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6" r:id="rId3"/>
    <p:sldId id="260" r:id="rId4"/>
    <p:sldId id="259" r:id="rId5"/>
    <p:sldId id="273" r:id="rId6"/>
    <p:sldId id="272" r:id="rId7"/>
    <p:sldId id="271" r:id="rId8"/>
    <p:sldId id="277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22CFE6"/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A119E-4C7E-4D69-A1CE-5E9B8952D2B9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1649F18-16B3-4E95-9075-31C914DB92A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Secure sharing of trained models between the user and the cloud</a:t>
          </a:r>
          <a:endParaRPr lang="en-IN" dirty="0">
            <a:solidFill>
              <a:schemeClr val="tx1"/>
            </a:solidFill>
          </a:endParaRPr>
        </a:p>
      </dgm:t>
    </dgm:pt>
    <dgm:pt modelId="{C3026639-80D6-43BF-A4CA-C4F72CC31F38}" type="parTrans" cxnId="{4099C453-8160-4F15-B9A5-FA9AB4C2C1C1}">
      <dgm:prSet/>
      <dgm:spPr/>
      <dgm:t>
        <a:bodyPr/>
        <a:lstStyle/>
        <a:p>
          <a:endParaRPr lang="en-IN"/>
        </a:p>
      </dgm:t>
    </dgm:pt>
    <dgm:pt modelId="{D69C844C-ED90-4944-A5B3-C8BA91082DE6}" type="sibTrans" cxnId="{4099C453-8160-4F15-B9A5-FA9AB4C2C1C1}">
      <dgm:prSet/>
      <dgm:spPr/>
      <dgm:t>
        <a:bodyPr/>
        <a:lstStyle/>
        <a:p>
          <a:endParaRPr lang="en-IN"/>
        </a:p>
      </dgm:t>
    </dgm:pt>
    <dgm:pt modelId="{34160E65-44E6-403D-AFC4-217BA6B1FFB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Use asymmetric encryption on model architecture when sending model from master to worker.</a:t>
          </a:r>
          <a:endParaRPr lang="en-IN" dirty="0">
            <a:solidFill>
              <a:schemeClr val="tx1"/>
            </a:solidFill>
          </a:endParaRPr>
        </a:p>
      </dgm:t>
    </dgm:pt>
    <dgm:pt modelId="{80072A63-AA80-47DA-858C-1093FD989EC5}" type="parTrans" cxnId="{71EB0368-96DF-428A-8ED7-F6C7BAE6D0A6}">
      <dgm:prSet/>
      <dgm:spPr>
        <a:solidFill>
          <a:schemeClr val="bg1">
            <a:lumMod val="75000"/>
          </a:schemeClr>
        </a:solidFill>
        <a:ln w="57150"/>
      </dgm:spPr>
      <dgm:t>
        <a:bodyPr/>
        <a:lstStyle/>
        <a:p>
          <a:endParaRPr lang="en-IN"/>
        </a:p>
      </dgm:t>
    </dgm:pt>
    <dgm:pt modelId="{35F2D0C8-A4A2-40F5-8BCF-13C97E74C165}" type="sibTrans" cxnId="{71EB0368-96DF-428A-8ED7-F6C7BAE6D0A6}">
      <dgm:prSet/>
      <dgm:spPr/>
      <dgm:t>
        <a:bodyPr/>
        <a:lstStyle/>
        <a:p>
          <a:endParaRPr lang="en-IN"/>
        </a:p>
      </dgm:t>
    </dgm:pt>
    <dgm:pt modelId="{BE91B8F4-6CBA-4496-80FE-486A27C2D28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Communication between clients and cloud</a:t>
          </a:r>
          <a:endParaRPr lang="en-IN" dirty="0">
            <a:solidFill>
              <a:schemeClr val="tx1"/>
            </a:solidFill>
          </a:endParaRPr>
        </a:p>
      </dgm:t>
    </dgm:pt>
    <dgm:pt modelId="{745E1EB8-A95F-42DC-8C39-04A745E4DC75}" type="parTrans" cxnId="{E6D74E54-E19F-400D-BE9B-AB72C9A992DA}">
      <dgm:prSet/>
      <dgm:spPr/>
      <dgm:t>
        <a:bodyPr/>
        <a:lstStyle/>
        <a:p>
          <a:endParaRPr lang="en-IN"/>
        </a:p>
      </dgm:t>
    </dgm:pt>
    <dgm:pt modelId="{9D29A277-F846-44D2-90BB-868A541EBE1B}" type="sibTrans" cxnId="{E6D74E54-E19F-400D-BE9B-AB72C9A992DA}">
      <dgm:prSet/>
      <dgm:spPr/>
      <dgm:t>
        <a:bodyPr/>
        <a:lstStyle/>
        <a:p>
          <a:endParaRPr lang="en-IN"/>
        </a:p>
      </dgm:t>
    </dgm:pt>
    <dgm:pt modelId="{DE9E5E67-0DEF-48C7-8502-78EE94F7045D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Perform distributed communication between the clients and the cloud.</a:t>
          </a:r>
          <a:endParaRPr lang="en-IN" dirty="0">
            <a:solidFill>
              <a:schemeClr val="tx1"/>
            </a:solidFill>
          </a:endParaRPr>
        </a:p>
      </dgm:t>
    </dgm:pt>
    <dgm:pt modelId="{40108B6A-E767-42C5-85AD-275291C0CCB8}" type="parTrans" cxnId="{D07A2EAD-7AC7-40D2-A726-47C50EA66E7E}">
      <dgm:prSet/>
      <dgm:spPr>
        <a:solidFill>
          <a:schemeClr val="bg1">
            <a:lumMod val="75000"/>
          </a:schemeClr>
        </a:solidFill>
        <a:ln w="57150"/>
      </dgm:spPr>
      <dgm:t>
        <a:bodyPr/>
        <a:lstStyle/>
        <a:p>
          <a:endParaRPr lang="en-IN"/>
        </a:p>
      </dgm:t>
    </dgm:pt>
    <dgm:pt modelId="{4F9FAE7E-42C7-48F3-8D75-19B181FDB0AD}" type="sibTrans" cxnId="{D07A2EAD-7AC7-40D2-A726-47C50EA66E7E}">
      <dgm:prSet/>
      <dgm:spPr/>
      <dgm:t>
        <a:bodyPr/>
        <a:lstStyle/>
        <a:p>
          <a:endParaRPr lang="en-IN"/>
        </a:p>
      </dgm:t>
    </dgm:pt>
    <dgm:pt modelId="{51ABC5CA-A90A-42D3-973E-57E63FCBDE1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Keeping data intact when updated model is shared back to the master using homomorphic encryption.</a:t>
          </a:r>
          <a:endParaRPr lang="en-IN" dirty="0">
            <a:solidFill>
              <a:schemeClr val="tx1"/>
            </a:solidFill>
          </a:endParaRPr>
        </a:p>
      </dgm:t>
    </dgm:pt>
    <dgm:pt modelId="{3C1341AA-7F85-4346-A69A-E99A5525B968}" type="parTrans" cxnId="{1852ECCB-B472-42BA-9F9B-C8B7D731069F}">
      <dgm:prSet/>
      <dgm:spPr>
        <a:ln w="57150"/>
      </dgm:spPr>
      <dgm:t>
        <a:bodyPr/>
        <a:lstStyle/>
        <a:p>
          <a:endParaRPr lang="en-IN"/>
        </a:p>
      </dgm:t>
    </dgm:pt>
    <dgm:pt modelId="{4C65281C-6777-4966-A04B-08DC6208C605}" type="sibTrans" cxnId="{1852ECCB-B472-42BA-9F9B-C8B7D731069F}">
      <dgm:prSet/>
      <dgm:spPr/>
      <dgm:t>
        <a:bodyPr/>
        <a:lstStyle/>
        <a:p>
          <a:endParaRPr lang="en-IN"/>
        </a:p>
      </dgm:t>
    </dgm:pt>
    <dgm:pt modelId="{2C5A4A77-AF13-461B-ABAB-709F87FA15A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Used secure socket communications using a distributed architecture.</a:t>
          </a:r>
          <a:endParaRPr lang="en-IN" dirty="0">
            <a:solidFill>
              <a:schemeClr val="tx1"/>
            </a:solidFill>
          </a:endParaRPr>
        </a:p>
      </dgm:t>
    </dgm:pt>
    <dgm:pt modelId="{7B8E018E-F0E7-4B4E-97EF-19E7D2A16163}" type="parTrans" cxnId="{FC4212D3-5551-48AC-BDBD-25C15AB065C4}">
      <dgm:prSet/>
      <dgm:spPr>
        <a:ln w="57150"/>
      </dgm:spPr>
      <dgm:t>
        <a:bodyPr/>
        <a:lstStyle/>
        <a:p>
          <a:endParaRPr lang="en-IN"/>
        </a:p>
      </dgm:t>
    </dgm:pt>
    <dgm:pt modelId="{5328ADF4-3492-4346-A6CE-306387359B04}" type="sibTrans" cxnId="{FC4212D3-5551-48AC-BDBD-25C15AB065C4}">
      <dgm:prSet/>
      <dgm:spPr/>
      <dgm:t>
        <a:bodyPr/>
        <a:lstStyle/>
        <a:p>
          <a:endParaRPr lang="en-IN"/>
        </a:p>
      </dgm:t>
    </dgm:pt>
    <dgm:pt modelId="{C734F34D-FFE1-4E4E-A6C2-DFEDD455DB8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Implementing shared cloud storage architecture like S3 to perform secure communication.</a:t>
          </a:r>
          <a:endParaRPr lang="en-IN" dirty="0">
            <a:solidFill>
              <a:schemeClr val="tx1"/>
            </a:solidFill>
          </a:endParaRPr>
        </a:p>
      </dgm:t>
    </dgm:pt>
    <dgm:pt modelId="{237DB61F-D246-4646-8BD5-311D1EA3F106}" type="parTrans" cxnId="{45B8D7CA-7725-439E-9DB9-9BAF62451AEA}">
      <dgm:prSet/>
      <dgm:spPr>
        <a:ln w="57150"/>
      </dgm:spPr>
      <dgm:t>
        <a:bodyPr/>
        <a:lstStyle/>
        <a:p>
          <a:endParaRPr lang="en-IN"/>
        </a:p>
      </dgm:t>
    </dgm:pt>
    <dgm:pt modelId="{4C14C0F0-1CF5-4920-8D66-D427F0C399A5}" type="sibTrans" cxnId="{45B8D7CA-7725-439E-9DB9-9BAF62451AEA}">
      <dgm:prSet/>
      <dgm:spPr/>
      <dgm:t>
        <a:bodyPr/>
        <a:lstStyle/>
        <a:p>
          <a:endParaRPr lang="en-IN"/>
        </a:p>
      </dgm:t>
    </dgm:pt>
    <dgm:pt modelId="{AB13AD86-F8A3-4943-A3BC-EE1A4B1FD05B}" type="pres">
      <dgm:prSet presAssocID="{E50A119E-4C7E-4D69-A1CE-5E9B8952D2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50AC48-1EDF-4880-84F9-9D05AD5F4A5C}" type="pres">
      <dgm:prSet presAssocID="{E1649F18-16B3-4E95-9075-31C914DB92A9}" presName="root" presStyleCnt="0"/>
      <dgm:spPr/>
    </dgm:pt>
    <dgm:pt modelId="{62B6413A-F1E7-4173-8092-DAC97B7D757D}" type="pres">
      <dgm:prSet presAssocID="{E1649F18-16B3-4E95-9075-31C914DB92A9}" presName="rootComposite" presStyleCnt="0"/>
      <dgm:spPr/>
    </dgm:pt>
    <dgm:pt modelId="{790703C1-2512-463B-A615-3B5546550698}" type="pres">
      <dgm:prSet presAssocID="{E1649F18-16B3-4E95-9075-31C914DB92A9}" presName="rootText" presStyleLbl="node1" presStyleIdx="0" presStyleCnt="2" custScaleX="245337" custScaleY="127380"/>
      <dgm:spPr/>
    </dgm:pt>
    <dgm:pt modelId="{B16DA2EF-EE12-41A0-858F-171CB4883361}" type="pres">
      <dgm:prSet presAssocID="{E1649F18-16B3-4E95-9075-31C914DB92A9}" presName="rootConnector" presStyleLbl="node1" presStyleIdx="0" presStyleCnt="2"/>
      <dgm:spPr/>
    </dgm:pt>
    <dgm:pt modelId="{06E1C15C-EBE4-4104-83E0-C1C6948FDD67}" type="pres">
      <dgm:prSet presAssocID="{E1649F18-16B3-4E95-9075-31C914DB92A9}" presName="childShape" presStyleCnt="0"/>
      <dgm:spPr/>
    </dgm:pt>
    <dgm:pt modelId="{8A311DCE-76C8-43A3-88B2-6314472D9F16}" type="pres">
      <dgm:prSet presAssocID="{80072A63-AA80-47DA-858C-1093FD989EC5}" presName="Name13" presStyleLbl="parChTrans1D2" presStyleIdx="0" presStyleCnt="5" custSzX="418591" custSzY="950138"/>
      <dgm:spPr/>
    </dgm:pt>
    <dgm:pt modelId="{ED1B3D9B-FBD4-45E4-9C32-8918542E366D}" type="pres">
      <dgm:prSet presAssocID="{34160E65-44E6-403D-AFC4-217BA6B1FFB9}" presName="childText" presStyleLbl="bgAcc1" presStyleIdx="0" presStyleCnt="5" custScaleX="245337" custScaleY="127380">
        <dgm:presLayoutVars>
          <dgm:bulletEnabled val="1"/>
        </dgm:presLayoutVars>
      </dgm:prSet>
      <dgm:spPr/>
    </dgm:pt>
    <dgm:pt modelId="{22E82FA1-956F-41C9-BECF-87DFE2DC6409}" type="pres">
      <dgm:prSet presAssocID="{3C1341AA-7F85-4346-A69A-E99A5525B968}" presName="Name13" presStyleLbl="parChTrans1D2" presStyleIdx="1" presStyleCnt="5" custSzX="418591" custSzY="2557883"/>
      <dgm:spPr/>
    </dgm:pt>
    <dgm:pt modelId="{4107C628-BE94-4C06-8AF7-FC34C17AF7C8}" type="pres">
      <dgm:prSet presAssocID="{51ABC5CA-A90A-42D3-973E-57E63FCBDE11}" presName="childText" presStyleLbl="bgAcc1" presStyleIdx="1" presStyleCnt="5" custScaleX="245337" custScaleY="127380">
        <dgm:presLayoutVars>
          <dgm:bulletEnabled val="1"/>
        </dgm:presLayoutVars>
      </dgm:prSet>
      <dgm:spPr/>
    </dgm:pt>
    <dgm:pt modelId="{94082D87-5F06-43DA-AD68-F476FBD84A16}" type="pres">
      <dgm:prSet presAssocID="{BE91B8F4-6CBA-4496-80FE-486A27C2D281}" presName="root" presStyleCnt="0"/>
      <dgm:spPr/>
    </dgm:pt>
    <dgm:pt modelId="{5CCF9E7F-3D8C-4C73-9249-8411EE9190B6}" type="pres">
      <dgm:prSet presAssocID="{BE91B8F4-6CBA-4496-80FE-486A27C2D281}" presName="rootComposite" presStyleCnt="0"/>
      <dgm:spPr/>
    </dgm:pt>
    <dgm:pt modelId="{1B366436-674D-4B13-A494-2847F117D1D4}" type="pres">
      <dgm:prSet presAssocID="{BE91B8F4-6CBA-4496-80FE-486A27C2D281}" presName="rootText" presStyleLbl="node1" presStyleIdx="1" presStyleCnt="2" custScaleX="245337" custScaleY="127380" custLinFactNeighborY="-2294"/>
      <dgm:spPr/>
    </dgm:pt>
    <dgm:pt modelId="{8A7B5B6E-9BC8-4D6D-A2C6-673B7F454E79}" type="pres">
      <dgm:prSet presAssocID="{BE91B8F4-6CBA-4496-80FE-486A27C2D281}" presName="rootConnector" presStyleLbl="node1" presStyleIdx="1" presStyleCnt="2"/>
      <dgm:spPr/>
    </dgm:pt>
    <dgm:pt modelId="{BC826DB3-3789-4BE9-ABF2-5A973316A990}" type="pres">
      <dgm:prSet presAssocID="{BE91B8F4-6CBA-4496-80FE-486A27C2D281}" presName="childShape" presStyleCnt="0"/>
      <dgm:spPr/>
    </dgm:pt>
    <dgm:pt modelId="{992D62A5-A48A-4428-99F9-E4BC954577CF}" type="pres">
      <dgm:prSet presAssocID="{40108B6A-E767-42C5-85AD-275291C0CCB8}" presName="Name13" presStyleLbl="parChTrans1D2" presStyleIdx="2" presStyleCnt="5" custSzX="418591" custSzY="951358"/>
      <dgm:spPr/>
    </dgm:pt>
    <dgm:pt modelId="{3E29F6BB-04EB-478F-B7AA-7CFF8919B825}" type="pres">
      <dgm:prSet presAssocID="{DE9E5E67-0DEF-48C7-8502-78EE94F7045D}" presName="childText" presStyleLbl="bgAcc1" presStyleIdx="2" presStyleCnt="5" custScaleX="245337" custScaleY="127380">
        <dgm:presLayoutVars>
          <dgm:bulletEnabled val="1"/>
        </dgm:presLayoutVars>
      </dgm:prSet>
      <dgm:spPr/>
    </dgm:pt>
    <dgm:pt modelId="{D2B43319-A932-4CA2-BBE5-28037C5ADF14}" type="pres">
      <dgm:prSet presAssocID="{7B8E018E-F0E7-4B4E-97EF-19E7D2A16163}" presName="Name13" presStyleLbl="parChTrans1D2" presStyleIdx="3" presStyleCnt="5" custSzX="418591" custSzY="2559103"/>
      <dgm:spPr/>
    </dgm:pt>
    <dgm:pt modelId="{3DCD27E8-6CDA-4FEE-AA28-A19D5E2B5EFE}" type="pres">
      <dgm:prSet presAssocID="{2C5A4A77-AF13-461B-ABAB-709F87FA15AF}" presName="childText" presStyleLbl="bgAcc1" presStyleIdx="3" presStyleCnt="5" custScaleX="245337" custScaleY="127380">
        <dgm:presLayoutVars>
          <dgm:bulletEnabled val="1"/>
        </dgm:presLayoutVars>
      </dgm:prSet>
      <dgm:spPr/>
    </dgm:pt>
    <dgm:pt modelId="{7944D0BB-2876-4565-A671-3EC1A695B8F6}" type="pres">
      <dgm:prSet presAssocID="{237DB61F-D246-4646-8BD5-311D1EA3F106}" presName="Name13" presStyleLbl="parChTrans1D2" presStyleIdx="4" presStyleCnt="5" custSzX="418591" custSzY="4166847"/>
      <dgm:spPr/>
    </dgm:pt>
    <dgm:pt modelId="{08E3BB44-ADA5-41F7-A314-6F7803541C70}" type="pres">
      <dgm:prSet presAssocID="{C734F34D-FFE1-4E4E-A6C2-DFEDD455DB80}" presName="childText" presStyleLbl="bgAcc1" presStyleIdx="4" presStyleCnt="5" custScaleX="245337" custScaleY="127380">
        <dgm:presLayoutVars>
          <dgm:bulletEnabled val="1"/>
        </dgm:presLayoutVars>
      </dgm:prSet>
      <dgm:spPr/>
    </dgm:pt>
  </dgm:ptLst>
  <dgm:cxnLst>
    <dgm:cxn modelId="{727E0008-75E3-49A6-ABBD-6EB6DD22C82F}" type="presOf" srcId="{7B8E018E-F0E7-4B4E-97EF-19E7D2A16163}" destId="{D2B43319-A932-4CA2-BBE5-28037C5ADF14}" srcOrd="0" destOrd="0" presId="urn:microsoft.com/office/officeart/2005/8/layout/hierarchy3"/>
    <dgm:cxn modelId="{C1D5F51E-4D2D-4F05-B656-16F7ACC808FB}" type="presOf" srcId="{BE91B8F4-6CBA-4496-80FE-486A27C2D281}" destId="{8A7B5B6E-9BC8-4D6D-A2C6-673B7F454E79}" srcOrd="1" destOrd="0" presId="urn:microsoft.com/office/officeart/2005/8/layout/hierarchy3"/>
    <dgm:cxn modelId="{C056D021-85EB-439C-ACBF-E1D331560054}" type="presOf" srcId="{34160E65-44E6-403D-AFC4-217BA6B1FFB9}" destId="{ED1B3D9B-FBD4-45E4-9C32-8918542E366D}" srcOrd="0" destOrd="0" presId="urn:microsoft.com/office/officeart/2005/8/layout/hierarchy3"/>
    <dgm:cxn modelId="{672D7F30-EA00-4157-A935-AA685FA34AE6}" type="presOf" srcId="{80072A63-AA80-47DA-858C-1093FD989EC5}" destId="{8A311DCE-76C8-43A3-88B2-6314472D9F16}" srcOrd="0" destOrd="0" presId="urn:microsoft.com/office/officeart/2005/8/layout/hierarchy3"/>
    <dgm:cxn modelId="{BB61DD3B-87BE-4CE3-B55F-4A5FC0258061}" type="presOf" srcId="{E1649F18-16B3-4E95-9075-31C914DB92A9}" destId="{790703C1-2512-463B-A615-3B5546550698}" srcOrd="0" destOrd="0" presId="urn:microsoft.com/office/officeart/2005/8/layout/hierarchy3"/>
    <dgm:cxn modelId="{71EB0368-96DF-428A-8ED7-F6C7BAE6D0A6}" srcId="{E1649F18-16B3-4E95-9075-31C914DB92A9}" destId="{34160E65-44E6-403D-AFC4-217BA6B1FFB9}" srcOrd="0" destOrd="0" parTransId="{80072A63-AA80-47DA-858C-1093FD989EC5}" sibTransId="{35F2D0C8-A4A2-40F5-8BCF-13C97E74C165}"/>
    <dgm:cxn modelId="{4A9C806B-C445-4873-81BC-9CDC8B2189C3}" type="presOf" srcId="{DE9E5E67-0DEF-48C7-8502-78EE94F7045D}" destId="{3E29F6BB-04EB-478F-B7AA-7CFF8919B825}" srcOrd="0" destOrd="0" presId="urn:microsoft.com/office/officeart/2005/8/layout/hierarchy3"/>
    <dgm:cxn modelId="{4099C453-8160-4F15-B9A5-FA9AB4C2C1C1}" srcId="{E50A119E-4C7E-4D69-A1CE-5E9B8952D2B9}" destId="{E1649F18-16B3-4E95-9075-31C914DB92A9}" srcOrd="0" destOrd="0" parTransId="{C3026639-80D6-43BF-A4CA-C4F72CC31F38}" sibTransId="{D69C844C-ED90-4944-A5B3-C8BA91082DE6}"/>
    <dgm:cxn modelId="{E6D74E54-E19F-400D-BE9B-AB72C9A992DA}" srcId="{E50A119E-4C7E-4D69-A1CE-5E9B8952D2B9}" destId="{BE91B8F4-6CBA-4496-80FE-486A27C2D281}" srcOrd="1" destOrd="0" parTransId="{745E1EB8-A95F-42DC-8C39-04A745E4DC75}" sibTransId="{9D29A277-F846-44D2-90BB-868A541EBE1B}"/>
    <dgm:cxn modelId="{C7E02A7E-FA07-417D-8658-23368B27AE25}" type="presOf" srcId="{3C1341AA-7F85-4346-A69A-E99A5525B968}" destId="{22E82FA1-956F-41C9-BECF-87DFE2DC6409}" srcOrd="0" destOrd="0" presId="urn:microsoft.com/office/officeart/2005/8/layout/hierarchy3"/>
    <dgm:cxn modelId="{A4E1CB97-2D82-43EA-87D3-72C9E5EDF8BF}" type="presOf" srcId="{2C5A4A77-AF13-461B-ABAB-709F87FA15AF}" destId="{3DCD27E8-6CDA-4FEE-AA28-A19D5E2B5EFE}" srcOrd="0" destOrd="0" presId="urn:microsoft.com/office/officeart/2005/8/layout/hierarchy3"/>
    <dgm:cxn modelId="{D07A2EAD-7AC7-40D2-A726-47C50EA66E7E}" srcId="{BE91B8F4-6CBA-4496-80FE-486A27C2D281}" destId="{DE9E5E67-0DEF-48C7-8502-78EE94F7045D}" srcOrd="0" destOrd="0" parTransId="{40108B6A-E767-42C5-85AD-275291C0CCB8}" sibTransId="{4F9FAE7E-42C7-48F3-8D75-19B181FDB0AD}"/>
    <dgm:cxn modelId="{DA6B97AE-C046-4408-A97B-C6EBB269D0CA}" type="presOf" srcId="{C734F34D-FFE1-4E4E-A6C2-DFEDD455DB80}" destId="{08E3BB44-ADA5-41F7-A314-6F7803541C70}" srcOrd="0" destOrd="0" presId="urn:microsoft.com/office/officeart/2005/8/layout/hierarchy3"/>
    <dgm:cxn modelId="{9E7114B1-8ED5-4F4A-BBC8-05392B1003FC}" type="presOf" srcId="{51ABC5CA-A90A-42D3-973E-57E63FCBDE11}" destId="{4107C628-BE94-4C06-8AF7-FC34C17AF7C8}" srcOrd="0" destOrd="0" presId="urn:microsoft.com/office/officeart/2005/8/layout/hierarchy3"/>
    <dgm:cxn modelId="{85237DC4-6778-4DD5-B062-73771F92BA33}" type="presOf" srcId="{40108B6A-E767-42C5-85AD-275291C0CCB8}" destId="{992D62A5-A48A-4428-99F9-E4BC954577CF}" srcOrd="0" destOrd="0" presId="urn:microsoft.com/office/officeart/2005/8/layout/hierarchy3"/>
    <dgm:cxn modelId="{45B8D7CA-7725-439E-9DB9-9BAF62451AEA}" srcId="{BE91B8F4-6CBA-4496-80FE-486A27C2D281}" destId="{C734F34D-FFE1-4E4E-A6C2-DFEDD455DB80}" srcOrd="2" destOrd="0" parTransId="{237DB61F-D246-4646-8BD5-311D1EA3F106}" sibTransId="{4C14C0F0-1CF5-4920-8D66-D427F0C399A5}"/>
    <dgm:cxn modelId="{1852ECCB-B472-42BA-9F9B-C8B7D731069F}" srcId="{E1649F18-16B3-4E95-9075-31C914DB92A9}" destId="{51ABC5CA-A90A-42D3-973E-57E63FCBDE11}" srcOrd="1" destOrd="0" parTransId="{3C1341AA-7F85-4346-A69A-E99A5525B968}" sibTransId="{4C65281C-6777-4966-A04B-08DC6208C605}"/>
    <dgm:cxn modelId="{817916CF-985C-4E0C-989C-1AA71D7C210D}" type="presOf" srcId="{237DB61F-D246-4646-8BD5-311D1EA3F106}" destId="{7944D0BB-2876-4565-A671-3EC1A695B8F6}" srcOrd="0" destOrd="0" presId="urn:microsoft.com/office/officeart/2005/8/layout/hierarchy3"/>
    <dgm:cxn modelId="{503904D0-9043-42CA-8B5E-72C716D1EB62}" type="presOf" srcId="{E1649F18-16B3-4E95-9075-31C914DB92A9}" destId="{B16DA2EF-EE12-41A0-858F-171CB4883361}" srcOrd="1" destOrd="0" presId="urn:microsoft.com/office/officeart/2005/8/layout/hierarchy3"/>
    <dgm:cxn modelId="{FC4212D3-5551-48AC-BDBD-25C15AB065C4}" srcId="{BE91B8F4-6CBA-4496-80FE-486A27C2D281}" destId="{2C5A4A77-AF13-461B-ABAB-709F87FA15AF}" srcOrd="1" destOrd="0" parTransId="{7B8E018E-F0E7-4B4E-97EF-19E7D2A16163}" sibTransId="{5328ADF4-3492-4346-A6CE-306387359B04}"/>
    <dgm:cxn modelId="{AE2D64D6-31F4-4C9B-AECA-49FCF427C345}" type="presOf" srcId="{E50A119E-4C7E-4D69-A1CE-5E9B8952D2B9}" destId="{AB13AD86-F8A3-4943-A3BC-EE1A4B1FD05B}" srcOrd="0" destOrd="0" presId="urn:microsoft.com/office/officeart/2005/8/layout/hierarchy3"/>
    <dgm:cxn modelId="{30663AF3-04DB-45B7-B542-C95ED3DD2C84}" type="presOf" srcId="{BE91B8F4-6CBA-4496-80FE-486A27C2D281}" destId="{1B366436-674D-4B13-A494-2847F117D1D4}" srcOrd="0" destOrd="0" presId="urn:microsoft.com/office/officeart/2005/8/layout/hierarchy3"/>
    <dgm:cxn modelId="{6A6F98DD-FB8A-4FBA-B321-33BCC7B357AD}" type="presParOf" srcId="{AB13AD86-F8A3-4943-A3BC-EE1A4B1FD05B}" destId="{0C50AC48-1EDF-4880-84F9-9D05AD5F4A5C}" srcOrd="0" destOrd="0" presId="urn:microsoft.com/office/officeart/2005/8/layout/hierarchy3"/>
    <dgm:cxn modelId="{E0ACF5D9-8BCE-4857-94E1-E78EF19A02B9}" type="presParOf" srcId="{0C50AC48-1EDF-4880-84F9-9D05AD5F4A5C}" destId="{62B6413A-F1E7-4173-8092-DAC97B7D757D}" srcOrd="0" destOrd="0" presId="urn:microsoft.com/office/officeart/2005/8/layout/hierarchy3"/>
    <dgm:cxn modelId="{69951B3C-8231-427A-97A9-30BD0D1A85B3}" type="presParOf" srcId="{62B6413A-F1E7-4173-8092-DAC97B7D757D}" destId="{790703C1-2512-463B-A615-3B5546550698}" srcOrd="0" destOrd="0" presId="urn:microsoft.com/office/officeart/2005/8/layout/hierarchy3"/>
    <dgm:cxn modelId="{787A6D42-FAF7-4497-A840-C837291966CE}" type="presParOf" srcId="{62B6413A-F1E7-4173-8092-DAC97B7D757D}" destId="{B16DA2EF-EE12-41A0-858F-171CB4883361}" srcOrd="1" destOrd="0" presId="urn:microsoft.com/office/officeart/2005/8/layout/hierarchy3"/>
    <dgm:cxn modelId="{F7D9F113-4504-4AC9-A0F9-E0FDC8B8AEB7}" type="presParOf" srcId="{0C50AC48-1EDF-4880-84F9-9D05AD5F4A5C}" destId="{06E1C15C-EBE4-4104-83E0-C1C6948FDD67}" srcOrd="1" destOrd="0" presId="urn:microsoft.com/office/officeart/2005/8/layout/hierarchy3"/>
    <dgm:cxn modelId="{30C16C7C-6EE9-434E-B10D-DC770F5CAC28}" type="presParOf" srcId="{06E1C15C-EBE4-4104-83E0-C1C6948FDD67}" destId="{8A311DCE-76C8-43A3-88B2-6314472D9F16}" srcOrd="0" destOrd="0" presId="urn:microsoft.com/office/officeart/2005/8/layout/hierarchy3"/>
    <dgm:cxn modelId="{6445F03D-CDC9-40AD-B61B-2178426FAED9}" type="presParOf" srcId="{06E1C15C-EBE4-4104-83E0-C1C6948FDD67}" destId="{ED1B3D9B-FBD4-45E4-9C32-8918542E366D}" srcOrd="1" destOrd="0" presId="urn:microsoft.com/office/officeart/2005/8/layout/hierarchy3"/>
    <dgm:cxn modelId="{FA45C8BA-E9E2-4F6F-8376-D5C9F27CF68A}" type="presParOf" srcId="{06E1C15C-EBE4-4104-83E0-C1C6948FDD67}" destId="{22E82FA1-956F-41C9-BECF-87DFE2DC6409}" srcOrd="2" destOrd="0" presId="urn:microsoft.com/office/officeart/2005/8/layout/hierarchy3"/>
    <dgm:cxn modelId="{EA7CF58A-A62D-4D1C-9F5B-D50E8B317ECD}" type="presParOf" srcId="{06E1C15C-EBE4-4104-83E0-C1C6948FDD67}" destId="{4107C628-BE94-4C06-8AF7-FC34C17AF7C8}" srcOrd="3" destOrd="0" presId="urn:microsoft.com/office/officeart/2005/8/layout/hierarchy3"/>
    <dgm:cxn modelId="{AB9B8887-AFAD-4E5F-B5DD-3B0C7975DD6C}" type="presParOf" srcId="{AB13AD86-F8A3-4943-A3BC-EE1A4B1FD05B}" destId="{94082D87-5F06-43DA-AD68-F476FBD84A16}" srcOrd="1" destOrd="0" presId="urn:microsoft.com/office/officeart/2005/8/layout/hierarchy3"/>
    <dgm:cxn modelId="{2C3E6622-2442-4D97-A80C-FA787AA737F7}" type="presParOf" srcId="{94082D87-5F06-43DA-AD68-F476FBD84A16}" destId="{5CCF9E7F-3D8C-4C73-9249-8411EE9190B6}" srcOrd="0" destOrd="0" presId="urn:microsoft.com/office/officeart/2005/8/layout/hierarchy3"/>
    <dgm:cxn modelId="{DE1B83B9-B0B0-49E0-97AB-73501F03CCB2}" type="presParOf" srcId="{5CCF9E7F-3D8C-4C73-9249-8411EE9190B6}" destId="{1B366436-674D-4B13-A494-2847F117D1D4}" srcOrd="0" destOrd="0" presId="urn:microsoft.com/office/officeart/2005/8/layout/hierarchy3"/>
    <dgm:cxn modelId="{6698255D-A74D-4D82-8A99-1FDA6F2D6542}" type="presParOf" srcId="{5CCF9E7F-3D8C-4C73-9249-8411EE9190B6}" destId="{8A7B5B6E-9BC8-4D6D-A2C6-673B7F454E79}" srcOrd="1" destOrd="0" presId="urn:microsoft.com/office/officeart/2005/8/layout/hierarchy3"/>
    <dgm:cxn modelId="{372B916D-FDA5-4F7D-AD6B-49E8A97F9C3A}" type="presParOf" srcId="{94082D87-5F06-43DA-AD68-F476FBD84A16}" destId="{BC826DB3-3789-4BE9-ABF2-5A973316A990}" srcOrd="1" destOrd="0" presId="urn:microsoft.com/office/officeart/2005/8/layout/hierarchy3"/>
    <dgm:cxn modelId="{9CBE083F-2243-4E82-9FA9-709815E610B2}" type="presParOf" srcId="{BC826DB3-3789-4BE9-ABF2-5A973316A990}" destId="{992D62A5-A48A-4428-99F9-E4BC954577CF}" srcOrd="0" destOrd="0" presId="urn:microsoft.com/office/officeart/2005/8/layout/hierarchy3"/>
    <dgm:cxn modelId="{AE1FDD16-A282-436D-91C0-993203A8F63F}" type="presParOf" srcId="{BC826DB3-3789-4BE9-ABF2-5A973316A990}" destId="{3E29F6BB-04EB-478F-B7AA-7CFF8919B825}" srcOrd="1" destOrd="0" presId="urn:microsoft.com/office/officeart/2005/8/layout/hierarchy3"/>
    <dgm:cxn modelId="{36345E3F-F8AE-4B8C-A06C-35D5F3E500D0}" type="presParOf" srcId="{BC826DB3-3789-4BE9-ABF2-5A973316A990}" destId="{D2B43319-A932-4CA2-BBE5-28037C5ADF14}" srcOrd="2" destOrd="0" presId="urn:microsoft.com/office/officeart/2005/8/layout/hierarchy3"/>
    <dgm:cxn modelId="{D4512269-2F49-4331-B0A9-C2A2C876EE45}" type="presParOf" srcId="{BC826DB3-3789-4BE9-ABF2-5A973316A990}" destId="{3DCD27E8-6CDA-4FEE-AA28-A19D5E2B5EFE}" srcOrd="3" destOrd="0" presId="urn:microsoft.com/office/officeart/2005/8/layout/hierarchy3"/>
    <dgm:cxn modelId="{DEEDFB57-79FC-4923-9EE1-E8973AB89ECF}" type="presParOf" srcId="{BC826DB3-3789-4BE9-ABF2-5A973316A990}" destId="{7944D0BB-2876-4565-A671-3EC1A695B8F6}" srcOrd="4" destOrd="0" presId="urn:microsoft.com/office/officeart/2005/8/layout/hierarchy3"/>
    <dgm:cxn modelId="{BFC17DFB-D085-4009-88B0-EEEE36028644}" type="presParOf" srcId="{BC826DB3-3789-4BE9-ABF2-5A973316A990}" destId="{08E3BB44-ADA5-41F7-A314-6F7803541C7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703C1-2512-463B-A615-3B5546550698}">
      <dsp:nvSpPr>
        <dsp:cNvPr id="0" name=""/>
        <dsp:cNvSpPr/>
      </dsp:nvSpPr>
      <dsp:spPr>
        <a:xfrm>
          <a:off x="406617" y="1626"/>
          <a:ext cx="4545956" cy="1180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Secure sharing of trained models between the user and the cloud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441182" y="36191"/>
        <a:ext cx="4476826" cy="1111009"/>
      </dsp:txXfrm>
    </dsp:sp>
    <dsp:sp modelId="{8A311DCE-76C8-43A3-88B2-6314472D9F16}">
      <dsp:nvSpPr>
        <dsp:cNvPr id="0" name=""/>
        <dsp:cNvSpPr/>
      </dsp:nvSpPr>
      <dsp:spPr>
        <a:xfrm>
          <a:off x="861213" y="1181766"/>
          <a:ext cx="454595" cy="821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687"/>
              </a:lnTo>
              <a:lnTo>
                <a:pt x="454595" y="821687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B3D9B-FBD4-45E4-9C32-8918542E366D}">
      <dsp:nvSpPr>
        <dsp:cNvPr id="0" name=""/>
        <dsp:cNvSpPr/>
      </dsp:nvSpPr>
      <dsp:spPr>
        <a:xfrm>
          <a:off x="1315809" y="1413384"/>
          <a:ext cx="3636765" cy="1180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Use asymmetric encryption on model architecture when sending model from master to worker.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1350374" y="1447949"/>
        <a:ext cx="3567635" cy="1111009"/>
      </dsp:txXfrm>
    </dsp:sp>
    <dsp:sp modelId="{22E82FA1-956F-41C9-BECF-87DFE2DC6409}">
      <dsp:nvSpPr>
        <dsp:cNvPr id="0" name=""/>
        <dsp:cNvSpPr/>
      </dsp:nvSpPr>
      <dsp:spPr>
        <a:xfrm>
          <a:off x="861213" y="1181766"/>
          <a:ext cx="454595" cy="223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445"/>
              </a:lnTo>
              <a:lnTo>
                <a:pt x="454595" y="2233445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7C628-BE94-4C06-8AF7-FC34C17AF7C8}">
      <dsp:nvSpPr>
        <dsp:cNvPr id="0" name=""/>
        <dsp:cNvSpPr/>
      </dsp:nvSpPr>
      <dsp:spPr>
        <a:xfrm>
          <a:off x="1315809" y="2825142"/>
          <a:ext cx="3636765" cy="1180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Keeping data intact when updated model is shared back to the master using homomorphic encryption.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1350374" y="2859707"/>
        <a:ext cx="3567635" cy="1111009"/>
      </dsp:txXfrm>
    </dsp:sp>
    <dsp:sp modelId="{1B366436-674D-4B13-A494-2847F117D1D4}">
      <dsp:nvSpPr>
        <dsp:cNvPr id="0" name=""/>
        <dsp:cNvSpPr/>
      </dsp:nvSpPr>
      <dsp:spPr>
        <a:xfrm>
          <a:off x="5415810" y="0"/>
          <a:ext cx="4545956" cy="1180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Communication between clients and cloud</a:t>
          </a:r>
          <a:endParaRPr lang="en-IN" sz="2500" kern="1200" dirty="0">
            <a:solidFill>
              <a:schemeClr val="tx1"/>
            </a:solidFill>
          </a:endParaRPr>
        </a:p>
      </dsp:txBody>
      <dsp:txXfrm>
        <a:off x="5450375" y="34565"/>
        <a:ext cx="4476826" cy="1111009"/>
      </dsp:txXfrm>
    </dsp:sp>
    <dsp:sp modelId="{992D62A5-A48A-4428-99F9-E4BC954577CF}">
      <dsp:nvSpPr>
        <dsp:cNvPr id="0" name=""/>
        <dsp:cNvSpPr/>
      </dsp:nvSpPr>
      <dsp:spPr>
        <a:xfrm>
          <a:off x="5870406" y="1180139"/>
          <a:ext cx="454595" cy="82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314"/>
              </a:lnTo>
              <a:lnTo>
                <a:pt x="454595" y="823314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9F6BB-04EB-478F-B7AA-7CFF8919B825}">
      <dsp:nvSpPr>
        <dsp:cNvPr id="0" name=""/>
        <dsp:cNvSpPr/>
      </dsp:nvSpPr>
      <dsp:spPr>
        <a:xfrm>
          <a:off x="6325001" y="1413384"/>
          <a:ext cx="3636765" cy="1180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Perform distributed communication between the clients and the cloud.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6359566" y="1447949"/>
        <a:ext cx="3567635" cy="1111009"/>
      </dsp:txXfrm>
    </dsp:sp>
    <dsp:sp modelId="{D2B43319-A932-4CA2-BBE5-28037C5ADF14}">
      <dsp:nvSpPr>
        <dsp:cNvPr id="0" name=""/>
        <dsp:cNvSpPr/>
      </dsp:nvSpPr>
      <dsp:spPr>
        <a:xfrm>
          <a:off x="5870406" y="1180139"/>
          <a:ext cx="454595" cy="2235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5072"/>
              </a:lnTo>
              <a:lnTo>
                <a:pt x="454595" y="2235072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D27E8-6CDA-4FEE-AA28-A19D5E2B5EFE}">
      <dsp:nvSpPr>
        <dsp:cNvPr id="0" name=""/>
        <dsp:cNvSpPr/>
      </dsp:nvSpPr>
      <dsp:spPr>
        <a:xfrm>
          <a:off x="6325001" y="2825142"/>
          <a:ext cx="3636765" cy="1180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Used secure socket communications using a distributed architecture.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6359566" y="2859707"/>
        <a:ext cx="3567635" cy="1111009"/>
      </dsp:txXfrm>
    </dsp:sp>
    <dsp:sp modelId="{7944D0BB-2876-4565-A671-3EC1A695B8F6}">
      <dsp:nvSpPr>
        <dsp:cNvPr id="0" name=""/>
        <dsp:cNvSpPr/>
      </dsp:nvSpPr>
      <dsp:spPr>
        <a:xfrm>
          <a:off x="5870406" y="1180139"/>
          <a:ext cx="454595" cy="3646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6830"/>
              </a:lnTo>
              <a:lnTo>
                <a:pt x="454595" y="3646830"/>
              </a:lnTo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3BB44-ADA5-41F7-A314-6F7803541C70}">
      <dsp:nvSpPr>
        <dsp:cNvPr id="0" name=""/>
        <dsp:cNvSpPr/>
      </dsp:nvSpPr>
      <dsp:spPr>
        <a:xfrm>
          <a:off x="6325001" y="4236900"/>
          <a:ext cx="3636765" cy="1180139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Implementing shared cloud storage architecture like S3 to perform secure communication.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6359566" y="4271465"/>
        <a:ext cx="3567635" cy="1111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DFCA4-6B6C-49EA-AC6F-7DEBACA0F29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00F10-2913-474D-9FF9-EA898BA4E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02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95F7-6F97-F51C-969B-895D804DA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22BB5-B50C-B911-1E92-2BFA75787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690D-FB2D-A3F1-A1D6-E6CD4889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1A40-538A-ADE4-695E-9881E9AA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BC3C-7F34-48A3-D038-1016F931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5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C841-A353-B4F8-257A-C5589CFB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7A530-21DD-D0F8-AD11-F2A11CCC4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0781-E677-AC45-E2F4-DB4F0200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9100-24E0-8A5A-60BF-B6FE1F5F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630D-C9BD-391F-5CAD-227149B3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4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59B6E-3412-59FA-6623-3B16C14A5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6DA1E-7259-C972-2EF4-BF5DE9D3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A584-DFC8-3EF8-9E0D-7F769908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16F6-6D1D-F325-0214-D3650D0F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C9AF-760B-7700-6177-1B5448E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82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6332-5563-43B6-7EFC-56FA47BC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9C94-FD43-9BE9-B043-E2CA3F73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4D48-C6E9-62FC-CFBD-FF436338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2C62-CD3B-8379-751F-0E0DF689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657B-40AD-6CBF-D9F6-FB8B5802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0274-1EDD-6BCA-4F16-4B994032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80DF0-4251-4D5E-B670-820A87836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BE2F-945C-2100-E2AB-E6394A0A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F9E0-9EC3-89B8-AABB-E503A9F0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D87CE-15B9-F064-850C-44EEAF01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0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3E3C-20EC-4E7D-746E-11C4150F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EBEF-C32E-FF42-9E68-FBF40531D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455AE-6B39-EF81-E4BE-71C5785F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6231-6DCE-2A77-83A9-8D571933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A470F-6394-552C-DBF7-2B62ED02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39E4-273F-C328-0FC5-B4B3D8AA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0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7B12-B2C3-B959-A9D1-A3180830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D82C4-1BE6-E753-04BE-9168273AF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FCDCB-91F4-9648-162A-D8D2A8D46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57021-BFCE-82CF-A4B0-00FD025B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567-1A1E-1D7C-E22C-212596A0E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E88F8-46E1-C0B6-F602-D28F528E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566A6-C79F-BC93-1466-05457DB1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FCCDA-5ECE-7C6E-1CB9-3A5AB84F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4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879D-1ED6-04EF-FA88-B4307C7E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F0382-EBFD-71A1-3151-BB992BA3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CCA4E-79E1-254F-D4D6-6B88E508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1CF3D-C89B-B6BE-58BF-4F2BAB2F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39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13203-29C7-A2A4-E1B5-6C5DE05C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25099-627E-2EF8-0A19-F636E41E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40AA7-F4BA-C06B-C730-59183797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8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7E59-5694-D2F2-36FA-BD0DA1A0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ADC2-15BE-1FFD-6BF0-94BAD0D7F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8B451-B9E4-12D8-4EA1-3EAFA08C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4522F-B4B1-385F-C26B-94613F6F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10F9-9FB7-1952-9DB0-2994467E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6DCA0-ACD5-09F1-EEBA-B13A48FC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2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3A17-FDE8-3374-EF16-A65092A5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182F-16A8-7798-F556-392F01A5A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A0C03-E1A8-A85E-6168-5A7DF5EBA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A5B1E-1F45-2E2C-EEA3-0E072772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BC8FC-0E25-AC78-0426-FADDEB2D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053A2-9E5F-8E00-0B58-EC1F64B3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ABB95-9A3F-E1DA-457E-37DF28E3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B6313-2D06-9682-C534-5696F578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E6A6-178B-DCEC-A402-0FB179539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E02C-6F75-44F0-B537-C19E384057EF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E147-2937-A7F9-F3C3-F2555B68A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660F-7124-162E-0239-773A2B3D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1EC1-ABF0-4E3E-93FD-0B7BDEC01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91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543FD-7345-46E4-4E11-F11B8B37912F}"/>
              </a:ext>
            </a:extLst>
          </p:cNvPr>
          <p:cNvSpPr/>
          <p:nvPr/>
        </p:nvSpPr>
        <p:spPr>
          <a:xfrm>
            <a:off x="1221867" y="121499"/>
            <a:ext cx="95549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ollaborative Machine Learning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Federated Learning Applications and Its Working | 2022">
            <a:extLst>
              <a:ext uri="{FF2B5EF4-FFF2-40B4-BE49-F238E27FC236}">
                <a16:creationId xmlns:a16="http://schemas.microsoft.com/office/drawing/2014/main" id="{54590711-5960-9236-596C-24FEEFB16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0" r="57008" b="18708"/>
          <a:stretch/>
        </p:blipFill>
        <p:spPr bwMode="auto">
          <a:xfrm>
            <a:off x="2966412" y="1159962"/>
            <a:ext cx="6065899" cy="520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79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FCB0B0-6DB5-DB5E-8511-001E40B77F0F}"/>
              </a:ext>
            </a:extLst>
          </p:cNvPr>
          <p:cNvSpPr/>
          <p:nvPr/>
        </p:nvSpPr>
        <p:spPr>
          <a:xfrm>
            <a:off x="699795" y="1815012"/>
            <a:ext cx="1021702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534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A212AA-1AEF-01CD-B6D1-1C76FFD50874}"/>
              </a:ext>
            </a:extLst>
          </p:cNvPr>
          <p:cNvSpPr/>
          <p:nvPr/>
        </p:nvSpPr>
        <p:spPr>
          <a:xfrm>
            <a:off x="291646" y="145651"/>
            <a:ext cx="322883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3284B-6F00-C933-AEBB-DC251902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699649"/>
            <a:ext cx="5705475" cy="615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16D2A3-4700-EE36-A7D7-84D7EFE4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928591"/>
            <a:ext cx="62960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543FD-7345-46E4-4E11-F11B8B37912F}"/>
              </a:ext>
            </a:extLst>
          </p:cNvPr>
          <p:cNvSpPr/>
          <p:nvPr/>
        </p:nvSpPr>
        <p:spPr>
          <a:xfrm>
            <a:off x="335459" y="130829"/>
            <a:ext cx="844464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Design: Encryption Mechanism and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C048E-8153-E533-027D-A814A333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0" y="684827"/>
            <a:ext cx="11740052" cy="61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543FD-7345-46E4-4E11-F11B8B37912F}"/>
              </a:ext>
            </a:extLst>
          </p:cNvPr>
          <p:cNvSpPr/>
          <p:nvPr/>
        </p:nvSpPr>
        <p:spPr>
          <a:xfrm>
            <a:off x="335461" y="130829"/>
            <a:ext cx="4563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Design: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DD409-A8D5-947D-42D4-B613488D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684826"/>
            <a:ext cx="11944350" cy="60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543FD-7345-46E4-4E11-F11B8B37912F}"/>
              </a:ext>
            </a:extLst>
          </p:cNvPr>
          <p:cNvSpPr/>
          <p:nvPr/>
        </p:nvSpPr>
        <p:spPr>
          <a:xfrm>
            <a:off x="335460" y="130829"/>
            <a:ext cx="852862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Implementation: ML Model Storage and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78FE-EDC2-071B-DFD5-38546878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9" y="684827"/>
            <a:ext cx="11633701" cy="61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2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543FD-7345-46E4-4E11-F11B8B37912F}"/>
              </a:ext>
            </a:extLst>
          </p:cNvPr>
          <p:cNvSpPr/>
          <p:nvPr/>
        </p:nvSpPr>
        <p:spPr>
          <a:xfrm>
            <a:off x="335461" y="130829"/>
            <a:ext cx="4124572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Screenshots: Master-side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EB436-A031-1D65-BCE4-9C5305896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1" y="684827"/>
            <a:ext cx="5384204" cy="6060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17E1C-D9E4-0703-E76A-68524AF36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47" y="850633"/>
            <a:ext cx="5381625" cy="2647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9739252-830C-7AFF-FB34-7F2979581300}"/>
              </a:ext>
            </a:extLst>
          </p:cNvPr>
          <p:cNvSpPr/>
          <p:nvPr/>
        </p:nvSpPr>
        <p:spPr>
          <a:xfrm>
            <a:off x="8416213" y="2407297"/>
            <a:ext cx="1586204" cy="429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672F2-779E-3D24-09BA-AB4A893E522B}"/>
              </a:ext>
            </a:extLst>
          </p:cNvPr>
          <p:cNvSpPr/>
          <p:nvPr/>
        </p:nvSpPr>
        <p:spPr>
          <a:xfrm>
            <a:off x="2234461" y="6046236"/>
            <a:ext cx="1586204" cy="3001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B57BE8-A37A-D1F1-979C-D162A94A175F}"/>
              </a:ext>
            </a:extLst>
          </p:cNvPr>
          <p:cNvSpPr/>
          <p:nvPr/>
        </p:nvSpPr>
        <p:spPr>
          <a:xfrm>
            <a:off x="2246896" y="3993499"/>
            <a:ext cx="1586204" cy="391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543FD-7345-46E4-4E11-F11B8B37912F}"/>
              </a:ext>
            </a:extLst>
          </p:cNvPr>
          <p:cNvSpPr/>
          <p:nvPr/>
        </p:nvSpPr>
        <p:spPr>
          <a:xfrm>
            <a:off x="288806" y="130829"/>
            <a:ext cx="401260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Screenshots: Client-side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82DB0-443D-3F7B-5977-C6AFD0A32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" y="786123"/>
            <a:ext cx="11932298" cy="58386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E7D150-B4A5-A637-ED25-374EE83D7C5A}"/>
              </a:ext>
            </a:extLst>
          </p:cNvPr>
          <p:cNvCxnSpPr/>
          <p:nvPr/>
        </p:nvCxnSpPr>
        <p:spPr>
          <a:xfrm>
            <a:off x="2743200" y="2397967"/>
            <a:ext cx="1296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17C56-E996-414B-BE93-4BB0E5A960E2}"/>
              </a:ext>
            </a:extLst>
          </p:cNvPr>
          <p:cNvCxnSpPr/>
          <p:nvPr/>
        </p:nvCxnSpPr>
        <p:spPr>
          <a:xfrm>
            <a:off x="2680991" y="4668421"/>
            <a:ext cx="1296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0C52E4-E346-F685-B10B-A523A585CC4E}"/>
              </a:ext>
            </a:extLst>
          </p:cNvPr>
          <p:cNvCxnSpPr/>
          <p:nvPr/>
        </p:nvCxnSpPr>
        <p:spPr>
          <a:xfrm>
            <a:off x="6686934" y="2397967"/>
            <a:ext cx="1296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C18785-CC5E-0F49-5081-EE328AB0753A}"/>
              </a:ext>
            </a:extLst>
          </p:cNvPr>
          <p:cNvCxnSpPr/>
          <p:nvPr/>
        </p:nvCxnSpPr>
        <p:spPr>
          <a:xfrm>
            <a:off x="6686934" y="4668421"/>
            <a:ext cx="1296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CFFAAA-EF19-5F6A-2EE5-6E575FE724B6}"/>
              </a:ext>
            </a:extLst>
          </p:cNvPr>
          <p:cNvCxnSpPr/>
          <p:nvPr/>
        </p:nvCxnSpPr>
        <p:spPr>
          <a:xfrm>
            <a:off x="10636893" y="2397967"/>
            <a:ext cx="1296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8FEC48-940F-040B-1DEE-54DEDE004366}"/>
              </a:ext>
            </a:extLst>
          </p:cNvPr>
          <p:cNvCxnSpPr/>
          <p:nvPr/>
        </p:nvCxnSpPr>
        <p:spPr>
          <a:xfrm>
            <a:off x="10636893" y="4668421"/>
            <a:ext cx="1296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543FD-7345-46E4-4E11-F11B8B37912F}"/>
              </a:ext>
            </a:extLst>
          </p:cNvPr>
          <p:cNvSpPr/>
          <p:nvPr/>
        </p:nvSpPr>
        <p:spPr>
          <a:xfrm>
            <a:off x="335461" y="130829"/>
            <a:ext cx="401260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 Encountered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114CDC-4D8C-B9F1-CE5C-C64B9CD33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251770"/>
              </p:ext>
            </p:extLst>
          </p:nvPr>
        </p:nvGraphicFramePr>
        <p:xfrm>
          <a:off x="585753" y="1046238"/>
          <a:ext cx="103683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01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5543FD-7345-46E4-4E11-F11B8B37912F}"/>
              </a:ext>
            </a:extLst>
          </p:cNvPr>
          <p:cNvSpPr/>
          <p:nvPr/>
        </p:nvSpPr>
        <p:spPr>
          <a:xfrm>
            <a:off x="335461" y="130829"/>
            <a:ext cx="318218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Directions or Scope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DD4524-A016-0AE0-4337-7D1BD7FF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1" y="684827"/>
            <a:ext cx="106108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6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113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Gupta</dc:creator>
  <cp:lastModifiedBy>Yash Gupta</cp:lastModifiedBy>
  <cp:revision>100</cp:revision>
  <dcterms:created xsi:type="dcterms:W3CDTF">2023-04-21T21:04:17Z</dcterms:created>
  <dcterms:modified xsi:type="dcterms:W3CDTF">2023-07-13T18:59:45Z</dcterms:modified>
</cp:coreProperties>
</file>