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93B0-5A98-448D-A200-C9A53FB24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D7136A-99C5-4B48-A9DB-D90260A51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F3C9F-085D-4B46-9851-3707A620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38F-BDE5-4066-B4F6-C5E46ABCE77E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DD7E7-3781-4530-ABED-ED5EAC9B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7B241-2F9C-4ACC-9B02-8DD61063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F6AD-3E3C-4513-A559-A9B857BC2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5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79A48-0A00-4DB4-8A66-94604E80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478FD-EB39-4E59-8180-78F70F3DC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DD399-2A53-4536-9EE4-125A1C18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38F-BDE5-4066-B4F6-C5E46ABCE77E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89306-E5AA-4100-B499-85949C21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FD3EE-6C03-4CA4-966B-2B620DB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F6AD-3E3C-4513-A559-A9B857BC2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8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443ED6-F048-4098-994B-76699F66C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AE6413-BCAB-462A-8305-F5DA9F782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23D4A-D846-4088-9B27-8357C3D1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38F-BDE5-4066-B4F6-C5E46ABCE77E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978FC-95E9-4F18-86EB-3B1EDD8B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40A2F-36AC-48A5-90ED-E18EEC40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F6AD-3E3C-4513-A559-A9B857BC2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7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3B3BE-1C60-4842-8626-59F89258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37E1D-CFE8-4E6D-9356-2B9EDD91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633F0-904D-42CB-931A-D6963E6E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38F-BDE5-4066-B4F6-C5E46ABCE77E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F9D45-9B29-4A8B-9856-766909C3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85F15-FDD6-45EA-B894-0B2C19F7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F6AD-3E3C-4513-A559-A9B857BC2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7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1D987-C7AD-46B8-9DFB-CF7023E0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BD818-134D-4727-83A7-FD305D23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F265D-7EB0-4D2B-A8BB-0C48E45C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38F-BDE5-4066-B4F6-C5E46ABCE77E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43674-A407-42FE-BEEA-94AB7C0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27607-0F9D-4EC4-A6F2-398EA480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F6AD-3E3C-4513-A559-A9B857BC2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4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4B628-0608-4E16-B95F-D1A3883A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3D70D-0769-40BF-803E-0892F6F64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C9992-68A8-4D39-A395-EDDE2482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D94621-35BE-4385-8909-5DE00CA5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38F-BDE5-4066-B4F6-C5E46ABCE77E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1C5792-1757-4EE3-8E45-312A4D31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14472C-BF7D-464E-A025-7B008D5B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F6AD-3E3C-4513-A559-A9B857BC2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224B6-13DF-45DF-BA91-A1E39939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535F9-C62C-49C4-B0F9-12AD1357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3A3501-842C-4C67-89FB-C3D1E622F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FD46A7-D488-4F60-9FBA-967E5DE4E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704D49-6976-45B6-B467-A01978582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E8A6C9-737C-4863-9D5B-0EFABCD7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38F-BDE5-4066-B4F6-C5E46ABCE77E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BCDF84-0630-4E42-B295-7A292F6C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63B830-6D06-4C53-9F2F-E5C3A46F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F6AD-3E3C-4513-A559-A9B857BC2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3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E05E3-6834-4B5D-89CE-E37B948E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64F408-30FE-4087-B5BD-CEE1C79D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38F-BDE5-4066-B4F6-C5E46ABCE77E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EAD377-DE05-437E-A675-343EFBD1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703C6B-FF2A-4603-80C2-174448DE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F6AD-3E3C-4513-A559-A9B857BC2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2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B9329D-CF85-4E31-9DFA-CFC34025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38F-BDE5-4066-B4F6-C5E46ABCE77E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2A6318-49D4-4FD9-8C83-0FC83D38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E9213B-A4C2-4D7C-86B6-1F88DA93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F6AD-3E3C-4513-A559-A9B857BC2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8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3C9D5-A276-42C8-9A92-4568ECF9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B2D50-3FCA-46D8-B6A7-C372A40C5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A14DEE-CFD1-4DC3-B88D-70040F3C1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FE67E-DDFD-4C52-8766-CD3D31AE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38F-BDE5-4066-B4F6-C5E46ABCE77E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F23BE-37BF-4B64-AF55-4668FCD8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9AB64C-53BB-4CD5-B135-B58FA2F5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F6AD-3E3C-4513-A559-A9B857BC2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3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1132D-DDD5-4953-94EC-360E5FAA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1FBBEE-8ED5-4FE0-A4EB-AE3CEC2D8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E45C31-73C5-47E3-8319-5B456E03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AB560F-9FE5-45BF-BFFE-5031138D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38F-BDE5-4066-B4F6-C5E46ABCE77E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38489-CE6B-4A54-8F86-37DBE048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7B3BA-335D-4230-878C-E7A94E4A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F6AD-3E3C-4513-A559-A9B857BC2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5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F3E761-75EB-44B8-9B53-31621488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DD1C6-DF2F-427C-9BA0-345C096FC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3B86E-C231-43D3-9A7D-3A59BB0C2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6D38F-BDE5-4066-B4F6-C5E46ABCE77E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28695-551B-48EE-B353-B0F9F4E4F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0F4AD-74DA-4EDE-91FA-3E3717AF1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9F6AD-3E3C-4513-A559-A9B857BC2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0F626B-CEE6-472E-9AAF-F3876D75D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00" t="12956" r="12885"/>
          <a:stretch/>
        </p:blipFill>
        <p:spPr>
          <a:xfrm>
            <a:off x="457200" y="327803"/>
            <a:ext cx="5995358" cy="62575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23CEF4-0E99-4DDE-9215-5A236A9CB672}"/>
              </a:ext>
            </a:extLst>
          </p:cNvPr>
          <p:cNvSpPr/>
          <p:nvPr/>
        </p:nvSpPr>
        <p:spPr>
          <a:xfrm>
            <a:off x="623977" y="947649"/>
            <a:ext cx="5614898" cy="74780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D762E3-7F61-4221-9187-30CFD4020295}"/>
              </a:ext>
            </a:extLst>
          </p:cNvPr>
          <p:cNvSpPr/>
          <p:nvPr/>
        </p:nvSpPr>
        <p:spPr>
          <a:xfrm>
            <a:off x="647430" y="2023974"/>
            <a:ext cx="5614898" cy="74780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1B84-F3BE-4767-A919-D8E83F4395B5}"/>
              </a:ext>
            </a:extLst>
          </p:cNvPr>
          <p:cNvSpPr txBox="1"/>
          <p:nvPr/>
        </p:nvSpPr>
        <p:spPr>
          <a:xfrm>
            <a:off x="6757358" y="1090717"/>
            <a:ext cx="4150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이거 </a:t>
            </a:r>
            <a:r>
              <a:rPr lang="ko-KR" altLang="en-US" sz="1100" dirty="0" err="1">
                <a:latin typeface="+mn-ea"/>
              </a:rPr>
              <a:t>개인계정등록하고</a:t>
            </a:r>
            <a:r>
              <a:rPr lang="ko-KR" altLang="en-US" sz="1100" dirty="0">
                <a:latin typeface="+mn-ea"/>
              </a:rPr>
              <a:t> 회사정보 등록하고 분리하는게 좋을 듯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정책의 문제인데 같이 하니까 </a:t>
            </a:r>
            <a:r>
              <a:rPr lang="ko-KR" altLang="en-US" sz="1100" dirty="0" err="1">
                <a:latin typeface="+mn-ea"/>
              </a:rPr>
              <a:t>햇갈려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보이긴함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D5A36-E0D5-4D58-8C0E-2360485FB7CC}"/>
              </a:ext>
            </a:extLst>
          </p:cNvPr>
          <p:cNvSpPr txBox="1"/>
          <p:nvPr/>
        </p:nvSpPr>
        <p:spPr>
          <a:xfrm>
            <a:off x="6757358" y="2167042"/>
            <a:ext cx="50097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㈜ </a:t>
            </a:r>
            <a:r>
              <a:rPr lang="en-US" altLang="ko-KR" sz="1100" dirty="0">
                <a:latin typeface="+mn-ea"/>
              </a:rPr>
              <a:t>&lt;&lt;&lt;  </a:t>
            </a:r>
            <a:r>
              <a:rPr lang="ko-KR" altLang="en-US" sz="1100" dirty="0">
                <a:latin typeface="+mn-ea"/>
              </a:rPr>
              <a:t>요게 있고 </a:t>
            </a:r>
            <a:r>
              <a:rPr lang="ko-KR" altLang="en-US" sz="1100" dirty="0" err="1">
                <a:latin typeface="+mn-ea"/>
              </a:rPr>
              <a:t>없고가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구분되어야함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왼쪾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오른쪽 선택하거나 </a:t>
            </a:r>
            <a:r>
              <a:rPr lang="ko-KR" altLang="en-US" sz="1100" dirty="0" err="1">
                <a:latin typeface="+mn-ea"/>
              </a:rPr>
              <a:t>음슴</a:t>
            </a:r>
            <a:r>
              <a:rPr lang="ko-KR" altLang="en-US" sz="1100" dirty="0">
                <a:latin typeface="+mn-ea"/>
              </a:rPr>
              <a:t>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F470B3-1F15-49C9-970E-17F156C4259D}"/>
              </a:ext>
            </a:extLst>
          </p:cNvPr>
          <p:cNvSpPr/>
          <p:nvPr/>
        </p:nvSpPr>
        <p:spPr>
          <a:xfrm>
            <a:off x="647430" y="3100299"/>
            <a:ext cx="5614898" cy="74780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A10B3-0FD6-4966-96D2-2D4E46A5A1F2}"/>
              </a:ext>
            </a:extLst>
          </p:cNvPr>
          <p:cNvSpPr txBox="1"/>
          <p:nvPr/>
        </p:nvSpPr>
        <p:spPr>
          <a:xfrm>
            <a:off x="6757358" y="3290500"/>
            <a:ext cx="5168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스타트업 중소기업만 있는데 개인사업자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중소기업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 중견기업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대기업 선택하고</a:t>
            </a:r>
            <a:r>
              <a:rPr lang="en-US" altLang="ko-KR" sz="1100" dirty="0">
                <a:latin typeface="+mn-ea"/>
              </a:rPr>
              <a:t>,</a:t>
            </a:r>
          </a:p>
          <a:p>
            <a:r>
              <a:rPr lang="ko-KR" altLang="en-US" sz="1100" dirty="0" err="1">
                <a:latin typeface="+mn-ea"/>
              </a:rPr>
              <a:t>그외에</a:t>
            </a:r>
            <a:r>
              <a:rPr lang="ko-KR" altLang="en-US" sz="1100" dirty="0">
                <a:latin typeface="+mn-ea"/>
              </a:rPr>
              <a:t> 벤처기업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이노비즈</a:t>
            </a:r>
            <a:r>
              <a:rPr lang="ko-KR" altLang="en-US" sz="1100" dirty="0">
                <a:latin typeface="+mn-ea"/>
              </a:rPr>
              <a:t> 등등 선택할 수 있게 하는게 좋을 듯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ABB2E2-E1E1-434F-BE29-E1343612F94B}"/>
              </a:ext>
            </a:extLst>
          </p:cNvPr>
          <p:cNvSpPr/>
          <p:nvPr/>
        </p:nvSpPr>
        <p:spPr>
          <a:xfrm>
            <a:off x="647430" y="4095048"/>
            <a:ext cx="5614898" cy="33407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C1327-1818-4EFF-95BF-E933E486B027}"/>
              </a:ext>
            </a:extLst>
          </p:cNvPr>
          <p:cNvSpPr txBox="1"/>
          <p:nvPr/>
        </p:nvSpPr>
        <p:spPr>
          <a:xfrm>
            <a:off x="6757357" y="4092160"/>
            <a:ext cx="5083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비상장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>
                <a:latin typeface="+mn-ea"/>
              </a:rPr>
              <a:t>상장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>
                <a:latin typeface="+mn-ea"/>
              </a:rPr>
              <a:t>운영         상장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>
                <a:latin typeface="+mn-ea"/>
              </a:rPr>
              <a:t>비상장  </a:t>
            </a:r>
            <a:r>
              <a:rPr lang="en-US" altLang="ko-KR" sz="1100" dirty="0">
                <a:latin typeface="+mn-ea"/>
              </a:rPr>
              <a:t>&lt;&lt;&gt;&gt; </a:t>
            </a:r>
            <a:r>
              <a:rPr lang="ko-KR" altLang="en-US" sz="1100" dirty="0">
                <a:latin typeface="+mn-ea"/>
              </a:rPr>
              <a:t>휴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폐업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운영중</a:t>
            </a:r>
            <a:r>
              <a:rPr lang="ko-KR" altLang="en-US" sz="1100" dirty="0">
                <a:latin typeface="+mn-ea"/>
              </a:rPr>
              <a:t> 을 </a:t>
            </a:r>
            <a:r>
              <a:rPr lang="ko-KR" altLang="en-US" sz="1100" dirty="0" err="1">
                <a:latin typeface="+mn-ea"/>
              </a:rPr>
              <a:t>구분해야할듯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F702C-D009-46FA-BA7C-2D6CB3D01143}"/>
              </a:ext>
            </a:extLst>
          </p:cNvPr>
          <p:cNvSpPr txBox="1"/>
          <p:nvPr/>
        </p:nvSpPr>
        <p:spPr>
          <a:xfrm>
            <a:off x="6757357" y="4593738"/>
            <a:ext cx="55274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주소야 나중에 </a:t>
            </a:r>
            <a:r>
              <a:rPr lang="ko-KR" altLang="en-US" sz="1100" dirty="0" err="1">
                <a:latin typeface="+mn-ea"/>
              </a:rPr>
              <a:t>새주소</a:t>
            </a:r>
            <a:r>
              <a:rPr lang="ko-KR" altLang="en-US" sz="1100" dirty="0">
                <a:latin typeface="+mn-ea"/>
              </a:rPr>
              <a:t> 라이브러리 붙여서 하는 것으로 </a:t>
            </a:r>
            <a:r>
              <a:rPr lang="ko-KR" altLang="en-US" sz="1100" dirty="0" err="1">
                <a:latin typeface="+mn-ea"/>
              </a:rPr>
              <a:t>변경할텐데</a:t>
            </a:r>
            <a:r>
              <a:rPr lang="ko-KR" altLang="en-US" sz="1100" dirty="0">
                <a:latin typeface="+mn-ea"/>
              </a:rPr>
              <a:t> 시간 없어서 칸만 </a:t>
            </a:r>
            <a:br>
              <a:rPr lang="en-US" altLang="ko-KR" sz="1100" dirty="0">
                <a:latin typeface="+mn-ea"/>
              </a:rPr>
            </a:br>
            <a:r>
              <a:rPr lang="ko-KR" altLang="en-US" sz="1100" dirty="0" err="1">
                <a:latin typeface="+mn-ea"/>
              </a:rPr>
              <a:t>만든거</a:t>
            </a:r>
            <a:r>
              <a:rPr lang="ko-KR" altLang="en-US" sz="1100" dirty="0">
                <a:latin typeface="+mn-ea"/>
              </a:rPr>
              <a:t> 같고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0810D1-A571-4A8E-96A3-A3D1CB3842E5}"/>
              </a:ext>
            </a:extLst>
          </p:cNvPr>
          <p:cNvSpPr txBox="1"/>
          <p:nvPr/>
        </p:nvSpPr>
        <p:spPr>
          <a:xfrm>
            <a:off x="6757357" y="5133788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회사 </a:t>
            </a:r>
            <a:r>
              <a:rPr lang="ko-KR" altLang="en-US" sz="1100" dirty="0" err="1">
                <a:latin typeface="+mn-ea"/>
              </a:rPr>
              <a:t>대표이메일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78DC3-1420-419D-82AC-3C04D6E223AA}"/>
              </a:ext>
            </a:extLst>
          </p:cNvPr>
          <p:cNvSpPr txBox="1"/>
          <p:nvPr/>
        </p:nvSpPr>
        <p:spPr>
          <a:xfrm>
            <a:off x="6757356" y="5586852"/>
            <a:ext cx="4188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로고 링크가 아니라 업로드 창이어야 할 거 같음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사이즈 제한도</a:t>
            </a:r>
          </a:p>
        </p:txBody>
      </p:sp>
    </p:spTree>
    <p:extLst>
      <p:ext uri="{BB962C8B-B14F-4D97-AF65-F5344CB8AC3E}">
        <p14:creationId xmlns:p14="http://schemas.microsoft.com/office/powerpoint/2010/main" val="270576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A52110-04C0-4033-864B-FC6BBDF7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504825"/>
            <a:ext cx="6543675" cy="3819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90BF6B-5FDB-4EBE-803B-AF7373F6F779}"/>
              </a:ext>
            </a:extLst>
          </p:cNvPr>
          <p:cNvSpPr txBox="1"/>
          <p:nvPr/>
        </p:nvSpPr>
        <p:spPr>
          <a:xfrm>
            <a:off x="7233608" y="919267"/>
            <a:ext cx="26709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대표자랑 임원이 섞여 있음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분리하는게</a:t>
            </a:r>
          </a:p>
        </p:txBody>
      </p:sp>
    </p:spTree>
    <p:extLst>
      <p:ext uri="{BB962C8B-B14F-4D97-AF65-F5344CB8AC3E}">
        <p14:creationId xmlns:p14="http://schemas.microsoft.com/office/powerpoint/2010/main" val="296851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E98F85-9E34-4FAC-B31E-99895F1F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0" y="257175"/>
            <a:ext cx="6811216" cy="4643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F42FBE-27FB-45D8-AC5C-8C6AE9BFBF21}"/>
              </a:ext>
            </a:extLst>
          </p:cNvPr>
          <p:cNvSpPr txBox="1"/>
          <p:nvPr/>
        </p:nvSpPr>
        <p:spPr>
          <a:xfrm>
            <a:off x="7277100" y="1095375"/>
            <a:ext cx="47211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아이템을 하나씩 추가하도록</a:t>
            </a:r>
            <a:endParaRPr lang="en-US" altLang="ko-KR" sz="1200" dirty="0"/>
          </a:p>
          <a:p>
            <a:r>
              <a:rPr lang="ko-KR" altLang="en-US" sz="1200" dirty="0"/>
              <a:t>추가된 아이템은 리스트로 상단에 나오고 수정할 수 있게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특허나 </a:t>
            </a:r>
            <a:r>
              <a:rPr lang="ko-KR" altLang="en-US" sz="1200" dirty="0" err="1"/>
              <a:t>실용실안이나</a:t>
            </a:r>
            <a:r>
              <a:rPr lang="ko-KR" altLang="en-US" sz="1200" dirty="0"/>
              <a:t> 상표권은 </a:t>
            </a:r>
            <a:r>
              <a:rPr lang="ko-KR" altLang="en-US" sz="1200" dirty="0" err="1"/>
              <a:t>키프리스</a:t>
            </a:r>
            <a:r>
              <a:rPr lang="ko-KR" altLang="en-US" sz="1200" dirty="0"/>
              <a:t> 보고 </a:t>
            </a:r>
            <a:r>
              <a:rPr lang="ko-KR" altLang="en-US" sz="1200" dirty="0" err="1"/>
              <a:t>넣어야할</a:t>
            </a:r>
            <a:r>
              <a:rPr lang="ko-KR" altLang="en-US" sz="1200" dirty="0"/>
              <a:t> 칼럼을 </a:t>
            </a:r>
            <a:r>
              <a:rPr lang="ko-KR" altLang="en-US" sz="1200" dirty="0" err="1"/>
              <a:t>뽑</a:t>
            </a:r>
            <a:br>
              <a:rPr lang="en-US" altLang="ko-KR" sz="1200" dirty="0"/>
            </a:br>
            <a:r>
              <a:rPr lang="ko-KR" altLang="en-US" sz="1200" dirty="0"/>
              <a:t>아서 구체적으로</a:t>
            </a:r>
          </a:p>
        </p:txBody>
      </p:sp>
    </p:spTree>
    <p:extLst>
      <p:ext uri="{BB962C8B-B14F-4D97-AF65-F5344CB8AC3E}">
        <p14:creationId xmlns:p14="http://schemas.microsoft.com/office/powerpoint/2010/main" val="70530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41DA4C-440B-47AA-9158-AAC17A96B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99" y="381000"/>
            <a:ext cx="7219770" cy="4972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EE4D29-43BE-48E8-869E-31F7FA8F5D43}"/>
              </a:ext>
            </a:extLst>
          </p:cNvPr>
          <p:cNvSpPr txBox="1"/>
          <p:nvPr/>
        </p:nvSpPr>
        <p:spPr>
          <a:xfrm>
            <a:off x="7686675" y="1485900"/>
            <a:ext cx="4666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매출액은 연도별로 넣을 수 있도록</a:t>
            </a:r>
            <a:r>
              <a:rPr lang="en-US" altLang="ko-KR" sz="1200" dirty="0"/>
              <a:t>~</a:t>
            </a:r>
          </a:p>
          <a:p>
            <a:r>
              <a:rPr lang="ko-KR" altLang="en-US" sz="1200" dirty="0"/>
              <a:t>이거는 나중에 대표님께 항목 뽑아 달라고 하자 투자자가 보고</a:t>
            </a:r>
            <a:br>
              <a:rPr lang="en-US" altLang="ko-KR" sz="1200" dirty="0"/>
            </a:br>
            <a:r>
              <a:rPr lang="ko-KR" altLang="en-US" sz="1200" dirty="0"/>
              <a:t>싶어하는 </a:t>
            </a:r>
            <a:r>
              <a:rPr lang="ko-KR" altLang="en-US" sz="1200" dirty="0" err="1"/>
              <a:t>제무재표</a:t>
            </a:r>
            <a:r>
              <a:rPr lang="ko-KR" altLang="en-US" sz="1200" dirty="0"/>
              <a:t> 내용이 </a:t>
            </a:r>
            <a:r>
              <a:rPr lang="ko-KR" altLang="en-US" sz="1200" dirty="0" err="1"/>
              <a:t>있을거야</a:t>
            </a:r>
            <a:r>
              <a:rPr lang="ko-KR" altLang="en-US" sz="1200" dirty="0"/>
              <a:t> 당기순이익 부채규모 </a:t>
            </a:r>
            <a:r>
              <a:rPr lang="ko-KR" altLang="en-US" sz="1200" dirty="0" err="1"/>
              <a:t>같은거</a:t>
            </a:r>
            <a:br>
              <a:rPr lang="en-US" altLang="ko-KR" sz="1200" dirty="0"/>
            </a:b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자금 사용목적은 멀티선택이 되어야 할 듯 </a:t>
            </a:r>
            <a:r>
              <a:rPr lang="ko-KR" altLang="en-US" sz="1200" dirty="0" err="1"/>
              <a:t>여러군대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쓸거니까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506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EF9F13-5F52-4462-9D37-0246CA347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76200"/>
            <a:ext cx="7658154" cy="433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AC0182-AB59-4815-828F-EF283BF923D0}"/>
              </a:ext>
            </a:extLst>
          </p:cNvPr>
          <p:cNvSpPr txBox="1"/>
          <p:nvPr/>
        </p:nvSpPr>
        <p:spPr>
          <a:xfrm>
            <a:off x="8134350" y="409575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투자 실적도 복수 </a:t>
            </a:r>
            <a:r>
              <a:rPr lang="ko-KR" altLang="en-US" sz="1200" dirty="0" err="1"/>
              <a:t>등록가능하게</a:t>
            </a:r>
            <a:r>
              <a:rPr lang="en-US" altLang="ko-KR" sz="1200" dirty="0"/>
              <a:t>~</a:t>
            </a:r>
          </a:p>
          <a:p>
            <a:r>
              <a:rPr lang="ko-KR" altLang="en-US" sz="1200" dirty="0"/>
              <a:t>상단에 리스트 보이고 추가하기</a:t>
            </a:r>
            <a:r>
              <a:rPr lang="en-US" altLang="ko-KR" sz="1200" dirty="0"/>
              <a:t>~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748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161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현호</dc:creator>
  <cp:lastModifiedBy>최 현호</cp:lastModifiedBy>
  <cp:revision>2</cp:revision>
  <dcterms:created xsi:type="dcterms:W3CDTF">2020-03-31T07:05:31Z</dcterms:created>
  <dcterms:modified xsi:type="dcterms:W3CDTF">2020-03-31T07:20:53Z</dcterms:modified>
</cp:coreProperties>
</file>