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4"/>
  </p:sldMasterIdLst>
  <p:notesMasterIdLst>
    <p:notesMasterId r:id="rId17"/>
  </p:notesMasterIdLst>
  <p:handoutMasterIdLst>
    <p:handoutMasterId r:id="rId18"/>
  </p:handoutMasterIdLst>
  <p:sldIdLst>
    <p:sldId id="258" r:id="rId5"/>
    <p:sldId id="268" r:id="rId6"/>
    <p:sldId id="269" r:id="rId7"/>
    <p:sldId id="270" r:id="rId8"/>
    <p:sldId id="277" r:id="rId9"/>
    <p:sldId id="278" r:id="rId10"/>
    <p:sldId id="279" r:id="rId11"/>
    <p:sldId id="280" r:id="rId12"/>
    <p:sldId id="284" r:id="rId13"/>
    <p:sldId id="285" r:id="rId14"/>
    <p:sldId id="282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65" autoAdjust="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4/25/2023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8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42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5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8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90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5C490A-85FC-92F9-FA52-B4C428C0D22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70FCCB-DEC8-D154-5B35-D9B73CAF226B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C2776F-F2DF-91D1-A19A-667C87CBC6BF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E458214-647B-A3C7-73CC-D5CFCDDE6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FC54F4B-058A-401F-86DD-7399C29DE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96E0AF6-A6AB-D7AE-3D08-6B707C4E2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F00361-3CC0-3D5A-97AD-8D958E34F87E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993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27F-98F9-A147-8986-34441C7B752D}" type="datetime1">
              <a:rPr lang="en-US" noProof="0" smtClean="0"/>
              <a:t>4/25/2023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80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27F-98F9-A147-8986-34441C7B752D}" type="datetime1">
              <a:rPr lang="en-US" noProof="0" smtClean="0"/>
              <a:t>4/25/2023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5697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43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9038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6675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AC1E6B7-9A5F-F173-8FA6-704F1C5DA61F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004554FC-B3D6-5689-4161-272B41CAC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0D7528F-18BF-B17E-4DAC-763F88420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4465EBCD-D8CE-26F3-FC58-3DAA61051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D1011-0E58-7FDA-D788-6555CD7668EA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D7775C-5595-F066-D2A5-43B7E72532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01A6487-A394-FF95-38B5-0845F7AA0BE8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9865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89A9645-0159-2A74-5E1F-1469A849B5E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ED6552-394E-280C-775D-96EB9248CB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D74F740-0A9D-4526-0DE0-22252FF074F5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DE9DCE-6F52-0240-B170-5CE5D4BEFA5D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F90051-CF31-3725-5491-6F35F5841DCB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C691D61-EB54-C39A-6789-50010F1CFBE7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042020CC-B2E8-F4CA-A248-3172F50D6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39BC827F-648E-85BD-49F2-F0B2BD309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824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9738320-94BF-99CB-DBAC-272B5DA08402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C7D3CFD-1756-7543-CAF2-F46822FC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165F20-7933-767E-E1C3-CBAAF4BDA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91CDBB1-85C1-6D16-EF71-A9C65ABE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905383B-55A7-1219-D28D-028FD8F1947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1D40D1-97A8-EC1A-07EE-149969D879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B39E66D-9344-2333-BDA2-981459034CBD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934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94867B-A80C-62CC-C7BE-3D19753639DE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64F867D-7E02-5479-BCF1-E160B0F42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76BC08B7-BB56-E1A1-A473-412648906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5554098-FA34-22D3-AA9A-D07581D05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9B951DA-23B1-C9C4-1A51-8345697E09B1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31AD7D-B08A-E865-9EC4-29474F3E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8087EE04-8C1F-6E42-DD1C-724C04835D78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077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291420E-9368-6EB1-5BF5-9694FCE83686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C1BB9-0F3F-8825-E485-93ED110E8B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68729BD-EFFD-DFED-5FD4-CA6F14C4AC62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C4BD2B-C90C-132B-FCB3-55015705458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63999C0-5C15-524A-1041-877CD8F87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441995-2886-1E67-3457-609DB1CCA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FBAE8B8-89B5-823C-9FB6-D7EE7A68A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3685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5385D-4722-F83B-0D6F-B9EC53FED616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228B0-5F68-9B1E-C425-42D3DAE940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F911512-12D5-99F5-D823-4DF97BC93F17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6438E6-0C3F-AB1C-8EEF-19052ABE3B29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4C444D1-8650-726E-C8AC-5E7F65F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9968AC1-0783-F678-58C6-6CCFDDF96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9ABB5E1-F196-BA4C-6D43-50BA5CBA3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986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0394A16-3787-547A-D3EF-AA39A1D473B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8DF4387-0207-20AD-DA61-1860882D0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D85889D-A01F-731A-E2E3-C62D67BCF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685A5C5-1004-7799-C239-BE4F2D488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F91D782-DCEC-C2C4-1619-BFB2695D8F1B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09DB21-CA98-D5D6-8A35-CF0201268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3DB954-6C6F-B6B8-8304-436C6FA0043F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24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AF4FB79-43A5-F58F-020C-CEA4D78EFDB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06305C9-656A-96BF-9720-784F8B086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75AAF0-DD98-D03F-4D6E-A9333DB80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080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4/25/2023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14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49" r:id="rId15"/>
    <p:sldLayoutId id="2147483661" r:id="rId16"/>
    <p:sldLayoutId id="2147483654" r:id="rId17"/>
    <p:sldLayoutId id="2147483675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4" r:id="rId24"/>
    <p:sldLayoutId id="214748367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11D5B65-3C43-49E9-CE62-3640A8A6184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alphaModFix amt="50000"/>
          </a:blip>
          <a:srcRect t="15412" r="-1" b="-1"/>
          <a:stretch/>
        </p:blipFill>
        <p:spPr>
          <a:xfrm>
            <a:off x="0" y="11440"/>
            <a:ext cx="12191695" cy="6857990"/>
          </a:xfrm>
          <a:prstGeom prst="rect">
            <a:avLst/>
          </a:prstGeom>
        </p:spPr>
      </p:pic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451" y="969296"/>
            <a:ext cx="372388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dirty="0">
                <a:solidFill>
                  <a:schemeClr val="tx1"/>
                </a:solidFill>
              </a:rPr>
              <a:t>Sports Booking portal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636" y="99146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Team MEMBERS: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     gutta Raghavendra Chowdary (200396)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     Kembasaram </a:t>
            </a:r>
            <a:r>
              <a:rPr lang="en-US" dirty="0" err="1">
                <a:solidFill>
                  <a:schemeClr val="tx1"/>
                </a:solidFill>
              </a:rPr>
              <a:t>nitin</a:t>
            </a:r>
            <a:r>
              <a:rPr lang="en-US" dirty="0">
                <a:solidFill>
                  <a:schemeClr val="tx1"/>
                </a:solidFill>
              </a:rPr>
              <a:t> (200505)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     modem </a:t>
            </a:r>
            <a:r>
              <a:rPr lang="en-US" dirty="0" err="1">
                <a:solidFill>
                  <a:schemeClr val="tx1"/>
                </a:solidFill>
              </a:rPr>
              <a:t>sai</a:t>
            </a:r>
            <a:r>
              <a:rPr lang="en-US" dirty="0">
                <a:solidFill>
                  <a:schemeClr val="tx1"/>
                </a:solidFill>
              </a:rPr>
              <a:t> Charan (200586)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     napa Jayaprakash (200622)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dirty="0" err="1">
                <a:solidFill>
                  <a:schemeClr val="tx1"/>
                </a:solidFill>
              </a:rPr>
              <a:t>yeginati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vinay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teja</a:t>
            </a:r>
            <a:r>
              <a:rPr lang="en-US" dirty="0">
                <a:solidFill>
                  <a:schemeClr val="tx1"/>
                </a:solidFill>
              </a:rPr>
              <a:t> (201161)        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DD560-EE91-5135-3883-DF031C51EEAA}"/>
              </a:ext>
            </a:extLst>
          </p:cNvPr>
          <p:cNvSpPr txBox="1"/>
          <p:nvPr/>
        </p:nvSpPr>
        <p:spPr>
          <a:xfrm>
            <a:off x="664769" y="4789996"/>
            <a:ext cx="480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NUMBER : 7</a:t>
            </a: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query </a:t>
            </a:r>
            <a:br>
              <a:rPr lang="en-US" sz="3200"/>
            </a:br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cap="all" dirty="0"/>
              <a:t>Here is an example which queries the database to provide information about the booking availability and location given the sport, day, time and number of players.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7121" b="1"/>
          <a:stretch/>
        </p:blipFill>
        <p:spPr>
          <a:xfrm>
            <a:off x="6093926" y="1565963"/>
            <a:ext cx="4821551" cy="2966935"/>
          </a:xfrm>
          <a:prstGeom prst="rect">
            <a:avLst/>
          </a:prstGeom>
          <a:noFill/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8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053F-AD8E-D8A0-BCFB-CEC1015E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ACKnowledgement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E12C-70F3-5A8F-002E-0A4941EA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1"/>
              </a:rPr>
              <a:t>We would like to thank our Professor, Dr. Arnab Bhattacharya for giving us this opportunity to extend our knowledge to real life applications.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ff1"/>
              </a:rPr>
              <a:t>We would also like to underscore dynamic efforts of the teamwork and their expert advice and contributions to the preparation of this report.</a:t>
            </a:r>
            <a:endParaRPr lang="en-US" b="0" i="0" dirty="0">
              <a:solidFill>
                <a:srgbClr val="000000"/>
              </a:solidFill>
              <a:effectLst/>
              <a:latin typeface="ff1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ff1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46FAC-36B6-90FB-870B-CC37FA3D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486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A992E1B-AAEE-4435-8F48-8C88BE55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1,557 Sports Thank You Images, Stock Photos &amp; Vectors | Shutterstock">
            <a:extLst>
              <a:ext uri="{FF2B5EF4-FFF2-40B4-BE49-F238E27FC236}">
                <a16:creationId xmlns:a16="http://schemas.microsoft.com/office/drawing/2014/main" id="{2EFCFDB0-41BA-A155-5398-57B08D7C3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2" b="12603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2176D-FD93-541F-B109-B3B3A5FD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6342663"/>
            <a:ext cx="811019" cy="50357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z="2000" noProof="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2000" noProof="0">
              <a:solidFill>
                <a:srgbClr val="FFFFFF"/>
              </a:solidFill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76C2E52-E592-4F3F-BC13-5BD8518E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3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alphaModFix amt="50000"/>
          </a:blip>
          <a:srcRect t="22051" r="1" b="18559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6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8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0">
                <a:solidFill>
                  <a:schemeClr val="tx1"/>
                </a:solidFill>
              </a:rPr>
              <a:t>Why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12302" y="448056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2800">
                <a:solidFill>
                  <a:schemeClr val="tx1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</a:rPr>
              <a:t>A sports booking portal can be useful for individuals who want to book facilities or services related to sports, such as booking a tennis court, soccer field, gymnasium, or other sports-related activities. It can provide a centralized platform for users to search and compare options based on location, availability, and other relevant factors. A sports booking portal can make the booking process more efficient and convenient for users, especially when it comes to reserving popular or hard-to-get facilities or services.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/>
          <a:lstStyle/>
          <a:p>
            <a:r>
              <a:rPr lang="en-US" sz="1800" dirty="0"/>
              <a:t>Extract the zip file in your system and open the terminal in that directory.</a:t>
            </a:r>
          </a:p>
          <a:p>
            <a:r>
              <a:rPr lang="en-US" sz="1800" dirty="0"/>
              <a:t>Make sure flask and python3 are installed.</a:t>
            </a:r>
          </a:p>
          <a:p>
            <a:r>
              <a:rPr lang="en-US" sz="1800" dirty="0"/>
              <a:t>Run “python3  backend.py” in terminal.</a:t>
            </a:r>
          </a:p>
          <a:p>
            <a:r>
              <a:rPr lang="en-US" sz="1800" dirty="0"/>
              <a:t>Copy and Paste the Ip address in your browser to open the home page of the website.</a:t>
            </a:r>
          </a:p>
          <a:p>
            <a:r>
              <a:rPr lang="en-US" sz="1800" dirty="0"/>
              <a:t>Backend- Python, Frontend-Html, Database- </a:t>
            </a:r>
            <a:r>
              <a:rPr lang="en-US" sz="1800" dirty="0" err="1"/>
              <a:t>Sqlite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b="5596"/>
          <a:stretch/>
        </p:blipFill>
        <p:spPr>
          <a:xfrm>
            <a:off x="5884647" y="0"/>
            <a:ext cx="6307353" cy="545690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to open the website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Home page</a:t>
            </a:r>
            <a:br>
              <a:rPr lang="en-US" sz="3200"/>
            </a:br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The user is presented with two options.</a:t>
            </a:r>
            <a:endParaRPr lang="en-US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Login – if you already have an account.</a:t>
            </a:r>
            <a:endParaRPr lang="en-US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Signup – to create an account.</a:t>
            </a:r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8938" b="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  <a:noFill/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signup page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1613" y="798973"/>
            <a:ext cx="811019" cy="503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mtClean="0"/>
              <a:pPr algn="l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8878" b="1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8029" y="2015732"/>
            <a:ext cx="3520368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The user is required to fill the desired username and password.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If it encounters a wrong entry, the server pops an error message.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After successful Signup, user can now login with these credentials.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5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LOGIN page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The user has to enter his account details to login to the portal.</a:t>
            </a:r>
            <a:endParaRPr lang="en-US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Upon entering valid credentials the user is re-directed to bookings page.</a:t>
            </a:r>
            <a:endParaRPr lang="en-US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8938" b="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  <a:noFill/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Bookings page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1613" y="798973"/>
            <a:ext cx="811019" cy="503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mtClean="0"/>
              <a:pPr algn="l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8878" b="1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8029" y="2015732"/>
            <a:ext cx="3520368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user is supposed to enter the relevant details to book the desired slot.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the requested slot has fewer vacancies than the requested number, then it displays the number of vacancies left and aborts booking.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the entered details are valid then it displays the message as “Booking successful”.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33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My Bookings page</a:t>
            </a:r>
            <a:br>
              <a:rPr lang="en-US" sz="3300"/>
            </a:br>
            <a:endParaRPr lang="en-US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cap="all"/>
              <a:t>The user can review his bookings and cancel if required.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218" y="798973"/>
            <a:ext cx="811019" cy="503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mtClean="0"/>
              <a:pPr algn="l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-2" b="5330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  <a:noFill/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4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315B18DF-1A4F-456F-8E0E-8CFE4C808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334CD9B-39EA-42AE-8A1F-0D40028F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3525640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Bookings data</a:t>
            </a:r>
            <a:br>
              <a:rPr lang="en-US" sz="4800"/>
            </a:b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2617" y="3531204"/>
            <a:ext cx="3521499" cy="1610643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cap="all" dirty="0"/>
              <a:t>This query displays the data of successful bookings which can be further queried.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501" y="798973"/>
            <a:ext cx="811019" cy="503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7C3AE2A-04FA-4B67-9C14-0D990CA6A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3521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4C6E9FA-459B-47A6-93ED-A57860553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C1C93F-E23C-45AE-9DA2-42554BD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18F65DC-4B7C-4988-82E8-131C26140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34837" b="-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  <a:noFill/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8E7CFEF1-65E1-4CEE-91CA-B6B73B8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CA742D8-7814-4F8A-AEF8-1857FB21F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9368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72F8CF-3688-4B14-A13A-EB7FF46D2F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132</TotalTime>
  <Words>490</Words>
  <Application>Microsoft Office PowerPoint</Application>
  <PresentationFormat>Widescreen</PresentationFormat>
  <Paragraphs>61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ff1</vt:lpstr>
      <vt:lpstr>Gill Sans MT</vt:lpstr>
      <vt:lpstr>Gallery</vt:lpstr>
      <vt:lpstr>Sports Booking portal</vt:lpstr>
      <vt:lpstr>Why ?</vt:lpstr>
      <vt:lpstr>Directions to open the website </vt:lpstr>
      <vt:lpstr>Home page </vt:lpstr>
      <vt:lpstr>signup page </vt:lpstr>
      <vt:lpstr>LOGIN page </vt:lpstr>
      <vt:lpstr>Bookings page </vt:lpstr>
      <vt:lpstr>My Bookings page </vt:lpstr>
      <vt:lpstr>Bookings data </vt:lpstr>
      <vt:lpstr>query  </vt:lpstr>
      <vt:lpstr>ACKnowledgement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Booking portal</dc:title>
  <dc:creator>Nitin</dc:creator>
  <cp:lastModifiedBy>Nitin Kembasaram</cp:lastModifiedBy>
  <cp:revision>1</cp:revision>
  <dcterms:created xsi:type="dcterms:W3CDTF">2023-04-25T12:19:52Z</dcterms:created>
  <dcterms:modified xsi:type="dcterms:W3CDTF">2023-04-25T14:32:22Z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