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27C7DD8-10BD-4098-B60A-1EF29AD3F3D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40C230-E555-4E0A-86E1-CB9C6C799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52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7DD8-10BD-4098-B60A-1EF29AD3F3D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C230-E555-4E0A-86E1-CB9C6C799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70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7C7DD8-10BD-4098-B60A-1EF29AD3F3D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40C230-E555-4E0A-86E1-CB9C6C799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99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7C7DD8-10BD-4098-B60A-1EF29AD3F3D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40C230-E555-4E0A-86E1-CB9C6C79913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574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7C7DD8-10BD-4098-B60A-1EF29AD3F3D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40C230-E555-4E0A-86E1-CB9C6C799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02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7DD8-10BD-4098-B60A-1EF29AD3F3D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C230-E555-4E0A-86E1-CB9C6C799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176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7DD8-10BD-4098-B60A-1EF29AD3F3D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C230-E555-4E0A-86E1-CB9C6C799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19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7DD8-10BD-4098-B60A-1EF29AD3F3D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C230-E555-4E0A-86E1-CB9C6C799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019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7C7DD8-10BD-4098-B60A-1EF29AD3F3D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40C230-E555-4E0A-86E1-CB9C6C799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2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7DD8-10BD-4098-B60A-1EF29AD3F3D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C230-E555-4E0A-86E1-CB9C6C799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64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7C7DD8-10BD-4098-B60A-1EF29AD3F3D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40C230-E555-4E0A-86E1-CB9C6C799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60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7DD8-10BD-4098-B60A-1EF29AD3F3D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C230-E555-4E0A-86E1-CB9C6C799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34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7DD8-10BD-4098-B60A-1EF29AD3F3D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C230-E555-4E0A-86E1-CB9C6C799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98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7DD8-10BD-4098-B60A-1EF29AD3F3D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C230-E555-4E0A-86E1-CB9C6C799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7DD8-10BD-4098-B60A-1EF29AD3F3D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C230-E555-4E0A-86E1-CB9C6C799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20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7DD8-10BD-4098-B60A-1EF29AD3F3D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C230-E555-4E0A-86E1-CB9C6C799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86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7DD8-10BD-4098-B60A-1EF29AD3F3D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C230-E555-4E0A-86E1-CB9C6C799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13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C7DD8-10BD-4098-B60A-1EF29AD3F3D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C230-E555-4E0A-86E1-CB9C6C799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646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EAA8A-40AB-7B8B-F9F6-5C605EA26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007" y="2913319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effectLst/>
                <a:latin typeface="-apple-system"/>
              </a:rPr>
              <a:t>Кросс-валидация со стратификацией, виды кросс-валидации</a:t>
            </a:r>
            <a:br>
              <a:rPr lang="ru-RU" b="0" i="0" dirty="0"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6A8EB9-4AEC-C51F-1755-D319FA10F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180" y="5654565"/>
            <a:ext cx="9580930" cy="896509"/>
          </a:xfrm>
        </p:spPr>
        <p:txBody>
          <a:bodyPr>
            <a:normAutofit/>
          </a:bodyPr>
          <a:lstStyle/>
          <a:p>
            <a:r>
              <a:rPr lang="ru-RU" dirty="0"/>
              <a:t>Подготовила: Колчева Юлия</a:t>
            </a:r>
          </a:p>
          <a:p>
            <a:r>
              <a:rPr lang="ru-RU" dirty="0"/>
              <a:t>Группа: НПМбд-02-20</a:t>
            </a:r>
          </a:p>
        </p:txBody>
      </p:sp>
    </p:spTree>
    <p:extLst>
      <p:ext uri="{BB962C8B-B14F-4D97-AF65-F5344CB8AC3E}">
        <p14:creationId xmlns:p14="http://schemas.microsoft.com/office/powerpoint/2010/main" val="231460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84867-C5C5-2AC9-EDFE-AE17ED6C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336" y="271830"/>
            <a:ext cx="8610600" cy="1293028"/>
          </a:xfrm>
        </p:spPr>
        <p:txBody>
          <a:bodyPr/>
          <a:lstStyle/>
          <a:p>
            <a:r>
              <a:rPr lang="ru-RU" dirty="0"/>
              <a:t>Кросс-валидация на временных рядах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F2B36-55AB-4237-FFB5-F420D33E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7A7F49-AD80-9EAD-8A0D-1C09DDA9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56" y="1564858"/>
            <a:ext cx="7099487" cy="48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1A84A-9E60-AD39-68B9-D93C6C0C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стоит заподозрить, что оценка качества модели завышена?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B6836-B2AE-6574-ED2F-FFFDA95EC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не были перемешаны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Подбирали </a:t>
            </a:r>
            <a:r>
              <a:rPr lang="ru-RU" dirty="0" err="1"/>
              <a:t>гиперпараметры</a:t>
            </a:r>
            <a:r>
              <a:rPr lang="ru-RU" dirty="0"/>
              <a:t> на тестовом множестве и на нём же оценивали качество модели;</a:t>
            </a:r>
          </a:p>
          <a:p>
            <a:endParaRPr lang="ru-RU" dirty="0"/>
          </a:p>
          <a:p>
            <a:r>
              <a:rPr lang="ru-RU" dirty="0"/>
              <a:t>В данных есть фича, которая в некотором смысле является «прокси» к </a:t>
            </a:r>
            <a:r>
              <a:rPr lang="ru-RU" dirty="0" err="1"/>
              <a:t>таргету</a:t>
            </a:r>
            <a:r>
              <a:rPr lang="ru-RU" dirty="0"/>
              <a:t> (</a:t>
            </a:r>
            <a:r>
              <a:rPr lang="ru-RU" dirty="0" err="1"/>
              <a:t>proxy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target</a:t>
            </a:r>
            <a:r>
              <a:rPr lang="ru-RU" dirty="0"/>
              <a:t>). Это такая фича, которая почти равна </a:t>
            </a:r>
            <a:r>
              <a:rPr lang="ru-RU" dirty="0" err="1"/>
              <a:t>таргету</a:t>
            </a:r>
            <a:r>
              <a:rPr lang="ru-RU" dirty="0"/>
              <a:t>, хотя формально им не является и так же, как и </a:t>
            </a:r>
            <a:r>
              <a:rPr lang="ru-RU" dirty="0" err="1"/>
              <a:t>таргет</a:t>
            </a:r>
            <a:r>
              <a:rPr lang="ru-RU" dirty="0"/>
              <a:t>, не будет доступна на момент реального применения модели;</a:t>
            </a:r>
          </a:p>
        </p:txBody>
      </p:sp>
    </p:spTree>
    <p:extLst>
      <p:ext uri="{BB962C8B-B14F-4D97-AF65-F5344CB8AC3E}">
        <p14:creationId xmlns:p14="http://schemas.microsoft.com/office/powerpoint/2010/main" val="341328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9F5BA-C6BF-1371-060D-A8ABD436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650" y="2561640"/>
            <a:ext cx="8610600" cy="1293028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8462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086F5-D36C-9573-DA20-7F67A3B9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697" y="1144956"/>
            <a:ext cx="8610600" cy="1293028"/>
          </a:xfrm>
        </p:spPr>
        <p:txBody>
          <a:bodyPr/>
          <a:lstStyle/>
          <a:p>
            <a:r>
              <a:rPr lang="en-US" dirty="0"/>
              <a:t>Hold-out</a:t>
            </a:r>
            <a:br>
              <a:rPr lang="ru-RU" dirty="0"/>
            </a:br>
            <a:r>
              <a:rPr lang="ru-RU" sz="3200" dirty="0"/>
              <a:t>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Удержание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B17F10-9AEC-48E1-A118-3DD29A619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042" y="1749002"/>
            <a:ext cx="5959482" cy="167999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508E0E-1658-CD95-3EE0-D3B51B5BA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269" y="3126965"/>
            <a:ext cx="8865056" cy="31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3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A69E3-B8C7-8D35-E92B-08C2DA4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455" y="459486"/>
            <a:ext cx="8610600" cy="1293028"/>
          </a:xfrm>
        </p:spPr>
        <p:txBody>
          <a:bodyPr/>
          <a:lstStyle/>
          <a:p>
            <a:r>
              <a:rPr lang="en-US" dirty="0"/>
              <a:t>Hold-out</a:t>
            </a:r>
            <a:br>
              <a:rPr lang="ru-RU" dirty="0"/>
            </a:br>
            <a:r>
              <a:rPr lang="ru-RU" sz="3200" dirty="0"/>
              <a:t>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Удержание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A5F0CC-698D-A5FF-1E13-74E34361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FE076-7FB2-8E5A-8BF6-97AED11F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41" y="1752514"/>
            <a:ext cx="8729335" cy="44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9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907CC-FD61-97DA-3D82-BAD6F873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</a:t>
            </a:r>
            <a:br>
              <a:rPr lang="ru-RU" dirty="0"/>
            </a:br>
            <a:r>
              <a:rPr lang="ru-RU" dirty="0"/>
              <a:t>(Стратификация)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BB531-6119-8D41-7370-9D2BCAB7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39" y="2069502"/>
            <a:ext cx="10820400" cy="4024125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20BE1C-30FD-4528-9225-0CD176C35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89" y="2285941"/>
            <a:ext cx="8619162" cy="33581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89268A-7EDB-A2BD-71F0-DAD023738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851" y="2273840"/>
            <a:ext cx="3062894" cy="335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6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584C2-95AD-2CF4-BA22-27D222E4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</a:t>
            </a:r>
            <a:br>
              <a:rPr lang="ru-RU" dirty="0"/>
            </a:br>
            <a:r>
              <a:rPr lang="ru-RU" dirty="0"/>
              <a:t>(К-Частей)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AC6611-5125-27DC-EDCB-88A8D320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201BBF-516A-984B-D49A-FCB0A17D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96" y="796861"/>
            <a:ext cx="6890104" cy="25210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A60724-91BE-5B78-0041-18F11ADAF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36" y="2194560"/>
            <a:ext cx="7213971" cy="43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4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4A0D4-2D54-6F08-23EC-6524B176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</a:t>
            </a:r>
            <a:br>
              <a:rPr lang="ru-RU" dirty="0"/>
            </a:br>
            <a:r>
              <a:rPr lang="ru-RU" dirty="0"/>
              <a:t>(К-Частей)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A3A90-2E66-AB51-3565-F081CB99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27173E-F6E5-1323-0372-62E725193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42" y="2194560"/>
            <a:ext cx="10349315" cy="37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4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C55DC-C4C3-8AA6-1A54-5B8F5319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86439"/>
            <a:ext cx="8610600" cy="1293028"/>
          </a:xfrm>
        </p:spPr>
        <p:txBody>
          <a:bodyPr/>
          <a:lstStyle/>
          <a:p>
            <a:r>
              <a:rPr lang="en-US" dirty="0"/>
              <a:t>Leave-one-out</a:t>
            </a:r>
            <a:br>
              <a:rPr lang="ru-RU" dirty="0"/>
            </a:br>
            <a:r>
              <a:rPr lang="ru-RU" dirty="0"/>
              <a:t>(Оставить-одного-вне)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1B7210-6EBD-E897-5F8D-0EF5783D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22A621-65EC-8783-DC09-9CD2563DB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96" y="1641902"/>
            <a:ext cx="8231564" cy="47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5B00F-9FC2-20E9-B1ED-90D09D09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193" y="171452"/>
            <a:ext cx="8610600" cy="1293028"/>
          </a:xfrm>
        </p:spPr>
        <p:txBody>
          <a:bodyPr/>
          <a:lstStyle/>
          <a:p>
            <a:r>
              <a:rPr lang="en-US" dirty="0"/>
              <a:t>Stratified k-Fold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0604-0EF7-5D5F-2FC0-019F99DFF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8AA8DB-AD94-5F82-E964-3F0BBE22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41" y="1345325"/>
            <a:ext cx="8897234" cy="52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1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8B790-80FC-FFEA-CFA3-AD62DDBD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338" y="417532"/>
            <a:ext cx="8610600" cy="1293028"/>
          </a:xfrm>
        </p:spPr>
        <p:txBody>
          <a:bodyPr/>
          <a:lstStyle/>
          <a:p>
            <a:r>
              <a:rPr lang="ru-RU" dirty="0"/>
              <a:t>Кросс-валидация на временных рядах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C38042-E84E-853E-44FB-0565D42C5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3C0B2A-179E-6CEC-9ADF-CD7EA206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44" y="1349569"/>
            <a:ext cx="5675587" cy="26391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95A1A8-9E1B-5E23-7652-5CFCD7681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952" y="2642597"/>
            <a:ext cx="5830435" cy="342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188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232</TotalTime>
  <Words>137</Words>
  <Application>Microsoft Office PowerPoint</Application>
  <PresentationFormat>Широкоэкранный</PresentationFormat>
  <Paragraphs>19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Century Gothic</vt:lpstr>
      <vt:lpstr>Times New Roman</vt:lpstr>
      <vt:lpstr>След самолета</vt:lpstr>
      <vt:lpstr>Кросс-валидация со стратификацией, виды кросс-валидации </vt:lpstr>
      <vt:lpstr>Hold-out (Удержание)</vt:lpstr>
      <vt:lpstr>Hold-out (Удержание)</vt:lpstr>
      <vt:lpstr>Stratification (Стратификация)</vt:lpstr>
      <vt:lpstr>k-Fold (К-Частей)</vt:lpstr>
      <vt:lpstr>k-Fold (К-Частей)</vt:lpstr>
      <vt:lpstr>Leave-one-out (Оставить-одного-вне)</vt:lpstr>
      <vt:lpstr>Stratified k-Fold</vt:lpstr>
      <vt:lpstr>Кросс-валидация на временных рядах</vt:lpstr>
      <vt:lpstr>Кросс-валидация на временных рядах</vt:lpstr>
      <vt:lpstr>Когда стоит заподозрить, что оценка качества модели завышена?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Кросс-валидация со стратификацией, виды кросс-валидации </dc:title>
  <dc:creator>Колчева Юлия Вячеславовна</dc:creator>
  <cp:lastModifiedBy>Колчева Юлия Вячеславовна</cp:lastModifiedBy>
  <cp:revision>4</cp:revision>
  <dcterms:created xsi:type="dcterms:W3CDTF">2023-09-13T21:44:16Z</dcterms:created>
  <dcterms:modified xsi:type="dcterms:W3CDTF">2023-09-14T21:53:00Z</dcterms:modified>
</cp:coreProperties>
</file>