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1:43:31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11747 13018 0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1:44:20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889 0,'0'0'0,"0"-21"16,0 0-16,0 0 0,0-22 15,-21 1 1,0 42-1,0 0 1,21 21-16,0 0 0,-21 0 16,21 22-16,-22-1 0,22 0 15,0 1-15,-21 20 0,0-20 16,0-1-16,0 21 0,0-20 0,-1-1 16,1 0-16,21 1 0,-21-22 15,21 21-15,-21-21 0,21 1 16,0-1-16,0-42 31,0-1-15,0-20-16,0 21 0,0-21 0,21-1 15,-21-20-15,21 20 0,22-20 16,-22-1-16</inkml:trace>
  <inkml:trace contextRef="#ctx0" brushRef="#br0" timeOffset="216.64">1439 677 0,'0'0'16,"21"0"-1,-21 22-15,0-1 16,22 0-16,-22 21 0,0-21 16,0 43-16,0-22 0,0 1 15,0-1-15,0 21 0,0-20 16,0-1-16,0 0 0,0 1 16,0-22-16,0 21 0,-22-21 0,22 1 15,0-1-15,0 0 0,0 0 16,0-42 31</inkml:trace>
  <inkml:trace contextRef="#ctx0" brushRef="#br0" timeOffset="407.56">1185 1228 0,'21'0'47,"1"0"-47,-1 0 15,0 0-15,0 0 0,0 0 0,22 0 16,-22 0-16,21 0 0,-21 0 16,22 0-16,-22 0 0,21-21 0,-21 21 15</inkml:trace>
  <inkml:trace contextRef="#ctx0" brushRef="#br0" timeOffset="1092.2">2138 1101 0,'0'0'16,"0"-43"0,0 22-16,0 0 15,-21 21 1,-1 0-16,1 0 15,0 0-15,0 0 0,0 21 16,0 0-16,-1 1 0,-20-1 16,21 21-16,0-21 0,0 0 15,-22 22-15,22-22 0,0 0 16,21 0-16,0 0 0,-21 1 16,21-1-16,0 0 0,0 0 0,21-21 15,0 0-15,0 0 16,0 0-16,1 0 0,-1 0 15,0 0-15,21-21 0,-21 21 0,1-21 16,20 0-16,-21-1 0,0 1 16,0 0-16,1 0 0,-1 0 0,-21 0 15,0-1-15,21 1 0,-21 0 16,21 21-16,-21-21 0,0 42 47,0 0-47,-21 0 0,21 1 0,-21-1 15,21 0-15,-21 21 0,21 1 16,0-1-16,0 0 0,0 22 0,0-1 16,0 1-16,0-1 0,0 22 15,0-22-15,0 22 0,0 0 0,0-22 16,0 22-16,0 0 0,0-1 16,0 22-16,0-21 0,0-22 15,0 22-15,0 0 0,0-22 0,-22 1 16,1-1-16,0 1 0,0-22 15,0 21-15,0-20 0,-22-1 0,1-21 16,21 22-16,-22-22 0,1-21 16,0 0-16,-1 0 0,1 0 15,-21-21-15,20-22 0,-20 22 16,-1-21-16,22-1 0,-22 1 0,22 0 16,0-1-16,21 1 0,-1-21 15,1 20-15,21 1 0,0-22 0,0 22 16,0-21-16,21-1 0,1 22 15,-1-22-15,21 1 0,0-1 16,22 1-16,-22-1 0,22-20 0,-22 20 16</inkml:trace>
  <inkml:trace contextRef="#ctx0" brushRef="#br0" timeOffset="1891.27">2455 1207 0,'21'0'16,"1"-22"-16,-1 1 0,0 0 16,0 0-16,0 0 0,0 0 15,1-1-15,-1 1 0,-21 0 16,21 21-16,-21-21 0,0 0 15,21 21-15,-42 0 16,0 0 0,-22 21-16,22 0 0,0-21 15,-21 21-15,21 0 0,-22 22 0,22-22 16,0 0-16,0 0 0,0 0 16,21 1-16,0-1 15,0 0-15,0 0 0,21 0 16,0-21-16,21 0 15,-21 0-15,22 0 0,-1 0 16,0-21-16,22 21 0,-22-21 16,1 0-16,-1 0 0,0-1 0,1 1 15,-22 0-15,21 0 0,-21-21 16,0 20-16,1 1 0,-1 0 16,0 0-16,-21 0 0,0 42 46,0 0-46,0 0 0,0 0 16,-21 1-16,21 20 0,-21-21 0,21 0 16,0 0-16,0 1 0,0 20 15,0-21-15,0 0 0,0 0 16,0 1-16,0-44 47,0 1-32,0 0-15,0 0 0,0 0 0,0-22 16,0 22-16,0-21 0,21 21 16,0 0-16,0-1 0,0-20 0,0 21 15,1 21-15,-1-21 0,21 0 16,-21 21-16,0 0 0,22 0 16,-22 0-16,0 21 0,0 0 0,0 0 15,-21 0-15,0 22 16,0-22-16,0 0 0,0 21 0,0-21 15,0 1-15,0-1 0,0 0 16,0 0-16,0 0 0,0 0 16,22-42 15,-1 0-15,0 0-16</inkml:trace>
  <inkml:trace contextRef="#ctx0" brushRef="#br0" timeOffset="2424.58">3873 953 0,'0'0'0,"0"-22"0,22 1 0,-22 0 16,0 0-16,0 0 16,0 0-16,-22 21 15,1 0-15,0 0 0,0 0 16,0 0-16,0 21 0,-22 0 15,22 21-15,-21-21 0,21 22 0,-1-1 16,-20-21-16,21 22 0,0-1 16,0-21-16,-1 21 0,22-20 0,0-1 15,0 0-15,0 0 0,0 0 16,22-21-16,-1 0 16,0 0-16,0 0 0,21 0 15,-20 0-15,-1 0 0,21-21 0,0 0 16,-20-21-16,20 20 0,-21-20 15,21 0-15,-20-1 0,20-20 0,-21 21 16,0-22-16,0 1 0,1 20 16,-1 1-16,0 0 0,-21-1 0,0 1 15,0 21-15,0 0 0,0-1 16,0 1-16,0 42 16,0 1-1,0-1-15,-21 0 16,21 21-16,-21 1 0,21-1 0,-22 0 15,1 22-15,21-22 0,0 0 16,-21 1-16,21-1 0,0 0 0,-21 1 16,21-1-16,0 0 0,0-20 15,0-1-15,0 0 0,0 0 0,0 0 16,21 0-16,0-21 0,0 22 16,1-22-16,-1 0 0,0 0 15,0 0-15,21 0 16,-20-22-16</inkml:trace>
  <inkml:trace contextRef="#ctx0" brushRef="#br0" timeOffset="2852.33">4635 1016 0,'0'0'0,"22"-42"0,-22 21 16,21-1-16,-21 1 0,0 0 16,0 0-16,-21 21 0,-1 0 15,1 0-15,0 0 0,0 0 16,0 0-16,-22 21 0,22 0 15,-21 0-15,21 22 0,0-22 0,-22 21 16,22 1-16,0-22 0,0 21 16,0-21-16,21 22 0,0-22 0,0 0 15,0 0-15,0 0 16,0 0-16,21-21 16,0 0-16,0 0 15,0 0-15,22-21 0,-22 0 0,0 0 16,0 0-16,21 0 0,-20-1 15,-1-20-15,0 0 0,0 21 0,0-22 16,0 22-16,1 0 0,-22 0 16,0 0-16,0 42 15,0 0-15,0 0 16,0 21-16,0-20 0,-22 20 0,1-21 16,21 21-16,-21 1 0,21-22 15,0 0-15,0 21 0,0-20 16,0-1-16,0 0 0,0 0 15,21 0-15,0-21 0,1 0 16,-1 0-16,0 0 0,21 0 16,-21 0-16,22 0 0,-1 0 0</inkml:trace>
  <inkml:trace contextRef="#ctx0" brushRef="#br0" timeOffset="3559.54">1185 1757 0,'-21'0'0,"21"-21"0,-21 21 15,42 0 48,0 0-63,0 0 15,22 0-15,-1 0 0,0 0 16,1 0-16,20 0 0,1-21 0,-1 21 16,1 0-16,-1 0 0,1 0 15,-1 0-15,22-22 0,-22 22 0,22 0 16,0 0-16,-1-21 15,22 0-15,0 21 0,21 0 0,0 0 16,-21-21-16,21 21 0,0 0 16,0 0-16,0 0 0,-21 0 15,21-21-15,0 21 0,-21 0 0,-1 0 16,1 0-16,-21 0 0,0-21 16,-1 21-16,-20 0 0,20 0 0,-20 0 15,-22 0-15,1 0 0,20-22 16,-42 22-16,22 0 0,-1 0 15,-21 0-15,0 0 0,0 0 0,1 0 16,-1 0 0,-21 22 31,21-22-16</inkml:trace>
  <inkml:trace contextRef="#ctx0" brushRef="#br0" timeOffset="4648.67">2773 2709 0,'0'-21'0,"0"0"15,0 0-15,0 0 0,0 0 16,0-1-16,0 1 15,0 42 32,0 1-47,0-1 0,-21 0 16,21 0-16,0 21 0,0 1 0,0-22 16,0 21-16,-22 1 0,22-1 15,-21-21-15,21 21 0,0 1 0,-21-22 16,21 21-16,-21 1 0,0-22 15,21 21-15,0-21 0,0 0 0,0 1 16,-21-1-16,21 0 16,0-42 15,21 0-31,0-1 0,0 1 16,0 0-16,-21-21 0</inkml:trace>
  <inkml:trace contextRef="#ctx0" brushRef="#br0" timeOffset="4965.46">3048 2879 0,'0'63'31,"0"-42"-31,21-21 31,0 0-31,0 0 0,1 0 16,-1 0-16,0 0 0,-21-21 16,21 0-16,0 0 15,-21 0-15,-21 21 32,0 0-32,0 0 15,0 0-15,-1 0 0,1 0 0,21 21 16,-21-21-16,0 21 15,42-21 17</inkml:trace>
  <inkml:trace contextRef="#ctx0" brushRef="#br0" timeOffset="7131.43">4466 2392 0,'21'-21'0,"-42"42"0,63-63 16,-20 20-16,-22 1 0,21 21 0,-21-21 16,21 0-16,-21 0 0,0 0 15,21-1-15,-21 1 0,0 0 16,-21 42 15,0 0-31,21 22 16,-21-22-16,-1 21 0,1 22 0,0-22 15,0 22-15,0-1 0,0-21 0,-1 22 16,1-1-16,-21-20 16,21 20-16,0-20 0,-1-1 0,-20 0 15,21 1-15,0-22 0,0 21 16,-1-21-16,1 0 0,0 1 0,0-22 16,0 0-16,0 0 15,-1-22 1,22 1-16,-21 0 0,21 0 0,0-21 15,0 20-15,0-20 0,0 0 16,0-1-16,0 1 0,0 0 0,0 21 16,0-22-16,0 1 0,0 21 15,0 0-15,0-1 0,21 22 16,1 0 0,-22 22-16,21 20 0,0-21 0,-21 0 15,21 22-15,0-1 0,-21 0 16,21-21-16,1 22 0,-22-1 0,21-21 15,0 22-15,0-22 0,0 0 0,0 0 16,22 0-16,-22 0 0,21 1 16,1-22-16,-1 0 0,0 0 0,1 0 15,20 0-15,-21 0 0,22 0 16,-1 0-16,1-22 0,-22 1 0,22 0 16,-22 0-16,0 0 0,1 0 15,-1-22-15,-21 22 0,0-21 0,1-1 16,-1 22-16,-21-21 0,21 0 15,-21 20-15,0-20 0,0 21 16,0 0-16,0-22 0,-21 43 0,0-21 16,-1 0-16,1 21 0,0 0 15,0 0-15,-21 0 0,20 21 0,-20 0 16,21 22-16,-21-22 0,20 21 16,-20-21-16,21 22 0,-21-22 0,20 21 15,1 1-15,21-22 0,0 21 16,0-21-16,0 0 0,0 1 15,0-1-15,0 0 0,21-21 0,1 21 0,-1-21 16,0 0-16,0 0 16,21 0-16,-20 0 0,20 0 0,-21 0 15,21-21-15,-20 0 0,20 21 16,-21-21-16,0-1 0,0 1 0,1 0 16,-1-21-16,-21 21 0,0-22 15,21 22-15,-21 0 0,0-21 0,0 20 16,21 1-16,-21 0 0,0 0 15,-21 42 1,0 0 0,21 0-16,-21 1 0,-1-1 15,22 0-15,-21 21 0,21-21 16,-21 22-16,21-22 0,-21 0 16,21 0-16,0 22 0,0-22 0,0 0 15,21 0-15,0 0 0,0-21 16,1 0-16,-1 0 0,21 0 15,-21 0-15,0 0 0,1 0 0,20 0 16,-21-21-16,0 0 0,22 0 16,-22 0-16,0-1 0,0 1 0,0-21 15,22 21-15,-22-22 0,-21 1 16,21 21-16,0-21 0,-21-1 0,21 22 16,-21 0-16,0 0 0,0 0 15,0 42 16,-21 0-31,21 0 16,-21 21-16,21-20 0,0-1 0,0 21 16,0-21-16,0 22 0,0-22 15,0 0-15,0 0 0,0 0 0,0 0 16,0 1-16,0-1 0,21 0 16,0-21-16,0 0 0,1 0 15,-1 0-15,0 0 0,0 0 0,0 0 16,0-21-16,1 0 0,-1 21 15,21-22-15,-21 1 0,0-21 16,1 21-16,-22 0 0,21-22 0,0 22 16,-21-21-16,0 21 0,21-22 15,-21 22-15,21 0 0,-21 0 0,0 0 16,0-1-16,-21 44 31,0-1-31,21 0 16,0 0-16,-21 0 0,21 0 0,-21 22 15,21-22-15,0 21 0,-22-21 16,22 1-16,0 20 0,0-21 0,0 0 16,0 0-16,0 1 0,22-1 15,-1 0-15,0-21 16,0 0-16,0 0 0,0 0 0,1 0 16,-1 0-16,21 0 0,-21 0 15,0-21-15,1 0 0,-1-1 0,0 1 16,0 0-16,0 0 0,0 0 0,1-22 15,-22 22-15,0-21 0,0 21 16,21-22-16,-21 22 0,0-21 0,0 21 16,0 0-16,0-1 15,0 44 1,0-1-16,0 0 16,-21 0-16,21 0 0,0 0 15,0 1-15,0-1 0,0 0 0,0 0 16,0 21-16,0-20 0,0-1 15,0 0-15,0 0 0,0 0 16,0 0-16,0 1 16,0-44 15,0 1-15,0 0-16,0-21 0,0 21 15,0-1-15,0 1 0,0 0 16,0-21-16,21 21 0,-21-22 0,21 22 15,0 0-15,-21 0 16,21 0-16,0-1 0,1 1 0,-1 0 16,0 0-16,0 21 0,0 0 15,0 0-15,1 0 0,-1 21 0,0 0 16,-21 0-16,21 22 0,-21-22 0,21 0 16,-21 21-16,0-20 0,0 20 15,0-21-15,0 0 0,0 0 0,0 1 16,0-1-16,0 0 0,0 0 15,0 0-15,-21-21 0,21 21 0,-21-21 16,21-21 31,21 0-47</inkml:trace>
  <inkml:trace contextRef="#ctx0" brushRef="#br0" timeOffset="7420.26">7133 2540 0,'0'-21'0,"-42"-21"31,21 42-31,-1 0 0,1 0 16,0 0-16,0 0 0,0 42 15,0-21-15,-1 0 16,1 22-16,0-22 0,0 21 0,0 0 15,21-20-15,0 20 0,0-21 16,0 0-16,0 22 0,0-22 0,0 0 16,0 0-16,21 0 0,0 0 15,0-21-15,22 0 0,-22 0 16,0 0-16,21 0 0,-21 0 0,22 0 16,-22 0-16,21 0 0,-21-21 15,22 0-15,-22 0 0,21 0 0,-21 0 16</inkml:trace>
  <inkml:trace contextRef="#ctx0" brushRef="#br0" timeOffset="7899.99">7556 2117 0,'0'0'15,"-21"21"-15,21 0 0,-21 0 0,21 22 16,0-1-16,0-21 0,0 43 15,0-22-15,0 0 0,0 22 0,-21-22 16,21 0-16,0 1 0,0-1 16,0 0-16,0-20 0,0 20 0,0-21 15,0 0-15,0 0 0,0 1 0,-21-1 16,21 0 0,0-42 15,0 0-31,0-1 0,0 1 15,0 0-15,0 0 0,0-21 0,0 20 16,0-20-16,0 0 0,21-1 16,0 1-16,0 21 0,22-21 0,-22 20 15,21 1-15,0 0 0,1 0 16,-1 21-16,0 0 0,1 0 0,-22 0 16,21 21-16,1 0 0,-22 0 15,0 22-15,0-22 0,0 21 0,-21-21 16,0 22-16,0-22 0,0 21 15,0-21-15,0 22 0,0-22 16,0 0-16,0 0 0,-21 0 0,0 1 16,0-1-16,0 0 15,-1-21-15,1 0 0,21-21 32</inkml:trace>
  <inkml:trace contextRef="#ctx0" brushRef="#br0" timeOffset="8368.23">9059 2117 0,'0'0'0,"0"-21"0,21-1 15,1 1-15,-22 0 0,21 21 16,-21 21 15,0 0-31,0 22 16,-21-22-16,21 21 0,0 1 0,-22-1 15,22 0-15,-21 1 0,0-1 0,21 21 16,0-20-16,-21-1 0,0 22 16,21-22-16,0-21 0,0 21 0,-21-20 15,21 20-15,0-21 16,0 0-16,0 0 0,0 1 15,0-44 17,0 1-32,21 0 0,0-21 0,0 21 15,-21-22-15,21 1 0</inkml:trace>
  <inkml:trace contextRef="#ctx0" brushRef="#br0" timeOffset="8948.41">9080 2032 0,'0'0'0,"-21"-21"15,-21-85 1,42 85 0,21 21-16,0-21 15,0 21-15,1 0 0,-1 0 16,21 0-16,0 0 0,1 0 0,-22 0 16,21 0-16,1 21 0,-1 0 15,-21 0-15,21 22 0,-20-22 0,-1 0 16,0 21-16,-21 1 0,21-22 15,-21 21-15,0-21 0,0 0 0,-21 22 16,-21-22-16,20 0 0,-20 0 16,0 0-16,-1 1 0,1-22 0,0 21 15,-1-21-15,22 0 0,0 0 0,0 0 16,0 0-16,21-21 16,0-1-1,21 1 1,0 21-16,0 0 0,0-21 0,22 21 15,-22-21-15,0 21 0,21 0 0,-20 0 16,-1 0-16,21 0 0,-21 21 16,0 0-16,1-21 0,-1 21 0,0 22 15,0-22-15,0 0 0,0 21 16,1-20-16,-22 20 0,0-21 0,0 21 16,0 1-16,0-22 0,0 21 0,0-21 15,-22 22-15,1-22 16,-21 0-16,21 0 0,-22 0 0,22 1 15,-21-1-15,0-21 0,-1 21 16,1-21-16,0 0 0,-1 0 0,1 0 16,0 0-16,-1 0 0,1 0 0,21 0 15,-22 0-15,22-21 0,0 21 16,0 0-16,21-21 0,0-1 16,0 1-1,21 21-15,0 0 0,0-21 16,1 21-16,20 0 0,0-21 0,-21 21 15,22 0-15,-1-21 0</inkml:trace>
  <inkml:trace contextRef="#ctx0" brushRef="#br0" timeOffset="9356.18">9694 2477 0,'0'0'0,"21"-22"0,-21 1 16,0 0-16,0 0 0,22 0 15,-22 0-15,21-1 0,0 1 16,0 21-16,0-21 16,0 21-16,1 0 0,-1 0 0,0 0 15,21 0-15,-21 0 0,1 0 0,-1 21 16,21 0-16,-21 1 16,0 20-16,1-21 0,-22 21 0,21-20 15,-21 20-15,0 0 0,0-21 16,0 22-16,0-22 0,0 0 0,0 0 15,-21 0-15,-1 1 0,22-1 0,-21 0 16,0-21-16,0 0 16,21-21-1,0 0 1,0-1-16,0 1 0,0 0 0,0 0 16,0 0-16,21-22 0,0 22 0,-21-21 15,21 0-15,1 20 0,-22 1 16,21 0-16,0 0 0,-21 0 15,21 0-15,0-1 0,0 22 16,1 0-16,-22-21 0,21 21 16,0 0-16,0 0 0,-21-21 15</inkml:trace>
  <inkml:trace contextRef="#ctx0" brushRef="#br0" timeOffset="9811.92">10731 2244 0,'0'0'16,"-21"0"-16,0 21 0,0-21 16,0 21-16,21 0 0,-21 0 0,-1-21 15,1 43-15,0-22 0,-21 0 0,21 0 16,-1 22-16,1-22 0,0 21 16,21-21-16,-21 22 0,0-22 0,21 0 15,0 0-15,0 0 0,0 0 16,0 1-16,0-1 0,0 0 0,21 0 15,0-21-15,21 0 0,-20 0 0,-1 0 16,21 0-16,-21 0 0,0 0 16,22 0-16,-22 0 0,21-21 0,-21 21 15,22-21-15,-22 0 0,21-1 16,-21 1-16,1-21 0,-1 21 16,0-22-16,0 1 0,-21 0 0,0-1 15,0 1-15,0 0 0,0 21 16,0-22-16,-21 22 0,0 0 0,0 0 15,-22 0-15,22 21 0,0 0 0,-21 0 16,20 0-16,1 0 0,-21 0 16,21 21-16,-22-21 0,22 21 0,-21 21 15,21-21-15,0 1 0,-1 20 16,1-21-16,0 21 0,21-20 0,0 20 16,0-21-16,0 0 0,0 0 15,0 1-15,0-1 0,0 0 0,42-21 16,-20 21-16,-1-21 15,21 0-15</inkml:trace>
  <inkml:trace contextRef="#ctx0" brushRef="#br0" timeOffset="10435.11">11197 2371 0,'0'0'0,"0"-21"0,0-1 15,21 22 1,-21-21-16,0 42 15,0 1 1,0-1-16,-21 0 0,21 21 16,-21-21-16,0 22 0,21-22 15,-21 21-15,21-21 0,0 22 16,-22-22-16,1 0 0,21 0 0,-21 0 16,21 1-16,0-1 0,0 0 0,0 0 15,21-21 1,0 0-1,1-21-15,-1 21 0,0-21 16,0 0-16,0-1 0,0 1 0,1 0 16,-1-21-16,0 21 0,0-22 15,0 22-15,0-21 0,1 21 0,-1-1 16,-21 1-16,0 0 0,21 0 16,-21 42 15,0 0-31,0 0 0,0 1 15,-21-1-15,21 21 0,0-21 0,0 0 16,-21 22-16,21-22 0,-22 0 0,22 0 16,0 0-16,0 1 0,0-1 15,0 0-15,0 0 0,22-21 16,-1 0-16,0 0 0,0 0 16,0 0-16,0 0 0,1 0 15,-1-21-15,0 0 0,0 0 0,-21-1 16,21 1-16,0 0 0,1-21 15,-22-1-15,21 1 0,0 0 0,0-1 16,-21 1-16,0 0 0,21 21 0,-21-22 16,0 22-16,0 0 0,0 0 15,0 0-15,0-1 16,-21 22 0,21 22-1,0-1-15,0 0 16</inkml:trace>
  <inkml:trace contextRef="#ctx0" brushRef="#br0" timeOffset="10875.86">12234 2328 0,'0'0'0,"21"0"0,1-21 0,-22 0 0,21 21 16,-21-21-16,21 0 0,-21 0 15,-21 21 1,0 0-16,-1 0 16,1 0-16,0 0 0,0 0 15,0 21-15,0-21 0,-1 21 16,1 0-16,0 0 0,21 0 0,-21 1 16,21-1-16,0 0 15,0 0-15,0 0 0,0 0 0,0 1 16,21-1-16,0 0 0,0 0 15,1 0-15,-1 0 0,0-21 0,0 22 16,0-1-16,-21 0 0,21-21 16,1 21-16,-22 0 0,0 0 15,-22-21 1,1 0 0,0 0-16,0 0 0,0 0 0,0 0 15,-1 0-15,1 0 16,-21 0-16,21 0 0,0 0 15,-1 0-15,1 0 16,0 0-16,21-21 31,21 21-15</inkml:trace>
  <inkml:trace contextRef="#ctx0" brushRef="#br0" timeOffset="11195.67">12594 2498 0,'0'0'0,"0"-21"16,21-1-16,0 1 16,1 21-16,-1-21 0,0 0 15,0 0-15,-21 0 0,21-1 0,0 22 16,-21-21-16,0 0 0,22 21 15,-22-21-15,-22 21 32,1 21-32,0 0 0,0 0 15,0 1-15,-22-1 0,22 0 0,21 0 16,-21 21-16,21-20 0,-21-1 16,21 0-16,0 0 0,0 0 15,0 0-15,0 1 0,0-1 16,21-21-16,0 0 0,0 0 15,1 0-15</inkml:trace>
  <inkml:trace contextRef="#ctx0" brushRef="#br0" timeOffset="11612">12912 2434 0,'0'-21'0,"0"42"0,0-63 0,0 21 15,0 0-15,0-1 0,0 1 0,0 0 16,21 0-16,0 21 15,0-21-15,0 21 16,0 0-16,1 0 0,-1 0 16,21 0-16,-21 0 0,22 0 0,-22 0 15,0 21-15,0 0 0,0 0 0,0 0 16,-21 1-16,0 20 0,0-21 16,0 21-16,0-20 0,0 20 0,-21-21 15,21 21-15,-21-20 0,0-1 16,21 0-16,-21 0 0,0 0 15,-1-21-15,22-21 47,0 0-47,0 0 0,0 0 16,0-1-16,22-20 0,-1 21 0,0-21 16,0-1-16,0 22 0,0-21 15,1-1-15,20 22 0,-21 0 0,0 0 16,0 0-16,22 0 0,-22 21 15,0-22-15,0 22 0,0 0 16,1 0 0</inkml:trace>
  <inkml:trace contextRef="#ctx0" brushRef="#br0" timeOffset="12660.07">2328 4339 0,'0'-21'16,"0"0"-1,0 0-15,0 0 0,0-1 16,0 1-16,0 0 16,0 0-16,0 0 0,21 0 15,1 21-15,-1 0 16,0 0-16,0 0 0,0 0 0,0 0 15,1 0-15,20 21 0,-21 0 16,0 0-16,0 21 0,1-20 0,-1 20 16,-21 0-16,0 1 0,0-1 15,0 0-15,-21 1 0,-1-22 0,1 21 16,-21 0-16,0-20 0,-22 20 0,22-21 16,-1 21-16,1-20 0,0-1 15,-1-21-15,22 21 0,-21-21 16,21 0-16,0 0 0,-1 0 0,22-21 15,-21 21-15,21-21 16,0-1-16,0 1 0,0 0 0,0 0 16,0-21-16,0 20 0,0 1 15,0 0-15,21 0 0,1 0 16,-22 0-16,21 21 0,0 0 16,0 0-16,0 0 0,0 0 0,1 0 15,-1 21-15,21 0 0,-21 0 16,0 0-16,1 0 0,-1 22 0,0-22 15,0 0-15,-21 21 0,21-20 0,0 20 16,-21-21-16,0 0 0,0 0 16,22 1-16,-22-1 0,21 0 0,0-21 15,-21 21-15,21-21 16,0 0 0,0 0-16,-21-21 15,22 0-15,-1 0 0</inkml:trace>
  <inkml:trace contextRef="#ctx0" brushRef="#br0" timeOffset="12848.49">2942 4530 0,'21'0'78,"0"0"-62,1 0-16,-1 0 16,0 0-16,-21-21 0</inkml:trace>
  <inkml:trace contextRef="#ctx0" brushRef="#br0" timeOffset="13707.29">4233 4128 0,'0'0'0,"0"-22"0,0 1 16,0-21-16,0 21 0,0 0 15,0-1-15,0 1 0,-21 21 16,0 0-1,0 0-15,21 43 0,0-22 16,0 21-16,0 0 0,0 1 16,0 20-16,0-20 0,-21 20 0,21-21 15,0 22-15,-22-22 0,22 1 0,-21-1 16,21 0-16,0 1 0,-21-1 16,21 0-16,-21-21 0,21 1 0,0-1 15,0 0-15,0-42 31,21 0-31,0-1 0,0 1 16,-21 0-16,22-21 0,-1 21 16,0-22-16,0 22 0,0-21 0,0-1 15,1 22-15,-1-21 0,0 21 16,0 0-16,0-1 0,0 1 0,1 21 16,-22 21-16,0 1 15,21-1-15,-21 0 0,21 0 0,-21 21 16,0-20-16,0 20 0,0-21 15,21 21-15,-21-20 0,0 20 0,0-21 16,21 0-16,0 22 0,-21-22 16,22 0-16,-1 0 0,0-21 15,21 0-15,-21 0 0,22 0 0,-22 0 16,21-21-16,1 21 0,-1-21 16,0 0-16,1-1 0,-1-20 0,-21 21 15,21 0-15,1-22 0,-22 1 0,0 0 16,0-1-16,0 1 0,-21-21 15,0-1-15,0 1 0,0-1 0,0 1 16,0 20-16,0-20 0,-21 20 16,0 1-16,0 21 0,0 0 0,21 0 15,-21-1-15,-1 22 0,1 0 0,0 0 16,0 0-16,0 22 16,0-1-16,-1 0 0,1 0 0,21 21 15,0-20-15,0 20 0,0-21 16,0 21-16,0-20 0,0 20 0,0-21 15,0 0-15,21 0 0,-21 1 16,22-1-16,-1 0 0</inkml:trace>
  <inkml:trace contextRef="#ctx0" brushRef="#br0" timeOffset="14061.08">5355 4530 0,'21'0'15,"0"0"1,1-21-16,-1 21 0,0-22 16,0 1-16,0 0 0,0 0 15,-21 0-15,22 0 0,-22-1 16,21 1-16,-21 0 0,0 0 0,0 0 16,0 0-16,0-1 0,0 1 0,-21 21 15,-1 0 1,1 0-16,0 21 0,0 1 0,0 20 15,0-21-15,-1 0 0,1 22 16,0-22-16,21 21 0,0 0 16,0-20-16,0-1 0,0 21 0,0-21 15,0 0-15,0 1 0,0-1 16,0 0-16,21-21 0,0 21 0,1-21 16,-1 0-16,0 0 0,0 0 15,0 0-15,22 0 0,-22 0 0,0 0 16,21-21-16,1 0 0,-22 0 0,21-1 15</inkml:trace>
  <inkml:trace contextRef="#ctx0" brushRef="#br0" timeOffset="14547.8">6054 3895 0,'0'-43'0,"0"86"0,0-107 0,0 43 15,-22 21-15,1 0 16,0 0-16,21 42 15,-21-20-15,21 20 0,0 0 16,0 22-16,0-22 0,0 22 0,-21-22 16,21 21-16,0-20 0,0 20 0,-21-20 15,21-1-15,0 0 0,0-21 16,0 22-16,0-22 0,-22 0 0,22 0 16,0 0-16,0 1 15,0-44 16,0 1-31,0 0 16,0 0-16,0 0 0,0 0 0,0-22 16,22 22-16,-1 0 0,-21-21 15,21 20-15,0-20 0,0 21 0,0 0 16,1 0-16,-1-1 0,0 22 0,0 0 16,21 0-16,-20 0 0,-1 0 15,0 22-15,0-22 0,0 21 0,0 0 16,1 0-16,-1 0 0,-21 0 15,0 1-15,0-1 0,0 0 0,0 0 16,0 0-16,0 0 0,-43 1 0,22 20 16,0-42-16,-21 21 15,-1 0-15,1 0 0,0-21 0,21 22 16,-22-22-16,1 21 0,21-21 0,0 0 16,-1 0-16,1 0 0,21-21 15,0-1-15,21 1 16,1 0-16</inkml:trace>
  <inkml:trace contextRef="#ctx0" brushRef="#br0" timeOffset="15067.97">6625 3725 0,'0'0'16,"-21"0"-1,0 22-15,21-1 16,-21 21-16,-1 0 15,22-20-15,0 41 0,0-21 16,0 22-16,0-22 0,-21 22 0,21-22 0,0 0 16,0 22-16,0-22 15,0 1-15,0-22 0,0 21 0,0-21 16,-21 0-16,21 22 0,0-22 16,0 0-16,0-42 31,0 0-31,21 0 0,-21-1 15,21 1-15</inkml:trace>
  <inkml:trace contextRef="#ctx0" brushRef="#br0" timeOffset="15421.77">6498 3810 0,'0'0'0,"0"-21"0,0 0 15,0 0-15,0-1 16,21 22-16,0-21 15,22 21-15,-22 0 0,21 0 16,1 0-16,-1 0 0,21 0 0,1 0 16,-22 0-16,43 21 0,-22 1 0,-20-1 15,20 21-15,1 0 0,-22 1 16,0-1-16,-20 0 0,-1 22 0,-21-22 16,0 1-16,0 20 15,-21-21-15,-22 1 0,22-1 0,-42-21 0,20 22 16,-20-1-16,-1-21 0,1 21 0,-1-20 15,1-1-15,-1 0 16,22-21-16,0 21 0,20-21 0,-20 0 16,21 0-16,0 21 0,42-42 31,0 21-15,0-21-16,22 21 0,-22-21 15,21 21-15,0-21 0,1-1 0,-22 22 16</inkml:trace>
  <inkml:trace contextRef="#ctx0" brushRef="#br0" timeOffset="15835.3">7366 4297 0,'0'0'15,"0"-21"-15,0 0 0,0-1 16,0 1-16,0 0 0,0 0 15,0 0-15,0 0 0,21 21 16,0 0-16,-21-22 0,21 22 0,1 0 16,-1 0-16,0 22 15,0-1-15,0 0 0,0 0 0,1 0 16,-1 0-16,0 22 16,0-22-16,0 0 0,0 21 0,1-20 15,-22-1-15,0 0 0,0 21 0,0-21 16,0 1-16,0-1 15,0 0-15,-22-21 0,1 0 16,21-21 0,0 0-1,-21-1-15,21 1 0,0 0 16,0 0-16,0 0 0,0 0 16,0-1-16,0 1 0,0 0 0,0 0 15,21 0-15,-21 0 0,21-1 16,1 1-16,-1 0 0,0 0 15,0 0-15,21 0 0,-20 21 16,-1-22-16,0 1 0,0 21 0</inkml:trace>
  <inkml:trace contextRef="#ctx0" brushRef="#br0" timeOffset="16015.06">8043 4064 0,'0'106'31,"0"-64"-31,0-21 0,0 1 16,0-1-16,-21 0 0,21 0 0,-21 0 15,21 0-15,0 1 0,0-1 16,0 0 0,0-42 15,0 0-31,0-1 16,0 1-16</inkml:trace>
  <inkml:trace contextRef="#ctx0" brushRef="#br0" timeOffset="16196.84">8022 3810 0,'0'0'16,"-21"0"-16,0 0 0,21-21 0,-21 21 15,-1 0-15,1 0 16,21 21 0,0 0-1,0 0-15,21-21 0,1 22 16,-1-1-16,0 0 15,0-21-15,0 21 0,0-21 0</inkml:trace>
  <inkml:trace contextRef="#ctx0" brushRef="#br0" timeOffset="16591.65">8403 4022 0,'0'21'16,"0"0"-16,0 0 0,0 0 16,0 1-16,0 20 0,0-21 15,0 0-15,0 22 0,0-22 0,0 0 16,0 21-16,0-21 0,0 1 0,21-1 16,-21 0-16,0 0 15,21-21 1,1 0-1,-1-21-15,-21 0 16,0 0-16,21 21 0,0-43 16,-21 22-16,21 0 0,-21-21 15,21 20-15,-21-20 0,22 21 0,-22-21 16,0 20-16,21-20 0,-21 21 16,21 0-16,-21 0 0,21 21 15,-21-22-15,0 44 31,0-1-31,0 0 0,0 0 16,0 0-16,0 0 16</inkml:trace>
  <inkml:trace contextRef="#ctx0" brushRef="#br0" timeOffset="16896.29">8721 4297 0,'0'0'0,"21"0"0,21 0 31,-21 0-31,0 0 0,1 0 15,-1-21-15,0 0 0,0 21 0,0-22 16,0 1-16,1 0 0,-1 0 16,0-21-16,0 20 0,0 1 0,0 0 15,-21-21-15,0 21 0,0-1 16,-21 22 0,0 0-16,-21 22 0,21-1 15,-1 0-15,1 0 16,-21 0-16,21 22 0,0-22 0,-1 21 15,1-21-15,21 22 0,0-22 0,0 0 16,0 0-16,0 21 0,0-20 16,0-1-16,0 0 0,21-21 15,1 21-15,-1-21 16,21 0-16,-21 0 0,22 0 0,-1 0 16,0 0-16,1-21 0</inkml:trace>
  <inkml:trace contextRef="#ctx0" brushRef="#br0" timeOffset="17260.08">9356 4128 0,'0'0'0,"0"-22"0,0 1 0,0 0 15,0 0-15,21 21 0,-21-21 16,21 21-16,-21-21 0,21 21 0,0 0 16,0 0-16,1 0 15,-1 0-15,-21 21 0,21-21 0,0 42 16,-21-21-16,21 0 0,-21 22 0,21-22 15,-21 21-15,0-21 0,0 22 16,0-1-16,0-21 0,0 0 0,0 1 16,0-1-16,0 0 0,0 0 0,0 0 15,-21-21-15,21 21 16,-21-21-16,0 0 16,21-21-1,0 0-15,0 0 0,0 0 16,0 0-16,0-22 0,0 22 0,21-21 15,0 21-15,0-22 0,1 1 16,-22 0-16,21 20 0,0-20 0,0 21 16,-21 0-16,21 0 0,0-1 15,-21 1-15,0 0 0,22 21 0,-1-21 16,0 21-16,0-21 16</inkml:trace>
  <inkml:trace contextRef="#ctx0" brushRef="#br0" timeOffset="17947.63">10562 3683 0,'0'21'31,"0"0"-31,-21 1 0,0 20 16,21-21-16,-21 21 0,-1 1 16,1-1-16,0 0 0,0 22 0,0-22 15,0 1-15,-1-1 0,-20 0 16,21 1-16,0-22 0,0 21 16,21-21-16,0 0 0,0 1 0,0-1 15,21-21 1,0-21-1,-21-1-15,21 1 0,-21 0 0,0-21 16,21 21-16,0-22 0,-21-20 16,22 20-16,-22-20 0,21 21 0,0-22 15,0 22-15,-21-22 0,21 1 16,0 20-16,1 1 0,-1 0 0,0-1 16,0 1-16,-21 21 0,0 0 15,21 21-15,0 0 16,-21 21-16,0 0 0,22 21 15,-22 1-15,21-1 0,-21 0 16,0 22-16,0-22 0,21 22 0,-21-1 16,0-20-16,0 20 0,0 1 15,21-22-15,-21 0 0,0 1 0,0-1 16,0-21-16,0 21 0,0-20 0,0-1 16,0 0-16,0 0 15,0-42 16,0 0-31,-21 0 16</inkml:trace>
  <inkml:trace contextRef="#ctx0" brushRef="#br0" timeOffset="18143.52">10266 4085 0,'0'0'0,"-21"0"0,-1 0 0,1 0 15,0 0-15,42 0 31,0 0-31,1 0 16,20 0-16,0 0 0,-21 0 16,22 0-16,20 0 0,-20 0 0,-1 0 15,0 0-15,1 0 16,-1 0-16,0-21 0,1 0 0,-1 21 16,-21 0-16,21-21 0</inkml:trace>
  <inkml:trace contextRef="#ctx0" brushRef="#br0" timeOffset="18556.29">10816 3958 0,'0'0'0,"-21"-21"0,21-21 31,0 21-15,21 21-1,0 0-15,0 0 0,1 0 16,-1 0-16,21 0 0,-21 21 15,22 0-15,-22 21 0,0-21 0,21 22 16,-21-22-16,1 21 0,-1 1 16,0-1-16,0-21 0,-21 21 0,0-20 15,0 20-15,0-21 0,0 0 0,0 0 16,-21 1-16,0-1 0,21 0 16,-21-21-16,-1 0 0,22 21 0,-21-21 15,21-21 1,0 0-1,0 0-15,0-1 0,0 1 0,0 0 16,0 0-16,21-21 16,-21 20-16,22-20 0,-1 21 0,0-21 15,0 20-15,0-20 0,0 21 16,1 0-16,-22 0 0,21-1 0,0 22 16,0 0-16,-21-21 0,21 21 0,0 0 15,1 0-15,-1 0 16,0 0-16</inkml:trace>
  <inkml:trace contextRef="#ctx0" brushRef="#br0" timeOffset="18824.14">11705 3874 0,'0'0'0,"0"-43"31,0 22-31,-21 21 0,0 0 16,0 0-16,-1 21 15,1 0-15,21 1 0,0-1 16,-21 21-16,0-21 0,21 22 16,-21-1-16,21-21 0,0 21 0,0 1 15,0-22-15,0 0 0,0 21 16,0-20-16,0-1 0,0 0 0,21 0 16,0 0-16,0 0 0,0-21 15,1 22-15,-1-22 0,0 0 16,0 0-16,0 0 0,0 0 15,22-22-15,-22 1 0,21 0 0,-21 0 16</inkml:trace>
  <inkml:trace contextRef="#ctx0" brushRef="#br0" timeOffset="19487.81">12319 3535 0,'-21'0'16,"42"0"-16,-63 0 0,20 0 0,1 0 15,0 21-15,21 21 0,-21-20 16,0-1-16,0 21 0,-1 0 0,22 1 16,0-1-16,0 0 0,0 22 15,-21-22-15,21 1 0,0-1 16,0 21-16,-21-20 0,21-1 0,0-21 16,0 22-16,0-22 0,0 0 15,0 21-15,0-21 0,0 1 16,0-44 15,0 1-15,0 0-16,0 0 0,0-21 15,21 20-15,-21 1 0,21-21 0,1 0 16,-1-1-16,0 22 0,21-21 16,-21-1-16,22 22 0,-1 0 15,-21 0-15,22 21 0,-22 0 0,0 0 16,0 0-16,0 0 0,0 0 15,-21 21-15,22 21 0,-22-20 0,0 20 16,0-21-16,0 21 0,0 1 16,0-22-16,0 21 0,0-21 0,0 22 15,0-22-15,0 0 0,0 0 0,0 0 16,0 1 0,21-22-16,0 0 15,0 0-15,0 0 16,0-22-16,1 22 0,-22-21 15,21 0-15,0 0 0,0 0 0,0 0 16,0-22-16,1 22 0,-1-21 16,0 21-16,-21-22 0,0 22 0,21 0 15,-21 0-15,0 0 0,0 42 16,-21 0 0,21 0-16,-21 0 0,0 0 0,21 22 15,-22-22-15,22 21 0,-21-21 16,21 1-16,0-1 0,0 0 0,0 0 15,0 0-15,0 0 0,0 1 16,21-22-16,1 0 0,-1 0 16,0 0-16,0 0 15,0 0-15,0-22 0</inkml:trace>
  <inkml:trace contextRef="#ctx0" brushRef="#br0" timeOffset="19695.68">12975 3725 0,'-21'-21'0,"42"42"16,-63-42-16,21 21 0,-1 0 15,1 0 1,0 0-16,0 21 0,21 1 16,0-1-1,21-21 1,0 0-16,0 0 0,1 0 15,-1 0-15,0 0 0</inkml:trace>
  <inkml:trace contextRef="#ctx0" brushRef="#br0" timeOffset="19963.98">13504 3577 0,'0'0'0,"0"-21"0,-21-42 31,0 63-31,0 0 15,21 21-15,-21 0 0,-1 0 16,1 0-16,0 22 0,0-22 0,21 21 16,-21 0-16,0 1 0,-1 20 0,1-20 15,21 20-15,-21-21 0,21 22 16,-21-22-16,21 1 0,-21-1 0,21 0 16,0-21-16,0 22 0,0-22 15,0 0-15,0 0 0,0 0 0,21-21 16,0 22-16,0-22 0,0 0 15,1 0-15,-1 0 16,0-22-16,0 1 0,0 0 16</inkml:trace>
  <inkml:trace contextRef="#ctx0" brushRef="#br0" timeOffset="20151.87">13314 3958 0,'0'0'0,"-43"0"0,22 0 0,0 0 15,0 0-15,0 0 0,42 0 47,0 0-47,21 0 0,-20 0 16,20 0-16,-21 0 0,21-21 0,1 21 16,-22 0-16,21-21 0,-21 21 15</inkml:trace>
  <inkml:trace contextRef="#ctx0" brushRef="#br0" timeOffset="20539.71">13801 3937 0,'-22'0'0,"44"0"16,-44 21-16,1-21 0,0 21 16,42-21 30,0 0-46,-21-21 0,22 21 0,-1-21 16,0 21-16,0-21 0,0 0 16,0 0-16,1-1 0,-1 1 15,-21 0-15,0 0 16,-21 21 0,-1 0-16,1 0 0,0 21 15,0 0-15,0 0 0,0 1 0,-1-1 16,-20 0-16,21 21 0,0-21 15,21 22-15,0-22 0,-21 21 16,21-21-16,0 22 0,0-22 16,0 0-16,0 0 0,0 0 0,0 1 15,0-1-15,21-21 0,0 21 16,0-21-16,0 0 0,0 0 16,1 0-16,-1 0 0,21 0 0,-21-21 15,0 0-15,22 21 0</inkml:trace>
  <inkml:trace contextRef="#ctx0" brushRef="#br0" timeOffset="21815.39">14457 3874 0,'0'-22'0,"0"44"0,0-65 0,-21 22 32,-1 21-32,1 0 0,0 0 0,0 0 15,0 21-15,0 0 0,-1 1 16,1-1-16,0 0 0,0 0 0,0 21 15,21-20-15,0 20 0,-21 0 16,21-21-16,0 22 0,0-22 0,0 0 16,0 0-16,0 0 0,0 1 0,0-1 15,21 0-15,0 0 0,0-21 16,0 0-16,0 21 0,1-21 0,20 0 16,-21 0-16,21 0 0,-20 0 15,20 0-15,-21-21 0,21 0 16,-20 0-16,20 0 0,-21-1 0,0-20 15,0 0-15,22-1 0,-22 1 16,0-21-16,0 20 0,0-20 0,-21 20 16,22-20-16,-22 21 0,21-22 15,-21 22-15,0-1 0,0 1 0,0 0 16,0 21-16,0-22 0,0 22 16,0 0-16,-21 21 0,-1 0 15,1 0-15,0 0 0,0 21 16,21 0-16,-21 22 0,21-22 15,-21 21-15,21 0 0,-22 22 16,22-22-16,0 1 0,0-1 0,0 0 16,0 1-16,0 20 0,0-21 15,0 1-15,22-1 0,-1 0 16,-21-20-16,21 20 0,0-21 0,0 21 16,0-20-16,1-1 0,-1-21 15,0 0-15,0 0 0,0 0 16,0 0-16,1 0 0,-1-21 15,0-1-15,0-20 16,-21 21-16,21-21 0,0 20 0,-21-20 16,22 0-16,-1 21 0,-21-22 0,21 22 15,-21 0-15,0 0 0,0 42 32,-21 0-17,21 0-15,-21 0 0,-1 22 0,1-22 16,21 21-16,0-21 0,0 22 0,-21-22 15,21 0-15,0 21 0,0-20 16,0-1-16,0 0 0,0 0 16,0 0-16,21-21 0,0 0 15,1 0-15,-1 0 0,0 0 16,0 0-16,0 0 0,0-21 0,1 21 16,20-21-16,-21 0 15,0-22-15,0 22 0,1 0 0,-1-21 16,0-1-16,0 1 0,0 21 15,-21-21-15,0 20 0,0 1 0,0 0 16,0 42 0,0 0-1,-21 1-15,0-1 0,21 0 0,-21 0 16,21 21-16,0-20 0,0-1 16,0 21-16,0-21 0,0 0 0,0 1 15,0-1-15,0 0 0,0 0 16,21-21-16,-21 21 0,21-21 0,0 0 15,0 0-15,1 21 0,-1-21 16,0 0-16,0 0 0,0 0 16,0 0-16,1-21 0,-1 21 0,-21-21 15,21 0-15,-21 0 0,0-22 16,21 22-16,0-21 0,0 0 0,-21 20 16,22-20-16,-1 0 0,-21 21 15,21-22-15,0 22 0,0 0 0,0 0 16,-21 0-16,22-1 0,-1 22 0,0 0 15,0 0-15,0 22 16,0-1-16,-21 0 16,22 0-16,-22 21 0,0-20 15,0 20-15,0-21 0,0 21 16,0-20-16,0 20 0,0-21 0,0 0 16,0 0-16,0 1 0,0-1 15,0 0-15,0-42 31,0 0-15,0-1-16,0 1 0,0 0 16,0 0-16,0 0 0,21-22 0,0 22 15,-21-21-15,21 21 0,0-22 0,-21 22 16,21 0-16,1 0 0,-22 0 16,21 21-16,0-21 0,0 21 15,0 0-15,0 0 16,1 0-16,-1 0 15,21 0-15</inkml:trace>
  <inkml:trace contextRef="#ctx0" brushRef="#br0" timeOffset="22200.17">16446 4022 0,'0'-21'16,"0"-1"-1,22 22-15,-1-21 0,0 0 0,0 21 16,21-21-16,-20 0 0,20 0 16,0 21-16,-21-22 0,22 1 15,-22 0-15,0 21 0,-21-21 0,-21 21 32,0 0-17,-22 0-15,22 21 0,-21-21 16,21 21-16,-22 0 0,22 1 0,0-1 15,-21 0-15,42 21 0,0-21 16,-21 1-16,21-1 0,0 0 0,0 0 16,0 0-16,0 0 0,21 1 15,-21-1-15,42-21 0,-21 21 0,0-21 16,22 0-16,-22 0 0,21 0 16,1 0-16,-1 0 0,0 0 15,1 0-15,-1 0 0,0 0 0,1-21 16,-22 0-16,21-1 0,0 1 15,-20-21-15,20 21 0,-21 0 0,0-1 16</inkml:trace>
  <inkml:trace contextRef="#ctx0" brushRef="#br0" timeOffset="22491.24">15049 3577 0,'0'0'0,"-21"21"16,42-21 0,1 0-16,20 0 0,0 0 15,1 0-15,20 0 0,-21 0 0,22-21 16,-1 21-16,-20-21 0,20 21 15,-20-21-15,-1 21 0,21 0 0,-41 0 16,20-21-16,-21 21 0,0 0 16,0 0-16,-42 0 15,0 0-15</inkml:trace>
  <inkml:trace contextRef="#ctx0" brushRef="#br0" timeOffset="23539.9">1841 5842 0,'0'-21'0,"22"0"15,-22 0-15,21-1 16,0 22-16,0 0 0,0 0 16,0-21-16,1 21 15,-1 0-15,21 0 0,-21 0 0,0 0 16,1 21-16,-22 1 0,21-22 15,-21 21-15,0 0 0,0 0 0,0 21 16,-21-20-16,21-1 0,-43 0 16,22 0-16,0 0 0,-21 0 0,-1 1 15,22-1-15,-21-21 0,21 21 16,-1-21-16,1 0 0,0 0 0,21-21 31,21 0-15,0 21-1,1 0-15,-1 0 0,0 0 0,21 0 16,1 0-16,-22 0 0,21 0 16,0 0-16,1 21 0,-22 0 0,21-21 15,1 21-15,-22 0 0,0-21 16,0 21-16,-21 1 0,0-1 0,0 0 16,-21 0-16,0 0 0,-22 22 15,1-22-15,0 0 0,-1 0 0,1 0 16,0-21-16,-1 21 15,1-21-15,0 0 0,-1 0 0,1 0 0,21 0 16,-21 0-16,20 0 0,-20 0 16,21 0-16,0-21 0,0 21 15,-1 0-15,22-21 0,0 0 16,0 0-16,22 0 16,-1 21-16,0-22 15,21 1-15,-21 21 0,1-21 0</inkml:trace>
  <inkml:trace contextRef="#ctx0" brushRef="#br0" timeOffset="23735.78">2773 6054 0,'0'0'0,"42"0"16,-21 0-16,0 0 0,1 0 15,-1 0 32,0 0-31,0 0-16,0 0 15,0 0-15</inkml:trace>
  <inkml:trace contextRef="#ctx0" brushRef="#br0" timeOffset="24668.24">4022 5609 0,'0'0'0,"0"-42"31,0 63-31,0 0 15,0 0-15,0 22 0,0-1 0,-22 0 16,22 1-16,0-1 0,0 0 0,-21 1 16,21-1-16,-21 0 0,21-20 15,-21 20-15,21-21 0,0 0 16,0 0-16,-21 1 0,21-1 16,0 0-16,-21-21 0,21-21 46,0 0-46,0-1 0,0 1 16,0 0-16,0 0 0,0 0 16,0-22-16,0 1 0,0 21 0,21-21 15,0-1-15,0 1 0,-21 0 16,21-1-16,0 1 0,1 21 0,-1 0 16,0-1-16,0 22 0,21 0 0,-20 0 15,-1 0-15,0 22 16,0 20-16,0-21 0,0 21 0,22-20 15,-22 20-15,-21 0 0,21 1 16,0-1-16,-21-21 0,21 21 0,-21 1 16,0-22-16,0 0 0,0 21 0,0-20 15,0-1-15,0 0 0,-21-21 16,21 21-16,-21-21 0,21 21 0,-21-21 16,0 0-1,21-21-15,0 0 16,0 0-16,0 0 0,0-1 0,0 1 15,0-21-15,0 21 0,0-22 16,0 22-16,21-21 0,0 0 16,0-1-16,0 1 0,1 0 15,20-1-15,0 22 0,1 0 0,-1 0 16,0 21-16,1 0 0,-1 0 0,0 21 16,1 0-16,-1 0 0,-21 22 15,0-22-15,0 21 0,1 0 0,-22 1 16,0-22-16,0 21 0,0-21 15,0 22-15,-22-22 0,1 0 0,0 21 16,0-20-16,0-1 0,0-21 0,-1 21 16,22 0-1,22-42 17,-1 0-32,0 21 0,0-21 15,0-1-15,0-20 0,1 21 0,-1 0 16</inkml:trace>
  <inkml:trace contextRef="#ctx0" brushRef="#br0" timeOffset="25035.49">5101 5842 0,'0'0'16,"-21"21"-16,21 0 15,21-21 16,0 0-31,0 0 0,1 0 16,-1-21-16,0 21 0,0-21 0,0 0 16,0 0-16,22 0 0,-22-1 0,0 1 15,-21 0-15,21 0 0,-21 0 16,0 0-16,0-1 0,0 1 16,-21 21-16,0 0 15,0 0-15,0 0 0,-1 21 0,-20 1 16,0-1-16,21 0 0,-22 0 15,22 21-15,0 1 0,-21-22 16,20 21-16,1 1 0,21 20 16,0-42-16,0 22 0,0-22 15,0 0-15,0 0 0,0 0 0,21 0 16,1-21-16,20 22 0,-21-22 0,21 0 16,-20 0-16,20 0 0,0 0 15,1 0-15,-1-22 0</inkml:trace>
  <inkml:trace contextRef="#ctx0" brushRef="#br0" timeOffset="25332.32">5948 5398 0,'0'0'0,"-43"0"16,43 21-16,-21 0 15,0 21-15,21-21 0,0 22 0,-21-1 16,0 22-16,21-22 0,-21 0 16,21 22-16,0-22 0,0 0 0,0 1 15,0-1-15,0-21 0,0 22 16,0-22-16,0 0 0,0 0 0,0 0 16,0 0-16,0 1 0,21-22 31,0 0-31,0 0 0,0 0 15,0-22-15,1 1 0,20 0 0,-21 0 16,21-21-16</inkml:trace>
  <inkml:trace contextRef="#ctx0" brushRef="#br0" timeOffset="25764.99">6286 5482 0,'0'0'16,"22"-21"-16,-22 0 0,0 0 0,0 0 0,0 42 31,0 0-31,0 0 0,0 21 15,0 1-15,-22-22 0,22 42 16,0-20-16,-21-1 0,21 0 16,0 22-16,0-22 0,0-21 0,0 22 15,0-1-15,0-21 0,0 22 16,0-22-16,0 0 0,0 0 0,0 0 16,-21-21-1,21-21 16,0 0-31,0 0 0,0 0 16,0-1-16,0 1 0,21-21 0,-21 21 16,21-22-16,1 1 0,-1 21 0,0-21 15,21 20-15,-21-20 0,1 21 16,20 21-16,-21 0 0,0 0 16,0 0-16,1 0 0,-1 21 15,0 0-15,0 0 0,-21 22 0,21-22 16,-21 21-16,0-21 0,0 22 0,0-22 15,0 0-15,0 0 0,0 0 16,0 1-16,-21-1 0,0 0 0,21 0 16,-21-21-16,0 21 0,-1-21 0,1 0 15,0 0-15,0 0 16,0 0-16,-22 0 0,22 0 16,-21 0-16</inkml:trace>
  <inkml:trace contextRef="#ctx0" brushRef="#br0" timeOffset="25932.15">5630 5884 0,'0'0'0,"-21"-21"0,0 21 31,21-21-15,21 21-16,21 0 16,-20 0-16,20 0 0,21 0 15,1 0-15,-22-21 0,22 21 0,-1 0 16,1 0-16,-1-21 0</inkml:trace>
  <inkml:trace contextRef="#ctx0" brushRef="#br0" timeOffset="26328.1">6943 5652 0,'0'0'0,"0"-22"16,-22 22-1,1 22 1,0-1-16,0 0 15,0 0-15,0 0 0,-1 0 0,1 22 16,0-22-16,0 21 0,0-21 0,0 22 16,21-22-16,-22 0 0,22 21 15,0-20-15,0-1 0,0 0 0,0 0 16,22 0-16,-1-21 16,0 0-16,21 0 0,-21 0 15,1 0-15,20 0 0,-21 0 0,21 0 16,1 0-16,-22-21 0,21 0 0,1 21 15,-22-21-15,0 0 0,21-1 16,-21 1-16,1-21 0,-22 21 0,0 0 16,0-22-16,0 22 0,0 0 15,0 0-15,0-22 0,-22 43 0,1-21 16,0 0-16,0 21 0,0 0 0,0 0 16,-22-21-16,22 21 0,0 0 15,0 0-15,0 0 0,21 21 16,21-21-1,0 21-15,21-21 16,-21 0-16</inkml:trace>
  <inkml:trace contextRef="#ctx0" brushRef="#br0" timeOffset="26839.66">7853 5673 0,'0'0'0,"0"-21"0,-21 21 15,-1-22-15,1 22 0,0-21 0,0 21 16,-21 0-16,20 0 0,1 0 16,0 0-16,-21 0 0,21 21 15,-22 1-15,1-1 0,21 0 0,-22 0 16,22 21-16,-21-20 0,21 20 16,0-21-16,-1 21 0,22-20 0,0 20 15,0-21-15,0 0 0,0 0 0,0 1 16,0-1-16,0 0 0,22-21 15,-1 21-15,0-21 0,0 0 0,0 0 16,22 0-16,-22 0 0,21 0 0,-21 0 16,0-21-16,22 21 0,-22-21 15,21 0-15,-21-1 0,22 1 16,-22 0-16,0-21 0,21 21 0,-20-22 16,-1 1-16,0-22 0,0 22 15,0-21-15,0 20 0,-21 1 0,22 0 16,-22-1-16,21 1 0,-21 0 15,0-1-15,0 22 0,0 0 0,0 0 16,-21 21 0,-1 0-16,1 21 0,0 0 15,0 0-15,0 0 0,0 22 0,-1-1 16,1 0-16,0 1 0,0-1 16,21 22-16,-21-22 0,21 0 15,0 1-15,0-1 0,0-21 0,0 21 16,0-20-16,0-1 0,0 0 15,0 0-15,21 0 0,0-21 16,0 0-16,0 0 0,1 0 0,20 0 16</inkml:trace>
  <inkml:trace contextRef="#ctx0" brushRef="#br0" timeOffset="27176.49">8572 5673 0,'22'-43'16,"-44"86"-16,65-107 0,-43 43 0,0 0 0,0 0 15,0 0 1,-21 21-16,-1 0 0,-20 0 16,21 21-16,-21-21 0,20 21 0,-20 0 15,0 0-15,-1 0 0,22 1 16,0 20-16,0-21 0,21 0 0,0 0 16,0 1-16,21-1 15,0 0-15,0 0 0,1-21 0,-1 0 16,0 21-16,21-21 0,-21 0 0,1 0 15,-1 21-15,0-21 0,0 0 16,-21 22-16,0-1 0,21-21 16,-21 21-16,0 0 0,-21 0 15,0 0 1,0-21-16,-22 0 0,22 22 16,0-22-16,-21 0 0,21 0 0,-22 0 15,22 0-15,0 0 0,-21 0 16,20 0-16,1-22 0</inkml:trace>
  <inkml:trace contextRef="#ctx0" brushRef="#br0" timeOffset="28115.91">9356 5482 0,'21'0'15,"-21"21"16,0 1-31,0-1 0,-21 0 16,-1 0-16,1 21 16,21-20-16,-21 20 0,0-21 0,0 0 15,0 22-15,-1-22 0,22 0 0,0 0 16,0 0-16,0 0 0,0 1 16,0-1-16,22-21 0,-1 0 15,0 0-15,0 0 0,21 0 16,-20 0-16,-1 0 0,21-21 0,-21 21 15,0-22-15,22 1 0,-22 0 0,0 0 16,0-21-16,0 20 0,1-20 16,-22 21-16,0-21 0,0-1 0,0 1 15,0 21-15,-22-22 0,1 1 0,0 21 16,-21 0-16,21 0 16,-1-1-16,-20 22 0,21 0 0,-21 0 15,20 0-15,1 0 0,42 0 31,1 0-31,-1 0 16,21 0-16,-21 0 0,22 0 16,-1 0-16,0 0 0,1 0 0,-1 0 15,21 0-15,-20-21 0,-1 0 0,0 21 16,1-21-16,-1 21 0,0 0 16,-20-21-16,-1 21 0,0 0 0,-42 21 46,0 0-46,-22 0 0,22 0 0,0 1 16,0 20-16,0 0 0,-1 1 16,1-1-16,21 21 0,-21-20 0,21 20 15,-21-20-15,21 20 0,-21 1 0,21-1 16,0 1-16,0-1 0,0 1 16,-21-1-16,21 1 0,0 20 0,0 1 15,-22-22-15,22 22 0,0-21 0,0 20 16,0-20-16,0 20 0,0-20 0,0-1 15,22 22-15,-1-21 0,-21-1 16,21-21-16,-21 22 0,21-22 0,-21 1 16,0-1-16,0-21 0,0 0 15,0 0-15,-21-21 0,0 0 0,0 0 16,-22 0-16,22 0 0,-21 0 16,-1-21-16,-20 0 0,21 0 0,-22-21 15,1 20-15,-1-20 0,1 0 0,-1-1 16,1 1-16,-1 0 0,1 21 0,20-22 15,1 1-15,0 0 0,20-1 16,1 1-16,21 0 0,0-1 16,0 1-16,21-22 0,1 22 0,20-21 15,0 20-15,1-20 0,20-1 0</inkml:trace>
  <inkml:trace contextRef="#ctx0" brushRef="#br0" timeOffset="28843.15">10816 5292 0,'0'0'0,"0"-21"0,-21 21 16,0 0-16,0 0 16,21 21-16,-22 0 0,22 21 15,-21-21-15,21 22 0,-21-22 16,21 21-16,0 22 0,0-22 0,-21 0 16,21 1-16,-21-1 0,21 0 15,0-20-15,-21 20 0,21-21 0,-22 0 16,22 0-16,0 1 0,-21-22 0,21-22 47,0 1-47,0 0 0,21 0 0,1 0 15,-1 0-15,0-22 0,0 22 16,-21-21-16,21-1 0,0 22 0,1-21 16,20 0-16,-42 20 0,21 1 0,0 0 15,0 0-15,1 21 0,-1 0 16,0 0-16,-21 21 0,21 0 15,-21 22-15,0-22 0,21 0 16,-21 21-16,21-21 0,-21 22 0,0-22 16,22 0-16,-1 21 0,-21-20 0,21-1 15,0 0-15,0-21 0,0 21 16,1-21-16,-1 0 0,0 0 16,0 0-16,21 0 0,-20 0 0,-1 0 15,21-21-15,-21 0 0,0 21 16,1-43-16,-1 22 0,0 0 0,0-21 15,0-1-15,-21 1 0,0 0 16,0-1-16,0 1 0,0-21 0,0 20 16,0 1-16,-21 0 0,21-1 0,-21 1 15,0 21-15,0 0 0,-1-1 16,22 1-16,0 0 0,-21 21 16,21 21 15,0 0-31,0 1 0,0-1 15,0 0-15,21 0 0,1 21 16,-22-20-16,21 20 0,0-21 0,0 0 16,0 22-16</inkml:trace>
  <inkml:trace contextRef="#ctx0" brushRef="#br0" timeOffset="29163.96">11642 5567 0,'0'0'0,"0"21"0,21-21 0,0 0 15,0 0-15,0 0 0,0-21 16,1 21-16,-22-21 0,21 0 15,0 21-15,0-22 0,0 1 0,0 0 16,1 0-16,-1 0 0,-21 0 0,0-1 16,0 1-16,0 0 15,0 0-15,0 0 0,-21 21 16,-1 0-16,1 0 0,0 0 16,0 21-16,0 0 0,-22 0 15,22 0-15,0 1 0,0-1 0,0 21 16,0-21-16,-1 22 0,22-22 15,0 0-15,0 21 0,0-21 0,0 1 16,0 20-16,0-21 0,22 0 0,-1-21 16,0 21-16,0 1 0,0-22 15,22 0-15,-22 0 0,0 0 0,0 0 16,21 0-16,-20-22 0,20 22 16,-21-21-16,21 0 0,1 0 15,-22-21-15,21 20 0,1-20 0</inkml:trace>
  <inkml:trace contextRef="#ctx0" brushRef="#br0" timeOffset="29651.68">12361 5059 0,'0'-21'0,"0"42"0,0-63 15,0 63 1,-21 0-16,21 0 16,-21 0-16,21 22 0,0-1 0,-21-21 15,21 21-15,0 1 0,-21-1 16,21 0-16,0 1 0,0-22 15,0 21-15,0 1 0,0-22 0,0 21 16,0-21-16,0 0 0,0 22 16,0-22-16,0 0 0,-22-21 15,22-21 17,0 0-17,0 0-15,0-1 0,0 1 16,0 0-16,22 0 0,-22-21 0,21 20 15,0 1-15,0 0 0,-21 0 0,42 21 16,-20-21-16,-1 0 16,21 21-16,-21 0 0,22 0 0,-22 0 15,21 0-15,0 0 0,-20 0 0,-1 21 16,0 0-16,0 0 0,0 0 16,0 0-16,-21 1 0,0 20 0,0-21 15,0 0-15,0 0 0,0 1 16,-21-1-16,0 0 0,-21 0 0,21 0 15,-22 0-15,1-21 0,0 22 0,-1-22 16,1 0-16,0 21 0,20-21 16,-20 0-16,21 0 0,0 0 0,0 0 15,21-21 1,0-1 0,21 1-16,21 0 0,-21 0 0,0 0 15</inkml:trace>
  <inkml:trace contextRef="#ctx0" brushRef="#br0" timeOffset="29964.52">13314 5080 0,'0'0'15,"-21"0"-15,-1 0 0,1 0 0,0 0 16,0 0-16,0 0 0,21 21 15,-21 0-15,21 22 0,0-22 0,0 21 16,0-21-16,0 22 0,0-1 16,0-21-16,0 22 0,0-1 0,0 0 15,0-21-15,0 22 0,0-1 0,0-21 16,0 0-16,0 22 0,0-22 16,0 0-16,-22 0 0,22 0 15,-21 1-15,21-44 47,0 1-47,0 0 16</inkml:trace>
  <inkml:trace contextRef="#ctx0" brushRef="#br0" timeOffset="30323.31">13060 5228 0,'0'0'0,"-21"-21"0,-1 0 0,1 0 0,0 0 16,21-1-16,0 1 0,0 0 15,0 0-15,21 21 16,0-21-16,1 21 0,20 0 0,0 0 16,1 0-16,20 0 0,1 0 15,-1 0-15,22 21 0,-22 0 16,-20 0-16,20 22 0,-21-1 16,1 0-16,-1 1 0,-21-1 0,0 0 15,1 1-15,-22-1 0,0 0 0,0 22 16,0-22-16,-22 0 0,1 1 15,-21-22-15,0 21 0,-1-21 0,1 1 16,-22-1-16,22 0 0,0 0 0,-22 0 16,22-21-16,-22 0 0,22 21 15,21-21-15,-21 0 0,20 0 0,1 0 16,0 0-16,0 0 0,21-21 31,21 21-31,0-21 16,0 21-16,1-21 0,20 21 15,-21-21-15,21 0 0,-20 21 0,20-22 16</inkml:trace>
  <inkml:trace contextRef="#ctx0" brushRef="#br0" timeOffset="30772.06">13949 5482 0,'-21'0'0,"42"0"0,-64-21 0,22 0 15,0 0 1,21 0-16,0-1 16,21 1-16,0 0 0,1 21 15,-1-21-15,21 21 0,-21-21 16,22 21-16,-1 0 0,0 0 0,1 0 16,-1 0-16,0 0 0,1 0 15,-1 21-15,-21 0 0,21 0 0,-20 22 16,-1-22-16,-21 21 0,0 0 15,0 1-15,0-1 0,0 0 0,0 1 16,-21-22-16,-1 21 0,1-21 0,0 1 16,21-1-16,-21 0 0,0 0 15,0-21-15,-1 0 16,1 0-16,21-21 16,0 0-1,0 0-15,0-1 0,0 1 16,0 0-16,21-21 0,1 21 15,-1-22-15,0 22 0,21-21 0,-21 21 16,1-1-16,20-20 0,-21 21 0,0 21 16,0-21-16,1 0 0,-1 21 15,0 0-15,0 0 0,-21-22 0,21 22 16,0 0-16,1 0 0,-1-21 16,21 21-16,-21 0 0</inkml:trace>
  <inkml:trace contextRef="#ctx0" brushRef="#br0" timeOffset="30999.92">15155 5334 0,'0'0'0,"-21"21"16,0 0-1,21 1-15,-21-1 16,21 0-16,-21-21 0,21 21 0,0 0 16,0 0-16,0 1 0,-22 20 15,22-21-15,0 0 0,0 0 0,0 1 16,0-1-16,0 0 0,0 0 15,0 0-15,0 0 16,22-21 0,-1-21-1,0 0-15,0 21 0,0-21 16,-21 0-16</inkml:trace>
  <inkml:trace contextRef="#ctx0" brushRef="#br0" timeOffset="31215.8">15303 5186 0,'-21'0'0,"42"0"0,-63 0 0,21 0 15,0 0-15,0 0 16,-1 0-16,1 0 31,42 21 0,1-21-31,-1 0 0,0 0 0,0 0 16,0 21-16,0-21 0,1 0 16</inkml:trace>
  <inkml:trace contextRef="#ctx0" brushRef="#br0" timeOffset="31625.57">15557 5249 0,'22'0'16,"-1"0"-1,-21 22-15,21-22 16,-21 21-16,21-21 0,-21 21 16,21 0-16,0 0 0,1 0 0,-22 1 15,21-1-15,0 0 0,0 0 16,-21 0-16,0 0 0,21 22 0,-21-22 16,21 0-16,-21 0 0,0 0 15,0 1-15,0-1 0,0 0 16,22-42 31,-1 0-47,-21-1 15,21 1-15,-21 0 0,21 0 16,0 0-16,0 0 0,1-1 0,-1-20 16,0 21-16,0 0 0,0-22 15,0 22-15,1 0 0,-1 0 0,0 0 16,0 0-16,0 21 15,0 0 1,-21 21 0,0 0-1,0 0 1</inkml:trace>
  <inkml:trace contextRef="#ctx0" brushRef="#br0" timeOffset="31964.37">16171 5503 0,'0'0'0,"21"0"0,1 0 0,-1 0 16,0 0-16,0 0 0,0 0 15,0 0-15,1-21 0,20 0 0,-21 21 16,0-21-16,22 0 0,-22 0 16,0-1-16,0 1 0,0 0 0,-21 0 15,21 0-15,-21 0 0,0-1 16,-21 22-1,-21 0 1,21 0-16,-22 22 0,22-1 16,-21 0-16,21 0 0,0 0 0,-1 0 15,1 1-15,0-1 0,21 21 16,0-21-16,-21 0 0,21 1 0,0-1 16,0 21-16,0-21 0,0 0 0,0 1 15,0-1-15,21-21 16,0 0-16,-21 21 0,43-21 0,-22 0 15,0 0-15,21 0 0,1 0 16,-22 0-16,21-21 0,0 21 16</inkml:trace>
  <inkml:trace contextRef="#ctx0" brushRef="#br0" timeOffset="32471.43">16976 5271 0,'0'0'0,"0"-64"31,0 43-15,21 21-16,0 0 0,0-21 15,0 21-15,0 0 0,1 0 16,-1 0-16,0 0 0,0 0 0,0 21 15,0-21-15,1 21 0,-1 0 16,-21 0-16,0 1 0,0 20 0,0-21 16,0 0-16,0 0 0,0 1 15,0-1-15,0 0 0,0 0 0,-21 0 16,21 0-16,0 1 0,0-1 16,0 0-16,-22-21 0,22 21 0,-21-21 31,21-21 0,0 0-31,0 0 0,21-1 16,-21 1-16,22 0 0,-1 0 15,0 0-15,-21 0 0,21-1 0,0 1 16,0 0-16,1 0 0,-1 0 16,0 0-16,0-1 0,0 22 0,0-21 15,1 0-15,-1 21 0,0-21 16,0 21-16,0-21 15,-21 0 1,-21 21 0</inkml:trace>
  <inkml:trace contextRef="#ctx0" brushRef="#br0" timeOffset="35799.21">2032 8086 0,'0'0'0,"-21"0"0,0 0 16,-1 21-16,1-21 0,0 0 0,-21 0 15,21 0-15,-1 0 0,1 0 16,0 0-16,0 0 0,0 0 16,42 0 30,21 0-46,-21 0 16,22 21-16,-1-21 0,0 21 16,22-21-16,-22 0 0,22 0 0,20 0 15,-20 0-15,21 0 16,-1 0-16,1 0 0,0 0 0,-1 0 16,1 0-16,-22-21 0,22 21 15,-21-21-15,-1 21 0,-21 0 0,1 0 16,-1 0-16,0 0 0,-20 0 15,-1-21-15,0 21 0,-21-21 16,0-1 15,-21 22-31,0-21 0,-1 21 16,1-21-16,21 0 16,-21 21-16,0 0 0,21-21 0,-21 21 15,0-21-15,-1 21 0,1 0 16,21-22-16</inkml:trace>
  <inkml:trace contextRef="#ctx0" brushRef="#br0" timeOffset="36244.49">2984 7747 0,'0'0'0,"-21"0"15,0 0-15,0 0 31,21 21-31,0 0 16,0 1 0,0-1-16,21 0 0,0 0 15,0-21-15,1 21 0,-1 0 16,0-21-16,21 22 0,-21-22 0,22 0 16,-1 0-16,-21 0 0,22 0 15,-1 0-15,-21 0 0,21 0 0,-20 0 16,-1 0-16,0 0 0,-21-22 0,0 1 31,0 0-31,-21 21 16,0 0-1,-1 0-15,1 0 0,-21 0 0,21 21 0,-22 0 16,22 1-16,-21-1 0,0 0 16,-1 21-16,1 1 0,0-22 15,-1 21-15,1 0 0,0 1 0,-1-1 16,22 0-16,-21 1 0,21-22 15,-1 21-15,1-21 0,21 1 0,0 20 16,0-21-16,0 0 0,0 0 16,0 1-16,21-22 15,1 0-15,-1 0 16</inkml:trace>
  <inkml:trace contextRef="#ctx0" brushRef="#br0" timeOffset="37179.94">4085 7768 0,'0'0'0,"-21"0"0,0 0 16,0 0-16,-1 0 16,1 0-16,0 0 0,0 0 0,0 0 15,0 21-15,-1 1 0,22-1 16,0 21-16,-21 0 0,21 22 0,0-1 15,0-20-15,0 20 0,0 1 16,0-22-16,0 22 0,0-22 0,0 0 16,0 1-16,0-1 0,0-21 0,-21 21 15,21-20-15,0-1 0,0 0 16,0 0-16,0-42 31,0 0-15,0 0-16,0-1 0,0 1 0</inkml:trace>
  <inkml:trace contextRef="#ctx0" brushRef="#br0" timeOffset="37487.81">3916 7874 0,'0'0'0,"0"-21"0,0 0 16,0 0-1,21 21-15,0 0 31,0 21-31,0-21 16,1 42-16,20-21 0,-21 22 0,0-1 16,0 0-16,22 1 0,-22-1 15,0 21-15,0-20 0,0-1 0,1 0 16,-22 1-16,0-1 0,21-21 16,-21 22-16,0-22 0,21 21 0,-21-21 15,0 0-15,0 1 0,21-22 47,-21-22-47,21 22 0,-21-21 0,0 0 16,0 0-16,21-21 15,-21 20-15,22-20 0</inkml:trace>
  <inkml:trace contextRef="#ctx0" brushRef="#br0" timeOffset="37735.67">4530 7747 0,'0'0'0,"0"-21"0,0 0 15,0 0-15,-22 21 16,1 21 0,21 21-16,-21-21 0,21 22 15,-21-1-15,21 21 0,0 1 0,-21-22 16,21 22-16,-21-1 0,21-20 0,0-1 16,-22 21-16,22-20 15,0-1-15,0-21 0,0 22 0,0-22 16,0 0-16,0 0 0,0 0 0,0 0 15,0 1-15,0-1 16,22-21 0,-1 0-16,0-21 0,0-1 15,0 22-15</inkml:trace>
  <inkml:trace contextRef="#ctx0" brushRef="#br0" timeOffset="38168.33">4953 8065 0,'0'0'0,"21"-22"0,0 1 0,-21 0 0,0 42 32,0 0-32,0 1 0,0-1 15,-21 0-15,0 21 0,21-21 0,-21 22 16,21-22-16,-21 0 0,21 21 16,-22-20-16,22-1 0,0 21 0,0-21 15,0 0-15,0 1 0,0-1 0,0 0 16,0 0-16,0 0 0,22 0 15,-1-21-15,0 0 16,0 0-16,0 0 0,0 0 0,1 0 16,20 0-16,-21 0 0,21-21 15,-20 0-15,20 0 0,-21 0 0,21 0 16,-20-22-16,-1 22 0,0-21 0,-21-1 16,0 22-16,0-21 0,0-22 15,0 22-15,0 0 0,0-1 0,0 22 16,-21-21-16,0 21 0,-1 0 15,-20-1-15,21 22 0,0 0 0,-22 0 16,22 0-16,-21 0 0,0 22 0,20-1 16,-20 21-16,0-21 15,21 22-15,-1-22 0,1 21 0,0-21 16,21 22-16,0-22 0,0 21 0,0-21 16,0 0-16,21 1 15,0-22-15,22 0 0,-22 0 0,21 0 16</inkml:trace>
  <inkml:trace contextRef="#ctx0" brushRef="#br0" timeOffset="38452.18">5651 7747 0,'0'0'0,"22"-21"16,-22-21-16,0 20 0,0 44 31,0 20-16,0-21-15,0 21 0,0-20 0,0 20 16,-22 0-16,22 22 0,0-22 0,-21 0 16,21 1-16,0-1 0,-21 0 15,21 1-15,0-1 0,0-21 0,-21 22 16,21-22-16,0 21 0,-21-21 0,21 0 16,0 1-16,0-1 15,21-21 16,0-21-31,0-1 16</inkml:trace>
  <inkml:trace contextRef="#ctx0" brushRef="#br0" timeOffset="38832.37">6075 8170 0,'0'0'15,"21"0"-15,0 0 0,0 0 16,0 0 0,1 0-16,-1 0 15,-21-21-15,0 0 0,21 21 16,0-21-16,-21 0 0,0 0 16,21-1-16,-21 1 0,0 0 15,0 0-15,0 0 0,0 0 16,0-1-16,-21 22 31,0 0-31,0 22 16,0-1-16,-1 0 0,1 0 0,0 0 15,0 22-15,21-22 0,-21 21 0,0-21 16,21 22-16,-22-22 0,22 0 16,0 21-16,0-21 0,0 1 0,0-1 15,0 0-15,0 0 16,22-21-16,-1 0 0,0 0 15,0 0-15,0 0 0,0 0 16,1 0-16,-1-21 0</inkml:trace>
  <inkml:trace contextRef="#ctx0" brushRef="#br0" timeOffset="39260.33">6794 7916 0,'0'-21'0,"0"42"0,22-63 0,-22 21 0,0 0 15,-22 21 1,1 0 0,0 0-16,0 0 0,-21 0 15,20 21-15,1-21 0,0 21 0,0 0 16,21 0-16,-21 1 16,21-1-16,0 0 0,0 0 0,0 0 15,0 0-15,0 1 0,0-1 0,21-21 16,-21 21-16,21 0 0,0-21 15,0 21-15,1-21 0,-1 21 16,0-21-16,0 0 0,0 22 0,0-22 16,-21 21-16,22 0 15,-1-21-15,-21 21 0,0 0 16,0 0-16,0 1 16,0-1-1,-21-21-15,-1 0 0,1 0 0,0 0 16,0 21-16,0-21 0,0 0 0,-22 0 15,22 0-15,0 0 0,0 0 16,0 0-16,-1 0 0,1 0 16,0 0-16,0 0 0,0 0 15,21-21 1,-21 0-16,21-1 0</inkml:trace>
  <inkml:trace contextRef="#ctx0" brushRef="#br0" timeOffset="39540.17">5482 7811 0,'42'-22'16,"-20"22"-16,-1-21 15,0 21-15,21 0 0,1-21 0,-1 21 16,-21 0-16,21-21 0,1 21 16,-1-21-16,0 21 0,-20 0 15,20 0-15,-21 0 0,21 0 0,-20 0 16,-1 0-16,0 0 0,0 0 0,0 0 16,0 0-16,1 0 15,-1 0-15</inkml:trace>
  <inkml:trace contextRef="#ctx0" brushRef="#br0" timeOffset="39799.51">7514 8467 0,'0'0'0,"21"0"63,-21-21-48,0-1-15,0 1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1:45:12.0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1333 847 0,'0'0'0,"22"-21"0,-22-1 16,0 1-1,0 0 1,0 0-1,-22 0 1,1 21 0,0 0-16,0 0 0,0 0 15,0 0-15,-1 0 0,1 21 16,0-21-16,0 21 0,-21 0 16,20 0-16,1 1 0,-21 20 0,21-21 15,0 0-15,-22 22 0,22-1 16,0-21-16,0 21 0,0 1 15,-1-22-15,1 21 0,21 1 16,0-22-16,0 21 0,0-21 0,0 22 16,0-22-16,0 0 0,21 21 15,1-21-15,-1 1 0,0-1 16,0 0-16,0 0 0,0 0 0,22-21 16,-22 21-16,0 1 0,0-22 15,22 0-15,-22 21 0,21-21 0,-21 0 16,0 0-16,22 0 0,-22 0 15,0 0-15,0-21 0,0-1 16,22 22-16,-22-21 0,0 0 0,0 21 16,0-21-16,1 0 15,-1-22-15,0 22 0,0 0 0,21-21 16</inkml:trace>
  <inkml:trace contextRef="#ctx0" brushRef="#br0" timeOffset="640.04">1947 550 0,'-21'0'16,"0"22"-1,0-22-15,21 21 16,0 0-16,0 21 0,-21-21 0,-1 22 15,22-1-15,-21 0 0,21 22 16,0-22-16,-21 22 0,0-22 0,21 22 16,-21-22-16,21 0 0,0 1 15,-21-1-15,21 0 0,-22-21 16,22 22-16,-21-22 0,21 0 0,0 0 16,0 0-16,0 1 0,0-1 15,0 0-15,0 0 16,-21-21-16,0 0 15,21-21 1,0 0-16,0 0 16,0-1-16,0 1 0,0 0 15,21 0-15,0 0 16,-21 0-16,43-1 0,-22 1 0,0 0 16,21 0-16,-21-21 0,22 20 15,-22 1-15,21 0 0,-21 0 16,22 0-16,-22 21 0,21-21 0,-21 21 15,1 0-15,-1 0 0,21 0 16,-21 21-16,0-21 0,1 21 16,-22 0-16,0 0 15,0 0-15,0 1 0,0 20 0,0-21 16,0 0-16,0 0 0,0 1 16,0-1-16,0 0 0,0 0 0,-22-21 15,22 21-15,-21 0 0,0-21 16,21 22-16,-21-22 15,21 21 1,-21-21-16,0 0 31,-1 0-15</inkml:trace>
  <inkml:trace contextRef="#ctx0" brushRef="#br0" timeOffset="1428.36">2349 1122 0,'0'-21'16,"0"0"0,22 21-1,-1-22-15,0 22 16,0 0-16,0 0 16,0 0-16,1 0 0,20 0 15,-21 0-15,0 0 0,0 22 0,1-1 16,20 0-16,-21 0 0,-21 21 15,21-20-15,0-1 0,-21 21 0,22-21 16,-22 0-16,0 1 0,0 20 16,0-21-16,0 0 0,0 0 15,-22-21-15,1 22 0,0-22 16,21 21-16,-21-21 16,0 0-16,21-21 31,0-1-31,0 1 15,0 0-15,0 0 0,0 0 0,0 0 16,21-1-16,0 1 0,0 0 16,0 0-16,1 0 0,-1 0 15,0-1-15,0 1 0,0 0 0,0 0 16,1 21-16,-1-21 0,0 0 16,0 21-16,0 0 0,-21-22 0,21 22 15,1-21-15,-1 21 16</inkml:trace>
  <inkml:trace contextRef="#ctx0" brushRef="#br0" timeOffset="1952.06">3408 953 0,'0'0'16,"-21"-22"-16,-1 22 15,1 0-15,0 0 16,0 0-16,0 0 16,0 0-16,-1 22 0,1-1 0,-21 0 15,21 0-15,0 21 0,-1-20 16,1 20-16,0-21 0,0 21 0,0-20 16,21 20-16,0-21 15,-21 21-15,21-20 0,0-1 0,0 0 16,0 0-16,0 0 0,0 0 15,21 1-15,0-22 0,0 21 0,0-21 16,0 0-16,1 0 0,20 0 16,-21 0-16,21 0 0,1 0 0,-22-21 15,21 21-15,1-22 0,-1 1 16,0 0-16,-21 0 0,22 0 0,-1 0 16,-21-1-16,0 1 0,1-21 15,-1 21-15,-21-22 0,0 1 16,0 0-16,0-1 0,0 22 15,-21-21-15,-22 0 0,22 20 0,0 1 16,-21 21-16,-1 0 0,1 0 16,0 0-16,20 0 0,-20 0 0,0 21 15,-1 1-15,22-1 0,-21 0 16,21 21-16,0-21 0,-1 22 0,1-22 16,21 21-16,0-21 0,-21 1 15,21 20-15,0-21 0,0 0 0,0 0 16,0 1-16,21-22 15,0 0-15,1 21 16</inkml:trace>
  <inkml:trace contextRef="#ctx0" brushRef="#br0" timeOffset="2823.56">4022 995 0,'0'0'16,"-22"0"0,22 21-1,-21 0-15,0-21 16,0 21-16,21 1 0,-21-1 0,0 0 16,21 21-16,-22-21 0,1 1 15,21-1-15,0 0 0,-21 0 0,0 21 16,21-20-16,-21-22 0,21 21 15,0 0-15,0 0 0,0 0 16,-21-21-16,21-21 47,0 0-31,0 0-16,0 0 15,0-1-15,0 1 0,0 0 16,21-21-16,-21 21 0,21-1 15,0-20-15,0 21 0,0-21 0,1 20 16,-1-20-16,21 21 0,-21 0 16,22 0-16,-22-1 0,21 1 0,0 0 15,-20 21-15,-1 0 0,21 0 16,-21 0-16,22 21 0,-22-21 0,0 21 16,0 22-16,0-22 0,0 0 15,1 21-15,-22-20 0,21 20 0,-21 0 16,0-21-16,0 22 0,0-22 15,0 0-15,0 0 0,-21 22 0,-1-22 16,22 0-16,-21-21 16,21 21-16,0 0 0,-21-21 15,21 21-15,-21-21 16,0 0 0,21-21-16,0 0 15,0 0-15,0 0 16,0 0-16,21-1 0,0-20 0,0 21 15,0-21-15,1-1 0,-1 22 16,21-21-16,-21-1 0,0 22 0,22 0 16,-22 0-16,21 0 0,-21 0 15,1 21-15,-1 0 0,0 0 16,0 0-16,0 21 0,0-21 16,-21 21-16,0 0 0,0 0 0,22 22 15,-22-22-15,0 0 0,0 21 16,0-21-16,0 1 0,0-1 0,0 21 15,-22-21-15,1 0 0,21 1 16,-21-1-16,21 0 0,-21-21 0,21 21 16,-21 0-16,0-21 15,-1 21-15,22 1 16,0-44 31,0 1-32,22 0-15,-1 0 0</inkml:trace>
  <inkml:trace contextRef="#ctx0" brushRef="#br0" timeOffset="3311.28">5143 1207 0,'-21'0'15,"42"0"48,1-22-63,-1 22 16,0-21-16,0 0 0,0 0 0,22 21 15,-22-21-15,0 0 0,0-1 16,0-20-16,-21 21 0,21 0 0,-21 0 15,0-1-15,0 1 16,0 0-16,-21 21 16,0 0-16,0 0 0,0 0 15,0 0-15,-22 21 0,22 0 0,-21 1 16,21-1-16,-22 21 16,22 0-16,-21-20 0,21 20 0,-1-21 15,1 21-15,0-20 0,0 20 16,21-21-16,0 0 0,0 0 0,0 1 15,0-1-15,0 0 0,21-21 16,0 21-16,0-21 0,1 0 0,20 21 16,-21-21-16,0 0 0,22 0 15,-22 0-15,21 0 0,-21 0 0,0 0 16,1 0-16,20 0 0,-21-21 16,0 21-16,0-21 0,1 21 0,-1-21 15,0 21-15,0-21 0,0-1 0,-21 1 16,21 21-16,1-21 15</inkml:trace>
  <inkml:trace contextRef="#ctx0" brushRef="#br0" timeOffset="4128.81">6350 741 0,'0'0'0,"0"-21"0,0 0 16,0-1-16,0 1 0,0 0 15,0 0 1,0 42 0,0 0-16,0 0 15,0 1-15,-21 20 0,21 0 16,-21 22-16,21-22 0,-22 22 0,1-1 16,21-21-16,-21 22 0,0-22 15,21 22-15,-21-22 0,21 0 0,-21 1 16,21-22-16,0 0 0,-22 0 15,22 0-15,0 1 0,0-1 0,0-42 47,22 21-47,-1-22 0,-21 1 16,21 0-16</inkml:trace>
  <inkml:trace contextRef="#ctx0" brushRef="#br0" timeOffset="4732.46">6308 783 0,'0'0'16,"0"-21"-16,0 0 0,0 0 0,0 0 16,-22-1-16,22 1 0,0 0 15,0 0-15,0 0 16,22 21-16,-22-21 0,21 21 16,0 0-16,0 0 0,0 0 15,22 0-15,-22 0 0,21 0 16,-21 0-16,22 0 0,-22 21 0,21-21 15,-21 21-15,0 0 0,1 0 16,-22 0-16,0 22 0,0-22 0,0 21 16,-22-21-16,1 22 0,0-22 15,-21 21-15,21-21 0,-43 1 0,22 20 16,-1-21-16,1 0 0,0-21 16,-1 21-16,1-21 0,21 0 0,0 0 15,0 0-15,21-21 31,21 21-15,-21-21-16,42 21 0,-21-21 16,0 21-16,1 0 0,20 0 15,-21-21-15,21 21 0,1 0 0,-22 0 16,21 0-16,-21 21 0,22 0 16,-22 0-16,21 0 0,-21 1 0,1 20 15,-1-21-15,0 0 0,-21 22 0,21-22 16,-21 21-16,0-21 0,0 0 15,0 22-15,0-22 0,-21 0 0,-21 0 16,20 22-16,1-22 0,-21 0 16,21 0-16,-22-21 0,1 21 0,0 0 15,21-21-15,-22 22 0,22-22 16,-21 0-16,21 0 0,-1 0 16,1 0-16,0 0 0,0 0 0,0 0 15,0 0-15,-1-22 16,1 1-16,21 0 15,0 0-15,0 0 16,0 0-16,21 21 0,1-22 16,-1 22-16,0-21 0,21 0 0</inkml:trace>
  <inkml:trace contextRef="#ctx0" brushRef="#br0" timeOffset="5160.51">6964 1143 0,'0'-21'0,"0"42"0,0-63 15,21 21-15,-21-1 16,21 22-16,-21-21 0,0 0 0,21 21 16,0 0-16,1-21 15,-1 21-15,0 0 0,0 0 16,0 21-16,0 0 0,1 0 15,-1 22-15,-21-22 0,21 21 16,-21-21-16,21 22 0,-21-22 0,0 21 16,0-21-16,0 1 0,0 20 15,0-21-15,0 0 0,0 0 0,-21-21 16,21 22-16,-21-1 0,21-42 47,0-1-47,0 1 15,0 0-15,0 0 0,0 0 0,21 0 16,0-1-16,-21 1 0,21 0 16,0-21-16,-21 21 0,22-1 0,-22 1 15,21 0-15,-21 0 0,21 0 16,0 21-16,0-21 0,-21-1 16,21 22-16,1-21 0,20 21 15,-21 0-15</inkml:trace>
  <inkml:trace contextRef="#ctx0" brushRef="#br0" timeOffset="5652.23">7937 931 0,'-21'0'0,"42"0"0,-63 0 0,21 0 16,0 0-16,0 0 0,-1 0 15,1 0-15,-21 22 0,21-1 0,-22 0 16,1 0-16,21 0 0,-21 22 15,20-22-15,-20 0 0,21 21 16,21 1-16,0-22 0,-21 21 0,21-21 16,0 0-16,0 22 0,0-22 15,0 0-15,21 0 0,0 0 0,0 1 16,22-1-16,-22-21 0,21 21 16,-21-21-16,22 0 0,-1 0 0,0 0 15,1 0-15,-1 0 0,0 0 0,1-21 16,-1 21-16,-21-21 0,21-1 15,1 1-15,-1 0 0,0 0 0,-20-21 16,-1 20-16,0-20 0,0 0 16,-21-1-16,0 1 0,0 0 15,0-22-15,0 22 0,-21 21 16,0-22-16,0 1 0,-22 21 0,22 0 16,-21 0-16,-1 21 0,1 0 15,0 0-15,-1 0 0,1 0 0,21 21 16,-21 0-16,-1 0 0,1 21 15,0-20-15,20 20 0,-20 0 0,21-21 16,0 22-16,0-1 0,21 0 16,0 1-16,0-22 0,0 21 0,0-21 15,0 1-15,0-1 0,0 0 0,0 0 16,21 0-16,0-21 0,0 0 16,0 21-16,0-21 0</inkml:trace>
  <inkml:trace contextRef="#ctx0" brushRef="#br0" timeOffset="6340.23">8488 974 0,'0'0'16,"0"-21"-16,0-1 0,0 44 46,-21 20-46,21-21 0,0 0 16,0 22-16,0-1 0,-22-21 0,22 21 16,-21 1-16,21-22 0,0 21 15,0-21-15,0 1 0,0-1 0,-21 0 16,21 0-16,0 0 0,0 0 16,0 1-16,21-22 31,0 0-31,1-22 15,-1 1-15,0 21 0,0-21 16,0 0-16,0-21 16,1 20-16,-1 1 0,0-21 0,0 21 15,0 0-15,0-22 0,1 22 16,-1 0-16,-21 0 0,21 21 16,-21 21-1,0 0-15,0 0 0,0 0 16,0 1-16,0 20 0,0-21 0,-21 0 15,21 22-15,0-22 0,0 0 16,0 0-16,0 0 0,0 0 0,0 1 16,21-1-1,0-21-15,0 0 16,0 0-16,1 0 0,-1 0 16,21 0-16,-21-21 0,0 21 15,22-22-15,-22 1 0,0 0 0,21-21 16,-20 21-16,-1-22 0,0 22 15,0-21-15,0-1 0,0 1 0,-21 0 16,0-1-16,0 22 0,0-21 16,0 21-16,0 0 0,-21-1 0,0 1 15,0 21-15,0 0 0,0 0 16,-1 0-16,1 0 0,0 0 16,21 21-16,-21-21 15,21 22-15,0-1 16,0 0-1,21-21 1,0 0-16</inkml:trace>
  <inkml:trace contextRef="#ctx0" brushRef="#br0" timeOffset="6773.2">9525 1016 0,'0'0'0,"21"-21"16,-21 0-16,0 0 16,0-1-1,-21 22 1,0 0-16,0 0 16,-1 0-16,1 22 0,0-1 15,0 0-15,0 0 0,0 0 0,21 0 16,0 1-16,-22-1 0,22 0 15,0 0-15,0 0 0,0 0 0,0 1 16,0-1-16,22 0 0,-1 0 16,-21 0-16,21-21 0,0 21 0,-21 1 15,21-22-15,-21 21 0,21-21 16,-21 21 0,-21-21 15,0 0-31,0 0 0,0 0 0,0 0 15,-1 0-15,-20 0 0,21 0 16,0 0-16,0 0 0,-1 0 0,1 0 16,0 0-16,42 0 31,0 0-15,22-21-16</inkml:trace>
  <inkml:trace contextRef="#ctx0" brushRef="#br0" timeOffset="7144.62">9737 1228 0,'0'-21'16,"21"-1"-1,0 22 1,0 0-16,0-21 0,0 0 0,1 21 15,20-21-15,-21 0 0,0 21 0,0-21 16,1-1-16,-22 1 16,21 21-16,-42 0 31,-1 0-31,1 0 0,0 21 0,0 1 16,-21-1-16,20 0 0,1 21 0,0-21 15,0 1-15,0-1 0,0 0 16,-1 0-16,22 0 0,0 0 0,0 1 15,0-1-15,0 0 16,0 0-16,22-21 0,-1 21 16,0-21-16,0 0 0,0 0 15,22 0-15,-1 0 0,0 0 0,1 0 16,-1 0-16,0 0 0,1 0 16,-1-21-16</inkml:trace>
  <inkml:trace contextRef="#ctx0" brushRef="#br0" timeOffset="7544.38">10393 1143 0,'0'0'0,"0"-21"0,0 0 16,21 21 31,0 0-47,0 0 0,0 21 15,1 0-15,-1 0 16,0-21-16,-21 21 0,0 1 15,0-1-15,21 0 0,-21 21 0,0-21 16,0 1-16,0-1 16,0 0-16,0 0 0,0 0 15,-21-21 1,0 0 0,0 0-1,21-21-15,0 0 16,0 0-16,0 0 0,0-1 15,21-20-15,0 21 0,-21 0 16,21-22-16,0 22 0,0-21 16,1 21-16,-1 0 0,-21-1 0,21 1 15,0 0-15,0 21 16,0 0 0,-21 21-1,0 0-15</inkml:trace>
  <inkml:trace contextRef="#ctx0" brushRef="#br0" timeOffset="10472.35">1016 2223 0,'21'0'0,"-21"-22"15,21 22 110,0 0-109,1 0-16,-22-21 0,21 21 16</inkml:trace>
  <inkml:trace contextRef="#ctx0" brushRef="#br0" timeOffset="11661.41">1545 2138 0,'0'0'0,"-42"0"0,21 0 0,-1 0 0,1 0 16,0 0-16,0 0 0,0 0 15,0 0-15,-1 0 0,1 0 16,0 0-16,-21-21 0,21 21 0,-1 0 16,-20 0-16,21 0 15,0 0-15,-22 0 0,22 0 0,0 0 16,0 0-16,0 0 0,0 0 15,-1 0-15,44 0 63,-1 0-63,0 0 0,0 0 0,0 0 16,0 0-16,22 0 0,-22 0 15,21 0-15,1 0 0,20 0 0,-21 0 16,22 0-16,-1 0 0,-20 0 15,20 0-15,1 0 0,-1 0 16,1-21-16,-1 21 0,-20 0 16,20 0-16,1 0 0,-1 0 0,1 0 15,-1 0-15,1 0 0,-1 0 16,1 0-16,-1 0 0,22 0 0,-22 0 16,1 0-16,-1 0 0,1 0 15,-1 0-15,-20 0 0,20 0 0,-21 0 16,1 0-16,-1 0 0,0 0 0,1 0 15,-1 0-15,0 0 0,1 0 16,-1 0-16,0 0 0,22 0 0,-22 0 16,22 0-16,-1 0 15,-20 0-15,41 0 0,-20 0 0,-1 0 16,1 0-16,-1 0 0,1 0 0,-1-22 16,1 22-16,-1 0 0,1 0 15,-1 0-15,1 0 0,-1-21 0,1 21 16,20 0-16,-20 0 0,-1 0 15,1 0-15,21 0 0,-22 0 0,1 0 16,-1 0-16,1 0 0,-1 0 16,1 0-16,-1 0 0,1-21 0,-1 21 15,1 0-15,20 0 0,-20 0 16,-1 0-16,1 0 0,-1 0 0,1 0 16,20 0-16,-41 0 0,20 0 15,1 0-15,-1 0 0,-20 0 16,20 0-16,-21 0 0,22 0 0,-1 0 15,-20 0-15,20 0 0,1 0 0,-1 0 16,1 0-16,-1 0 0,1 0 16,-1 0-16,1-21 0,-22 21 0,22 0 15,-22 0-15,21 0 0,-20 0 16,-1 0-16,0-21 0,1 21 0,-1 0 16,0 0-16,1 0 0,-1 0 15,0 0-15,1 0 0,-1 0 16,22 0-16,-22 0 0,21 0 0,-20 0 15,-1 0-15,22 0 0,-22 0 16,21 0-16,-20 0 0,20-21 0,-20 21 16,-1 0-16,0 0 0,22-22 15,-22 22-15,0 0 0,1 0 0,-1 0 16,22-21-16,-22 21 0,0 0 0,22 0 16,-22 0-16,22 0 0,-22 0 15,21 0-15,-20 0 0,20 0 0,1 0 16,-22 0-16,0 0 0,22 0 15,-22 0-15,1 0 0,-1 0 0,0 0 16,1 0-16,-1-21 16,0 21-16,-21 0 0,22 0 0,-1 0 15,0 0-15,-20 0 0,20 0 0,0 0 16,1 0-16,-1-21 0,-21 21 16,21 0-16,-20 0 0,-1 0 0,21 0 15,-21 0-15,0 0 0,1 0 16,-1-21-16,0 21 0,0 0 15,0 0-15,0 0 16,1 0-16,-1 0 16,0 0-1,-21-21 1,0-1 0,0 1-16,-21 21 0,0-21 15,-1 0-15</inkml:trace>
  <inkml:trace contextRef="#ctx0" brushRef="#br0" timeOffset="13328.33">677 3450 0,'0'0'0,"21"0"16,1 0-16,-22-21 0,21 21 15,0 0-15,-21-21 16,21 21-16,-21-21 16,0 0-1,0-1 1,0 1 0,-21 21-16,0 0 0,0 0 15,-1 0-15,-20 0 0,21 0 16,0 0-16,-22 0 0,22 0 15,-21 21-15,0-21 0,-1 22 0,22-1 16,-21 0-16,-1 0 0,1 0 16,21 22-16,-21-22 0,20 0 0,1 21 15,-21-21-15,21 22 0,0-1 16,-1-21-16,-20 22 0,21-1 16,21 0-16,0 1 0,0 20 15,0-21-15,0 22 0,0-22 16,0 22-16,0-22 0,0 0 0,0 1 15,0-1-15,0 0 0,0-20 16,21-1-16,21 0 0,1 0 0,-1 0 16,0-21-16,22 0 0,-1 0 15,-20 0-15,20 0 0,1 0 0,-1-21 16,-20 0-16,20 21 0,-21-21 16,1 0-16,-1-1 0,0 1 0,-20 0 15,-1 0-15,21 0 0,-42 0 16,21-1-16,0 1 0,-21 0 15,22-21-15,-22 21 0,0-22 16</inkml:trace>
  <inkml:trace contextRef="#ctx0" brushRef="#br0" timeOffset="13995.95">1291 3281 0,'0'0'0,"0"-21"0,0 0 0,-21 21 15,21-22-15,-21 22 16,21 22 0,0-1-16,-21 21 15,21-21-15,0 22 0,0-1 16,-22 0-16,22 1 0,0-1 0,0 21 15,-21-20-15,21-1 0,0 22 16,0-22-16,0 21 0,-21-20 16,21-1-16,-21 22 0,21-22 15,0 0-15,0 1 0,0-1 0,-21 0 16,21-21-16,0 1 0,0 20 0,0-21 16,-21 0-1,21-42 16,0 0-31,0 0 16,0 0-16,0-1 0,0 1 0,0 0 16,0-21-16,0 21 0,0-1 15,21-20-15,0 21 0,0-21 0,-21 20 16,42 1-16,-20 0 0,-1-21 16,21 21-16,-21 21 0,22-22 15,-22 1-15,21 21 0,-21 0 16,22 0-16,-22 0 0,0 0 0,0 0 0,0 21 15,0 1-15,1-1 16,-1 0-16,-21 0 0,0 0 0,0 0 16,0 22-16,0-22 0,0 21 15,0-21-15,0 22 0,0-22 0,0 21 16,0-21-16,0 1 0,0-1 16,0 0-16,-21 0 0,21 0 15,-22-21-15,22 21 16,0-42 15,0 0-15,0 0-1,0 0-15,0 0 0,0-1 0</inkml:trace>
  <inkml:trace contextRef="#ctx0" brushRef="#br0" timeOffset="14515.65">1905 3831 0,'0'0'0,"-21"0"0,21-21 0,0 0 15,0 0-15,0 0 16,0-1-16,21 22 31,0 0-31,0 0 0,0 0 0,1 22 16,-1-1-16,0 0 15,0-21-15,-21 42 0,21-21 0,0 1 16,-21-1-16,0 21 0,0-21 16,22 22-16,-22-22 0,0 21 0,0-21 15,0 22-15,0-22 16,0 21-16,0-21 0,0 0 0,-22 1 15,1-22-15,21 21 0,-21-21 16,21 21-16,-21-21 31,21-21-31,0 0 0,0-1 0,0 1 16,0 0-16,0-21 0,21-1 16,-21 22-16,21-21 0,-21 0 0,21-1 15,1 1-15,-22 21 0,21-22 16,0 22-16,0 0 0,-21 0 0,21 21 15,0-21-15,1 21 16,-1 0-16,0 0 16,0 0-1</inkml:trace>
  <inkml:trace contextRef="#ctx0" brushRef="#br0" timeOffset="15056.42">2646 3747 0,'0'0'0,"0"-22"15,-21 22 1,-1 0-1,1 0-15,0 22 16,0-1-16,0-21 0,0 21 0,-1 0 16,22 0-16,-21 0 0,0 22 15,0-22-15,21 21 0,0-21 0,0 22 16,-21-22-16,21 21 0,0-21 16,0 22-16,0-22 0,0 0 0,0 0 15,21 0-15,0 1 16,0-22-16,0 0 0,1 0 15,-1 0-15,0 0 0,0 0 16,0 0-16,0 0 0,22-22 0,-22 1 16,0 21-16,21-21 0,-20 0 0,-1-21 15,21 20-15,-21 1 0,0-21 16,22 0-16,-22 20 0,-21-20 0,21 21 16,-21-21-16,0-1 0,0 22 15,0 0-15,0-21 0,-21 20 0,21 1 16,-42 0-16,20 0 0,1 21 15,-21 0-15,21 0 0,-22 0 0,1 0 16,0 0-16,-1 0 16,1 0-16,21 21 0,-21-21 0,-1 21 15,22 0-15,-21 1 0,21-1 16,21 0-16,-22 0 0,22 0 0,0 0 16,0 1-16,0-1 0,0 0 15,22 0-15,-1-21 0,0 0 16,0 21-16,0-21 0</inkml:trace>
  <inkml:trace contextRef="#ctx0" brushRef="#br0" timeOffset="15915.92">3281 3768 0,'0'0'15,"-21"0"17,-1 0-32,22 21 15,0 0-15,-21 0 0,21 0 16,-21 1-16,21 20 16,0-21-16,0 0 0,0 0 0,0 1 15,-21 20-15,21-21 0,0 0 0,-21 0 16,21 1-16,0-1 15,0 0-15,0 0 0,0 0 16,0-42 31,0 0-47,0 0 0,0 0 0,0-1 16,0 1-16,0-21 0,0 21 0,0 0 15,0-22-15,0 22 0,21 0 16,-21 0-16,21 0 0,-21-1 0,21 1 15,0 0-15,-21 0 0,22 0 16,-1 21-16,0-21 0,0 21 0,0 0 16,0 0-1,1 0-15,-1 0 0,0 0 0,0 0 16,0 21-16,0 0 0,1 0 16,-22 0-16,21 0 0,-21 22 15,0-22-15,0 0 0,0 0 0,0 0 16,0 22-16,0-22 0,0 0 15,0 0-15,0 0 0,0 1 0,0-1 16,0 0-16,0 0 16,0-42 15,0 0-15,0 0-16,0-1 15,0 1-15,0 0 0,0 0 16,21 0-16,-21-22 0,21 22 0,0 0 15,-21 0-15,21-21 0,1 20 16,-1 1-16,0 0 0,21 0 0,-21 0 16,1 0-16,20-1 0,-21 22 15,21 0-15,-20 0 0,-1 0 0,21 0 16,-21 0-16,0 22 0,1-1 0,-22 0 16,0 0-16,21 21 0,-21-20 15,0 20-15,0-21 0,0 21 0,0-20 16,0 20-16,-21-21 0,-1 0 15,22 0-15,0 1 0,-21-1 16,0 0-16,21 0 0,-21 0 0,21 0 16,-21-21-1,21-21 17,0 0-32,0 0 0,0 0 15,0 0-15,21-1 0</inkml:trace>
  <inkml:trace contextRef="#ctx0" brushRef="#br0" timeOffset="16347.68">4191 3895 0,'0'0'0,"-21"0"15,0 21-15,21 0 16,21-21 15,0 0-31,0 0 0,21 0 0,-20 0 16,-1 0-16,21 0 0,-21-21 15,0 21-15,22-21 0,-22 21 16,0-21-16,21-1 0,-20 22 16,-22-21-16,21 0 0,-21 0 0,0 0 15,0 0-15,-21 21 16,-1 0-16,1 0 15,0 0-15,-21 0 0,21 21 0,-22 0 16,22 0-16,0 0 0,0 0 16,0 1-16,-1 20 0,1 0 0,21-21 15,0 22-15,0-1 0,0-21 16,0 22-16,0-22 0,0 21 0,21-21 16,1 0-16,-1 1 0,21-1 0,-21 0 15,22 0-15,-22-21 16,21 0-16,-21 0 0,22 0 0,-1 0 15,-21 0-15,21 0 0,-20-21 16,20 0-16,0 0 0,-21-1 0,1 1 16,20-21-16</inkml:trace>
  <inkml:trace contextRef="#ctx0" brushRef="#br0" timeOffset="16952.33">4720 3281 0,'0'-21'0,"0"42"0,0-63 0,0 20 15,0 1-15,0 0 0,0 42 32,0 0-32,0 1 15,0-1-15,0 21 0,0 0 0,0 22 16,0-22-16,0 22 15,0-1-15,0-20 0,-21 20 0,21-21 16,-21 22-16,21-1 0,0-20 0,0 20 16,-21-20-16,21 20 0,-22-21 15,22 1-15,0-22 0,0 0 0,0 21 16,0-20-16,0-1 16,0-42 15,22-1-31,-22 1 0,21-21 15,-21 21-15,0-22 0,0 1 0</inkml:trace>
  <inkml:trace contextRef="#ctx0" brushRef="#br0" timeOffset="17379.61">4699 3217 0,'0'0'16,"-21"-21"-16,0 21 0,-1-21 0,22 0 0,0 0 15,-21 21-15,21-21 0,0-1 16,21 22 0,1-21-16,-1 21 0,21 0 15,0 0-15,1 0 0,-1 0 0,22 0 16,-22 0-16,21 0 0,1 21 0,-22 1 16,22 20-16,-22 0 15,22 1-15,-22-1 0,0 0 0,1 22 16,-1-22-16,-21 22 0,0-22 15,-21 21-15,0-20 0,0-1 0,0 22 16,-21-22-16,0 0 0,0 1 0,-22-1 16,1 0-16,-21 1 0,20-1 15,-20 0-15,-1-21 0,1 22 16,20-22-16,-20 0 0,-1 0 0,22 0 16,0-21-16,-1 22 0,1-22 15,21 0-15,-21 0 0,20 0 0,1 0 16,0 0-16,0 0 0,21-22 15,0 1 1,0 0-16,21 0 16,0 21-16,-21-21 15,21 0-15,1 21 0,20-22 0,-21 1 16,21 21-16</inkml:trace>
  <inkml:trace contextRef="#ctx0" brushRef="#br0" timeOffset="17864.33">5546 3789 0,'0'0'15,"0"-21"-15,0 0 0,21-1 16,-21 1-1,21 21-15,0-21 16,0 21-16,0 0 0,1 0 16,20 0-16,-21 0 15,0 0-15,0 21 0,1-21 0,20 21 0,-21 1 16,0-1-16,0 0 0,-21 0 16,0 0-16,22 22 0,-22-22 15,0 0-15,0 21 0,0-21 0,0 22 16,-22-22-16,1 0 0,0 0 15,21 0-15,-21 1 0,0-1 16,21 0-16,-21-21 31,21-21-31,0 0 0,0-1 16,0 1-16,0 0 0,0 0 16,21 0-16,0-22 0,-21 22 0,21 0 15,0 0-15,0-21 0,1 20 0,-1 1 16,0 0-16,0 0 15,0 0-15,0 21 0,1-21 0,-1-1 16,0 22-16,0 0 0,0-21 0,0 21 16,1 0-16,-1-21 0,0 21 15,0 0-15</inkml:trace>
  <inkml:trace contextRef="#ctx0" brushRef="#br0" timeOffset="18084.2">6350 3662 0,'0'63'31,"0"-41"-31,0-1 0,0 0 15,-21 0-15,21 0 0,-21 0 0,21 1 16,0-1-16,-22 21 0,22-21 16,0 0-16,0 1 0,0-1 15,0 0-15,0 0 0,0 0 0,0 0 16,0 1-16,0-1 16,22-21 30,-22-21-46,0-1 0,0 1 16</inkml:trace>
  <inkml:trace contextRef="#ctx0" brushRef="#br0" timeOffset="18440.31">6350 3429 0,'0'0'0,"-21"0"0,0 0 16,-1 21-16,22 0 0,0 1 16,0-1-16,0 0 0,0 0 15,22-21 1,-1 0-16,0 0 0,0 0 0,0 0 16,0 0-16,1 0 0,-1 0 0,-21-21 15,21 0-15,0 21 16,-21-21-16,0-1 0,0 1 0,0 0 15,0 0-15,0 0 0,0 0 16,0-1-16,-21 1 0,0 0 0,0 21 16,-1-21-16,1 21 0,0 0 15,0 0-15,0 0 0,0 21 0,21 0 16,-22 0-16,1 1 0,0-1 0,21 0 16,0 0-16,0 21 0,0-20 15,0-1-15,0 21 0,0-21 0,0 0 16,0 1-16,0-1 0,21 0 15</inkml:trace>
  <inkml:trace contextRef="#ctx0" brushRef="#br0" timeOffset="18763.43">6773 3725 0,'0'0'0,"0"-21"0,-21 21 0,0-21 16,21 0-1,-21 21-15,21 21 32,0 0-32,0 0 15,0 1-15,0-1 0,0 0 0,0 0 16,0 21-16,0-20 0,0-1 15,0 0-15,0 21 0,0-21 0,0 1 16,21-1-16,-21 0 0,0 0 16,21-21-1</inkml:trace>
  <inkml:trace contextRef="#ctx0" brushRef="#br0" timeOffset="19048.57">7112 3620 0,'0'0'15,"0"-22"1,-21 44 15,0-1-31,21 0 16,-22 0-16,1 0 0,0 0 0,0 22 15,0-22-15,0 0 0,-22 21 16,22-20-16,0-1 0,-21 21 0,20-21 16,1 0-16,0 1 15,0-1-15,21 0 0,0 0 0,0 0 16,0 0-16,21-21 16,0 0-1,0 0-15,1 0 0,-1-21 0,0 0 16</inkml:trace>
  <inkml:trace contextRef="#ctx0" brushRef="#br0" timeOffset="19464.54">7345 3789 0,'21'0'47,"0"0"-47,0-21 15,0 21-15,1-21 0,-1-1 16,0 22-16,0-21 0,-21 0 16,21 0-16,-21 0 0,0 0 15,-21 21 16,0 21-31,0-21 0,0 21 0,-1 0 16,1 0-16,0 0 0,0 1 16,0-1-16,21 0 0,-21 0 0,21 0 15,-22 0-15,22 1 0,0-1 0,0 0 16,0 0-16,0 0 0,0 0 16,0 1-16,22-1 0,-1-21 15,0 21-15,0-21 0,0 21 16,0-21-16,1 0 0,-1 0 15,0 0-15,0 0 0,0 0 0,0 0 16,1-21-16</inkml:trace>
  <inkml:trace contextRef="#ctx0" brushRef="#br0" timeOffset="19919.52">7832 3725 0,'0'0'15,"-22"-21"-15,22 0 16,0 0 0,22 21-16,-1 0 15,0 0-15,0 0 0,0 0 16,22 0-16,-22 0 0,0 0 16,0 0-16,0 21 0,0-21 0,1 21 15,-1 0-15,-21 1 0,0-1 16,0 0-16,0 21 0,0-21 0,0 1 15,0-1-15,0 0 0,0 21 0,0-21 16,-21 1-16,-1-1 0,22 0 16,-21-21-16,21 21 0,0 0 0,-21-21 15,0 0 1,21-21 0,0 0-16,0 0 15,0 0-15,0-1 16,21-20-16,-21 21 0,21 0 0,0-22 15,1 22-15,-1-21 0,0 21 16,0-22-16,0 22 0,0 0 0,1-21 16,-1 21-16,-21-1 0,21 1 0,0 21 15,0-21-15,-21 0 16,21 21-16,-21 21 31,-21 0-31</inkml:trace>
  <inkml:trace contextRef="#ctx0" brushRef="#br0" timeOffset="41545.31">10837 3260 0,'0'0'0,"21"0"0,1 0 15,-1 0 1,0 0-16,-21-21 31,21 21-31,0-22 16,-21 1-16,0 0 15,0 0 1,0 0-16,-21 0 16,0 21-16,0-22 0,0 22 15,-22 0-15,22 0 0,0-21 0,-21 21 16,20 0-16,-20 0 0,21 0 16,-21 0-16,20 0 0,-20 21 0,0-21 15,21 22-15,-22-1 0,1 0 0,0 0 16,-1 0-16,22 22 15,-21-1-15,-1-21 0,1 21 0,0 1 16,21-1-16,-22-21 0,22 22 16,0-22-16,0 21 0,21-21 0,0 0 15,0 1-15,0 20 0,0-21 0,21-21 16,21 21-16,-21 0 0,22 1 16,-1-22-16,0 21 0,1-21 0,-1 0 15,0 0-15,1 0 0,-1 21 16,0-21-16,1 0 0,-1 0 0,-21 0 15,22 0-15,-1 0 0,-21 0 0,0 0 16,0 0-16,1 0 0,-1 0 16,-21-21-16,21 21 15,0 0-15,-21-21 16,21-1 0,0 1-16,1 0 15,-1 0-15,0 0 0</inkml:trace>
  <inkml:trace contextRef="#ctx0" brushRef="#br0" timeOffset="41848.14">11917 3366 0,'0'-22'31,"0"1"-15,21 21-1,0 0-15,0 0 0,0-21 16,1 21-16,-1 0 0,0 0 0,0 0 16,0 0-16,22 0 0,-22 0 15,0 0-15,0 0 0,0 0 16,0 0-16,1 0 15,-22 21 1,-22-21 0</inkml:trace>
  <inkml:trace contextRef="#ctx0" brushRef="#br0" timeOffset="42052.02">11938 3535 0,'0'0'0,"0"21"15,0 0 17,21-21-17,0 0-15,0 0 0,1 0 16,-1 0-16,0 0 0,0 0 16,0 0-16,0 0 0,1 0 0,-1 0 15,0 0-15,0-21 0,0 21 16,0-21-16</inkml:trace>
  <inkml:trace contextRef="#ctx0" brushRef="#br0" timeOffset="42767.88">13187 3281 0,'0'0'0,"0"-21"16,-21 0-16,21-1 0,-22 22 15,22-21-15,0 0 0,0 0 16,0 0-16,0 0 16,22 21-16,-1-22 0,0 22 15,0 0-15,0 0 16,22 0-16,-22 0 0,0 0 15,0 0-15,0 0 0,0 22 0,1-1 16,-1 0-16,0 0 0,0 0 16,-21 22-16,0-22 0,21 21 0,-21 0 15,0-20-15,0 20 0,0-21 0,0 21 16,0-20-16,0 20 0,0-21 16,0 0-16,0 0 0,0 1 0,0-1 15,0 0-15,-21-21 16,21 21-16,0 0 15,-21-21 1,0 0 0,21-21-1,0 0-15,0 0 0,0-22 16,0 22-16,0 0 0,0-21 16,0 21-16,21-22 0,0 1 0,0 0 15,0-1-15,1 1 0,-1 0 16,0-1-16,21 22 0,-21-21 0,1 21 15,20-1-15,-21 1 0,21 21 16,1-21-16,-22 21 0,21 0 0,-21 0 16,22 0-16,-22 0 0,0 0 15,0 21-15,0 0 0,1 22 16,-22-22-16,21 21 0,-21 1 0,0-1 16,0 0-16,0 1 0,0-1 15,0 0-15,-21 1 0,-1-22 0,22 21 16,-21-21-16,21 0 0,0 1 0,-21-1 15,0 0-15,21 0 16,0 0 0,0-42 15,0 0-31,21 0 16</inkml:trace>
  <inkml:trace contextRef="#ctx0" brushRef="#br0" timeOffset="43286.58">14393 3471 0,'0'-21'46,"21"21"-46,1-21 0,-22 0 16,21 21-16,0-21 0,0 0 16,0 21-16,0-22 0,22-20 15,-22 21-15,0 0 0,0 0 0,0-1 16,1 1-16,-22 0 0,0-21 16,21 21-16,-21-1 0,0 1 15,0 0-15,-21 21 16,-1 0-1,1 0-15,0 21 0,0-21 0,0 21 16,-22 1-16,22-1 0,0 21 16,21 0-16,-21-20 0,21 20 0,-21 0 15,21 1-15,0-22 16,0 21-16,0 0 0,0-20 0,0-1 16,0 21-16,0-21 0,0 0 0,21-21 15,0 22-15,-21-1 0,21-21 16,0 21-16,1-21 15,-1 0-15,0 0 0,0 0 16,0 0-16,0 0 0,1 0 0,20 0 16,-21-21-16,0 21 0,22-21 15,-22 21-15,21-22 0,-21 22 0,22-21 16,-22 0-16,21 21 0,-21-21 0,0 0 16,1 0-16,-1-1 0,0 1 15</inkml:trace>
  <inkml:trace contextRef="#ctx0" brushRef="#br0" timeOffset="43580.41">15473 2985 0,'0'0'0,"21"0"31,-21 21-31,0 0 16,0 0-16,0 21 0,0-20 15,-21-1-15,0 21 0,-1-21 16,22 22-16,-21-1 0,0 0 16,0-21-16,0 22 0,0-22 0,-1 21 15,1-21-15,21 1 0,-21-1 16,21 0-16,-21 0 0,21 0 0,0 0 16,0 1-1,21-22 16,0-22-31,0 1 0,1 0 0,-1 0 16</inkml:trace>
  <inkml:trace contextRef="#ctx0" brushRef="#br0" timeOffset="43836.3">15811 3217 0,'-84'22'31,"41"-22"-31,22 21 0,-21 0 0,21 21 16,-22-21-16,22 1 0,-21 20 0,21-21 15,0 0-15,-1 22 0,1-22 16,0 0-16,0-21 0,21 21 0,0 0 16,0 0-1,21-21 1,0 0-16,0 0 15,22 0-15,-22-21 0,0 0 16,0 0-16,0 0 0</inkml:trace>
  <inkml:trace contextRef="#ctx0" brushRef="#br0" timeOffset="44064.17">15854 3112 0,'21'0'0,"-42"0"0,42 21 31,-21 21-31,0-21 15,0 0-15,0 22 0,0-22 16,21 21-16,-21-21 0,0 1 16,0 20-16,21-21 0,0 0 0,-21 0 15,22 1-15,-22-1 0,21 0 16,0-21-16,0 0 16,0 0-1,0 0-15,1-21 0,-22 0 16,21-1-16,0 1 0,0-21 15</inkml:trace>
  <inkml:trace contextRef="#ctx0" brushRef="#br0" timeOffset="44316.03">16489 2752 0,'-64'63'31,"43"-42"-31,0 22 0,0-1 0,0-21 16,-1 22-16,1-1 0,0 0 16,21 1-16,-21 20 0,0-21 0,21 1 15,0-22-15,-21 21 0,-1-21 16,22 22-16,-21-22 0,21 0 0,0 0 16,0 0-16,0 1 0,-21-22 15,21-22 1,0 1-1</inkml:trace>
  <inkml:trace contextRef="#ctx0" brushRef="#br0" timeOffset="45039.61">18775 2350 0,'0'-22'0,"0"44"0,0-65 0,0 22 16,-21 21-16,-1-21 15,1 21-15,-21 0 0,21 0 16,-22-21-16,1 21 0,0 0 15,-1 0-15,1 0 0,-21 0 0,20 21 16,1-21-16,0 21 0,-1 0 16,-20 22-16,20-22 0,1 21 0,-21 22 15,20-22-15,1 21 0,0-20 16,-1 20-16,1 1 0,21-22 0,-22 22 16,22-22-16,0 0 0,0 22 0,21-22 15,0 0-15,0 1 0,21-1 16,0 0-16,0 1 0,1-1 0,20 0 15,-21-20-15,21 20 0,1-21 16,-1 0-16,0 0 0,1 1 16,-1-22-16,22 21 0,-22-21 0,0 0 15,22 0-15,-22 0 0,22 0 16,-22-21-16,0 21 0,22-22 0,-22 1 16,22-21-16,-22 21 0,21-22 15,-20 1-15,20 0 0</inkml:trace>
  <inkml:trace contextRef="#ctx0" brushRef="#br0" timeOffset="45620.28">19389 2201 0,'0'0'0,"0"-21"16,-43 0-1,22 21-15,0 0 16,0 0-16,0 21 0,21 0 15,-22 1-15,1-1 0,0 21 0,0 0 16,0 22-16,0-22 0,21 22 16,-22 20-16,1-20 0,21-1 0,0 1 15,-21-1-15,21 1 0,-21-1 16,21-20-16,0 20 0,0-20 0,0 20 16,0-21-16,0 1 0,0-22 15,0 21-15,0-21 0,0 1 0,0-1 16,0 0-16,0-42 47,0-22-47,0 22 15,0 0-15,0-21 0,0-1 0,0 1 16,0 0-16,21 21 0,-21-22 16,21 1-16,0 0 0,1-1 0,-1 22 15,0-21-15,21 21 0,-21-1 16,22 22-16,-22 0 0,21 0 0,-21 0 15,22 0-15,-22 0 0,21 22 16,1-1-16,-22 0 0,0 21 0,0 1 16,0-22-16,0 21 15,-21 0-15,0 1 0,0-1 0,0-21 16,0 22-16,0-22 0,0 21 16,-21-21-16,0 0 0,21 1 0,-21-22 15,21 21-15,-21 0 0,21-42 47,21 0-31,0-22-16,0 22 0,0 0 15,1 0-15</inkml:trace>
  <inkml:trace contextRef="#ctx0" brushRef="#br0" timeOffset="46064.6">20002 3006 0,'-21'-21'0,"0"21"0,-21-22 16,21 1-16,-1 21 15,22-21-15,-21 0 0,21 0 16,0 0-16,0-1 16,21 22-16,1 0 0,-1-21 0,0 21 15,0 0-15,0 0 16,0 0-16,22 21 0,-22 1 0,0-1 15,-21 0-15,21 0 0,0 21 0,1-20 16,-22 20-16,21-21 0,-21 21 16,21 1-16,-21-1 0,0-21 0,0 22 15,0-22-15,0 0 0,0 0 16,0 0-16,0 0 0,0 1 16,0-44 15,0 1-31,0 0 15,0 0-15,21 0 0,0 0 16,-21-22-16,21 22 0,1 0 16,-1-21-16,-21 20 0,21-20 15,0 21-15,0 0 0,0 0 0,1-1 16,-22 1-16,21 21 0,-21-21 16,21 21-16</inkml:trace>
  <inkml:trace contextRef="#ctx0" brushRef="#br0" timeOffset="46556.29">20913 2921 0,'0'0'0,"0"-21"16,-22 21-16,1-21 15,0 21-15,0 0 0,0 0 16,0 0-16,-1 0 0,1 0 16,0 21-16,0 0 0,0 0 15,0 0-15,-1 1 0,1 20 0,0-21 16,21 21-16,0-20 0,0 20 16,0-21-16,0 21 0,0-20 0,0 20 15,0-21-15,21 0 0,-21 0 16,21-21-16,1 22 0,-1-1 15,0-21-15,0 0 0,0 0 0,0 0 16,22 0-16,-22 0 0,0 0 16,21 0-16,-20 0 0,20-21 0,-21-1 15,21 1-15,-20 0 0,20-21 16,-21 21-16,0-22 0,0 22 0,1-21 16,-1 21-16,-21-22 0,0 1 15,0 21-15,0-22 0,0 22 0,0-21 16,-21 21-16,-1 0 0,-20-1 15,21 22-15,0 0 0,-22 0 0,1 0 16,21 0-16,-21 0 0,-1 0 16,22 22-16,-21-22 0,21 21 15,-22 0-15,22 0 0,0 0 16,0-21-16,21 21 0,0 1 0,0-1 16,0 0-16,0 0 0,0 0 15,21-21-15,0 0 0,0 21 16,22-21-16,-22 0 0</inkml:trace>
  <inkml:trace contextRef="#ctx0" brushRef="#br0" timeOffset="47331.84">21505 2900 0,'0'0'0,"0"-21"0,0 0 0,0-1 15,-21 44 16,21-1-31,-21 0 16,21 0-16,0 0 0,0 22 0,-21-22 16,21 21-16,0-21 0,-21 22 0,21-22 15,0 0-15,0 0 0,0 21 16,-22-20-16,22-1 0,0 0 0,-21 0 16,21 0-16,-21-21 31,0-21-16,21 0 1,0 0-16,0 0 0,0-1 16,0 1-16,0-21 0,0 21 0,0-22 15,0 22-15,42-21 0,-21 21 0,1-22 16,-1 22-16,21 0 0,-21 0 16,22-21-16,-1 42 0,-21-22 0,21 1 15,1 21-15,-22 0 0,0 0 16,21 0-16,-20 0 0,-22 21 0,21 1 15,-21-1-15,21 21 16,-21-21-16,0 0 0,0 22 0,0-22 0,0 0 16,0 21-16,0-20 15,0 20-15,-21-21 0,21 0 0,-21 0 16,21 1-16,0-1 0,0 0 16,-22 0-16,22 0 0,-21-21 15,21-21 16,0 0-15,0 0-16,0 0 0,0-1 0,0 1 16,21 0-16,1-21 0,-1 21 0,0-1 15,0-20-15,0 21 16,0 0-16,22-22 0,-22 22 0,0 0 16,21 0-16,-20 0 0,-1 0 15,21-1-15,-21 22 0,22-21 0,-22 0 16,0 21-16,0 0 0,0 0 15,0 0-15,-21 21 0,22 0 0,-22 1 16,0-1-16,0 0 0,0 21 16,-22-21-16,1 22 0,0-1 0,21-21 15,-21 22-15,0-22 0,0 21 16,-1-21-16,1 22 0,0-22 0,21 0 16,0 0-16,-21 0 15,21 0-15,21-21 31,0-21-31,0 21 16,1-21-16</inkml:trace>
  <inkml:trace contextRef="#ctx0" brushRef="#br0" timeOffset="47731.62">22479 3133 0,'0'-21'16,"21"-1"15,0 22-15,0-21-16,1 21 0,-1-21 15,0 21-15,21-21 0,-21 21 0,1-21 16,-1 0-16,21-1 0,-21 1 16,0 0-16,-21 0 0,0 0 15,0 0-15,-21 21 16,0 0-16,0 0 15,-21 21-15,-1 0 0,22 0 16,-21 0-16,-1 0 0,22 1 0,-21 20 16,21-21-16,0 0 0,21 0 15,0 1-15,-22-1 0,22 0 16,0 0-16,0 0 0,0 0 16,0 1-16,22-1 0,-1-21 0,0 21 15,0 0-15,0-21 0,22 0 0,-22 0 16,21 0-16,0 0 0,1 0 15,-1 0-15,0-21 0,1 21 16,-1-21-16,-21-22 0,22 22 0,-22 0 16,21 0-16,-21-21 0,0 20 0</inkml:trace>
  <inkml:trace contextRef="#ctx0" brushRef="#br0" timeOffset="48357.26">23326 2498 0,'0'0'0,"0"-21"0,21 21 0,-21-22 15,0 44 16,0-1-31,0 0 16,0 21-16,0 1 0,0-1 0,0 0 16,0 1-16,0 20 0,0-21 15,0 22-15,0-22 0,-21 22 0,21-22 16,0 22-16,0-22 0,0 0 0,0 1 16,0-1-16,0 0 0,0-21 15,0 1-15,0-1 0,-22 0 0,22 0 16,-21 0-1,21-42 1,-21 21-16,21-21 16,-21 0-16,0-22 0,21 22 0</inkml:trace>
  <inkml:trace contextRef="#ctx0" brushRef="#br0" timeOffset="48792.01">23199 2434 0,'0'0'0,"0"-106"15,0 85 1,21 21-16,-21-21 0,21 0 16,0 21-16,21 0 0,-20-21 0,20 21 15,0 0-15,1 0 0,-1 0 16,21 0-16,1 21 0,-1 0 0,-20 21 15,20 1-15,1-1 0,-22 0 16,0 22-16,1-1 0,-1 1 0,-21-1 16,0 1-16,-21-22 0,0 22 15,0-1-15,0-20 0,0-1 16,-21 21-16,-21-20 0,21-1 0,-22 0 16,1 1-16,0-1 0,-1 0 15,-20-20-15,21 20 0,-1-21 0,-20 0 16,20 0-16,1-21 0,0 22 15,21-22-15,-22 0 0,22 0 0,0 0 16,0 0-16,0 0 16,-1-22-16,22 1 15,0 0 1,0 0-16,0 0 16,0 0-16,22 21 0,-1-22 0,0 1 15,21 0-15</inkml:trace>
  <inkml:trace contextRef="#ctx0" brushRef="#br0" timeOffset="49240.75">24151 3027 0,'0'-42'31,"0"20"-15,21 22-16,-21-21 0,21 21 0,-21-21 15,22 21-15,-1-21 0,0 21 16,0 0-16,0-21 0,0 21 16,1 0-16,-1 0 0,0 0 0,0 0 15,0 0-15,0 0 0,1 21 16,20 0-16,-21 0 0,0 0 0,-21 22 16,21-22-16,1 21 0,-1-21 15,-21 22-15,0-1 0,0 0 0,0 1 16,0-22-16,0 0 0,0 21 15,0-20-15,0-1 0,-21-21 16,-1 0 0,1 0-16,21-21 15,0-1-15,0 1 16,0 0-16,0 0 0,0 0 16,0-22-16,0 22 0,0-21 0,0 21 15,0 0-15,21-22 0,1 22 16,-1 0-16,0 0 0,0 0 0,0-1 15,0 1-15,1 21 0,-1-21 16,0 21-16,0 0 0,21 0 0,-20-21 16,20 21-16,-21 0 0,21 0 15,1 0-15</inkml:trace>
  <inkml:trace contextRef="#ctx0" brushRef="#br0" timeOffset="49459.62">25358 2879 0,'0'21'15,"0"0"-15,0 0 16,0 0-16,0 1 0,-22-1 16,22 0-16,-21 0 0,21 0 0,0 22 15,0-22-15,0 21 0,0-21 16,0 0-16,0 22 0,0-22 0,0 0 16,0 0-16,0 0 0,0 1 15,0-1-15,0-42 31,0-1-15,21 1-16</inkml:trace>
  <inkml:trace contextRef="#ctx0" brushRef="#br0" timeOffset="49663.51">25506 2667 0,'0'0'15,"-21"0"-15,-1 0 0,22-21 0,-21 21 0,0 0 16,21 21 31,21 0-31,0-21-1</inkml:trace>
  <inkml:trace contextRef="#ctx0" brushRef="#br0" timeOffset="49964.34">25760 2752 0,'-21'0'31,"21"21"-15,0 0-16,0 0 15,0 0-15,0 1 0,0 20 0,0-21 16,0 21-16,21-20 0,-21 20 16,0-21-16,21 21 0,-21 1 0,21-22 15,-21 21-15,0-21 0,0 22 16,0-22-16,21 0 0,-21 0 0,0 0 16,21-21-16,-21 22 15,22-22 1,-22-22-16,21 1 0,0 0 15,0 0-15,0 0 0,0-22 16,1 1-16,20 21 0</inkml:trace>
  <inkml:trace contextRef="#ctx0" brushRef="#br0" timeOffset="50220.19">26458 2815 0,'0'0'0,"-21"0"16,0 0-1,0 0-15,0 21 0,-1-21 16,1 22-16,-21-1 0,21 0 0,-22 0 16,1 21-16,0-20 0,21-1 15,-22 0-15,22 21 0,-21-21 16,21 1-16,-1-1 0,-20 21 0,42-21 16,-21 0-16,0 1 0,21-1 15,-21-21-15,21 21 0,0 0 16,21-21-1,0 0-15,0 0 16,0-21-16,22 21 0,-22-21 16</inkml:trace>
  <inkml:trace contextRef="#ctx0" brushRef="#br0" timeOffset="50636.96">26606 3027 0,'-63'0'15,"105"0"32,1-21-31,-22 21-16,0 0 0,0 0 16,0-21-16,0-1 0,1 22 15,-1-21-15,0 21 0,0-21 0,-21 0 16,21 0-16,-21 0 15,0-1-15,0 1 16,-21 21-16,0 0 16,0 0-16,-22 0 0,22 21 15,0 1-15,-21-1 0,21 0 16,-1 0-16,1 0 0,0 22 0,0-22 16,21 0-16,0 21 0,-21-21 15,21 1-15,0 20 0,0-21 0,0 0 16,0 0-16,0 22 0,0-22 15,21 0-15,-21 0 0,21-21 16,0 0-16,0 0 16,1 0-16,-1 0 0,21 0 0,-21 0 15,22-21-15,-1 0 16,0 0-16,1 0 0,-1-22 0</inkml:trace>
  <inkml:trace contextRef="#ctx0" brushRef="#br0" timeOffset="51092.69">27157 2900 0,'0'0'0,"0"-21"0,-21 21 0,21-21 16,0-1-16,0 1 0,0 0 16,0 0-1,21 21-15,21-21 16,-21 21-16,0-21 0,22 21 0,-22 0 16,21 0-16,-21 0 0,22 0 15,-22 0-15,0 0 0,0 21 16,0-21-16,1 21 0,-22 0 15,0 21-15,0-20 0,21-1 0,-21 21 16,0-21-16,0 0 0,0 22 16,0-22-16,0 21 0,-21-21 0,-1 22 15,22-22-15,-21 0 0,0 21 16,0-20-16,0-1 0,0 0 0,21 0 16,-22 0-1,1-21 1,21-21-16,0 0 0,0 0 15,0 0-15,0-1 0,21-20 16,1 21-16,-1 0 16,21 0-16,-21-22 0,0 22 0,1 0 15,-1-21-15,0 20 0,21 1 16,-21 0-16,1 0 0,-1 0 0,-21 0 16,21 21-16,-21-22 0,21 22 15,-21-21-15,21 21 16,0 0-1,1 0 1,-1 0-16</inkml:trace>
  <inkml:trace contextRef="#ctx0" brushRef="#br0" timeOffset="51476.47">28702 2561 0,'0'-21'0,"0"0"0,-21 0 32,0 21-32,-1 0 31,1 21-31,0 0 0,0 0 15,0 0-15,-22 1 0,22 20 16,0-21-16,-21 21 0,21-20 16,-1 20-16,-20-21 0,21 21 0,0 1 15,0-22-15,-1 21 0,1 1 16,0-22-16,21 21 0,-21-21 0,21 22 16,0-1-16,0 0 0,0-21 15,0 22-15,21-1 0,0-21 0,0 0 16,1 1-16,20-1 0,-21 0 15,21-21-15,-20 0 0,20 0 0,-21 0 16,21 0-16,1 0 16,-22-21-16,21 0 0</inkml:trace>
  <inkml:trace contextRef="#ctx0" brushRef="#br0" timeOffset="51900.27">29316 2582 0,'0'-21'0,"0"42"0,0-63 16,21 42 15,0 0-31,0 0 0,0 21 15,1-21-15,-1 21 0,0 1 16,0-1-16,0 0 0,0 0 16,-21 0-16,22 0 0,-22 22 0,0-22 15,0 0-15,0 21 0,-22-20 16,1 20-16,0-21 0,0 0 0,0 22 16,0-22-16,-22 0 0,22 0 15,0 0-15,-21 0 0,20 1 16,-20-1-16,21 0 0,0 0 15,0 0-15,-1-21 0,1 21 16,0 1-16,0-22 0,0 0 0,0 0 16,-1 0-1,22-22 1,0 1 0,22 0-16,-1 21 0</inkml:trace>
  <inkml:trace contextRef="#ctx0" brushRef="#br0" timeOffset="52196.75">30120 2815 0,'0'0'0,"-21"0"16,21-21-16,-21 21 47,0 0-16,-1 0-15,22 21-1</inkml:trace>
  <inkml:trace contextRef="#ctx0" brushRef="#br0" timeOffset="52479.58">30014 3260 0,'0'42'16,"0"-21"-16,0 0 15,-21 1-15,21-1 16,0 0-16,0 0 0,-21 0 16,0 22-16,0-22 0,21 21 0,-22-21 15,1 22-15,-21-22 0,21 21 16,0-21-16,-22 22 0,1-22 0,0 0 15,-22 0-15,22 21 0,-43-20 16,22-22-16,-1 21 0,-21 0 16,22-21-16,-22 21 0,22 0 0</inkml:trace>
  <inkml:trace contextRef="#ctx0" brushRef="#br1" timeOffset="61991.34">17886 3831 0,'21'0'218,"0"0"-202,0 0-16,0 0 16,1 0-16,-1 0 15,0 0-15,0 0 16,0 0-16,0 0 0,1 0 16,-1 0-1,0 0-15,0 0 16,0 0-16,0 0 15,1 0-15,-1 0 16,0 0-16,0 0 16,0 0-16,0 0 0,1 0 15,-1 0-15,0 0 0,0 0 0,0 0 16,0-21-16,1 21 0,-1 0 16,21 0-16,-21 0 0,0 0 15,1 0-15,-1 0 0,0 0 16,0 0-16,0 0 15,0 0-15,1 0 16,-1 0-16,0 0 16,0 0-16,0 0 0,0 0 15,1 0-15,-1 0 0,0 0 0,0 0 16,0 0-16,0 0 0,1 0 16,-1 0-16,0 0 0,0 0 0,0 0 15,0 0-15,1 0 0,-1 0 16,0 0-16,0 0 0,0 0 0,22 0 15,-22 0-15,21 0 0,-21 0 16,22 0-16,-22 0 0,21 0 0,-21 0 16,22 0-16,-22 0 0,21 0 15,-21 0-15,0 0 0,22 0 16,-22 0-16,0 0 0,0 0 0,0 0 16,1 0-16,20 0 0,-21 0 15,0 0-15,0 0 0,1 0 0,-1 0 16,0 0-16,0 0 0,21 0 15,-20 0-15,-1 0 0,0 0 0,0 0 16,0 0-16,0 0 0,1 0 16,20 0-16,-21 0 0,0 0 0,0 0 15,1 0-15,20 0 0,-21 0 16,0 0-16,0 0 0,1 0 0,20 0 16,-21 0-16,0 0 0,22 0 15,-22 0-15,21 0 0,-21 0 16,0 0-16,22 0 0,-22 0 15,21 0-15,-21 0 0,22 0 0,-22 0 16,0 0-16,21 0 0,-20 0 16,-1 0-16,21 0 0,-21 0 0,0 0 15,1 0-15,20 0 0,-21 0 16,0 0-16,0 0 0,1 0 0,-1 0 16,0 0-16,0 0 0,0 0 0,22 0 15,-22 0-15,0 0 0,0 0 16,0 0-16,22 0 0,-22 0 0,21 0 15,-21 0-15,22 0 0,-22 0 16,21 0-16,-21 0 0,22 0 16,-22 0-16,21 0 0,0 0 15,-20 0-15,20 0 0,-21 0 0,21 0 16,-20 0-16,-1 0 0,21 0 16,-21 0-16,0 0 0,1 0 0,20 0 15,-21 0-15,0 0 0,0 0 16,1 0-16,-1 0 0,0 0 0,0 0 15,0 0-15,0 0 0,1 0 16,20 0-16,-21 0 0,21 0 0,-20 0 16,20 0-16,0 0 0,-21 0 15,22 0-15,-1 0 0,-21 0 0,22 0 16,-22 0-16,21 0 16,0 0-16,-20 0 0,20 0 0,-21 0 15,0 0-15,22 0 0,-22 0 16,0 0-16,0 0 0,21 0 0,-20 0 15,-1 0-15,0 0 0,0 0 16,0 0-16,0 0 0,1-21 0,-1 21 16,0 0-16,0 0 15,0 0-15,0 0 0,1 0 0,-1 0 16,0 0-16,0 0 0,0 0 16,0 0-16,1 0 0,-1 0 0,21 0 15,-21-21-15,22 21 0,-22 0 16,21 0-16,0 0 0,-20 0 15,20 0-15,0 0 0,1 0 16,-1 0-16,-21 0 0,21 0 0,-20 0 16,20 0-16,-21 0 0,0 0 15,0 0-15,1 0 0,-1 0 0,21 0 16,-21 0-16,0 0 0,1 0 16,-1-21-16,0 21 0,0 0 0,0 0 15,0 0-15,1 0 0,-1 0 16,0 0-16,0 0 0,0 0 15,0 0-15,1 0 0,-1-22 0,0 22 16,0 0-16,0 0 0,0 0 0,22 0 16,-22 0-16,0 0 0,0 0 15,22 0-15,-22 0 0,0 0 16,21 0-16,1 0 0,-22 0 0,21 0 16,0 0-16,1 0 0,-22 0 15,21 0-15,1 0 0,-1 0 0,0 0 16,-21 0-16,22 0 0,-22 0 15,0 0-15,0 0 0,22 0 16,-22 0-16,0 0 0,0 0 0,0 0 16,0 0-16,1 0 0,-1 0 0,0 0 15,0 0-15,0 0 0,0 0 16,1 0-16,-1 0 0,0 0 0,0 0 16,21 0-16,-20 0 15,-1 0-15,21 0 0,-21 0 0,22 0 16,-22 0-16,21 0 0,0 0 15,-20 0-15,20 0 0,-21 0 0,21 0 16,-20 0-16,20 0 0,0 0 16,1 0-16,-22 0 0,21 0 0,0 0 15,-20 0-15,20 0 0,-21 0 16,21 0-16,-20 0 0,-1 0 0,0 0 16,0 0-16,0 0 0,0 0 15,1 0-15,-1 0 0,0 0 16,0 0-16,0 0 0,0 0 15,1 0-15,-1 0 0,0 0 0,0 0 16,0 0-16,0 0 0,1 0 16,-1 0-16,0 0 0,21 0 0,-21 0 15,1 0-15,-1 0 16,0 0-16,0 0 0,0 0 0,0 0 16,1 0-16,-1 0 0,0 0 15,0 0-15,0 0 0,0 0 16,1 0-16,-1 0 0,0 0 15,0 0-15,0 0 16,0 0-16,1 0 0,-1 0 16,0 0-16,0 0 15,0 0-15,0 0 16,1 0 0,-1 0-16,0 0 0,0 0 15,0 0-15,0 0 16,1 0-16,-1 0 0,0 0 15,0 0-15,0 0 16,0 0-16,1 0 16,-1 0-16,0 0 0,0 0 15,0 0-15,0 0 16,1 0-16,-1 0 0,0 0 16,0 0-16,0 0 15,0 0-15,1 0 0,-1 0 16,0 0-16,0 0 0,0 0 15,0-21-15,1 21 0,-1 0 16,0 0-16,0 0 0,0 0 16,0 0-16,1 0 0,-1 0 15,0 0-15,0 0 0,0 0 16,0 0-16,1 0 0,-1 0 16,0 0-16,0 0 0,0 0 0,0 0 15,1 0-15,-1 0 16,0 0-1,0 0-15,0 0 16,0 0-16,1 0 0,-1 0 16,0 0-1,0 0-15,0 0 16,0 0 0,1 0-16,-1 0 15,0 0 1</inkml:trace>
  <inkml:trace contextRef="#ctx0" brushRef="#br1" timeOffset="63656.39">18711 4149 0,'0'0'0,"21"0"0,1 0 15,-1-21-15,0 21 16,0 0-16,0 0 0,-21-22 16,21 22-16,1 0 0,-44 0 47,-20 0-47,21 0 15,0 0-15,-22 0 0,22 0 0,-21 0 16,21 0-16,-22 0 0,22 0 15,0 0-15,-21 0 0,21 0 0,-22 0 16,22 22-16,0-22 0,0 0 16,0 0-16,-1 21 0,1-21 0,0 0 15,0 0-15,0 0 16,21 21-16,-21-21 0,-1 0 31,22 21-31,-21-21 0,21 21 16,0 0-1,0 1-15,0-1 0,0 0 16,0 0-16,0 0 16,-21 0-16,21 1 0,0-1 0,0 0 15,0 0-15,-21 0 16,21 0-16,0 22 0,0-22 0,0 0 16,0 0-16,0 0 0,0 1 15,0 20-15,0-21 0,0 21 16,0-20-16,0 20 0,0 0 15,0 1-15,0-1 0,0-21 0,0 21 16,0 1-16,0-22 0,0 21 16,0 1-16,0-22 0,-21 21 0,21-21 15,0 0-15,0 1 0,0 20 0,-21-21 16,21 0-16,0 0 0,0 1 16,0-1-16,0 0 0,0 0 0,0 0 15,-22 22-15,22-22 0,0 0 16,0 0-16,0 0 0,0 0 0,0 1 15,0-1-15,0 0 0,22 0 16,-1-21 0,0 0-16,-21 21 0,21-21 0,0 21 15,0-21-15,22 0 0,-22 0 16,21 0-16,1 0 0,-1 0 0,0 0 16,1 0-16,20 0 0,-21 0 0,1-21 15,-1 21-15,-21-21 0,22 21 16,-22 0-16,0 0 0,0 0 0,-21-21 15,0 0 32,0 0-31,21 21-16,-21-22 16,0 1-16,21 21 0,-21-21 15</inkml:trace>
  <inkml:trace contextRef="#ctx0" brushRef="#br1" timeOffset="67760.03">19452 4572 0,'21'0'16</inkml:trace>
  <inkml:trace contextRef="#ctx0" brushRef="#br1" timeOffset="68213.78">19558 4530 0,'21'0'31,"-21"-21"-31,21 21 0,-21-22 15,0 1 1,0 0-16,-21 21 16,0 0-16,0-21 0,0 21 15,-1 0-15,1 0 0,0 0 16,0 0-16,0 0 0,-22 0 16,22 0-16,0 0 0,0 0 0,0 21 15,0 0-15,-1 0 0,1 1 16,-21-1-16,21 0 0,0 0 0,-1 21 15,1-20-15,0 20 0,0-21 16,21 21-16,-21 22 0,21-22 0,-21 1 16,21-1-16,0 0 0,0 1 0,0-1 15,0-21-15,21 21 16,0-20-16,0-1 0,0 0 0,0 0 16,22 0-16,-22-21 0,21 0 15,1 21-15,-22-21 0,21 0 0,0 0 16,-20 0-16,20 0 0,0-21 15,1 21-15,-1-21 0,-21 0 0,21 0 16,1 0-16,-1-22 0</inkml:trace>
  <inkml:trace contextRef="#ctx0" brushRef="#br1" timeOffset="69028.31">20066 4699 0,'0'0'0,"21"0"0,-21-21 0,21 0 15,-21 0 1,-21 21 15,0 21-31,0 0 0,21 0 16,-21 0-16,-1 0 0,1 1 0,0 20 15,21-21-15,-21 21 0,0 1 16,21-22-16,-21 21 0,21-21 0,0 1 16,0 20-16,0-21 0,0 0 15,21 0-15,0-21 0,0 0 16,0 0-16,0 0 0,1 0 0,-1 0 15,0 0-15,21 0 0,-21-21 16,1 0-16,-1 0 16,0 0-16,-21 0 0,0-22 15,0 22-15,0-21 0,0 21 0,0-22 16,0 22-16,0-21 0,0 21 16,0-1-16,-21 1 0,0 21 0,-1-21 15,22 0-15,-21 21 0,21-21 16,0 0-1,21-1-15,1 1 16,20 21-16,-21 0 16,0 0-16,22 0 0,-1 0 0,-21 0 15,21 0-15,-20 0 0,20 0 16,0 0-16,-21 21 0,22 1 16,-22-22-16,0 21 0,0 0 0,0 0 15,-21 0-15,0 0 0,0 1 16,0-1-16,0 0 0,0 0 0,0 0 15,0 22-15,0-22 0,0 0 16,0 0-16,0 0 0,-21 0 0,21 1 16,-21-1-16,21 0 15,0 0-15,0-42 32,0 0-17,0 0-15,0-1 0,0-20 16,21 21-16,0-21 15,1-1-15,-1 22 0,0-21 0,0-1 16,0 22-16,0-21 0,22 21 16,-22-22-16,21 22 0,1 0 0,-22 0 15,21 21-15,-21-21 0,22 21 0,-22 0 16,0 0-16,21 0 0,-21 21 16,1 0-16,-22 0 0,0 0 0,21 1 15,-21 20-15,0-21 0,0 21 16,0 1-16,0-22 0,0 21 0,-21 1 15,21-22-15,-22 0 0,22 0 16,-21 21-16,0-42 0,21 22 0,0-1 16,0 0-16,-21-21 15,42-21 17,0 21-32,-21-21 0</inkml:trace>
  <inkml:trace contextRef="#ctx0" brushRef="#br1" timeOffset="69444.07">21738 4593 0,'0'0'0,"0"-21"0,0 0 16,-21 21 0,0 0-16,0 0 15,-22 0-15,22 0 0,0 0 16,-21 0-16,20 21 0,-20-21 0,21 21 15,0 0-15,0-21 0,-1 22 16,1-1-16,0 0 0,21 0 16,0 0-16,0 0 15,21-21-15,0 22 0,1-22 16,-1 21-16,0-21 0,0 21 0,0-21 16,22 21-16,-22-21 0,0 21 15,0-21-15,0 21 0,0-21 0,1 22 16,-1-22-16,0 21 0,-21 0 15,0 0 1,0 0 0,-21-21-16,-22 0 0,22 0 0,0 21 15,-21-21-15,21 0 0,-22 0 0,22 0 16,-21 0-16,21 0 0,-22 0 16,22 0-16,0 0 0,0 0 15,21-21 1,0 0-16,0 0 0,21 0 15,0 0-15</inkml:trace>
  <inkml:trace contextRef="#ctx0" brushRef="#br1" timeOffset="69887.82">22225 4170 0,'0'0'16,"0"42"0,0-21-16,0 1 15,0-1-15,-21 21 0,0 0 0,21 1 16,0-1-16,-22 0 0,1 1 16,0-1-16,0 0 0,21 1 0,-21-1 15,21 0-15,-21 1 0,21-1 16,0-21-16,0 22 0,0-22 15,0 21-15,0-21 0,0 0 0,0 1 16,21-22 0,0 0-16,0 0 0,0 0 15,0 0-15,-21-22 16,22 1-16,-1 0 0,0 0 0</inkml:trace>
  <inkml:trace contextRef="#ctx0" brushRef="#br1" timeOffset="70091.7">21992 4636 0,'0'0'0,"-21"0"0,0 0 16,42 0 15,0 0-31,0 0 16,0 0-16,22 0 0,-22 0 15,21 0-15,-21 0 0,22 0 0,-22 0 16,21 0-16,-21 0 0</inkml:trace>
  <inkml:trace contextRef="#ctx0" brushRef="#br1" timeOffset="70527.34">22479 4657 0,'-21'0'0,"42"0"0,-63 0 16,42-21-16,-22 21 0,22-22 16,0 1-16,0 0 15,0 0-15,22 21 0,-1 0 16,0 0-16,0-21 0,0 21 16,22 0-16,-22 0 0,0 0 0,21 0 15,-21 0-15,1 21 0,20 0 16,-21 0-16,0 0 0,0 1 15,1 20-15,-22-21 0,0 21 0,0-20 16,0 20-16,0-21 0,0 21 16,0 1-16,0-22 0,0 0 0,-22 0 15,22 0-15,0 1 0,0-1 16,-21-21-16,0 0 16,21-21-1,0-1-15,0 1 16,0 0-16,0 0 0,0 0 15,21-22-15,0 22 0,-21 0 0,22-21 16,-1 21-16,0-22 0,-21 22 16,21 0-16,0 0 0,0 0 15,1-1-15,-1 22 0,-21-21 0,21 21 16,0 0-16,0-21 0,0 21 16,1 0-16,-1 0 0</inkml:trace>
  <inkml:trace contextRef="#ctx0" brushRef="#br1" timeOffset="71000.07">23283 4530 0,'-21'0'32,"21"21"-32,-21 0 0,0 0 15,21 0-15,-21 1 0,21-1 16,0 0-16,0 0 0,-22 0 0,22 22 15,-21-22-15,21 21 0,0-21 16,0 0-16,0 22 0,0-22 0,0 0 16,0 0-16,0 0 0,21 1 15,1-1-15,-1-21 0,0 0 16,0 0-16,0 0 0,0 0 16,1 0-16,-1-21 0,0 21 15,21-22-15,-21-20 0,1 21 16,-1 0-16,0-22 0,21 22 15,-21-21-15,1 0 0,-1 20 0,0-20 16,0 21-16,-21 0 0,0-22 16,21 22-16,-21 0 0,21 0 15,-42 42 1,0 0 0,21 0-16,0 1 0,-21-1 15,21 0-15,-21 0 0,21 21 0,0-20 16,-21 20-16,21-21 0,0 0 15,0 22-15,0-22 0,0 0 0,0 0 16,0 0-16,21 0 16,0-21-16,0 0 0,0 0 15,22 0-15,-22 0 0,21 0 0,0 0 16</inkml:trace>
  <inkml:trace contextRef="#ctx0" brushRef="#br1" timeOffset="71299.89">24342 4614 0,'0'0'0,"0"-21"0,0 0 16,-22 0-16,1 21 15,0 0-15,0 0 0,0 0 16,0 0-16,-1 0 0,1 0 16,0 0-16,0 0 0,0 21 15,0 0-15,-1 0 0,1 1 0,21 20 16,0-21-16,-21 0 0,21 22 15,-21-22-15,21 21 0,0-21 0,0 22 16,0-22-16,0 21 0,21-21 16,0 0-16,0 1 0,1-1 0,-1 0 15,0-21-15,0 21 0,21-21 16,-20 0-16,-1 0 0,21 0 0,-21 0 16,0 0-16,22 0 0,-22-21 0,0 0 15,21 0-15,-20-1 16,20 1-16</inkml:trace>
  <inkml:trace contextRef="#ctx0" brushRef="#br1" timeOffset="71591.73">25061 4382 0,'-21'42'0,"42"-84"0,0-1 0,-21 22 16,22-21-16,-22 21 0,0-1 0,0 1 16,0 0-16,-22 21 15,1 0-15,0 21 0,0 0 16,0 22-16,0-22 0,-1 21 15,1 1-15,0-1 0,0 21 16,21-20-16,-21-1 0,0 0 16,-1 1-16,22-1 0,0 0 0,-21 22 15,21-22-15,0-21 0,0 22 16,0-1-16,0-21 0,0 22 0,0-22 16,0 0-16,21 0 15,1 0-15,-1-21 0,0 0 0,0 0 16,0 0-16,0 0 0,1 0 0,20 0 15,-21-21-15,0 21 0,0-21 16,1-21-16,-1 20 0,0 1 0</inkml:trace>
  <inkml:trace contextRef="#ctx0" brushRef="#br1" timeOffset="72152.41">24934 4678 0,'0'0'16,"21"0"15,1-21-31,20 21 0,-21 0 16,21 0-16,1 0 0,-1 0 0,0 0 15,1-21-15,-1 21 0,0 0 16,-20 0-16,20-22 0,0 22 0,1 0 16,-22 0-16,0-21 0,21 21 0,-21 0 15,1 0-15,-22-21 16,21 21-16,0 0 0,-42 21 31,0-21-31,-1 21 16,22 1-16,-21-1 0,0 0 15,0 21-15,0-21 0,21 1 0,0 20 16,0-21-16,-21 21 0,21-20 0,0-1 16,0 0-16,0 0 0,0 0 15,0 0-15,21 1 0,0-22 0,0 21 16,0-21-16,0 0 0,1 0 15,20 0-15,-21 0 0,21 0 16,1 0-16,-1-21 0,0 21 16,1-22-16,-1 1 0,0-21 0,-20 21 15,20-22-15,-21 1 0,21 0 16,-42-1-16,0 22 0,0-21 0,0 0 16,0 20-16,0-20 0,-21 21 0,0 0 15,-21 0-15,21 21 0,-22 0 16,1-22-16,0 22 0,-1 0 0,1 0 15,0 0-15,-1 22 0,22-22 16,0 21-16,0 0 0,0 0 0,-1 0 16,22 0-16,0 1 15,0-1-15,0 0 0,0 0 16,22 0-16,-1-21 16,0 0-16,0 0 0,0 21 0</inkml:trace>
  <inkml:trace contextRef="#ctx0" brushRef="#br1" timeOffset="72566.17">26374 4636 0,'0'0'0,"0"-22"0,0 1 16,0 0-16,0 0 16,21 21-16,-21-21 0,21 21 15,0 0-15,0-21 16,0 21-16,1 0 0,-1 0 15,0 0-15,0 0 0,0 21 16,0 0-16,-21 0 0,22 0 16,-22 0-16,21 1 0,-21-1 0,0 0 15,0 21-15,0-21 0,0 22 16,0-22-16,0 0 0,0 21 0,0-20 16,0-1-16,0 0 15,0 0-15,-21-21 16,-1 0-1,22-21 1,0 0-16,0 0 0,0-1 0,0 1 16,0 0-16,0 0 15,0 0-15,22 0 0,-1-22 0,0 22 16,0 0-16,-21 0 0,21 0 16,0-1-16,1 22 0,-1-21 0,-21 0 15,21 21-15,0 0 0,-21-21 16,21 21-16,-21-21 0,21 21 0,1 0 15</inkml:trace>
  <inkml:trace contextRef="#ctx0" brushRef="#br1" timeOffset="73165.83">27136 3979 0,'0'-21'15,"21"0"1,0 21-16,0 0 0,21 0 16,-20 0-16,20 0 0,0 0 15,-21-21-15,22 21 0,-1 0 0,-21 0 16,0 0-16,22 0 0,-22 0 15,0 0-15,0 0 0,0 0 16,1 0-16,-1 0 16,-21 21-1,0 0-15,0 0 0,0 1 0,0-1 16,0 0-16,0 21 0,0 1 16,0-22-16,0 21 0,0 0 0,0 1 15,0-1-15,-21-21 0,21 22 16,0-1-16,0 0 0,0 1 0,0-22 15,0 21-15,0 0 16,0 1-16,0-1 0,0 0 0,-22 1 0,22-1 16,0 0-16,-21 1 15,21-1-15,0 0 0,0-20 0,-21 20 16,0 0-16,21-21 0,0 1 0,0 20 16,-21-21-16,0 0 0,21 0 15,-22-21-15,22 22 0,-21-1 0,21 0 16,-21-21-1,21 21-15,-21-21 0,21 21 0,-21-21 16,0 0-16,-1 0 16,1 0-16,0 0 0,0 0 15,0 0 1,0 0-16,-1 0 16,22-21-16</inkml:trace>
  <inkml:trace contextRef="#ctx0" brushRef="#br1" timeOffset="73304.75">27347 5334 0,'-21'21'16,"0"-21"0</inkml:trace>
  <inkml:trace contextRef="#ctx0" brushRef="#br1" timeOffset="76144.25">13123 4509 0,'0'0'0,"-21"0"16,42 0 31,0 0-47,1 0 0,20 0 0,-21 0 15,0 0-15,0 0 0,22 0 16,-22 0-16,0 0 0,0 0 16,0 0-16,-42 0 31,0 0-31,0 0 16,0 0-16,0 0 0,-1 0 15,1 0-15,0 0 0,0 0 0,0 0 16,0 0-16,-1 0 15,1 0-15,0 0 16,0 0-16,0 0 0,21 21 16,-21 0-16,-1 0 15,1 0-15,0 0 16,21 1-16,0-1 16,-21 0-16,0 0 0,21 0 0,0 0 15,0 1-15,-21-1 0,21 21 0,-22-21 16,22 22-16,0-22 0,0 21 15,0-21-15,0 22 0,-21-1 0,21-21 16,0 21-16,-21 1 0,21-22 16,0 21-16,0 1 0,0-22 15,0 21-15,0-21 0,0 22 0,0-22 16,0 21-16,0-21 0,0 0 16,0 22-16,0-22 0,0 0 0,21 21 15,0-20-15,1-1 0,-22 0 0,42-21 16,-21 21-16,0 0 0,22-21 15,-22 0-15,21 0 0,0 0 0,1 0 16,-1 0-16,0 0 0,22-21 0,-22 0 16,1 21-16,-1-21 0,0 0 15,1-1-15,-1 1 0,0 0 0,-21-21 16,22 21-16,-22-1 0,21-20 0,1 21 16</inkml:trace>
  <inkml:trace contextRef="#ctx0" brushRef="#br1" timeOffset="87584.15">13589 3916 0,'0'0'0,"-21"0"0,0 0 0,-1 0 15,1 0-15,0 0 0,-21 0 0,21 0 16,-1 0-16,-20 0 0,21 0 15,0 0-15,-22 0 0,22 21 0,0-21 16,0 0-16,0 0 16,21 21 31,21-21-47,0 0 0,21 0 15,-20 0-15,-1 0 0,21 0 0,-21 21 16,22-21-16,-1 0 0,-21 0 15,21 0-15,1 0 0,20 0 16,-20 0-16,20 0 0,1 0 0,20 0 16,-20 0-16,20-21 0,1 21 15,21 0-15,-21 0 0,-1-21 0,22 21 16,-21 0-16,-1 0 0,22 0 16,0 0-16,0 0 0,21 0 0,-21 0 15,21 0-15,-21 0 0,-1 0 16,1 0-16,0 0 0,0 0 0,0 0 15,-22 0-15,22 0 0,-21 0 0,0 0 16,-22 0-16,1 0 16,-1 0-16,-21 0 0,1 0 0,-1 0 15,-21 0-15,0 0 0,1 0 16,-22-21-16,21 21 0,-42 0 62,-1 0-46,-20 0-16</inkml:trace>
  <inkml:trace contextRef="#ctx0" brushRef="#br1" timeOffset="88207.79">13695 4826 0,'0'-21'0,"0"42"0,21-63 0,-21 21 16,0 42 15,0 0-31,0 21 0,0-21 16,0 1-16,0 20 0,0-21 15,-21 21-15,21-20 0,0 20 0,0 0 16,-21-21-16,21 22 0,-22-22 16,22 0-16,-21 21 0,21-20 15,0-1-15,0 0 0</inkml:trace>
  <inkml:trace contextRef="#ctx0" brushRef="#br1" timeOffset="88601.57">13970 4763 0,'0'-22'16,"0"44"-16,21-44 0,-21 44 15,0-1-15,-21 0 16,0 0-16,0 0 0,-1 0 16,1 1-16,0 20 0,0-21 0,-21 0 15,20 0-15,1 1 0,0-1 16,0 0-16,0 0 0,0-21 0,-1 21 16,1-21-1,21-21 1,0 0 15,0 42-15,21-21-16,-21 21 15,0 0-15,0 1 0,22-1 16,-22 0-16,0 0 0,21 0 0,-21 0 16,0 22-16,0-22 0,0 0 15,21-21-15,-21 21 0,21 0 0,0 1 16,0-22-16,-21 21 15,22-21-15,-1 0 0,0 0 16,0 0-16,0-21 0,0-1 16,1 1-16</inkml:trace>
  <inkml:trace contextRef="#ctx0" brushRef="#br1" timeOffset="89603.78">14076 5186 0,'21'0'0,"0"0"16,0 0-16,0 0 0,1-21 16,20 21-16,-21-21 0,0 21 15,0-22-15,1 1 0,-1 0 16,-21 0-16,0 0 15,0 0-15,0-1 16,-21 22-16,-1 0 0,1 0 16,0 0-16,0 0 0,-85 85 31,85-64-31,0 0 0,0 22 0,-1-22 0,1 0 16,21 21-16,0-20 0,0-1 15,0 0-15,0 0 0,0 0 0,0 0 16,0 1-16,21-22 0,1 0 15,-1 21-15,0-21 0,21 0 0,-21 0 16,22 0-16,-22 0 0,21 0 0,1-21 16,-22-1-16,21 22 15,0-21-15,-20 0 0,20 21 0,-21-21 16,21 0-16,-20 0 0,-1-1 16,0 1-16,0 0 0,-21 0 0,0 0 15,21 0-15,-21-1 0,21 1 0,-21 0 16,22 0-16,-22 42 47,0 0-47,0 0 0,0 1 15,0-1-15,0 0 0,0 0 16,-22 0-16,22 0 0,0 1 0,0-1 16,0 0-16,0 0 0,0 0 15,0 0-15,0 1 16,22-22-16,-1 0 15,0 0-15,0 0 0,0 0 16,0 0-16,1-22 0,-1 22 16,21-21-16,-21 0 0,0 0 0,22 21 15,-22-21-15,0 0 0,0-22 16,0 22-16,1 0 0,-22 0 0,0 0 16,0-1-16,0 1 0,0 0 15,0 0-15,0 0 16,0 42-1,0 0 1,0 0-16,-22 0 0,22 1 0,0 20 16,-21-21-16,21 21 0,0-20 0,0 20 15,0 0-15,-21-21 0,21 22 16,0 20-16,0-20 0,0-1 0,0 21 16,0-20-16,0 20 0,0-20 15,0 20-15,0-21 0,0 1 0,0 20 16,0-20-16,-21-1 0,21 0 0,-21-21 15,21 22-15,-21-1 16,-1-21-16,1 0 0,0 22 0,0-22 16,0 0-16,0-21 0,-1 21 0,1-21 15,-21 21-15,21-21 0,0 0 16,-22 0-16,22-21 0,-21 0 0,21 21 16,-22-21-16,22 0 0,0 0 0,0-1 15,-22 1-15,43 0 0,-21 0 16,21 0-16,0 0 0,0-1 0,0 1 15,0-21-15,0 21 0,21 0 0,1-1 16,-1-20-16,0 21 0,0-21 16,21-1-16,-20 22 0</inkml:trace>
  <inkml:trace contextRef="#ctx0" brushRef="#br1" timeOffset="90208.43">15367 4995 0,'0'0'0,"-21"0"0,0 22 0,21-1 16,0 0-16,-22 0 0,1 0 15,21 22-15,-21-22 0,21 0 16,-21 0-16,21 0 0,0 0 15,0 1-15,0-1 0,-21 0 0,21 0 16,21-42 31,0 0-47,-21 0 16,21 21-16,0-22 0,-21 1 0,0 0 15,22 21-15,-1-21 0,0 21 16,0 0-1,0 0-15,-21 21 16,0 0 0,0 0-16,21-21 0,-21 22 0,0-1 15,22-21-15,-22 21 0,0 0 0,21 0 16,0-21 0,0 0-16,0 0 0,0 0 15,1 0-15,-1 0 16,0 0-16,0-21 0,0 21 0,0-21 15,-21 0-15,22 0 0,-22-1 0,21 1 16,-21 0-16,0-21 0,0 21 16,0-1-16,0-20 0,0 21 0,0 0 15,0 0-15,0-1 0,0 1 16,-21 21-16,-1 0 16,1 0-1,21 21-15,0 1 16,0-1-16,0 0 15,21-21 1</inkml:trace>
  <inkml:trace contextRef="#ctx0" brushRef="#br1" timeOffset="90712.14">16023 4953 0,'-21'0'16,"0"0"-16,0 0 0,21 21 15,-22 0-15,1 1 0,21-1 16,-21 0-16,0 0 0,21 0 0,-21 0 16,21 1-16,0-1 0,-21 0 15,21 21-15,0-21 0,0 1 16,0-1-16,0 0 0,0 0 15,21-21-15,0 0 16,0 0-16,0 0 16,0 0-1,-21-21-15,22 0 0,-1 21 0,-21-21 16,21-1-16,-21 1 0,21 0 0,-21 0 16,0 0-16,21 0 0,-21-1 15,21 1-15,-21 0 0,0 0 0,0 0 16,0 0-16,0-1 0,0 44 31,0-1-15,0 0-16,0 0 0,0 0 15,0 22-15,0-22 0,0 0 0,0 0 16,0 0-16,0 0 16,0 1-16,0-1 15,22-21 1,-1 0-1,0 0-15,0 0 16,0-21-16</inkml:trace>
  <inkml:trace contextRef="#ctx0" brushRef="#br1" timeOffset="91135.9">16383 4953 0,'0'0'0,"-42"-21"31,42 0-31,21 21 31,0 21-31,-21 0 0,21 0 16,0 0-16,-21 1 15,21 20-15,-21-21 0,0 0 16,0 0-16,22 1 0,-22 20 16,0-21-16,0 0 0,0 0 15,0 1-15,0-44 47,0 1-31,0 0-16,21 0 0,-21 0 15,0 0-15,0-1 0,21 1 0,-21 0 16,21 0-16,0 0 16,-21 0-16,21 21 0,1-22 15,-1 1 1,0 21-16</inkml:trace>
  <inkml:trace contextRef="#ctx0" brushRef="#br1" timeOffset="91660.26">16912 4911 0,'-21'-21'31,"0"21"-16,0 0-15,-1 21 16,1 0-16,0 0 0,21 0 0,0 0 16,-21 1-16,0 20 0,21-21 15,-21 0-15,21 0 0,0 1 0,0-1 16,0 0-16,0 0 0,0 0 16,21 0-1,0-21 1,0 0-16,0-21 15,0 21-15,-21-21 0,22 0 0,-22 0 16,21 0-16,0-1 16,-21-20-16,0 21 0,0-21 0,21-1 15,-21 1-15,0 21 0,0-22 16,21 1-16,-21 21 0,0 0 0,0 0 16,0-1-16,0 1 0,0 42 46,-21 1-46,21-1 0,-21 21 16,21-21-16,0 22 0,-21-1 0,21 0 16,0-21-16,0 22 0,0-22 15,0 21-15,0-21 0,0 1 0,0-1 16,0 0-16,21-21 31,0 0-31</inkml:trace>
  <inkml:trace contextRef="#ctx0" brushRef="#br1" timeOffset="92159.97">17187 4487 0,'0'0'0,"-21"0"31,21 22-31,21-1 16,0-21-16,1 0 15,-1 0-15,0 0 0,21 0 0,-21 0 16,1 0-16,20 0 0,-21 0 16,21 0-16,-20 0 0,-1 0 0,0 0 15,-21 21 1,0 0-1,0 0 1,0 0-16,0 1 0,0-1 0,0 0 16,0 0-16,0 21 0,0-20 0,0 20 15,0 0-15,0 1 0,0-22 16,-21 21-16,21 0 0,0 1 0,0-1 16,-21 0-16,21 1 0,0-1 15,-22-21-15,22 22 0,0-1 0,0-21 16,-21 0-16,0 0 0,0 1 15,0-1-15,0 0 0,-1-21 0,1 21 16,-21-21-16,21 0 0,-22 0 0,22 0 16,0 0-16,-21 0 0,21 0 15,-1 0-15,1 0 16</inkml:trace>
  <inkml:trace contextRef="#ctx0" brushRef="#br1" timeOffset="92844.08">12996 6160 0,'-21'0'15,"0"21"1,21 0-16,0 0 0,0 21 16,-21-20-16,0 20 0,21 0 15,-22 1-15,22-1 0,-21 0 0,0 1 16,21-1-16,0 0 0,-21 1 0,21-22 16,-21 21-16,21-21 0,0 0 0,0 1 15,0-1-15,0 0 16,0-42 15,0 0-15</inkml:trace>
  <inkml:trace contextRef="#ctx0" brushRef="#br1" timeOffset="93364.78">12552 6562 0,'-21'21'31,"21"0"-31,21-21 0,0 0 0,0 0 16,21 0-16,-20 0 15,-1-21-15,21 0 0,0 21 0,22-21 16,-22-1-16,1 1 0,20 0 0,-21 21 16,1-21-16,-1 0 0,0 21 15,-20 0-15,-22 21 31,0 0-31,-22 21 0,1-20 16,21-1-16,-21 21 0,0-21 16,0 22-16,21-1 0,-21-21 0,21 0 15,0 22-15,0-22 0,0 0 16,0 0-16,0 0 0,0 0 16,21-21-16,0 0 0,0 0 15,0 0-15,0 0 0,22 0 0,-22 0 16,21 0-16,-21-21 0,22 0 15,-1 0-15,-21 0 0,22 0 0,-22-1 16,0 1-16,0-21 0,0 21 0,0-22 16,-21 22-16,0-21 0,0 0 15,0-1-15,0 1 0,0 21 0,-21-22 16,0 22-16,0 0 0,0 21 16,-22-21-16,22 21 0,0 0 0,-21 0 15,21 0-15,-1 21 0,1-21 16,-21 21-16,21 22 0,0-22 15,21 0-15,0 21 0,-22-21 0,22 22 16,0-22-16,0 0 0,0 0 16,0 22-16,22-43 0,-1 21 0,0 0 15,0-21-15</inkml:trace>
  <inkml:trace contextRef="#ctx0" brushRef="#br1" timeOffset="94220.29">14287 6244 0,'0'0'0,"0"-21"0,-21 21 31,0 21-31,0-21 16,0 21-16,0 22 0,-1-22 0,1 21 15,0-21-15,0 22 0,21-1 16,-21 0-16,21 1 0,-21-1 0,21 0 16,0-20-16,0 20 0,0-21 0,0 21 15,0-20-15,21-1 0,0 0 16,0-21-16,0 21 0,0-21 16,1 0-16,-1 0 0,21 0 0,-21 0 15,0 0-15,22 0 0,-22 0 16,21-21-16,-21 21 0,22-21 0,-22 0 15,0-1-15,0 1 0,0 0 0,1 0 16,-1 0-16,-21-22 0,21 22 16,-21 0-16,0 0 0,0 0 0,0 0 15,0-1-15,0 1 0,-21 21 16,0 0-16,-1 0 16,44 0 15,-1 0-16,0 0-15,0 0 0,0 0 16,0 0-16,1 0 0,-1 0 0,0 0 16,0 0-16,0 21 0,-21 1 15,0-1 1,0 0-16,0 0 0,0 0 16,0 0-16,0 1 0,0-1 15,0 0-15,-21-21 0,21 21 0,0 0 16,0 0-16,0 1 0,0-1 15,0 0 1,21-21 0,0 0-16,1 0 0,-1 0 0,0 0 15,0 0-15,21 0 0,-20 0 16,20-21-16,-21 0 0,21 21 0,-20-22 16,20 1-16,0 0 0,-21 0 0,1 0 15,20-22-15,-21 22 0,0 0 16,-21-21-16,0 21 0,0-1 0,0 1 15,0 0-15,0 0 0,-21 21 16,0 0 0,0 0-16,0 0 15,-1 21-15,1 0 0,0 0 0,0 1 16,21-1-16,-21 0 0,21 21 16,-21-21-16,21 1 0,0-1 15,0 0-15,0 0 0,0 0 0,0 0 16,0 1-16,21-22 0,0 0 15,0 21-15,0-21 0,0 0 16,22 0-16,-22 0 0,21 0 0,1 0 16</inkml:trace>
  <inkml:trace contextRef="#ctx0" brushRef="#br1" timeOffset="95179.74">16002 6265 0,'0'0'0,"-21"0"0,0 0 16,-1 0-16,1 0 0,0 0 0,0 0 15,0 22-15,0-1 0,-1 0 0,1 0 16,0 21-16,21-20 0,-21 20 16,0 0-16,0-21 0,21 22 0,0-22 15,0 21-15,-22-21 0,22 22 16,0-22-16,0 0 0,0 0 0,0 0 15,22 1-15,-1-22 16,0 0-16,0 0 0,0 0 16,0 0-16,1 0 0,-1-22 15,0 22-15,-21-21 0,21 0 0,0 0 16,0-21-16,1 20 0,-1-20 16,0 21-16,-21-21 0,21-1 0,-21 1 15,21 0-15,-21 20 0,21-20 0,-21 21 16,0 0-16,0 0 0,0-1 15,0 1-15,-21 21 32,0 21-32,21 1 0,-21-1 0,21 0 15,-21 21-15,21-21 0,-21 22 0,21-1 16,0-21-16,0 22 0,0-22 16,0 21-16,0-21 0,0 0 15,0 1-15,0-1 0,21 0 0,0 0 16,0 0-16,0-21 0,0 0 15,1 0-15,-1 0 0,0 0 0,21 0 16,-21 0-16,22 0 0,-1-21 0,-21 0 16,22 0-16,-1 0 0,-21-1 15,21-20-15,-20 0 0,20-1 0,-21 1 16,0 0-16,0-1 0,-21 1 16,0 0-16,22 21 0,-22-22 15,0 22-15,0-21 0,0 21 0,0-1 16,0 1-16,-22 21 15,22 21 1,-21 1-16,0-1 0,21 0 16,-21 0-16,0 21 0,21 1 15,0-22-15,0 21 0,-21 1 0,21-1 16,0 0-16,0 1 0,0-22 16,0 21-16,0-21 0,0 0 0,0 1 15,21-1-15,0 0 0,0-21 0,0 0 16,0 21-16,1-21 0,-1 0 15,21 0-15,-21 0 0,0 0 16,22-21-16,-22 0 0,21 0 0,-21-1 16,22 1-16,-22 0 0,21 0 15,-21-21-15,1 20 0,-1 1 0,0-21 16,0 21-16,-21 0 0,0-1 16,-21 22-1,0 22 1,0-1-16,21 0 0,0 0 15,-22 21-15,22-20 0,-21-1 0,21 0 16,0 0-16,0 0 0,0 0 16,0 1-16,0-1 15,21-21-15,1 0 0,-1 0 16,0 0-16,0 0 16,0 0-16,0 0 0,1 0 0,-1-21 15,0-1-15,0 1 0,0 0 0,22 0 16,-22 0-16</inkml:trace>
  <inkml:trace contextRef="#ctx0" brushRef="#br1" timeOffset="95419.6">16362 6244 0,'84'0'16,"-41"0"-1,-1 0-15,0 0 0,1 0 16,-1 0-16,0-21 0,1 21 0,-1-21 16,0 21-16,-20 0 0,20 0 15,-21 0-15,21 0 0,-20 0 0</inkml:trace>
  <inkml:trace contextRef="#ctx0" brushRef="#br1" timeOffset="96159.79">14330 7176 0,'0'0'0,"-21"0"16,-1 0-16,1 0 15,0 21-15,-21-21 0,21 42 16,-1-21-16,-20 0 0,21 22 0,-21-22 16,20 21-16,1 1 0,0-1 0,-21 0 15,21-21-15,21 22 0,-22-1 16,22-21-16,0 22 0,0-22 0,0 21 16,0-21-16,22 0 15,-1 1-15,21-22 0,0 0 0,1 0 16,-1 0-16,0 0 0,22 0 0,-22 0 15,1 0-15,-1-22 0,0 22 16,1-21-16,-22 0 0,21 0 16,-21 0-16,0 0 0,1-1 0,-1 1 15,-21-21-15,0 0 0,0 20 16,0-20-16,0-21 0,-21 20 0,-1 1 16,1 21-16,-21-22 0,21 1 0,-22 21 15,22 0-15,-21 21 0,0 0 16,20 0-16,-20 0 0,0 0 0,-1 0 15,1 21-15,21 21 0,-21-21 16,20 1-16,-20 20 0,21-21 0,21 21 16,-21 1-16,21-22 0,0 0 0,0 21 15,0-20-15,0-1 16,0 0-16,21 0 0,-21 0 0,21-21 16,0 0-16,22 0 0,-22 0 0,21 0 15</inkml:trace>
  <inkml:trace contextRef="#ctx0" brushRef="#br1" timeOffset="96695.49">14859 7133 0,'0'0'0,"-21"0"0,21 21 0,-21 1 15,21-1-15,-22 0 0,1 21 0,21 1 16,0-22-16,-21 21 0,21 0 0,-21 1 16,21-22-16,-21 21 0,21-21 15,0 22-15,0-22 0,0 0 0,-21 21 16,21-20-16,0-1 0,0 0 16,0 0-16,-22-21 15,22-21 16,0 0-15,0 0-16,22-1 0,-1 1 16,-21 0-16,21 0 0,0 0 15,0 0-15,0-1 0,1 1 0,-1 0 16,0 0-16,21 21 0,-21-21 0,1 21 16,20 0-16,-21 0 0,0 0 15,0 0-15,1 0 0,-1 21 0,0-21 16,0 21-16,-21 0 0,21 0 15,-21 1-15,0-1 0,0 0 0,0 0 16,-21 0-16,0 0 0,0 1 16,-22-22-16,22 21 0,-21 0 15,21-21-15,-22 21 0,22-21 0,-21 0 16,21 0-16,0 21 0,-1-21 16,1 0-1,42 0 1,1 0-1,-1 0-15,0 0 0</inkml:trace>
  <inkml:trace contextRef="#ctx0" brushRef="#br1" timeOffset="97188.2">15240 7726 0,'0'-21'16,"42"0"-1,-21-1 1,-21 1-16,22 21 0,-1-21 0,-21 0 16,21 21-16,0-21 0,0 0 15,0-1-15,1 1 0,-22 0 0,21 21 16,-21-21-16,21 0 0,-21 42 47,0 0-47,0 0 0,-21 0 15,21 1-15,-21-1 0,21 21 16,-22-21-16,22 0 0,0 22 0,-21-22 16,21 21-16,-21 1 0,21-22 15,0 21-15,0 0 0,-21 1 0,21 20 16,-21-20-16,21-1 0,-21 21 0,21-20 16,0-1-16,0 0 0,-22 1 15,22-1-15,-21 0 0,21 1 0,-21-22 16,21 0-16,0 21 0,-21-20 0,0-22 15,21 21-15,-21 0 0,-1-21 16,1 0-16,0 0 0,0 0 16,0 0-16,0 0 0,-1-21 15,22 0-15,0-1 16,0 1-16,-21 0 0,21 0 16,0 0-16,0 0 15,0-1-15,0-20 0,0 21 0,0 0 16,21-22-16,1 1 0,-22 21 15</inkml:trace>
  <inkml:trace contextRef="#ctx0" brushRef="#br1" timeOffset="97408.17">15557 7260 0,'0'0'0,"-21"0"32,21 21-1,21 1-15,1-22-16,-22 21 15</inkml:trace>
  <inkml:trace contextRef="#ctx0" brushRef="#br1" timeOffset="97736.18">15790 7493 0,'43'0'32,"-22"0"-32,0-21 15,0 21-15,-21-21 0,21 0 0,0 21 16,1-22-16,-22 1 0,0 0 15,0 0-15,-22 21 32,1 0-32,0 0 0,0 0 15,0 21-15,0-21 0,-1 21 0,22 0 16,-21 1-16,0 20 0,0-21 16,21 0-16,0 0 0,0 1 15,0-1-15,0 0 0,0 0 0,0 0 16,0 0-16,0 1 15,21-1-15,0-21 0,0 0 0,1 21 16,-1-21-16,0 0 0,21 0 16,-21 0-16,22 0 0,-22 0 0,21-21 15</inkml:trace>
  <inkml:trace contextRef="#ctx0" brushRef="#br1" timeOffset="98223.9">16552 7366 0,'-127'42'31,"106"-20"-31,0-22 0,0 21 0,0 21 16,-1-21-16,22 0 0,0 1 0,0-1 16,0 0-16,0 0 0,0 0 15,0 0-15,0 1 0,0-1 16,22 0-16,-1-21 0,0 0 0,0 0 15,0 0-15,0 0 0,22 0 16,-22 0-16,0 0 0,21 0 16,-20-21-16,-1 0 0,21 21 0,-21-22 15,0 1-15,22 0 0,-22-21 16,0 21-16,0-22 0,0 22 0,-21-21 16,22-1-16,-22 1 0,21 0 15,-21-1-15,0 1 0,0 0 0,0 21 16,0-1-16,0 1 0,0 0 0,0 42 31,0 0-31,0 22 16,-21-22-16,21 21 0,0 1 15,-22-22-15,22 21 0,0 0 0,0 1 16,0-22-16,0 21 0,0-21 16,0 22-16,0-22 0,0 0 15,0 0-15,0 0 0,0 1 0,0-1 16,22-21-1,-1 0 1,0 0-16,0 0 0,-21-21 16,21 21-16</inkml:trace>
  <inkml:trace contextRef="#ctx0" brushRef="#br1" timeOffset="98464.76">16827 7387 0,'22'0'47,"-1"0"-47,0 0 0,0 0 0,0-21 15,0 21-15,22 0 0,-22 0 0,0-21 16,0 21-16,0 0 15,1 0-15,-22-21 0,21 21 0,-21-21 16</inkml:trace>
  <inkml:trace contextRef="#ctx0" brushRef="#br1" timeOffset="99739.73">11620 3958 0,'0'0'0,"-21"0"16,0 0-16,0 0 15,0 0-15,0 21 0,-1-21 16,1 0 0,0 0-16,0 0 31,21 22-15,21-22-1,0 0-15,0 0 16,22 0-16,-22 0 0,0 0 0,21 0 15,-20 0-15,20 0 0,0 0 16,1 0-16,-1 0 0,21 0 0,-20 0 16,-1 0-16,22 0 0,-22 0 15,0 0-15,22 0 0,-22 0 16,-21 0-16,22-22 0,-22 22 0,21 0 16,-21 0-16,0 0 15,-42 0 48,0 0-63,0 0 0,0 0 15</inkml:trace>
  <inkml:trace contextRef="#ctx0" brushRef="#br1" timeOffset="103475.69">10901 5038 0,'0'21'47,"0"0"-31,0 0-16,0 22 0,-21-22 16,21 0-16,0 0 0,0 21 0,-22-20 15,22 20-15,-21-21 0,21 0 16,-21 22-16,21-22 0,0 0 0,-21 0 15,0 21-15,21-20 0,0-1 0,0 0 16,-21 0-16,21 0 0,0 0 16,-22 1-16,22-1 0,-21-21 31,21-21 0,0-1-31,0 1 16,0 0-16,21 0 0,-21 0 0,22-22 15,-1 22-15,-21-21 0,21 21 0,0-22 16,-21 1-16,21 0 0,0 21 16,-21-22-16,22 1 0,-1 21 0,-21-22 15,21 22-15,-21 0 0,21 0 16,-21 0-16,21 0 0,-21-1 0,21 22 16,1 0-16,-1 0 0,0 0 15,0 0 1,-21 22-16,21-1 0,0 0 0,-21 0 15,22 21-15,-22-20 0,0 20 0,21-21 16,-21 21-16,0-20 0,0 20 16,0-21-16,0 0 0,0 22 0,0-22 15,0 0-15,0 0 0,0 0 16,0 0-16,0 1 0,0-1 0,0 0 16,0 0-16,0 0 0,0 0 31,0-42 0,-21 0-15,-1 0-16</inkml:trace>
  <inkml:trace contextRef="#ctx0" brushRef="#br1" timeOffset="103699.56">10795 5461 0,'0'-21'31,"21"21"-15,0 0-16,0 0 0,1 0 0,-1 0 15,0-21-15,21 21 0,1-21 16,-22 21-16,21 0 0,0 0 16,-20 0-16,20 0 0,-21 0 0,0 0 15,0 0-15,-21-22 16</inkml:trace>
  <inkml:trace contextRef="#ctx0" brushRef="#br1" timeOffset="104104.33">11536 5292 0,'0'0'0,"-21"21"16,-1-21-1,22 21 1,0 0-16,-21-21 0,21 21 16,21-21 15,1 0-31,-1 0 15,0-21 1,0 21-16,-21-21 0,0 0 16,0 0-16,0 0 15,0-1 1,-21 22-16,0 0 16,0 0-16,-1 0 15,1 0-15,21 22 16,-21-22-16,21 21 0,0 0 15,21-21 17,0 0-32,1 0 0</inkml:trace>
  <inkml:trace contextRef="#ctx0" brushRef="#br1" timeOffset="105265.11">12023 5038 0,'0'0'0,"0"21"32,-22 0-17,1 0-15,0 0 0,0 1 16,0-1-16,21 0 15,-21 21-15,-1-21 0,22 1 0,-21-1 16,21 0-16,0 0 0,-21 0 0,21 0 16,0 1-16,0-1 0,0 0 15,0 0-15,0 0 0,0 0 0,21-21 16,0 22-16,1-22 0,-1 0 0,0 21 16,0-21-16,0 0 0,22 0 15,-22 0-15,0 0 0,21 0 0,-21 0 16,22-21-16,-22-1 0,0 22 15,21-21-15,-20 0 0,-1 21 0,0-21 16,0 0-16,-21 0 0,21-1 16,-21 1-16,21 0 0,-21-21 15,22 21-15,-22-1 0,0-20 0,0 21 16,0-21-16,0 20 0,0-20 0,-22 21 16,1 0-16,0 0 0,0-1 15,0 1-15,0 21 0,-1 0 16,1 0-16,-21 0 0,21 0 15,0 0-15,-1 21 0,-20 1 0,21-22 16,0 21-16,0 0 0,-22 0 0,22 0 16,0 22-16,21-22 0,-21 0 15,0 0-15,21 21 0,-22-20 0,22-1 16,0 0-16,0 0 0,0 21 0,0-20 16,0-1-16,0 0 15,0 0-15,22 0 0,-1-21 0,0 21 16,-21 1-16,21-22 0,0 21 15,0-21-15,1 0 0,-1 0 0,0 21 16,0-21-16,0 0 0,22 0 0,-22 0 16,0 0-16,0 0 0,0-21 15,0 21-15,22-21 0,-22-1 0,0 22 16,0-21-16,0 0 0,-21 0 0,22 0 16,-1 0-16,-21-1 15,21 1-15,-21 0 0,0-21 0,0 21 16,0-22-16,0 22 0,0 0 0,0-21 15,0 20-15,0 1 0,-21 0 16,21 0-16,-21 0 0,-1 21 0,1-21 16,0 21-16,0 0 0,-21 0 15,20 0-15,1 0 0,0 0 0,-21 0 16,21 0-16,-22 21 0,22 0 0,0 0 16,0 0-16,-22 0 0,22 1 15,0-1-15,0 0 0,0 0 0,21 21 16,-21-20-16,21-1 0,-22 0 15,22 21-15,0-21 0,0 1 16,0-1-16,0 0 0,0 0 0,0 0 0,0 0 16,0 1-16,0-1 15,0 0-15,22-21 0,-1 21 0,0-21 16,0 0-16,0 0 0,0 0 16,1 0-16,-1 0 0,0 0 15,0 0-15,0 0 0,22 0 0,-22-21 16,0 0-16,0 21 0,0-21 15,0-1-15,1 1 0,-1 21 0,0-42 16,-21 21-16,0 0 0,21-1 0,-21 1 16,21-21-16,-21 0 0,0 20 15,0-20-15,0 0 0,0 21 0,0-22 16,-21 1-16,0 21 0,21 0 0,-21-1 16,0 1-16,-1 0 15,1 0-15,0 21 0,0 0 0,0 0 16,0 0-16,-22 0 0,22 0 15,0 21-15,0 0 0,0 0 0,-1 1 16,1-1-16,0 0 0,21 0 0,-21 0 16,21 0-16,-21 1 0,21-1 15,-21-21-15,21 21 0,0 0 0,-22 0 16</inkml:trace>
  <inkml:trace contextRef="#ctx0" brushRef="#br1" timeOffset="106844.12">9440 4128 0,'0'0'0,"-21"0"16,0 0-16,0 0 16,0 0-16,-1 0 0,1 0 15,42 0 63,1 0-62,-1 0-16,0 0 0,0 0 16,21 0-16,-20 0 0,20 0 0,21 0 15,-20 0-15,20 0 0,1 0 16,-1 0-16,22 0 0,0 0 0,-22 0 15,22 0-15,-22 0 0,22 0 16,-22 0-16,-20 0 0,20 0 0,-20 0 16,20 0-16,-42 0 0,22-22 0,-1 22 15,-21 0-15,0 0 0,0 0 16,1 0-16,-1 0 0,-21-21 0,21 21 16,-42 0 30,0 0-46,-1 0 0,1 0 16,0 0-16,-21 0 0,21 0 0,-22 0 16,22 0-16,-21 0 0,-1 0 15,-20 0-15,21 0 0,-22 0 0,1 0 16,-1 0-16,1 0 0,-1 21 0,-21-21 16,22 0-16,-1 0 0,22 0 15,-21 0-15,20 0 0,-20 0 0,20 0 16,1 0-16,21 0 0,-21 0 15,20 0-15,-20 22 0,21-22 0,0 0 16,-22 0-16,22 0 0,0 0 16,21 21-16,-21-21 15,0 0 17,42 0 46,0 0-78,0 0 15,22 0-15,-22 0 0,0 0 16,21 0-16,1 0 0,-1 0 0,0 0 16,22-21-16,-1 21 0,1 0 15,20 0-15,1 0 0,0-22 16,-22 22-16,22 0 0,0 0 0,-22-21 15,1 21-15,-1 0 0,1-21 16,-22 21-16,21 0 0,-20 0 0,-22 0 16,21 0-16,-21 0 0,1 0 0,-1 0 15,-42 0 79,-1 0-94,1 0 16</inkml:trace>
  <inkml:trace contextRef="#ctx0" brushRef="#br1" timeOffset="108963.9">8826 5080 0,'0'-21'0,"0"0"15,0 0 1,-21 21 15,21 21-15,-21 0-16,21 0 0,-21 0 0,21 0 15,0 22-15,0-22 16,-21 21-16,0-21 0,21 22 0,-22-22 16,22 21-16,0-21 0,-21 22 0,0-22 15,21 21-15,0-21 0,0 1 16,-21 20-16,21-21 0,-21 0 0,21 0 16,-21 1-16,21-1 0,0 0 15,0-42 16,0 0-15,0-1-16</inkml:trace>
  <inkml:trace contextRef="#ctx0" brushRef="#br1" timeOffset="109484.6">8636 5144 0,'0'0'0,"0"-22"15,0 1-15,0 0 16,0 0-16,0 0 16,0 0-16,21 21 0,0-22 15,0 1-15,22 21 0,-22 0 16,21-21-16,1 21 0,-1 0 0,0 0 16,1 21-16,-1 0 0,0 1 15,1-1-15,-22 0 0,21 0 0,-21 0 16,0 22-16,1-22 0,-22 0 15,0 21-15,0-21 0,0 1 0,-22-1 16,1 0-16,-21 21 0,21-21 0,-22 1 16,1-22-16,0 21 0,-22 0 15,22-21-15,21 0 0,-22 21 0,22-21 16,-21 0-16,21 0 0,0 0 16,-1 0-16,22-21 15,0 0-15,0 0 16,0-1-16,22 22 15,-1 0-15,0 0 16,0 0-16,0 22 16,0-1-16,-21 0 15,0 0-15,22 0 16,-22 0-16,21 1 0,-21-1 0,21 0 16,-21 0-16,0 0 0,0 0 15,21-21-15,0 22 0,-21-1 0,21 0 16,1-21-16,-1 0 0,0 0 15,0 0 1,0 0-16,0 0 0,1 0 16,-1 0-16,-21-21 0,21 0 15</inkml:trace>
  <inkml:trace contextRef="#ctx0" brushRef="#br1" timeOffset="109811.45">9356 5398 0,'-22'21'0,"22"0"15,22-21 48,-1 0-63,-21-21 0,0 0 15,0-1 1,-21 22 31,-1 0-47,1 0 16,21 22-16</inkml:trace>
  <inkml:trace contextRef="#ctx0" brushRef="#br1" timeOffset="110112.28">9631 4974 0,'0'0'0,"21"0"15,-21 21 1,0 1 0,21-1-16,-21 21 0,21-21 0,-21 22 15,0-22-15,21 21 0,1 0 16,-22-20-16,21 20 0,-21-21 0,0 21 16,0-20-16,21-1 0,-21 21 0,0-21 15,0 0-15,0 1 0,0-1 16,0 0-16,0 0 15,0-42 17,21 21-32,-21-21 0,21 0 0,0 21 15</inkml:trace>
  <inkml:trace contextRef="#ctx0" brushRef="#br1" timeOffset="110388.12">10223 4974 0,'22'-21'31,"-44"21"-31,1 21 16,0 0-16,21 1 0,-21-1 0,0 21 16,0 0-16,-22-20 15,22 20-15,0 0 0,0 1 0,0-22 0,-1 21 16,1 0-16,0-20 0,0-1 15,0 0-15,0 0 0,21 0 16,0 0-16,-22 1 0,22-1 16,0-42 15,22-1-31</inkml:trace>
  <inkml:trace contextRef="#ctx0" brushRef="#br1" timeOffset="111940.37">635 4614 0,'0'0'0,"-21"0"0,0 0 16,-1 0-1,1 0-15,21 22 47,21-22-15,1 0-32,20 21 0,-21-21 0,0 0 15,22 0-15,-22 0 16,21 0-16,-21 0 0,22 0 0,-1 0 15,0 0-15,-21 0 0,22 0 16,20 0-16,-20 0 0,-1 0 16,0 0-16,22 0 0,-22 0 0,22 0 15,-22 0-15,21 0 0,1 0 16,-22 0-16,22 0 0,-1 0 0,1 0 16,-1 0-16,1 0 0,-1 0 15,22 0-15,-22 0 0,1 0 0,21 0 16,-22 0-16,22 0 0,-1 0 15,-20 0-15,21 0 0,-22 0 0,22 0 16,-22 0-16,1 0 16,-1 0-16,22 0 0,-22 0 0,1 0 15,21 0-15,-1 0 0,-20 0 0,20 0 16,22 0-16,-21 0 0,0 0 16,-1 0-16,1 0 0,-22 0 0,22 0 15,0 0-15,-1 0 0,-20 0 16,21 0-16,-1 0 0,1 0 0,0 0 15,-1 0-15,-20 0 0,20-21 0,1 21 16,0 0-16,-22 0 0,1 0 16,20 0-16,1 0 0,-21-22 0,20 22 15,-20 0-15,20 0 0,-20 0 16,21 0-16,-22 0 0,22 0 16,-22 0-16,1 0 0,-1-21 0,1 21 15,-22 0-15,22 0 0,-1 0 16,-21 0-16,22 0 0,-1-21 0,1 21 15,-1 0-15,1 0 0,-1 0 16,1 0-16,-1 0 0,1-21 0,-1 21 16,1 0-16,-22 0 0,22 0 0,-22 0 15,22 0-15,-22 0 0,0-21 16,1 21-16,-1 0 0,0 0 0,1 0 16,-22 0-16,21 0 0,0 0 0,-20 0 15,-1 0-15,0 0 0,0 0 16,0 0-16,0 0 15,1 0-15,-1 0 16,0 0 0,0 0-1,0 0 1,0 0 0,-42 0 30</inkml:trace>
  <inkml:trace contextRef="#ctx0" brushRef="#br1" timeOffset="113469.23">571 5271 0,'-105'-22'31,"83"22"-31,1 0 16,0 0-16,0 0 15,42 0 17,0 0-17,0-21-15,22 21 0,-22 0 16,21 0-16,1 0 0,-1 0 0,-21 0 16,21-21-16,-20 21 0,20 0 15,-21 0-15,0 0 0,0 0 16,1 0-16,-44 0 31,-20 0-31,21 0 0,-21 0 16,-1 0-16,-20 21 0,20-21 15,1 0-15,0 0 0,21 0 0,-22 0 16,22 0-16,-21 0 16,21 0-16,-1 0 0,1 0 0,0 0 15,0 0 1,0 0-16,21 21 15,-21 1 1,21-1 0,-22 0-16,22 0 15,0 0-15,0 0 0,0 22 0,0-22 16,0 21-16,0-21 0,0 22 16,0-1-16,0 0 0,0 1 0,0 20 15,0-20-15,0-1 0,0 0 16,0 1-16,0 20 15,0-21-15,0 1 0,0-22 0,0 21 16,0 1-16,0-1 0,0-21 16,0 0-16,0 22 0,22-22 0,-1 0 15,0 0-15,-21 0 0,21 0 16,0-21-16,0 22 0,1-22 16,-1 0-16,0 0 0,0 0 0,0 0 15,0 0-15,22 0 0,-22-22 16,0 22-16,0-21 0,0 0 0,1 21 15,-1-21-15,0 0 0,0 0 16,0-1-16,0 1 0,22-21 16</inkml:trace>
  <inkml:trace contextRef="#ctx0" brushRef="#br1" timeOffset="113893.98">1249 5588 0,'0'0'0,"0"-21"0,0 0 16,-21 0-1,-1 21 17,1 0-32,0 0 0,0 0 15,0 0-15,0 21 0,-22 0 16,22 21-16,0-21 0,0 22 16,0-22-16,-1 21 0,1 1 0,0-1 15,0 0-15,0 1 0,21-22 16,-21 21-16,21-21 0,0 0 0,0 1 15,0-1-15,0 0 16,0 0-16,21-21 0,0 0 0,0 21 16,0-21-16,0 0 0,1 0 15,20 0-15,-21 0 0,21-21 0,1 21 16,-1-21-16,-21 0 0,22 0 16</inkml:trace>
  <inkml:trace contextRef="#ctx0" brushRef="#br1" timeOffset="114168.17">1714 5355 0,'-21'0'16,"0"21"-16,21 1 15,-21-1-15,0 0 0,21 21 16,-21 1-16,-1-22 0,22 21 0,-21 0 15,0 22-15,21-22 0,-21 1 16,0-1-16,21 0 0,0-21 16,-21 22-16,21-22 0,-22 21 0,22-21 15,0 1-15,0-1 16,0 0-16,22-21 31,-1 0-31,0 0 0</inkml:trace>
  <inkml:trace contextRef="#ctx0" brushRef="#br1" timeOffset="114715.86">2138 5715 0,'0'0'0,"0"-21"0,0 0 16,0 0-16,0-1 0,0 1 15,0 0-15,-21 21 16,-1 0-16,1 0 16,0 0-16,0 0 0,0 0 15,0 21-15,-1 0 0,1 1 16,-21-1-16,21 0 0,0 21 16,-1-21-16,1 1 0,0 20 0,0-21 15,0 21-15,21-20 0,0 20 16,-21-21-16,21 0 0,0 0 0,0 1 15,0-1 1,21-21-16,0 0 16,0 0-16,0 0 15,0 0-15,22 0 0,-22-21 16,0-1-16,0 1 0,0 0 16,1 0-16,-1 0 0,0 0 0,0-22 15,0 22-15,0-21 0,-21 21 16,0-22-16,22 22 0,-22 0 0,21 0 15,-21 0-15,0 42 32,0 0-32,0 0 15,0 0-15,0 0 0,0 22 0,-21-22 16,21 0-16,0 0 16,0 22-16,0-22 0,0 0 0,0 0 15,0 0-15,0 0 0,0 1 16,0-1-16,21-21 31,0 0-31,0 0 0,0 0 0</inkml:trace>
  <inkml:trace contextRef="#ctx0" brushRef="#br1" timeOffset="115148.61">2815 5588 0,'0'0'0,"-21"-21"31,0 21-31,0 0 0,-1 0 16,-20 0-16,21 0 0,-21 21 0,20 0 15,-20 0-15,21 1 0,0-22 16,0 21-16,-1 0 0,1 0 0,21 0 16,-21 0-16,21 1 15,0-1-15,21-21 16,0 21-16,1-21 0,-1 0 15,0 0-15,0 21 0,21-21 0,-20 0 16,-1 21-16,21-21 0,-21 21 16,0-21-16,1 22 0,-1-22 15,-21 21-15,0 0 0,0 0 16,0 0 0,-21-21-16,-1 21 0,1-21 0,-21 22 15,21-22-15,-22 0 0,22 0 16,-21 21-16,21-21 0,-22 0 0,22 0 15,0 0-15,0 0 0,0 0 16,0-21-16,21-1 0,-22 22 16,22-21-16,0 0 15,0 0 1,22 21 0,-1-21-16,0 21 0</inkml:trace>
  <inkml:trace contextRef="#ctx0" brushRef="#br1" timeOffset="115593.35">3344 5588 0,'0'0'0,"0"-21"0,0 0 15,-21 21 1,0 0-16,0 0 15,0 0-15,-22 0 0,22 0 0,-21 0 16,21 0-16,-22 21 0,22 0 16,-21 0-16,21 0 0,-1 1 0,1-1 15,0 0-15,21 0 0,0 0 16,0 0-16,0 1 0,0-1 0,21 0 16,0 0-16,1-21 0,-1 21 15,21-21-15,-21 0 0,22 21 16,-22-21-16,21 0 0,-21 22 0,0-22 15,1 0-15,-1 21 0,0-21 16,-21 21-16,0 0 16,-21-21-1,0 21-15,-1-21 0,1 0 0,-21 21 16,0-21-16,20 0 0,-20 0 0,0 0 16,21 22-16,-1-22 0,1 0 15,0 0-15,0 0 0,0 0 16,42 0 15,0-22-31,0 1 0</inkml:trace>
  <inkml:trace contextRef="#ctx0" brushRef="#br1" timeOffset="115904.28">4043 5398 0,'-21'0'16,"21"21"-16,-22-21 15,1 21-15,21 21 0,-21-21 0,0 1 0,21 20 16,-21-21-16,0 21 15,-1-20-15,22 20 0,-21 0 0,0-21 16,0 22-16,21-22 0,-21 21 16,21-21-16,-21 1 0,21-1 0,-22 0 15,22 0-15,22-21 32,-1 0-32</inkml:trace>
  <inkml:trace contextRef="#ctx0" brushRef="#br1" timeOffset="116365.02">3937 5398 0,'0'-22'0,"0"44"0,0-65 0,21 43 16,0 21-1,0-21-15,-21 22 16,22 20-16,-1-21 0,-21 21 15,21-20-15,0 20 0,-21 0 0,21 1 16,-21-1-16,21 0 0,-21-21 16,0 22-16,0-1 0,0-21 0,22 0 15,-22 1-15,0-1 0,21 0 16,-21 0-16,0 0 0,0-42 47,0 0-32,0 0-15,0 0 0,0-1 0,0-20 16,0 21-16,0-21 0,21-1 16,0-20-16,0 20 0,-21 1 0,21 0 15,1-22-15,-1 43 0,0-21 16,-21-1-16,21 22 0,0-21 0,0 42 16,-21-21-16,22 0 0,-1 21 15,0 0-15,0-22 0,0 22 16,0 0-16,1 0 0,-1 0 15,-21 22 1,0-1 0,0 0-16,0 0 15</inkml:trace>
  <inkml:trace contextRef="#ctx0" brushRef="#br1" timeOffset="116935.69">4762 5694 0,'0'0'0,"64"-42"31,-64 20-31,0 1 16,0 0-16,0 0 0,0 0 0,0 0 15,0-22-15,0 22 16,-21 0-16,0 0 0,-1 21 0,1 0 15,0 0-15,0 0 0,-21 0 0,20 0 16,1 21-16,-21 0 0,21 0 16,0 22-16,-22-22 0,22 21 0,0 0 15,0-20-15,21 20 16,0-21-16,0 21 0,0-20 0,0 20 16,0-21-16,0 0 0,0 0 0,21 1 15,0-22-15,0 21 0,0-21 16,1 0-16,-1 0 0,0 0 0,0 0 15,0 0-15,0 0 0,1-21 16,-1-1-16,0 1 0,0 0 0,0 0 16,0 0-16,-21-22 0,22 22 15,-1-21-15,-21 0 0,0 20 0,0-20 16,21 21-16,-21 0 0,0 0 16,0 42-1,-21-21 1,21 21-16,0 0 0,0 0 15,-21 22-15,21-22 0,0 0 0,0 0 16,0 0-16,0 0 0,0 1 0,0-1 16,0 0-16,21 0 0,0 0 15,0-21-15,0 0 0,22 0 16,-22 0-16,0 0 16,21 0-16,-21 0 0,22 0 0,-22-21 15,21 0-15,-21 0 0,22 0 0,-22-22 16,0 22-16,0-21 0</inkml:trace>
  <inkml:trace contextRef="#ctx0" brushRef="#br1" timeOffset="117872.2">5334 5503 0,'0'-21'0,"-21"64"0,42-65 0,-42 1 15,0 21-15,-1 21 16,22 1-16,-21-1 16,21 0-16,0 0 0,-21 21 15,21-20-15,0-1 0,0 0 16,-21 0-16,21 0 0,0 22 0,0-22 15,0 0-15,0 0 0,0 0 16,0 0-16,0 1 16,0-44 15,0 1-15,0 0-16,0 0 15,0 0-15,0-22 0,0 22 0,0 0 16,21-21-16,-21 21 0,21-22 0,0 22 15,-21 0-15,22 0 0,-1 0 16,-21-1-16,21 22 0,0 0 16,-21 22-1,0-1-15,21 0 16,-21 0-16,0 21 0,0-20 0,21-1 16,-21 0-16,0 0 0,0 0 15,0 0-15,0 1 16,0-1-16,22-21 0,-22 21 15,0-42 32,0 0-47,0-1 0,21 1 0,-21 0 16,21 0-16,-21 0 0,21-22 16,0 22-16,0 0 0,1 0 0,-1-21 15,0 20-15,0 1 0,0 21 0,0-21 16,1 0-16,-1 21 15,0 0-15,0 21 32,-21 0-17,0 0-15,0 1 0,0-1 0,0 0 16,0 0-16,0 0 0,0 0 16,0 1-16,0-1 0,-21 0 0,21 0 15,0 0-15,0 0 0,0 1 16,21-1-16,0-21 15,0 0-15,1 0 0,-1 0 16,0 0-16,0 0 0,0 0 16,0 0-16,1 0 0,-1 0 0,0 0 15,0-21-15,21-1 0,-20 1 16,-1 0-16,21 0 0,-21-21 16,0 20-16,1 1 0,-1-21 0,0 21 15,0 0-15,0-1 0,-21 1 16,21 0-16,-21 0 0,0 0 0,0 0 15,-21 21 1,0 0-16,0 0 0,0 0 16,0 21-16,-1 0 0,1 0 0,21 0 15,-21 0-15,21 1 0,-21-1 16,21 0-16,0 21 0,0-21 0,0 1 16,0-1-16,0 0 0,0 0 15,0 0-15,0 0 0,0 1 16,21-22-16,-21 21 0,21-21 0,0 0 15,1 0-15,-1 0 16,0 0-16,0 0 0,0 0 0,0 0 16,1-21-16,20-1 0,-21 22 0,0-21 15,0 0-15,22 0 0</inkml:trace>
  <inkml:trace contextRef="#ctx0" brushRef="#br1" timeOffset="118415.89">6731 5059 0,'-21'0'0,"42"0"0,-63 0 15,20 0-15,1 0 0,0 0 16,42 0 31,0 0-47,1 0 0,-1 0 0,21-21 15,-21 21-15,0-21 0,22 21 16,-22 0-16,0-22 0,0 22 0,0 0 16,1 0-16,-1-21 0,0 21 15,0 0-15,0 0 16,-21 21 0,0 1-16,0-1 0,0 0 15,0 0-15,0 0 0,0 0 0,0 22 16,0-22-16,0 0 0,0 21 15,0-20-15,0 20 0,0-21 0,0 21 16,0-20-16,0 20 0,0-21 16,0 21-16,0 1 0,0-22 0,0 21 15,-21 1-15,21-1 0,0-21 0,0 21 16,0-20-16,-21 20 0,21-21 16,-21 21-16,21-20 0,0-1 0,0 0 15,0 0 1,-21 0-16,-1 0 0,1 1 15,0-22 1,0 0-16,21 21 16,-21-21-16,0 0 15,-1 0 1,1-21 0,21-1-16,0 1 15</inkml:trace>
  <inkml:trace contextRef="#ctx0" brushRef="#br2" timeOffset="131048.29">18796 6223 0,'21'0'16,"0"0"-16,-21-21 15,21 21 1,1 0 0,-22-21-16,0 0 15,0-1 16,-22 22-15,1 0-16,0 0 16,-21 0-16,21 0 0,-22 0 0,1 0 15,0 0-15,-1 0 0,1 0 16,0 0-16,-1 0 0,1 0 0,21 22 16,0-22-16,-22 0 0,22 21 15,0 0-15,0 0 16,21 0-16,0 0 15,21-21 1,0 22-16,0-22 0,0 21 0,1-21 16,20 21-16,-21 0 0,0-21 15,22 21-15,-22-21 0,21 21 0,-21 1 16,0-1-16,1-21 0,-1 21 16,0 0-16,0 0 0,-21 0 0,21 1 15,-21-1-15,0 0 0,0 0 16,0 0-16,0 0 0,0 22 0,0-22 15,0 0-15,-21 0 0,0 0 0,0 1 16,0-1-16,-1 0 16,1 21-16,0-21 0,-21 1 0,21-1 15,-22 0-15,22 0 0,-21 0 16,-1 0-16,22 1 0,-21-1 0,21 0 16,0 0-16,-22 0 0,22 0 0,0-21 15,21 22-15,-21-1 0,0-21 16,21 21-1,0-42 32,21 21-31,0 0 0,0 0-16,0 0 0,0 0 15,1 0-15,-1 0 0,0 0 16,0 0-16,0 0 0,0 0 0,1 0 15,-1 21-15,0-21 0,0 21 16,0 0-16,-21 0 0,21 1 16,-21-1-16,22 21 0,-22-21 15,0 0-15,0 1 0,0 20 16,0-21-16,0 21 0,-22-20 0,1 20 16,0 0-16,0 1 0,0-22 15,0 21-15,-1 0 0,1 22 0,-21-22 16,21 1-16,0 20 0,-22 1 15,22-22-15,0 21 0,-21 1 16,20-22-16,1 22 0,-21-1 0,21-20 16,0 20-16,-1-21 0,1 22 0,-21-1 15,21 1-15,0-1 0,-1 1 16,1 21-16,-21-22 0,21 1 0,0-22 16,-1 21-16,1 1 0,0-1 0,0 1 15,21-1-15,-21 1 0,21-1 16,0 1-16,0-1 0,0 1 0,0-1 15,0 1-15,21-22 0,0 1 0,0-1 16,0 0-16,1 1 16,20-1-16,0 0 0,-21-21 0,22 1 15,-1-1-15,0 0 0,1 0 0,-1 0 16,0 0-16,22-21 0,-22 0 16,1 0-16,-1 0 0,0 0 0,1 0 15,-22-21-15,21 21 0,-21-21 0,22 0 16</inkml:trace>
  <inkml:trace contextRef="#ctx0" brushRef="#br2" timeOffset="133152.38">28956 5398 0,'0'-22'62,"-21"22"-46,0-21 0,21 0-16,0 0 15,0 0-15,0 0 16,0-1-16,21 1 16,0 21-16,0-21 0,21 0 15,-20 21-15,20-21 0,0 21 16,1 0-16,20 0 0,-21 0 15,1 0-15,20 0 0,-20 0 0,-1 0 16,0 0-16,22 21 0,-22 0 16,0-21-16,1 21 0,-22 0 0,21 1 15,-21-1-15,22 0 0,-22 0 16,-21 0-16,0 0 0,0 22 0,0-22 16,0 21-16,0-21 0,0 22 0,-21-22 15,0 21-15,-1 1 0,1-1 16,0 0-16,0 1 0,0-22 0,0 21 15,-22 0-15,22 1 0,0-1 16,-21-21-16,20 22 0,1-1 16,0 0-16,-21-21 0,21 22 15,-22-1-15,22 0 0,0 1 0,0-1 16,0 0-16,-1 1 0,1-1 16,21 0-16,0 1 0,0-1 0,0 0 15,0 1-15,0-22 0,0 21 16,0-21-16,0 22 0,0-22 0,21 0 15,1 21-15,-1-20 0,0-1 16,21 0-16,-21-21 0,1 21 0,20-21 16,-21 0-16,21 21 0,-20-21 0,20 0 15,0 0-15,-21 0 16,22 0-16,-1 0 0,-21 0 0,22 0 16,-22 0-16,21 0 0,-21 0 15,0 0-15,1 0 0,-22-21 16,-22 21 15,1 0-31,0 0 0,0 0 0,0 21 16,0 0-16,-22-21 0,22 22 15,0-22-15,-21 21 0,20 0 0,1 0 16,-21 0-16,21 0 0,-22 1 16,22 20-16,-21 0 0,21-21 0,-22 22 15,22-1-15,0 0 0,0 1 16,0 20-16,0-20 0,-1-1 15,1 0-15,0 22 0,21-22 0,-21 22 16,0-1-16,21 1 0,-21-1 16,21 1-16,0-1 0,-22 22 0,22-22 15,0 1-15,0-1 0,0-20 0,0 20 16,0 1-16,0-1 0,0 22 16,0-22-16,22 1 0,-22-1 0,21 1 15,0 20-15,-21-20 0,21-1 0,0-20 16,-21 20-16,0 1 0,21-1 15,1 1-15,-22-1 0,0-20 0,0 20 16,21 1-16,-21 41 16,0-62-16,0-1 0,0 22 15,0-43-15,0 21 0,0 0 0,-21 1 16,-1-22-16,1 21 0,0-21 16,0 1-16,-21 20 0,20-21 0,-20 0 15,0 0-15,-1 1 0,22-1 0,-21 0 16,0 0-16,20 0 0,-20 0 15,21 1-15,0-22 0,0 21 0,-1-21 16,1 21-16,0-21 0,0 21 0,0 0 31,21-42 1,0 0-32,21 0 0</inkml:trace>
  <inkml:trace contextRef="#ctx0" brushRef="#br2" timeOffset="143021.28">19812 6477 0,'0'0'0,"21"0"16,-21-21-16,21 21 0,-21-21 15,0 0 1,0-1-16,0 1 0,0 0 15,0 0 1,-21 21 0,0 0-16,0 0 0,0 0 15,-1 0-15,1 0 16,0 21-16,0 0 0,0 0 16,0 1-16,-1-1 0,-20 0 0,42 21 15,-21-21-15,0 22 0,0-22 16,21 0-16,0 21 0,-22-20 0,22-1 15,0 21-15,0-21 0,0 0 16,0 1-16,0-1 0,0 0 0,0 0 16,0 0-16,22 0 0,-1 1 15,0-22-15,0 0 0,21 21 16,-20-21-16,20 0 0,-21 0 0,21 0 16,1 0-16,-1 0 0,0 0 0,-20 0 15,20-21-15,0-1 0,1 22 16,-22-21-16,21 0 0,-21 0 15,0 0-15,1 0 0,-1-22 16,0 22-16,-21-21 0,0 21 0,0-22 16,0 1-16,0 21 0,0-22 0,0 1 15,-21 0-15,0 21 0,-1-22 16,1 22-16,-21 0 0,21 0 0,-22 21 16,1-21-16,0 21 0,21 0 15,-22 0-15,1 0 0,21 0 0,-22 0 16,1 0-16,21 21 0,0 0 0,0-21 15,-1 21-15,22 21 0,-21-20 16,21-1-16,0 0 0,0 0 0,0 21 16,21-20-16,1-1 0,-1 0 15,-21 0-15,21 0 0,0-21 16,21 21-16,-20 1 0,-1-22 0,21 0 16,-21 21-16</inkml:trace>
  <inkml:trace contextRef="#ctx0" brushRef="#br2" timeOffset="143445.04">20447 6435 0,'0'0'0,"0"-21"16,0-1-1,-21 22 1,0 0-1,-1 22-15,1-1 0,21 21 16,0-21-16,0 0 0,-21 22 0,21-1 16,-21 0-16,21 1 0,0-1 15,0 0-15,-21 1 0,21-1 0,-21 0 16,21 1-16,-22-1 0,22 22 0,-21-22 16,21 21-16,-21 1 0,0-1 15,21 1-15,-21-1 0,0-20 16,-1 20-16,22 1 0,-21-22 0,0 22 15,0-22-15,21 0 0,-21 1 16,0-1-16,-1 0 0,22 1 0,-21-22 16,21 0-16,-21 21 0,21-21 15,0 1-15,0-44 32,0 1-32,21 0 0,0 0 0,1 0 15,-1 0-15,0-22 0,0 22 16,0-21-16,0-1 0,1 1 0,20-21 15,-21 20-15</inkml:trace>
  <inkml:trace contextRef="#ctx0" brushRef="#br2" timeOffset="143831.82">20468 6625 0,'0'-21'0,"0"0"16,0 0-16,0 0 0,0-1 15,0 1-15,0 0 0,0 0 16,0 0-16,21 21 16,0-21-16,1 21 15,-1 0-15,21 0 0,-21 0 0,0 0 16,22 0-16,-22 0 0,0 21 16,21 0-16,-20 0 0,-1 0 15,0 0-15,-21 1 0,0-1 0,0 0 16,0 21-16,0-21 0,-21 1 15,21-1-15,-43 0 0,22 0 0,-21 0 16,0-21-16,-1 21 0,-20-21 16,20 22-16,1-22 0,21 0 0,-21 0 15,20 21-15,1-21 0,0 0 0,0 0 16,0 0-16,42 0 47,0 0-32,0 0-15,0 0 0,22 0 16,-22-21-16</inkml:trace>
  <inkml:trace contextRef="#ctx0" brushRef="#br2" timeOffset="144235.57">20955 6710 0,'21'-21'47,"0"21"-31,0-21-16,1 21 0,-1-22 16,0 1-16,0 0 0,0 0 0,0 0 15,1 21-15,-1-21 0,0-1 16,0 1-16,-21 0 0,21 21 0,-21-21 15,-21 21 1,0 0-16,0 0 0,0 21 16,-1-21-16,-20 21 0,21 0 0,-21 1 15,20-1-15,1 0 0,-21 21 16,21-21-16,0 1 0,21-1 16,0 0-16,-22 0 0,22 0 0,0 0 15,0 1-15,0-1 0,0 0 16,22-21-16,-1 21 0,0 0 0,0-21 15,0 0-15,22 21 0,-22-21 16,21 0-16,-21 0 0,22 0 0,-1 0 16,-21 0-16,21 0 0,1-21 0,-22 0 15</inkml:trace>
  <inkml:trace contextRef="#ctx0" brushRef="#br2" timeOffset="144731.29">21632 6498 0,'-21'0'16,"21"21"-16,-21 1 0,0-1 15,21 0-15,0 0 0,-21 21 0,-1-20 16,22-1-16,-21 0 0,21 0 0,0 21 16,0-20-16,-21-22 0,21 21 15,-21 0-15,21 0 0,-21 0 16,21-42 46,0 0-62,0 0 0,21 0 16,-21-22-16,21 22 0,0 0 0,0-21 16,1-1-16,-1 22 0,21-21 15,-21 21-15,22-22 0,-1 22 0,0 0 16,22 0-16,-22 0 0,0 21 15,1 0-15,-1 0 0,-21 0 0,22 21 16,-22 0-16,0 0 0,-21 21 16,0-20-16,0 20 0,0 0 0,0-21 15,0 22-15,0-22 0,-21 21 0,0-21 16,-1 1-16,1-1 16,0 0-16,0 0 0,0-21 0,0 21 15,-1-21-15,22 21 16,-21-21-16,42 0 31,1-21-15,-1 0-16,0 0 0,21 0 0</inkml:trace>
  <inkml:trace contextRef="#ctx0" brushRef="#br2" timeOffset="145057.12">23050 6096 0,'0'0'15,"-21"0"1,0 0-16,0 21 0,0 0 16,0 1-16,-1-1 0,1 21 15,-21-21-15,21 22 0,0-1 0,-22 21 16,22-20-16,-21 20 0,21 1 0,-22-1 15,22-20-15,-21 20 0,21-21 16,-1 1-16,-20-1 0,21 0 0,0 1 16,0-22-16,21 0 0,-22 0 15,1 0-15,21 1 0,-21-1 16,21 0-16,0-42 47,0 0-47</inkml:trace>
  <inkml:trace contextRef="#ctx0" brushRef="#br2" timeOffset="147256.85">23918 6287 0,'0'0'0,"21"0"0,-21-22 0,0 1 16,22 0-16,-1 0 15,-21 0-15,21 0 16,0 21-16,-21-22 0,21 22 16,-21 22 15,-21-22-31,0 21 0,0 0 0,0 21 16,-1-21-16,1 22 0,-21-1 15,21 0-15,0 1 0,-22-1 0,1 0 16,21 1-16,-22-1 0,1 0 0,0-20 15,21 20-15,-22 0 0,22-21 16,-21 1-16,21-1 0,-1 0 16,1 0-16,0 0 0,21 0 0,-21-21 15,0 0 1,21-21 0,0 0-16,0 0 0,0 0 15,0 0-15,0-22 0,0 1 16,0 0-16,21-1 0,0 1 0,-21 0 15,0-1-15,21 1 0,0 21 16,1 0-16,-22-1 0,0 1 0,21 0 16,0 21-16,0 21 15,-21 0-15,0 1 0,0-1 16,21 0-16,-21 21 0,21-21 0,-21 22 16,0-22-16,0 21 0,22-21 0,-22 1 15,21 20-15,0-21 16,-21 0-16,21 0 0,0 1 0,0-1 15,1 0-15,20-21 0,-21 0 16,0 0-16,22 0 0,-22 0 16,21 0-16,0 0 0,1 0 0,-1 0 15,0-21-15,1 0 0,-1 21 16,0-22-16,1 1 0,-22-21 0,21 21 16,-21 0-16,1-22 0,-1 22 0,0-21 15,0-1-15,0 22 0,-21-21 16,0 21-16,0-22 0,0 22 0,0 0 15,0 0-15,-21 21 16,0 0-16,-21 0 0,20 0 16,1 0-16,-21 0 0,21 21 0,-22 0 15,22 0-15,-21 1 0,0-1 16,20 0-16,-20 21 0,21-21 0,0 1 16,0 20-16,21-21 0,0 0 0,0 0 15,0 1-15,0-1 0,0 0 16,0 0-16,0 0 0,21-21 15,0 0-15,0 0 0,0 0 16,0 0-16,1 0 0,-1 0 0,0 0 16,0 0-16,0-21 0,0 21 0,1-21 15,-1 0-15,0 0 0,0-1 16,0 1-16,-21 0 0,21-21 16,1 21-16,-1-1 0,-21 1 15,0 0-15,21 0 0,-21 0 0,21 21 16,-21 21-1,0 0-15,0 0 16,0 0-16,0 22 0,0-22 0,-21 0 16,21 0-16,0 0 0,0 22 15,0-22-15,0 0 0,0 0 16,0 0-16,0 1 0,21-22 16,0 0-1,0 0-15,1 0 0,-1 0 0,0 0 16,0 0-16,0 0 0,0 0 15,1-22-15,20 1 0,-21 0 16,0 0-16,0 0 0,1 0 0,-1-22 16,0 22-16,0-21 0,0 21 15,0-22-15,1 22 0,-22-21 0,21 21 16,-21-1-16,0 1 16,-21 42-1,-1 1-15,1-1 16,0 0-16,0 21 0,0-21 15,0 1-15,21-1 0,0 21 16,-22-21-16,22 0 0,0 1 0,-21-1 0,21 0 16,0 0-16,0 0 15,0 0-15,21-21 0,1 22 16,-1-22-16,0 0 0,0 0 16,21 0-16,-20 0 0,20 0 15,-21 0-15,21 0 0,-20-22 0,20 1 16,-21 21-16,21-21 0,-20 0 15,20 0-15,-21-22 0,0 22 0,0 0 16,1-21-16,-1 21 0,0-1 16,0-20-16,0 42 0,-21-21 15,0 0-15,0 42 32,0 0-32,-21 0 15,21 0-15,-21 1 0,0-1 16,21 0-16,0 0 0,0 0 0,0 0 15,0 1-15,0-1 0,0 0 0,0 0 16,0 0-16,0 0 16,21-21-16,0 0 15,0 0-15,0 0 0,1 0 16,-1 0-16,0 0 0,0-21 16,0 21-16,0-21 0,1 0 15,-1 0-15,0 0 0,0-1 0,-21 1 16,21-21-16,-21 21 0,21 0 0,-21-1 15,0 1-15,0 0 16,0 42 15,0 0-31,0 1 0,-21-1 16,0 0-16,21 0 0,-21 0 0,21 22 16,-21-22-16,21 0 0,-21 0 15,21 0-15,0 0 16,-22 1-16,22-44 62,0 1-46,0 0-16,0 0 0,22 0 0,-22 0 16,21-1-16,-21-20 0,21 21 0,0 0 15,0 0-15,0-1 0,1 1 16,-1 0-16,0 0 0,0 0 0,0 0 15,0 21-15,22 0 0,-22-22 16,0 22-16,21 0 0,-20 0 0,-1 22 16,0-1-16,0 0 0,0 0 15,-21 0-15,0 0 0,0 1 0,0 20 16,0-21-16,0 0 0,0 22 16,0-22-16,0 0 0,0 0 15,-21 0-15,0 0 0,21 1 16,-21-22-16,0 0 0,21 21 15,-22-21 1,44 0 15,-1-21-31,0-1 0,0 22 0,21-21 16,1 0-16</inkml:trace>
  <inkml:trace contextRef="#ctx0" brushRef="#br2" timeOffset="147531.7">26628 6371 0,'-22'-21'0,"-105"21"31,85 21-31,21 0 0,-21 1 0,-1-1 16,22 0-16,0 0 0,-21 0 15,20 22-15,1-22 0,0 0 0,0 0 16,21 0-16,0 22 0,0-22 15,0 0-15,0 0 0,0 0 16,21 0-16,0-21 16,0 0-16,22 22 0,-22-22 15,0 0-15,21 0 0,-20 0 0,20 0 16,0 0-16,1 0 0,-22 0 16,21 0-16,0-22 0,22 22 0,-22-21 15</inkml:trace>
  <inkml:trace contextRef="#ctx0" brushRef="#br2" timeOffset="148023.42">27157 6160 0,'0'0'0,"-21"0"32,-1 0-32,1 0 0,0 0 15,0 21-15,0 0 16,0 0-16,21 21 0,-22-20 0,1 20 15,0 0-15,0 1 0,21-1 16,-21 0-16,0 1 0,-1-1 0,22 0 16,-21-21-16,0 22 0,21-22 0,0 0 15,0 0-15,-21 0 0,21 1 16,0-1-16,-21-21 0,21 21 16,0-42 15,0 0-16,0-1-15,21 1 16,0-21-16,0 21 0,22 0 0,-22-22 16,21 22-16,0-21 0,1 21 15,-1-22-15,22 22 0,-22 0 0,0 21 16,1 0-16,-1 0 0,0 0 16,1 0-16,-22 21 0,0 0 0,0 22 15,-21-22-15,0 21 0,0-21 16,0 22-16,0-22 0,0 21 0,0-21 15,-21 0-15,0 1 0,0-1 0,21 0 16,-22 0-16,1 0 16,0-21-16,21 21 0,-21 1 0,0-22 15,0 0-15,21 21 16,0 0-16,-22-21 0,1 0 0,0 0 16,0 21-16,0-21 0</inkml:trace>
  <inkml:trace contextRef="#ctx0" brushRef="#br2" timeOffset="148736.01">19833 7662 0,'0'-21'0,"0"0"16,0 0-16,0 0 15,0 0-15,0 42 31,-21 0-31,21 21 16,-21-21-16,0 22 0,21-1 0,-22 0 16,1 1-16,0 20 0,21-20 15,-21-1-15,0 21 0,21-20 0,-21-1 16,21 0-16,-22 1 0,1-1 16,21-21-16,0 0 0,-21 1 15,21-1-15,-21 0 0,21 0 0,-21-21 16,21-21 15,0 0-15,0 0-16,0-1 0,0-20 15</inkml:trace>
  <inkml:trace contextRef="#ctx0" brushRef="#br2" timeOffset="149439.85">19346 7874 0,'-21'0'0,"42"0"0,-21 0 47,21 0-47,22 0 0,-22 0 0,21 0 16,22 0-16,-22 0 0,22 0 0,-22 0 16,21 0-16,-20 0 0,20-21 15,-20 21-15,-1-21 0,0 0 0,-21 21 16,1-22-16,-1 1 0,0 21 15,0-21-15,-21 0 0,0 0 16,0 0-16,0-1 0,0 1 0,0 0 0,0 0 16,0 0-16,0 0 0,0-1 15,-21 22 1,21 22 0,0-1-16,0 0 0,-21 0 15,21 0-15,0 0 0,-21 22 0,21-22 16,0 21-16,0 1 0,0-1 15,-22 0-15,22 1 0,-21-1 0,21 0 16,0 1-16,0-1 0,-21-21 0,21 21 16,-21 1-16,21-22 0,-21 0 15,21 21-15,0-20 0,0-1 16,0 0-16,0 0 16,0-42 15,0 0-31,0 0 0,0-1 15,0 1-15,21-21 0,-21 21 16,21-22-16,0 22 0,-21-21 0,21 0 16,1 20-16,-1-20 0,0 21 15,0 0-15,0 0 0,0-1 0,22 1 16,-22 21-16,0 0 0,0 0 0,22 0 16,-22 0-16,0 0 0,0 0 15,-21 21-15,21 22 0,0-22 0,-21 0 16,0 21-16,0-20 0,0-1 0,0 21 15,0-21-15,0 0 16,0 1-16,0-1 0,-21 0 0,0 0 16,21 0-16,0 0 0,-21-21 0,21 22 15,-21-22-15,21 21 0,0-42 47,21-1-31,0 1-16,0 0 0,0 0 15</inkml:trace>
  <inkml:trace contextRef="#ctx0" brushRef="#br2" timeOffset="149852.63">20764 8065 0,'-21'0'0,"21"21"16,-21-21-16,0 0 0,42 0 47,0 0-47,0 0 0,1 0 0,-1-21 15,0 21-15,0-22 0,0 22 16,22-21-16,-22 0 0,0 0 16,0 0-16,0 21 0,0-21 0,-21-1 15,0 1-15,0 0 16,-21 21-1,0 0-15,-21 0 0,21 0 0,-22 21 16,1 0-16,21 1 0,-22-1 16,22 0-16,-21 0 0,21 21 0,0-20 15,-1 20-15,1-21 0,21 0 0,0 0 16,0 1-16,0 20 0,0-21 16,21 0-16,1 0 0,-1-21 15,21 0-15,-21 22 0,0-22 16,22 0-16,-22 0 0,21 0 15,-21 0-15,22 0 0,-1-22 0,-21 22 16,22-21-16,-22 0 0,0 0 0,21 0 16,-21 0-16</inkml:trace>
  <inkml:trace contextRef="#ctx0" brushRef="#br2" timeOffset="151355.76">22140 7789 0,'0'0'0,"0"22"16,-21-1-16,42-21 31,0 0-31,1 0 16,-1 0-16,0 0 15,21-21-15,-21-1 0,1 22 0,20-21 16,-21 21-16,0-21 0,22 0 0,-22 21 16,-21-21-16,21 0 0,-21-1 15,0 1-15,0 0 0,0 0 0,-21 0 16,0 0-16,-1 21 0,1-22 16,-21 22-16,0-21 0,-1 21 15,1 0-15,0 0 0,-1 21 0,1 1 0,0-22 16,-1 21-16,1 21 15,21-21-15,0 0 0,-22 1 0,43 20 16,0-21-16,-21 0 0,21 22 0,0-22 16,0 0-16,0 0 0,21 0 15,0 0-15,-21 1 0,43-1 0,-22 0 16,0-21-16,21 21 0,-20-21 16,20 0-16,-21 0 0,21 0 0,-20 0 15,20 0-15,-21 0 0,0 0 0,0 0 16,-21-21-1,0 0-15,0 0 0,-21-1 16,-21 22-16,21 0 16,-22 0-16,22 0 0,-21 0 15,0 0-15,-1 0 0,22 22 0,-21-1 16,-1 0-16,22 0 0,0 0 16,-21 22-16,21-22 0,-1 21 0,1-21 15,0 22-15,21-22 0,0 21 0,0-21 16,0 0-16,0 1 0,0-1 15,21 0-15,0 0 0,22 0 0,-22-21 16,0 21-16,21-21 0,1 0 0,-1 0 16,0 0-16,1 0 0,-1 0 15,22 0-15,-22-21 0,21 0 0,-20 21 16,20-21-16,-20 0 0,-1 0 0,0-22 16,22 22-16,-43 0 15,21-21-15,1-1 0,-22 22 0,0-21 16,0-1-16,0 22 0,0-21 15,-21 21-15,0 0 0,0-1 16,0 44 0,0-1-1,-21 0-15,0 0 0,0 21 0,21-20 16,-21-1-16,0 21 0,21-21 0,-22 0 16,22 22-16,0-22 15,-21 0-15,21 0 0,-21 0 0,21 1 0,0-1 16,0 0-16,-21 0 15,21-42 32,0 0-47,0 0 0,0-1 16,0 1-16,0-21 0,21 21 0,-21-22 16,21 22-16,0-21 0,1 0 15,-1 20-15,0-20 0,0 0 0,0 21 16,0-1-16,1 1 0,20 0 0,-21 0 15,0 21-15,0 0 16,22 0-16,-22 0 0,0 0 0,0 0 0,0 21 16,-21 0-16,22 0 15,-22 1-15,0-1 0,0 21 16,0-21-16,0 22 0,0-22 0,0 0 16,0 21-16,0-21 0,0 1 15,0-1-15,0 0 0,0 0 0,-22 0 16,22 0-16,0-42 47,0 0-32,0 0-15,0 0 0,22 0 16,-1-22-16,-21 22 0,21 0 0,0-21 0,0-1 16,0 22-16,1-21 0,-1 21 15,21-1-15,-21-20 0,22 42 16,-1-21-16,-21 0 0,21 21 0,1 0 15,-22 0-15,21 0 0,-21 21 16,1-21-16,-1 21 0,0 0 0,-21 22 16,21-22-16,-21 21 0,0-21 0,0 22 15,0-22-15,0 0 0,0 0 16,0 21-16,-21-20 0,0-22 0,21 21 16,-21 0-16,21 0 0,-22 0 15,1 0 1,21-42 15,21 0-15,1 0-16,-1 0 0,21 0 0</inkml:trace>
  <inkml:trace contextRef="#ctx0" brushRef="#br2" timeOffset="151743.54">24130 7747 0,'0'0'16,"-21"-21"-16,0 21 16,-1 0-1,1 0 1,21 21-16,-21 0 0,21 0 0,-21 1 16,21-1-16,0 21 0,0 0 15,-21 1-15,21-1 0,-21 0 0,21 1 16,-22 20-16,22-20 0,0-1 15,0 0-15,0 22 0,0-22 0,-21 0 16,21 1-16,-21 20 0,21-20 0,-21-1 16,21 21-16,0-20 0,-21-1 15,0 22-15,21-22 0,-22 21 0,1-20 16,0-1-16,0 0 0,21 1 16,-21-22-16,21 21 0,-21-21 0,21 1 15,-22-22-15,22 21 0,0-42 31,0-1-31,0 1 16,22 0-16,-1 0 0,0-21 16,21-1-16,-21 1 0,1 0 0,20-22 15,-21 1-15,21 20 0</inkml:trace>
  <inkml:trace contextRef="#ctx0" brushRef="#br2" timeOffset="152096.35">24193 7938 0,'0'0'15,"0"-22"-15,0-20 0,-21 21 0,21-21 16,-21 20-16,21 1 0,-21 0 0,21 0 16,0 0-16,0 0 15,21 21 1,0 0-16,22 0 0,-22 0 0,0 0 16,0 0-16,0 21 0,22-21 15,-22 21-15,0 0 0,0 0 0,0 22 16,0-22-16,-21 21 0,0 0 0,0 1 15,0-22-15,0 21 0,0 1 16,-21-22-16,-21 21 0,21-21 16,-22 0-16,22 1 0,-21-1 0,0 0 15,-22-21-15,22 0 0,-1 21 16,1-21-16,21 0 0,0 0 0,-22 0 16,22 0-16,21-21 31,21 21-31,1-21 0,-1 0 15,0 21-15,0-22 0,21 1 16,-20 0-16,-1 0 0,21 21 0,0-21 16</inkml:trace>
  <inkml:trace contextRef="#ctx0" brushRef="#br2" timeOffset="153039.81">24871 7430 0,'0'0'0,"0"-22"0,0 1 16,-21 42-1,-1 1 1,1-1-16,21 0 0,-21 0 16,0 21-16,0 1 0,21-22 0,-21 21 15,-1 1-15,1-22 0,0 21 0,21 0 16,-21 1-16,0-1 15,21-21-15,-21 22 0,21-1 0,0 0 16,0-21-16,0 1 0,0 20 0,0-21 16,0 0-16,21-21 0,0 21 15,0-21-15,0 22 0,0-22 0,22 0 16,-22 0-16,21 0 0,-21-22 16,22 1-16,-1 21 0,0-21 0,-20 0 15,20-21-15,0 20 0,-21 1 0,22 0 16,-22-21-16,21 21 0,-21-1 15,1 1-15,-1 0 0,0 0 16,-21 0-16,21 0 16,-42 42 15,0-21-31,21 21 16,-21 0-16,-1 0 0,22 22 15,0-22-15,0 0 0,0 0 16,0 0-16,0 0 0,0 1 0,0-1 15,0 0-15,0 0 0,22 0 16,-1-21-16,0 0 0,0 0 16,0 0-16,0 0 0,1 0 15,-1 0-15,0 0 0,0 0 0,0-21 16,0 0-16,1 21 0,-1-21 0,0 0 16,0-1-16,0-20 0,-21 21 15,21 0-15,1 0 0,-1-22 16,-21 22-16,0 0 0,21 0 0,-21 0 15,21-1-15,-21 1 0,0 42 47,-21 1-47,21-1 16,-21 0-16,21 0 0,0 21 0,-21-20 16,-1 20-16,22 0 0,-21 1 0,21-22 15,0 21-15,-21 0 0,21 1 16,0-1-16,-21 0 0,21 1 15,0-1-15,0 0 0,0 1 0,0-1 16,-21 0-16,21 1 0,-21-1 16,21 0-16,0 1 0,0-1 0,-22 22 15,22-22-15,-21 0 0,21 1 0,0-1 16,0 0-16,-21 1 0,21-1 0,-21-21 16,0 21-16,21-20 0,-21-1 15,-1 0-15,1-21 0,21 21 0,-21 0 16,0-21-16,0 0 0,0 0 0,-1 0 15,-20 0-15,21 0 16,0 0-16,0 0 0,-1 0 0,1-21 0,0 21 16,21-21-16,0 0 15,0 0-15,0-1 16,0 1-16,0 0 0,0 0 0,21 0 16,0 0-16,1-1 0,-22 1 0,21 0 15,0 0-15,0 0 0</inkml:trace>
  <inkml:trace contextRef="#ctx0" brushRef="#br2" timeOffset="153368.62">24596 7599 0,'0'0'0,"21"-21"31,0 21-31,0 0 0,21 0 0,1 0 16,-1 0-16,0 0 0,22-21 0,-1 21 16,1 0-16,-22 0 0,22 0 15,-1 0-15,1 0 0,-22 0 16,0 0-16,1 0 0,-1 0 15,-21 0-15,0 0 0,1 0 0,-44 0 47,1 21-47</inkml:trace>
  <inkml:trace contextRef="#ctx0" brushRef="#br2" timeOffset="154607.82">19262 9208 0,'0'0'0,"0"-22"0,0 1 31,-22 0-15,1 21-16,0 0 0,0 0 15,0 0-15,0 0 0,-1 21 16,-20-21-16,21 43 0,-21-22 0,-1 0 15,1 21-15,0 1 0,-1-22 0,1 42 16,0-20-16,20-1 0,-20 21 16,21-20-16,0 20 0,21-20 15,0-1-15,0 0 0,0 1 0,0-22 16,0 21-16,21-21 0,0 0 16,0 1-16,0-1 0,1 0 0,-1-21 15,21 0-15,-21 0 0,22 0 0,-1 0 16,-21 0-16,21 0 0,1-21 15,-1 21-15,0-21 0,1-1 0,-1 1 16,0-21-16,1 21 0,-1-22 0,0 22 16,-20-21-16,20 0 0</inkml:trace>
  <inkml:trace contextRef="#ctx0" brushRef="#br2" timeOffset="155108.54">19664 9123 0,'0'-21'0,"0"42"0,0-63 0,0 20 15,0 44 1,0-1-16,0 0 0,-21 0 16,21 0-16,0 22 0,-22-1 15,1-21-15,21 21 0,0 1 0,0-1 16,0 0-16,-21 1 0,21-1 0,0 0 16,0 1-16,0-1 0,0 0 15,0 1-15,0-22 0,-21 0 16,21 21-16,0-20 0,0-1 15,0 0-15,-21-21 16,0 0 0,21-21-16,0 0 15,0-1-15,0 1 0,0 0 16,0-21-16,0 21 0,0-22 0,0 1 16,0 0-16,21 20 0,0-20 15,0 0-15,0 21 0,0-1 0,1 1 16,20 0-16,-21 21 0,21 0 0,-20 0 15,20 0-15,-21 0 0,21 0 16,-20 0-16,-1 21 0,0 22 16,0-22-16,-21 0 0,0 21 0,0 1 15,0-1-15,0-21 0,0 21 16,0 1-16,0-22 0,0 0 0,0 21 16,-21-20-16,21-1 0,-21 0 0,21 0 15,0 0-15,0-42 47,0 0-31,21 0-16,-21 0 0,21-1 15</inkml:trace>
  <inkml:trace contextRef="#ctx0" brushRef="#br2" timeOffset="155524.29">20193 9483 0,'0'0'16,"0"-21"-16,-21 21 0,21-22 0,0 1 16,0 0-16,0 0 15,21 21 1,0 0-16,0 0 0,0 0 16,1 21-16,-1 0 15,0 22-15,0-22 0,-21 0 16,21 21-16,-21 1 0,21-22 15,-21 21-15,0-21 0,0 22 16,0-22-16,0 0 0,0 21 0,0-21 16,0 1-16,0-1 0,-21-21 15,0 0-15,21-21 32,0-1-32,0 1 15,0 0-15,0 0 0,0 0 16,21 0-16,0-22 0,1 22 0,-22 0 15,21-21-15,0 20 0,0-20 16,-21 21-16,21 0 0,0 0 0,1-1 16,-1 1-16,0 21 15,0 0 1,0 0-16,0 0 0,1 0 16,-1 0-16</inkml:trace>
  <inkml:trace contextRef="#ctx0" brushRef="#br2" timeOffset="155952.04">21018 9377 0,'-21'21'16,"0"0"-16,0 0 0,21 1 0,-21-22 16,0 42-16,-1-21 15,1 0-15,0 0 0,-21 1 0,21 20 16,-1-21-16,22 21 0,-21-20 0,0-1 15,21 21-15,-21-21 0,21 0 16,0 1-16,0-1 0,0 0 0,0 0 16,0 0-16,21-21 0,0 0 0,0 21 15,1-21-15,20 0 0,-21 0 16,0 0-16,0 0 0,22 0 0,-22-21 16,21 21-16,-21-21 0,22 0 15,-22 0-15,0 0 0,0-1 0,0 1 16,-21-21-16,0 21 0,22-22 0,-22 1 15,0 0-15,0 21 16,0-22-16,0 22 0,0-21 0,-22 21 16,1-1-16,0 1 0,0 0 0,0 21 15,0 0-15,-1 0 0,-20 0 16,21 0-16,0 0 0,0 0 0,-1 21 16,-20 0-16,42 1 0,-21-1 0,21 0 15,0 21-15,0-21 0,0 1 16,0-1-16,0 0 0,21 0 0,0 0 15,0-21-15,22 21 0,-22-21 0</inkml:trace>
  <inkml:trace contextRef="#ctx0" brushRef="#br2" timeOffset="156684.07">21484 9504 0,'0'-21'0,"0"42"0,0-63 0,21 42 16,-42 21 15,0 0-31,0 0 0,21 0 0,0 22 16,-21-22-16,-1 0 0,22 21 0,0-21 15,0 1-15,-21-1 0,21 21 16,0-21-16,-21 0 0,21 1 16,0-1-16,-21-21 0,21 21 15,0-42 16,-21 0-15,21-1-16,0 1 16,0-21-16,0 21 0,0 0 0,0-22 15,21 22-15,0-21 0,0 21 0,-21-22 16,43 22-16,-22-21 0,0 21 16,0-1-16,21 22 0,-20-21 0,-1 21 15,21 0-15,-21 0 0,0 0 16,22 21-16,-22 1 0,0-1 15,-21 0-15,21 21 0,0-21 0,1 22 16,-22-1-16,0-21 0,21 22 16,-21-22-16,0 0 0,0 21 0,0-21 15,0 1-15,0-1 0,0 0 16,-21 0 0,-1-21-16,1 0 15,0 0-15,21-21 16,0 0-1,0 0-15,0-1 0,0 1 0,0 0 16,0-21-16,0 21 0,21-22 0,0 22 16,22-21-16,-22-1 15,21 22-15,-21-21 0,22 21 0,-1 0 16,0-1-16,1 1 0,-1 21 0,22 0 16,-22 0-16,-21 0 0,21 21 15,-20 1-15,-1 20 0,0-21 0,0 21 16,-21-20-16,0 20 0,0 0 15,0-21-15,0 22 0,0-22 0,-21 0 16,21 0-16,-21 0 0,0 1 0,-1-1 16,1 0-16,21 0 15,-21-21-15,0 0 0,21 21 16,21-42 15,0 0-31,0 0 16,1 0-16,-1-1 0,0 1 0</inkml:trace>
  <inkml:trace contextRef="#ctx0" brushRef="#br2" timeOffset="157071.85">22669 9525 0,'-21'0'31,"42"0"-15,1 0-1,-1 0-15,0 0 0,21-21 16,-21 21-16,1-21 0,-1 21 16,0-21-16,0 21 0,0-22 0,0 1 15,1 0-15,-22 0 16,0 0-16,-22 21 16,-20 0-16,21 0 0,-21 21 15,-1-21-15,1 21 0,0 0 16,-1 0-16,1 22 0,0-22 0,20 0 15,1 21-15,0-20 0,0 20 0,21-21 16,-21 0-16,21 22 0,0-22 16,0 0-16,0 0 0,21 0 0,0 0 15,0-21-15,0 22 0,1-1 16,-1-21-16,21 0 0,-21 0 16,22 0-16,-1 0 0,0 0 0,-21 0 15,22 0-15,-22-21 0,21 21 0,-21-22 16,22 1-16,-22 0 0,0-21 15,0 21-15,0-1 0</inkml:trace>
  <inkml:trace contextRef="#ctx0" brushRef="#br2" timeOffset="157840.42">24236 9271 0,'0'0'0,"21"0"0,-21-21 0,21 21 16,-21-21-16,0 0 0,21 21 16,-21-22-16,21 22 0,-21 22 31,0-1-16,0 0-15,0 21 0,-21-21 0,0 22 16,21-22-16,-21 21 0,21 1 16,0-1-16,-21 0 0,21 1 15,-21-1-15,21 0 0,-22-21 0,22 22 16,0-22-16,0 21 0,0-21 16,-21 1-16,0-1 0,21 0 15,-21-21 1,0 0-16,21-21 15,0 0-15,0-1 16,0 1-16,0 0 0,0 0 0,0-21 16,0 20-16,21 1 0,0-21 15,0 0-15,0 20 0,22-20 0,-22 21 16,21 0-16,1 0 0,-1-1 16,-21 22-16,21 0 0,1 0 15,-1 0-15,0 0 0,1 0 0,-22 22 16,21-1-16,-21 21 0,1-21 0,-22 22 15,0-22-15,0 21 0,0-21 16,0 22-16,-22-22 0,1 21 0,0-21 16,-21 0-16,-1 1 0,1-1 0,21-21 15,-21 21-15,-1-21 0,22 0 16,-21 21-16,21-21 0,-1 0 0,1 0 16,0 0-16,42-21 46,0 21-46,1-21 0,-1 0 0,0 21 16,21-22-16,-21 1 0</inkml:trace>
  <inkml:trace contextRef="#ctx0" brushRef="#br2" timeOffset="158252.18">25040 9525 0,'0'0'0,"0"-21"15,0 0-15,0 0 0,42-43 16,-20 64-16,-1 0 16,0-21-16,0 21 15,0 0-15,0 0 0,1 0 16,-1 21-16,0-21 0,0 21 16,0 0-16,0 22 0,-21-22 0,0 21 15,0 1-15,22-22 0,-22 21 0,21 0 16,-21-20-16,0 20 0,0-21 15,0 0-15,0 0 0,0 1 0,0-1 16,0 0-16,-21-21 16,-1 0-1,22-21-15,0 0 16,0-1-16,0 1 0,0 0 16,0 0-16,0 0 0,0 0 15,22-1-15,-1-20 0,0 21 0,-21-21 16,21 20-16,0 1 0,0 0 15,1 0-15,-1 0 0,0 0 0,0-1 16,0 22-16,0 0 16,-21-21-16,22 21 15,-1 0-15,0 0 0,0 0 16</inkml:trace>
  <inkml:trace contextRef="#ctx0" brushRef="#br2" timeOffset="158731.91">26120 9356 0,'-22'0'31,"1"0"-15,0 0-16,-21 0 0,21 21 0,-1 0 16,-20 0-16,0 0 0,21 1 0,-22 20 15,22-21-15,0 0 0,0 22 16,-22-22-16,43 21 0,-21-21 0,21 0 15,0 22-15,0-22 0,0 0 0,0 0 16,0 0-16,0 1 0,21-22 16,1 21-16,-1 0 0,0-21 15,0 0-15,0 0 0,22 0 0,-22 0 16,21 0-16,0 0 0,-20 0 16,20-21-16,0 21 0,1-21 0,-1-1 15,-21 1-15,21-21 0,-20 0 0,-1 20 16,0-20-16,0 0 0,0-1 15,-21 1-15,21 0 0,-21-1 0,0 22 16,0-21-16,0 21 0,-42 0 16,21-1-16,0 22 0,-22-21 0,22 21 15,-21 0-15,0 0 0,-1 0 16,1 0-16,21 21 0,-22 1 16,1-1-16,0 0 0,21 0 0,-1 0 15,1 0-15,0 1 0,0 20 0,0-21 16,21 0-16,0 22 0,0-22 15,0 0-15,0 0 0,0 0 0,0 0 16,0 1-16,21-1 0,0-21 16,0 21-16,22-21 0,-22 0 0</inkml:trace>
  <inkml:trace contextRef="#ctx0" brushRef="#br2" timeOffset="159388.54">26755 9335 0,'0'-22'0,"0"44"0,21-65 16,-21 22-16,-21 21 15,21 21 1,-22 0-16,1 1 0,0-1 16,0 0-16,0 21 0,0 1 0,-1-1 15,1-21-15,0 21 0,0 1 16,21-1-16,0-21 0,-21 0 0,21 22 15,-21-22-15,21 0 0,0 0 16,21-21 15,0 0-31,0-21 0,0 0 16,0 0-16,-21 0 0,22-1 16,-1 1-16,0 0 0,0 0 0,0-21 15,0 20-15,1 1 0,-1 0 0,0 0 16,0 0-16,0 21 15,-21 21 1,0 21-16,0-21 16,0 1-16,0-1 0,0 21 0,-21-21 15,21 0-15,0 1 0,0-1 16,0 21-16,0-21 0,0 0 16,0 1-16,21-1 0,0-21 15,-21 21-15,22-21 0,-1 0 0,21 0 16,-21 0-16,0 0 0,1 0 15,20 0-15,-21 0 0,0-21 0,22 21 16,-22-43-16,0 22 0,0 0 16,0-21-16,0-1 0,1 1 0,-1 0 15,0-22-15,-21 22 0,0 21 0,0-22 16,0 1-16,0 21 0,0 0 16,0 0-16,0-1 0,0 1 0,-21 21 31,0 0-31,-1 0 15,1 0 1,21 21 0,0 1-16,0-1 15,21-21 1,1 0-16,-1 0 0,0 0 0</inkml:trace>
  <inkml:trace contextRef="#ctx0" brushRef="#br2" timeOffset="159815.29">27813 9377 0,'0'0'0,"0"-21"0,-21 21 31,0 0-31,-1 0 16,1 0-16,-21 0 0,21 0 0,-22 0 15,22 0-15,-21 21 0,21-21 0,0 21 16,-1 0-16,22 0 15,0 1-15,0-1 0,0 0 0,0 0 16,0 0-16,22-21 16,-1 21-16,-21 1 0,21-22 0,0 21 15,0-21-15,0 0 0,1 21 16,-1-21-16,0 0 0,0 21 16,0-21-16,0 21 0,1 0 0,-1-21 15,0 22-15,-21-1 0,0 0 16,0 0-16,0 0 15,-21 0-15,0-21 0,-1 0 16,1 0-16,-21 22 0,21-22 16,0 0-16,-1 0 0,-20 0 0,21 0 15,0 0-15,0 0 0,-1 0 16,1 0 0,42 0 15,1-22-31,-1 22 0,0-21 15,0 21-15</inkml:trace>
  <inkml:trace contextRef="#ctx0" brushRef="#br2" timeOffset="160220.06">28300 9546 0,'-21'-21'15,"-1"21"-15,22-21 16,0 0 0,22 0-1,-1 21-15,0 0 0,-21-22 16,21 22-16,0-21 0,0 21 0,1-21 16,-22 0-1,0 0-15,-22 21 31,1 0-31,-21 21 16,21 0-16,0-21 0,-1 21 0,1 22 16,0-22-16,-21 0 0,42 0 15,-21 0-15,-1 22 0,22-22 0,0 0 16,0 0-16,0 0 0,0 0 16,0 1-16,0-1 15,0 0-15,22-21 0,-1 0 16,0 0-16,0 0 0,0 0 15,0 0-15,1 0 0,20 0 0,-21 0 16,0 0-16,22 0 0,-22 0 16</inkml:trace>
  <inkml:trace contextRef="#ctx0" brushRef="#br2" timeOffset="160651.81">28638 9525 0,'0'0'0,"0"-21"0,0 0 16,0 0-16,0-1 15,0 1-15,22 21 16,-1-21-16,0 21 16,0 0-1,0 0-15,0 0 0,1 0 16,-1 0-16,0 0 16,-21 21-16,0 0 15,0 1-15,0-1 0,0 0 0,0 0 16,0 21-16,0-20 0,0 20 15,0-21-15,0 21 0,0-20 0,0-1 16,0 0-16,-21 0 0,21 0 0,0 0 16,-21-21-16,21 22 15,0-44 17,0 1-32,0 0 15,21 0-15,0 0 0,0 0 16,0-1-16,0 1 0,22-21 15,-22 21-15,21 0 0,-21-22 0,22 22 16,-22 0-16,0 21 0,21-21 16,-20 0-16,-1 21 0,0 0 0,0-22 15,0 22-15,0 0 0,1 0 16,-1-21-16,0 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2:00:39.9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423 656 0,'0'0'0,"0"-21"16,0 0 0,0 0-1,0 0 1,-21 21-1,0 0 17,21 21-17,0 0-15,0 0 0,0 0 16,0 0-16,0 22 0,0-1 16,0 0-16,0 1 0,0-1 0,0 0 15,0 1-15,0 20 0,0-20 16,0-1-16,0 0 0,0-21 15,0 22-15,0-22 0,0 21 16,0-21-16,0 1 0,0-1 16,0 0-16,0 0 15,21-21 1,-21-21 0,0 0-1,21 0-15</inkml:trace>
  <inkml:trace contextRef="#ctx0" brushRef="#br0" timeOffset="348.55">847 889 0,'0'0'0,"0"21"47,-22-21-47,22 21 0,-21 1 16,0 20-16,0-21 0,0 0 16,0 22-16,-1-22 0,1 21 0,-21-21 15,21 22-15,0-22 0,-1 0 16,-20 0-16,21 0 0,0 0 15,0 1-15,-1-1 0,22 0 16,-21-21-16,21 21 16,0-42 15,21 0-31,1 0 0,-22-1 0</inkml:trace>
  <inkml:trace contextRef="#ctx0" brushRef="#br0" timeOffset="604.41">741 931 0,'0'0'0,"21"0"31,-21 22-15,21-1-16,-21 0 16,21 21-16,0-21 0,-21 1 15,0 20-15,22-21 0,-1 21 0,-21-20 16,0-1-16,21 21 0,-21-21 15,21 0-15,-21 22 0,21-22 16,-21 0-16,0 0 0,0 0 16,21-21-1,1 0 1,-22-21 0,0 0-16</inkml:trace>
  <inkml:trace contextRef="#ctx0" brushRef="#br0" timeOffset="913.24">1037 572 0,'0'0'0,"0"21"0,0 0 0,0 21 0,0-21 15,-21 22-15,21-1 0,0 0 16,0 1-16,0-1 0,0 22 0,0-22 16,0 0-16,0 1 0,0-1 15,0-21-15,-21 21 0,21-20 16,0-1-16,0 21 0,0-21 16,0 0-16,0 1 0,0-1 15,21-21 16,-21-21-31,0-1 16</inkml:trace>
  <inkml:trace contextRef="#ctx0" brushRef="#br0" timeOffset="1336.03">1249 1080 0,'21'0'47,"0"0"-47,0 0 16,-21-22-16,0 1 0,21 21 16,1-21-16,-1 0 0,-21 0 15,0 0-15,21-1 0,-21 1 16,0 0-16,0 0 0,0 0 15,0 0-15,-21 21 16,0 21 0,-1 0-16,1 0 0,0 0 15,0 0-15,21 22 0,-21-22 0,21 21 16,-21 1-16,21-22 0,0 21 16,0-21-16,0 0 15,0 22-15,0-22 0,0 0 0,0 0 16,21 0-16,0 1 15,0-22-15,0 0 0,0 21 0,1-21 16,20 0-16,-21 0 0,0 0 16,22 0-16,-1 0 0,-21-21 15,21 21-15,-20-22 0,-1 1 0,21 0 16</inkml:trace>
  <inkml:trace contextRef="#ctx0" brushRef="#br0" timeOffset="1904.71">1841 423 0,'0'0'0,"0"22"0,0 20 0,0-21 15,0 21-15,-21-20 0,21 20 0,0 0 16,0 22-16,0-22 0,0 0 15,0 1-15,0 20 0,0-20 16,-21-1-16,21 0 0,0-21 0,0 22 16,0-22-16,0 21 0,0-21 15,0 1-15,0-1 16,0 0-16,0-42 47,0 0-47,0-1 15,0 1-15,0-21 0,0 21 0,0 0 16,0-22-16,0 22 0,21-21 16,-21 21-16,21-1 0,1-20 0,-1 21 15,0 0-15,0 0 16,0 21-16,0 0 0,1 0 16,-1 0-16,0 0 0,21 21 0,-21 0 15,1 0-15,-1 0 16,0 0-16,0 1 0,0 20 0,0-21 15,1 0-15,-22 0 0,0 22 16,0-22-16,0 0 0,0 21 0,-43-20 16,22-1-16,0 0 0,-21 0 15,-1 0-15,1 0 0,21 1 16,-22-1-16,1-21 0,21 0 0,-21 21 16,20-21-16,1 0 0,0 0 15,21-21 1,0 0-16,0-1 15,0 1-15</inkml:trace>
  <inkml:trace contextRef="#ctx0" brushRef="#br0" timeOffset="2468.46">2709 720 0,'0'0'0,"21"-64"31,1 64-31,-22-21 15,0 0-15,0 42 32,0 0-17,0 0-15,0 1 0,0 20 0,0-21 16,0 21-16,0 22 0,0-22 16,0 1-16,0-1 0,0 21 0,0-20 15,-22-1-15,1 0 0,0-20 16,21 20-16,-21-21 0,0 21 0,0-20 15,21-1-15,-22 0 16,1-21 15,21-21-31,0 0 0,0-1 16,0 1-16</inkml:trace>
  <inkml:trace contextRef="#ctx0" brushRef="#br0" timeOffset="2916.2">2138 635 0,'0'0'0,"-21"-21"0,21 0 16,0 0 0,21-1-16,0 1 15,21 0-15,-21 21 0,1-21 16,20 21-16,0-21 0,22 0 15,-22 21-15,22-22 0,-1 22 0,1 0 16,20 0-16,-20 0 0,-1 0 16,1 22-16,-1-1 0,1 21 15,-22-21-15,22 22 0,-22-1 0,0 0 16,-21 22-16,1-22 0,-22 22 16,0-22-16,0 21 0,0 1 15,-22-1-15,-20 1 0,0-22 16,-1 1-16,1 20 0,0-21 0,-1 1 15,1-22-15,0 21 0,-1-21 16,1 1-16,0-1 0,-1-21 0,22 0 16,-21 21-16,21-21 0,-22 0 15,22 0-15,0 0 0,0-21 0,0 21 16,0-21-16,-1-1 0,22 1 16,0 0-16,0 0 15,0 0-15,0 0 0,22-1 16,-1 1-16,0 21 15,0-21-15,21 0 0,-20 0 16,20 21-16</inkml:trace>
  <inkml:trace contextRef="#ctx0" brushRef="#br0" timeOffset="3595.81">3302 1058 0,'0'0'0,"0"-21"0,0 0 31,0 0-31,0 0 0,0 0 16,0-1-1,21 1 1,0 21-16,0 0 0,1 0 15,-1 21-15,21 1 16,-21-1-16,0 0 0,1 0 0,-1 21 16,0-20-16,0 20 0,-21-21 15,21 21-15,-21-20 0,0 20 0,0-21 16,0 21-16,0-20 0,0-1 16,0 0-16,0 0 15,0 0 1,0-42 15,0 0-31,0 0 0,0 0 16,0-1-16,0 1 0,0-21 15,0 21-15,21-22 0,1 22 0,-1 0 16,0-21-16,0 21 0,0-1 16,0 1-16,1 0 0,-1 0 0,0 0 15,0 21-15,0-21 0,0-1 16,1 22-16,-1 0 0,0-21 15,0 21-15,0 0 16,0 21 0,-21 1-16,0-1 0,0 0 15,0 0-15,0 21 0,0-20 16,0-1-16,0 0 0,0 21 0,0-21 16,0 1-16,0-1 0,0 0 15,0 0-15,0 0 0,0 0 16,0 1-1,22-22 32,-22-22-47,0 1 16,0 0-16,0-21 0,21 21 0</inkml:trace>
  <inkml:trace contextRef="#ctx0" brushRef="#br0" timeOffset="3936.62">4022 720 0,'0'0'16,"0"21"-16,0 0 16,21-21 15,0 0-31,0-21 15,0 0-15,-21 0 16,0-1-16,21 22 0,-21-21 16,0 0-16,0 0 15,-21 0-15,0 0 16,0 21-16,0 0 0,0 0 16,-1 0-16,1 0 0,0 21 15,0 0-15,0 0 0,21 0 16,-21 0-16,21 1 0,0 20 15,0-21-15,0 0 0,0 22 0,0-22 16,0 0-16,0 0 16,21 0-16,0 0 0</inkml:trace>
  <inkml:trace contextRef="#ctx0" brushRef="#br0" timeOffset="4248.43">4233 931 0,'-21'-21'31,"21"42"1,0 1-32,0-1 15,21 0-15,-21 0 0,21 21 0,1-20 16,-22-1-16,0 21 0,21-21 15,-21 0-15,21 1 0,-21-1 16,21 0-16,-21 0 0,0 0 0,0 0 16,21-21-16,-21 22 15,21-22 1,-21-22 0,0 1-16,22 0 0,-22 0 15,0 0-15</inkml:trace>
  <inkml:trace contextRef="#ctx0" brushRef="#br0" timeOffset="4504.29">4678 804 0,'-43'22'31,"22"-1"-31,0 0 0,0 0 0,0 0 16,21 0-16,-21 22 0,-1-22 15,1 21-15,0-21 0,0 22 16,0-22-16,21 0 0,-21 21 16,21-20-16,-22-1 0,22 0 0,0 0 15,0 0-15,0 0 16,0 1 0,22-22-1,-1-22-15,0 1 0</inkml:trace>
  <inkml:trace contextRef="#ctx0" brushRef="#br0" timeOffset="4893.07">4784 1080 0,'21'0'15,"0"0"1,0 0-1,0 0 1,0 0-16,-21-22 0,22 1 0,-1 21 16,0-21-16,0 0 0,0 21 15,-21-21-15,21 0 0,1-1 0,-22 1 16,0 0-16,21 0 0,-21 0 16,0 0-16,-21 21 31,21 21-31,-22 0 0,1 21 15,0-21-15,0 22 0,0-22 16,0 21-16,-1 1 0,1-22 16,0 21-16,21-21 0,0 22 0,0-22 15,0 0-15,0 0 0,0 0 16,0 0-16,0 1 0,21-22 16,0 0-16,1 0 0,-1 0 15,21 0-15,-21 0 0,22-22 16,-22 1-16,21 0 0</inkml:trace>
  <inkml:trace contextRef="#ctx0" brushRef="#br0" timeOffset="5296.84">5292 910 0,'-22'0'16,"22"-21"-16,0 0 0,22 0 31,-1 21-15,0 0-16,0 0 0,0 0 15,22 21-15,-22-21 0,0 21 16,0 0-16,0 22 0,0-22 16,1 0-16,-1 21 0,-21-21 0,0 1 15,21 20-15,-21-21 0,0 0 16,0 22-16,0-22 0,0 0 0,-21 0 15,0 0-15,21 0 16,-22-21-16,1 0 0,21-21 47,0 0-47,0-21 16,0 21-16,0-1 0,0-20 0,21 0 15,1-1-15,-1 1 0,0 0 16,0-1-16,0 22 0,22-21 15,-22 21-15,0-22 0,0 22 16,0 0-16,22 21 0</inkml:trace>
  <inkml:trace contextRef="#ctx0" brushRef="#br0" timeOffset="6300.18">6837 741 0,'21'-21'31,"-21"0"-31,0-1 0,0 1 31,-21 21 1,0 0-17,-1 0-15,1 21 16,0 1 0,21-1-16,-21-21 0,0 21 0,21 0 15,-21 21-15,21-20 16,-22 20-16,1 0 0,21 1 15,0-1-15,-21 21 0,21-20 0,-21-1 16,0 0-16,21 22 0,-21-22 0,21-21 16,-22 22-16,1-1 15,21-21-15,0 0 0,0 1 0,-21-1 16,21 0-16,-21 0 16,21-42 15,0 0-16,0-22-15,0 22 0,21 0 16,0-21-16,0-1 0,-21 1 0,22-21 16,-1-1-16,0 22 0,0-43 15,0 22-15,0-1 0,1 1 0,-1 20 16,0 1-16,0-22 0,-21 43 16,0-21-16,21 21 0,-21 0 15,21-1-15,-21 44 16,0-1-16,22 21 15,-22-21-15,0 43 0,0-22 16,0 22-16,0-22 0,0 21 0,0 1 16,0-22-16,0 1 0,0 20 15,0-21-15,0 1 0,0-22 0,0 21 16,0-21-16,21 1 0,-21-1 16,0 0-16,0 0 0,21-21 15,-21 21-15,21-21 0,-21-21 31,-21 0-15,0 0-16</inkml:trace>
  <inkml:trace contextRef="#ctx0" brushRef="#br0" timeOffset="6484.08">6329 1228 0,'0'0'0,"0"21"31,21-21-16,0 0-15,0 0 16,0 0-16,1 0 0,20 0 0,0 0 16,-21 0-16,22 0 0,20-21 15,-20 0-15,-1 21 0,0-22 0,1 22 16,-1-21-16,0 0 0,1 0 16,-22 21-16,0-21 0</inkml:trace>
  <inkml:trace contextRef="#ctx0" brushRef="#br0" timeOffset="6931.82">7091 1058 0,'-21'0'0,"21"-21"15,-22 0-15,22 0 0,0 0 16,0 0-16,0-1 0,0 1 15,0 0-15,0 0 0,22 21 16,-1-21-16,0 21 0,0 0 16,0 0-16,0 0 15,1 0-15,-1 0 0,0 21 0,0 0 16,0 21-16,0-20 0,-21 20 16,22-21-16,-1 21 0,-21 1 0,21-22 15,-21 21-15,0 1 16,0-22-16,0 0 0,0 0 0,0 0 15,0 0-15,0 1 0,0-1 16,0-42 15,0-1-15,0 1-16,0-21 16,0 21-16,0 0 0,0-22 0,0 22 15,0-21-15,0-1 0,0 22 16,0-21-16,21 21 0,0 0 0,0-22 15,-21 22-15,22 21 0,-1-21 16,0 0-16,0 21 0,0 0 16</inkml:trace>
  <inkml:trace contextRef="#ctx0" brushRef="#br0" timeOffset="7224.65">7874 826 0,'0'-22'16,"-21"22"0,0 0-16,-1 0 0,1 0 15,0 0-15,0 0 0,0 22 16,0-1-16,-1 0 16,1 21-16,21-21 0,0 22 0,0-22 15,-21 21-15,21 1 0,0-22 16,0 21-16,0-21 0,0 22 0,0-22 15,0 0-15,21 0 0,-21 0 16,21 0-16,1 1 0,-1-1 0,0-21 16,21 0-16,-21 21 0,22-21 0,-22 0 15,21 0-15,1 0 0,-1-21 16,0 0-16,1-1 0,-1 1 0</inkml:trace>
  <inkml:trace contextRef="#ctx0" brushRef="#br0" timeOffset="7752.35">8403 550 0,'0'0'0,"0"-21"16,0 0-16,0 0 0,-21 0 15,0 21 1,0 21-16,21 0 0,-22 0 16,22 0-16,0 22 0,-21-1 15,21-21-15,-21 43 0,21-22 0,0 0 16,0 22-16,-21-22 0,21 1 15,0-1-15,-21 21 0,21-41 0,0 20 16,0 0-16,0-21 0,0 1 16,0-1-16,0 0 0,0 0 15,0 0-15,0 0 16,-21-21 0,21-21-1,0 0-15,0 0 16,0 0-16,0 0 0,0-1 0,0-20 15,0 0-15,21 21 0,0-22 16,0 1-16,0 21 0,0-22 0,22 22 16,-22 0-16,0 0 15,0 21-15,22 0 0,-22 0 0,0 0 16,0 0-16,0 0 0,0 21 16,1 0-16,-1 0 0,0 22 0,0-22 15,-21 21-15,0-21 0,0 1 16,0 20-16,0-21 0,0 0 0,0 0 15,0 1-15,0-1 0,0 0 16,-21 0-16,0 0 0,0-21 31,21 21-31,0-42 32,0 0-32,0 0 15,0 0-15,21 21 0</inkml:trace>
  <inkml:trace contextRef="#ctx0" brushRef="#br0" timeOffset="7982.65">8932 868 0,'0'63'16,"0"-41"-16,0 20 15,0-21-15,0 0 0,0 0 16,-21 22-16,21-22 0,-21 0 0,0 0 15,21 0-15,-21 1 0,21-1 16,0 0-16,0-42 47,0 0-47,0-1 16</inkml:trace>
  <inkml:trace contextRef="#ctx0" brushRef="#br0" timeOffset="8160.63">8975 572 0,'0'0'0,"-43"0"31,22 0-15,21 21-1,21-21 16,0-21-31,1-1 0</inkml:trace>
  <inkml:trace contextRef="#ctx0" brushRef="#br0" timeOffset="8444.46">9440 339 0,'0'21'15,"0"0"-15,0 0 0,0 0 16,0 1-16,-21 20 0,21 0 16,-21-21-16,21 22 0,-21-1 0,21 0 15,0 22-15,-21-22 0,-1 1 16,22 20-16,-21-21 0,0 1 0,21-1 16,0 0-16,0 1 0,0-22 15,0 0-15,0 21 0,0-20 16,0-1-16,0 0 0,21-21 15,0 0 1,1 0-16,-1 0 0,-21-21 0,21 21 16,0-21-16,-21-1 15</inkml:trace>
  <inkml:trace contextRef="#ctx0" brushRef="#br0" timeOffset="8640.35">9313 889 0,'0'0'0,"-21"0"0,0 0 0,0 0 0,42 0 63,0 0-63,0 0 0,0 0 16,1 0-16,-1 0 0,0 0 15,21 0-15,-21-21 0,1 0 0,-1 21 16,0-21-16</inkml:trace>
  <inkml:trace contextRef="#ctx0" brushRef="#br0" timeOffset="9041.12">9673 974 0,'0'0'0,"21"0"31,0 0-31,1-21 16,-1 21-16,0-22 0,0 22 15,0-21-15,0 0 0,1 21 0,-1-21 16,0 0-16,-21 0 0,0-1 16,21 22-16,-21-21 0,0 0 15,-21 21 1,0 0-16,21 21 15,-21-21-15,-1 21 0,1 1 16,0-1-16,0 21 0,21-21 16,-21 0-16,21 22 0,-21-22 0,21 0 15,-22 21-15,22-20 0,0-1 16,0 0-16,0 0 0,0 0 16,0 0-16,22-21 15,-1 22-15,0-22 0,0 0 0,0 0 16,22 0-16,-1 0 0,0-22 15,1 1-15,-1 21 0,0-21 0,1 0 16</inkml:trace>
  <inkml:trace contextRef="#ctx0" brushRef="#br0" timeOffset="10000.89">10456 826 0,'0'0'0,"0"-22"16,0 1-16,0 0 0,0 0 31,-21 21-31,0 0 0,0 21 15,0 0-15,-1 0 16,22 1-16,-21 20 0,0-21 0,21 0 16,-21 22-16,21-22 0,0 21 15,0-21-15,0 0 0,0 22 0,0-22 16,0 0-16,0 0 0,0 0 16,0 1-16,0-1 15,21-21-15,0 0 0,0 0 16,22 0-16,-22 0 0,0 0 0,0 0 15,0 0-15,22 0 0,-22 0 16,0-21-16,0-1 0,0 1 0,1 0 16,-1-21-16,0 21 0,0-22 0,0 1 15,0 0-15,-21-1 0,0-20 16,22 20-16,-1 1 0,-21-21 0,0 20 16,21 22-16,-21-21 0,0 21 15,0-22-15,0 22 0,0 0 16,-21 21-1,21 21 1,-21 0-16,21 0 0,-22 1 16,22 20-16,0-21 0,0 21 0,0 1 15,-21-1-15,21 0 0,0 1 16,0-1-16,0 0 0,0 1 0,0-1 16,0 0-16,0-20 0,0 20 15,0-21-15,0 0 0,21 0 0,1 1 16,-1-1-16,0-21 0,0 0 15,21 0-15,-20 0 0,-1 0 16,0 0-16,21 0 0,-21 0 0,1 0 16,20-21-16,-21-1 15,0 1-15,22 0 0,-22-21 0,0 21 16,0-1-16,0-20 0,-21 0 16,0 21-16,21-22 0,-21 22 0,0 0 15,0 0-15,-21 42 31,0-21-31,0 21 16,21 21-16,0-20 0,-21-1 0,21 21 16,-21-21-16,21 0 0,-22 22 15,22-22-15,0 0 0,0 0 0,0 0 16,0 1-16,0-1 0,22 0 16,-1-21-16,0 0 15,21 21-15,-21-21 0,22 0 0,-22 0 16,21 0-16,-21 0 0,22 0 15,-22-21-15,0 0 0,21 21 0,-20-21 16,-1-22-16,0 22 0,-21 0 16,21-21-16,-21 20 0,21-20 0,-21 21 15,0-21-15,0 20 0,0 1 16,0 0-16,0 42 31,0 0-31,0 1 0,0-1 0,-21 21 16,21-21-16,-21 0 0,21 1 15,0-1-15,-21 21 0,21-21 16,0 0-16,0 1 16,0-1-16,0 0 0,21-21 15,0 21 1,0-21-16,0 0 0,1 0 0,-1 0 16,0 0-16,21 0 0,-21 0 0,1-21 15,-1 0-15</inkml:trace>
  <inkml:trace contextRef="#ctx0" brushRef="#br0" timeOffset="10376.04">11853 1016 0,'0'0'0,"0"-21"0,-21 0 15,0 0-15,21-1 16,0 1-16,0 0 16,21 21-16,0-21 15,22 21-15,-22 0 0,21 0 0,-21 0 16,22 0-16,-1 0 0,0 21 15,1-21-15,-1 21 0,0 0 0,1 1 16,-22-1-16,0 21 0,0-21 16,-21 0-16,0 1 0,0-1 0,0 0 15,0 0-15,0 0 0,0 0 16,-21 1-16,21-1 0,-21-21 0,0 21 16,-1-21-1,1 0-15,21-21 31,0 0-15,21-1-16,-21 1 0,22-21 16,-1 21-16,0 0 0,0-22 15,0 22-15,0-21 0,1 21 0,-1-22 16,0 22-16,0 0 0,0 0 16,0 0-16,1-1 0,-1 1 0,0 21 15</inkml:trace>
  <inkml:trace contextRef="#ctx0" brushRef="#br0" timeOffset="10759.82">12658 1037 0,'0'0'0,"21"0"16,0 0-16,0-21 15,0 21-15,0-21 0,-21 0 0,22 0 16,-1 21-16,-21-22 0,0 1 16,21 0-16,0 0 0,-21 0 31,-21 21-15,0 0-16,0 0 0,-1 21 15,1 0-15,21 0 0,-21 0 0,0 1 16,0-1-16,0 0 0,21 0 0,0 0 15,0 22-15,-22-22 0,22 0 16,0 0-16,0 0 0,0 0 16,0 1-16,22-22 0,-1 21 15,0-21-15,0 0 0,0 0 0,0 0 16,22 0-16,-22 0 0,0 0 16,21 0-16,-20 0 0,20-21 0,-21 21 15,0-22-15,22 1 16,-22 0-16</inkml:trace>
  <inkml:trace contextRef="#ctx0" brushRef="#br0" timeOffset="11904.16">10435 804 0,'0'-21'16,"21"21"15,0 0-31,1 0 15,-1 0-15,21 0 0,-21-21 16,22 21-16,-1 0 0,0 0 0,22-21 16,-22 21-16,22 0 0,-22 0 15,0 0-15,1-21 0,-1 21 0,-21 0 16,0 0-16,0 0 0</inkml:trace>
  <inkml:trace contextRef="#ctx0" brushRef="#br0" timeOffset="12808.64">14097 826 0,'21'-106'32,"0"106"-32,-21-21 15,0 42 16,0 0-31,0 0 0,0 0 16,0 0-16,-21 22 0,21-1 0,-21 0 16,21 1-16,0-1 0,0-21 15,-21 22-15,21-1 0,-21-21 0,-1 21 16,22-20-16,0-1 0,0 0 16,0 0-16,-21 0 0,21 0 15,0-42 16,21 0-15,1 0-16,-1 0 16,0 0-16,-21-22 0,21 22 0,0 0 15,0-21-15,1-1 0,20 22 16,-21-21-16,0 21 0,0-1 0,1 1 16,-1 21-16,0 0 15,-21 21-15,0 1 16,21-1-16,-21 0 0,0 21 15,0-21-15,0 1 0,0-1 0,21 0 16,-21 0-16,0 0 0,21 0 16,1 1-16,-1-1 0,0-21 15,0 0-15,0 0 16,0 0-16,1 0 0,-1 0 0,0 0 16,0 0-16,21 0 0,-20-21 15,-1-1-15,21 22 0,-21-21 0,0-21 16,1 21-16,20-22 0,-42 1 15,21 0-15,-21-1 0,0 1 0,0 0 16,0-1-16,0 1 0,0 0 16,-21-1-16,0 22 0,0-21 0,-1 21 15,1 0-15,0 21 16,0 0-16,0 0 0,0 0 0,-1 21 16,1 0-16,21 0 15,0 0-15,0 0 0,0 1 16,0-1-16,0 21 0,0-21 15,0 0-15,0 22 0,0-22 0,0 0 16,0 0-16,21 0 16</inkml:trace>
  <inkml:trace contextRef="#ctx0" brushRef="#br0" timeOffset="13024.52">15219 847 0,'0'0'0,"-21"0"32,42 0 61</inkml:trace>
  <inkml:trace contextRef="#ctx0" brushRef="#br0" timeOffset="13276.37">15727 741 0,'-21'0'16,"-1"0"-16,22 21 15,-21 0-15,0 0 0,0 1 0,0-1 16,21 21-16,-21-21 0,-1 22 16,1-1-16,0-21 0,21 21 0,-21-20 15,0 20-15,0-21 0,21 0 16,0 0-16,-22 1 0,22-1 0,-21-21 16,21 21-16,0 0 15,21-21 16,1-21-31</inkml:trace>
  <inkml:trace contextRef="#ctx0" brushRef="#br0" timeOffset="13749.1">15600 889 0,'0'-21'0,"0"42"0,0-84 16,0 41-16,0 1 0,0 0 0,0 0 15,21 0-15,0 0 0,0 21 16,0-22-16,-21 1 0,43 21 15,-22 0-15,0 0 0,21 0 0,-20 0 16,-1 0-16,0 0 0,0 21 0,0 1 16,0-1-16,1 0 15,-22 0-15,0 0 0,0 0 0,0 22 16,0-22-16,0 0 0,-22 21 16,1-20-16,0-1 0,0 0 0,-21 0 15,-1 0-15,22-21 0,-21 21 0,-1-21 16,1 0-16,21 0 0,0 0 15,0 0-15,-1 0 0,1 0 0,21-21 32,0 0-32,0 0 15,0 0-15,21 21 0,1 0 16,-1 0-16,0 0 0,0 21 16,0 0-1,-21 0-15,21 22 0,-21-22 0,0 0 16,0 0-16,22 0 0,-22 0 15,0 1-15,21-1 0,-21 0 0,0 0 16,21-21 0,0 21-16,0-21 0,0 0 15,1 0-15,-1 0 16,0 0-16,0 0 0,0 0 16,-21-21-16,0 0 0,21 21 15,1-21-15</inkml:trace>
  <inkml:trace contextRef="#ctx0" brushRef="#br0" timeOffset="13939.99">16150 1016 0,'-21'0'0,"0"0"16,0 0-1,21-21 48,21 21-63,0-21 0</inkml:trace>
  <inkml:trace contextRef="#ctx0" brushRef="#br0" timeOffset="14241.69">16468 699 0,'0'0'0,"21"0"32,21 0-32,-21 0 15,22 0-15,-22 0 0,21 0 16,0 0-16,1 0 0,-1 0 0,-21 0 15,22-22-15,-22 22 0,0 0 16,0 0-16,0 0 0,0 0 0,-42 0 47,0 0-47,0 0 16,0 0-16,21-21 0</inkml:trace>
  <inkml:trace contextRef="#ctx0" brushRef="#br0" timeOffset="14448.58">16806 656 0,'0'0'0,"-21"0"0,21 21 0,0 1 16,-21-22-16,21 21 0,0 0 15,0 0-15,-21 21 0,21-20 0,-21 20 16,21 0-16,0 1 0,0-22 16,-22 21-16,22 0 0,0-20 0,-21-1 15,21 21-15,0-21 0,0 0 16,0 1-16,0-1 0,0-42 62,0-1-62</inkml:trace>
  <inkml:trace contextRef="#ctx0" brushRef="#br0" timeOffset="15146.23">15261 868 0,'0'0'0,"21"0"15,-21-21 32,-21 42 0,0-21-31,21 21-16</inkml:trace>
  <inkml:trace contextRef="#ctx0" brushRef="#br0" timeOffset="15748.89">17759 783 0,'21'0'31,"0"0"-15,21 0-16,-20 0 0,-1-21 15,0 21-15,21 0 0,-21 0 16,1 0-16,20 0 0,0-21 0,-21 21 16,22 0-16,-1 0 0,-21 0 0,22 0 15,-22 0-15,0 0 0,0 0 16,0 0-16,-21-21 16,-21 21-1</inkml:trace>
  <inkml:trace contextRef="#ctx0" brushRef="#br0" timeOffset="16116.67">18119 762 0,'0'21'16,"-43"64"0,43-64-16,-21 0 15,21 0-15,0 22 0,-21-22 0,21 0 16,0 0-16,0 0 0,0 22 15,0-22-15,0 0 0,0 0 0,0 0 16,0 1-16,0-1 16,0 0-16,0 0 0,0 0 0,0 0 15,0 1-15,0-1 16,0 0-16,-21-21 16,0 0-16,-1 0 0,1 21 15,0-21-15,0 0 0,0 0 16,0 0-16,-1 0 0,1 0 15,0 0-15,0 0 0,0-21 0,0 21 16,-1 0-16,1 0 0,21-21 16,-21 21-16,0 0 15,21-21 1,21 21 0,0 0-16,0-22 0,1 22 15</inkml:trace>
  <inkml:trace contextRef="#ctx0" brushRef="#br0" timeOffset="16665.36">18605 1058 0,'0'0'0,"0"-21"0,0-21 15,0 21 1,0 0-16,0-1 0,0 1 0,-21 21 15,0-21-15,0 21 16,0 0-16,0 0 0,-1 0 0,1 21 16,0 0-16,0 1 0,-21-1 15,20 21-15,1-21 0,0 22 0,0-22 16,21 21-16,-21 0 0,21-20 16,-21-1-16,21 21 0,0-21 0,0 0 15,0 1-15,0-1 16,0 0-16,21-21 0,0 21 15,0-21-15,0 0 16,0 0-16,1 0 0,-1 0 0,0 0 0,0-21 16,0 21-16,0-21 15,1 0-15,-1-1 0,0 1 16,0-21-16,-21 21 0,21 0 16,-21-22-16,0 22 0,0-21 0,0 21 15,0-22-15,21 22 0,-21 0 16,0 0-16,0 0 0,0 42 31,0 0-31,0 21 16,0-21-16,0 1 15,0 20-15,0-21 0,0 21 0,0-20 16,22-1-16,-1 0 0,0 0 16,-21 0-16,21 0 0,-21 1 0,21-22 15,-21 21-15,21-21 0,-21 21 16,22-21-16,-1 0 0,0 0 15,0 0-15,0 0 16</inkml:trace>
  <inkml:trace contextRef="#ctx0" brushRef="#br0" timeOffset="16920.21">19008 889 0,'0'64'16,"0"-22"0,0-21-16,21 21 0,-21-20 0,0 20 15,0-21-15,0 0 0,0 22 16,21-22-16,-21 0 0,0 0 0,21-21 16,-21 21-16,0 0 0,0 1 31,21-22-31,0 0 15,-21-22 1,0 1-16,22 21 0</inkml:trace>
  <inkml:trace contextRef="#ctx0" brushRef="#br0" timeOffset="17168.07">19367 889 0,'0'0'15,"-21"21"-15,0-21 0,0 21 0,0 22 16,0-22-16,21 0 0,-22 0 0,1 0 16,0 22-16,0-22 0,21 0 15,-21 0-15,21 22 0,-21-22 16,-1 0-16,22 0 16,0 0-16,0 0 0,0 1 15,0-1 1,22-21 15,-1-21-31</inkml:trace>
  <inkml:trace contextRef="#ctx0" brushRef="#br0" timeOffset="17715.75">19875 953 0,'0'0'0,"0"-22"15,0 1-15,0 0 0,0 0 16,0 0-16,0 0 16,-21 21-1,0 0-15,0 0 0,0 0 16,0 21-16,-1 0 0,1 0 0,0 0 16,0 0-16,-21 1 0,20 20 15,1-21-15,0 21 0,0 1 16,0-22-16,0 21 0,-1-21 0,22 1 15,-21-1-15,21 0 0,0 0 16,0 0-16,0 0 16,0 1-16,21-22 15,1 0-15,-1 0 16,0 0-16,0 0 0,0 0 0,0 0 16,1-22-16,-1 22 0,0-21 15,21 0-15,-21 0 0,1 0 0,20 0 16,-21-22-16,0 22 0,0-21 15,1-1-15,-1 22 0,0-21 0,0 21 16,-21 0-16,21-1 0,-21 1 16,0 42-1,0 1-15,0 20 16,-21-21-16,0 21 0,0-20 16,21 20-16,0 0 0,-21-21 0,21 22 15,0-22-15,0 0 0,0 0 16,0 0-16,0 1 0,0-1 0,21-21 15,-21 21-15,21-21 0,0 0 16,0 21-16,0-21 0,22 0 0,-22 0 16,0 0-16,0 0 0,22 0 0,-22 0 15,0-21-15,21 21 0,-21-21 16,1 0-16</inkml:trace>
  <inkml:trace contextRef="#ctx0" brushRef="#br0" timeOffset="17912.64">20320 1270 0,'0'0'0,"-21"0"0,0 0 0,21 21 16,-22-21 30,1 0-46</inkml:trace>
  <inkml:trace contextRef="#ctx0" brushRef="#br0" timeOffset="19275.88">677 1947 0,'-21'0'0,"42"0"0,-63 0 0,21 0 0,0 0 15,-1 0-15,1 0 16,0 0-16,0 0 0,0 0 15,0 0-15,21-21 16,-22 21-16,1 0 0,0 0 16,42 0 46,0 0-46,22 0-16,-22 0 0,21 0 15,1 0-15,-1-21 0,0 21 16,1 0-16,20 0 0,-21-21 16,1 21-16,-1 0 0,0 0 0,1 0 15,-1-21-15,22 21 0,-22 0 16,0 0-16,22 0 0,-1 0 16,1 0-16,-1 0 0,1 0 0,-1 0 15,1-21-15,-1 21 0,1 0 16,-1 0-16,22 0 0,-22 0 0,1 0 15,21 0-15,-1 0 0,-20 0 16,20 0-16,1 0 0,21 0 16,-21 0-16,-1-22 0,-20 22 0,20-21 15,1 21-15,0 0 16,-1 0-16,1 0 0,0 0 0,21-21 16,-22 0-16,22 21 0,-21 0 15,-1-21-15,1 21 0,0 0 0,-1 0 16,-20-21-16,-1 21 0,1 0 15,-1 0-15,-20-22 0,-1 22 0,-21 0 16,22 0-16,-22 0 16,0 0-16</inkml:trace>
  <inkml:trace contextRef="#ctx0" brushRef="#br0" timeOffset="20221.08">6435 1778 0,'-22'0'15,"1"0"1,0 0-1,0 0 1,0 0 0,42 0 46,0 0-46,0 0-16,0 0 0,22 0 15,-22 0-15,21 0 0,1 0 0,-1 0 16,0 0-16,1 0 0,20 0 16,1-21-16,-1 21 0,1 0 0,-1 0 15,22-21-15,-22 21 0,22 0 16,-22 0-16,22-21 0,0 21 16,-1 0-16,22 0 0,-21 0 0,21 0 15,-22 0-15,22-22 0,-21 22 16,0 0-16,-1 0 0,1 0 0,21 0 15,-22 0-15,22 0 0,0 0 16,0-21-16,0 21 0,0 0 16,-22 0-16,22 0 0,0 0 15,-21 0-15,20 0 0,1 0 0,0 0 16,0 0-16,0 0 0,0 0 16,-22 0-16,22 0 0,-21 0 0,-1 0 15,1 0-15,21 0 0,-21 0 16,-1 0-16,1 0 0,0 0 0,-1 0 15,1 0-15,0 0 0,-1 0 16,-20 0-16,-1 0 0,1 0 0,-1 0 16,1-21-16,-22 21 0,22 0 15,-22 0-15,21-21 0,-20 21 16,-1 0-16,22 0 0,-22-21 16,0 21-16,1-21 0,-1 21 0,-21 0 15,21 0-15,-20 0 0,20 0 16,-21-22-16,0 22 0,0 0 0,1 0 15,-1 0 1,-42 0 15,-1-21-15,1 21-16,0 0 0</inkml:trace>
  <inkml:trace contextRef="#ctx0" brushRef="#br0" timeOffset="20963.66">13885 1545 0,'0'-21'16,"-21"21"31,42 0 15,0 0-46,22 0-16,-1 0 0,0 0 15,1 0-15,-1 0 0,22 0 0,-1 0 16,1 0-16,-1 0 0,1 0 16,20 0-16,-20 0 0,20 0 0,-20 0 15,21 0-15,-22 0 16,22 0-16,-22 0 0,22 0 0,-22 0 15,1 0-15,21 0 0,-22 0 16,1 0-16,-1 0 0,1 0 0,-22 0 16,21 0-16,-20 0 0,-1 0 15,0 0-15,-20 0 0,20 0 0,-21 0 16,0 0-16,0 0 0,1 0 0,-1 0 31,-21-21 32,0 0-48</inkml:trace>
  <inkml:trace contextRef="#ctx0" brushRef="#br0" timeOffset="21657.06">17674 1672 0,'-21'0'15,"42"0"17,0 0-17,0 0-15,22 0 0,-1 0 16,0 21-16,1-21 0,20 0 0,1 0 16,20 0-16,1 22 0,21-22 15,0 0-15,21 0 0,0 0 0,0 21 16,0-21-16,-21 0 0,42 0 15,-21 21-15,0-21 0,0 0 0,-21 0 16,-1 0-16,1 0 0,-42 0 16,20 0-16,-20 0 0,-22 0 0,1 0 15,-1 0-15,-21 0 16,0 0-16,0 0 0,1 0 16</inkml:trace>
  <inkml:trace contextRef="#ctx0" brushRef="#br0" timeOffset="23236.47">212 2604 0,'0'0'0,"0"-22"0,0 1 0,0 0 16,0 0-16,21 0 16,-21 0-16,0 42 62,0 0-62,0 0 0,0 0 16,0 22-16,0-1 0,21-21 15,-21 21-15,0 1 0,0 20 0,0-20 16,0-1-16,0 0 0,0 1 16,-21-1-16,0 0 0,21-21 15,0 22-15,0-22 0,-22 21 16,22-21-16,0 1 0,0-1 15,0-42 17,0-1-32,0 1 0,0 0 0,0 0 15,0 0-15,0-22 0,0 22 16,22-21-16,-22 0 0,0-1 16,21 22-16,0-21 0,-21-1 0,21 1 15,0 0-15,0 21 0,1-1 16,-1 1-16,0 0 0,0 21 15,0 0-15,0 0 0,-21 21 16,22 0 0,-22 1-16,21 20 0,-21-21 0,0 0 15,21 22-15,-21-22 0,21 21 16,-21-21-16,21 22 0,-21-22 0,21 21 16,-21-21-16,0 0 0,22 1 15,-1-22-15,-21 21 0,21-21 16,0 0-16,0 0 0,0 0 0,1 0 15,-1 0-15,0-21 0,0-1 16,21 22-16,-20-21 0,-1 0 0,0-21 16,21 21-16,-21-22 0,1 22 15,-22-21-15,21-1 0,-21 1 0,0-21 16,0 20-16,0 1 16,0 0-16,0-22 0,0 22 0,-21 21 15,-1-22-15,1 22 0,0 0 16,21 0-16,-21 21 0,0 0 15,0 0-15,-1 0 0,1 0 16,0 21-16,0 0 16,21 0-16,0 0 15,0 1-15,0-1 0,0 0 0,0 0 16,0 0-16,21 0 0,-21 1 16,21-1-16,0 0 0</inkml:trace>
  <inkml:trace contextRef="#ctx0" brushRef="#br0" timeOffset="23592.27">1037 2836 0,'64'-21'32,"-43"0"-32,0 0 0,0 21 15,-21-21-15,21 0 0,0-1 16,1 1-16,-22 0 0,0 0 15,0 0-15,0 0 0,0-1 16,-22 22 0,1 0-16,0 22 15,0-1-15,0 0 0,21 0 16,-21 0-16,-1 22 0,22-22 0,-21 21 16,21-21-16,0 22 0,0-22 15,0 0-15,0 21 0,0-21 16,0 1-16,0-1 0,0 0 0,0 0 15,21 0 1,1-21-16,-1 0 0,0 0 0,0 0 16,21 0-16,-20-21 15,20 0-15,0 0 0,1 0 0,-22-1 16,21 1-16</inkml:trace>
  <inkml:trace contextRef="#ctx0" brushRef="#br0" timeOffset="24103.88">1736 2286 0,'-43'212'32,"43"-149"-32,0-20 0,0-1 15,0 0-15,0 1 0,-21-1 16,21 0-16,0 1 0,0-22 15,0 21-15,-21-21 0,21 0 0,0 1 16,0-1-16,0-42 47,0-1-47,0 1 0,0 0 16,0 0-16,21 0 0,0-22 15,-21 22-15,21 0 0,1-21 0,-1 21 16,0-22-16,0 22 0,0 0 15,22 0-15,-22 0 0,21-1 16,-21 22-16,0 0 0,22 0 16,-22 0-16,0 22 0,21-1 15,-20 0-15,-1 0 0,0 0 0,-21 22 16,0-22-16,0 0 0,0 21 16,0-21-16,0 1 0,0-1 0,-42 21 15,20-21-15,1 0 0,-21 1 16,0-1-16,-1-21 0,1 21 0,0 0 15,-1-21-15,22 0 0,-21 21 16,21-21-16,-1 0 0,1 0 0,0 0 16,21-21-1,0 0-15,0 0 16,21 0-16,0-1 0,1 1 16,20 0-16</inkml:trace>
  <inkml:trace contextRef="#ctx0" brushRef="#br0" timeOffset="24393.72">2667 2307 0,'-21'0'31,"0"0"-15,21 21-16,-22 1 0,22-1 15,-21 21-15,21-21 0,0 22 0,0-1 16,0 21-16,0-20 0,0-1 16,0 0-16,0 1 0,0-1 0,0 0 15,0-20-15,0 20 0,-21-21 16,21 0-16,0 0 0,0 1 0,0-1 16,0 0-16,0 0 15</inkml:trace>
  <inkml:trace contextRef="#ctx0" brushRef="#br0" timeOffset="24772.5">2392 2498 0,'0'-21'15,"0"42"-15,-21-85 0,21 43 0,0 0 0,0 0 16,0 0-16,0-1 0,21 1 15,0 0-15,0 21 0,0-21 0,22 0 16,-22 21-16,21 0 0,0 0 16,22 0-16,-22 0 0,1 0 0,20 0 15,1 21-15,-22 0 0,21 0 16,-20 0-16,20 22 0,-20-22 16,-1 21-16,-21 1 0,21-1 15,-20 0-15,-86 255 47,43-276-47,-21 0 0,-1 0 0,1 0 16,0 0-16,-1-21 0,-20 22 0,20-22 15,1 0-15,0 21 0,21-21 16,-22 0-16,22 0 0,-21 0 0,21 0 16,-1 0-16,1 0 0,0 0 15,21-21 1,0-1-16</inkml:trace>
  <inkml:trace contextRef="#ctx0" brushRef="#br0" timeOffset="25728.94">3344 2731 0,'0'0'0,"0"-22"0,-21 22 15,21-21-15,0 0 16,0 0 0,0 0-16,21-22 31,0 43-31,1 0 0,-1-21 15,0 21-15,0 0 0,0 0 16,0 0-16,1 0 0,-1 0 16,0 21-16,0 1 0,0-1 0,0 0 15,1 0-15,-22 0 0,0 0 16,0 22-16,0-22 0,0 0 0,0 0 16,0 0-16,0 1 0,0-1 15,0 0-15,-22-21 0,1 0 16,0 0-1,21-21 32,0 0-47,0-1 0,0 1 16,0 0-16,21 0 0,-21 0 16,21 0-16,1-22 0,-1 22 0,21-21 15,-21 21-15,0-1 0,22-20 16,-22 21-16,0 21 0,0-21 0,0 0 15,1 21-15,-1 0 0,0 0 32,-21 21-17,0 0-15,0 0 16,0 0-16,0 0 0,0 1 16,0-1-16,0 21 0,0-21 0,0 0 15,0 1-15,0-1 0,0 0 0,0 0 16,0 0-16,0 0 15,0 1-15,0-1 16,0-42 31,0-1-47,0 1 16</inkml:trace>
  <inkml:trace contextRef="#ctx0" brushRef="#br0" timeOffset="25944.82">3895 2350 0,'-22'0'16,"44"0"46,-1 0-62,-21 21 16,21-21-16,0 21 15</inkml:trace>
  <inkml:trace contextRef="#ctx0" brushRef="#br0" timeOffset="26341.59">4149 2498 0,'0'0'0,"0"21"0,0 0 16,21 0-16,-21 0 0,0 1 15,0-1-15,0 0 0,0 0 0,0 0 16,21 0-16,-21 1 16,0-1-16,21-21 0,-21 21 0,0 0 15,0 0-15,0 0 31,21-42 1,0 0-32,-21 0 0,0 0 15,22 0-15,-1-1 16,-21-20-16,21 21 0,-21 0 0,21-22 16,0 22-16,0 0 0,-21-21 15,22 21-15,-1-1 0,0 22 16,-21-21-16,21 0 0,0 21 15,0 0-15,1 0 16,-22 21 15,0 0-15</inkml:trace>
  <inkml:trace contextRef="#ctx0" brushRef="#br0" timeOffset="26688.33">4508 2604 0,'85'21'31,"-64"-21"-31,0 0 0,1-21 16,20 21-16,-21-22 0,21 22 16,-20-21-16,-1 0 0,21 21 0,-21-21 15,0 0-15,1 0 0,-22-1 16,21 1-16,-21 0 15,-21 21 1,-1 0-16,1 0 0,0 21 16,0 0-16,-21 1 0,20-1 15,1 0-15,-21 21 0,21-21 0,0 22 16,-1-22-16,1 21 0,21-21 16,0 1-16,0-1 0,0 21 15,0-21-15,0 0 0,0 1 16,21-1-16,1-21 0,-1 0 15,0 0-15,0 0 0,21 0 0,-20 0 16,20 0-16,0 0 0,1-21 0,-22 21 16,21-22-16</inkml:trace>
  <inkml:trace contextRef="#ctx0" brushRef="#br0" timeOffset="27081.1">5270 2434 0,'0'0'0,"0"-63"31,0 42-31,22 21 16,-1 0-16,0 0 15,0 0-15,0 0 0,0 0 16,1 21-16,-1 0 0,0 21 16,0-21-16,0 1 0,0 20 0,-21-21 15,0 0-15,22 22 0,-22-22 16,0 21-16,0-21 0,0 0 0,0 1 15,-22-1-15,22 0 16,-21 0-16,0-21 0,21 21 0,-21-21 16,0 0-16,0 0 15,21-21 17,0 0-32,0 0 0,21 0 15,0-1-15,0 1 0,-21 0 0,21-21 16,0-1-16,1 22 0,-1-21 15,0 21-15,0 0 0,0-22 0,0 22 16,1 0-16,-1 21 0,0-21 16,0 0-16,-21-1 15</inkml:trace>
  <inkml:trace contextRef="#ctx0" brushRef="#br0" timeOffset="27648.22">6921 2392 0,'0'0'0,"22"-21"15,-1 21-15,-21-21 0,0-1 16,0 1 0,0 0-16,0 0 15,-21 21 17,-1 0-32,1 0 0,0 0 0,0 0 15,0 0-15,-22 21 16,22 21-16,0-20 0,0-1 0,0 21 15,0 0-15,-1 1 0,22-1 16,0 0-16,-21 1 0,21-1 0,0 0 16,0 1-16,0-22 0,0 21 15,0-21-15,0 22 0,21-22 16,1 0-16,-1 0 0,0-21 0,21 0 16,-21 0-16,1 0 15,20 0-15,0 0 0,-21 0 0,22 0 16,-1-21-16,-21 0 0,22 0 0,-1 0 15</inkml:trace>
  <inkml:trace contextRef="#ctx0" brushRef="#br0" timeOffset="27948.05">7535 2096 0,'0'0'0,"0"-22"0,0 1 16,0 0-1,-21 21-15,0 21 16,21 0-16,0 1 0,0 20 16,-21-21-16,21 21 0,-21-20 0,21 20 15,0 0-15,-22 22 0,22-22 16,0 0-16,0 1 0,-21 20 0,21-20 16,-21-22-16,21 21 0,-21 0 15,21-20-15,0-1 0,0 0 0,0 0 16,0 0-16,0 0 0,0 1 15,21-44 17,0 1-17</inkml:trace>
  <inkml:trace contextRef="#ctx0" brushRef="#br0" timeOffset="28500.83">8043 2519 0,'0'0'16,"21"-21"-16,-21 0 0,22 21 0,-22-22 0,21 1 16,-21 0-16,0 0 0,0 0 15,0 0-15,0-1 16,-21 1-16,-1 21 0,22-21 16,-21 21-16,0 0 0,0 0 0,0 0 15,0 0-15,-1 0 0,1 0 0,-21 0 16,21 21-16,0 0 0,-1 1 15,-20 20-15,21-21 0,0 21 0,0-20 16,-1 20-16,1 0 0,0 1 16,0-22-16,21 21 0,0-21 0,0 22 15,0-22-15,0 0 0,0 0 16,0 0-16,0 0 0,0 1 16,21-22-16,0 0 0,0 0 0,1 0 15,-1 0-15,0 0 16,21 0-16,-21-22 0,1 22 0,20-21 15,-21 0-15,0 0 0,0 0 16,22 0-16,-22-1 0,0-20 0,0 21 16,0-21-16,1-1 0,-1 22 15,-21-21-15,0-1 0,0 22 0,0-21 16,0 21-16,0 0 0,0-1 0,0 1 16,0 42 15,0 22-31,0-22 0,-21 21 15,21-21-15,0 22 0,-22-1 16,22 0-16,0-20 0,0 20 16,0-21-16,0 0 0,0 22 0,0-22 15,0 0-15,0 0 0,0 0 16,22-21 0,-1 0-16,0 0 0,0 0 15,0-21-15,0 0 0</inkml:trace>
  <inkml:trace contextRef="#ctx0" brushRef="#br0" timeOffset="28960.77">8721 2328 0,'21'-21'0,"-42"42"0,63-63 16,-42 21-16,0 0 0,0 0 16,-21 21 15,0 0-31,-1 21 0,1-21 0,0 21 15,0 0-15,0 0 0,-22 0 0,22 1 16,0-1-16,0 0 0,21 0 16,-21 0-16,21 0 0,0 1 0,0-1 15,0 0-15,0 0 16,21-21-16,0 0 16,0 21-16,0-21 0,1 0 15,20 0-15,-21 0 0,21 0 16,-20 0-16,-1 21 0,0-21 0,0 0 15,0 22-15,0-22 0,1 21 16,-22 0-16,0 0 16,0 0-16,0 0 15,-22-21-15,1 0 0,0 22 16,0-22-16,0 0 0,0 21 16,-22-21-16,22 0 0,-21 0 0,-1 0 15,22 0-15,-21 0 0,21 0 0,0 0 16,-22 0-16,22 0 0,0 0 15,21-21-15,-21 21 0,21-22 16,0 1 0,0 0-16,21 21 15,0-21-15,0 0 0,0 21 0,22-21 16</inkml:trace>
  <inkml:trace contextRef="#ctx0" brushRef="#br0" timeOffset="29448.49">9525 2307 0,'21'-21'0,"-42"42"0,63-42 0,-42 0 15,0 0-15,0 0 16,0-1-16,0 1 16,-21 21-1,0 0-15,0 0 0,0 0 16,-1 0-16,1 0 0,0 0 0,0 0 15,0 21-15,-22 1 0,22-22 16,0 21-16,0 0 0,0 0 0,0 0 16,-1 0-16,22 1 0,-21-1 15,21 0-15,0 0 0,0 0 0,21 0 16,1 1-16,-1-22 16,0 21-16,21-21 0,-21 0 0,22 0 15,-1 21-15,-21-21 0,22 0 0,-22 0 16,0 0-16,21 0 15,-21 21-15,1-21 0,-1 0 16,-21 21-16,21-21 16,-21 21-16,0 1 15,-21-1-15,0-21 0,-1 0 16,-20 21-16,21-21 0,-21 0 16,20 0-16,-20 21 0,21-21 0,-21 0 15,20 0-15,1 0 0,0 0 16,0 0-16,0 0 0,0 0 15,-1 0-15,1 0 0,0 0 16,0 0-16,21-21 16,0 0-16,0 0 15</inkml:trace>
  <inkml:trace contextRef="#ctx0" brushRef="#br0" timeOffset="29988.18">10880 2159 0,'0'0'0,"0"-21"0,0 0 16,0 42 47,0 0-63,0 0 15,0 22-15,0-22 0,0 21 16,-22-21-16,22 22 0,0-22 0,0 21 15,-21-21-15,21 22 0,0-22 16,0 0-16,0 21 0,0-21 16,-21 1-16,21-1 0,-21 0 0,21 0 15,0 0-15,0-42 32</inkml:trace>
  <inkml:trace contextRef="#ctx0" brushRef="#br0" timeOffset="30383.96">10668 2244 0,'0'0'0,"0"-21"0,0-1 0,-21 1 16,21 0-16,-21 0 0,21 0 16,0 0-16,0-1 15,0 1-15,0 0 0,21 21 16,0-21-16,0 21 0,0-21 0,22 21 15,-22 0-15,21 0 0,22 0 16,-22 0-16,0 0 0,22 0 0,-22 0 16,22 21-16,-22 0 0,0 0 15,1 22-15,-1-22 0,-21 21 0,0-21 16,0 22-16,-21-1 0,0-21 16,0 21-16,-21 1 0,0-1 15,0 0-15,-21-20 0,-1 20 0,1-21 16,-22 0-16,22 22 0,-21-22 15,20-21-15,1 21 0,0 0 0,-1-21 16,1 0-16,21 0 0,-22 0 16,22 0-16,0 0 0,0 0 15,0 0-15,21-21 32,0 0-32,21 0 0,0 21 15,21-22-15,-20 22 0,20-21 16</inkml:trace>
  <inkml:trace contextRef="#ctx0" brushRef="#br0" timeOffset="30648.81">11536 2265 0,'0'0'16,"0"21"-1,0 0 1,0 0-16,0 1 0,0-1 15,0 0-15,0 21 0,0-21 0,0 1 16,0-1-16,0 0 0,0 0 16,0 0-16,0 0 0,0 1 15,-21-22 1,21 21-16,-22-21 16,22-21-1,0-1 1,0 1-16,0-21 0,0 21 15</inkml:trace>
  <inkml:trace contextRef="#ctx0" brushRef="#br0" timeOffset="30831.7">11557 2138 0,'0'21'94,"21"0"-79</inkml:trace>
  <inkml:trace contextRef="#ctx0" brushRef="#br0" timeOffset="31424.24">12171 2328 0,'21'0'15,"-42"0"-15,42-21 0,-21 0 16,0 0 0,0 0-16,0 0 0,0-1 15,0 1-15,0 0 16,-21 0-16,0 21 15,-1 0-15,-20 0 0,21 0 16,0 0-16,0 21 0,-22 0 16,22 0-16,0 1 0,-21-1 15,20 21-15,1-21 0,0 22 0,0-22 16,0 21-16,0-21 0,-1 22 16,22-22-16,-21 0 0,21 21 0,0-21 15,0 1-15,0-1 16,21-21-16,1 0 15,-1 0-15,0 0 0,0 0 16,21 0-16,-20 0 0,-1-21 0,21-1 16,-21 1-16,22 21 0,-22-21 0,21-21 15,-21 21-15,22-1 0,-22 1 16,0-21-16,0 21 0,0-22 16,0 22-16,-21 0 0,0 0 15,22 0-15,-22 0 0,-22 42 31,1 0-15,21 0-16,-21 0 0,21 0 0,-21 1 16,21 20-16,0-21 0,-21 0 15,21 0-15,0 22 0,0-22 0,0 0 16,0 0-16,0 0 0,0 1 16,21-1-16,0-21 15,0 21-15,0-21 0,1 0 16,20 0-16,-21 0 0,21 0 15,1 0-15,-1-21 0,-21 0 0,22 21 16,-1-22-16,0 1 0</inkml:trace>
  <inkml:trace contextRef="#ctx0" brushRef="#br0" timeOffset="32128.47">12996 2307 0,'0'0'0,"21"-21"0,-21-21 15,0 21 1,-21 21-16,0-22 0,0 1 15,0 21-15,0 0 0,-1 0 0,1 0 16,0 0-16,-21 0 16,21 0-16,-1 0 0,1 21 0,0-21 15,-21 22-15,21-1 0,-1 0 16,1 0-16,0 0 0,0 22 16,0-22-16,21 0 0,0 0 0,0 21 15,0-20-15,0-1 0,0 0 16,0 0-16,0 0 0,21 0 15,0-21-15,0 0 0,0 0 16,1 0-16,-1 0 0,0 0 0,0 0 16,0-21-16,22 0 0,-22 21 15,0-21-15,0 0 0,0 0 0,0-1 16,-21 1-16,0 0 0,22 0 0,-22 0 16,0 0-16,21-1 15,-21 1-15,0 0 0,0 42 47,0 0-47,0 1 16,0-1-16,0 21 0,0-21 15,-21 22-15,21-22 0,0 21 0,-22 0 16,22-20-16,0 20 0,0 0 16,0 1-16,0-1 0,0 0 0,0-21 15,0 22-15,0-1 0,0 0 0,0 1 16,0-1-16,0 0 0,0 1 15,0-1-15,0 22 0,0-22 16,0 0-16,0 1 0,0-1 0,0 0 16,0-21-16,0 22 0,22-1 15,-22-21-15,0 0 0,21 1 0,-21-1 16,0 0-16,0 0 0,0 0 16,-21-21-16,-1 0 15,1 0-15,0 0 16,0-21-16,21 0 0,-21 0 0,0 0 15,21-1-15,0 1 0,-22 0 0,1-21 16,21 21-16,-21-1 0,21-20 16,0 21-16,0 0 0,0-22 0,0 22 15,0 0-15,0 0 0,0 0 16,0 0-16,0-1 0,0 1 16,21 0-16,0 0 0,1 0 15,-1 0-15,-21-22 0,21 22 0</inkml:trace>
  <inkml:trace contextRef="#ctx0" brushRef="#br0" timeOffset="32624.21">13229 2265 0,'0'-42'31,"0"20"-15,21 22 31,0 22-47,1-22 0,-1 21 0,-21 0 16,21 21-16,0-21 0,0 1 15,-21-1-15,0 21 0,0-21 0,0 0 16,0 22-16,0-22 15,0 0-15,0 0 0,0 0 0,0 1 16,0-1-16,0-42 63,0-1-63,0 1 0,0 0 0,0 0 15,21 0-15,1-22 0,-1 22 16,-21-21-16,21 21 0,0 0 0,0-22 15,0 22-15,1 0 0,-1 0 0,0 0 16,-21-1 0,21 22-16,0 0 31,-21 22 0,21-22-31</inkml:trace>
  <inkml:trace contextRef="#ctx0" brushRef="#br0" timeOffset="33953.62">14097 2350 0,'0'0'0,"21"-22"0,0 1 15,0 0-15,-21 0 0,0 0 16,0 0-1,0-1-15,0 1 0,0 0 16,0 0-16,0 0 16,-21 21-16,0 0 0,0 0 15,0 0-15,0 0 0,-22 0 16,22 0-16,0 21 0,-21 0 16,20 0-16,1 0 0,-21 1 0,21 20 15,0-21-15,-1 0 0,1 22 16,21-22-16,0 21 0,0-21 0,0 0 15,0 1-15,0-1 16,0 0-16,0 0 0,0 0 0,21-21 16,1 21-16,-1-21 15,0 0-15,0 0 0,0 0 16,0 0-16,1-21 0,-1 0 0,0 0 16,0 0-16,0 0 0,0-1 15,1 1-15,-1 0 0,-21 0 0,21 0 16,-21-22-16,21 22 0,-21 0 0,0 0 15,0 0-15,0 0 16,0 42 15,0 0-15,0 0-16,0 0 0,0 0 16,0 1-16,0-1 0,0 0 15,0 0-15,0 0 0,0 0 0,0 1 16,21-1-16,0-21 0,1 21 15,-1-21-15,0 0 0,0 0 16,0 0-16,22 0 0,-22 0 16,0 0-16,21 0 0,-21-21 0,1 0 15,20-1-15,-21 1 0,0 0 0,0 0 16,1 0-16,-1 0 0,0-22 16,0 22-16,0 0 0,-21 0 0,0 0 15,21-1-15,-21 1 0,0 0 16,22 21-16,-22 21 47,-22 0-47,22 1 0,-21-1 15,21 0-15,0 0 0,0 0 16,0 0-16,-21 1 0,21-1 0,0 0 16,0 0-16,0 0 0,0 0 15,0 1-15,0-1 0,0 0 16,0-42 46,0 0-62,0-1 0,0 1 0,0 0 16,0 0-16,0 0 0,0 0 16,21-1-16,-21-20 0,21 21 0,1 0 15,-1 0-15,0-1 0,0 1 0,0 0 16,0 0-16,1 0 0,-1 0 15,0 21-15,0 0 0,0 0 0,0 0 16,1 0-16,-1 0 0,0 0 16,0 21-16,0 0 0,0 0 15,-21 0-15,0 0 0,0 1 16,0-1-16,0 0 0,0 0 16,0 0-16,0 0 0,0 1 0,0-1 15,0 0-15,0 0 16,0-42 46,0 0-62,22 0 16,-22-1-16,21 1 0,-21 0 0,21 0 16,0 0-16,0 0 0,0-1 15,1 1-15,-1-21 0,0 21 16,0 0-16,21-1 0,1 1 15,-22 21-15,21-21 0,1 0 0,-1 21 16,0 0-16,1 0 0,-1 0 0,0 0 16,1 0-16,-22 0 0,0 21 15,21 0-15,-21 0 0,-21 1 0,22 20 16,-22-21-16,0 0 0,0 22 16,0-22-16,0 0 0,0 0 0,0 0 15,0 0-15,-22 1 0,22-1 16,0 0-16,-21 0 0,0 0 0,0 0 15,0-21 1,0 0 0</inkml:trace>
  <inkml:trace contextRef="#ctx0" brushRef="#br0" timeOffset="35107.96">720 3471 0,'-106'0'31,"85"-21"-31,-1 21 0,1 0 16,0 0-16,0 0 0,0 0 16,0 0-16,-1 0 0,1 0 15,0 0-15,0 0 16,42 0 31,0 0-47,22 0 0,-1 0 15,0 0-15,1 0 0,-1 0 16,21 0-16,-20 0 0,20-21 0,-20 21 16,20 0-16,1 0 0,-1-21 15,22 21-15,-1-21 0,1 21 0,0-21 16,21 21-16,-22 0 0,22-22 16,0 22-16,-21-21 0,20 0 0,22 21 15,-21-21-15,21 21 0,0-21 16,0 21-16,-21-21 0,21 21 0,-21-22 15,21 22-15,-21 0 16,21-21-16,-21 0 0,-1 21 0,1 0 16,0 0-16,0-21 0,-21 21 15,-22 0-15,22 0 0,-22-21 0,1 21 16,-1 0-16,1 0 0,-22-21 16,22 21-16,-22 0 0,0 0 0,1-22 15,-22 22-15,0 0 0,21 0 0,-21 0 16,1 0-1,-1 0-15,-21-21 32,21 21-1,0 0-15,0 0-16</inkml:trace>
  <inkml:trace contextRef="#ctx0" brushRef="#br0" timeOffset="35932.49">6794 3133 0,'-21'0'0,"42"0"0,-63 0 0,21 0 0,0 0 15,0 0-15,-1 0 0,1 0 0,0 0 16,0 0-16,0 0 0,0 0 16,-1 0-16,1 0 0,0 0 31,42 0 16,0 0-32,1 0-15,-1 0 0,21 0 16,0 0-16,1 0 0,-1 0 0,22 0 16,-1 0-16,1 0 0,-1 0 15,22 0-15,-22 0 0,22 0 0,0 0 16,-1 0-16,22 0 0,21 0 0,-21 0 16,21-21-16,-21 21 0,21 0 15,-21 0-15,-1 0 0,1 0 0,21 0 16,-21 0-16,0 0 15,-21 0-15,20 0 0,-20-22 0,-21 22 16,20 0-16,-20 0 0,-22 0 0,0 0 16,1 0-16,-1 0 0,-21 0 15,0 0-15,1 0 0,-1 0 16,-21-21 62,21 0-62</inkml:trace>
  <inkml:trace contextRef="#ctx0" brushRef="#br0" timeOffset="36987.89">11007 2963 0,'-22'0'0,"44"0"0,-65 0 0,22 0 16,0 0-16,0 0 0,0 0 15,-1 0-15,1 0 16,0 0-16,0 0 0,0 0 16,0 22-1,42-22 63,0 0-78,0 0 0,0 0 0,0 0 16,22 0-16,-22 0 0,21 0 0,-21 0 16,22 0-16,-22 0 15,21 0-15,1 0 0,-1 0 0,-21 0 16,21 0-16,1 0 0,-1 0 0,0 0 16,1 0-16,-22 0 0,21 0 15,1 0-15,-1 0 0,21 0 0,-20 0 16,20 0-16,1 0 0,-1 0 15,22 0-15,0 0 0,-1 0 0,1-22 16,0 22-16,-1 0 0,1 0 16,0 0-16,-1 0 0,22 0 0,-21 0 15,-1 0-15,22 0 0,0 0 0,-21 0 16,21-21-16,-22 21 0,22 0 16,-21 0-16,-1 0 0,22 0 15,-21 0-15,21-21 0,-22 21 16,1 0-16,21 0 0,-21 0 0,-1 0 15,-20 0-15,-1 0 0,1 0 0,-1 0 16,1 0-16,-22 0 0,0 0 16,1 0-16,-22 0 0,21 0 0,-21 0 15,1 0-15,-1-21 0,0 21 16,0 0-16,0 0 0,0 0 0,1 0 16,-1 0-16,0 0 0,0 0 15,0 0 1,-21-21-16,21 21 15,-21-21 64</inkml:trace>
  <inkml:trace contextRef="#ctx0" brushRef="#br0" timeOffset="37128.81">15198 2858 0,'0'0'0,"0"21"16,-22-21 62</inkml:trace>
  <inkml:trace contextRef="#ctx0" brushRef="#br0" timeOffset="40044.15">9610 4106 0,'0'0'0,"0"-21"0,0 0 16,0 0-16,0 0 16,0 0-16,0-1 0,0 1 15,0 0 1,0 0 0,-22 42 62,1 0-78,21 0 0,0 1 15,0-1-15,0 0 16,0 0-16,0 0 0,0 0 0,0 22 16,0-22-16,0 0 0,0 0 15,0 0-15,0 22 0,0-22 16,0 0-16,0 0 0,0 22 15,0-22-15,0 21 0,0-21 0,0 22 16,0-22-16,0 21 0,0-21 0,0 22 16,0-1-16,0-21 0,0 21 15,0 1-15,0-1 0,0 0 0,0 1 16,-21-1-16,21 0 0,0 1 16,-21-1-16,21 0 0,0 1 0,0-1 15,0 0-15,0-20 0,-21 20 0,21 0 16,0-21-16,0 22 0,0-22 15,0 21-15,-21-21 0,21 1 16,0 20-16,0-21 0,0 0 0,0 0 16,0 1-16,0-1 15,0 0-15,0 0 16,0-42 15,0 0-15,0 0-16,0-1 0,0 1 15,0-21-15,0 21 0,21-22 0,-21 1 16,0 0-16</inkml:trace>
  <inkml:trace contextRef="#ctx0" brushRef="#br0" timeOffset="40864.08">9652 4085 0,'-21'0'0,"21"-21"31,21 21 32,0 0-48,0 21-15,22-21 0,-1 0 16,-21 0-16,21 0 0,22 0 0,-22 0 16,22 0-16,-22 0 0,22 0 15,20 0-15,-20 0 0,20 0 0,-20 0 16,21 0-16,-1 0 0,22 0 16,0 0-16,-21 0 0,20 0 0,1 0 15,0 0-15,0 0 0,0 0 16,0 0-16,-1 0 0,22 0 0,0 0 15,0 0-15,-21 0 0,21 0 16,-21 0-16,21 0 0,-21 0 0,21 0 16,0 0-16,0 0 15,0 0-15,0 0 0,0 0 0,0 0 16,-21 0-16,21-21 0,0 21 0,-21 0 16,21 0-16,-22 0 0,22 0 15,-21 0-15,0 0 0,-21 0 16,21 0-16,-1 0 0,1 0 0,0 0 15,0 0-15,21 0 0,-21 0 16,0 0-16,-1 0 0,1 0 0,0 0 16,0 0-16,0 0 0,0 0 15,-1 0-15,1 0 0,-21 0 0,21 0 16,-22 0-16,-20 0 0,21 0 16,-22-21-16,-21 21 0,1-21 15,-1 21-15,0 0 0,-20-21 16,-1 21-16,0 0 0,0-22 0,0 22 15,-21-21 1,0 0 47,-21 21-63,0 0 0</inkml:trace>
  <inkml:trace contextRef="#ctx0" brushRef="#br0" timeOffset="41547.72">16997 3916 0,'0'0'0,"21"0"15,-21-21-15,21 21 16,0 0-1,0 0 1,1 0 0,-22 21-16,0 0 15,0 0-15,0 0 0,0 1 0,0-1 16,0 21-16,0-21 0,0 22 16,0-22-16,0 21 0,0 0 0,0-20 15,0 20-15,0 0 0,0 1 16,0-1-16,0 0 0,0 1 0,0-1 15,0-21-15,0 43 0,0-22 0,0 0 16,0 1-16,0-1 16,0 21-16,0-20 0,0-1 0,0 0 15,0 1-15,0-22 0,0 21 16,0-21-16,0 1 0,0-1 0,0 0 16,0 0-16,0 0 0,0 0 15,21-21 1,0 0-1,0-21 1,-21 0-16,21 21 0</inkml:trace>
  <inkml:trace contextRef="#ctx0" brushRef="#br0" timeOffset="43104.6">9906 5821 0,'0'0'0,"-21"0"0,0 0 15,-1 0-15,1 0 16,0 0-16,0 0 0,0 0 15,0 0-15,-1 0 0,1 0 16,0 0-16,0 0 0,-21 0 0,20-21 16,1 21-16,0 0 0,0 0 15,0 0-15,0 0 0,-1 0 16,1 0-16,42 0 47,1 0-47,-1 0 15,0 0-15,21 0 0,-21 0 0,22 0 16,-1 0-16,0 0 0,1 0 16,-1 0-16,22 0 0,-1 0 0,-21-21 15,22 21-15,21-22 0,-22 22 0,1 0 16,-1-21-16,22 21 0,-22 0 16,1 0-16,-1-21 0,22 21 0,-22 0 15,22 0-15,0 0 16,-1 0-16,1 0 0,0 0 0,-1 0 15,1 0-15,0 0 0,-1 0 16,1 0-16,0 0 0,21 0 0,-22 0 16,22 0-16,0 0 0,0 0 15,-22 0-15,22 0 0,-21 0 0,21 0 16,0 0-16,-1 0 0,1 0 0,0 0 16,0 0-16,0 0 0,0 0 15,-22 0-15,22 0 0,-21 0 0,-1 0 16,1 0-16,0 0 15,21 0-15,-22 0 0,1 0 0,0 0 0,-1 0 16,1 0-16,0 0 16,-22 0-16,22 0 0,-1 0 0,-20-21 15,-1 21-15,22 0 0,-21 0 16,20 0-16,-20-21 0,-1 21 0,22 0 16,-22 0-16,1 0 0,21 0 15,-22-21-15,1 21 0,-22 0 0,21 0 16,-20-22-16,20 22 0,-20 0 15,-1 0-15,0-21 0,22 21 0,-22-21 16,0 21-16,1 0 0,-1 0 16,22 0-16,-22 0 0,0-21 0,-21 21 15,22 0-15,-1 0 0,-21 0 16,0 0-16,22 0 0,-22 0 16,0 0-16,0 0 0,0 0 15,1 0-15,-1 0 0,0 0 0,0 0 16,0 0-16,0 0 15,1 0-15,-1 0 0,0 0 16,0 0 0,0 0-16,0 0 15,1 0-15,-1 0 16,0 0-16,0 0 16,0 0-16,0 0 15,1 0 1,-22 21 140,21-21-156,0 0 16,0 0-1,0 0 1,-21-21 0,21 21-16,-21-21 0,0 0 15,0-1-15,0 1 0,0 0 16,0 0-16,0 0 0,22-22 15,-22 22-15,0 0 0,0 0 16,0 0-16,0 0 0,0-1 16,21 22-16,-42 0 31,-22 0-15,22 0-16</inkml:trace>
  <inkml:trace contextRef="#ctx0" brushRef="#br0" timeOffset="44292.68">1397 7747 0,'0'-21'0,"-21"0"0,0 0 16,21-1-1,0 1-15,-22 21 0,1 0 16,21 21 15,0 1-31,0-1 0,0 21 0,0-21 16,0 22-16,0-1 0,0 0 15,0 1-15,0-1 0,-21 21 16,21 1-16,0-1 0,0 1 16,0-1-16,0-20 0,-21 20 0,21 1 15,0-1-15,0-20 0,0 20 16,0 1-16,0-1 0,-21 1 0,21-22 15,0 21-15,0-20 0,0 20 16,0-20-16,0-22 0,0 21 0,0 0 16,0-20-16,0-1 0,0 0 15,0 0-15,0 0 0,0-42 47,0 0-47,0 0 16,0 0-16,0-1 0,0-20 0,0 0 15,0-1-15,0 1 0,0-21 16,0-1-16</inkml:trace>
  <inkml:trace contextRef="#ctx0" brushRef="#br0" timeOffset="45840.07">1185 7747 0,'-21'-21'15,"0"21"-15,42 0 63,0 0-48,0 0-15,1 0 16,-1 21-16,0-21 0,0 0 0,0 0 16,0 0-16,1 0 0,20 0 15,-21 0-15,21 0 0,-20 0 0,20 0 16,0 0-16,22 0 16,-22 0-16,22 0 0,-1 0 0,1 0 15,-1 0-15,22 0 0,-1-21 16,22 0-16,0 21 0,0 0 0,21-21 15,0 21-15,0 0 0,0 0 16,0-22-16,21 22 0,0-21 0,0 21 16,-21 0-16,22 0 0,-1-21 0,-21 21 15,21 0-15,0 0 0,0 0 16,0-21-16,-21 21 0,0 0 0,0 0 16,0 0-16,-21 0 15,21 0-15,-21-21 0,0 21 0,0 0 0,0 0 16,-22 0-16,22 0 0,-21 0 15,-1 0-15,-20 0 0,21 0 16,-22 0-16,1 0 0,-1 0 0,1 0 16,-1 0-16,1 0 0,-1 0 15,-21 0-15,22 0 0,-22 0 0,1 0 16,-22 0-16,21 0 0,-21 0 0,22 0 16,-22 0-16,0 0 0,21 0 15,-21 0-15,1 0 0,-1 0 0,0 0 16,21 0-16,-21 0 0,1 0 15,-1 0-15,0 0 0,0 0 32,0 0-32,0 0 15,1 0-15,-1 0 16,0 0-16,0 0 16,0-21-16,0 21 0,1 0 15,-1 0-15,0 0 0,0 0 0,0 0 16,0 0-16,1 0 0,-1 0 15,0-22-15,0 22 0,0 0 16,0 0-16,1 0 16,-1 0-16,-21 22 62,0-1-46,-21 0-16,-1-21 0,1 21 0,21 0 15,0 0-15,-21 1 0,0-1 0,21 0 16,-21 0-16,21 0 0,0 0 16,0 22-16,0-1 0,0 0 0,0 1 15,0-1-15,0 0 0,0 1 16,0-1-16,0 22 0,0-22 0,0 0 16,0 22-16,-21-22 0,21 0 0,0 1 15,-22-1-15,22 0 0,0 1 16,0-1-16,0 0 0,0 1 15,0-1-15,-21-21 0,21 22 0,0-22 16,-21 21-16,21-21 0,0 0 16,0 1-16,-21-1 0,21 0 0,-21-21 15,0 21-15,-1-21 16,1 0-16,0 0 16,0 0-16,0-21 0,-22 21 15,22-21-15,0 21 0,-21 0 0,-1-21 16,1 21-16,0-22 15,-22 22-15,1-21 0,-1 21 0,-20-21 16,20 21-16,-21 0 0,1-21 0,-1 21 16,0 0-16,22 0 0,-22 0 15,-21 0-15,22 0 0,-22 0 0,0 0 16,0 0-16,-21 0 0,21 0 16,-21 21-16,0-21 0,-21 0 0,21 21 15,0 0-15,-21-21 0,21 22 0,21-22 16,-21 21-16,21-21 0,1 21 15,-1-21-15,21 0 0,-21 21 0,22-21 16,-22 0-16,21 21 0,0-21 16,-20 0-16,20 0 0,0 21 15,-21-21-15,22 22 0,-22-22 0,-21 0 0,21 21 16,0-21-16,-21 0 16,43 0-16,-22 0 0,21 21 0,22-21 15,-1 0-15,1 0 0,-1 0 16,22 0-16,-22 0 0,22 0 0,0 0 15,-22 21-15,1-21 0,20 0 16,-20 0-16,-1 0 0,1 0 0,-1 0 16,1 21-16,20-21 0,-20 0 15,21 0-15,-1 21 0,1-21 16,21 0-16,0 0 0,-22 0 0,22 0 16,0 0-16,0 0 15,42 0 48,0 0-63,21 0 0,-20-21 15,20 21-15,0-21 0,1 0 0,-1 21 16</inkml:trace>
  <inkml:trace contextRef="#ctx0" brushRef="#br0" timeOffset="46613.09">10202 7578 0,'0'-21'15,"-21"-1"1,0 22 0,0 0-16,0 0 15,-1 0 1,22 22-16,0-1 15,-21 0-15,21 0 0,0 0 16,0 0-16,0 22 0,0-1 0,0-21 16,0 22-16,0 20 0,0-21 15,0 22-15,0-22 0,0 22 0,0-1 16,0-20-16,0 20 0,0-21 16,0 1-16,0-1 0,0 0 0,0 1 15,0-1-15,0 0 0,0-20 0,0-1 16,0 21-16,0-21 0,0 0 15,0 1-15,0-1 0,0 0 16,-21-21 0,0 0-1,21-21 1,0 0-16,0-1 0,-21 1 0,21 0 16,0-21-16,0 21 0</inkml:trace>
  <inkml:trace contextRef="#ctx0" brushRef="#br0" timeOffset="47976.31">10054 7747 0,'0'0'0,"0"-21"0,0 0 16,0 0-1,-21 21-15,21-22 16,0 1-1,0 0-15,21 21 16,0 0-16,0 0 16,1 0-16,-1 0 0,21 0 15,-21 0-15,22 0 0,-1 0 0,0 0 16,22-21-16,-22 21 0,43 0 0,-22-21 16,43 21-16,0 0 0,0-21 15,21 21-15,-21 0 0,21-22 0,0 22 16,0 0-16,21 0 0,-21-21 15,0 21-15,21 0 0,-21 0 16,0 0-16,-21 0 0,21 0 0,0 0 16,21 0-16,-21 0 0,21 0 15,-21 0-15,0 0 0,0 0 0,0 0 16,0 0-16,21 0 0,-21 0 16,0 0-16,21 0 0,-21 0 0,0 0 15,-21 0-15,21 0 0,0 0 16,0 0-16,-21 0 0,0 0 0,21 0 15,-42 0-15,20 0 0,-20 0 0,-21 0 16,-1 0-16,22 0 0,-43 0 16,22 0-16,-22 0 0,21 0 0,-20 0 15,-1 0-15,0 0 16,22 21-16,-22-21 0,1 0 0,-1 0 16,21 0-16,-20 0 0,20 0 0,-20 22 15,20-22-15,-21 0 0,1 0 16,-1 0-16,0 21 0,1-21 0,-22 0 15,21 0-15,-21 0 0,1 0 16,-1 21-16,0-21 0,0 0 0,0 0 16,0 0-1,1 0-15,-1 0 0,0 0 16,0 0-16,0 0 0,0 0 0,1 0 16,20 0-16,-21 0 0,0 0 15,0 0-15,1 0 16,-1 0-16,-21 21 31,0 0-31,0 0 16,0 1-16,-21-1 0,21 0 15,-22 0-15,1 0 0,21 0 0,0 22 16,-21-22-16,21 21 0,-21 1 16,21-22-16,-21 21 0,21 0 0,-21 1 15,21-1-15,-22 0 0,22 1 16,0-1-16,0 0 0,0 1 0,-21-22 15,21 21-15,-21-21 0,21 22 16,0-22-16,0 0 0,-21 21 16,21-20-16,-21-1 0,0 0 0,21 0 15,-22-21-15,22 21 0,-21 0 0,0 1 16,21-1-16,-21-21 16,0 21-16,21 0 0,-21-21 0,-1 0 15,22 21-15,-21-21 0,0 0 16,-21 0-16,21 21 0,-22-21 0,22 0 15,-42 0-15,20 0 0,-20 0 0,-1 0 16,1 0-16,-1 22 0,1-22 16,-22 0-16,22 0 0,-22 0 0,21 0 15,-20 0-15,-1 0 0,0 0 16,1 0-16,-1 0 0,-21 0 16,22 0-16,-22 0 0,0 0 0,-21 0 15,21 0-15,0 0 0,-21 0 16,0 0-16,0 0 0,21 0 0,-21 21 15,0-21-15,22 0 0,-1 0 0,0 0 16,0 0-16,0 0 0,0 0 16,-21 0-16,22 0 0,-1 0 0,0 0 15,21 0-15,-21 0 0,22 0 16,-22 0-16,0 0 0,21 21 16,-20-21-16,-1 0 0,0 0 0,0 0 0,21 21 15,-20-21-15,20 0 0,-21 0 16,21 0-16,1 21 0,-22-21 15,21 0-15,1 0 0,20 0 0,-21 0 16,22 0-16,-1 0 0,1 0 16,-1 0-16,22 0 0,-21 0 0,20 0 15,1 0-15,0 0 0,-1 0 0,22 0 16,-21 0-16,-1 0 0,22 0 16,0 0-16,-21 0 0,21 0 0,-1 0 15,1 0-15,0 0 0,0 0 0,21-21 78,21 21-78,-21-21 16,42 21-16,-20-21 0,-1 0 0,21-1 16</inkml:trace>
  <inkml:trace contextRef="#ctx0" brushRef="#br0" timeOffset="48759.86">19325 7578 0,'0'0'0,"-21"0"0,-21-21 31,20 21-31,22-22 16,0 44-1,0-1 1,0 0-16,0 0 0,0 0 0,0 0 16,0 22-16,0-22 0,0 21 15,0 1-15,0-1 0,0 0 16,0 1-16,0-1 0,0 21 16,0-20-16,0 20 0,0-20 0,0 20 15,0-21-15,0 22 0,0-22 0,0 1 16,0-1-16,0 0 0,0 1 15,0-1-15,0 0 0,0 1 0,-21-1 16,21-21-16,0 21 0,0-20 0,0-1 16,0 0-16,0 0 0,0-42 31,0 0-15,0 0-16,0-22 0,0 22 15,0-21-15,0 21 0,21-22 16,-21 1-16</inkml:trace>
  <inkml:trace contextRef="#ctx0" brushRef="#br0" timeOffset="50053.12">19219 7705 0,'0'0'0,"0"-21"0,-21 21 0,0 0 15,42-22 17,0 22-17,22 0-15,-22 0 16,21 0-16,-21 0 0,43 0 0,-22 0 16,22 0-16,-1 0 0,1-21 0,-1 21 15,1 0-15,20 0 0,1 0 16,-22 0-16,43-21 0,-21 21 0,21 0 15,0 0-15,-1 0 0,22 0 16,-21-21-16,0 21 0,0 0 0,0 0 16,0 0-16,-1 0 0,1 0 15,-21 0-15,21 0 0,0 0 0,-22 0 16,22 0-16,-21 0 0,-1 0 16,1-21-16,0 21 0,21 0 15,-22 0-15,22 0 0,0 0 0,-21 0 16,20 0-16,1 0 0,-21 0 15,0 0-15,-22 0 0,1 0 0,-1 0 16,1 0-16,-1 0 0,-21 0 16,22 0-16,-22 0 0,22 0 0,-22 0 15,22 0-15,-22 0 0,21 0 16,-20 0-16,-1 0 0,0 0 0,1-21 16,-1 21-16,0 0 0,1 0 0,-1 0 15,-21 0-15,22 0 0,-22 0 16,0 0-16,21 0 0,-21 0 15,1 0-15,-1 0 16,0 0-16,0 21 16,0-21-1,0 0-15,-21 21 16,0 0 0,0 0-1,0 0-15,0 1 16,0-1-16,0 0 0,0 0 15,0 0-15,-21 0 0,21 1 0,-21-1 16,21 21-16,-21 0 0,21-20 0,-21 20 16,21 0-16,-21 22 15,-1-22-15,22 0 0,0 1 0,0 20 16,0-20-16,0-1 0,0 0 16,0 22-16,0-22 0,0 0 0,0 1 15,0 20-15,0-20 0,0-1 16,0 0-16,22 22 0,-22-22 0,21 0 15,-21 1-15,21-22 0,-21 21 0,0 1 16,0-22-16,0 0 0,0 0 16,0 0-16,0 0 0,0 1 0,0-1 15,-21-21 1,0 0-16,-1 0 0,1 21 16,0-21-16,-21 0 0,21 0 0,-22 0 15,1 0-15,-22 0 0,22 0 0,-21 0 16,-1 0-16,1 0 0,-1-21 15,-21 21-15,22 0 0,-22-21 0,1 21 16,-340-43 0,318 22-16,-21 0 0,0 21 15,22 0-15,-22-21 0,21 21 0,0 0 16,-21 0-16,21 0 0,0 0 16,0 0-16,1 0 0,20 0 0,0 0 15,1 0-15,-1 0 0,0-21 0,1 21 16,-1 0-16,0 0 15,22 0-15,-22 0 0,0 0 0,1 0 16,-1 0-16,0 0 0,22 0 0,-1 0 16,1 0-16,21 0 0,-22 0 15,22-22-15,-1 22 0,-20 0 0,21 0 16,-1 0-16,1 0 0,-22-21 16,22 21-16,-21 0 0,-1 0 0,1-21 15,-1 21-15,22 0 0,-22 0 0,22-21 16,-22 21-16,22 0 0,21 0 15,-21 0-15,20 0 0,1-21 16,-21 21-16,21 0 0,0 0 0,-1 0 16,1 0-16,0 0 15,0 0-15,0 0 0,0 0 16,-1 0 0,1 0-16</inkml:trace>
  <inkml:trace contextRef="#ctx0" brushRef="#br0" timeOffset="50808.68">10583 11409 0,'0'0'0,"0"-21"0,0 0 0,0-1 16,-21 22-16,21-21 0,-21 21 0,0-21 15,0 21 1,-1 0 0,22 21-16,-21-21 0,21 21 0,-21 1 15,21 20-15,0-21 0,0 21 16,0-20-16,0 20 0,0 0 0,0 1 15,0 20-15,0-21 0,0 1 0,0 20 16,0 1-16,0-1 0,0 1 16,0 20-16,0-20 0,0-1 0,0-20 15,0 20-15,0-20 0,0 20 0,0-42 16,0 22-16,0-22 0,0 0 16,0 0-16,0 0 0,0-42 46,0 0-30,0 0-16,0-22 0,0 22 0,0-21 16,0 0-16</inkml:trace>
  <inkml:trace contextRef="#ctx0" brushRef="#br0" timeOffset="52179.9">10329 11091 0,'0'0'0,"0"-21"16,0 0-16,0 0 0,0 0 15,21 0 1,1 21-16,-1 0 16,0 0-16,0-22 0,0 22 15,22 0-15,-1 0 0,0 0 0,1-21 16,20 21-16,1 0 0,20 0 0,-20 0 15,20 0-15,1 0 0,0 0 16,-1 0-16,1 0 0,0 0 0,-1 0 16,1 0-16,21 0 0,-21-21 0,20 21 15,22 0-15,-21 0 16,0 0-16,0-21 0,21 21 0,-21 0 16,0 0-16,21 0 0,0 0 0,0-21 15,0 21-15,0 0 0,0 0 16,0 0-16,-22 0 0,22 0 0,0 0 15,0 0-15,0 0 0,-21 0 0,21 0 16,-21 0-16,21 0 0,-21 0 16,0 0-16,0 0 0,21 0 0,-22 0 15,1 0-15,0 0 0,-21 0 16,21 0-16,-22 0 0,1 0 0,-22 0 16,22 0-16,-21 0 0,-1 0 0,22 0 15,-22 0-15,1-21 16,-1 21-16,1 0 0,-1 0 0,1 0 15,-22 0-15,22-22 0,-22 22 0,0 0 16,1-21-16,-1 21 0,0 0 16,-21 0-16,22 0 0,-22 0 0,0 0 15,21-21-15,-20 21 0,-1 0 16,0 0-16,0 0 0,0 0 16,0 0-16,1 0 0,-1 0 15,0 0-15,0 0 16,0 0-16,0 0 0,-21 21 15,22-21-15,-22 21 0,0 1 16,0-1-16,0 0 16,0 0-16,0 0 15,0 0-15,0 1 0,-22 20 16,22-21-16,0 0 0,0 22 16,0-1-16,-21 0 0,21 1 0,0-1 15,-21 0-15,21 1 0,0 20 16,0-21-16,0 1 0,0-1 0,-21 0 15,21 1-15,-21-1 0,21 0 0,0 1 16,0-22-16,0 21 0,0 1 16,0-1-16,0 0 0,0-21 0,0 22 15,0-22-15,0 21 0,0-21 0,0 22 16,0-22-16,0 0 0,0 0 16,0 0-16,0 1 0,-21-1 15,21 0-15,-22-21 0,1 21 16,0-21-16,0 21 15,0-21-15,0 0 0,-1 0 0,1 0 16,-21 21-16,21-21 0,-22 0 0,1 0 16,0 0-16,-1 0 0,-20 0 15,21 0-15,-22 0 0,1 0 0,-1 0 16,1 0-16,-22 0 0,21 0 16,-20 0-16,20-21 0,-42 21 0,22 0 15,-22-21-15,0 21 0,-21 0 16,21-21-16,-21 21 0,21 0 15,1 0-15,-22 0 0,21 0 0,0 0 16,-21 0-16,21 0 0,0 0 0,0 0 16,1 0-16,-1-21 0,21 21 15,-21 0-15,0 0 0,1 0 0,-1 0 16,0 0-16,0 0 0,0 0 0,0 0 16,1 0-16,20 0 0,-21 0 15,21 0-15,1 0 0,-22 0 0,21 0 16,-21 0-16,22 21 0,-1-21 0,-21 0 15,22 0-15,-1 0 16,0 21-16,22-21 0,-1 0 0,1 0 16,-1 0-16,1 0 0,20 0 0,-20 0 15,21 0-15,-1 0 0,1 0 16,-22 0-16,22 0 0,0 0 0,-22 0 16,22 0-16,0 0 0,-1 21 0,1-21 15,0 0-15,-1 0 0,22 0 16,0 0-16,-21 0 0,20 0 15,1 0-15,0 0 0,0 0 16,21 21-16,-21-21 16,0 0-16,-1 0 15,1 0 1,0 0 31,21-21-47,0 0 15,0 0 1,0 0-16,0 0 0,0-1 16</inkml:trace>
  <inkml:trace contextRef="#ctx0" brushRef="#br0" timeOffset="52503.71">10499 11155 0,'0'0'0,"0"21"16,0 0-16,0 0 15,0 1-15,0-1 16,0 21-16,0-21 0,0 0 0,0 1 16,0-1-16,0 0 0,0 0 15,0 0-15,-22 0 0</inkml:trace>
  <inkml:trace contextRef="#ctx0" brushRef="#br0" timeOffset="53352.23">4699 14584 0,'0'0'0,"21"-21"0,-21 0 0,0-1 16,0 1-16,0 0 0,0 0 0,0 0 16,0 42 15,0 0-31,0 0 0,0 22 15,-21-1-15,21 0 0,0 22 16,-21-22-16,21 22 0,0-1 0,0 1 16,0 20-16,0-20 0,0 20 15,0-20-15,-21 21 0,21-22 0,-22 22 16,22-22-16,0 1 0,0-1 0,-21 22 16,21-22-16,-21 1 0,21-1 15,0 1-15,0-1 0,0-20 16,0-1-16,-21 0 0,21 1 15,0-1-15,-21-21 0,21 0 0,0 1 16,0-1-16,0 0 0,-21-21 0,21-21 31,0 0-31,0-1 0,0-20 16,0 21-16,0-21 0,0-1 16</inkml:trace>
  <inkml:trace contextRef="#ctx0" brushRef="#br0" timeOffset="54422.61">4699 14605 0,'0'0'0,"-21"0"15,42 0 16,0 0-15,0 0-16,0 0 0,1 21 0,20-21 16,0 0-16,1 0 0,20 0 15,-21 0-15,22 0 0,21 0 16,-1 0-16,22-21 0,21 0 0,0 21 16,0-21-16,21 21 0,0-21 15,1 21-15,-1-22 0,21 22 0,0-21 16,1 21-16,-1 0 0,-21-21 15,22 21-15,-1 0 0,0 0 0,1 0 16,-1 0-16,0 0 0,1 0 16,-1 0-16,0 0 0,1 0 0,-22 0 15,21-21-15,-42 21 0,21 0 0,0-21 16,-21 21-16,0 0 0,-21 0 16,0-21-16,0 21 0,-21 0 15,-1 0-15,-20-22 0,20 22 16,-20 0-16,-22-21 0,22 0 0,-22 21 15,0 0-15,1-21 0,-1 21 16,0 0-16,-20-21 0,20 21 0,0 0 16,-21 0-16,1-21 0,20 21 0,-21 0 15,0 0-15,0 0 16,-21 21 0,0 0-1,0 0-15,0 0 0,-21 22 16,0-22-16,21 21 0,-21 0 15,0-20-15,0 20 0,-1 0 16,22 22-16,-21-22 0,0 0 0,21 1 16,-21 20-16,21-20 0,0 20 15,0 1-15,0-1 0,0-21 0,0 22 16,0-1-16,0-20 0,0 20 0,21-20 16,-21-1-16,0 0 0,21 1 15,0-1-15,-21-21 0,0 0 0,0 22 16,0-22-16,0 0 0,0 0 15,0 0-15,0 0 0,-21-21 0,0 22 16,0-22-16,0 21 0,0-21 0,-1 0 16,1 0-16,-21 0 0,0 21 15,-1-21-15,1 0 0,0 0 16,-1 0-16,-20 0 0,-1 0 0,1 0 16,-22 21-16,-21-21 0,22 0 15,-22 0-15,0 21 0,-21-21 0,0 0 16,-21 21-16,0-21 0,-1 22 0,-20-22 15,0 21-15,21-21 0,-22 0 16,22 21-16,-21 0 0,21-21 0,-1 21 16,1-21-16,21 21 0,-21 1 15,0-22-15,0 21 0,-22-21 0,22 21 16,0-21-16,0 21 0,0-21 0,0 0 16,-1 21-16,22-21 0,0 0 15,0 0-15,22 0 0,-1 0 16,21 0-16,0 0 0,1 0 15,20 0-15,1 0 0,-1 0 0,22 0 16,0 0-16,-1 0 0,1 0 0,0 0 16,20 0-16,1 0 0,0 0 15,0-21-15,42 21 63,0 0-63,0 0 15,1 0-15,-1 0 16,21 0-16</inkml:trace>
  <inkml:trace contextRef="#ctx0" brushRef="#br0" timeOffset="55064.25">14097 14372 0,'0'0'0,"0"21"0,0 1 0,0 20 16,0 0-16,0 1 0,0-1 15,0 0-15,-21 22 0,21-22 0,-21 22 16,21-1-16,0-21 0,0 43 16,-22-21-16,22-1 0,-21 22 15,21-22-15,-21 1 0,21-1 0,0 1 16,-21-1-16,21-20 0,0-1 0,-21 0 16,21 1-16,0-22 0,0 0 15,0 0-15,0 0 0,0 0 0,0 1 16,21-22-1,-21-22 1,21 1-16,-21 0 0,0 0 0,21-21 16,-21-1-16,21 1 0</inkml:trace>
  <inkml:trace contextRef="#ctx0" brushRef="#br0" timeOffset="56420.49">14055 14393 0,'0'0'0,"-22"0"31,44 0-31,-1 0 16,21 0-16,-21 0 0,22 0 15,20 0-15,-21 0 0,22 0 16,-22 0-16,22 0 0,-1 0 0,1 0 15,20 0-15,-20 0 0,21 0 16,20 0-16,1 0 0,0-21 0,21 21 16,-21 0-16,21 0 0,21 0 15,-21 0-15,21 0 0,22 0 0,-1-21 16,0 21-16,-21 0 0,43-21 16,-22 21-16,22 0 0,-22 0 0,22 0 15,-22 0-15,0 0 0,1 0 0,-1 0 16,21 0-16,-20 0 0,-1 0 15,0 0-15,1 0 0,-1 0 16,0 0-16,1 0 0,-22 0 16,0 0-16,0 0 0,0 0 0,1 0 15,-1 0-15,-21 0 0,0 0 16,0 21-16,-21 0 0,-22-21 0,22 0 16,-42 0-16,20 21 0,-20-21 15,-1 0-15,1 0 0,-22 0 0,0 0 16,1 0-16,-22 0 0,0 0 0,0 0 15,0 0-15,1 0 0,-22-21 16,21 21 0,-21 21 15,0 1-15,0-1-16,0 0 0,0 0 0,0 0 15,-21 22-15,21-22 0,0 21 16,0 0-16,0 1 0,0-22 0,-22 21 15,22 1-15,-21-1 0,21 0 16,-21 1-16,21-1 0,0 0 0,-21 1 16,21-1-16,-21 21 0,21-20 0,-21-1 15,21 0-15,0 1 0,0-1 16,-22 0-16,1 1 0,21-22 0,-21 21 16,21-21-16,0 1 0,-21-1 15,0 0-15,0 0 0,21 0 16,-22 0-16,1-21 0,0 0 15,21 22-15,-21-22 0,0 0 16,0 0-16,-1 0 0,1 21 0,0-21 16,0 0-16,-21 0 0,20 0 0,-20 0 15,0 21-15,-22-21 0,1 0 16,-1 0-16,1 0 0,-22 0 0,22 0 16,-22 0-16,0 0 0,-21 0 0,22 0 15,-22 0-15,-21 0 0,21 0 16,-21 0-16,21 0 0,-21 0 0,0 0 15,21 0-15,-21 0 0,22 0 16,-22 0-16,0 0 0,21 0 16,-21 0-16,21 0 0,-21 0 0,21 0 15,-21 0-15,21 0 0,-21 0 16,0 0-16,-21 0 0,21 0 0,0 21 16,0-21-16,21 0 0,-21 0 0,21 0 15,1 21-15,-1-21 0,0 0 16,0 0-16,21 0 0,-20 0 0,20 0 15,0 0-15,1 0 0,-1 0 0,21 0 16,-20 0-16,-1 0 0,0 0 16,1 0-16,-22 0 0,21 0 0,1 0 15,20 0-15,-21 0 0,22 0 0,-1 0 16,1 0-16,21 0 16,-1 0-16,1 0 0,0 0 0,-1 0 15,22 0-15,-21 0 0,-1 0 0,1 0 16,0 0-16,21 0 0,-22 0 15,1 0-15,0-21 0,-1 21 0,1 0 16,0 0-16,20 0 0,1 0 16,-21 0-16,21 0 0,0 0 15,21-21-15,-22 21 32,1 0-17,21-21 16,-21 21 16,0 0-47,0 0 0,0 0 16,-1 0-16,1 0 16,0 0-16,0-21 0,0 21 0,0 0 15,21-22 32,0 1-47</inkml:trace>
  <inkml:trace contextRef="#ctx0" brushRef="#br1" timeOffset="64068.09">10393 4593 0,'21'0'125,"0"0"-125,0 0 16,0-21-16,1 21 0,-1 0 16,-21-21-16,21 21 0,0-21 15,0 0-15,0-1 0,1 1 16,-22 0-16,0 0 15,0 0-15,0 0 16,-22 21-16,1-22 16,0 22-16,0 0 0,0 0 0,0 0 15,-22 0-15,22 0 0,0 22 0,-21-22 16,20 21-16,-20 0 0,21 0 16,-21 0-16,20 0 0,1-21 15,21 22-15,0-1 0,-21-21 0,21 21 16,0 0-16,0 0 15,0 0-15,21-21 0,0 22 16,1-1-16,-1 0 16,0-21-16,0 21 0,21 0 0,-20-21 15,-1 21-15,0 1 0,0-1 0,-21 0 16,21 0-16,0 0 0,1 0 16,-1 1-16,-21-1 0,0 0 0,0 0 15,0 0-15,0 0 0,0 1 16,-21-1-16,-1 0 0,1 0 15,-21 0-15,0-21 0,-1 21 16,1-21-16,0 0 0,-1 22 16,1-22-16,0 0 0,-1 0 0,1 0 15,0 0-15,-1 0 0,1-22 0,21 1 16,0 0-16,-22 21 0,22-21 16,0 0-16,21 0 0,-21-1 0,21-20 15,-21 21-15,21 0 0,0 0 16,0-1-16,0 1 0,0 0 0,21 0 15,0 0-15,0 21 0,0-21 0,22 21 16,-22 0-16,21-22 0,-21 22 16,22 0-16,-1 0 0,0 0 0</inkml:trace>
  <inkml:trace contextRef="#ctx0" brushRef="#br1" timeOffset="64484.9">10604 4890 0,'0'0'0,"43"0"32,-22 0-32,0-22 15,0 1-15,0 0 0,1 21 16,-1-21-16,0 0 0,0 21 0,-21-21 15,21-1-15,0 1 16,-21 0-16,-21 0 31,0 21-31,0 0 0,0 0 16,0 0-16,-1 21 0,1 0 0,0 0 16,0 1-16,0-1 15,0 0-15,21 0 0,0 0 0,-22 22 16,22-22-16,-21 0 0,21 0 15,0 0-15,0 0 16,0 1-16,0-1 0,0 0 16,21-21-16,1 0 15,-1 0-15,0 0 0,0 0 16,0 0-16,0 0 0,1 0 0,-1 0 16,21 0-16</inkml:trace>
  <inkml:trace contextRef="#ctx0" brushRef="#br1" timeOffset="65020.59">11303 4678 0,'0'0'0,"0"-21"16,-21 0-16,0 21 16,-1 0-16,1 0 15,0 0-15,0 0 16,0 0-16,0 0 0,-1 21 0,1 0 15,0 0-15,0 0 0,0 0 16,0 1-16,21 20 0,-22-21 0,1 21 16,21-20-16,-21-1 0,21 21 0,0-21 15,0 0-15,0 1 16,0-1-16,0 0 0,0 0 0,21-21 16,0 0-1,1 0-15,-1 0 0,0 0 16,0 0-16,0 0 0,0-21 0,1 0 15,-1 21-15,0-21 0,0-1 16,0 1-16,0-21 0,1 21 0,-1 0 16,-21-22-16,0 22 0,21-21 0,0 21 15,-21-1-15,0 1 0,0 0 16,0 0-16,0 42 31,0 0-15,0 0-16,0 1 0,0-1 15,0 21-15,-21-21 0,21 0 16,0 1-16,-21-1 0,21 21 16,0-21-16,0 0 0,0 1 0,0-1 15,0 0-15,0 0 16,0 0-16,21-21 16,0 0-16,0 0 0,0 0 15,1 0-15,-1 0 16,-21-21-16,21 21 0,0-21 0</inkml:trace>
  <inkml:trace contextRef="#ctx0" brushRef="#br1" timeOffset="65452.36">11557 4805 0,'0'0'0,"0"-21"15,0-22 1,0 22-1,0 0-15,21 21 16,-21-21 0,21 21-16,0 0 0,1 0 0,-1 0 15,0 0-15,0 0 0,0 0 0,0 0 16,22 0-16,-22 21 0,0 0 16,0 0-16,0 1 0,1-1 15,-22 0-15,0 0 0,21 0 16,-21 0-16,0 1 0,0-1 0,0 0 15,-21 0-15,-1 0 0,1 0 0,21 1 16,-21-22-16,0 21 0,0-21 16,0 0-16,21 21 0,-22-21 15,22-21 1,0 0 0,0-1-16,0 1 0,0 0 0,0 0 15,0 0-15,0 0 0,0-1 16,22 1-16,-1 0 0,-21 0 0,21 0 15,-21 0-15,21 21 0,0-22 0,0 22 16,1-21 0,-1 0-16,0 21 0,0 0 15,0-21-15,0 21 0</inkml:trace>
  <inkml:trace contextRef="#ctx0" brushRef="#br1" timeOffset="65757.17">12446 4636 0,'0'-43'15,"-21"43"1,0 0-16,-1 0 16,1 0-16,0 0 15,0 21-15,0 1 0,0-1 16,-1 0-16,1 0 0,0 0 15,21 22-15,0-22 0,-21 0 0,21 0 16,0 21-16,0-20 0,0-1 16,0 0-16,0 0 0,0 0 0,0 0 15,0 1-15,21-1 0,0-21 16,0 0-16,1 0 16,-1 0-16,0 0 0,21 0 15,-21 0-15,1-21 0,20 21 0,-21-22 16</inkml:trace>
  <inkml:trace contextRef="#ctx0" brushRef="#br1" timeOffset="66256.89">12848 4360 0,'0'0'0,"0"-21"0,-21 21 15,0 21 1,21 1-1,0 20-15,-21-21 0,21 0 16,0 0-16,-22 22 0,22-22 0,0 21 16,0-21-16,0 22 0,0-22 15,-21 21-15,21-21 0,0 22 0,-21-22 16,21 21-16,0-21 0,0 1 16,0-1-16,0 0 0,0 0 0,0 0 15,0-42 32,0 0-31,0 0-16,0 0 0,0-22 0,0 22 15,0 0-15,21-21 0,0 20 16,1 1-16,-1 0 0,0-21 16,0 21-16,21 21 0,-20-22 0,-1 1 15,0 21-15,21 0 0,-21 0 0,1 0 16,-1 0-16,0 21 0,0 1 15,0-1-15,-21 0 0,0 0 0,0 0 16,0 0-16,0 22 0,0-22 16,0 0-16,0 21 0,0-20 0,0-1 15,0 0-15,0 0 0,-21 0 0,0-21 16,21 21-16,0 1 16,-21-22-16,21-22 31</inkml:trace>
  <inkml:trace contextRef="#ctx0" brushRef="#br1" timeOffset="66856.67">13674 4530 0,'0'0'0,"21"-21"0,0-1 15,-21 1-15,0 0 0,0 0 16,0 0-16,0 0 15,0-1-15,0 1 0,-21 21 16,0 0-16,-1 0 16,1 0-16,0 0 0,0 21 15,0 1-15,0-1 0,-22 0 0,22 0 16,-21 0-16,21 22 0,-1-22 16,-20 21-16,21 0 0,-21 1 0,20-22 15,1 42-15,0-20 0,0-1 16,0 0-16,0 1 0,21-1 15,0-21-15,0 22 0,0-22 0,0 21 16,0-21-16,0 0 0,21 1 0,0-1 16,0-21-16,0 21 0,22-21 15,-22 0-15,21 0 0,-21 0 0,22 0 16,-22-21-16,21 21 0,-21-21 16,22-1-16</inkml:trace>
  <inkml:trace contextRef="#ctx0" brushRef="#br1" timeOffset="67668.22">13885 4741 0,'0'-21'0,"0"42"0,21-63 31,-42 42-15,0 0-16,0 21 16,0 0-16,0 1 0,-1-1 0,1 0 15,21 0-15,-21 21 0,0-20 0,0-1 16,21 21-16,0-21 0,-21 0 15,21 22-15,-22-22 0,22 0 0,0 0 16,0 0-16,0 1 16,22-22-1,-1 0-15,0 0 0,0 0 16,0-22-16,0 22 16,1-21-16,-1 0 0,-21 0 15,21 0-15,-21 0 0,0-1 16,0 1-16,0 0 0,0 0 0,0 0 15,0 0-15,0-1 0,0 1 0,-21 0 16,21 0-16,-21 0 0,21 0 16,0-1-1,0 1 1,21 21-16,0 0 0,0 0 0,0-21 16,0 21-16,1 0 0,-1 0 0,21 0 15,-21 0-15,0 0 0,1 0 16,-1 21-16,0 0 0,0-21 15,0 22-15,0-1 0,1 0 0,-22 0 16,0 21-16,21-20 0,-21-1 16,0 0-16,0 0 0,0 0 0,0 0 15,0 1-15,0-1 0,0 0 16,-21-21-16,21 21 0,-22 0 0,22 0 16,-21-21-16,0 0 31,21-21 0,0 0-31,0 0 0,0 0 0,0 0 0,0-1 16,0 1-16,21 0 0,0 0 15,1-21-15,-22 20 0,21 1 16,0 0-16,0 0 0,0 0 0,0 0 16,22-1-16,-22 1 0,0 0 15,0 21-15,22 0 0,-22 0 0,0 0 16,0 0-16,0 0 0,0 0 0,1 21 15,-1 0-15,0 1 0,0-1 16,0 21-16,-21-21 0,0 0 0,0 22 16,0-22-16,0 21 0,0-21 15,0 1-15,0-1 0,-21 0 16,21 0-16,-21 0 0,0 0 0,21 1 16,-21-22-1,21 21-15,0-42 31,0-1-31,0 1 16,21 0-16</inkml:trace>
  <inkml:trace contextRef="#ctx0" brushRef="#br1" timeOffset="67944.06">15092 4403 0,'-21'21'16,"-1"-21"-16,22 21 16,-21 21-16,0-20 0,21-1 15,-21 21-15,21-21 0,-21 22 0,21-1 16,-21 0-16,-1-21 0,22 22 16,0-1-16,-21-21 0,0 22 0,21-22 15,0 0-15,0 21 0,0-21 0,-21-21 16,21 22-16,0-1 0,21-21 31,0 0-15,0 0-16,1-21 0,-1 21 0,0-22 15</inkml:trace>
  <inkml:trace contextRef="#ctx0" brushRef="#br1" timeOffset="68147.94">14922 4741 0,'0'0'0,"-21"0"0,0 0 16,42 0 15,0 0-15,1 0-16,-1 0 0,0 0 15,0 0-15,0 0 0,0 0 0,1 0 16,-1 0-16,0 0 0,0 0 0,0 0 15</inkml:trace>
  <inkml:trace contextRef="#ctx0" brushRef="#br1" timeOffset="68540.69">15198 4826 0,'0'0'0,"21"0"31,0 0-31,0 0 0,0 0 0,0-21 16,1 21-16,-1 0 0,0-21 15,0 0-15,0 21 16,0-22-16,-21 1 16,-21 21 15,0 0-31,0 0 0,0 0 0,0 21 15,-1 1-15,1-1 16,0-21-16,0 21 0,21 0 16,0 0-16,0 0 0,0 1 0,0-1 15,0 0-15,0 0 0,0 0 16,0 0-16,21-21 0,0 22 0,0-22 16,1 0-16,-1 21 0,0-21 15,0 0-15,0 0 0,0 0 0,1 0 16,-1 0-16,0 0 0,21 0 0,-21-21 15,1 21-15,-1-22 0,0 22 16</inkml:trace>
  <inkml:trace contextRef="#ctx0" brushRef="#br1" timeOffset="68796.53">15748 4678 0,'0'21'15,"0"0"1,0 0-16,0 1 0,0-1 16,0 0-16,0 0 0,0 0 15,0 0-15,0 1 0,0-1 0,0 0 16,0 0-16,0 0 0,0 0 16,0 1-1,0-44 32,21 1-47</inkml:trace>
  <inkml:trace contextRef="#ctx0" brushRef="#br1" timeOffset="69024.86">15917 4699 0,'-42'0'31,"21"21"-31,0 0 16,-1 1-16,1-1 0,0 0 0,21 0 16,-21 0-16,0 0 0,0 1 15,-1-1-15,1 0 0,0 0 0,0 0 16,0 0-16,21 1 0,0-1 16,-21-21-16,21 21 0,21-21 31,0 0-31,0 0 15</inkml:trace>
  <inkml:trace contextRef="#ctx0" brushRef="#br1" timeOffset="69372.75">16171 4445 0,'0'21'0,"0"0"16,0 1-16,-21-1 0,0 0 0,21 0 15,-21 0-15,21 0 0,0 22 16,-21-22-16,-1 0 0,22 21 0,-21-20 16,21 20-16,-21-21 0,21 21 15,0-20-15,0-1 0,0 21 16,0-21-16,0 0 0,0 1 0,0-1 15,0 0-15,0 0 16,0 0-16,21-21 0,0 0 16,1 0-16,-1 0 15,0 0-15,0 0 16,0 0-16,0-21 0,1 0 16,-1 21-16,0-21 0,-21 0 15,21-1-15</inkml:trace>
  <inkml:trace contextRef="#ctx0" brushRef="#br1" timeOffset="69563.64">16129 4763 0,'0'0'0,"-21"0"0,21 21 16,21-21 15,0 0-31,0 0 15,0 0-15,1 0 0,20 0 16,-21 0-16,21-21 0,1-1 0,-1 22 16,-21-21-16,22 21 0</inkml:trace>
  <inkml:trace contextRef="#ctx0" brushRef="#br1" timeOffset="69989.12">16658 3535 0,'0'-21'0,"0"42"0,0-21 32,0 21-32,0 0 0,0 0 15,-21 1-15,21-1 0,-21 0 0,21 0 16,0 0-16,0 22 0,-21-22 15,21 0-15,0 0 0,-22-21 0,22 21 16,0 0-16,0 1 0,0-1 16,22-21 15,-1 0-15,0 0-16</inkml:trace>
  <inkml:trace contextRef="#ctx0" brushRef="#br1" timeOffset="70251.97">16425 3874 0,'0'0'0,"-21"21"31,42-21-15,0 0-16,1 0 15,-1 0-15,21 0 0,-21 0 16,0 0-16,1 0 0,20 0 0,-21 0 16,0 0-16,0 0 0,1 0 15,-1 0-15,0 0 0,0 0 0,0 0 16,0 0-16,-21-21 0,22 21 16,-1-22-16,-21 1 15,0 0-15</inkml:trace>
  <inkml:trace contextRef="#ctx0" brushRef="#br1" timeOffset="70479.84">16510 3535 0,'0'0'0,"21"0"31,0 0-15,0-21-16,1 21 0,-1 0 0,0 0 16,0 0-16,0 0 0,0-21 15,1 21-15,-1 0 0,0 0 0,0-22 16,21 22-16,-42-21 0,43 21 0,-22 0 16</inkml:trace>
  <inkml:trace contextRef="#ctx0" brushRef="#br1" timeOffset="71080.61">17039 3175 0,'0'0'0,"-21"-21"0,0 21 16,0-21-16,-22 21 0,22 0 0,0 0 15,0 0-15,-22 0 0,22 0 16,0 0-16,-21 0 0,21 21 0,-22 0 16,1 0-16,0 0 0,-1 1 15,1-1-15,0 0 0,-1 21 0,1 1 16,0-22-16,-1 21 0,1 0 16,0 1-16,20-1 0,1 0 15,-21 1-15,21-22 0,0 21 0,21 1 16,0-22-16,0 21 0,0-21 15,0 22-15,0-22 0,21 21 0,0-21 16,0 0-16,0 22 0,22-22 16,-1 0-16,0 0 0,1 0 0,20 1 15,1-22-15,-1 21 0,1-21 0,-1 0 16,1 0-16,-1 0 0,1 0 16,-1 0-16,1 0 0,-1-21 0,-21-1 15,22 22-15,-1-42 0,-20 21 16,20 0-16,-20 0 0,-1-22 15,0 22-15,-21-21 0,22-1 0,-22 22 16,0-21-16,0 0 0,-21-22 16,0 22-16,0-1 0,0-20 0,0 21 15,0-1-15,-21-20 0,-21 20 16,21 1-16,-22 0 0,22-1 0,-21 1 16,-1 0-16,1 21 0,0-1 15,21 1-15,-22 0 0,1 0 0,0 21 16,20 0-16,-20 0 0,21 0 15,-21 0-15,20 0 0,-20 0 0,21 0 16,-21 21-16,20-21 0,-20 21 0,21 0 16,-21 1-16,20-1 15,-20-21-15,21 21 0,-21 0 0</inkml:trace>
  <inkml:trace contextRef="#ctx0" brushRef="#br1" timeOffset="83180.19">17526 4445 0,'-21'0'0,"0"0"16,-1 0-1,1 0 1,0 0 15,0 0-31,42 0 78,21 0-78,-20 0 0,20 0 16,0 0-16,1 0 0,-1 0 15,0 0-15,1 0 0,-1 0 0,0 0 16,1 0-16,-1 0 0,-21 0 0,21 0 16,-20 0-16,20 0 0,-21 0 15,0 0-15,0 0 0,1 0 16,-22-21 46,0 0-46,-22 21-16,1-21 16,0-1-16,0 22 0,21-21 15,-21 21-15,21-21 0,-21 0 0,-1 21 16,22-21-16,0 0 16,-21 21-16,21-22 15,0 44 32,0-1-47,21-21 16,1 21-16,-1 0 15,0-21-15,0 21 16,0-21-16,0 0 0,-21 21 0,22-21 16,-1 0-16,0 0 0,0 0 15,0 0-15,0 0 16,-21 22 15,0-1-15,-21 0-16,0-21 0,0 21 15,21 0-15,-21 0 0,0 1 0,-1-1 16,1 0-16,-21 0 0,21 21 16,0-20-16,-1-1 0,-20 0 15,21 0-15,0 0 0,21 0 0,-21 1 16,21-1-16,-22 0 0,22 0 0,0 0 15,22-21 1,-1-21 0</inkml:trace>
  <inkml:trace contextRef="#ctx0" brushRef="#br1" timeOffset="84167.92">19071 4255 0,'0'0'0,"0"-22"31,-21 22-31,21-21 16,0 0-16,0 0 16,0 0-16,0 0 0,0-1 15,0 1-15,0 0 16,0 0-16,0 0 0,21 0 31,0 21-31,0 0 0,1 0 16,-1 0-16,0 0 15,0 0-15,-21 21 0,0 0 16,21 0-16,-21 21 0,0-20 16,0 20-16,0 0 0,0 1 0,0-1 15,0 0-15,0 1 0,0-22 0,-21 21 16,0 0-16,0-20 0,21 20 16,-21-21-16,-1 21 0,1-20 0,0-1 15,0 0-15,-21 0 0,20 0 16,1 0-16,0-21 0,0 0 0,0 22 15,0-22-15,-1 0 0,1 0 16,0 0-16,0-22 0,0 22 16,21-21-16,-21 0 0,21 0 0,-22 21 15,22-21-15,0-22 0,0 22 16,0 0-16,0 0 0,0 0 0,0-22 16,0 22-16,0 0 0,0 0 0,22 0 15,-1 21-15,0 0 16,0 0-16,0 0 0,0 21 15,1-21-15,-1 21 0,0 0 16,0 0-16,-21 1 0,21-1 0,0 0 16,1 0-16,-22 21 0,21-20 0,-21-1 15,21 0-15,-21 0 16,0 0-16,0 0 0,21 1 16,-21-1-16,21-21 15,0 0 1,1 0-1,-1 0-15,0-21 0,0 21 16,0-22-16</inkml:trace>
  <inkml:trace contextRef="#ctx0" brushRef="#br1" timeOffset="84748.59">20066 4339 0,'0'0'0,"0"-21"0,0 0 16,0 0-16,-21 0 15,0 21-15,-1-22 16,1 22-16,0 0 0,0 0 16,0 0-16,0 0 0,-1 0 15,1 0-15,0 0 0,-21 22 0,21-1 16,-1 0-16,1 0 0,0 21 15,-21-20-15,21 20 0,-1-21 0,22 0 16,-21 22-16,0-22 0,21 21 16,-21-21-16,21 0 0,0 1 15,0-1-15,0 0 0,0 0 16,21-21-16,0 0 16,0 0-16,1 0 0,-1 0 15,0 0-15,0 0 0,0 0 0,0-21 16,1 21-16,-1-21 0,0 0 15,0-1-15,0 1 0,0 0 0,1 0 16,-1 0-16,0 0 0,0-1 0,-21-20 16,21 21-16,-21 0 0,0 0 15,0-1-15,0 1 0,0 0 16,0 42 0,0 0-1,0 1-15,0-1 0,0 0 0,0 0 16,0 0-16,0 22 0,0-22 15,0 0-15,0 0 0,0 0 0,0 0 16,0 1-16,0-1 0,21 0 16,1-21-1,-1 0-15,0 0 16,0 0 0,0 0-16,0 0 0,-21-21 0,22 0 15,-1-1-15</inkml:trace>
  <inkml:trace contextRef="#ctx0" brushRef="#br1" timeOffset="85288.29">20489 3916 0,'0'0'15,"-21"0"-15,0 21 0,21 0 0,-42 127 31,20-105-31,22-1 0,0 0 0,-21 1 16,21-1-16,0 0 0,0-20 0,0 20 16,0-21-16,-21 21 15,21-20-15,0-1 0,0 0 0,0 0 16,0 0-16,0 0 0,0-42 62,0 0-46,0 0-16,0 0 0,0 0 16,0-1-16,21 1 0,-21 0 15,21 0-15,1 0 0,-1 0 0,0-1 16,0 1-16,0 0 0,0 21 16,22 0-16,-22-21 0,0 21 15,0 0-15,0 0 0,22 0 0,-22 21 16,-21 0-16,21-21 0,0 21 15,-21 1-15,21-1 0,-21 0 0,0 0 16,0 0-16,0 0 0,-21 1 16,0-1-16,0 0 0,0-21 15,0 21-15,-22-21 0,22 0 0,0 21 16,-21-21-16,20 0 0,-20 0 0,21 0 16,0 0-16,-22 21 15,22-21-15,0 0 0,0 0 0,0 0 16,0 0-16,21-21 15,0 0-15</inkml:trace>
  <inkml:trace contextRef="#ctx0" brushRef="#br1" timeOffset="86104.81">21124 4255 0,'0'0'0,"21"0"0,-21-22 0,22 22 16,-1 0-16,0-21 15,-21 0-15,21 21 0,0-21 0,0 0 16,-21 0-16,22 21 15,-22-22-15,-22 22 32,1 0-32,0 0 0,0 0 0,0 0 15,0 0-15,-22 22 0,22-22 16,-21 21-16,21 0 0,-1-21 0,1 21 16,0 0-16,0 0 0,0 1 15,21-1-15,0 0 16,21-21-16,0 21 0,0-21 15,0 21-15,1-21 0,-1 21 16,21-21-16,-21 22 0,22-1 16,-22-21-16,0 21 0,0 0 0,0-21 15,0 21-15,1 0 0,-1-21 0,-21 22 16,0-1-16,0 0 16,-21 0-16,-1-21 0,1 0 15,-21 0-15,21 21 0,-22-21 0,1 0 16,0 0-16,21 0 0,-22 0 15,1 0-15,21 0 0,-22 0 0,22 0 16,0-21-16,0 21 0,0 0 0,21-21 16,0 0-16,0 0 15,0-1-15,21 1 16,0 0-16,0 21 0,0-21 16,1 0-16</inkml:trace>
  <inkml:trace contextRef="#ctx0" brushRef="#br1" timeOffset="86416.64">21484 3874 0,'0'0'0,"0"-22"31,0 44-15,0-1-1,0 0-15,0 21 0,0 1 0,-21-1 16,21 0-16,-21 1 0,0-1 0,21 0 16,0 1-16,-22-22 0,22 21 15,-21 0-15,0 1 0,21-22 0,-21 0 16,21 21-16,0-20 0,0-1 16,0 0-16,0 0 15,21-21 1,0 0-1,0 0-15,-21-21 0</inkml:trace>
  <inkml:trace contextRef="#ctx0" brushRef="#br1" timeOffset="86624.52">21336 4297 0,'0'0'15,"-21"0"-15,42 0 32,0 0-32,0 0 15,0 0-15,1 0 0,-1 0 16,0 0-16,0-21 0,0 21 16,0 0-16,1 0 0,20-21 0,-21 21 15,0 0-15</inkml:trace>
  <inkml:trace contextRef="#ctx0" brushRef="#br1" timeOffset="87092.25">21738 4255 0,'-21'0'0,"21"-22"16,0 1-1,0 0-15,0 0 16,21 21 0,0 0-1,0 0-15,1 0 0,-22 21 16,0 0-16,21 0 0,0 1 16,-21-1-16,21 0 0,-21 0 0,0 0 15,0 0-15,21 1 0,-21-1 0,0 0 16,0 0-16,0 0 15,0 0-15,0 1 0,0-1 0,0 0 16,0 0-16,0 0 16,-21-21-1,21-21 17,0 0-32,0 0 15,0 0-15,0-1 0,0 1 16,0 0-16,0 0 0,0 0 0,21 0 15,-21-1-15,21 1 0,-21 0 16,22 0-16,-1 0 0,0 0 16,0 21-16,-21-22 0,21 1 15,0 21-15,1 0 16</inkml:trace>
  <inkml:trace contextRef="#ctx0" brushRef="#br1" timeOffset="87688.91">22458 4255 0,'0'-43'15,"0"22"1,0 0-16,-21 0 15,-1 21 1,1 0-16,0 0 16,0 0-16,0 0 0,0 0 0,-1 21 15,1 0-15,0 0 0,0 0 16,0 1-16,0 20 0,21-21 0,-22 0 16,1 22-16,21-22 0,-21 0 0,21 0 15,0 0-15,0 0 0,0 1 16,0-1-16,0 0 0,0 0 15,21-21 1,0 0-16,1 0 16,-1 0-16,0 0 0,0 0 15,0-21-15,0 21 0,1-21 0,-22 0 16,21-1-16,0 22 0,0-21 16,0 0-16,0 0 0,-21-21 0,0 20 15,22 1-15,-22 0 0,21-21 0,-21 21 16,0-1-16,0 1 0,0 0 15,0 0-15,0 42 32,0 0-32,-21 22 15,21-22-15,-22 0 0,22 0 16,0 0-16,0 0 0,0 22 0,0-22 16,0 0-16,0 0 15,0 0-15,0 1 0,0-1 16,22-21-16,-1 21 15,0-21-15,0 0 16,0 0-16,0 0 0,1 0 0,-1 0 16,0-21-16,0 0 0</inkml:trace>
  <inkml:trace contextRef="#ctx0" brushRef="#br1" timeOffset="87967.75">23008 4149 0,'-21'-21'32,"0"21"-32,0 0 0,-1 0 0,22 21 15,-21 0-15,0-21 0,0 21 16,0 0-16,0 22 0,-1-22 0,22 0 16,-21 0-16,21 21 0,-21-20 15,21-1-15,0 0 0,0 0 0,0 0 16,0 0-16,0 1 0,0-1 15,21-21-15,0 21 16,1-21-16,-1 0 0,0 0 16,0 0-16,0 0 0,0 0 0,1 0 15,20-21-15,-21 0 0,0-1 16,22 22-16,-1-21 0</inkml:trace>
  <inkml:trace contextRef="#ctx0" brushRef="#br1" timeOffset="88288.56">23474 3789 0,'0'0'0,"-21"0"16,-43 21 0,64 0-16,-21 0 0,0 1 15,21-1-15,-21 21 0,21 0 0,-22 1 16,1-1-16,21 0 0,0 1 15,-21-1-15,21 0 0,-21 1 0,21-22 16,-21 21-16,21-21 0,0 22 16,0-22-16,0 0 0,0 0 0,0 0 15,0 1-15,0-1 0,21 0 16,0-21-16,0 0 16,0 0-16,1 0 0,-1 0 15,0 0-15,0 0 0,0 0 0,0-21 16,1 0-16,-1-1 15,0 22-15,0-21 0,0 0 0,0 0 16</inkml:trace>
  <inkml:trace contextRef="#ctx0" brushRef="#br1" timeOffset="88517.43">23241 4106 0,'0'0'0,"-21"0"0,0 0 15,-1 0-15,44 0 32,-1 0-17,0 0-15,21 0 0,-21 0 16,1 0-16,20 0 0,-21 0 0,0 0 16,22 0-16,-22 0 0,0 0 0,0 0 15,0 0-15,0 0 16</inkml:trace>
  <inkml:trace contextRef="#ctx0" brushRef="#br1" timeOffset="89484.88">20341 5080 0,'0'0'0,"0"21"31,0 0-31,0 1 16,0-1-16,0 0 0,0 0 16,0 0-16,0 0 15,-21 1-15,21-1 0,0 0 0,0 0 16,-21 0-16,21 0 0,-21 1 16,21-1-16,0 0 15,0-42 16,0 0-15,0-1-16,0 1 0,0 0 16,0 0-16,0-21 0,21 20 15,0 1-15,-21 0 16,21 0-16,0-21 0,0 20 0,1 1 16,20 0-16,-21 21 0,0-21 0,22 21 15,-22 0-15,21 0 0,-21 0 16,22 21-16,-22-21 0,0 21 0,0 22 15,0-22-15,0 0 0,1 0 16,-22 0-16,0 0 0,0 22 0,0-22 16,0 0-16,0 0 0,0 0 0,0 1 15,0-1-15,-22-21 16,1 21-16,0-21 31,21-21-15,0 0-16,0-1 15,21 1-15,0 0 0,1 0 16,-22 0-16,21 0 0,0-1 16,0 1-16,21 0 0,-20 0 0,-1 0 15,21 0-15,-21 21 0,0 0 16,1-22-16,-1 22 0,0 0 0,0 0 16,-21 22-16,21-1 0,-21 0 15,0 0-15,0 0 0,0 0 16,0 1-16,0-1 0,0 0 0,0 0 15,0 0-15,-21-21 0,21 21 16,0 1-16,-21-22 16,21 21-16,-21-21 0,42 0 47,0-21-47</inkml:trace>
  <inkml:trace contextRef="#ctx0" brushRef="#br1" timeOffset="89878.65">21336 5249 0,'-21'0'0,"42"0"47,0-21-32,0 21-15,0-21 0,1 21 16,-1-21-16,0 0 0,0 21 16,-21-21-16,21-1 0,-21 1 15,0 0-15,-21 21 32,0 0-32,0 0 0,0 0 0,-1 21 15,1 0-15,0 1 0,0-1 16,0 0-16,0 0 0,-1 0 15,22 0-15,-21 1 0,21-1 0,-21 0 16,21 0-16,0 0 0,0 0 0,0 1 16,0-1-16,0 0 15,21-21-15,0 0 0,1 0 16,-1 0-16,0 0 0,0 0 0,0 0 16,0 0-16,1 0 0,20 0 15,-21-21-15,21 21 0</inkml:trace>
  <inkml:trace contextRef="#ctx0" brushRef="#br1" timeOffset="90152.49">22056 4826 0,'-22'21'0,"44"-42"0,-65 63 16,22 1-16,21-22 0,-21 0 15,0 21-15,0 1 0,21-22 0,-22 21 16,1 1-16,21-22 0,-21 0 0,21 21 16,0-21-16,0 1 0,-21-1 15,21 0-15,0 0 0,-21 0 0,21 0 16,0 1-16,21-22 47,0 0-47,-21-22 15,21 22-15</inkml:trace>
  <inkml:trace contextRef="#ctx0" brushRef="#br1" timeOffset="90820.11">21780 5144 0,'-42'0'31,"63"0"-16,0 0-15,1 0 0,-1 0 16,0 0-16,0 0 0,0 0 0,22 0 16,-22 0-16,21 0 0,-21 0 0,22-22 15,-22 22-15,21 0 0,0-21 16,-20 0-16,-1 21 0,21-21 0,-21 21 16,0-21-16,1 0 0,-22-1 15,0 1-15,21 0 0,-21 0 16,0 0-16,0 0 15,-21 21 1,-1 21 0,22 0-16,0 0 15,-21 21-15,21-20 0,0-1 16,-21 0-16,21 21 0,-21-21 0,21 1 16,0 20-16,0-21 0,0 0 0,-21 0 15,21 1-15,-21-1 0,21 0 16,0 0-16,-22-21 0,22 21 0,0 0 15,-21 1 1,21-44 31,0 1-47,0 0 0,0 0 16,0 0-16,21 0 0,1 21 15,-22-22-15,21-20 0,0 21 0,0 0 16,0 0-16,0-1 0,22 1 15,-22 0-15,21 21 0,1-21 0,-22 21 16,21 0-16,0 0 0,-20 0 0,-1 21 16,21 0-16,-42 0 0,21 1 15,-21-1-15,21 0 0,-21 0 0,0 0 16,0 0-16,0 1 0,0-1 0,-21 0 16,0 0-16,0 0 15,0 0-15,0-21 0,-1 22 0,1-22 16,0 0-16,21 21 15,0-42 17,21-1-32,0 22 15</inkml:trace>
  <inkml:trace contextRef="#ctx0" brushRef="#br1" timeOffset="91267.85">23008 5080 0,'-63'0'31,"41"0"-31,1 21 16,0 0-16,0-21 0,0 22 0,0-1 15,-1 0-15,1 0 0,0 0 16,21 0-16,-21 1 0,0-22 0,21 21 15,-21 0-15,21 0 0,0 0 0,0 0 16,0 1 0,21-22-16,0 0 0,0 0 15,0 0-15,0 0 0,1 0 16,-1 0-16,0 0 0,0 0 0,21-22 16,-20 22-16,-1-21 0,0 21 15,0-21-15,0 21 0,-21-21 0,21 0 16,-21 0-16,22-1 0,-22 1 0,0 0 15,0 0-15,0 0 0,0-22 16,0 22-16,-22 21 0,1-21 0,0 0 16,0 21-16,0 0 15,0 0-15,-1 0 0,1 0 0,0 0 16,0 0-16,0 21 0,0 0 0,-1-21 16,22 21-16,0 1 0,0-1 15,0 0 1,22-21-16,-1 21 0</inkml:trace>
  <inkml:trace contextRef="#ctx0" brushRef="#br1" timeOffset="91834.71">23474 5122 0,'0'0'0,"0"-21"0,0-21 31,-21 42-31,-1 0 0,1 0 0,0 0 16,0 0-16,0 0 0,0 0 16,-1 21-16,1-21 0,0 21 15,0 0-15,0 1 0,0-1 0,21 0 16,-22 0-16,22 0 0,-21 0 0,21 1 16,0-1-16,0 0 0,0 0 15,0 0-15,0 0 0,21 1 16,1-22-16,-1 0 15,0 0-15,0 0 16,0 0-16,0 0 0,1 0 16,-22-22-16,21 22 0,0-21 0,0 0 15,-21 0-15,21 0 0,-21 0 16,21-1-16,-21-20 0,22 0 16,-22 21-16,21-22 0,0 1 0,-21 0 15,0-1-15,0 22 0,21-21 16,-21-1-16,0 22 0,0 0 0,0 0 15,21 0-15,-21 42 32,0 0-32,0 21 15,-21-20-15,21 20 0,-21 0 16,21-21-16,-21 22 0,21-1 16,0-21-16,0 22 0,0-22 0,-21 21 0,21-21 15,0 0-15,-22 1 16,22-1-16,0 0 0,0 0 0,0 0 15,0 0-15,0 1 16,22-22 15</inkml:trace>
  <inkml:trace contextRef="#ctx0" brushRef="#br1" timeOffset="92372.41">24066 5165 0,'0'-64'31,"-21"64"-15,21-21-16,-21 21 0,0 0 0,0 0 15,0 0-15,-1 0 0,1 21 16,0-21-16,0 21 0,0 1 15,0-22-15,-1 21 0,1 0 0,0-21 16,0 21-16,21 0 0,0 0 16,0 1-1,0-1-15,21-21 16,0 0-16,0 0 0,1 21 16,-1-21-16,0 0 15,0 0-15,0 21 0,0-21 16,1 0-16,-1 0 0,-21 21 15,21-21 1,-21 21-16,0 1 16,-21-22-1,0 0-15,-1 0 16,1 0-16,0 21 0,0-21 0,0 0 16,0 0-16,-1 0 0,1 0 15,0 0-15,0 0 0,0 0 0,0 0 16,-1 0-16,1 0 15,0 0-15,0 0 16,0 0 0</inkml:trace>
  <inkml:trace contextRef="#ctx0" brushRef="#br1" timeOffset="102728.47">11028 7832 0,'-21'-21'16,"-1"21"-16,1 0 15,21-22-15,0 44 47,0-1-47,0 0 16,0 21-16,21 1 0,-21-1 16,0 21-16,22-20 0,-22-1 0,0 22 15,0-22-15,0 0 0,0 1 16,0-1-16,0-21 0,0 21 0,0-20 15,0-1-15,0 0 0,0 0 0,0 0 16,0 0-16,21-21 16,0-21-1,0 21-15,0-21 16,-21 0-16,21 0 0,1 0 16</inkml:trace>
  <inkml:trace contextRef="#ctx0" brushRef="#br1" timeOffset="102992.32">11430 8022 0,'0'0'0,"0"21"15,-21 1 1,0-1-16,-1 0 0,1 0 16,0 0-16,0 0 0,-21 1 0,20-1 15,-20 0-15,21 21 0,-21-21 0,20 1 16,-20-1-16,21 21 0,0-21 15,-22 0-15,22 1 0,0-1 0,0 0 16,0-21-16,0 21 0,21 0 16,-22-21-16,22-21 31,22 21-31,-1-21 16,0 0-16,0 0 0,0-1 15</inkml:trace>
  <inkml:trace contextRef="#ctx0" brushRef="#br1" timeOffset="103224.19">11176 8128 0,'0'0'0,"21"-21"0,0-21 16,0 20-16,1 22 0,-1 0 0,0 0 16,0 0-1,0 0-15,-21 22 0,21-1 0,1 0 0,-22 0 16,0 21-16,21-20 0,0 20 0,-21-21 16,21 21-16,-21-20 15,0 20-15,21-21 0,-21 0 0,21 0 16,-21 22-16,0-22 0,0 0 0,22 0 15,-22 0-15,0 1 16,21-22 0,0 0-1,-21-22-15,21 1 16,-21 0-16,0 0 0</inkml:trace>
  <inkml:trace contextRef="#ctx0" brushRef="#br1" timeOffset="103485.04">11705 7853 0,'0'0'0,"0"-21"0,0 0 16,0-1-16,0 44 31,0-1-31,0 21 0,0-21 16,0 22-16,0-1 0,0 0 0,0 1 15,0-1-15,0 0 0,0 1 0,0-1 16,0-21-16,0 21 0,-21 1 15,21-22-15,0 0 0,-21 21 16,21-20-16,0-1 0,0 0 16,0 0-16,0-42 31,21 0-15,0 0-16</inkml:trace>
  <inkml:trace contextRef="#ctx0" brushRef="#br1" timeOffset="103868.83">11853 8297 0,'0'22'0,"21"-22"15,1 0-15,-1 0 0,0 0 16,0 0-16,0-22 0,0 1 15,1 21-15,20-21 0,-21 21 0,0-21 16,0 0-16,-21 0 0,22-1 0,-22 1 16,0 0-16,0 0 15,0 0-15,-22 21 16,1 0-16,0 0 0,0 0 0,-21 0 16,20 21-16,1-21 0,-21 21 15,21 0-15,0 0 0,-1 1 16,1 20-16,0-21 0,21 0 0,0 0 15,0 22-15,0-22 0,0 0 16,0 0-16,0 0 0,0 1 0,21-22 16,-21 21-16,43 0 0,-22-21 0,0 0 15,0 21-15,0-21 0,22 0 16,-22 0-16,21 0 0,-21 0 0,22 0 16,-22 0-16,21-21 0,-21 0 0,22 0 15</inkml:trace>
  <inkml:trace contextRef="#ctx0" brushRef="#br1" timeOffset="104400.53">12594 7811 0,'-21'-22'0,"42"44"0,-63-44 16,21 22-1,21 22-15,-22-1 0,22 0 16,0 21-16,0-21 15,0 22-15,0-22 0,0 21 0,0 1 16,0-1-16,-21 0 0,21 1 0,0-22 16,0 21-16,0-21 0,0 22 15,0-22-15,-21 0 0,21 0 0,0 0 16,0 0-16,0 1 16,0-44 15,0 1-16,0 0-15,0 0 16,0 0-16,0 0 0,21-1 0,0-20 16,-21 21-16,22 0 0,-1 0 0,0-22 15,0 22-15,0 0 0,0 21 16,1-21-16,-1 21 0,0 0 0,0 0 16,0 0-16,22 0 0,-22 21 15,0-21-15,0 21 0,0 21 0,0-20 16,1-1-16,-1 0 0,0 0 15,-21 0-15,0 0 0,0 1 16,0-1-16,0 0 0,0 0 0,0 0 16,-21 0-16,0 1 0,-1-22 0,-20 21 15,21-21-15,0 21 0,-22-21 16,22 21-16,-21-21 0,0 0 0,20 0 16,1 0-16,-21 0 0,21 0 0,0 0 15,-1 0-15,1 0 0,21-21 16,0 0-1</inkml:trace>
  <inkml:trace contextRef="#ctx0" brushRef="#br1" timeOffset="104896.24">13293 7916 0,'0'0'0,"0"-21"16,0 0 0,0 42-1,0 0-15,0 22 16,0-22-16,0 21 0,0 1 15,0-1-15,0-21 0,0 21 0,0 1 16,0-1-16,0 0 0,0-20 16,0 20-16,0-21 0,0 0 0,0 22 15,0-22-15,0 0 0,-22 0 16,22 0 0,0-42 15,0 0-31,0 0 0,0 0 0</inkml:trace>
  <inkml:trace contextRef="#ctx0" brushRef="#br1" timeOffset="105296.01">13039 7959 0,'0'0'0,"-22"0"0,1-21 16,0-1-16,0 1 0,0 0 15,21 0-15,0 0 16,21 0-1,0 21-15,0 0 0,0-22 0,22 1 16,-1 21-16,0 0 0,1 0 0,-1 0 16,0 0-16,1 0 15,20 0-15,-20 0 0,-1 0 0,0 0 16,1 21-16,-1 1 0,-21-1 0,21 0 0,-20 0 16,-1 21-16,0-20 15,-21 20-15,21 0 0,-21 1 0,0-1 16,0 0-16,-42 1 0,21-1 15,-1 0-15,-20-21 0,0 22 0,-1-1 16,1-21-16,-21 0 0,20 1 0,1-1 16,0 0-16,-1 0 0,1 0 15,0-21-15,20 21 0,1-21 0,0 0 16,0 0-16,0 0 0,0 0 31,21-21-31,0 0 16,21 0-16,0 21 15,0-21-15,0 0 0,0 21 16,22-22-16,-22 22 0</inkml:trace>
  <inkml:trace contextRef="#ctx0" brushRef="#br1" timeOffset="105948.29">13695 8213 0,'0'0'0,"0"-21"0,0-1 15,0 1-15,0 0 16,0 0-16,21 21 16,0-21-16,0 21 0,0 0 15,1 0-15,-1 0 0,0 0 16,0 0-16,-21 21 0,21 0 15,0 0-15,1 0 0,-1 1 0,-21-1 16,0 0-16,21 21 0,-21-21 0,0 1 16,0-1-16,0 0 15,0 21-15,0-21 0,0 1 0,-21-22 0,0 21 16,21 0-16,-22-21 0,22 21 16,-21-21-16,21-21 31,0 0-16,0 0-15,0-1 16,0 1-16,21 0 0,1 0 0,-22 0 16,0 0-16,21-1 0,0 1 0,-21 0 15,21 0-15,0 0 0,0 0 16,1-1-16,-22 1 0,42 21 0,-42-21 16,42 0-16,-21 21 0,1-21 0,-1 0 15,0 21-15,0 0 16,0 0-16,-21-22 0,21 22 15,-21 22 1,0-1-16,0 0 16,0 0-16,0 0 0,0 0 15,0 22-15,0-22 0,0 0 16,0 0-16,0 0 0,-21 1 0,21-1 16,-21-21-16,21 21 0,0 0 0,0 0 15,0 0 1,0-42 31,0 0-47,0 0 15,0 0-15</inkml:trace>
  <inkml:trace contextRef="#ctx0" brushRef="#br1" timeOffset="106144.18">14245 7874 0,'-21'-21'16,"0"21"0,0 0-16,42 0 62,0 0-62,0 21 16,0-21-16</inkml:trace>
  <inkml:trace contextRef="#ctx0" brushRef="#br1" timeOffset="106400.03">14414 7959 0,'0'21'0,"0"0"0,0 0 16,22 0-16,-22 1 15,21-22-15,-21 42 0,0-21 0,21 0 16,-21 0-16,21 1 0,-21-1 16,0 0-16,0 0 0,21 0 0,-21 0 15,0 1-15,21-22 0,-21 21 0,0 0 16,0 0 0,22-21-16,-1 0 15,-21-21 1,0 0-1</inkml:trace>
  <inkml:trace contextRef="#ctx0" brushRef="#br1" timeOffset="106639.9">14774 8001 0,'0'0'0,"0"21"31,0 0-16,0 1-15,-21-1 0,0 0 16,0 0-16,21 0 0,-21 0 0,-1 1 16,1-1-16,0 21 0,0-21 0,21 0 15,-21 1-15,0-1 16,21 0-16,-22-21 0,22 21 0,0 0 16,22-21-1,-1 0 1,0-21-16</inkml:trace>
  <inkml:trace contextRef="#ctx0" brushRef="#br1" timeOffset="107044.67">14880 8192 0,'21'0'47,"0"-22"-47,1 22 16,-1-21-16,0 0 15,0 21-15,0-21 0,-21 0 0,21 21 16,-21-21-16,22-1 0,-22 1 16,0 0-16,0 0 0,0 0 15,-22 21 1,1 0-16,0 21 15,0 0-15,0 0 0,0 0 0,-1 1 16,22-1-16,-21 0 0,0 21 16,21-21-16,-21 1 0,21-1 15,0 21-15,0-21 0,0 0 0,0 1 16,0-1-16,0 0 0,21 0 16,0-21-16,0 0 15,1 0-15,20 21 0,0-21 16,1 0-16,-22 0 15,0-21-15,0 0 16,0 21-16</inkml:trace>
  <inkml:trace contextRef="#ctx0" brushRef="#br1" timeOffset="107409.46">15198 8022 0,'0'-42'15,"0"21"1,21 21-1,0 0-15,0 21 16,0-21-16,0 21 0,1 0 0,-1 0 16,0 1-16,0-1 0,0 0 0,0 0 15,1 21-15,20-20 0,-21-1 16,0 0-16,-21 0 0,21 21 0,-21-20 16,22-1-16,-22 0 0,0 0 15,0 0-15,0 0 16,-22-21-1,1 0-15,0 0 16,0 0 0,21-21-16,0 0 15,0 0-15,0 0 0,0 0 16,0-1-16,0 1 0,21-21 16,0 21-16,0 0 0,-21-22 0,22 22 15,-1 0-15,0 0 0,0 0 16,21-1-16,-20 1 0,-1 0 0,0 0 15,0 0-15,0 21 0</inkml:trace>
  <inkml:trace contextRef="#ctx0" brushRef="#br1" timeOffset="107708.29">16425 7705 0,'-21'0'15,"0"0"1,21 21-16,0 0 16,0 0-16,0 0 15,0 1-15,-21-1 0,21 0 0,0 0 16,0 0-16,-21 0 15,21 1-15,0-1 0,0 0 16,0 0-16,21-21 31,0 0-31</inkml:trace>
  <inkml:trace contextRef="#ctx0" brushRef="#br1" timeOffset="107964.65">16214 7959 0,'-22'21'16,"22"0"-16,22-21 15,-1 0-15,0 0 0,0 21 16,0-21-16,0 0 0,1 0 15,-1 0-15,0 0 0,0 0 0,0 0 16,0 0-16,1 0 0,-1-21 16,0 21-16,0-21 15,0 0-15,-21 0 0,21 21 16,-21-22-16</inkml:trace>
  <inkml:trace contextRef="#ctx0" brushRef="#br1" timeOffset="108188.52">16235 7684 0,'0'21'16,"21"-21"-1,0 0-15,0 0 16,0 0-16,1 0 0,-1 0 0,0 0 15,0 0-15,0 0 0,0 0 16,1 0-16,20 0 0,-21 0 0,0 0 16,-21-21-16,21-1 0</inkml:trace>
  <inkml:trace contextRef="#ctx0" brushRef="#br1" timeOffset="108740.31">16510 7514 0,'0'0'16,"-21"0"-16,0 0 0,-1 0 15,1 0-15,0 0 0,0 0 0,-21 0 16,20 0-16,1 0 0,0 0 0,0 0 16,0 0-16,-22 0 0,22 21 15,0-21-15,0 22 0,-21-1 0,20 0 16,1 0-16,0 0 0,0 0 15,0 22-15,21-22 0,0 0 16,-21 21-16,21-20 0,0 20 0,0-21 16,0 21-16,0-20 0,0 20 15,21-21-15,-21 21 0,21-20 0,0-1 16,0 0-16,0 0 0,1 0 0,-1 0 16,21 1-16,-21-22 0,22 0 15,-22 21-15,21-21 0,-21 0 0,22 0 16,-1 0-16,0 0 0,-21 0 0,22-21 15,-1-1-15,-21 1 0,22 0 16,-1 0-16,-21 0 0,21 0 0,-20-22 16,-1 22-16,21-21 0,-42 21 0,21-22 15,0 22-15,-21-21 16,0 21-16,0-22 0,0 22 0,0-21 16,-21 21-16,0-22 0,0 22 0,-21-21 15,-1 21-15,22-22 0,-21 22 16,-1 0-16,1 21 0,0-21 0,-1 21 15,22 0-15,-21 0 0,0 0 16,20 0-16,1 0 0,-21 21 0,21 0 16,0 0-16,-1 0 0,1 1 0,0-1 15,0 0-15,21 0 0,0 0 16,-21 0-16,21 1 0,0-1 16,0 0-16,0 0 15</inkml:trace>
  <inkml:trace contextRef="#ctx0" brushRef="#br1" timeOffset="110899.75">17420 8170 0,'0'-21'31,"21"21"-31,-21-21 15,0 0-15,0 42 63,0 0-47,0 0-16,0 1 0,0-1 0,0 0 15,0 0-15,0 0 16,0 22-16,0-22 0,-21 0 0,21 0 15,-21 0-15,21 0 0,0 1 16,0-1-16,0 0 16,-21-21-16,21 21 15,0-42 32,0 0-31,21 0-16</inkml:trace>
  <inkml:trace contextRef="#ctx0" brushRef="#br1" timeOffset="111235.85">17589 8086 0,'0'21'31,"0"0"-15,0 0-16,0 0 0,0 1 16,0-1-16,0 0 15,0 0-15,-21 0 0,21 22 0,0-22 16,0 0-16,-21 0 15,21 0-15,-21 0 0,21 1 16,0-1-16,21-42 63</inkml:trace>
  <inkml:trace contextRef="#ctx0" brushRef="#br1" timeOffset="111924.76">17992 8170 0,'0'22'31,"0"-1"-31,-22 0 16,22 0-16,-21 0 0,21 0 15,-21 1-15,21-1 0,0 0 16,0 0-16,-21 0 0,0 0 16,21 1-16,0-1 15,-21-21-15,21 21 0,-22-21 16</inkml:trace>
  <inkml:trace contextRef="#ctx0" brushRef="#br1" timeOffset="112307.56">17928 8149 0,'0'-21'16,"0"0"0,21 21-1,-21-21-15,21 0 0,1 21 16,-1 0 0,0 0-16,0 0 15,0 0-15,0 21 0,-21 0 16,22 0-16,-22 0 15,0 0-15,21 22 0,-21-22 0,0 0 16,0 0-16,0 0 0,0 1 16,0-1-16,0 0 0,0 0 15,0 0-15,0 0 0,-21-21 16,21 22-16,-22-22 16,22 21-1,0-42 48</inkml:trace>
  <inkml:trace contextRef="#ctx0" brushRef="#br1" timeOffset="112598.91">17928 8319 0,'21'0'47,"0"-22"-32,1 22 1,-1 0-16,0 0 0,0-21 15,0 21-15,0 0 16,-21-21 0,22 21 15</inkml:trace>
  <inkml:trace contextRef="#ctx0" brushRef="#br1" timeOffset="112900.74">18246 8170 0,'0'0'0,"0"22"63,0-1-63,0 0 15,0 0-15,0 0 0,0 0 16,0 1-16,0-1 0,0 0 0,0 0 16,0 0-16,0 0 15,0 1 1,0-44 31</inkml:trace>
  <inkml:trace contextRef="#ctx0" brushRef="#br1" timeOffset="113156.59">18246 8149 0,'0'0'0,"21"-21"16,0 21-1,0 0 1,0 0-16,0 0 15,-21 21-15,0 0 0,22-21 16,-22 22-16,0-1 0,0 0 0,0 0 16,21-21-16,-21 21 0,0 0 15,0 1 1,21-22 31,-21-22-47,21 1 15</inkml:trace>
  <inkml:trace contextRef="#ctx0" brushRef="#br1" timeOffset="113628.32">18690 8065 0,'-42'0'31,"21"21"-31,-1-21 0,1 21 0,0-21 16,21 21-16,-21 0 0,0-21 0,0 21 16,-1-21-16,22 22 0,-21-22 15,21 21-15,-21-21 0,21 21 16,21-21 15,0 0-15,1-21-16,-1 0 15,0 21-15,0-22 0,0 1 16,0 0-16,1 0 0,-22 0 0,21 0 16,0 21-16,-21-22 15,0 1-15,21 21 0,-21-21 16,0 42 0,0 0-1,0 1-15,0 20 0,0-21 0,0 21 16,0-20-16,0-1 0,0 21 15,0-21-15,0 0 0,0 22 0,0-22 16,0 0-16,0 0 0,0 0 0,0 1 16,0-1-1,0 0-15,0 0 16,0-42 15</inkml:trace>
  <inkml:trace contextRef="#ctx0" brushRef="#br1" timeOffset="128716.2">13293 6075 0,'0'-21'31,"0"0"156,0-1-171</inkml:trace>
  <inkml:trace contextRef="#ctx0" brushRef="#br1" timeOffset="129546.72">13335 5969 0,'0'-21'110,"0"42"-17,0 0-93,0 0 16,0 1-16,0-1 0,0 0 16,0 0-16,0 0 15,0 0-15,0 1 0,0-1 16,0 0-16,0 0 0,0 0 16,0 0-16,0 1 0,0-1 15,0 0-15,0 0 0,0 0 0,0 0 16,0 1-16,0 20 0,0-21 0,0 0 15,0 0-15,0 1 0,0-1 16,0 0-16,0 0 0,0 21 0,0-20 16,0-1-16,0 0 0,0 0 15,0 0-15,0 0 0,0 1 0,0-1 16,0 0-16,0 0 0,0 0 16,0 0-16,0 1 0,0-1 15,0 0-15,0 0 0,0 0 16,0 0-16,0 1 0,0-1 15,0 0-15,0 0 16,0 0-16,0 0 0,0 1 0,0-1 16,0 0-16,0 0 0,0 0 15,0 0-15,-21 1 16,21-1-16,0 0 0,0 0 16,-21 0-16,21 0 15,0 1 1,0-1-1,-22-21 79,1-21-78,21-1-16,0 1 0,-21 0 15,21 0-15,-21-21 0,21 20 0,0-20 16,0 0-16</inkml:trace>
  <inkml:trace contextRef="#ctx0" brushRef="#br1" timeOffset="130952.91">13293 5906 0,'21'0'16,"0"-22"31,0 22-31,-21-21-16,0 0 31,0 42 16,-21 0-47,0-21 15,21 22-15,-21-1 0,-1-21 16,1 21-16,0 0 0,0 0 16,0 0-16,0 1 0,-1-1 0,1 0 15,0 0-15,0-21 0,0 21 0,0 0 16,-1 1-16,22-1 0,-21 0 15,0-21-15,0 21 0,21 0 0,-21-21 16,0 21-16,21 1 0,0-1 0,-22-21 16,22 21-16,-21 0 0,0-21 15,21 21-15,0 0 16,-21-21-16,21-21 62,0 0-62,21 21 0,-21-21 16,21 0-16,0 0 0,1-1 16,-1 1-16,0 0 0,0 0 15,0 0-15,0 0 0,1-1 0,-1 1 16,0 0-16,0 0 0,0 0 16,0 0-16,1-1 0,-1 1 0,0 0 15,-21 0-15,21 0 16,-21 0-16,21-1 0,0 1 15,1 21-15,-22-21 16,21 21 15,0 0 32,0 0-48,0 0 17,-21 21-17,21-21-15,-21 21 16,22-21-16,-22 22 16,21-22-16,-21 21 15,21-21-15,-21 21 16,21 0-16,-21 0 15,21 0-15,0-21 0,-21 22 16,22-1-16,-1-21 0,-21 21 16,21 0-16,0-21 0,0 21 15,-21 0-15,21 1 0,1-22 0,-1 21 16,0 0-16,0 0 0,-21 0 0,21-21 16,0 21-16,-21 1 15,0-1-15,22-21 0,-22 21 0,21 0 16,-21 0-16,0 0 15,21-21 48,-21-21-32,21 21-15,-21-21-1,0 42 32</inkml:trace>
  <inkml:trace contextRef="#ctx0" brushRef="#br1" timeOffset="133941.65">17124 8763 0,'-21'-21'0,"21"0"16,0 0-1,0-1 1,0 44 46,0-1-62,0 0 16,0 0-16,0 0 0,0 0 0,0 1 16,0-1-16,0 0 0,0 0 0,0 0 15,-22 0-15,22 1 0,0-1 16,0 0-16,0 0 16,-21-21-16,21-21 62,0 0-46,0 0-16</inkml:trace>
  <inkml:trace contextRef="#ctx0" brushRef="#br1" timeOffset="134224.62">16976 8869 0,'21'0'47,"0"-21"-31,0 21-16,0 0 15,0 0-15,-21-21 16,22 21-16,-1 0 16,0 0-1,0 0 1,-21-22-16</inkml:trace>
  <inkml:trace contextRef="#ctx0" brushRef="#br1" timeOffset="134788.38">17420 8763 0,'0'-21'15,"0"0"1,0 0-1,21 21 1,0-22 0,1 22-16,-1 0 15,0 0-15,0 0 0,0 0 16,0 0-16,1 0 16,-1 0-16,0 0 0,-21 22 15,0-1-15,0 0 16,0 0-16,0 0 0,0 0 15,-21-21-15,0 22 0,-1-1 0,1-21 16,0 21-16,0 0 16,-21-21-16,20 21 0,1-21 0,0 0 0,0 21 15,0-21-15,0 0 16,21 22-16,21-22 62,0 0-62,0 0 0,0 0 16,0 0-16,1-22 0,-1 22 16,0 0-16,0 0 15,0 0-15,0 0 16,-21-21-16,22 21 16,-1-21 46</inkml:trace>
  <inkml:trace contextRef="#ctx0" brushRef="#br1" timeOffset="135096.21">17992 8678 0,'-22'0'0,"1"0"15,21 22 1,-21-22 0,21 21-16,0 0 0,0 0 0,-21 0 15,21 0-15,0 1 0,0-1 16,0 0-16,0 0 0,-21-21 15,21 21-15,0 0 0,-21-21 0,21 22 16,0-1 0,0-42 15</inkml:trace>
  <inkml:trace contextRef="#ctx0" brushRef="#br1" timeOffset="135404.03">17928 8700 0,'0'0'0,"0"-22"0,0 1 31,21 21-15,0 0-1,1 0-15,-1 0 0,0 0 16,0 0-16,0 0 0,0 0 15,1 0-15,-22 21 0,0 1 16,0-1-16,21 0 0,-21 0 16,0 0-16,0 0 0,0 1 15,0-1-15,-21-21 0,-1 21 16,22 0-16,0 0 0,-21-21 16,0 21-16</inkml:trace>
  <inkml:trace contextRef="#ctx0" brushRef="#br1" timeOffset="135620.37">17949 8827 0,'-21'0'31,"21"-22"-15,21 22-1,0 0-15,1 0 0,-1-21 16,0 21-16,0 0 16,0-21-16,0 21 0,1 0 15</inkml:trace>
  <inkml:trace contextRef="#ctx0" brushRef="#br1" timeOffset="135912.2">18351 8636 0,'0'21'16,"0"0"-1,-21 1-15,21-1 0,0 0 16,0 0-16,0 0 0,-21 0 16,21 1-16,-21-1 0,21 0 15,0 0-15,0 0 16,0-42 31,0 0-47,21 0 15,-21 0-15,21-1 16</inkml:trace>
  <inkml:trace contextRef="#ctx0" brushRef="#br1" timeOffset="136128.07">18330 8657 0,'0'-21'16,"21"21"0,1 0-1,-22 21 1,0 0-1,21 1-15,-21-1 16,21-21-16,-21 21 0,0 0 16,21-21-16,-21 21 15,0 0 1,21-21 0,0 0-1,1 0-15</inkml:trace>
  <inkml:trace contextRef="#ctx0" brushRef="#br1" timeOffset="136348.81">18732 8594 0,'-21'0'0,"42"0"0,-63 0 0,21 21 15,0-21-15,0 0 16,-1 21-16,1-21 0,0 0 0,21 21 15,-21-21-15,0 21 0,0-21 16,-1 22-16,1-22 0,21 21 16,-21-21-16,42 0 31</inkml:trace>
  <inkml:trace contextRef="#ctx0" brushRef="#br1" timeOffset="136624.7">18690 8573 0,'0'0'0,"0"21"32,0 0-17,0 0-15,0 0 16,0 0-16,0 1 0,0-1 15,0 0-15,0 0 0,-21 0 16,21 0-16,-21 1 0,21-1 16,0 0-16,0 0 15,0 0-15,-21-21 0,21 21 16,-22-21 15</inkml:trace>
  <inkml:trace contextRef="#ctx0" brushRef="#br1" timeOffset="137268.62">17124 9123 0,'-21'0'0,"-43"0"15,43 0 1,42 0 47,0 0-63,0 0 0,1 0 15,-1 0-15,21 0 0,-21 0 16,22 0-16,-1 0 0,0 0 0,1 0 15,-1-21-15,21 21 0,1 0 0,-1 0 16,-20 0-16,20-21 0,1 21 16,-1 0-16,1 0 0,-1-22 0,1 22 15,-1 0-15,-20 0 0,20-21 0,1 21 16,-22 0-16,21 0 16,-20 0-16,-1 0 0,0 0 0,1 0 15,-1 0-15,0 0 0,-20 0 0,20-21 16,-21 21-16,0 0 0,0 0 15,1 0-15,-1 0 0,0 0 16,0 0 0,-42 0 62</inkml:trace>
  <inkml:trace contextRef="#ctx0" brushRef="#br1" timeOffset="137832.51">17187 9292 0,'0'21'32,"0"1"-32,0-1 15,-21 0-15,21 0 16,0 0-16,-21 0 0,21 1 16,0-1-16,0 0 0,-21 0 15,21 0-15,-21-21 16,21 21-16,0 1 15,-22-22-15,22-22 47</inkml:trace>
  <inkml:trace contextRef="#ctx0" brushRef="#br1" timeOffset="138520.4">17335 9335 0,'0'-22'16,"22"22"-1,-1 0 1,0 0 0,0 0-16,-21 22 15,21-1-15,-21 0 16,0 0 0,0 0-16,-21-21 15,0 21-15,0 1 16,0-22-16,-1 0 0,1 0 0,0 21 15,0-21-15,0 0 0,0 0 16,42 0 47,0 0-63,0 0 0,0 0 15,0 0-15,1 0 0,-1 0 16,0 0-1,0 0-15,0 21 0,0-21 0,1 21 16,-1-21-16,-21 21 16,0 0-16,0 1 15,-21-1 1,-1-21-16,1 21 0,0-21 0,0 0 16,0 21-16,0-21 0,-1 0 15,1 0-15,0 0 0,0 21 0,0-21 16,0 0-1,-1 0-15,1 0 16,21-21 0,0 0 31,0 0-16,21 21-31,1 0 0</inkml:trace>
  <inkml:trace contextRef="#ctx0" brushRef="#br1" timeOffset="138841.03">17865 9313 0,'-43'0'16,"22"22"-1,0-1 1,21 0-16,-21-21 0,21 21 16,0 0-16,0 0 15,0 1-15,-21-1 0,21 0 16,-22 0-16,22 0 15,0 0-15,-21 1 16,21-1 0</inkml:trace>
  <inkml:trace contextRef="#ctx0" brushRef="#br1" timeOffset="139180.67">17759 9356 0,'0'0'0,"21"0"0,-21-21 16,21 21 0,0 0-16,0-22 15,1 22-15,-1 0 16,0 0-16,0 0 0,0 22 15,-21-1 1,21 0-16,1 0 0,-22 0 16,0 0-16,0 1 0,0-1 15,0 0 1,0 0-16,0 0 0,0 0 16,-22-21-16,22 22 15,-21-22-15,21 21 0,0-42 63</inkml:trace>
  <inkml:trace contextRef="#ctx0" brushRef="#br1" timeOffset="139436.22">17759 9440 0,'0'0'0,"21"0"47,0 0-47,0 0 16,0 0-16,1 0 0,-1 0 15,0 0-15,0 0 0,0 0 16,0 0-16,-21-21 15,22 21-15,-1 0 16,-21-21-16,21 21 16</inkml:trace>
  <inkml:trace contextRef="#ctx0" brushRef="#br1" timeOffset="139752.1">18224 9292 0,'0'21'16,"-21"-21"-16,21 22 0,0-1 16,0 0-1,0 0-15,-21 0 0,21 0 16,0 1-16,0-1 15,0 0-15,0 0 16,-21-21-16,21 21 0,0 0 16,0-42 31,0 0-47,0 0 15,0 0-15</inkml:trace>
  <inkml:trace contextRef="#ctx0" brushRef="#br1" timeOffset="139988.92">18203 9335 0,'0'-22'16,"21"22"-1,-21 22 17,22-1-32,-1 0 15,-21 0-15,0 0 16,21-21-16,-21 21 15,21-21-15,-21 22 16,0-44 47,21 22-63</inkml:trace>
  <inkml:trace contextRef="#ctx0" brushRef="#br1" timeOffset="140512.03">18542 9271 0,'-21'0'16,"0"0"-1,-1 21-15,1-21 0,21 21 0,-21-21 16,0 22-16,0-22 0,21 21 0,-21-21 15,-1 21-15,1 0 16,0-21-16,21 21 0,-21-21 16,21 21-1,21-21 17,0 0-17,-21-21-15,21 0 16,1 21-16,-22-21 0,21 21 15,-21-21-15,21 21 0,-21-21 0,21 21 16,0-22-16,-21 1 16,21 21-16,1 0 0,-1 0 31,-21 21-15,0 1-1,0-1-15,0 0 16,0 0-16,0 0 15,0 0-15,0 1 16,-21-1-16,21 0 16,0 0-16,0 0 15,0 0-15,0 1 16,0-44 31</inkml:trace>
  <inkml:trace contextRef="#ctx0" brushRef="#br1" timeOffset="159299.94">1714 8043 0,'0'0'0,"-21"0"0,0 0 15,0 0-15,42 0 63,0 0-63,0-21 15,22 21-15,-22 0 0,21 0 0,1 0 16,-22-21-16,21 21 0,0 0 16,1 0-16,-22-21 0,21 21 0,1 0 15,-22 0-15,21-21 0,-21 21 16,0 0-16,1 0 0,-1 0 0,0 0 16,-42 21 15,0-21-16,-1 0-15,1 0 16,21 21-16,-21-21 0,0 0 0</inkml:trace>
  <inkml:trace contextRef="#ctx0" brushRef="#br1" timeOffset="159736.69">2032 8086 0,'0'21'32,"0"0"-17,0 0 1,0 0-16,0 1 16,0-1-16,0 21 0,0-21 15,0 0-15,0 22 0,0-22 0,0 21 16,0 1-16,0-22 0,0 21 0,0-21 15,0 22-15,0-1 0,0-21 16,0 21-16,0-20 0,0-1 0,0 21 16,0-21-16,-21 0 0,21 1 15,-21-1-15,21 0 16,-22 0-16,1-21 0,0 0 16,0 0-16,0 0 0,0 0 0,-22 0 15,22 0-15,-21 0 0,21 0 16,-22-21-16,22 0 0,-21 21 0,21-21 15,-1-1-15,1 1 0,0 21 16,21-21-16,-21 21 0,21-21 0,0 0 16,0 0-16,21-1 15,0 22-15,0 0 16,1-21-16,-1 21 0,0 0 16,21-21-16,-21 21 0</inkml:trace>
  <inkml:trace contextRef="#ctx0" brushRef="#br1" timeOffset="160304.1">2455 8424 0,'0'0'15,"0"-21"-15,0 0 16,-21 21-16,0 0 15,0 0-15,0 0 0,-1 0 16,1 0-16,0 0 16,0 0-16,0 21 0,0 0 0,-1 1 15,1-1-15,0 0 0,21 0 16,-21 0-16,21 0 0,-21 22 0,21-22 16,-21 0-16,21 21 0,0-20 15,0-1-15,0 0 0,0 0 0,0 0 16,0 0-16,0 1 0,21-1 15,0-21 1,0 0-16,0 0 0,0 0 0,1-21 16,-1 21-16,0-22 0,-21 1 15,21 0-15,0 0 0,0 0 0,1-22 16,-1 22-16,-21 0 16,21 0-16,-21-21 0,21 20 0,-21 1 15,0 0-15,0 0 0,21 0 16,-21 0-16,21 42 31,-21 0-15,0 0-16,0 0 0,0 0 0,0 1 15,0-1-15,0 0 0,0 0 16,0 0-16,22 0 0,-22 1 0,0-1 16,21 0-16,-21 0 15,21 0-15,0-21 16,0 0-16,0 0 0,1 0 15,-1-21 1,0 21-16,-21-21 0,21 0 0,-21 0 16</inkml:trace>
  <inkml:trace contextRef="#ctx0" brushRef="#br1" timeOffset="160530.5">2752 8446 0,'0'-22'31,"21"22"-16,-21 22-15,0-1 16,21 0-16,-21 0 16,0 0-16,0 0 0,0 1 15,0-1-15,0 0 0,0 0 16,21 0-16,-21 0 0,0 1 16,0-1-16,21 0 15,0-21 1,1 0-1</inkml:trace>
  <inkml:trace contextRef="#ctx0" brushRef="#br1" timeOffset="160772.65">3090 8403 0,'0'0'0,"0"-21"0,-21 21 31,0 21-31,0 0 16,0 1-16,-1-1 0,1 0 16,21 0-16,-21 0 0,0 0 15,0 1-15,0 20 0,21-21 0,-22 0 16,22 0-16,-21 1 0,21-1 16,-21 0-16,21 0 0,0 0 15,21-21 1,0 0-16,1 0 15</inkml:trace>
  <inkml:trace contextRef="#ctx0" brushRef="#br1" timeOffset="161307.66">3429 8446 0,'0'0'0,"21"0"0,-21-22 0,0 1 15,-21 21 1,0 0 0,0 0-16,-1 0 0,1 21 15,0-21-15,0 22 0,0-1 16,0 0-16,-1 0 0,1-21 0,0 21 16,0 0-16,0 1 0,21 20 15,0-21-15,-21 0 0,21 0 0,0 1 16,-22-1-16,22 0 0,0 0 15,0 0-15,22-21 16,-1 0-16,0 0 16,0 0-16,0 0 15,0-21-15,1 0 0,-1 0 16,0 0-16,0-1 0,0 1 16,0 0-16,-21 0 0,22 0 15,-1 0-15,-21-1 0,0-20 0,0 21 16,21 0-16,-21 0 0,21-1 0,-21 1 15,0 42 17,0 1-32,0-1 0,0 0 15,0 0-15,0 0 0,0 22 16,0-22-16,0 0 16,0 0-16,0 0 0,0 0 15,0 1-15,0-1 16,0 0-16,21-21 15,0 0 1,1 0-16,-1 0 0,0-21 16,0 21-16</inkml:trace>
  <inkml:trace contextRef="#ctx0" brushRef="#br1" timeOffset="161736.67">4064 8149 0,'0'-21'0,"0"42"0,0-63 16,0 21-16,0 0 0,0-1 16,-21 1-1,0 21-15,-1 0 0,1 0 0,0 0 16,0 21-16,-21 1 0,20-1 16,1 0-16,0 21 0,0-21 0,0 22 15,0-22-15,-1 0 0,22 21 0,0-20 16,0-1-16,0 0 0,0 0 15,0 0-15,0 0 0,22 1 0,-1-1 16,0 0-16,0-21 0,0 21 0,0-21 16,1 21-16,-1 0 0,0-21 15,0 22-15,0-22 0,0 21 0,-21 0 16,22-21-16,-22 21 16,0 0-1,-22 0-15,1-21 0,0 0 16,-21 22-16,21-22 0,-22 0 0,1 21 15,21-21-15,-22 0 0,22 0 16,-21 0-16,21 0 0,0 0 0,-1 0 16,1 0-16,0 0 0,21-21 31,0-1-31,21 1 16,0 21-16,1-21 0</inkml:trace>
  <inkml:trace contextRef="#ctx0" brushRef="#br1" timeOffset="162627.67">4339 8340 0,'-21'-21'32,"0"21"-17,0 0 1,-1 21-16,1 0 15,0 0-15,0 0 16,0 0-16,21 1 0,0 20 0,-21-21 16,-1 0-16,22 0 0,-21 1 0,21-1 15,0 0-15,0 0 0,0 0 16,0 0-16,0 1 16,21-1-16,1-21 15,-1 0-15,0 0 16,0 0-16,21 0 0,-20 0 0,-1-21 15,21-1-15,-21 22 0,22-21 0,-22 0 16,0 0-16,21 0 0,-21 21 16,1-21-16,-1-22 0,0 22 0,-21 0 15,0 0-15,0 0 0,0-1 0,0 1 16,0 0-16,-21 0 16,0 21-16,-1 0 0,1 0 15,0 0-15,0 21 0,0 0 16,0 0-1,21 1-15,0-1 0,0 0 16,0 0-16,21 0 0,0-21 16,-21 21-16,21 1 0,0-22 15,-21 21-15,0 0 0,21-21 0,1 21 16,-22 0-16,0 0 0,21 1 16,0-1-16,-21 0 15,21-21-15,0 0 16,0 0-16,1 0 15,-1 0-15,0 0 0,-21-21 16,21 0-16,0 21 0,0-22 0,1 1 0,-1 21 16,0-21-16,0 0 0,0 0 15,0 0-15,1-1 0,-22 1 16,21 0-16,-21 0 0,0 0 16,0 42 15,0 0-31,0 0 15,0 0-15,0 1 0,0-1 16,-21 0-16,21 0 16,0 0-1,0-42 32</inkml:trace>
  <inkml:trace contextRef="#ctx0" brushRef="#br1" timeOffset="162804.6">4932 8340 0,'-43'0'32,"22"0"-32,0 0 15,21 21 32,21-21-47,0 0 16</inkml:trace>
  <inkml:trace contextRef="#ctx0" brushRef="#br1" timeOffset="163168.39">5101 8361 0,'0'21'32,"0"0"-32,0 0 0,0 1 15,0-1-15,0 0 0,0 0 16,0 0-16,0 0 0,0 1 0,0 20 16,0 0-16,0-21 0,0 43 0,0-22 15,0 22-15,0-22 0,0 22 16,0-1-16,-21 22 0,21-22 0,-21 1 15,21-1-15,0 22 0,-21-22 0,-1 22 16,1-21-16,21 20 0,-21-20 0,0-1 16,0 1-16,21-22 0,-21 0 15,-1 1-15,1-1 0,0-21 0,21 0 16,0 1-16,-21-22 0,21-22 31,0 1-31,0 0 16,21 0-16,0-21 0,0 20 0,-21-20 15,22 0-15,-1-1 0,0 1 0,0 0 16,0-22-16</inkml:trace>
  <inkml:trace contextRef="#ctx0" brushRef="#br1" timeOffset="163493.04">5080 8446 0,'0'-22'15,"0"44"-15,0-65 0,0 22 0,0 0 0,0 0 16,0 0-16,21 21 0,0-22 0,-21 1 16,21 21-16,1 0 0,-1-21 15,0 21-15,0 0 0,0 0 16,0 0-16,1 0 0,-1 21 0,0 0 16,0-21-16,0 22 0,-21-1 15,21 0-15,-21 0 0,0 0 0,0 0 16,0 1-16,-21-1 0,0 0 15,0 0-15,0-21 16,0 21-16,-1 0 0,-20-21 0,21 0 16,21 22-16,-21-22 0,0 0 15,42-22 32</inkml:trace>
  <inkml:trace contextRef="#ctx0" brushRef="#br1" timeOffset="163760.17">5694 7980 0,'-64'63'31,"64"-41"-31,0-1 0,-21 21 0,0-21 15,0 22-15,21-1 0,0 0 0,-21 1 16,-1-1-16,1-21 0,21 21 16,0 1-16,0-22 0,-21 21 0,21-21 15,0 1-15,0-1 0,0 0 0,0 0 16,0 0-16,0 0 16,21-21-1,0 0-15,1 0 0,-1 0 0,0-21 16,-21 0-16</inkml:trace>
  <inkml:trace contextRef="#ctx0" brushRef="#br1" timeOffset="163952.06">5334 8361 0,'0'0'0,"0"21"16,21-21-1,0 0 1,0 0-16,1 0 0,-1 0 0,21 0 16,-21 0-16,0-21 0,22 0 0,-22 21 15,21-21-15,-21 21 0</inkml:trace>
  <inkml:trace contextRef="#ctx0" brushRef="#br1" timeOffset="164775.82">5884 8340 0,'-21'-21'31,"42"-1"0,0 22-31,1-21 0,-1 21 0,21-21 16,-21 21-16,22-21 0,-22 0 16,21 21-16,-21-21 0,0-1 0,22 1 15,-22 0-15,0 21 0,0-21 0,-21 0 16,0 0-16,0-1 0,0 1 15,0 0-15,0 0 0,0 0 16,-21 0-16,0 21 0,0 0 16,0 0-16,-22 0 0,22 0 15,-21 0-15,-1 0 0,22 0 0,-21 21 16,0 0-16,-1 0 0,22 21 0,0-20 16,0 20-16,0 0 0,21-21 15,-22 22-15,22-1 0,0-21 0,0 22 16,0-22-16,0 0 0,22 21 0,-1-21 15,-21 1-15,21-22 0,0 21 16,21 0-16,-20-21 0,-1 0 0,0 0 16,21 0-16,-21 0 0,1 0 0,-1 0 15,0 0-15,0 0 0,0 0 16,-21-21 0,-21 21-1,0 0-15,0 0 0,-22 0 16,1 0-16,21 0 0,-21 0 0,-1 21 15,1-21-15,21 21 0,-22-21 0,22 21 16,0 0-16,0 1 0,21-1 16,0 0-16,0 0 0,0 0 15,0 0-15,0 1 0,0-1 16,21-21-16,0 21 0,0-21 16,22 0-16,-22 0 0,0 0 0,21 0 15,-20 0-15,20 0 0,-21 0 16,21-21-16,-20 0 0,20 21 15,-21-22-15</inkml:trace>
  <inkml:trace contextRef="#ctx0" brushRef="#br1" timeOffset="164996.82">6244 8424 0,'0'-21'0,"0"42"0,0-21 47,0 22-47,0-1 0,0 0 15,21-21-15,-21 21 0,0 0 0,0 0 16,0 1-16,21-22 0,-21 21 16,0 0-16,22-21 0,-22 21 15,0 0 1,21-21-16,0 0 16,0 0-1,-21-21-15</inkml:trace>
  <inkml:trace contextRef="#ctx0" brushRef="#br1" timeOffset="165200.7">6456 8424 0,'0'0'0,"-21"0"15,-1 0 1,1 22-16,0-22 16,0 21-16,0 0 0,0-21 0,-1 21 15,1 0-15,0 0 0,0 1 16,21-1-16,-21 0 0,21 0 15,0 0-15,21-21 32,0 0-32,0 0 15,0 0-15</inkml:trace>
  <inkml:trace contextRef="#ctx0" brushRef="#br1" timeOffset="165596.47">6498 8467 0,'0'21'31,"21"-21"-15,0 0 0,1 0-16,-1 0 15,0 0-15,0-21 0,0 21 0,0 0 16,1-21-16,-1 21 0,-21-22 15,21 1-15,-21 0 16,-21 21 0,0 0-16,-1 0 15,1 0-15,0 0 0,0 21 0,-21 0 16,20 1-16,1-22 0,0 21 16,0 0-16,0 0 0,0 0 0,-1 0 15,22 1-15,-21-1 0,21 0 0,0 0 16,0 0-16,0 0 15,0 1-15,21-22 0,1 21 16,-1-21-16,0 0 0,0 0 0,0 0 16,0 0-16,1 0 0,20 0 15,-21-21-15,21 21 0,-20-22 0,20 1 16,0 0-16,-21 21 0</inkml:trace>
  <inkml:trace contextRef="#ctx0" brushRef="#br1" timeOffset="166056.69">7048 8403 0,'-21'0'15,"0"0"-15,21 21 0,-21 1 16,0-1-16,21 0 16,-21 0-16,-1 0 0,22 0 0,0 1 15,0-1-15,0 0 0,0 0 0,0 0 16,0 0-16,0 1 15,22-22 1,-1 0-16,0 0 0,0 0 16,0 0-16,0 0 0,1 0 15,-1-22-15,0 22 0,0-21 16,0 0-16,0 0 0,-21 0 16,22 0-16,-22-1 0,0 1 15,0 0-15,21 0 0,-21 0 16,0 0-16,21 21 0,-21-22 15,0 44 1,0-1 0,0 0-16,0 0 15,0 0-15,0 0 0,0 1 16,0-1-16,0 0 0,0 0 16,0 0-16,0 0 15,21-21 1,0 0-1,0 0-15,1-21 0,-1 21 16,-21-21-16,21 0 0,-21 0 16</inkml:trace>
  <inkml:trace contextRef="#ctx0" brushRef="#br1" timeOffset="166308.54">7535 8128 0,'0'0'16,"0"-21"-16,-21 21 31,21 21-31,0 0 0,-21 0 0,0 1 16,21-1-16,-21 0 0,21 21 0,0-21 15,0 22-15,-22-1 0,22-21 16,-21 22-16,21-22 0,-21 0 0,21 21 16,0-21-16,0 1 0,0-1 0,0 0 15,0 0-15,0 0 0,0 0 16,21-21 15,0 0-31,1 0 0,-22-21 16</inkml:trace>
  <inkml:trace contextRef="#ctx0" brushRef="#br1" timeOffset="166700.42">7620 8382 0,'0'0'0,"0"21"31,-21 0-31,0 1 0,21-1 16,-22 0-16,22 0 15,-21 0-15,21 0 0,0 1 0,0-1 16,0 0-16,0 0 0,0 0 16,0 0-16,0 1 15,21-22 1,1 0-16,-1 0 15,0 0-15,0 0 16,0-22-16,0 22 0,1-21 0,-22 0 16,21 0-16,-21 0 0,0 0 15,0-1-15,0 1 16,0 0-16,0 0 0,-21 21 16,-1-21-16,1 21 0,0 0 15,0 0-15,0 0 16,21 21-1,0 0 1,21-21 15</inkml:trace>
  <inkml:trace contextRef="#ctx0" brushRef="#br1" timeOffset="167084.2">7853 8361 0,'0'0'0,"0"21"47,0 0-47,21-21 0,0 21 15,-21 1-15,0-1 0,0 0 16,0 0-16,0 0 0,0 0 15,0 1-15,0-1 0,0 0 0,0 0 16,0 0-16,0 0 16,0 1-16,-21-1 0,0-21 15,21-21 32,0-1-47,0 1 0,0 0 16,21 0-16,-21 0 0,21 0 15,0-1-15,-21 1 16,21 21-16,-21-21 0,22 21 0,-22-21 16,0 0-16,0 0 0,21 21 15,-21-22-15</inkml:trace>
  <inkml:trace contextRef="#ctx0" brushRef="#br1" timeOffset="167276.09">7302 8255 0,'-21'0'16,"42"0"15,1 0-31,-1 0 0,0-21 16,0 0-16,0 21 0,0-21 0,1 21 15,-1-22-15</inkml:trace>
  <inkml:trace contextRef="#ctx0" brushRef="#br1" timeOffset="167684.35">7556 7006 0,'0'-63'16,"-21"63"-1,21 21 17,-21 0-32,21 0 0,0 0 15,-21 1-15,21-1 16,0 0-16,0 0 0,0 0 16,0 0-16,0 1 0,0-1 0,0 0 15,-21-21-15,21 21 0,0 0 16,0 0-16,0 1 15</inkml:trace>
  <inkml:trace contextRef="#ctx0" brushRef="#br1" timeOffset="167936.22">7324 7303 0,'0'0'0,"0"21"16,0 0 0,0 0-1,21-21-15,0 0 0,0 0 16,0 0-16,0 0 16,1 0-16,-1 0 0,0 0 0,0 0 15,0 0-15,0-21 0,1 21 16,-1 0-16,0 0 0,-21-21 15,21 0-15,-21-1 16,0 1-16,0 0 0,0 0 16</inkml:trace>
  <inkml:trace contextRef="#ctx0" brushRef="#br1" timeOffset="168140.27">7345 6985 0,'21'0'31,"0"0"-31,0 0 0,0 0 16,1 0-16,-1 0 0,0 0 0,21 0 16,-21 0-16,1 0 0,-1 0 15,0 0-15,0-21 0,0 21 16,0 0-16,1 0 0</inkml:trace>
  <inkml:trace contextRef="#ctx0" brushRef="#br1" timeOffset="168724.57">7726 6731 0,'0'0'0,"-21"0"16,-22 0 0,22 0-16,0 0 0,0 0 0,0 0 15,-22 0-15,22 0 0,0 0 0,0 0 16,-22 21-16,22 0 0,0-21 16,-21 22-16,21-1 0,-1 0 0,1 0 15,0 0-15,0 22 0,0-22 0,0 0 16,-1 21-16,1-21 0,21 22 15,0-1-15,0 0 0,0 1 0,0-22 16,0 21-16,0 1 0,0-1 0,0-21 16,0 21-16,0-20 15,21-1-15,1 0 0,-1 0 0,-21 0 16,21 0-16,0-21 0,21 22 0,-20-22 16,-1 0-16,21 0 0,-21 0 15,22 0-15,-22 0 0,21 0 0,0 0 16,1 0-16,-22-22 0,21 1 0,1 0 15,-1 0-15,0 0 0,-21 0 16,22-1-16,-1-20 0,-21 21 0,22-21 16,-22-1-16,0 1 0,0 0 15,0-1-15,-21 1 0,0 0 0,0-1 16,0 1-16,-21 0 0,0 20 16,0-20-16,-22 0 0,1 21 15,0-1-15,-1 1 0,1 0 0,0 0 16,-22 0-16,22 0 0,0 21 15,-22 0-15,22 0 0,-1 0 0,1 0 16,0 0-16,21 0 0,-22 0 0,22 0 16,0 0-16,21 21 0,0 0 15,-21-21-15,21 21 0,0 0 0,0 0 16,0 1-16,0-1 0</inkml:trace>
  <inkml:trace contextRef="#ctx0" brushRef="#br1" timeOffset="171168.24">2434 9694 0,'-21'0'15,"0"0"-15,0 0 32,-1 0-32,1 0 15,21-21 1,0 0-16,0 0 15,0 0-15,0 0 16,0-1 0,21 1-16,1 21 0,-22-21 0,21 21 15,0 0-15,-21-21 0,21 21 16,0 0-16,0 0 16,1 0-16,-1 21 31,-21 0-31,21 0 0,-21 22 15,0-22-15,0 21 0,0-21 0,0 22 16,0-1-16,-21 0 0,0 1 0,-1-22 16,1 21-16,0 1 0,0-22 15,0 21-15,0-21 0,-1 0 0,1 22 16,0-22-16,0 0 0,0-21 16,0 21-16,-1 0 0,1-21 15,0 0-15,0 0 0,0 0 16,0 0-1,21-21-15,-22 0 0,22 0 16,-21 0-16,21 0 0,0-1 16,0-20-16,0 21 0,0 0 15,0 0-15,0-1 0,0 1 16,0 0-16,21 21 16,1 0-16,-1 0 15,0 0-15,0 0 0,0 0 16,0 21-16,1-21 0,-1 21 0,0 1 15,0-1-15,0-21 0,-21 21 16,21 0-16,1 0 0,-1-21 0,-21 21 16,21-21-16,-21 22 0,21-1 15,0 0-15,0-21 16,1 0 15,-1 0-31,0 0 31,-21-21-31,21 21 16,-21-21-16</inkml:trace>
  <inkml:trace contextRef="#ctx0" brushRef="#br1" timeOffset="171472.07">3048 9631 0,'0'0'0,"21"0"16,-21 21-1,0 0 1,0 0-16,0 1 0,0-1 16,-21 0-16,21 0 0,-21 21 0,21-20 15,0-1-15,0 0 0,-21 21 16,21-21-16,-22 1 0,22-1 0,-21 0 15,21 0-15,0 0 0,0 0 16,0 1-16,-21-22 16,21 21-16,0-42 31,0-1-31,21 1 0</inkml:trace>
  <inkml:trace contextRef="#ctx0" brushRef="#br1" timeOffset="171759.9">3006 9673 0,'21'-21'0,"-42"42"0,63-63 16,-21 42-1,0 0 1,0 0-16,1 0 0,-1 0 16,0 0-16,-21 21 0,21 0 0,0 0 15,0 1-15,1-1 0,-1 0 16,0 0-16,0 0 0,0 0 0,-21 22 15,21-22-15,-21 0 0,0 0 16,0 22-16,0-22 0,0 0 0,0 0 16,0 0-16,-21 0 0,0-21 0,21 22 15,-21-1-15,0-21 16,0 0 0,-1 0-16,1 0 15,21-21 1,-21-1-16</inkml:trace>
  <inkml:trace contextRef="#ctx0" brushRef="#br1" timeOffset="171951.79">2963 9970 0,'0'0'0,"21"0"31,1 0-31,-1 0 16,0-22-16,0 22 15,21 0-15,-20-21 0,-1 21 0,0 0 16,21-21-16,-21 21 0,22-21 16,-1 21-16,-21-21 0,22 0 15,-1 21-15,-21-22 0</inkml:trace>
  <inkml:trace contextRef="#ctx0" brushRef="#br1" timeOffset="172232.63">3725 9610 0,'0'0'0,"0"21"31,0 0-31,0 0 0,0 0 16,0 1-16,0-1 16,0 0-16,0 21 0,-21-21 0,21 1 15,0 20-15,0-21 0,0 0 0,0 0 16,-21 1-16,21-1 0,0 0 15,0 0-15,0 0 0,0 0 16,0-42 15,0 0-15,0 0-16,0 0 16,0 0-16</inkml:trace>
  <inkml:trace contextRef="#ctx0" brushRef="#br1" timeOffset="172448.5">3683 9716 0,'42'0'16,"-21"21"-1,1 0-15,-1-21 0,-21 21 16,21 0-16,-21 0 0,21-21 16,-21 22-16,0-1 0,21 0 0,0 0 15,-21 21 1,0-20-1,0-44 32</inkml:trace>
  <inkml:trace contextRef="#ctx0" brushRef="#br1" timeOffset="172960.21">4149 9631 0,'0'21'0,"-22"-21"0,1 21 16,0 0-16,0 1 0,0-1 16,0 0-16,-1 0 0,1 0 15,0 0-15,0 1 0,0-1 16,0 0-16,-1-21 0,1 21 0,0 0 15,0-21-15,21 21 0,21-21 47,-21-21-47,21 21 16,0-21-16,1 21 0,-1-21 0,0 0 16,0 0-16,0-1 0,0 22 15,-21-21-15,22 0 0,-1 0 0,0 0 16,-21 0-16,21-1 0,0 1 15,0 42 17,-21 1-32,0-1 15,0 21-15,0-21 0,0 0 16,0 1-16,0 20 0,0-21 0,0 0 16,0 0-16,0 1 0,0-1 0,0 0 15,0 0-15,0 0 0,0 0 16,0 1-16,0-1 0,0 0 15,0 0 1,0-42 31</inkml:trace>
  <inkml:trace contextRef="#ctx0" brushRef="#br1" timeOffset="181104.6">19854 8107 0,'0'0'0,"-21"0"0,21-21 16,-21 21-16,0 0 15,0 0-15,-1 0 0,1 0 16,0 0-16,0 0 16,0 0-16,0 0 0,-1 0 0,1 0 15,0 0 1,0 0-16,0 0 15,0 0 1,42 0 15,0 0-31,0 0 0,21 0 16,1 0-16,-1 0 0,0 0 0,1 0 16,-1-21-16,22 21 0,-22 0 15,0 0-15,1-22 0,-1 22 0,0 0 16,1 0-16,-1 0 0,-21 0 15,21-21-15,-20 21 0,-44 0 32,1 0-32,0 0 15,0 0-15,0 21 0,0-21 0,-1 0 16,1 0-16,0 0 16</inkml:trace>
  <inkml:trace contextRef="#ctx0" brushRef="#br1" timeOffset="181367.75">19918 8065 0,'0'21'47,"0"0"-47,0 0 16,0 0-16,-21 22 0,21-22 15,0 21-15,-22-21 0,22 22 16,0-22-16,-21 21 0,21 0 0,-21-20 15,21 20-15,-21-21 0,21 21 16,0-20-16,0-1 0,-21 0 0,21 21 16,0-21-16,0 1 0,0-1 15,0 0-15,0 0 16,21-21 0,-21-21-16,21 21 15</inkml:trace>
  <inkml:trace contextRef="#ctx0" brushRef="#br1" timeOffset="181916.76">20320 8467 0,'21'-21'16,"-42"42"-16,63-42 0,-42-1 0,21 22 16,-21-21-16,0 0 0,0 0 15,0 0-15,0 0 0,0-1 16,0 1-16,0 0 15,-21 21-15,21-21 0,-21 21 16,0 0-16,0 0 0,0 0 16,-22 21-16,22-21 0,0 21 15,0 0-15,0 1 0,-1 20 16,1-21-16,0 0 0,21 0 16,-21 22-16,0-22 0,21 0 0,-21 21 15,21-20-15,0-1 0,0 0 16,0 0-16,0 0 0,0 0 15,0 1-15,21-22 16,0 0-16,0 0 0,0 0 16,0 0-16,1 0 0,-1-22 0,0 1 15,21 0-15,-21 0 0,1 21 0,20-21 16,-21-22-16,0 22 0,0 0 16,1 0-16,-1-21 0,0 20 0,-21 1 15,0 0-15,21 0 16,-21 0-16,21 0 0,-21 42 31,0 0-31,0 0 16,0 0-16,0 0 0,-21 1 0,21-1 15,-21 0-15,21 0 0,-21 0 16,21 0-16,0 1 0,0-1 0,0 0 16,0 0-16,0 0 15,21-21-15,0 0 16,0 0-16,0 0 0,1 0 15,-1 0-15,21-21 0,-21 21 0,0-21 16</inkml:trace>
  <inkml:trace contextRef="#ctx0" brushRef="#br1" timeOffset="182525.93">20955 8086 0,'0'0'15,"0"-21"-15,0-22 0,0 22 0,0 0 16,0 42-1,-21 0 1,0 0-16,21 22 0,-22-22 16,22 21-16,-21 1 0,21-1 15,-21 0-15,0 1 0,21-22 0,-21 21 16,0 0-16,21-20 0,-22 20 16,22-21-16,0 0 0,-21 22 0,21-22 15,0 0-15,0 0 16,0 0-1,0-42 1,21 0 0,-21 0-16,0 0 0,22-1 15,-1 1-15,-21 0 0,21 0 16,0 0-16,0 0 0,0-1 0,1 1 16,-1 0-16,-21 0 0,42 0 0,-21 21 15,0 0 1,1-21-16,-1 21 0,0 0 0,-21 21 31,0 0-15,-21-21-16,0 21 15,-1-21-15,1 0 0,0 0 16,0 0-16,0 0 0,0 0 0,-1 0 16,1 0-1,21 21 1,0 0-16,0 1 15,0-1 1,21-21-16,-21 21 0,22 0 0,-22 0 16,21-21-16,-21 21 0,21 1 0,-21-1 15,0 0-15,21 0 16,0 0 0,0-21-1,1 0 1,-1 0-16,0-21 0</inkml:trace>
  <inkml:trace contextRef="#ctx0" brushRef="#br1" timeOffset="182899.75">21336 8424 0,'21'0'31,"-21"-21"-15,21 21-16,0 0 0,1-21 16,-1 21-16,0-21 0,0 0 15,0 21-15,0-21 0,1-1 16,-22 1 0,-43 21-1,22 0-15,0 0 16,0 0-16,0 21 0,-1 1 15,1-22-15,-21 21 0,42 0 0,-21 0 16,0 0-16,-1 0 0,22 1 16,-21-22-16,21 21 0,0 0 0,0 0 15,0 0-15,0 0 16,21-21 0,1 22-16,-1-22 0,0 0 15,0 0-15,0 0 0,0 0 0,1 0 16,-1 0-16,0-22 0,0 22 15</inkml:trace>
  <inkml:trace contextRef="#ctx0" brushRef="#br1" timeOffset="183279.9">21907 8276 0,'0'-21'31,"0"42"-31,-21-42 0,0 21 0,0 0 16,0 0-16,0 21 0,-1-21 15,1 21-15,0-21 0,0 22 0,0-1 16,21 0-16,0 0 16,0 0-16,0 0 15,0 1-15,21-22 16,0 21-16,0-21 16,-21 21-16,21-21 0,1 0 0,-1 21 15,-21 0-15,21-21 16,-21 21-16,0 1 15,-21-22 1,0 0-16,-1 0 0,1 0 16,0 21-16,0-21 0,-21 0 0,20 0 15,1 0-15,0 0 0,0 0 0,0 0 16,0 0-16,21-21 16,0-1-1,0 1 1,21 21-1,0-21-15,0 21 0</inkml:trace>
  <inkml:trace contextRef="#ctx0" brushRef="#br1" timeOffset="183735.9">22479 8022 0,'0'-21'0,"0"42"0,0-63 0,0 21 15,0 0-15,0-1 16,-21 1 0,0 21-16,-1 0 0,1 0 15,0 0-15,-21 0 0,21 21 16,-1 1-16,1-22 0,0 21 0,0 21 16,0-21-16,0 0 0,-1 22 15,1-22-15,0 21 0,21-21 0,0 22 16,0-22-16,0 21 0,0-21 0,0 1 15,0-1-15,0 21 0,0-21 16,21 0-16,0 1 0,1-1 0,-1 0 16,0 0-16,0 0 15,0-21-15,-21 21 0,21 1 16,-21-1-16,0 0 31,-21-21-31,0 0 0,0 0 0,0 0 16,-22 0-16,22 0 0,0 0 0,0 0 15,-21 0-15,20 0 0,1 0 16,0 0-16,0 0 0,0 0 16,21-21-16,21 21 31,-21-21-31,21 21 0,0 0 16,0 0-16,1-22 0</inkml:trace>
  <inkml:trace contextRef="#ctx0" brushRef="#br1" timeOffset="185367.67">22606 8297 0,'0'-21'16,"0"0"0,-21 21 15,0 21-31,-1 0 15,1 1-15,21-1 0,-21 0 16,21 0-16,0 0 0,-21 0 0,0 1 16,21-1-16,-21-21 0,21 21 15,0 0-15,0 0 0,0 0 16,0 1-16,21-22 16,0 0-16,0 0 15,0 0-15,0 0 0,1 0 0,-1 0 16,0 0-16,0 0 0,0 0 15,0 0-15,1-22 0,-1 1 0,21 0 16,-21 21-16,0-21 0,1 0 16,-22 0-16,21-1 0,-21 1 0,21 21 15,-21-21-15,0 42 47,0 0-31,0 1-16,0-1 0,0 0 15,0 0-15,0 0 16,0 0-16,0 1 16,0-1-16,21-21 15,0 0-15,0 0 0,1 0 16,-1 0-16,0 0 0,0 0 16,0 0-16,0 0 0,22-21 0,-22-1 15,0 22-15,0-21 0,0 0 16,-21 0-16,22 21 0,-1-21 15,-21 0-15,0-1 0,0 1 0,0 0 16,0 0-16,0 0 16,0 0-16,-21 21 15,-1 0-15,1 0 16,21 21 0,-21 0-16,0 0 0,21 0 15,0 0-15,0 1 16,0-1-16,0 0 0,0 0 15,0 0-15,0 0 0,21-21 16,0 22 0,0-22-16,1 0 0,-1 0 0,0 0 15,0 0-15,0 0 0,0 0 0,1 0 16,-1 0-16,0 0 0,0 0 16,0 0-16,0-22 0,1 1 0,-1 21 15,-21-21-15,21 0 0,0 21 16,-21-21-16,21 0 0,-21-1 0,0 1 15,0 0-15,0 0 0,-21 42 47,0 0-47,21 0 16,0 1 0,0-1-16,0 0 0,0 0 15,0 0 1,21-21-16,0 0 15,0 0-15,1 0 0,-1 0 16,0 0-16,0 0 16,-21-21-16,21 21 15,-21-21-15,0 0 0,0 0 0,21-1 16,-21 1-16,0 0 16,-21 21 30,21 21-46,-21 0 0,21 1 16,-21-22-16,0 21 0,21 0 16,0 0-16,-21-21 0,21 21 15,-22-21-15,44 0 47,-22-21-47,21 21 16,0-21-16,0 0 15,0 0-15,0 21 0,-21-22 0,22 1 16,-1 21-16,0-21 0,0 21 16,0 0-1,-21 21 17,0 0-32,0 1 0,0-1 15,0 0-15,0 0 0,0 0 16,21-21 15,1 0-15,-1 0-16,0 0 0,0 0 0,21 0 15,-20 0-15,-1-21 0,21 21 0,-21-21 16,0 21-16,22-21 0,-22 0 16,0-1-16,-21 1 0,21 0 15,0-21-15,-21 21 16,0-1-16,0 1 0,-21 21 15,0 0-15,0 0 0,0 0 16,0 0-16,-1 0 16,1 21-16,0 1 0,0-1 15,21 0-15,0 0 0,0 0 16,0 0-16,0 1 0,0-1 16,0 0-16,0 0 0,0 0 15,0 0 16,-21-21 1,0 0-17,-1 0-15,22-21 16,0 0 0,0 0-16,0 0 0,22 0 15</inkml:trace>
  <inkml:trace contextRef="#ctx0" brushRef="#br1" timeOffset="185916.68">24363 7959 0,'0'-21'0,"0"42"0,-21-42 16,-1 21-1,22 21-15,-21 0 16,21 0-16,-21 0 0,21 22 15,0-22-15,0 0 0,0 21 16,-21-21-16,21 22 0,-21-22 0,21 21 16,-21-21-16,21 1 0,0 20 15,0-21-15,-22 0 0,22 0 16,0 1-16,-21-1 0,21 0 16,0 0-16,0 0 15,0-42 32,0 0-47,0 0 16,0 0-16,21-1 15,1 1-15,-1 0 0,0 0 16,0 0-16,0 21 16,0-21-16,1 21 15,-1 0-15,0 21 16,0-21-16,-21 21 15,0 0-15,0 0 0,0 0 16,0 1-16,0-1 16,0 0-16,0 0 15,0 0-15,-21-21 16,0 0-16,0 0 0,21 21 16,0-42 30,0 0-46,21 0 16</inkml:trace>
  <inkml:trace contextRef="#ctx0" brushRef="#br1" timeOffset="186344.44">24680 8319 0,'-42'0'15,"21"0"-15,0 0 0,-1 21 16,1 0-16,0-21 16,0 21-16,21 0 0,-21-21 0,21 21 15,-21 1-15,21-1 0,0 0 16,-22 0 0,22 0-16,0 0 15,22-21 1,-1 0-16,0 0 15,0 0-15,0 0 0,0 0 16,1 0-16,-1 0 0,0-21 16,0 21-16,0-21 0,0 21 0,1-21 15,-1 0-15,-21 0 0,0-1 0,0 1 16,0 0-16,0 0 0,0 0 16,0 0-16,0-1 0,-21 1 0,-1 21 15,1-21-15,0 21 16,0 0-16,0 0 15,0 0-15,-1 21 0,1-21 0,21 21 16,0 1 0,0-1-16,21-21 31,1 0-31</inkml:trace>
  <inkml:trace contextRef="#ctx0" brushRef="#br1" timeOffset="186644.82">25061 8022 0,'0'0'0,"0"-21"0,0 0 15,-21 42 1,0 0 0,21 0-16,-21 1 0,0-1 0,-1 0 15,22 21-15,-21-21 0,0 22 16,21-22-16,-21 21 0,0-21 0,0 1 15,21 20-15,0-21 0,0 0 16,-22 0-16,22 1 0,0-1 0,0 0 16,0 0-16,22-21 31,-1 0-15,0 0-16,0 0 0,0 0 15,0 0-15,1-21 0,-1 21 16,0-21-16,0 0 0,0 21 0</inkml:trace>
  <inkml:trace contextRef="#ctx0" brushRef="#br1" timeOffset="186856.7">24913 8213 0,'0'0'15,"-21"0"-15,42 0 31,0 0-15,0 0-16,1 0 0,-1 0 16,21 0-16,-21 0 0,0 0 0,1 0 15,-22-21-15,21 21 0,0-22 16,0 22-16,-21-21 0,0 0 16</inkml:trace>
  <inkml:trace contextRef="#ctx0" brushRef="#br1" timeOffset="187257.47">24342 7006 0,'-22'0'15,"1"21"16,21 1-31,0-1 16,0 0-16,-21-21 0,21 21 16,0 0-16,0 0 0,-21 1 0,21-1 15,0 0-15,-21-21 16,21 21-16,0 0 16</inkml:trace>
  <inkml:trace contextRef="#ctx0" brushRef="#br1" timeOffset="187512.33">24066 7281 0,'22'0'47,"-1"0"-47,0 0 16,0 0-16,0 0 15,0 0-15,1 0 0,-1 0 16,0 0-16,0 0 0,0-21 0,0 21 16,1-21-16,-1 0 15,0 21-15,-21-21 0,0 0 16,0-1-16</inkml:trace>
  <inkml:trace contextRef="#ctx0" brushRef="#br1" timeOffset="187752.19">24109 6985 0,'0'0'0,"21"0"32,0 0-17,0 0-15,0 0 0,22 0 16,-22-21-16,0 21 0,0 0 16,0 0-16,1 0 0,-1-21 15,0 21-15,0-21 0</inkml:trace>
  <inkml:trace contextRef="#ctx0" brushRef="#br1" timeOffset="188296.88">24384 6731 0,'0'0'0,"-21"0"15,-85 0 1,85 0-16,-22 0 0,22 21 16,0-21-16,-21 21 0,-1 1 15,22-1-15,-21 0 0,21 21 0,-22-21 16,22 22-16,0-22 0,0 0 16,0 21-16,0 1 0,-1-22 0,22 21 15,0 1-15,0-1 0,0 0 16,0-21-16,0 22 0,22-1 0,-1-21 15,-21 22-15,42-22 0,-21 0 16,0 0-16,22 0 0,-1 0 0,-21 1 16,22-22-16,-1 0 0,0 21 15,1-21-15,-22 0 0,21 0 16,0 0-16,1 0 0,-1-21 0,-21 21 16,22-22-16,-1 1 0,0 0 15,1 0-15,-1-21 0,-21 20 0,21-20 16,-20 0-16,20-1 0,-21-20 15,0 21-15,0-1 0,-21 1 0,0 0 16,0-1-16,0 1 0,0 0 16,-21-1-16,0 22 0,0-21 0,-21 21 15,-1-1-15,1 1 0,21 0 16,-22 0-16,1 21 0,0 0 0,21 0 16,-22 0-16,1 0 0,21 0 0,-22 0 15,22 21-15,0 0 16,-21 0-16,21 1 0,-1-1 0,22 0 15,0 0-15,-21-21 0,21 21 16,-21 0-16,21 1 0</inkml:trace>
  <inkml:trace contextRef="#ctx0" brushRef="#br1" timeOffset="189007.49">20849 9673 0,'0'0'0,"0"-21"0,0 42 47,0 0-47,-21 1 0,0-1 16,0 0-16,21 0 0,0 0 0,-22 22 15,1-22-15,21 0 0,-21 0 16,21 0-16,0 0 0,-21-21 16,21 22-16,-21-1 0,21 0 15,-21-21-15,42-21 47,0 21-31</inkml:trace>
  <inkml:trace contextRef="#ctx0" brushRef="#br1" timeOffset="189304.32">21251 9567 0,'0'85'31,"0"-64"-31,-21 0 16,21 1-16,-21-1 0,0 0 0,21 0 15,-21 0-15,21 0 0,0 1 0,-22-1 16,22 0-16,-21 0 0,0 0 16,21 0-16,-21-21 0,21 22 15,21-22 32,-21-22-31</inkml:trace>
  <inkml:trace contextRef="#ctx0" brushRef="#br1" timeOffset="189608.14">21167 9610 0,'0'-21'0,"0"42"0,0-64 0,21 43 15,-21-21-15,21 0 0,0 0 16,0 21-16,0 0 0,1-21 16,-1 21-16,0 0 0,0 0 15,0 0-15,0 21 0,1-21 16,-22 21-16,21 0 0,0 22 0,-21-22 16,0 21-16,21-21 0,-21 22 15,21-22-15,-21 0 0,0 21 0,0-21 16,0 1-16,0-1 0,0 0 15,0 0-15,-21 0 0,21 0 0,-21-21 16,21 22-16,-21-1 0,0-21 16,-1 0-1,1 0 1,0 0-16,21-21 16</inkml:trace>
  <inkml:trace contextRef="#ctx0" brushRef="#br1" timeOffset="189792.04">21167 9864 0,'21'0'31,"0"0"-15,0 0-16,0 0 0,0 0 15,1-21-15,-1 21 0,0-22 16,21 22-16,-21 0 0,22-21 0,-22 21 15,21-21-15,1 21 0,-22-21 16,21 0-16</inkml:trace>
  <inkml:trace contextRef="#ctx0" brushRef="#br1" timeOffset="190048.89">21929 9525 0,'0'0'0,"-22"0"16,22 21-16,-21 0 15,0 1-15,21-1 16,-21 21-16,21-21 0,0 22 16,0-22-16,0 21 0,-21-21 0,21 0 15,0 1-15,0 20 0,0-21 16,0 0-16,0 0 0,0 1 16,0-1-16,0-42 46,21-1-30,-21 1-16,0 0 0</inkml:trace>
  <inkml:trace contextRef="#ctx0" brushRef="#br1" timeOffset="190265.77">21950 9589 0,'0'0'0,"21"0"0,0 21 16,-21 0-16,0 21 15,0-21-15,21 1 0,-21-1 0,0 0 16,21 0-16,-21 0 0,0 0 16,0 1-16,0-1 0,22-21 0,-22 21 15,0 0 1,21-21-16,0 0 31,-21-21-31,21 0 16,0 21-16</inkml:trace>
  <inkml:trace contextRef="#ctx0" brushRef="#br1" timeOffset="190736.1">22500 9546 0,'-85'21'15,"64"1"-15,0-22 16,-21 21-16,21 0 0,-1 0 0,1 0 15,-21 0-15,21 1 0,0-1 16,-1 0-16,22 0 0,-21-21 16,21 21-16,-21-21 0,21 21 15,21-21 17,0 0-32,1 0 0,-22-21 15,21 21-15,0-21 0,0 0 0,0 0 16,0 0-16,1-1 0,-22 1 15,21 0-15,0-21 0,0 21 0,0-1 16,-21 1-16,0 0 0,21 0 16,1 0-16,-22 42 31,0 0-31,0 0 16,0 22-16,0-22 0,-22 21 15,22-21-15,0 22 0,-21-22 16,21 21-16,0-21 0,0 0 0,0 22 15,0-22-15,0 0 0,0 0 0,0 0 16,0 1-16,0-1 0,0 0 16,0 0-16,0 0 0,0 0 15,-21-21 17,0 0-32</inkml:trace>
  <inkml:trace contextRef="#ctx0" brushRef="#br1" timeOffset="191583.63">20786 9546 0,'0'21'32,"-22"-21"-17,22 22-15,-21-1 0,21 0 16,-21 0-16,21 0 0,0 22 0,0-22 16,0 0-16,-21 21 0,21-21 15,0 1-15,-21-1 0,21 0 0,0 0 16,0 0-16,0 0 0,0 1 0,-21-1 15,21 0-15,-22-21 16,22 21 0,0-42 62,22 21-78,-22-21 0,21 21 0,-21-21 15,21-1 1,0 1-16,-21 0 31</inkml:trace>
  <inkml:trace contextRef="#ctx0" brushRef="#br1" timeOffset="192427.18">20786 9758 0,'21'0'0,"-21"-21"16,0 0-1,21 21 1,-21-22-16,0 1 0,0 0 16,0 0-1,0 0-15,0 0 16,0-1 15,0 44 16,0-1-31,-21 0-16,21 0 0,0 0 15,0 0-15,0 1 16,0-1-16,0 0 0,0 0 0,0 0 16,-21 0-16,21 1 15,0-1-15,-22-21 0,22 21 16,0 0-1,0 0-15,-21-21 16,0 0 0,21-21 31,0 0-47,0 0 15,21 21-15,-21-21 0,21 21 16,-21-22-16,0 1 0,22 21 15</inkml:trace>
  <inkml:trace contextRef="#ctx0" brushRef="#br1" timeOffset="204184.09">10901 11303 0,'0'-21'16,"0"0"-1,0 0 17,-21 21 15,21 21-32,0 0-15,-22 0 16,22 0-16,0 0 0,0 22 0,0-22 15,-21 0-15,21 0 0,0 22 16,0-22-16,-21 0 0,21 21 0,0-21 16,0 1-16,-21 20 0,21-21 0,0 0 15,0 0-15,0 1 16,0-1-16,0 0 0,0 0 0,-21 0 0,21 0 16,0 1 15,0-44-16,0 1 1,0 0-16,0 0 16</inkml:trace>
  <inkml:trace contextRef="#ctx0" brushRef="#br1" timeOffset="204796.75">10901 11324 0,'0'0'0,"0"-21"0,0 0 16,0 0 0,0 0-16,21 21 0,0-22 0,0 22 15,0-21-15,1 21 16,-1 0-16,0 0 0,0 0 0,0 0 15,0 0-15,1 0 16,-1 0-16,-21 21 0,21 1 16,-21-1-16,0 21 0,0-21 0,0 0 15,0 22-15,0-22 0,-21 21 16,0-21-16,-1 22 0,1-22 0,-21 0 16,21 21-16,-22-20 0,22-1 0,0 0 15,0-21-15,-21 21 0,20 0 16,1-21-16,0 21 0,0-21 15,0 0-15,0 0 32,21-21-32,-22 21 0,22-21 0,0 0 15,0 0 1,0 42 15,0 0-15,0 0-1,0 0-15,22 1 0,-22-1 16,0 0-16,21-21 0,0 21 16,-21 0-16,0 0 0,21-21 15,-21 22-15,21-1 0,0-21 0,-21 21 16,22 0 0,-1-21-16,0 0 15,0 0-15,0 0 16,0 0-16,1-21 15,-1 0-15,0 21 0,-21-21 16,21-1-16,0 1 0</inkml:trace>
  <inkml:trace contextRef="#ctx0" brushRef="#br1" timeOffset="205956.08">11176 11748 0,'0'0'0,"21"0"47,0 0-47,0 0 15,1 0-15,-1-22 16,0 1-16,0 0 15,0 21-15,-21-21 0,21 0 16,-21 0 0,0-1-16,-21 22 15,0 0-15,0 0 16,0 0 0,0 0-16,-1 22 0,22-1 0,-21-21 15,0 21-15,0 0 0,21 0 0,-21 0 16,21 1-16,-21-1 15,21 0-15,0 0 0,0 0 16,0 0-16,0 1 0,21-22 16,0 0-16,0 0 15,0 0-15,0 0 0,1 0 0,-1 0 16,0 0-16,0 0 0,0 0 0,0 0 16,1-22-16,-1 22 15,0-21-15,0 21 0,0-21 0,0 0 0,1 0 16,-22 0-16,0-1 15,21 1-15,-21 0 16,0 0-16,0 42 47,0 0-31,0 0-16,-21 1 0,21-1 15,0 0-15,0 0 16,0 0-16,0 0 15,0 1-15,0-1 16,0 0 0,0-42 31,0 0-47,0-1 15,0 1-15,0 0 16,0 0-16,0 0 0,0 0 0,21-1 15,-21 1-15,21 0 0,0 0 16,0 0-16,0 21 16,1-21-16,-1 21 0,0 0 15,0 0-15,0 0 16,0 21 0,1 0-16,-22 0 15,0 0-15,21 0 0,0 1 16,-21-1-16,0 0 15,0 0-15,0 0 16,0 0 15,-21-21-15,21-21 15,0 0-31,0 0 16,0 0-16,0 0 0,0-1 15,21 1-15,0 0 16,0 0-16,0 21 0,-21-21 16,22 0-16,-1 21 0,0 0 0,0-22 15,21 22-15,-20 0 0,-1 0 16,0 0-16,0 0 0,0 22 0,0-1 16,1-21-16,-1 21 0,0 0 0,-21 0 15,0 0-15,0 1 16,0-1-16,0 0 0,0 0 15,0 0-15,-21-21 0,0 0 16,21 21-16,-22-21 0,1 22 16</inkml:trace>
  <inkml:trace contextRef="#ctx0" brushRef="#br1" timeOffset="208007.7">12615 11621 0,'0'-22'16,"0"1"-1,0 0-15,-21 21 16,0 0-16,0 0 0,0 0 15,-1 0-15,1 0 16,0 21-16,0 0 0,0 1 16,0-1-16,-1 0 0,1 0 0,0 0 15,0 22-15,0-22 0,21 0 16,0 0-16,-21 21 0,21-20 0,0-1 16,0 0-16,0 0 0,0 0 0,21 0 15,0-21-15,0 22 0,21-22 16,-20 0-16,20 0 0,-21 0 15,21 0-15,-20 0 0,20 0 0,-21 0 16,21-22-16,-20 1 0,20 21 0,-21-21 16,0 0-16,0 0 0,1 0 15,-1-1-15,-21 1 0,21 0 0,-21 0 16,0 0-16,0 0 0,0-1 0,0 1 16,-21 0-16,0 0 0,-1 0 15,1 0-15,0-1 0,-21 22 0,21 0 16,-22 0-16,22 0 0,-21 0 0,21 22 15,-22-1-15,22 0 0,0 0 16,0 0-16,0 0 0,-1 1 16,1-1-16,21 0 0,-21 0 0,21 0 15,0 0-15,0 1 0,0-1 0,0 0 16,0 0-16,21 0 16,0-21-16,22 0 0,-22 0 0,0 0 15,0 0-15,0 0 0,22-21 0,-22 21 16</inkml:trace>
  <inkml:trace contextRef="#ctx0" brushRef="#br1" timeOffset="208292.54">13123 11261 0,'0'21'0,"0"0"15,-21 0-15,0 22 0,21-22 16,-21 21-16,0-21 0,21 22 0,-22-22 16,1 21-16,0-21 0,21 22 0,0-22 15,-21 0-15,21 21 0,-21-21 16,21 1-16,-21-1 0,21 0 16,0 0-16,0 0 0,0 0 0,0 1 15,0-1-15,0 0 16,21-21-1,0 0 1,0-21-16</inkml:trace>
  <inkml:trace contextRef="#ctx0" brushRef="#br1" timeOffset="208725.29">13250 11684 0,'-21'0'0,"0"0"0,21 21 16,0 0-16,-21-21 0,21 22 16,21-22-1,0 0-15,0 0 16,0 0-16,1 0 0,-1 0 16,0 0-16,0 0 0,0-22 0,0 22 15,22-21-15,-22 21 0,0 0 0,-21-21 16,21 21-16,-21-21 0,21 21 15,-21-21-15,0 0 0,0-1 16,-21 22-16,0 0 16,0 0-16,0 0 0,0 0 15,-22 0-15,22 0 0,-21 22 0,21-22 16,-22 21-16,1 0 0,21 0 16,0 0-16,-22 22 0,43-22 0,-21 0 15,21 0-15,0 0 0,0 0 16,0 1-16,0-1 0,0 0 0,21 0 15,0 0-15,1-21 0,20 0 16,-21 0-16,0 21 0,22-21 16,-22 0-16,21 0 0,0 0 0,-20 0 15,20-21-15,0 0 0,-21 0 0,22 0 16,-22 21-16,0-21 0</inkml:trace>
  <inkml:trace contextRef="#ctx0" brushRef="#br1" timeOffset="208968.15">12848 11409 0,'0'0'0,"0"21"15,0 0 1,21-21-1,0 0-15,1 0 0,20 0 16,-21 0-16,21 0 0,1 0 16,-1 0-16,-21 0 0,22 0 0,-1 0 15,0 0-15,1-21 0,-22 21 0,21-21 16,-21 21-16</inkml:trace>
  <inkml:trace contextRef="#ctx0" brushRef="#br1" timeOffset="209559.81">14055 11324 0,'0'0'0,"0"21"47,-22 1-47,1-1 0,0 0 0,21 21 15,-21-21-15,21 22 0,-21-1 0,0 0 16,21-20-16,-22 20 0,22 0 16,-21-21-16,0 22 0,21-1 0,-21-21 15,21 0-15,0 22 0,-21-22 0,21 0 16,0 0-16,-21 0 0,21 1 15,21-44 17,0 1-32</inkml:trace>
  <inkml:trace contextRef="#ctx0" brushRef="#br1" timeOffset="210011.55">14330 11599 0,'-85'64'31,"64"-43"-31,-21-21 0,20 21 0,1 0 0,0 1 16,-21-1-16,21-21 0,-1 21 0,1 0 16,0 0-16,0-21 0,21 21 15,-21 1-15,0-1 16,42-21 31,0-21-47,-21-1 0,21 22 0,0-21 15,0 0-15,1 0 0,-1 21 0,0-21 16,0 0-16,0-1 0,0 1 16,1 21-16,-1 0 15,0 0 1,-21 21-16,0 1 15,0-1-15,0 0 0,21-21 16,-21 21-16,0 0 0,21 0 16,-21 1-16,0-1 15,21-21-15,1 21 0,-1-21 16,-21 21-16,21-21 0,0 0 16,0 0-1,0 0-15,1-21 0,-22 0 16,21 0-16</inkml:trace>
  <inkml:trace contextRef="#ctx0" brushRef="#br1" timeOffset="210268.4">14626 11261 0,'0'0'0,"0"21"15,0 0 1,0 0-16,0 0 0,0 22 0,0-1 15,0-21-15,0 22 0,0-1 0,0-21 16,0 21-16,0-20 0,-21 20 16,21-21-16,-21 21 0,21-20 0,0-1 15,0 0-15,-21 0 0,21 0 0,-22-21 16,22 21-16,0 1 16,0-44-1,22 22 1,-1-21-16,0 0 0</inkml:trace>
  <inkml:trace contextRef="#ctx0" brushRef="#br1" timeOffset="210619.72">14711 11663 0,'0'21'16,"0"0"15,21-21-16,0 0-15,0 0 0,0 0 16,1 0-16,-1 0 0,0-21 16,0 0-16,0 21 15,0 0-15,1-21 0,-22 0 0,0-1 16,-22 22 15,1 0-31,0 0 0,0 0 16,0 22-16,0-1 0,-1 0 0,1-21 15,0 21-15,21 0 0,0 0 16,-21 1-16,21-1 0,0 0 0,0 0 16,0 0-16,0 0 15,21-21-15,0 0 16,0 0-16,1 0 16,-1 0-16,0 0 0,0 0 0,0 0 15,0 0-15</inkml:trace>
  <inkml:trace contextRef="#ctx0" brushRef="#br1" timeOffset="211131.94">15282 11282 0,'-42'85'31,"42"-64"-31,-21 21 0,0-21 15,-1 22-15,22-1 0,0-21 0,-21 21 16,21-20-16,-21-1 0,0 21 16,21-21-16,0 0 0,0 1 0,-21-1 15,21 0-15,0 0 0,-21 0 16,21-42 31,0 0-47,0 0 15,0 0-15,21 21 0,-21-22 16,21 1-16,0 0 0,-21 0 16,21 21-16,0-21 0,1 0 0,-1 21 15,0 0-15,0-22 0,0 22 16,0 0-16,1 0 0,-1 0 0,0 0 16,0 22-16,0-1 0,0-21 0,-21 21 15,0 0-15,0 0 0,0 0 16,0 1-16,0-1 0,0 0 15,0 0-15,-21-21 0,0 21 0,-21 0 16,21-21-16,-22 22 0,22-22 0,-21 0 16,21 0-16,-22 21 0,22-21 15,0 0-15,0 0 0,0 0 16,-1 0-16,22-21 16,0-1-1,0 1-15,22 21 0,20-21 0,-21 0 16</inkml:trace>
  <inkml:trace contextRef="#ctx0" brushRef="#br1" timeOffset="211431.76">15790 11218 0,'0'0'0,"-63"106"16,63-85 0,0 22-16,0-1 0,-21-21 0,21 22 15,-22-1-15,22-21 0,0 21 0,-21-20 16,21-1-16,0 21 0,0-21 16,0 0-16,-21 1 0,21-1 0,0 0 15,0 0-15,0 0 16,0-42 15,21 0-15,-21 0-16</inkml:trace>
  <inkml:trace contextRef="#ctx0" brushRef="#br1" timeOffset="211788.75">15642 11324 0,'0'-21'0,"0"42"0,-21-63 15,21 21-15,0 0 0,0-1 16,21 1 0,0 21-16,0 0 0,1-21 15,-1 21-15,21 0 0,-21 0 16,0 0-16,22 0 0,-22 21 16,0 0-16,21 1 0,-20 20 0,-1-21 15,0 21-15,0-20 0,0 20 0,-21 0 16,21-21-16,-21 22 0,0-22 15,0 21-15,0-21 0,0 22 0,0-22 16,-21 0-16,0 0 0,-21 0 0,21-21 16,-22 22-16,22-1 0,-21-21 0,-1 0 15,1 21-15,0-21 0,21 0 16,-22 0-16,22 0 0,0 0 0,0 21 16,0-21-16,-1 0 0,44 0 46,-1 0-46,0 0 16</inkml:trace>
  <inkml:trace contextRef="#ctx0" brushRef="#br1" timeOffset="212225.5">16002 11599 0,'0'-21'0,"0"0"16,0 0-16,0 0 15,0 0 1,21 21 0,0 0-16,0 0 0,1 0 15,-1 21-15,-21 0 16,21 0-16,-21 0 0,21-21 15,-21 21-15,0 1 0,0-1 0,0 0 16,0 0-16,0 0 0,0 0 0,0 1 16,0-1-16,-21-21 15,21 21-15,-21-21 16,21-21 15,0 0-15,0-1-16,0 1 15,0 0-15,0 0 0,21 0 16,0 21-16,-21-21 0,21 21 16,-21-22-16,21 22 0,1-21 0,-1 21 15,-21-21-15,21 0 0,0 21 0,0 0 16,0 0-16,1-21 16</inkml:trace>
  <inkml:trace contextRef="#ctx0" brushRef="#br1" timeOffset="212428.38">16425 11494 0,'0'21'0,"-21"21"16,42-105-16,-42 147 0,0-84 0,21 21 16,-21 1-16,21-1 0,-21-21 15,21 21-15,0 0 0,0 0 16,-22 0-16,22 1 16,-21-1-16,21 0 31,0-42 0,0 0-31</inkml:trace>
  <inkml:trace contextRef="#ctx0" brushRef="#br1" timeOffset="212616.27">16383 11430 0,'0'0'0,"0"-21"0,-21 21 47,21 21-32,0 0 1,21-21 0,0 0-16,-21 21 15</inkml:trace>
  <inkml:trace contextRef="#ctx0" brushRef="#br1" timeOffset="212876.12">16573 11515 0,'0'21'16,"0"0"15,-21-21-31,21 21 0,0 0 0,0 1 15,0-1-15,0 0 16,0 0-16,0 0 16,0 0-16,0 1 15</inkml:trace>
  <inkml:trace contextRef="#ctx0" brushRef="#br1" timeOffset="213120.98">16722 11515 0,'0'21'31,"-22"0"-31,1 0 16,0 0-16,0-21 0,21 22 15,-21-1-15,0-21 0,-1 21 0,1 0 16,0 0-16,0 0 16,0-21-16,21 22 0,0-1 15,21-21 32,0 0-47</inkml:trace>
  <inkml:trace contextRef="#ctx0" brushRef="#br1" timeOffset="213528.75">16743 11599 0,'21'0'46,"0"0"-30,-21-21 0,21 21-16,0-21 15,-21 0-15,0 0 16,-21 42 31,0 0-47,21 0 0,-21 0 15,0-21-15,21 22 0,-21-1 16,-1 0-16,22 0 16,0 0-16,0 0 15,0 1 1,22-22 0,-1 0-1,0 0-15,0 0 16,0 0-1,-21-22-15</inkml:trace>
  <inkml:trace contextRef="#ctx0" brushRef="#br1" timeOffset="213996.02">16912 11515 0,'0'-21'31,"21"21"0,-21 21-15,0 0 0,0 0-16,21-21 15,-21 21-15,0 0 16,0 1-1,22-22-15,-22 21 0,0 0 16,0 0-16,0 0 16,0 0-1,0-42 48,0 0-63,0 0 15,0 0 1,0 0-16,0-1 16,21 1-16,-21 0 0,21 0 0,-21 0 15,21 0-15,0 21 16,-21-22-16,21 22 0,-21-21 16,0 0-16,22 21 0,-22-21 15,21 21-15</inkml:trace>
  <inkml:trace contextRef="#ctx0" brushRef="#br1" timeOffset="214624.39">16468 10287 0,'-22'0'31,"1"0"-31,0 0 16,0 0-16,0 0 0,0 0 0,-1 0 16,1 21-16,0 0 15,0 1-15,0-1 0,21 0 0,0 0 16,0 0-16,-21 0 0,21 1 0,0-1 15,0 0-15,0 0 0,0 0 16,21 0-16,0 1 16,0-22-16,0 0 0,0 0 15,1 0-15,-1 0 0,0 0 16,0 0-16,0 0 0,0 0 16,1-22-16,-1 22 0,0-21 15,0 0-15</inkml:trace>
  <inkml:trace contextRef="#ctx0" brushRef="#br1" timeOffset="-214338.64">16616 10139 0,'0'-21'0,"0"42"0,0-63 16,-21 42-16,-1-22 0,1 22 16,0-21-16,0 21 0,0 0 0,-22 0 15,22 0-15,0 0 0,-21 0 0,21 0 16,-22 0-16,22 0 15,-21 0-15,21 0 0,-22 0 0,22 0 16,0 21-16,-21 1 0,20-1 0,-20-21 16,21 21-16,0 0 0,0 0 15,-22 22-15,22-22 0,0 0 0,21 21 16,-21-21-16,21 22 0,-21-22 0,21 21 16,0 1-16,0-22 0,0 21 15,0 0-15,0-20 0,0 20 0,21-21 16,0 0-16,0 0 0,0 1 0,0-1 15,22 0-15,-22-21 0,21 21 0,1-21 16,-22 0-16,21 0 0,0 0 16,1 0-16,-1 0 0,0 0 15,1 0-15,-1 0 0,0-21 0,1 21 16,-1-21-16,-21 0 0,22 21 16,-22-22-16,21 1 0,-21 0 0,0 0 15,1 0-15,-22 0 0,0-22 0,21 22 16,-21-21-16,0 21 0,0-22 15,0 1-15,0 0 0,0 20 0,-21-20 16,-1 21-16,22-21 0,-42 20 0,21 1 16,0-21-16,-22 21 0,22 0 15,-21 21-15,21-22 0,-22 22 16,22 0-16,-21 0 0,21 0 0,-22 0 0,22 0 16,0 0-16,0 0 15,-21 22-15,20-22 0,1 21 0,0 0 16,0 0-16,0-21 15,0 21-15</inkml:trace>
  <inkml:trace contextRef="#ctx0" brushRef="#br1" timeOffset="-213055.93">6202 9186 0,'-21'0'62,"21"22"-31,0-1-31,0 0 16,0 0-16,0 0 16,0 0-1,0 1 1,0-1-1,0 0-15,0 0 32,-22-21-32,22 21 0</inkml:trace>
  <inkml:trace contextRef="#ctx0" brushRef="#br1" timeOffset="-212820.83">6159 9525 0,'0'21'0,"22"-21"15,-22 21-15,0 1 32,0-1-32,0 0 15,0 0 1,0 0 0,0 0-1,0 1-15,0-1 16,0 0-16,0 0 15,0 0-15,0 0 0,0 1 16</inkml:trace>
  <inkml:trace contextRef="#ctx0" brushRef="#br1" timeOffset="-212600.74">6202 10033 0,'0'21'0,"0"0"16,0 1-16,0-1 16,0 0-1,0 0 1,0 0-16,-21-21 16,21 21-1,-22-21-15,22 22 16</inkml:trace>
  <inkml:trace contextRef="#ctx0" brushRef="#br1" timeOffset="-212360.87">6159 10435 0,'0'-148'0,"0"317"0,0-190 0,0 64 16,0-22-16,0 0 0,0 0 15,0 0 1,-21 0-16,21 1 0,0-1 16,-21-21-16,21 21 0,0 0 0,0 0 15,0 0 1,0 1-16,0-1 16,-21 0-16,21 0 15,-21 0 1</inkml:trace>
  <inkml:trace contextRef="#ctx0" brushRef="#br1" timeOffset="-212149">6096 10986 0,'0'21'16,"-21"-106"-16,42 149 0,-21-22 0,0-21 16,0 0-1,0 0-15,0 1 16,0-1-16,0 0 0,0 0 15,0 0 1,0 0-16,0 1 0,0-1 16</inkml:trace>
  <inkml:trace contextRef="#ctx0" brushRef="#br1" timeOffset="-211560.33">6223 11642 0,'0'0'0,"-21"0"16,21 21-16,0 0 31,0 0-15,0 0-1,0 1 1</inkml:trace>
  <inkml:trace contextRef="#ctx0" brushRef="#br1" timeOffset="-211352.45">6392 11748 0,'21'0'15,"1"0"-15,-1 0 16,0 0-16,0 0 16,0 0-16,0 0 0,1 0 15,-1 0-15,0 0 16,0 0-16,0 0 0,0 0 0,22 0 16,-22 0-16,0 0 0,0 0 15,22 0-15,-22 0 0,0 0 16,21 0-16,-21 0 0,1 0 0</inkml:trace>
  <inkml:trace contextRef="#ctx0" brushRef="#br1" timeOffset="-211176.55">7239 11748 0,'63'0'15,"-168"0"-15,147 0 0,43 0 16,-64 0-16,0 0 0,0 0 16,0 0-1,0 0 1,1 0-16,-1 0 15,0 0-15,0 0 0,0-22 0,0 22 16,1 0-16,-1 0 0,21 0 0,0-21 16,-20 21-16,20 0 0,-21 0 15</inkml:trace>
  <inkml:trace contextRef="#ctx0" brushRef="#br1" timeOffset="-211000.65">8170 11684 0,'64'0'31,"-149"0"-31,106 0 0,64 0 0,-64 0 0,0 0 15,0 0 1,1 0 0,-1 0-16,0 0 0,0 0 15,0 0-15,0 0 16,1 0-16,-1 0 0,0 0 16,0 0-16,0 0 0,0 0 15,1 0-15</inkml:trace>
  <inkml:trace contextRef="#ctx0" brushRef="#br1" timeOffset="-210792.77">8826 11684 0,'43'0'16,"-149"0"-16,169 0 0,1 0 0,-43 0 15,0 0 1,0 0-16,1 0 0,-1 0 16,0 0-16,0 0 15,0 0-15,0 0 0,1 0 16,-1 21-16,0-21 0,0 0 15,0 0-15,0 0 0,1 0 16,-1 0-16,0 0 0,0 0 0,0 0 16,0 0-16,1 0 0,-1 0 0,0 0 15,0-21-15</inkml:trace>
  <inkml:trace contextRef="#ctx0" brushRef="#br1" timeOffset="-210594.89">9483 11684 0,'42'0'31,"0"0"-15,-126 0-1,189 0-15,-83 0 16,-1 0-16,0 0 16,0 0-16,0 0 0,0 0 15,1 0-15,-1 0 0,0 0 0,0 0 16,0 0-16,0 0 0,1 0 16,-1 0-16,-21-21 0,21 21 15,0 0-15,-21-21 16</inkml:trace>
  <inkml:trace contextRef="#ctx0" brushRef="#br1" timeOffset="-210032.18">9821 11324 0,'0'0'0,"-42"-21"31,42 42 0,0 0-15,0 1-16,0-1 0,21 0 15,0 0-15,0 0 16,1 0-16,-1 1 0,0-22 0,-21 21 16,21-21-16,0 21 0,0-21 0,1 0 15,20 21-15,-21-21 0,0 21 16,22-21-16,-22 0 0,21 0 16,-21 0-16,0 0 0,1 0 0,-1 0 15,0 0-15,-21 21 31,0 1-15,-21-22-16,0 0 0,-1 21 0,-20-21 16,21 21-16,-21 0 0,20 0 0,-20 0 15,21 1-15,-21-1 0,-1 0 16,1 0-16,0 21 0,-1-20 0,22-1 16,-21 21-16,21-21 0,-22 0 0,22 22 15,0-22-15,0 0 0,0 0 16,-1-21-16,22 21 0,-21 1 0,21-1 15,-21 0 1,21 0 0,-21-21-16,21-21 31,0 0-31</inkml:trace>
  <inkml:trace contextRef="#ctx0" brushRef="#br1" timeOffset="-209240.22">13568 8996 0,'0'21'125,"0"0"-109,0 0 15,21-21-31,-21 22 0</inkml:trace>
  <inkml:trace contextRef="#ctx0" brushRef="#br1" timeOffset="-209045.33">13610 9229 0,'0'-43'0,"0"86"15,0-22-15,0 0 0,0 0 16,0 0-16,0 1 16,0-1-16,0 0 15,0 0 1,0 0-1,0 0 1,0 1 15</inkml:trace>
  <inkml:trace contextRef="#ctx0" brushRef="#br1" timeOffset="-208820.46">13610 9631 0,'-42'85'31,"84"-212"-31,-42 169 0,-63 64 0,63-85 16,-22-21-16,22 21 15,0 0 1,0 0 0,0 1-1,0-1 1,0 0 15</inkml:trace>
  <inkml:trace contextRef="#ctx0" brushRef="#br1" timeOffset="-208620.57">13568 9991 0,'0'42'0,"-43"-127"0,86 128 0,-43 20 16,0-42-1,0 1 17,0-1-1,0 0 0</inkml:trace>
  <inkml:trace contextRef="#ctx0" brushRef="#br1" timeOffset="-208240.79">13589 10266 0,'0'0'0,"0"21"16,-21-21 0,21 21-16,0 0 0,-21-21 15,21 22-15,-22-22 16,22 21-16,0 0 0,0 0 15,0 0 1,0 0-16,0 1 16,0-1-1,0 0 1,0 0 15,0 0 16,0 0 0</inkml:trace>
  <inkml:trace contextRef="#ctx0" brushRef="#br1" timeOffset="-207820.03">13166 10541 0,'21'0'47,"0"21"-32,0-21-15,0 21 0,0-21 0,1 22 16,-22-1-16,21-21 0,0 21 15,0 0-15,0-21 0,0 21 0,1 0 16,-1-21-16,-21 22 0,21-22 0,0 21 16,-21 0-16,21-21 15,0 21-15,-21 0 0,22-21 32,-22 21-32,21-21 15,0 0 1,0 0-1,-21-21-15,21 21 0,-21-21 16,0 0-16,21 21 0,1-21 0</inkml:trace>
  <inkml:trace contextRef="#ctx0" brushRef="#br1" timeOffset="-207552.19">14055 10308 0,'0'0'16,"0"-21"-1,-22 21-15,1 0 16,0 0-16,0 21 16,21 0-16,-21 1 0,0-1 15,21 21-15,-22-21 0,22 22 0,-21-22 16,0 21-16,0-21 0,0 22 0,21-22 16,-21 0-16,-1 21 0,1-21 15,21 1-15,-21-1 0,21 0 0,-21 0 16,0 0-16,21 0 15,0-42 17,21 21-17</inkml:trace>
  <inkml:trace contextRef="#ctx0" brushRef="#br1" timeOffset="-206668.69">20108 9335 0,'0'-43'16,"0"22"15,0 42 16,0 0-31,0 1-1,0-1-15,0 0 0,0 0 16,0 0-16,0 0 16,0 1-16,0-1 0,0 0 15,0 0-15,0 0 0</inkml:trace>
  <inkml:trace contextRef="#ctx0" brushRef="#br1" timeOffset="-206425.83">20087 9843 0,'0'21'0,"21"-127"0,-42 233 0,21-169 0,-21 105 0,21-42 15,0 0-15,0 1 16,0-1-16,0 0 0,-21 0 0,0 0 16,21 0-16,-22 1 15,22-1-15,0 0 16,0 0-16,0 0 16,0 0-16,0 1 15,0-1-15,0 0 16,0 0-16,0 0 15,0 0-15,0 1 16,0-1-16,0 0 0,0 0 0,0 0 16,0 0-16</inkml:trace>
  <inkml:trace contextRef="#ctx0" brushRef="#br1" timeOffset="-206228.94">20002 10753 0,'0'42'16,"0"-169"-16,0 212 0,0-22 0,0-42 15,0 1-15,0-1 16,0 0-16,0 0 0,0 0 16,0 0-1,0 1-15,0-1 16,0 0 0,0 0-1,0 0 1,-21-21-16,21 21 0</inkml:trace>
  <inkml:trace contextRef="#ctx0" brushRef="#br1" timeOffset="-206016.22">20024 11282 0,'0'0'0,"0"85"31,0-64-31,0 0 16,0 0-1,0 0 1,0 0 0,0 1 31</inkml:trace>
  <inkml:trace contextRef="#ctx0" brushRef="#br1" timeOffset="-205820.33">19939 11599 0,'0'0'0,"-21"22"16,0-22-16,-1 0 15,22 21-15,-21-21 0,0 0 16,0 21 0,0-21-16,0 0 0,-1 0 15,1 0 1,0 0-16,0 0 0,0 0 15,0 0-15,-1 0 0,-20-21 16,21 21-16,0 0 0</inkml:trace>
  <inkml:trace contextRef="#ctx0" brushRef="#br1" timeOffset="-205608.46">19262 11621 0,'0'0'0,"-22"0"16,1 0-16,0 0 15,0 0-15,0 0 0,0-22 0,-1 22 16,1 0-16,0 0 16,0 0-16,0 0 0,0 0 0,21-21 15,-22 21-15,1 0 0,0 0 32,21-21-32,-21 21 15,0-21-15,0 21 16</inkml:trace>
  <inkml:trace contextRef="#ctx0" brushRef="#br1" timeOffset="-205404.57">18584 11515 0,'0'0'0,"-21"0"0,0 0 16,0 0-16,0 0 0,-1 0 0,1 0 15,0 0-15,0 0 0,0 0 16,0 0-16,-1 0 0,1 0 15,0 0-15,0 0 16,0 0 0,0 0-1,21-21-15,-22 21 16</inkml:trace>
  <inkml:trace contextRef="#ctx0" brushRef="#br1" timeOffset="-205188.7">17992 11494 0,'0'0'0,"-22"0"32,1 0-17,0 0 1,0 0 0,0 0-1,0 0 1</inkml:trace>
  <inkml:trace contextRef="#ctx0" brushRef="#br1" timeOffset="-205007.8">17801 11494 0,'-21'21'31,"63"-42"-31,-63 21 0,-21 21 0,21-21 16,-1 0-1,1 0-15,0 0 47,0 0-31,0 0 0</inkml:trace>
  <inkml:trace contextRef="#ctx0" brushRef="#br1" timeOffset="-204791.92">17441 11536 0,'0'0'0,"0"21"16,0-42 93</inkml:trace>
  <inkml:trace contextRef="#ctx0" brushRef="#br1" timeOffset="-203844.89">17420 11515 0,'0'21'16,"-21"-21"15,42 0 94,-21-21-125,0 0 0,21 21 16,0-22-16,-21 1 0,22 21 0,-1-21 15,-21 0-15,21 0 0,0-22 16,0 22-16,0 0 0,1 0 0,-1 0 15,0 0-15,0-22 0,0 22 16,0 0-16,1 0 0,-1 21 0,0-21 16,0-1-16,0 22 15,-21-21-15,21 21 16,-21 21 78,-21-21-94,21 22 0,-21-1 15,0-21-15,0 21 0,21 0 16,-21 0-16,-1 0 0,1 1 16,0-1-16,0 0 0,0 0 0,0 0 0,-1 0 15,1 1-15,-21-1 16,21 0-16,0 0 0,-1 0 0,1 0 15,0-21-15,0 22 0,0-1 0,0-21 16,21 21-16,-22-21 16,1 0-16,0 21 15,0-21 1,0 0-16,21 21 47,0 0-32,21-21 1,0 22-16,0-1 16,0-21-16,1 21 0,-1-21 15,0 21-15,0 0 0,21-21 0,-20 21 16,-1-21-16,21 22 0,-21-1 16,0-21-16,22 21 0,-22 0 0,0-21 15,0 21-15,0 0 0,1 1 16,-1-22-16,-21 21 0,21-21 15,-21 21-15,21-21 16,-21 21-16,0 0 16,0 0 15,0-42 16,-21 21-47,0-21 15</inkml:trace>
  <inkml:trace contextRef="#ctx0" brushRef="#br1" timeOffset="-201024.52">5270 14986 0,'0'0'0,"0"-21"0,0 0 16,0 0-1,0-1-15,-21 22 0,21-21 16,-21 21-16,0 0 0,0-21 15,0 21-15,-1 0 0,1 0 16,-21 0-16,21 0 0,-22 0 0,22 21 16,-21 0-16,21 1 0,-22-1 15,22 21-15,0 0 0,0 1 0,0-1 16,0 0-16,-1 22 0,22-22 16,0 22-16,0-22 0,0 22 0,0-22 15,0 0-15,0-21 0,22 22 0,-1-1 16,0-21-16,0 0 0,0 1 15,0-22-15,1 21 0,-1-21 0,21 0 16,-21 0-16,0 0 0,22 0 16,-22-21-16,21 21 0,-21-22 15,1 1-15,20 0 0,-21 0 0,21 0 16,-20 0-16,20-22 0</inkml:trace>
  <inkml:trace contextRef="#ctx0" brushRef="#br1" timeOffset="-199100.8">5503 14901 0,'0'-21'0,"0"296"0,0-529 0,-21 212 16,0 21-16,0 21 15,21 21-15,0 0 0,-21 0 16,21 22-16,0-1 16,0 0-16,-22 1 0,22-1 0,0 0 15,0 22-15,0-22 0,0 1 16,0 20-16,0-21 0,-21 1 0,21-1 15,0-21-15,0 22 0,0-22 0,0 0 16,0 0-16,0 0 0,0 0 16,0-42 15,0 0-15,0 0-16,21 0 0,-21 0 0,0-1 15,0-20-15,22 21 16,-1-21-16,0-1 0,-21 1 0,21 0 15,0 20-15,22-20 0,-22 21 16,0 0-16,0 21 0,0 0 0,0 0 16,1 0-16,-1 0 0,0 21 15,0 0-15,0 0 0,-21 0 0,0 22 16,0-22-16,0 21 0,0-21 0,0 22 16,0-22-16,0 0 0,0 21 15,0-20-15,0-1 0,0 0 0,0 0 16,21-21-1,1 0-15,20 0 16,-21 0-16,21 0 0,-20 0 16,20-21-16,0 21 0,-21-21 15,22 0-15,-22-1 0,21-20 0,-21 21 16,22-21-16,-22 20 0,0-20 16,-21 0-16,0 21 0,0-22 0,0 22 15,0 0-15,0 0 0,-21 21 16,0 21-1,0-21-15,-1 21 0,1 0 0,21 0 16,-21 1-16,21-1 0,-21 0 16,21 0-16,0 0 0,0 0 0,0 1 15,0-1-15,21 0 0,-21 0 16,21 0-16,0 0 0,1-21 16,-1 22-16,0-1 0,0-21 15,-21 21-15,21-21 0,0 21 16,1-21-16,-1 21 0,0-21 15,0 0-15,0 0 16,0 0-16,1 0 16,-1-21-16,-21 0 0,21 21 15,0-21-15,0 0 0,0-22 0,1 22 16,-1 0-16,0-21 0,0 20 16,0-20-16,0 0 0,1 21 0,-22-1 15,21 1-15,-21 0 16,0 0-16,21 21 0,-21 21 15,0 0-15,-21 0 16,0 1-16,21 20 0,-22-21 16,1 0-16,21 0 0,0 1 0,-21 20 15,21-21-15,-21 0 0,21 0 16,0 1-16,0-1 0,0 0 16,21-21-16,0 0 15,0 0-15,1 0 16,-1 0-16,0 0 0,0-21 15,0 21-15,0-21 0,-21-1 16,22 1-16,-22 0 16,0 0-16,0 0 0,0 0 15,0-1-15,0 1 0,-22 0 16,1 0-16,0 21 0,0-21 0,0 21 16,0 0-16,-1 0 0,1 0 15,64 0 16,-22 0-31,0 0 16,0 0-16,0 0 0,22 0 0,-22 0 16,0 0-16,21 0 0,-21 0 0,22 0 15,-22 0-15,0 0 16,0 0-16,0 0 0,1 0 0,-1 0 16,0 0-16,-21 21 15,0 0-15,0 0 0,0 0 16,0 1-16,0-1 0,0 0 15,0 0-15,0 0 16,0 0-16,-21 1 0,0-1 16,21 0-16,-22-21 15,1 0 1,21-21 15,0 0-31,0-1 16,21 1-16,1-21 0,-22 21 15,21 0-15,0-22 0,0 22 16,0-21-16,0 21 0,22-1 0,-22 1 16,0 21-16,0-21 0,0 21 15,1 0-15,-1 0 0,0 0 0,0 0 16,-21 21-16,0 0 0,0 1 0,0-1 16,21 0-16,-21 0 0,0 0 15,0 0-15,0 1 0,0-1 16,0 0-16,0 0 0,0 0 15,0 0-15,21-21 47,1-21-47,-1 0 16,0 0-16,0 0 0,0 0 16,0-1-16,1 1 0,-1 0 15,0-21-15,0 21 0,0-1 0,0 1 16,1 0-16,-1 21 0,0 0 15,0-21-15,-21 42 16,0 0-16,0 0 16,0 1-16,0-1 0,0 0 15,0 0-15,0 0 16,-21 0-16,21 1 0,0-1 16,0 0-16,0 0 15,0 0-15,21-21 16,0 0-16,0 0 15,1 0-15,-1 0 0,0 0 0,0 0 16,0 0-16,0 0 0,1 0 0,20 0 16,-21-21-16,0 0 0,0 21 15,-21-21-15,22 0 0,-1 21 0,-21-22 16,21 1-16,-21 0 0,0 0 16,0 0-16,0 0 0,0-1 15,0 1-15,0 0 0,-21 21 16,0 0-1,-1 0-15,1 0 0,0 21 0,0 0 16,0 1-16,0-1 0,21 0 0,-22 0 16,22 0-16,0 0 0,0 1 15,0-1-15,0 0 0,0 0 0,43 0 16,-22 0-16,0-21 0,21 22 16,1-22-16,-1 0 0,0 0 0,1 0 15,-1 0-15,22 0 0,-22-22 0,-21 22 16,21-21-16,-20 0 0</inkml:trace>
  <inkml:trace contextRef="#ctx0" brushRef="#br1" timeOffset="-198556.49">8382 15113 0,'0'-21'0,"0"42"0,0-63 0,0 21 16,0-1-16,0 1 0,0 0 15,-21 21-15,21-21 0,0 0 16,-21 21-1,21 21 1,-22 0-16,22 0 0,0 0 16,0 22-16,0-1 0,0 0 0,0 1 15,0 20-15,0-20 0,0-1 16,0 21-16,0-20 0,0-22 0,0 21 16,0 1-16,0-22 0,0 0 15,0 0-15,0 0 0,0 0 0,0-42 47,0 0-31,22 0-16,-22 0 0,0 0 0</inkml:trace>
  <inkml:trace contextRef="#ctx0" brushRef="#br1" timeOffset="-198192.43">8213 15028 0,'0'-21'0,"0"42"0,0-63 15,0 21-15,0 0 0,0 0 16,0-1-16,0 1 16,21 21-16,0-21 15,0 21-15,0 0 0,0 0 0,22 0 16,-22 0-16,21 0 0,22 21 0,-22 0 16,0 1-16,22-1 0,-22 21 15,1-21-15,-1 22 0,0-1 16,1 0-16,-22 1 0,-21-1 0,0 0 15,0 1-15,0-1 0,-21-21 16,-22 21-16,1 1 0,0-22 0,-1 21 16,1-21-16,21 1 0,-22-1 15,1-21-15,21 21 0,-21 0 0,20-21 16,1 0-16,0 0 0,21 21 16,-21-21-16,21-21 46,21 21-30,0-21-16,0 21 0,1-21 0,-1 0 16</inkml:trace>
  <inkml:trace contextRef="#ctx0" brushRef="#br1" timeOffset="-197776.82">8805 15346 0,'0'-42'16,"0"20"0,0 1-16,0 0 15,21 0-15,1 21 16,-1-21-16,0 21 0,0 0 16,0 0-16,0 21 0,22 0 15,-22 0-15,0 0 0,21 1 16,-20 20-16,-1-21 0,0 0 0,0 22 15,0-22-15,0 21 0,-21-21 16,0 0-16,0 1 0,0-1 0,0 0 16,0 0-16,0 0 0,-21 0 15,0-21 1,21-21 0,0 0-16,0 0 15,0 0-15,0 0 16,0-1-16,0-20 0,0 21 0,0 0 15,0 0-15,0-1 0,0 1 16,0 0-16,0 0 0,21 0 0,0 0 16,1 21-16,-1-22 0,0 1 15,0 0-15,0 21 16,0-21-16,1 21 0</inkml:trace>
  <inkml:trace contextRef="#ctx0" brushRef="#br1" timeOffset="-197556.43">9504 15134 0,'0'64'32,"0"-43"-32,0-106 0,0 191 0,0-85 0,0 0 15,0 1-15,0-1 0,-21 21 16,21-21-16,0 0 0,-22-21 0,22 22 16,0-1-16,0 0 0,0 0 15,0-42 32,0 0-31,0 0-16,0-1 0,0 1 0</inkml:trace>
  <inkml:trace contextRef="#ctx0" brushRef="#br1" timeOffset="-197384.52">9377 15028 0,'0'-21'0,"21"106"16,-63-191-16,63 148 0,-42-105 0,21 42 15,-22 21 1,22 21 0,0 0-1,22-21-15,-22 21 16,21-21-16,0 0 16,0 21-16</inkml:trace>
  <inkml:trace contextRef="#ctx0" brushRef="#br1" timeOffset="-197028.73">9588 15071 0,'0'21'0,"0"0"0,0 0 16,0 0-1,0 1-15,0-1 0,0 0 0,0 0 0,0 0 16,22 0-16,-22 22 0,0-22 0,0 0 15,0 0-15,21 0 16,-21 1-16,0-1 0,21 0 16,0-21 15,-21-21-15,0 0-16,21 21 15,-21-22-15,0 1 0,0 0 0,21 0 16,-21 0-16,22 0 0,-22-1 0,0 1 15,0 0-15,21 0 16,-21 0-16,21 0 0,0-1 16,0 22-16,0 0 15,1 0-15,-22-21 0,21 21 16,0 0-16</inkml:trace>
  <inkml:trace contextRef="#ctx0" brushRef="#br1" timeOffset="-196347.12">9948 15261 0,'0'-63'0,"0"126"0,21-63 16,1 0-16,-1 0 15,0 0-15,0 0 16,-21-21-16,21 21 0,0-21 16,1 0-16,-22 0 0,21-1 15,-21 1-15,0 0 16,0 0-1,-21 21 1,-1 21-16,1-21 0,0 21 16,0 0-16,0 1 0,0 20 0,21-21 15,-22 0-15,1 0 0,21 22 16,-21-22-16,21 0 0,0 0 0,0 0 16,0 1-16,0-1 0,0 0 0,0 0 15,21-21-15,0 21 16,1-21-16,-1 0 0,0 0 0,0 0 15,0 0-15,0 0 0,22 0 0,-22 0 16,0 0-16,0 0 0,0 0 16,1 0-16,-1 0 0,0-21 0,0 0 15,-21 0-15,21 21 0,-21-21 16,0-1-16,0 1 0,0 0 16,0 0-16,0 0 0,0-22 0,0 22 15,0 0-15,21 0 0,-21-21 16,22 20-16,-22 1 0,21 21 0,-21-21 15,21 21-15,0-21 0,0 21 16,0 0-16,1 0 16,-22 21-16,21 0 0,0 0 0,-21 1 15,21-1-15,0 0 0,-21 0 16,0 21-16,21-20 0,-21-1 0,0 0 16,22 0-16,-22 21 0,0-20 0,0-1 15,0 0-15,0 0 16,-22-21-16,22 21 0,-21-21 15,0 0 1,0 0-16,0 0 16,21-21-16,0 0 0,0 0 0,0 0 15,0-1-15,0 1 16,0 0-16,0 0 0,0 0 16,0 0-16,0-22 0,0 22 0,21 0 15,0-21-15,0 20 0,0-20 16,-21 21-16,22 0 0,-1-22 0,-21 22 15</inkml:trace>
  <inkml:trace contextRef="#ctx0" brushRef="#br1" timeOffset="-195971.33">10753 14415 0,'-22'-22'0,"44"44"0,-65-44 16,22 22-16,0 0 15,0 0-15,0 0 0,-1 22 16,22-1-16,-21 0 0,0 0 15,0 0-15,21 0 0,0 22 0,0-22 16,-21 0-16,21 0 0,0 0 0,0 1 16,0-1-16,0 0 15,0 0-15,0 0 0,21-21 16,0 21-16,0-21 16,0 0-16,1 0 0,-1 0 15,0 0-15,21 0 0,-21 0 0,1-21 16,-1 21-16,0-21 0,0 0 15</inkml:trace>
  <inkml:trace contextRef="#ctx0" brushRef="#br1" timeOffset="-195472.62">10922 14224 0,'-21'-21'0,"42"42"0,-63-42 16,20 0-16,1 21 0,0 0 15,0 0-15,-21 0 0,20 0 0,1 0 16,-21 0-16,21 0 0,0 21 0,-1 0 16,1 0-16,0 0 0,0 1 15,0 20-15,0 0 0,-1-21 0,1 22 16,0-1-16,21 0 0,0 1 16,0-1-16,0 0 0,0 1 15,0-1-15,0-21 0,0 22 0,0-22 0,0 21 16,21-21-16,-21 0 15,21 1-15,1-22 0,20 21 0,-21 0 16,0-21-16,22 0 0,-22 0 0,21 0 16,0 0-16,1 0 0,-1 0 15,-21 0-15,22-21 0,-1 0 0,0-1 16,1 1-16,-1 0 0,0 0 16,1 0-16,-22-22 0,21 1 0,-21 21 15,-21-43-15,21 22 0,-21 0 0,0-22 16,0 22-16,0 0 0,-21-22 15,0 22-15,0 21 0,-21-22 0,-1 22 16,1 0-16,0 0 16,-22 0-16,22 21 0,-22 0 0,22 0 15,-22 0-15,22 21 0,0 0 0,-1 0 16,1 0-16,21 0 0,-21 22 16,20-22-16,1 21 0,-21 22 15,21-22-15,21 0 0,0-20 16,0-1-16,0 0 0,0 0 0,21 0 15</inkml:trace>
  <inkml:trace contextRef="#ctx0" brushRef="#br1" timeOffset="-194853.16">14838 14690 0,'-21'0'0,"21"21"31,0 21-31,0-21 0,0 22 15,-22-22-15,22 21 0,0 22 16,0-22-16,0 0 0,0 22 0,0-22 16,-21 1-16,21-1 0,0 0 15,-21 1-15,21-1 0,0-21 0,0 0 16,0 0-16,0 1 0,0-1 16,0 0-16,21-42 31,-21 0-31</inkml:trace>
  <inkml:trace contextRef="#ctx0" brushRef="#br1" timeOffset="-194625.29">14859 14753 0,'-21'-21'16,"0"21"-16,21-21 15,21 0 1,0 21 0,0 0-16,21 0 0,-20 0 15,20 0-15,-21 0 0,21 0 0,-20 0 16,20 0-16,-21 0 0,0 21 16,0-21-16,1 21 0,-22 0 0</inkml:trace>
  <inkml:trace contextRef="#ctx0" brushRef="#br1" timeOffset="-194444.4">14732 15198 0,'0'0'0,"0"21"0,0 0 16,21-21-16,0 0 15,0 0-15,1 0 0,-1 0 16,0 0-16,21-21 0,-21 21 0,22-21 15,-22 0-15,21 21 0,1-22 16,-1 1-16,-21 0 0,21 21 0</inkml:trace>
  <inkml:trace contextRef="#ctx0" brushRef="#br1" timeOffset="-194221.01">15388 14965 0,'0'21'15,"0"0"-15,0 0 0,0 1 16,-21-1-16,0 0 0,0 0 16,21 0-16,0 0 0,-22 1 0,22-1 15,-21 0-15,0 0 16,21 0-16,21-42 47,0 0-32</inkml:trace>
  <inkml:trace contextRef="#ctx0" brushRef="#br1" timeOffset="-194028.12">15473 14859 0,'0'0'0,"0"-21"15,-21 21-15,-1 0 16,22-21-1,22 42 32,-1-21-47,0 0 0,0 21 0,0-21 16,-21 21-16</inkml:trace>
  <inkml:trace contextRef="#ctx0" brushRef="#br1" timeOffset="-193632.35">15684 14986 0,'0'-21'15,"0"0"1,0 0 0,0-1-16,22 22 15,-1 0-15,0 0 16,0 22-16,0-1 0,-21 0 15,0 0-15,21 0 0,1 0 16,-22 22-16,0-22 0,0 0 0,0 21 16,0-20-16,0-1 0,0 0 0,0 0 15,0 0-15,-22 0 0,1 1 16,0-22 0,21-22-1,0 1 1,0 0-16,0 0 15,0 0-15,0 0 0,21-1 16,0 1-16,-21 0 0,22 0 0,-1 0 16,-21 0-16,21-1 0,0 1 15,0 21-15,-21-21 0,43 21 0,-22 0 16,0-21-16,0 0 0,0 21 0,0 0 16,1 0-16,-1 0 0</inkml:trace>
  <inkml:trace contextRef="#ctx0" brushRef="#br1" timeOffset="-193274.55">16171 15071 0,'0'0'0,"0"21"15,0 0-15,21-21 32,1 0-32,-1 0 15,0-21-15,0 21 0,0-21 0,0 21 16,1-21-16,-1-1 0,0 22 15,0-21-15,0 0 0,-21 0 16,0 0-16,0 0 0,-21 21 31,0 0-31,-21 0 0,20 21 16,1-21-16,0 21 0,-21 21 16,21-21-16,-1 1 0,1-1 15,21 21-15,0-21 0,-21 0 0,21 1 16,0 20-16,0-21 0,0 0 15,0 0-15,21 1 0,0-1 16,1-21-16,20 0 0,0 21 16,-21-21-16,22 0 0,-1 0 0,0 0 15,22 0-15,-22-21 0,1 21 0,-1-21 16,-21-1-16</inkml:trace>
  <inkml:trace contextRef="#ctx0" brushRef="#br1" timeOffset="-191984.51">16933 14669 0,'0'-22'0,"0"44"0,0-86 0,0 43 15,0 0-15,-21 21 16,0 21-16,21 0 16,-21 0-16,21 22 0,0-1 0,-21 0 15,-1 1-15,22-1 0,-21 0 16,0 22-16,21-22 0,-21 22 0,0-1 15,0 1-15,-1-1 0,1 1 16,21-1-16,-21 1 0,0-1 16,0 1-16,21-1 0,-21 1 0,-1 20 15,22-20-15,-21-1 0,0 22 16,0-22-16,0 1 0,21-1 0,0 1 16,0-1-16,0 1 0,0-1 0,0-20 15,0-1-15,0 22 0,0-43 16,0 21-16,0-21 0,21 22 0,0-22 15,0-21-15,0 0 0,1 0 16,-1-21-16,0-1 0,0 1 16,0 0-16,0 0 0,1 0 15,-1-22-15,0 22 0,0-21 0,0 0 16,0-22-16,1 22 0,-22-22 16,0 22-16,0-22 0,0 1 0,0-1 15,0 1-15,0-1 0,0 1 16,-22 21-16,1-22 0,0 22 0,0-1 15,0 1-15,0 21 0,-1-21 0,1 20 16,0-20-16,0 21 0,0 0 16,0 21-16,21-21 0,0-1 0,0 1 15,0 0 1,21 21-16,0-21 0,0 21 16,0-21-16,22 0 0,-22 21 0,21-22 15,-21 1-15,22 0 0,-22 0 16,21 0-16,0-22 0,-20 22 0,-1 0 15,21 0-15,-21-21 0,0 20 16,1 1-16,-1 0 0,0 0 0,-21 0 16,0 0-16,0-1 15,0 44 1,-21-22-16,0 21 16,21 0-16,-22 0 0,22 21 15,-21-20-15,0-1 0,21 21 0,-21-21 16,21 0-16,0 22 0,0-22 0,0 0 15,0 0-15,0 0 0,0 1 16,0-1-16,0 0 0,0 0 16,21-21-16,0 0 0,0 0 15,1 0-15,-1 0 16,0 0-16,0 0 0,0-21 0,-21 0 16,21 0-16,-21-1 0,22 1 15,-22 0-15,0-21 0,0 21 0,0-1 16,0-20-16,0 21 0,-22 0 0,1 0 15,0-1-15,0 22 0,21-21 16,-21 21-16,0 0 0,-1-21 0,22 0 31,22 21-15,20 0-16,-21 0 16,0 0-16,22 0 15,-22 0-15,21 0 0,0 0 0,1 0 16,-1 0-16,-21 0 0,22 0 15,-22 0-15,0 21 0,0 0 0,0-21 16,-21 21-16,21 1 0,-21 20 0,0-21 16,0 0-16,0 0 0,-21 1 15,0-1-15,0 0 0,0 0 0,0 0 16,-1-21-16,1 21 0,0-21 16,0 0-16,21 22 0,21-22 46,0-22-46,0 1 0,1 21 16,-1-21-16,21 0 0,-21 0 16,0-22-16,1 22 0,-1 0 0,0-21 15,21 21-15,-21-1 0,1 1 0,-1 0 16,-21 0 0,0 42-1,-21 0-15,-1 0 0,1-21 16,0 22-16,21-1 15,-21 0-15,0 21 0,21-21 0,-21 1 0,21-1 16,0 0-16,0 0 0,0 0 16,0 0-16,0 1 15,21-1-15,0-21 0,0 21 0,0-21 16,0 0-16,1 0 0,-1 0 16,0 0-16,21 0 0,-21 0 0,22 0 15,-22 0-15,21-21 0,-21 0 16,1-1-16</inkml:trace>
  <inkml:trace contextRef="#ctx0" brushRef="#br1" timeOffset="-191488.25">18140 14838 0,'0'0'0,"0"-21"0,0 42 32,-21 0-17,-1 0-15,22 0 0,-21 22 16,21-22-16,0 21 0,0-21 15,-21 22-15,21-22 0,0 21 0,-21 1 16,21-22-16,0 0 16,0 21-16,0-21 0,0 1 0,0-1 15,0 0 1,21-21-16,0 0 16,0-21-16,1 0 15,-22-1-15,21 1 16</inkml:trace>
  <inkml:trace contextRef="#ctx0" brushRef="#br1" timeOffset="-191112.28">18055 14859 0,'0'0'0,"-21"-21"0,21 0 16,0 0-16,0-1 0,0 1 15,0 0-15,21 21 16,0-21-16,22 21 0,-22 0 15,0 0-15,21 0 0,1 0 0,-1 0 16,0 0-16,1 0 0,20 21 16,-21 0-16,22 0 0,-22 22 0,1-22 15,-1 0-15,-21 21 0,0 1 16,0-22-16,-21 21 0,0 1 0,0-1 16,0-21-16,-21 21 0,-21 1 15,0-22-15,-1 0 0,1 0 16,-22 22-16,1-22 0,21-21 0,-22 21 15,22 0-15,-1-21 0,1 21 16,0-21-16,21 0 0,-22 0 0,22 21 16,0-21-16,42 0 47,0 0-47,0 0 0,1 0 15,-1-21-15,21 21 0,-21-21 0,22 0 16</inkml:trace>
  <inkml:trace contextRef="#ctx0" brushRef="#br1" timeOffset="-190696.52">18838 15050 0,'-21'-22'15,"21"1"-15,0 0 16,0 0-1,21 0 1,0 21-16,1 0 16,-1 0-16,0 0 0,0 21 15,0 0-15,0 0 0,-21 0 16,22 1-16,-1-1 0,-21 0 0,0 21 16,0-21-16,21 1 0,-21 20 15,0-21-15,0 0 0,0 0 16,0 1-16,0-1 0,-21-21 15,0 0 17,21-21-32,0-1 15,0 1-15,0 0 16,0 0-16,0 0 0,0 0 0,0-1 16,0 1-16,0 0 15,0 0-15,21 0 0,0 0 0,0-1 0,-21 1 16,21 0-16,0 21 0,1-21 15,-1 21-15,0-21 0,0 21 16,0 0-16,22-21 0,-22 21 0</inkml:trace>
  <inkml:trace contextRef="#ctx0" brushRef="#br1" timeOffset="-190492.63">19494 14901 0,'0'0'0,"0"22"0,0-1 15,0 0-15,0 0 0,-21-21 16,21 21-16,0 0 0,-21 1 15,21-1-15,-21 0 0,0 0 16,21 0-16,0 0 0,0 1 16,0-1-16,-21 0 15,21-42 32,0 0-47</inkml:trace>
  <inkml:trace contextRef="#ctx0" brushRef="#br1" timeOffset="-190316.22">19367 14880 0,'-21'-84'31,"64"232"-31,-107-296 16,106 232-16,-63-168 46,21 105-46,21-21 0,1 0 16,-1 21-16,0-21 0,0 21 16</inkml:trace>
  <inkml:trace contextRef="#ctx0" brushRef="#br1" timeOffset="-190052.86">19727 14880 0,'0'-21'0,"21"21"31,1 21-15,-22 0-1,0 1-15,0-1 0,21 0 0,-21 21 16,0-21-16,0 1 0,21 20 16,-21-21-16,0 21 0,0-20 0,21-1 15,-21 0-15,0 0 0,0 0 16,0 0-16,21-42 47,0 21-47,-21-21 0,0 0 0,22 0 15</inkml:trace>
  <inkml:trace contextRef="#ctx0" brushRef="#br1" timeOffset="-189839.47">20108 14880 0,'-21'21'31,"0"1"-31,0-1 16,0 0-16,-1 0 15,1 0-15,0 0 0,21 1 0,-21-1 0,0 0 16,0 0-16,21 0 16,-22 0-16,22 1 0,0-1 15,0 0-15,22-21 16,-1 0-1,0-21-15,0 21 0</inkml:trace>
  <inkml:trace contextRef="#ctx0" brushRef="#br1" timeOffset="-189440.7">20214 14923 0,'21'0'47,"0"0"-31,-21-22-1,22 22-15,-22-21 16,21 21-16,-21-21 16,0 0-16,-21 21 31,-1 21-31,1-21 15,0 21-15,0 0 0,0 1 16,0-1-16,21 0 0,0 0 16,-22 0-16,22 0 0,0 1 15,0-1-15,0 0 0,0 0 0,0 0 16,0 0-16,0 1 0,22-1 16,-1 0-16,0-21 0,0 0 15,0 0-15,0 0 0,1 0 0,-1 0 16,0 0-16,0 0 0,0-21 15,0 0-15,1-1 0,-1 1 16,0 0-16,0 0 0,-21 0 0,0 0 16</inkml:trace>
  <inkml:trace contextRef="#ctx0" brushRef="#br1" timeOffset="-189107.89">20489 14965 0,'21'-127'32,"1"127"-17,-65 127-15,107-254 0,-43 127 16,0 21-16,0-21 15,-21 21-15,21 0 0,-21 1 16,0-1-16,0 0 0,0 21 0,22-21 16,-22 1-16,0-1 0,0 21 15,0-21-15,21 0 0,-21 1 0,0-1 16,0 0-16,0 0 16,0-42 15,-21 21-16,21-21-15,0 0 0,0-1 16,0 1-16,0 0 0,0 0 16,0-21-16,0 20 0,21 1 0,-21 0 15,21 0-15,0 21 0,-21-21 0,21 0 16,0 21-16,-21-22 0,22 1 16,-1 21-16,0 0 0,0-21 0,21 21 15,-20-21-15,-1 21 16,0 0-16</inkml:trace>
  <inkml:trace contextRef="#ctx0" brushRef="#br1" timeOffset="-188807.96">21378 14605 0,'0'-21'0,"0"42"0,0-63 0,-21 21 16,21-1-16,-21 22 15,21-21-15,-21 21 0,0 0 16,-1 0-16,1 0 16,0 21-16,0 1 15,21-1-15,-21 0 0,0-21 0,21 21 16,-22 0-16,22 0 16,0 1-16,0-1 0,0 0 0,-21 0 15,21 0-15,0 0 0,0 1 16,0-1-16,21 0 15,1-21-15,-1 0 16,0 0-16,0 0 0,0 0 16,0 0-16,22-21 0</inkml:trace>
  <inkml:trace contextRef="#ctx0" brushRef="#br1" timeOffset="-188291.26">21569 14415 0,'0'0'0,"-21"-22"0,-1 1 0,1 21 0,21-21 16,-42 0-16,21 21 0,0 0 16,-1 0-16,1 0 0,0 0 0,-21 0 15,21 0-15,-1 0 0,-20 21 0,21 0 16,0 0-16,-22 1 0,22-1 16,-21 0-16,21 21 0,0-21 0,-1 22 15,1-1-15,0-21 0,0 22 16,0-22-16,21 21 0,-21-21 0,21 22 15,0-22-15,0 21 0,0-21 16,0 0-16,0 1 0,0 20 16,21-21-16,0-21 0,0 21 0,0 0 15,0 1-15,1-22 0,-1 21 16,0-21-16,0 0 0,0 0 0,22 0 16,-22 0-16,0 0 0,0 0 15,0 0-15,0-21 0,22 21 0,-22-22 16,21 1-16,-21 21 0,22-21 0,-22 0 15,21 0-15,-21-22 0,22 22 16,-22 0-16,0-21 0,-21 21 0,0-22 16,0 1-16,0 0 0,0-1 15,0 1-15,-21 0 0,0-1 0,0 22 16,-1-21-16,1-1 0,0 22 16,0-21-16,-21 21 0,20 21 15,1-21-15,0 21 0,0 0 16,0 0-16,0 0 0,-1 0 15,1 0-15,0 21 0,0 0 16,0-21-16,0 21 0,-1 0 16,-20-21-16,21 21 0,0-21 15,-22 0-15,22 22 0</inkml:trace>
  <inkml:trace contextRef="#ctx0" brushRef="#br1" timeOffset="-186480.29">9229 14224 0,'0'21'0,"-22"0"15,1 1-15,21-1 16,0 0-16,0 0 16,-21-21-16,21 21 0,-21 0 15,42-21 48,0-21-63,0 21 15,1-21-15,-1 0 0,21 0 0,-21 21 16,22-21-16,-22-1 0,21 1 0,0 0 16,1-21-16,20 21 0,1-1 15,-1-20-15,1 21 0,20-21 0,1-1 16,0 1-16,-1 0 0,1-1 16,0 1-16,-1-22 0,1 1 0,21 21 15,-21-22-15,20 22 0,1-22 16,-21 22-16,21 0 0,0-22 15,-22 22-15,1-1 0,0 1 0,-1 0 16,-20-1-16,20 1 0,-20 0 16,-1-1-16,1 22 0,-22-21 0,22 21 15,-22-22-15,0 22 0,-20 0 16,20 0-16,-21 0 0,0 0 0,0-1 16,-21 1-16,22 0 15,-1 21-15,-21-21 0,21 21 16,-21-21-1,21 21 17,0 0 30,0 0-46,1 0 31,-1 0-32,-21-21 1,21 21 0,-21-22-1,-21 22 16,0 0-31,-1 0 16,-20 0-16,21 22 0,-21-1 0,-1-21 16,1 21-16,0 0 0,-1 0 15,1 0-15,0 1 0,-1-1 0,1 0 16,21-21-16,0 21 0,-1 0 16,1-21-16,0 0 0,21 21 15,21-21 1,0 0-1,1 0-15,-1-21 0,21 21 16,-21-21-16,22 0 0,-1 0 0,0 21 16,1-21-16,-1-1 0,0 1 0,1 0 15,-1 0-15,0 0 0,-21 21 16,1-21-16,-1-1 0,0 22 0,0 0 16,-21 22 15,-21-1-31,0 21 15,21-21-15,0 0 0,-21 22 16,-1-22-16,22 21 0,-21-21 0,21 1 0,0 20 16,0-21-16,0 0 15,0 0-15,0 1 0,-21-22 0,21 21 16,0 0-16,0 0 16,0 0-16,0 0 15</inkml:trace>
  <inkml:trace contextRef="#ctx0" brushRef="#br1" timeOffset="-185752.46">14266 12552 0,'0'42'31,"0"-21"-31,0 1 16,0-1-16,-21 21 0,0-21 0,21 22 15,-21-22-15,21 21 0,-21 0 0,-1-20 16,22 20-16,-21-21 0,0 0 15,21 0-15,0 1 0,-21-1 0,0 0 16,21 0-16,-21 0 16,42-42 15,0 21-15,-21-21-16,21 0 0,0 0 0,-21-1 15,21-20-15,1 21 0,-1-21 16,0 20-16,-21-20 0,21 0 0,0 21 15,0-22-15,1 22 0,-1 0 16,0-21-16,0 20 0,0 1 16,0 21-16,1-21 0,-1 21 0,0 0 15,0 0-15,0 0 16,0 0-16,1 0 0,-1 21 16,0 0-1,0 1-15,0-1 0,0 0 0,1 0 16,-1 0-16,0 0 0,0 1 15,0-1-15,0-21 0,1 21 0,-1 0 16,0-21 0,-42 0 15,0 0-15,-1 0-16,1 0 15</inkml:trace>
  <inkml:trace contextRef="#ctx0" brushRef="#br1" timeOffset="-185304.72">14393 12658 0,'21'0'31,"-21"21"-31,22 0 16,-1 0-16,21 0 15,-21 1-15,0 20 0,1-21 0,20 21 16,-21 1-16,0-1 0,0 0 16,22 1-16,-22-1 0,21 0 0,-21 22 15,22-22-15,-1 1 0,-21-1 0,22 21 16,-1-20-16,0 20 0,1 1 15,20-22-15,-21 22 0,1-1 0,20 1 16,1-1-16,-1-21 0,-20 22 16,20-22-16,1 1 0,-1-1 0,1 0 15,-22 1-15,0-1 0,22 0 0,-22 1 16,-21-1-16,22-21 0,-1 21 16,-21-20-16,0-1 0,0 0 15,1 0-15,-22 0 0,21-21 16,-21 21-16,0 1 15,-21-22 1,-1-22 0,1 22-16,21-21 0</inkml:trace>
  <inkml:trace contextRef="#ctx0" brushRef="#br1" timeOffset="-125516.22">9885 10583 0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2:09:49.00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4699 10880 0</inkml:trace>
  <inkml:trace contextRef="#ctx0" brushRef="#br0" timeOffset="4308.16">4530 15028 0,'-22'22'141,"1"-22"-126,0 0-15,0 0 16,0 0-16,0 0 16,-1 0-16,1 0 15,0 0-15,0 21 0,0-21 16,0 0-16,-1 0 16,1 0-16,0 0 15,0 0-15,0 0 16,0 0-16,-1 0 15,1 0-15,0 0 0,0 0 16,0 0-16,0 0 0,-1 0 16,1-21-16,0 21 15,0 0-15,0 0 0,0 0 16,21-22-16,-22 22 0,1 0 16,21-21-16,-21 21 0,0 0 15,0 0-15,21-21 0,-21 21 16,-1 0-16,1 0 0,21-21 0,-21 21 15,0 0-15,21-21 0,-21 21 16,0-21-16,-1 21 16,1-22-16,0 22 15,0-21-15,0 21 16,0-21-16,21 0 0,-22 21 16,22-21-16,-21 21 0,0 0 15,0-21-15,0 21 0,0-22 16,-1 22-16,1-21 0,0 21 15,0-21-15,0 21 0,0-21 16,-1 21-16,1-21 0,-21 21 16,21-21-16,0 21 0,-1-22 15,1 22-15,0-21 0,-21 0 0,21 21 16,-1-21-16,1 0 0,-21 0 16,21 21-16,0-22 0,-22 1 0,22 0 15,0 0-15,-21 21 0,20-21 16,-20 0-16,21-1 0,-21 1 0,20 0 15,-20 0-15,21 0 0,-21 0 16,20-1-16,-20 1 0,0 0 0,21 0 16,-22 0-16,22 0 0,-21-1 15,-1 1-15,22 0 0,-21 0 16,21 0-16,0 0 0,-1-1 16,-20 22-16,21-21 0,0 0 0,0-21 15,-1 21-15,1-1 0,0 1 16,0 0-16,0 0 0,0-21 0,-1 20 15,1 1-15,21-21 0,-21 21 16,0 0-16,0-22 0,0 22 0,-1-21 16,1 21-16,0-1 0,0 1 15,0-21-15,21 21 0,-21 0 0,-1-1 16,1-20-16,0 21 0,0 0 16,21-22-16,-21 22 0,0-21 15,-1 21-15,1-22 0,0 22 16,0-21-16,21 0 0,-21 20 15,0-20-15,-1 0 0,1-1 0,21 22 16,-21-21-16,0 0 0,21 20 16,0-20-16,-21 21 0,0-21 0,21 20 15,0 1-15,0-21 0,-22 21 16,22 0-16,-21-22 0,21 22 16,-21-21-16,21 21 0,0-22 0,-21 22 15,0-21-15,21 21 0,-21-22 16,-1 22-16,22-21 0,0-1 15,-21 22-15,0-21 0,21 0 16,0 20-16,0-20 0,-21 21 0,21-21 0,-21 20 16,21-20-16,0 21 15,0-21-15,0 20 0,-21-20 0,21 21 16,0-21-16,-22 20 0,22-20 16,0 21-16,0-21 0,0-1 0,-21 1 15,21 0-15,0-1 0,-21 1 16,21 21-16,0-22 0,0 1 0,0 0 15,0 21-15,0-22 0,0 1 16,0 21-16,-21-22 0,21 22 16,0-21-16,0 21 0,0-22 0,-21 22 15,21-21-15,0 21 0,0-22 16,0 22-16,0-21 0,0 0 0,0 20 16,0-20-16,0 21 0,0-21 15,0-1-15,0 22 0,-21 0 16,21-21-16,0 20 0,0 1 15,0 0-15,0 0 0,0 0 0,-22 0 16,22-1-16,0 1 0,0 0 16,0 0-16,0 0 0,0 0 15,0-1-15,0 1 16,0 0-16,0 0 0,0 0 16,0 0-16,0-1 15,0 1-15,0 0 0,0 0 0,0 0 16,0 0-16,0-1 15,0 1-15,0 0 0,0 0 16,0 0-16,0 0 0,0-22 16,0 22-16,0 0 0,0 0 0,0 0 15,0-1-15,0 1 0,0 0 16,0 0-16,0-21 0,0 20 0,0 1 16,-21 0-16,21 0 0,0 0 15,0 0-15,0-1 0,0 1 16,0 0-16,0 0 0,0 0 0,0 0 15,-21-22-15,21 22 0,0 0 16,0-21-16,0 20 0,0-20 0,0 21 16,0-21-16,0-1 0,0 22 15,0-21-15,0-1 0,0 22 16,0-21-16,0 21 0,0-22 16,0 22-16,0-21 0,0 21 0,0 0 15,0-22-15,0 22 0,0-21 16,0 21-16,0-22 0,0 1 15,0 21-15,0-22 0,0 1 0,0 0 16,0-1-16,0 1 0,0 0 16,0-1-16,0 1 0,0 0 0,0-1 15,0 22-15,0-21 0,0 0 16,0 20-16,0-20 0,0 0 0,0 21 16,0-22-16,0 1 15,0 0-15,0 20 0,0-20 0,0 0 16,0-1-16,0 1 0,0 21 15,0-21-15,0-1 0,21 1 16,-21 0-16,21 20 0,-21-20 0,0 21 16,0 0-16,22-22 0,-22 22 15,21 0-15,-21 0 0,0 0 0,0 0 16,21-1-16,0-20 0,-21 21 16,0 0-16,0 0 0,21-1 0,0 1 15,-21 0-15,22 0 16,-22-21-16,21 20 0,0 1 0,-21 0 15,21 0-15,-21-21 0,21 20 16,0 1-16,1 0 0,-22 0 16,21 0-16,0 0 0,0-1 15,0 1-15,0 0 0,1 0 0,-1 0 16,21 0-16,-21-1 0,0 1 16,1 0-16,20 21 0,-21-21 0,0 0 15,0 0-15,1 21 16,-1-22-16,0 1 0,21 21 0,-21-21 15,1 0-15,-1 0 0,0 21 16,0-21-16,0-1 0,0 1 0,1 21 16,-1-21-16,0 0 0,0 0 0,0 0 15,0-1-15,1 1 16,-1 0-16,0 21 0,-21-21 0,21 0 16,0 0-16,0-1 0,1 1 15,-1 0-15,0 0 0,0 21 16,0-21-16,0 0 0,1-1 0,-1 1 15,0 0-15,21 0 0,-21 0 16,1 21-16,20-21 0,-21-1 16,21 1-16,-20 21 0,20-21 0,-21 0 15,21 21-15,-20-21 0,20 0 0,-21 21 16,21-22-16,-20 1 16,20 21-16,-21-21 0,21 0 0,-20 21 15,20-21-15,-21 0 0,21-1 16,-20 22-16,-1-21 0,21 0 0,-21 21 15,0-21-15,22 0 0,-22 0 16,0 21-16,21-22 0,-20 1 16,-1 0-16,21 0 0,0 21 0,-20-21 15,20 0-15,-21-1 0,21 22 0,1-21 16,-22 21-16,21-21 0,-21 0 16,22 21-16,-22-21 0,21 21 15,-21-21-15,1 21 0,20 0 16,-21-22-16,0 1 0,22 21 0,-22 0 15,0-21-15,0 21 0,0 0 16,22 0-16,-22-21 0,0 21 0,0 0 16,0 0-16,-21-21 0,21 21 15,1 0-15,-1 0 16,0 0-16,0 0 16,-21-21-16,21 21 15,0 0-15,1 0 0,20 0 16,-21-22-16,0 22 0,22 0 15,-1 0-15,-21 0 0,21 0 0,1 0 16,-1-21-16,0 21 0,1 0 16,20-21-16,-20 21 0,-22 0 15,21 0-15,0 0 0,1 0 0,-1 0 16,0 0-16,1 0 0,-1-21 16,0 21-16,1 0 0,-22 0 0,21 0 15,1 0-15,-1-21 0,0 21 16,1 0-16,-1 0 0,0 0 0,1-21 15,20 21-15,-21 0 0,1 0 16,-1 0-16,0 0 0,1-22 0,-1 22 16,-21 0-16,22 0 0,-1 0 0,-21 0 15,21-21-15,1 21 0,-22 0 16,0 0-16,21 0 0,-20 0 16,20 0-16,-21 0 0,0-21 15,0 21-15,1 0 0,-1 0 0,0 0 16,0 0-16,0 0 0,0 0 15,1 0-15,-1 0 16,0 0-16,0 0 0,0 0 16,0 0-16,22 0 0,-1 0 15,0 0-15,1 0 0,-1 0 16,22 0-16,-1 0 0,1 0 0,-22 0 16,21 0-16,1 0 0,-1 0 15,43 0-15,-63 0 0,-1 0 16,0 0-16,1 0 0,-1 0 15,-21 0-15,21 0 0,-20 0 0,-1 0 16,0 0-16,0 0 0,0 0 16,0 0-16,1 0 0,-1 0 15,0 0-15,0 21 16,0-21-16,0 0 0,22 0 0,-22 0 16,21 21-16,1-21 0,-1 0 15,21 0-15,-20 22 0,-1-22 0,0 0 16,22 0-16,-22 21 0,1-21 15,-1 0-15,0 0 0,1 0 16,-1 0-16,-21 21 0,21-21 0,-20 0 0,-1 0 16,0 0-16,0 0 15,0 0-15,0 0 16,1 0-16,-1 0 0,0 0 16,0 0-16,0 0 0,-21 21 15,21-21-15,1 0 0,-1 0 0,0 0 16,0 0-16,0 0 0,0 0 15,1 0-15,-1 0 0,0 0 0,0 0 16,0 0-16,0 21 0,1-21 16,-1 0-16,21 0 0,-21 0 15,0 0-15,1 0 0,-1 0 0,0 0 16,0 0-16,0 0 16,-21 21-16,21-21 0,1 0 15,-1 0 1,0 0-16,0 0 31,0 0 0,-21-21 63,-21 21-78,21-21-16,-21 21 0,21-21 15,-21 0-15,0 0 16</inkml:trace>
  <inkml:trace contextRef="#ctx0" brushRef="#br0" timeOffset="5839.36">8932 4339 0,'0'0'0,"-21"-21"0,0 21 47,21 21-47,0 0 16,0 1-16,21-1 15,0-21-15,-21 21 0,21-21 16,1 21-16,-1 0 0,0 0 16,0-21-16,0 22 0,22-22 15,-22 21-15,0-21 0,0 21 0,21 0 16,-20-21-16,-1 21 15,21-21-15,-21 21 0,0-21 0,22 22 16,-22-1-16,0-21 0,0 0 16,0 21-16,1-21 0,-1 0 0,0 21 15,0-21-15,0 0 0,0 0 16,-21 21-16,22-21 16,-1 0-16,-21 21 78,-21-21-78,-1 0 15,22 22-15,-21-22 16,0 21-16,0-21 0,0 0 0,0 0 16,-1 21-16,1-21 0,0 0 15,-21 21-15,21-21 0,-22 21 0,1-21 16,0 21-16,-1 1 0,22-22 15,-21 21-15,-1 0 0,22-21 0,-21 21 16,21 0-16,0 0 0,-22-21 16,22 22-16,0-1 0,0-21 0,0 21 15,-1 0-15,1-21 16,0 21-16,0 0 16,0-21-16,21 22 15,-21-1 1,-1-21-16,1 21 15,42-21 64,-21-21-79,22 21 0,-1-21 15,0-1-15,21 22 0,-21-21 16,22 0-16,-1 0 0,0 21 15,1-21-15,-1 0 0,22-1 0,-22 22 16,0-21-16,1 0 0,-1 21 0,-21-21 16,21 21-16,1 0 0,-22-21 15,0 21-15,21-21 0,-20 21 0,-1 0 16,0-22-16,0 1 0,0 21 16,0 0-16,1-21 0,-1 21 0,0-21 15,0 21-15,0 0 0,-21-21 16,21 21-16,-21-21 15,0-1-15,-21 22 63,0 0-32,21 22-31,-21-22 16,21 21 15,-21-21-31,0 0 47,-1 0-31,1 0 218,0 0-234,0 21 16,0-21-1</inkml:trace>
  <inkml:trace contextRef="#ctx0" brushRef="#br0" timeOffset="13655.4">2371 4022 0,'0'-21'15,"0"-1"1,0 44 46,21-22-46,-21 21-16,0 0 0,21 0 0,-21 0 16,0 0-16,0 1 0,0-1 15,0 0-15,0 0 0,0 21 16,0-20-16,0-1 0,0 0 15,0 0-15,0 0 0,0 0 0,0 1 16,21-1-16,-21 0 0,0 0 16,21 0-16,0 0 0,1 1 15,-1-22 1,-21 21-16,21-21 0,0 0 0,0 0 16,0 0-16,1 0 15,-1 0-15,0 0 16,0 0-16,21 0 0,-20-21 0,20 21 15,0-22-15,1 1 0,-1-21 16,0 21-16,22-22 0,-1 1 16,1 0-16,-1-1 0,22 1 15,-22 0-15,22-1 0,0 1 0,-22 0 16,1-1-16,-1 22 0,1 0 16,-22 0-16,0 0 0,1 0 0,-1-1 15,-21 1-15,22 0 0,-22 21 16,0-21-16,0 21 0,0 0 0,0-21 15,1 21-15,-1 0 16,0 0 93,-21-21-93,21 21-16</inkml:trace>
  <inkml:trace contextRef="#ctx0" brushRef="#br0" timeOffset="17563.75">3154 3831 0,'0'0'0,"-21"-21"0,21 0 0,-22 0 16,1 21-16,0-21 0,0-1 15,0 1 1,0 21-16,21-21 0,-22 0 0,1 0 16,21 0-16,0-1 0,-21 1 15,0 21-15,21-21 0,-21 21 16,21 21 15,0 0-31,21 22 16,0-22-16,21 21 0,-20-21 15,-1 22-15,21-1 0,0 22 0,-20-1 16,41 1-16,-21 20 16,22-20-16,-22 20 0,22-20 0,-1-1 15,1 1-15,-1-1 0,1 1 16,-22-1-16,0-20 0,1 20 16,-1-20-16,0-1 0,-20 0 0,-1 1 15,0-22-15,0 0 0,-21 0 16,21 0-16,-21 0 0,0 1 0,0-1 15,0 0 1,21-21-16,1 0 16,-22-21 15</inkml:trace>
  <inkml:trace contextRef="#ctx0" brushRef="#br0" timeOffset="47197.24">4784 14711 0,'-22'0'16,"1"0"78,21 21-16,-21-21-31,0 0-32,0 0-15,0 0 16,-1 0-16,1 0 15,0-21 1,0 21-16,0 0 0,21-21 16,-21 21-16,-1 0 15,22-21 1,-21 21-16,21-22 16,-21 22-16,0 0 15,0-21-15,21 0 16,-21 21-16,-1-21 15,1 21 1,0-21-16,0 21 16,21-21-16,-21 21 15,0-22-15,-1 1 16,1 21-16,21-21 16,-21 21-16,0-21 0,0 21 0,21-21 15,-21 21-15,-1-21 0,1-1 16,0 1-16,0 21 0,21-21 15,-21 0-15,0 0 0,-1 0 16,1 21-16,0-22 0,21 1 16,-21 21-16,0-21 0,0 0 0,-1 0 15,1 21-15,0-21 16,0-1-16,0 1 0,0 0 16,-1 0-16,1 21 0,0-21 15,0 0-15,0-1 0,0 1 16,-1 0-16,1 0 0,0 0 0,0 0 15,0-1-15,0 1 0,-1 0 16,1 0-16,0 0 0,0-22 0,-21 22 16,20 0-16,1 0 0,0-21 15,0 20-15,0 1 0,0 0 16,-1-21-16,-20 21 0,21-1 0,0-20 16,0 21-16,-1 0 0,-20-22 15,21 1-15,-21 21 0,20 0 16,1 0-16,0-22 0,0 22 15,0 0-15,0-21 0,-22 20 0,22-20 16,0 21-16,0-21 0,-22 20 16,22-20-16,-21 21 0,21-21 0,-22 20 15,22-20-15,-21 0 0,0 21 16,20-1-16,-20-20 0,21 21 0,-21 0 16,20-22-16,1 22 0,0 0 15,0 0-15,0 0 0,0 0 0,-1-1 16,1 1-16,21 0 0,0 0 15,-21 0-15,0-22 0,21 22 16,-21 0-16,21 0 0,-21 0 0,21 0 16,0-1-16,0 1 0,-22 0 15,22 0-15,-21-21 0,21 20 16,-21 1-16,21 0 0,0 0 0,0 0 16,-21 0-16,0-1 0,21 1 15,-21 0-15,21 0 0,0 0 0,0 0 16,-22 21-16,22-22 0,-21 1 0,0 0 15,21 0-15,0 0 16,-21 0-16,0-1 16,0 1-16,21 0 15,0 0-15,0 0 16,-22 21-16,22-21 0,0-1 16,-21 1-16,21 0 0,0 0 0,0 0 15,-21 0-15,21-1 16,-21 1-16,21 0 0,0 0 0,-21 0 15,21 0-15,0-1 0,0 1 16,-21-21-16,21 21 0,-22 0 16,22-1-16,0 1 0,0 0 0,0-21 15,-21 21-15,21-1 0,-21 1 0,21 0 16,0 0-16,0 0 0,0 0 16,-21-1-16,21 1 0,-21 0 0,21 0 15,0 0-15,0 0 16,0-1-16,-21 1 0,21 0 0,-22 0 15,22-21-15,0 20 0,-21 1 16,21 0-16,0 0 0,0 0 0,0 0 16,0-22-16,-21 22 0,21 0 15,0 0-15,-21 0 0,21-1 0,0 1 16,0 0-16,0 0 0,0 0 16,-21 0-16,21-1 0,0 1 0,-21 0 15,21 0-15,0 0 16,0 0-16,0-1 0,0 1 15,0 0 1,0 0-16,0 0 16,0 0-16,0-1 15,0 1-15,0 0 0,0 0 16,0 0-16,0 0 16,0-1-16,0 1 0,0 0 15,0 0-15,0 0 0,0 0 0,0-1 16,0-20-16,0 21 0,0 0 15,0 0-15,0-22 0,0 22 0,0-21 16,0 21-16,0-1 0,0-20 16,0 21-16,0 0 0,0-22 0,0 22 15,0 0-15,0-21 0,0 21 16,0-1-16,0-20 0,21 21 16,-21-21-16,0 20 0,21-20 15,-21 21-15,0-21 0,0 20 0,0-20 16,21 0-16,-21 21 0,21-22 15,-21 1-15,0 21 0,0-22 0,21 1 16,1 21-16,-22-21 0,21 20 16,-21 1-16,21-21 0,0 21 0,-21-22 15,0 22-15,21 0 0,0-21 16,1 21-16,-22-22 0,21 22 0,-21-21 16,21 21-16,0-1 15,-21-20-15,21 21 0,0-21 0,-21 20 16,22-20-16,-1 0 0,-21 21 15,21-22-15,0 22 0,-21-21 0,21 21 16,0-1-16,1 1 0,-1-21 16,0 0-16,0 20 15,0 1-15,0 0 0,1-21 0,-1 21 16,21-22-16,-21 22 0,0 0 16,1 0-16,-1 0 15,42-22-15,-42 22 0,1 0 16,-1 0-16,0 0 0,21-22 15,-21 22-15,1 0 0,-1 0 0,0 0 16,-21-1-16,21 1 0,0 0 16,0 21-16,1-21 0,20-21 15,-21 20-15,0 22 16,-21-21-16,21 0 0,1 21 0,-1-21 16,0 21-16,0-21 0,0 0 15,0 21-15,1-22 0,-1 22 0,0-21 16,0 21-16,0-21 0,0 21 15,1-21-15,-1 0 16,0 21-16,0-21 0,0-1 16,0 22-16,1-21 15,-1 0-15,0 21 0,-21-21 0,21 21 16,0-21-16,0 21 0,-21-21 16,22 21-16,20-22 0,-21 1 15,0 21-15,0-21 0,22 0 16,-22 21-16,0-21 0,0 0 0,22 21 15,-22-22-15,21 1 0,-21 0 16,22 0-16,-1 21 0,-21-21 16,21 0-16,-20-1 0,20 1 0,-21 21 15,21-21-15,1 0 0,-22 0 16,0 21-16,21-21 0,-20-1 0,-1 22 16,0-21-16,0 0 0,0 21 15,22-21-15,-1 0 0,-21 21 16,0-21-16,0 21 0,1 0 15,-1-22-15,0 1 16,0 21-16,0 0 0,0-21 0,1 21 16,-1 0-16,0 0 0,0-21 15,0 21-15,0 0 0,1-21 16,20 21-16,-21 0 0,21-21 16,-20-1-16,20 22 0,0 0 15,-21-21-15,43 21 0,-43 0 16,0-21-16,0 21 0,1 0 0,-1 0 15,0-21-15,0 21 0,0 0 16,0-21-16,1 21 16,-1 0-16,0 0 0,0-21 15,0 21-15,0-22 16,1 22-16,-1 0 0,0 0 0,0-21 16,21 21-16,-20 0 15,-1-21-15,0 21 0,0 0 0,21 0 16,-20-21-16,20 21 0,0 0 0,-21 0 15,22-21-15,-22 21 0,21 0 16,-21 0-16,1 0 0,-1 0 0,0-21 16,21 21-16,-21 0 0,22 0 15,-1 0-15,0-22 0,1 22 0,-1 0 16,0 0-16,1-21 0,-1 21 16,0 0-16,1 0 0,-22-21 15,21 21-15,1 0 0,-22 0 0,0-21 16,21 21-16,-21 0 0,1 0 15,-1-21-15,21 21 0,-21 0 0,0 0 16,1 0-16,20 0 0,-21 0 16,21-21-16,1 21 0,-1 0 0,-21 0 15,22 0-15,-1 0 0,0 0 16,-21 0-16,22 0 0,-22 0 0,21 0 16,-21 0-16,1 0 0,20 0 15,-21 0-15,0 0 0,22 0 0,-22 0 16,0 0-16,0 0 15,21 0-15,-20 0 0,-1 0 0,0 0 16,21 0-16,-21 0 0,1 0 0,20 0 16,-21 0-16,0 0 0,0 0 15,22 0-15,-22 0 0,0 0 0,0 0 16,0 0-16,1 0 0,-1 0 16,0 0-16,0 0 0,0 0 0,0 0 15,1 0-15,-1 0 0,0 0 16,21 0-16,-21 0 0,22 0 0,-22 0 15,21 0-15,1 0 0,-22 0 16,21 0-16,-21 0 0,22 0 16,-22 0-16,0 0 0,0 0 0,21 0 15,-20 0-15,-1 0 0,0 0 16,0 0-16,0 0 0,0 21 0,1-21 16,-1 0-1,0 21-15,0-21 16,0 0-16,0 21 15,1-21-15,-1 0 16,0 0-16,0 21 0,0-21 16,0 0-16,1 0 0,-1 21 15,21-21-15,-21 0 0,22 0 0,-22 22 16,21-22-16,-21 0 16,22 0-16,-1 21 0,-21-21 0,0 0 15,0 0-15,1 0 0,-1 0 0,0 21 16,0-21-16,0 0 15,0 21-15,1-21 0,-1 0 0,0 21 16,0-21-16,-21 21 0,21-21 16,0 0-16,1 22 0,-1-1 0,0-21 15,-21 21-15,21-21 0,0 21 16,0-21-16,1 21 0,-1 0 16,0-21-16,0 22 0,0-1 15,0-21-15,-21 21 16,22-21-16,-1 0 0,-21 21 15,21-21-15,-21 21 0,21-21 16,0 21-16,0 1 0,1-22 0,-1 21 16,0-21-16,0 21 0,0 0 0,0 0 15,1 0-15,-1 1 16,0-22-16,0 21 0,0 0 0,0 0 16,1 0-16,20 0 0,0 1 15,-21-1-15,22 21 16,20-21-16,-42 0 15,1 1-15,20 20 16,-21-21-16,21 0 0,-20 0 16,-1 1-16,-21-1 15,21 0-15,0-21 0,0 21 0,0 0 0,22 22 16,-43-22-16,21-21 16,0 21-16,-21 0 0,21 0 0,-21 0 15,21-21-15,1 22 0,-22 20 16,21-21-16,0-21 0,-21 21 15,21 0-15,-21 1 0,0-1 16,21 0-16,-21 0 0,21-21 0,-21 21 16,0 0-16,0 1 0,22-22 0,-22 21 15,21-21-15,-21 21 0,0 0 32,0-42 61,0 0-93,0 0 0,0-1 16,0 1-16,0 0 0</inkml:trace>
  <inkml:trace contextRef="#ctx0" brushRef="#br0" timeOffset="47751.92">10266 7070 0,'21'0'46,"0"0"-46,0 0 16,0 0-16,1 0 16,-1 21-16,0 0 0,0-21 15,0 21-15,-21 0 0,21 1 16,1-22-16,-1 21 0,0 0 16,-21 0-16,21 0 0,0 0 15,-21 1-15,21-1 0,-21 0 16,0 0-16,22-21 0,-22 21 0,21 0 15,0 1-15,-21-1 0,0 0 16,21-21-16,-21 21 16,21-21-16,-21 21 15,21-21 48,1 0-63,-22-21 15</inkml:trace>
  <inkml:trace contextRef="#ctx0" brushRef="#br0" timeOffset="49140.12">11070 7006 0,'0'0'0,"0"-42"31,0 21-31,0 0 16,0 42 30,-21 0-30,0 0-16,0 0 0,21 0 16,-22 1-16,1 20 15,0-21-15,21 0 0,0 0 0,-21 22 16,0-22-16,21 21 0,-21-21 16,-1 1-16,22 20 0,0-21 15,0 0-15,-21 0 0,21 1 0,-21-1 16,21 0-16,-21 0 0,21 0 15,0 0-15,0 1 16,-21-22-16,21 21 16,-21-21-1,21-21 142,-22 21-142,22-22 1,-21 1-16,21 0 15,0 0-15,0 0 16,-21 0-16,21-1 16,-21 1-16,21 0 0,-21 0 0,21 0 15,0 0-15,-21-1 0,-1 1 16,1 0-16,21 0 0,0 0 0,-21 0 16,0-1-16,0 1 0,21 0 0,-21 21 15,-1-21-15,1 0 0,0 21 16,21-21-16,-21 21 0,0 0 0,0-22 15,-1 22-15,1 0 0,0-21 16,0 21-16,0 0 16,0 0-1,21-21 1,21 42 31,0-21-47,0 21 0,0 1 15,0-22-15,1 21 16,-1-21-16,-21 21 0,21 0 16,0-21-16,0 21 0,0 0 0,-21 1 15,22-22-15,-1 21 0,-21 0 0,0 0 16,21 0-16,0 0 0,-21 1 0,0-1 16,21 0-16,-21 0 0,21 0 15,-21 0-15,22-21 0,-22 22 0,0-1 16,0 0-16,21-21 0,-21 21 15,21-21-15,0 21 16,-21 0-16,0 1 16,21-44 62,-21 1-63,0 0-15,0 0 16,21 0-16,-21 0 16,22-1-16,-1 1 0,-21 0 0,21 0 15,0 0-15,0-22 0,0 22 16,1 0-16,-1-21 0,0 21 0,21-1 16,-21 1-16,1 0 0,20-21 15,-21 21-15,-21-1 16,0 1 15,-21 21-15,0 0-1,0 0-15,-1 0 16</inkml:trace>
  <inkml:trace contextRef="#ctx0" brushRef="#br0" timeOffset="56759.76">5546 5144 0,'-22'0'0,"22"-22"31,0 1-15,0 0 0,0 42 31,0 0-32,22 1-15,-1-1 16,-21 0-16,0 0 0,0 0 15,21 0-15,-21 1 16,21-1-16,-21 0 0,0 0 16,0 0-16,0 0 0,0 1 0,21-1 15,-21 0-15,0 0 16,21-21-16,-21 21 0,0 0 16,0 1-16,22-22 15,-22 21-15,0 0 16,21-21-1,0 0 1,0 0-16,0 0 16,0-21-16,1 0 0,-1 21 0,0-22 15,21 1-15,1 21 0,-1-21 16,0 0-16,1 0 0,20-22 16,-21 22-16,22 0 0,-1-21 0,22 21 15,-21-22-15,20 22 0,22-21 0,-21-1 16,21 22-16,-22-21 0,22 0 15,-21-1-15,-1 22 0,1-21 0,-21-1 16,20 22-16,1-21 0,-22 21 16,1-22-16,21 22 0,-43 0 0,21 0 15,1 0-15,-22 0 0,1 21 16,-1-22-16,0 1 0,-21 21 16,1 0-16,-1-21 0,0 21 0,0 0 15,-21-21 1,21 21 62,-21-21-31,-21 21-32,0 0-15,0 0 16</inkml:trace>
  <inkml:trace contextRef="#ctx0" brushRef="#br0" timeOffset="69532.97">17187 9864 0,'0'0'0,"-21"0"0,0 0 16,0 0-16,0 0 16,-1 0-1,1 0 1,0 0-1,0 0 1,0 0 31,42 0 31,0 0-62,0 0-16,0 0 0,1 0 15,-1 0-15,21 0 0,-21 0 16,22 0-16,-22 0 0,21 0 0,0 0 16,1 0-16,-1 0 0,0 0 15,1 0-15,-1 0 0,22 0 16,-22 0-16,0 0 0,1-21 0,-1 21 0,0 0 15,1 0-15,-1 0 16,0 0-16,1 0 0,-1 0 0,0 0 16,1 0-16,-1 0 0,21 0 0,-20 0 15,-1 0-15,0 0 0,1 0 16,-1-22-16,0 22 0,1 0 0,-1 0 16,-21 0-16,0 0 0,22 0 15,-22 0-15,0 0 0,0 0 0,0 0 16,1 0-16,-44 0 140,1 0-140,0 0 0,0 0 16,0 0-16,-22 0 0,22 0 0,-21 0 16,0 0-16</inkml:trace>
  <inkml:trace contextRef="#ctx0" brushRef="#br0" timeOffset="70303.53">17505 9970 0,'0'0'0,"-21"0"0,-1 0 15,1 0-15,0 0 16,0 0-16,0 0 0,0 0 15,-1 0-15,1 0 0,0 0 16,0 0-16,0 0 0,21 21 16,-21-21-16,-1 0 15,1 0-15,42 0 141,1 0-141,-1 0 16,0 0-16,0 0 15,0 0-15,22 0 0,-22 0 0,21 0 16,0 0-16,1 0 0,-1 0 15,0 0-15,1 0 0,-1 0 0,22 0 16,-22 0-16,0 0 0,22 0 0,-22 0 16,0 0-16,22 0 0,-22 0 15,1 0-15,-1 0 0,21 0 0,-20 0 16,-1 0-16,22 0 0,-22 0 16,-21 0-16,21 0 0,1 0 0,-22 0 15,21 0-15,-21 0 0,1 0 16,-1 0-16,0 0 0,0 0 0,0 0 15,0 0-15,1 0 0,-1 0 16,0 0-16,-21-21 109,-21 21-93,0 0 0,-1-22-16,1 22 0,0 0 15,-21 0-15,21 0 0,-22 0 0</inkml:trace>
  <inkml:trace contextRef="#ctx0" brushRef="#br0" timeOffset="71024.12">17293 9970 0,'0'0'0,"0"21"0,-21-21 0,0 0 15,0 0-15,-1 0 16,1 0-1,0 0-15,0 0 32,0 0-32,0 0 15,-1 0 17,1 0-17,0 0 16,0 0-15,42 0 93,0 0-109,0 0 16,1 0-16,20 0 0,0 0 0,1 0 16,-1 0-16,21 0 0,-20 21 15,20-21-15,-20 0 0,20 0 0,1 0 16,-22 0-16,21 0 0,-20 0 0,-1 0 16,0 0-16,-20 0 0,20 0 15,-21 0-15,21 0 0,-20 0 0,-1 0 16,21 0-16,-21 0 0,0 0 0,1 0 15,-1 0-15,0 0 0,0 0 16,0 0-16,0 0 0,1 0 16,-44 0 62,1 0-63,0-21-15,0 21 16,0 0-16,0-21 0,-1 21 0</inkml:trace>
  <inkml:trace contextRef="#ctx0" brushRef="#br0" timeOffset="71819.17">17208 9906 0,'-21'0'16,"42"0"-16,-63 0 0,21-21 15,0 21 1,0 0 0,-1 0 15,22 21 47,22-21-62,-1 0-1,0 0-15,0 0 0,0 0 16,0 0-16,1 0 0,-1 0 16,21 0-16,0 0 0,1 0 0,-1 0 15,0 0-15,22 0 0,-22 0 16,22 0-16,-22 0 0,22 0 0,-22 0 15,21 0-15,-20 0 0,-1 0 0,22 0 16,-22 0-16,0 0 0,1 0 16,-1 0-16,0 0 0,1 0 0,-1 0 15,0 0-15,1 0 0,-1 0 16,-21 0-16,21 0 0,-20 0 16,-1 0-16,21 0 0,-21 0 0,0 0 15,1 0-15,-1 0 0,0 0 16,0 0-16,0 0 15,0 0-15,-42 0 79,0 0-79,0 0 15,0 0 1,0 0-1,-1 0-15,1 0 0,0 0 16,0 0-16,0 0 0,0 0 16,-1 0-16,-20-21 0,21 21 0,-21 0 15,20 0-15,1 0 0,-21 0 16,21 0-16,-22 0 0,22 0 0</inkml:trace>
  <inkml:trace contextRef="#ctx0" brushRef="#br0" timeOffset="72267.81">17674 9885 0,'-21'0'0,"42"0"0,-63 0 0,21 21 16,42-21 30,0 0-30,0 0-16,21 0 0,1 0 0,-1 0 16,0 0-16,1 0 0,-1 0 0,0 0 15,1 0-15,-1 0 0,0 0 16,1 0-16,-1 0 0,0 0 16,1 0-16,-22 0 0,21 0 0,1 0 15,-22 0-15,21 0 0,-21 0 16,0 0-16,1 0 0,-1 0 0,0 0 31,0 0 47,-21-21-47</inkml:trace>
  <inkml:trace contextRef="#ctx0" brushRef="#br0" timeOffset="92899.76">4889 14372 0,'0'21'0,"0"1"0,0-1 16,0 0-1,0 0 1,0 0 0,0 0-1,0 1 16,0-1-15,0 0-16,0 0 16,0 0-1,-21-21 63,21-21-78,-21 21 16,21-21-16,-21 21 16,21-21-16,0 0 0,-21-1 15,0 1-15,21 0 0,-22 0 16,22 0-16,-21 0 0,0-1 0,0-20 16,21 21-16,-21 0 0,0 0 0,21-1 15,-22 1-15,1 0 0,21-21 16,-21 21-16,0-1 0,21 1 0,-21 0 15,0 0-15,21 0 0,-22 0 0,22-22 16,-21 22-16,0 0 0,21 0 16,0 0-16,-21-1 0,21-20 0,-21 21 15,0 0-15,21 0 0,-22-1 16,22-20-16,0 21 0,-21 0 0,21 0 16,-21-1-16,21 1 0,0 0 15,0-21-15,0 21 0,0-1 16,0 1-16,0 0 0,-21 0 0,21 0 15,0 0-15,0-1 0,0 1 0,0 0 16,0 0-16,0 0 0,0 0 16,0-1-16,0 1 0,0 0 0,0 0 15,0 0-15,0 0 0,0-22 16,0 22-16,0 0 0,0 0 0,0 0 16,0-1-16,0 1 0,0-21 15,0 21-15,0 0 0,0-1 16,0-20-16,0 21 0,0 0 0,0-22 15,0 22-15,21 0 0,-21 0 0,21 0 16,-21 0-16,0-1 0,21 1 16,-21 0-16,22 0 0,-22 0 0,0 0 15,21 21-15,0-22 0,-21 1 16,0 0-16,21 0 0,0 0 16,-21 0-16,0-1 0,21 1 15,-21 0-15,22 0 0,-1 0 16,-21 0-16,0-1 15,21 1-15,0 0 0,-21 0 16,0 0 0,21 21-16,-21-21 0,21 21 0,-21-22 15,22 1-15,-22 0 0,0 0 16,21 0-16,0 0 0,0-1 16,-21 1-16,21 0 0,0 0 15,-21 0-15,22 0 16,-1-1-16,-21 1 0,21 0 0,0 0 15,-21 0-15,21 0 16,0 21-16,-21-22 0,22 1 16,-1 21-16,-21-21 0,21 0 0,0 0 15,0 0-15,0-1 0,1 1 16,-1 0-16,0 0 0,-21 0 16,21 0-16,0-1 0,0-20 0,1 21 15,-22 0-15,21 0 0,0-1 16,21-41-16,-42 42 0,21-22 15,1 22-15,-1 0 0,0 0 0,0 0 16,0-22-16,0 22 16,1 0-16,20 0 0,-21 0 15,0 0-15,0-1 0,1 1 0,20 0 16,0 0-16,-21 0 16,1 21-16,-1-21 0,0-1 0,0 22 15,0-21-15,0 0 0,1 21 0,-1-21 16,0 0-16,0 21 0,0-21 15,0 21-15,22-22 0,-43 1 16,21 21-16,21-21 0,-21 21 16,1-21-16,-1 0 15,0 21-15,0 0 16,-21-21-16,21 21 0,0 0 16,1-22-16,-1 22 0,-21-21 15,21 21-15,21-21 16,-21 21-16,1 0 0,20-21 15,-21 21-15,0 0 0,0-21 16,1 21-16,-1-21 0,0 21 0,0 0 16,0 0-16,22-22 15,20 22-15,1-21 16,-22 21-16,-21-21 0,21 0 0,1 21 16,-22 0-16,64-21 15,-64 0-15,21 21 0,0 0 0,-20-22 16,20 22-16,0 0 0,-21-21 15,1 21-15,20-21 0,-21 21 16,21 0-16,-20-21 0,41 21 0,-42 0 16,0 0-16,22-21 0,-22 21 15,42 0-15,-41 0 16,20 0-16,-21 0 0,0-21 0,22 21 0,-22 0 16,0 0-16,21 0 0,-21 0 15,1 0-15,-1 0 0,21 0 16,-21 0-16,0 0 0,1 0 0,20 0 15,-21 0-15,0 0 0,22 0 0,-22 0 16,0 0-16,0 0 0,21 0 16,-20 0-16,-1 0 0,0 0 0,0 0 15,0 0-15,22 0 0,-22 0 0,0 0 16,0 0-16,43 0 16,-22 0-16,-21 21 0,0-21 15,22 0-15,-22 0 0,21 0 0,0 0 16,1 0-16,-1 0 0,0 21 15,-20-21-15,20 0 0,0 0 0,1 0 16,-1 0-16,0 0 0,-21 0 0,64 21 16,-43-21-16,-20 0 15,20 0-15,-21 0 0,21 21 0,1-21 16,-22 0-16,21 0 0,-21 21 0,1-21 16,20 22-16,-21-22 0,0 0 15,22 21-15,-22-21 0,0 0 0,0 21 16,0-21-16,0 0 0,1 0 15,-1 21-15,0-21 0,0 21 0,0-21 16,0 0-16,1 21 0,-1-21 16,0 0-16,0 22 15,0-22-15,0 0 0,1 21 16,-1-21-16,0 0 0,0 21 0,0-21 16,0 0-16,1 21 0,-1-21 15,0 21-15,0 0 0,0-21 16,0 22-16,1-22 0,-1 21 15,0-21-15,0 21 0,0-21 16,-21 21-16,21-21 0,1 21 16,-1 0-16,0 1 0,0-22 15,-21 21-15,21-21 0,0 21 16,1 0-16,-1-21 0,-21 21 16,21-21-16,-21 21 0,21-21 15,-21 22-15,21-22 0,-21 21 16,21-21-16,1 21 15,-1-21-15,-21 21 0,0 0 16,21 0 0,-21 1-1,0-1 17,0 0-1,0 0 16,21-21-32,0 0 32,-21-21-31</inkml:trace>
  <inkml:trace contextRef="#ctx0" brushRef="#br0" timeOffset="95339.36">10393 11007 0,'0'0'0,"-21"0"0,-1 0 31,1 0 0,21-21 16,-21 21-16,0 0-15,0 0 0,0 0-1,-1 0-15,22-22 0,-21 22 16,0 0-1,0 0 235,0 0-234,0 0 31,42 0 62,0 0-109,0 0 0,0 0 16,0 0-16,1 0 0,-1 0 0,0 0 16,0 0-16,0 0 0,22 0 0,-22 22 15,0-22-15,21 0 0,-21 0 16,1 0-16,-1 0 0,0 21 0,0-21 15,0 0-15,0 0 0,1 0 0,-22 21 16,21-21 0,0 0 15,-21 21-31,21-21 31,-21 21-15,21-21-16,0 0 15,-21 21 1,22-21 0,-1 0-1,0 0 17,-21 22-17,21-22 220,0 0-220,0 0 1,1 0 15,-1 0 0,0 0 1,-21-22-1,0 1 0,0 0-15,0 0-1,0 0-15,0 0 16,0-1-16,0 1 16,0 0-16,0 0 0,0 0 0,0 0 15,0-1-15,0 1 0,0 0 16,0-21-16,0 21 0,0-1 0,0 1 15,0 0-15,0 0 16,0 0-16,0 0 0,0-1 16,0 1-16,0 0 15,0 0 1,0 0 0,0 0 15,0 42 16,0 0-32,0 0-15,0 0 16,0 0-16,-21 1 0,21-1 16,0 0-16,0 0 0,0 0 0,0 0 15,-21 1-15,21-1 0,0 21 16,0-21-16,0 0 0,0 1 15,0-1-15,0 0 0,0 0 0,0 0 16,0 0 0,0 1-16,0-1 15,0 0-15,0 0 32,-22-21-32,22 21 15,-21-21 1,21 21-16,-21-21 47,0 0-47,0 0 15,0 0-15,-1 0 0,1 0 16,0-21-16,-21 21 16,21-21-16,-1 21 0,1 0 0,-21 0 15,21-21-15,0 21 0,-22 0 16,22 0-16,0 0 0,-21 0 0,20-21 15,1 21-15,0 0 0,0 0 0,0 0 16,0 0 0,-1 0-16,1 0 31,21-21 63</inkml:trace>
  <inkml:trace contextRef="#ctx0" brushRef="#br0" timeOffset="102324.11">7387 9779 0,'0'0'0,"0"-21"0,0 0 15,0 0 1,21-1-16,0 1 16,1 0-1,-1 21-15,-21-21 16,21 21-16,0 0 15,0 21 17,0 0-17,-21 0-15,0 1 0,0-1 16,0 21-16,22-21 0,-22 0 0,21 1 16,-21 20-16,0-21 0,0 0 15,0 22-15,0-22 0,0 0 0,0 0 16,0 0-16,0 0 0,0 1 0,0-1 15,0 0-15,0 0 0,0 0 16,0 0 0,21-21-16,-21 22 15,21-22-15,0 0 0,0 0 16,1 0-16,-1 0 0,21 0 16,0 0-16,22-22 0,-1 1 0,1 0 0,-1 0 15,22 0-15,0 0 16,21-22-16,-1 1 0,1 21 0,0-22 15,0 1-15,21 0 0,-21-1 0,-22 1 16,22 0-16,-42-1 0,-1 1 16,1 21-16,-22 0 0,0 0 15,1-1-15,-22 1 0,0 0 0,0 0 16,0 21-16,-21-21 0,22 21 16,-44 0 46,1 0-46,0 0-1,21-21 1,-21 21-16</inkml:trace>
  <inkml:trace contextRef="#ctx0" brushRef="#br0" timeOffset="102931.21">8445 9546 0,'0'-21'0,"0"42"0,0-63 15,0 21-15,0 0 0,0-1 16,0 1 0,0 0-1,0 42 48,0 0-63,0 1 0,0-1 15,22 0-15,-22 0 0,21 21 0,-21 1 16,0-22-16,0 21 0,0 1 0,21-1 16,-21 0-16,21 22 15,-21-22-15,0 0 0,0 1 0,0 20 16,21-20-16,-21 20 0,21-21 0,-21 22 15,22-1-15,-22 1 0,0-22 16,21 22-16,-21-22 0,21 0 0,-21 43 16,0-43-16,0 1 0,21-22 15,-21 0-15,0 0 0,21 0 16,-21 1-16,0-1 0,0 0 16,0 0-1,21-21 16,1 0-15,-1 0 15</inkml:trace>
  <inkml:trace contextRef="#ctx0" brushRef="#br0" timeOffset="109019.06">20426 11451 0,'0'-21'16,"0"42"31,0 0-47,0 1 0,0-1 15,0 0-15,0 0 0,0 0 16,0 0-16,0 1 0,0-1 0,0 21 16,0-21-16,0 22 0,0-22 0,0 21 15,0-21-15,0 22 0,0-1 16,0 0-16,0-21 0,0 22 0,0-1 15,0-21-15,0 22 0,0-22 16,0 21-16,0-21 0,0 0 16,0 1-16,0-1 0,0 0 15,0 0 1,0-42 31,0 0-47,0 0 0,0-1 15,21 1-15,-21 0 16,0-21-16,21 21 0</inkml:trace>
  <inkml:trace contextRef="#ctx0" brushRef="#br0" timeOffset="109992.16">20468 11494 0,'0'-22'46,"21"22"-30,0 0-16,1 0 0,20 0 16,-21 0-16,21 0 0,1-21 0,-1 21 15,0 0-15,1 0 0,-1 0 0,22 0 16,-22 0-16,0 0 0,22 0 16,-22 0-16,0 0 0,1-21 0,-1 21 15,22 0-15,-22 0 0,0 0 16,1 0-16,-1 0 0,0 0 0,1 0 15,-22 0-15,21 0 0,-21 0 16,0 0-16,1 0 0,-1 0 16,0 0-16,0 0 31,-21 21 16,0 0-47,0 1 15,0-1-15,0 0 0,0 0 16,0 0-16,0 0 0,0 1 0,0-1 16,0 21-16,0-21 0,0 0 15,21 1-15,-21-1 0,21 0 16,-21 21-16,0-21 0,0 1 0,0-1 16,22 21-16,-22-21 0,0 0 0,0 1 15,0-1-15,0 21 16,0-21-16,0 0 0,0 1 0,0-1 15,0 0-15,0 0 0,0 0 16,-22 0 0,22 1-16,-21-22 0,21 21 15,-21 0 1,0-21-16,21 21 16,-21-21-16,0 0 0,21 21 15,-22-21-15,1 0 16,0 0-16,21 21 15,-21-21-15,0 0 0,0 0 16,-1 0-16,1 0 0,0 0 16,0 0-16,0 0 0,0 0 0,-22 0 15,1 0-15,21 0 0,-22 0 16,1 0-16,0 0 0,-1 0 0,1 0 16,0 0-16,-22 0 0,22 0 15,0 0-15,-22-21 0,22 21 16,-1 0-16,-20-21 0,21 21 0,-1 0 0,-20 0 15,20-21-15,1 21 0,21 0 16,-21 0-16,20 0 0,-20 0 0,21-21 16,0 21-16,0 0 15,-1 0 1,44-21 15,-1 21-31,-21-22 16,21 22-16,0-21 0,0 0 0</inkml:trace>
  <inkml:trace contextRef="#ctx0" brushRef="#br0" timeOffset="110563.72">20743 11621 0,'0'0'16,"-21"0"0,0 0-1,42 0 32,0 0-31,0 0-16,1 0 0,-1 0 0,21 0 15,0 0-15,1 0 0,-1 0 16,0 0-16,1 0 0,-1 0 0,22 0 16,-1 0-16,-21-22 0,22 22 15,-22 0-15,22 0 0,-22 0 16,0 0-16,-20 0 0,20 0 0,-21 0 16,-42 0 15,0 0-16,0 0 1,-1 0-16,1 0 16,0 0-16,0 0 15,0 0-15,0 0 16,-1 0-16,1 0 0</inkml:trace>
  <inkml:trace contextRef="#ctx0" brushRef="#br0" timeOffset="110976.48">20680 11705 0,'0'0'15,"21"0"16,0 0-15,0 0-16,0 0 0,1 0 0,20 0 16,0 0-16,-21 0 0,22 0 15,-1 0-15,0 0 0,1 0 0,-1 0 16,22 0-16,-22 0 0,-21 0 16,21 0-16,1 0 0,-1 0 0,0 0 15,-20 0-15,20 0 0,-21 0 0,0 0 16,22 0-16,-22 0 15,0 0-15,0 0 0,0 0 16,-42 0 47,0 0-63,0 0 0,0 0 15,-1 0-15,1 0 0,0 0 0</inkml:trace>
  <inkml:trace contextRef="#ctx0" brushRef="#br0" timeOffset="111372.25">20680 11853 0,'21'0'16,"0"0"-16,21 0 0,-20 0 16,-1 0-16,21 0 0,-21 0 15,22 0-15,-22 0 0,21 0 0,0 0 16,1 0-16,-1 0 0,-21 0 16,22 0-16,-1 0 0,-21 0 0,21 0 15,1 0-15,-22 0 0,21 0 0,-21 0 16,1 0-16,-1 0 15,0 0-15,0 0 0,0 0 0,0 0 16,1 0 0,-1 0-1,-42 0 32,-1 0-47,1 0 0,0 0 16,0 0-16,0 0 15</inkml:trace>
  <inkml:trace contextRef="#ctx0" brushRef="#br0" timeOffset="111777.02">20680 11980 0,'21'0'0,"0"0"16,0 0-16,0 0 0,22 0 0,-22 0 16,21 0-16,-21 0 0,22 0 15,-1 0-15,0 0 0,-20 0 0,20 0 16,0 0-16,-21 0 0,22 0 15,-1 0-15,-21 0 0,22 0 0,-1 0 16,-21 0-16,21 0 0,-20 0 0,-1 0 16,0 0-16,0 0 0,0 0 15,0 0 1,-42 0 31,0 0-47,0 0 15,0 0-15,0 0 0,-1 0 16,1 0-16,0 0 0,0 0 16</inkml:trace>
  <inkml:trace contextRef="#ctx0" brushRef="#br0" timeOffset="112155.8">20764 12150 0,'22'0'31,"-1"0"-31,21 0 0,-21 0 16,0 0-16,1 0 0,20 0 15,-21 0-15,21 0 0,-20 0 0,20 0 16,-21 0-16,21 0 0,-20 0 15,20 0-15,0 0 0,-21 0 0,22 0 16,-22 0-16,0 0 0,21 0 0,-20 0 16,-1 0-16,0 0 0,0 0 15,0 0-15,0 0 32,-21-21 30,-21 21-62,0 0 16</inkml:trace>
  <inkml:trace contextRef="#ctx0" brushRef="#br0" timeOffset="112579.68">20807 12256 0,'0'0'16,"21"0"-16,0 0 0,0 0 0,0 0 15,1 0-15,20 0 0,-21 0 0,21 0 16,-20 0-16,20 0 0,-21 0 16,21 0-16,1 0 0,-22 0 0,21 0 15,-21 0-15,1 0 0,20 0 16,-21 0-16,0 0 0,0 0 16,1 0-16,-1 0 0,0 0 0,0 0 15,0 0 1,-21-22 62</inkml:trace>
  <inkml:trace contextRef="#ctx0" brushRef="#br0" timeOffset="144304.51">614 16891 0</inkml:trace>
  <inkml:trace contextRef="#ctx0" brushRef="#br0" timeOffset="144791.54">656 16679 0,'0'0'0,"0"-63"31,0 42-31,0 0 16,0-1-16,0 1 31,0 42-16,0 1 1,0 20-16,0 0 0,0 1 16,0-1-16,0 21 0,0 1 15,0-22-15,0 22 0,0-1 0,0 1 16,0-22-16,0 0 0,0 22 16,0-43-16,0 21 0,-21 1 15,21-22-15,0 0 0,0 0 16,0 0-16,0 1 0,21-44 31,0 1-15,0 0-16,1 0 0,-22-21 15</inkml:trace>
  <inkml:trace contextRef="#ctx0" brushRef="#br0" timeOffset="145028.4">1058 16933 0,'0'0'0,"0"22"0,0-1 16,0 0-16,0 0 0,0 21 15,-21-20-15,0 20 0,0-21 0,0 21 16,-1-20-16,-20-1 0,21 21 16,-21-21-16,20 22 0,1-22 15,-21 0-15,21 0 0,0 21 0,-1-20 16,1-1-16,0-21 0,21 21 15,0-42 17</inkml:trace>
  <inkml:trace contextRef="#ctx0" brushRef="#br0" timeOffset="145252.28">931 17124 0,'43'-42'16,"-86"84"-16,107-84 15,-64 63-15,0 0 16,21 0-16,0 0 0,-21 0 16,0 1-16,21-1 0,0 0 0,-21 0 15,22 0-15,-22 0 0,0 1 16,21-1-16,-21 0 0,21 0 16,-21 0-16,0 0 0,21-21 15,0 0-15,0 0 16,1-21-1,-1 0-15</inkml:trace>
  <inkml:trace contextRef="#ctx0" brushRef="#br0" timeOffset="145500.13">1355 16743 0,'0'-21'0,"0"42"0,0-63 0,0 20 15,0 1-15,-22 21 16,22 21-16,-21 1 0,21-1 15,-21 21-15,21 0 0,0 22 0,0-22 16,0 22-16,0-22 0,0 22 16,-21-22-16,21 21 0,0-20 15,-21-1-15,21 0 0,0 1 16,0-1-16,0-21 0,0 22 16,0-22-16,0 0 0,21-21 31,0-21-31,0 0 0,0-1 15,1 1-15</inkml:trace>
  <inkml:trace contextRef="#ctx0" brushRef="#br0" timeOffset="145879.73">1503 17187 0,'0'22'0,"21"-1"15,0-21-15,0 0 16,0 0-16,1 0 0,-1 0 0,21-21 16,-21 21-16,22-22 0,-22 1 15,0 21-15,21-21 0,-21 0 16,-21 0-16,0 0 0,0-1 0,0 1 16,0 0-16,-21 21 15,0 0-15,0 0 0,0 0 16,-22 0-16,22 0 0,-21 21 15,21 0-15,-22 1 0,22-1 16,0 0-16,21 0 0,0 21 16,-21-20-16,21 20 0,0-21 15,0 0-15,0 22 0,21-22 0,0 0 16,0 0-16,1 0 0,-1-21 16,0 21-16,21-21 0,-21 0 15,22 0-15,-1 0 0,0 0 0,1 0 16,-1-21-16,-21 0 0,22 0 15,-1 0-15,0 0 0</inkml:trace>
  <inkml:trace contextRef="#ctx0" brushRef="#br0" timeOffset="146375.44">2286 16701 0,'0'-22'0,"0"44"0,0-65 15,-21 43 1,21 21-1,-21 22-15,21-1 0,0-21 16,0 43-16,0-22 0,0 0 0,0 1 16,0-1-16,0 0 0,0 1 15,0-1-15,0 0 0,0 1 0,0-22 16,0 21-16,0-21 0,0 1 16,0-1-16,0 0 15,0 0-15,0-42 31,0 0-15,0 0-16,0-1 0,0 1 16,0 0-16,0-21 0,0 21 0,0-1 15,21-20-15,0 21 0,21 0 16,1 0-16,-1-1 0,0 1 16,1 21-16,20 0 0,-21 0 0,22 0 15,-22 0-15,1 21 0,-1 1 16,0-1-16,-21 0 0,22 0 15,-22 0-15,-21 0 0,0 1 16,0-1-16,-21 0 0,-22 0 0,1 0 16,0 0-16,-1 1 0,-20-1 15,21 0-15,-22 0 0,22-21 0,-22 21 16,22 0-16,0-21 0,20 0 16,1 22-16,0-22 0,0 0 15,21-22 1,21 1-16,21 21 0,-20-21 15,20 0-15</inkml:trace>
  <inkml:trace contextRef="#ctx0" brushRef="#br0" timeOffset="146664.28">3260 16679 0,'0'-21'0,"0"42"0,-22-21 32,22 22-32,0-1 0,0 0 15,0 21-15,0 1 0,0-1 0,0 21 16,0-20-16,0-1 16,0 0-16,-21 1 0,21-1 0,0 0 15,0 1-15,0-1 0,0-21 16,0 0-16,-21 1 0,21-1 0,0 0 15,0 0-15,21-42 32</inkml:trace>
  <inkml:trace contextRef="#ctx0" brushRef="#br0" timeOffset="146990.09">3069 16764 0,'0'0'16,"0"-21"-16,0 0 0,0 0 0,0-1 16,0 1-16,21 0 0,0 21 15,1 0-15,20-21 0,-21 21 16,21 0-16,1 0 0,20 21 0,1-21 16,-1 21-16,1 22 0,-1-22 15,1 21-15,-1 0 0,-20-20 0,-1 20 16,0 0-16,-21 1 0,1-1 15,-22 0-15,0-21 0,0 22 0,-22-22 16,-20 21-16,0-21 0,-1 22 16,-20-22-16,21 0 0,-22 0 15,1 0-15,-1 1 0,1-22 16,-1 21-16,22-21 0,-22 21 0,43-21 16,-21 0-16,21 0 0,-1 0 15,65 0 1</inkml:trace>
  <inkml:trace contextRef="#ctx0" brushRef="#br0" timeOffset="147551.95">4191 17103 0,'0'0'0,"0"-21"16,0-1-16,0 1 15,0 0-15,0 0 16,21 21 0,0 0-1,0 21-15,1-21 16,-1 21-16,-21 0 0,21 22 0,0-22 15,-21 0-15,0 21 0,21-20 16,-21 20-16,0-21 0,0 0 0,0 22 16,0-22-16,-21 0 0,0 0 15,0 0-15,21 0 16,-21-21-16,-1 0 16,22-21-1,0 0-15,0 0 16,0 0-16,0 0 0,0-1 0,0 1 15,0 0-15,0-21 0,22 21 16,-1-1-16,0 1 0,0 0 0,0 21 16,0-21-16,22 0 0,-1 0 15,-21-1-15,22 22 0</inkml:trace>
  <inkml:trace contextRef="#ctx0" brushRef="#br0" timeOffset="147759.82">4826 16997 0,'0'85'31,"-21"-64"-31,21 0 0,-21 0 16,21 21-16,0-20 0,0-1 15,0 0-15,-22 0 0,22 0 0,-21 0 16,21 1-16,0-1 0,0 0 16,0 0-16,0-42 46,0 0-30</inkml:trace>
  <inkml:trace contextRef="#ctx0" brushRef="#br0" timeOffset="147935.73">4741 16912 0,'0'-21'0,"0"42"0,0-63 15,-21 42-15,21-21 16,0 42 15,0 0-15,0 0-1,21-21-15,0 0 16</inkml:trace>
  <inkml:trace contextRef="#ctx0" brushRef="#br0" timeOffset="148207.57">5186 16997 0,'0'21'16,"0"21"0,0-20-16,0-1 0,0 0 15,0 0-15,0 0 0,0 0 0,0 22 16,0-22-16,0 0 0,0 0 15,0 0-15,0 1 0,0-1 16,0 0-16,0 0 0,0 0 16,21-21-1,0 0 1,0 0-16,-21-21 16,21 0-16</inkml:trace>
  <inkml:trace contextRef="#ctx0" brushRef="#br0" timeOffset="148419.66">5461 17039 0,'0'21'15,"-21"1"1,0-1-16,-1 0 16,22 0-16,-21 0 0,0 0 0,0 1 15,21-1-15,-21 0 0,0 0 16,21 0-16,-22 0 0,22 1 0,0-1 15,0 0-15,0 0 16,22-21 15,-1-21-31</inkml:trace>
  <inkml:trace contextRef="#ctx0" brushRef="#br0" timeOffset="148803.96">5567 17209 0,'-21'0'32,"21"21"-32,21-21 31,0 0-15,0 0-16,0-21 15,22 21-15,-22-22 0,0 22 0,21-21 16,-21 0-16,1 0 0,-1 0 15,0 21-15,-21-21 0,21-1 0,-21 1 16,0 0 0,-21 21-1,0 0-15,0 21 16,-22 0-16,22 1 0,0-1 0,0 0 16,0 0-16,-1 0 0,1 0 15,21 1-15,0-1 0,0 0 0,0 0 16,0 0-16,0 0 0,0 1 15,0-1-15,0 0 0,21-21 16,1 21-16,20-21 0,-21 0 0,21 0 16,-20 0-16,20 0 0,0 0 15,-21 0-15,22 0 0,-22-21 0</inkml:trace>
  <inkml:trace contextRef="#ctx0" brushRef="#br0" timeOffset="149179.74">6096 17145 0,'0'-21'0,"0"42"0,21-63 15,-21 21-15,21-1 16,-21 1-16,21 0 0,1 21 0,-1-21 16,0 21-16,0 0 0,0 0 15,0 0-15,1 0 0,-1 0 16,0 0-16,0 21 0,0 0 16,0 0-16,1 1 0,-1-1 0,0 0 15,-21 21-15,0-21 0,21 1 16,-21-1-16,0 0 0,0 0 0,0 0 15,0 0-15,0 1 0,-21-1 16,0-21-16,21 21 0,-21-21 16,-1 0-16,1 0 15,21-21 1,0 0 0,0-1-16,21 1 0,1 0 15,-1 0-15,0 0 16,0 0-16,0-22 0,22 22 0,-22 0 15,0 0-15,0 0 0,0-1 16,22 1-16,-22 21 0,0 0 16,0 0-16,0 0 15</inkml:trace>
  <inkml:trace contextRef="#ctx0" brushRef="#br0" timeOffset="150700.7">8086 17124 0,'0'-21'16,"0"0"-1,0-1-15,-22 1 0,1 21 16,0-21-16,0 21 0,0 0 15,0 0-15,-1 0 0,1-21 16,-21 21-16,21 0 0,0 0 16,-1 0-16,1 0 0,0 21 0,0 0 15,0-21-15,21 21 0,-21 1 16,-1-1-16,1 0 0,21 21 0,0-21 16,0 1-16,0-1 0,0 0 15,0 0-15,0 21 0,0-20 16,0-1-16,0 0 0,21-21 15,1 0-15,-1 21 0,0-21 16,21 0-16,-21 0 0,1 0 16,-1 0-16,0 0 0,21-21 0,-21 21 15,1-21-15,-1 0 16,21-1-16,-21 1 0,0 0 0,1 0 16,-1-21-16,21 20 0,-21-20 15,-21 0-15,21-22 0,1 22 0,-22 0 16,21-22-16,-21 22 0,0-1 15,0 1-15,0 0 0,0 21 0,0-22 16,0 22-16,-21 21 16,-1 0-1,22 21-15,-21 22 0,21-22 16,-21 21-16,0 22 0,21-22 0,0 21 16,0-20-16,0-1 0,0 22 15,0-22-15,0 0 0,0 1 16,0-22-16,0 21 0,0-21 0,21 0 15,0 1-15,0-1 0,1 0 16,-1-21-16,0 21 0,0-21 16,0 0-16,0 0 0,1 0 15,-1 0-15,0 0 0,0-21 0,21 0 16,-20 0-16,20-1 0,-21 1 16</inkml:trace>
  <inkml:trace contextRef="#ctx0" brushRef="#br0" timeOffset="150971.47">9377 17082 0,'0'0'0,"21"0"16,0 0-1,0 0-15,0 0 16,1 0-16,-1-22 16,0 22-16,0 0 15,0 0-15,-21-21 0,21 21 16,-42 0 15</inkml:trace>
  <inkml:trace contextRef="#ctx0" brushRef="#br0" timeOffset="151135.37">9419 17145 0,'0'21'0,"0"-42"0,0 63 0,0-20 15,0-1 1,21-21 0,0 0-16,1 0 15,-1 0-15,0 0 0,0 0 0,0 0 16,0 0-16,1 0 0,-1 0 15,21 0-15,-21-21 0,0 21 0,1-22 16</inkml:trace>
  <inkml:trace contextRef="#ctx0" brushRef="#br0" timeOffset="151859.18">10477 16955 0,'0'0'0,"0"-22"0,-21 1 16,21 0-16,0 0 0,0 0 15,21 0-15,1-1 0,-1 1 16,0 0-16,0 0 0,0 0 16,22 21-16,-22 0 0,21-21 15,-21 21-15,22 0 0,-22 0 0,21 21 16,-21 0-16,0 0 0,1 0 15,-1 22-15,0-1 0,0 0 0,-21 1 16,0-22-16,0 21 0,0 0 16,0 1-16,0-1 0,0-21 0,0 22 15,-21-22-15,0 0 0,0 0 16,21 0-16,-22 0 0,1-21 0,21 22 16,-21-22-1,0 0-15,0 0 16,21-22-16,0 1 15,0 0-15,0 0 16,0 0-16,21-22 0,0 22 0,0-21 16,0 21-16,1-22 0,20 1 15,-21 0-15,21-1 0,1 22 0,-1-21 16,22 21-16,-22 0 0,21 21 16,-20 0-16,-1 0 0,0 0 0,1 0 15,-22 42-15,21-21 0,-21 0 16,1 22-16,-22-1 0,0-21 0,0 21 15,0 1-15,0-22 16,0 21-16,0-21 0,0 1 0,-22-1 16,1 0-16,0 0 0,21 0 15,0 0-15,-21-21 0,21 22 16,21-22 0,0-22-1,0 1-15,1 21 0,-1-21 16,0 0-16</inkml:trace>
  <inkml:trace contextRef="#ctx0" brushRef="#br0" timeOffset="152271.07">11726 17018 0,'21'0'31,"1"0"-31,-1 0 0,0-21 16,0 0-16,0 0 0,0 21 15,-21-22-15,0 1 16,22 0-16,-22 0 0,0 0 0,0 0 16,-22 21-1,1 0-15,0 0 0,0 0 16,0 0-16,0 0 0,-22 0 15,22 0-15,0 21 0,0 0 0,0 0 16,21 0-16,0 0 0,-22 1 16,22 20-16,0-21 0,0 21 0,0-20 15,0-1-15,22 21 0,-22-21 16,21 0-16,0 1 0,0-1 0,0 0 16,22 0-16,-22 0 0,21-21 15,0 21-15,-20-21 0,20 0 0,0 0 16,1 0-16,-1 0 0,0 0 15,1 0-15,-22-21 0,21 0 16,-21 21-16,22-21 0,-22 0 0</inkml:trace>
  <inkml:trace contextRef="#ctx0" brushRef="#br0" timeOffset="152526.94">12467 16722 0,'21'0'0,"-42"0"0,42 21 31,-21 0-31,0 0 0,0 0 16,0 1-16,0-1 0,0 21 0,0-21 16,0 22-16,0-22 0,0 21 15,-21-21-15,21 22 0,-21-22 16,21 0-16,0 0 0,0 0 16,0 0-16,0 1 0,0-1 0,-21 0 15,21 0-15,0 0 16,21-21-1,0 0 1,0 0-16,0-21 0,1 21 0,-1-21 16</inkml:trace>
  <inkml:trace contextRef="#ctx0" brushRef="#br0" timeOffset="152755.92">12827 16997 0,'0'0'16,"-21"0"-1,21 21-15,-21-21 0,-1 21 0,1 0 16,0 1-16,0-1 0,0 0 16,0 0-16,-22 0 0,22 0 0,0 1 15,0-22-15,0 21 0,-1 0 16,1 0-16,21 0 0,-21-21 0,21 21 16,21-21-1,0 0 1,1 0-16,-1 0 0,0-21 15,0 0-15,0 0 0</inkml:trace>
  <inkml:trace contextRef="#ctx0" brushRef="#br0" timeOffset="152967.82">12763 17039 0,'0'0'0,"0"-21"0,22 0 32,-22 42-32,0 0 15,21-21-15,-21 21 0,0 1 16,0-1-16,0 0 0,21 0 0,0 0 15,-21 0-15,21 1 16,0-1-16,1 0 0,-22 0 16,21-21-16,0 0 0,0 21 0,0-21 15,0 0-15,1 0 16,-1 0-16,0 0 16,0 0-16,-21-21 0,21 0 0,0 0 15,1 0-15</inkml:trace>
  <inkml:trace contextRef="#ctx0" brushRef="#br0" timeOffset="153193.7">13335 16828 0,'21'-43'0,"-42"86"0,42-128 0,0 43 16,-21 20-16,21 1 0,-21 42 31,0 22-31,-21-22 0,0 21 16,0 1-16,0-1 0,0 0 15,-1 1-15,1-1 0,0 0 0,21 1 16,-21-1-16,0 0 0,0 1 15,-1-22-15,22 0 0,0 21 0,0-21 16,0 1-16,0-1 16,0 0-16,22-21 15,-1 0 1,0 0-16,0-21 0</inkml:trace>
  <inkml:trace contextRef="#ctx0" brushRef="#br0" timeOffset="153739.38">15642 16828 0,'0'0'0,"0"-22"0,21 1 15,0 0-15,-21 0 0,0 0 0,0 0 16,0-1-16,0 1 0,0 0 16,0 0-16,-21 0 15,0 21-15,-21 0 16,21 0-16,-22 0 0,1 0 16,0 0-16,-1 21 0,-20-21 0,20 21 15,1 21-15,-21-20 0,20 41 16,1-21-16,21 1 0,-22 20 0,22 1 15,0-22-15,0 22 0,0-22 16,21 21-16,0-20 0,0-1 0,0-21 16,0 22-16,21-22 0,0 0 15,21 21-15,-20-42 0,20 21 0,21 1 16,-20-22-16,20 0 0,1 0 16,-1 0-16,1-22 0,-1 1 0,1 0 15,-1 0-15,1 0 0,-1 0 16,-20-22-16,20 1 0</inkml:trace>
  <inkml:trace contextRef="#ctx0" brushRef="#br0" timeOffset="154204.12">16235 16510 0,'0'-21'16,"0"42"-16,0-63 0,0 21 0,-21 21 16,-1 21-1,22 0-15,-21 21 0,0 1 0,21-1 16,0 0-16,0 22 0,-21-1 15,21 1-15,-21-1 0,21 1 0,-21-22 16,21 22-16,-22-22 0,22 0 16,-21 1-16,0-1 0,21 0 15,0-21-15,0 1 0,-21-1 0,21 0 16,0 0-16,0-42 47,0 0-47,0 0 0,0-1 0,21 1 15,-21-21-15,21 21 0,0-22 16,1 1-16,-1 21 0,21-21 0,-21 20 16,22-20-16,-22 21 0,21 0 15,0 0-15,-20 21 0,20 0 0,-21 0 16,21 0-16,-20 21 16,-1 0-16,0 21 0,0-21 0,-21 1 15,0 20-15,0-21 0,0 0 16,0 22-16,0-22 0,0 0 0,0 0 15,-21 0-15,21 0 0,-21-21 16,0 22-16,-1-22 0,22 21 0,22-21 47,-1-21-47,0-1 16,0 22-16</inkml:trace>
  <inkml:trace contextRef="#ctx0" brushRef="#br0" timeOffset="154608.94">16764 17103 0,'0'-21'0,"0"-22"31,0 22-31,0 0 0,0 0 16,21 21-16,0 0 0,0 0 15,1 0-15,-1 0 0,21 0 16,-21 0-16,22 0 0,-22 21 0,21 0 15,-21 0-15,22 22 0,-22-22 16,0 0-16,0 21 0,0-21 0,-21 1 16,0-1-16,0 21 15,0-21-15,0 0 0,-21-21 0,0 22 16,0-1-16,0-21 16,-1 21-16,1-21 0,0 0 0,0 0 15,21-21 1,0 0-16,0-1 15,0 1-15,0 0 0,21 0 0,0 0 16,-21 0-16,21-22 0,1 22 16,20-21-16,-21 21 0,0-1 0,22 1 15,-22 0-15,0 0 16,21 0-16,-21 0 0,1-1 0,-1 22 0,0 0 16,0 0-16,0 0 0,0 0 15,1 0-15,-1 0 16</inkml:trace>
  <inkml:trace contextRef="#ctx0" brushRef="#br0" timeOffset="155568.39">17865 16912 0,'42'-21'32,"-84"42"-32,84-63 0,-63 42 15,-22 0-15,22 0 0,0 21 16,0-21-16,0 21 0,-22 0 0,22 1 15,0 20-15,0-21 16,0 0-16,0 22 0,-1-22 0,22 0 16,-21 21-16,21-21 0,0 1 15,0-1-15,0 0 0,0 0 0,21 0 16,1-21-16,-1 21 0,0-21 16,0 22-16,21-22 0,-20 0 15,-1 0-15,0 0 0,21 0 0,-21 0 16,1-22-16,-22 1 0,21 21 15,-21-21-15,0 0 0,0 0 16,0 0-16,0-22 0,0 22 0,-21-21 16,-1 21-16,1-22 0,21 22 15,0-21-15,0 21 0,0-1 16,0-20-16,0 21 0,0 0 0,21 21 16,22-21-16,-22-1 0,0 22 15,21 0-15,-20 0 0,20 0 0,0 0 16,1 0-16,20 22 0,-21-1 15,1 0-15,20 0 0,-20 0 0,-1 22 16,-21-22-16,0 21 0,0-21 16,1 0-16,-22 22 0,0-22 0,0 0 15,0 0-15,0 0 0,-22 1 16,22-1-16,-21 0 0,0 0 16,0-21-16,21 21 0,-21-21 0,0 21 15,-1-21-15,22-21 31,0 0-15,0 0-16,0 0 0,0 0 16,22-1-16,-1 1 0,0-21 15,0 21-15,0-22 0,22 22 0,-22-21 16,21 0-16,0 20 0,1 1 16,-22 0-16,21 0 0,1 21 0,-1 0 15,0 0-15,-21 21 0,22 0 16,-22 0-16,0 22 0,0-22 0,-21 21 15,21-21-15,-21 22 16,0-22-16,0 21 0,0-21 0,-21 1 16,0-1-16,21 0 0,-21 0 15,0-21-15,0 21 0,21 0 0,-22-21 16,1 0 0,21-21-1,0 0 1,21 0-16,1 0 0,-1 0 0,0-1 15,0 1-15,21-21 0,-20 21 16,20-22-16,0 1 0,1 0 16,-1 21-16,21-1 0,-20 1 0,20 0 15,-20 21-15,20 0 0,-42 0 16,22 21-16,-22 0 0,0 22 0,-21-22 16,0 21-16,0-21 0,0 22 15,0-22-15,-21 0 0,0 21 0,-22-20 16,22-1-16,0 0 0,-21 0 15,20 0-15,1 0 0,0-21 0,21 22 16,21-22 15,0-22-15,1 1-16,-1 0 0</inkml:trace>
  <inkml:trace contextRef="#ctx0" brushRef="#br0" timeOffset="155924.19">19748 17039 0,'0'0'0,"22"0"16,-1 21-1,0-21-15,0 0 16,0 0-16,0 0 0,1 0 0,20 0 16,0 0-16,-21 0 15,22 0-15,-22 0 0,21-21 0,-21 0 0,1 0 16,-1 0-16,0 0 15,-21-1-15,0 1 0,0-21 0,0 21 16,0 0-16,-21 21 16,-22 0-16,22 0 0,-21 0 0,0 21 15,-1 0-15,1 0 0,0 0 16,-1 22-16,1-22 0,0 21 0,20-21 16,1 22-16,0-1 0,0-21 15,21 21-15,0-20 0,0 20 0,0-21 16,21 0-16,0 0 0,0 1 15,1-1-15,20-21 0,-21 0 0,21 21 16,1-21-16,-1 0 0,0 0 16,22 0-16,-22-21 0,1 0 15,20-1-15,-21 1 0</inkml:trace>
  <inkml:trace contextRef="#ctx0" brushRef="#br0" timeOffset="156335.95">20870 16320 0,'0'0'0,"-63"-22"31,42 22-31,-1 0 0,1 22 0,0-1 16,21 0-16,0 21 0,-21-21 15,21 22-15,0 20 0,0-20 0,0 20 16,0 1-16,0-1 0,0 1 15,0-22-15,0 21 0,0 1 16,0-22-16,0 1 0,0-1 0,0-21 16,0 21-16,0-20 0,0-1 15,21 0-15,-21 0 0,21-21 16,0 0 0,-21-21-16</inkml:trace>
  <inkml:trace contextRef="#ctx0" brushRef="#br0" timeOffset="156715.74">20426 16574 0,'0'0'0,"-21"-43"0,-1 22 0,22 0 16,0 0-16,0 0 0,0-1 16,22 1-16,-1 21 0,0-21 15,21 0-15,1 21 0,-1 0 0,0-21 16,22 21-16,-1 0 0,1 0 15,-1 0-15,1 21 0,-1 21 0,1-21 16,-1 22-16,1-22 0,-22 21 16,0 22-16,1-22 0,-1 22 0,-21-1 15,-21-21-15,0 22 0,0-22 16,0 1-16,-21 20 0,0-42 16,0 22-16,-22-1 0,1-21 0,0 0 15,-22 22-15,22-22 0,0-21 16,-22 21-16,22 0 0,-22-21 0,22 0 15,0 0-15,-22 0 0,22 0 16,-1 0-16,1 0 0,21 0 0,-21 0 16,20 0-16,1 0 0,21-21 15,0 0 1,21 21 0,22-21-16,-1 21 0,0 0 0,1 0 15</inkml:trace>
  <inkml:trace contextRef="#ctx0" brushRef="#br0" timeOffset="157147.26">21484 16997 0,'0'-21'0,"-21"0"15,42 63-15,-42-106 0,21 43 0,0 0 16,0 0-16,0 0 0,0 0 0,0-1 15,21 1-15,0 0 0,0 0 16,1 0-16,20 21 0,-21-21 0,21 21 16,1 0-16,-22 0 0,21 0 15,-21 21-15,22 0 0,-22 21 16,0-21-16,0 22 0,0-1 0,-21-21 16,0 22-16,0-1 0,0 0 15,0-21-15,0 22 0,0-22 0,-21 0 16,21 0-16,-21 0 0,21 1 15,-21-22-15,21 21 0,-21-21 16,21-21 0,0-1-1,0 1-15,0 0 16,0 0-16,21 0 0,-21 0 16,21-22-16,0 22 0,0 0 15,-21 0-15,22 21 0,-1-21 0,0-1 16,0 22-16,0 0 0,0-21 15,1 21-15,-22-21 0,21 21 0,0 0 16,0-21-16</inkml:trace>
  <inkml:trace contextRef="#ctx0" brushRef="#br0" timeOffset="157367.13">22246 16806 0,'21'0'0,"-127"64"0,212-149 0,-127 106 16,63-42-16,-42 42 31,0 1-31,0-1 15,0 0-15,0 21 0,-21-21 16,21 1-16,-21-1 0,21 21 16,-21-21-16,21 0 0,0 1 0,0-1 15,-21 0-15,21 0 16,0 0-16,0-42 47,0 0-47</inkml:trace>
  <inkml:trace contextRef="#ctx0" brushRef="#br0" timeOffset="157552.56">22267 16595 0,'-21'-21'16,"42"42"-16,-63-42 0,21-1 0,0 22 15,-1 0 1,1 0-16,21 22 31,0-1-15,21-21-16,1 0 0,-22 21 15,21-21-15,0 0 0</inkml:trace>
  <inkml:trace contextRef="#ctx0" brushRef="#br0" timeOffset="157915.71">22564 16679 0,'0'0'16,"21"22"-16,-21-1 0,0 0 16,0 0-16,0 0 15,0 22-15,0-22 0,0 0 0,0 21 16,0-21-16,0 1 0,0-1 16,0 21-16,0-21 0,0 0 15,0 1-15,0-1 0,-21 0 0,21 0 16,0 0-1,0-42 17,21 0-17,-21 0-15,21 0 0,0-1 16,0 1-16,0 0 0,1-21 16,-1-1-16,0 22 0,0-21 0,21 0 15,-20-1-15,-1 22 0,21-21 16,-21 21-16,22-1 0,-22 22 0,0 0 15,0 0-15,0 0 0,-21 22 16,0-1 0,0 0-16,-21 0 15</inkml:trace>
  <inkml:trace contextRef="#ctx0" brushRef="#br0" timeOffset="158231.53">22923 16955 0,'0'0'0,"0"21"0,22-21 16,-1 0-16,0 0 15,0 0-15,0 0 0,0-21 16,1-1-16,-1 22 0,0-21 0,0 0 16,0 0-16,0 21 0,-21-21 15,22 0-15,-22-1 0,-22 22 32,1 0-32,0 0 0,0 0 15,0 0-15,0 0 16,-22 0-16,22 22 0,0-1 0,0 0 15,0 0-15,-1 0 0,22 0 16,0 1-16,-21-1 0,21 0 0,0 0 16,0 0-16,0 0 0,21 1 15,1-22-15,-1 21 0,-21 0 0,42-21 16,-21 0-16,0 21 0,1-21 16,-1 0-16,21 0 0,-21 0 0,0 0 15,22 0-15,-22-21 0,0 0 16</inkml:trace>
  <inkml:trace contextRef="#ctx0" brushRef="#br0" timeOffset="158619.31">23389 16806 0,'0'0'0,"0"-42"0,0 21 0,0 0 16,21 0-16,-21-1 0,21 1 16,1 21-16,-1-21 0,0 21 0,0 0 15,21 0-15,-20 0 0,20 0 0,0 0 16,-21 0-16,22 21 0,-1 0 15,-21 1-15,22-1 0,-22 21 16,0-21-16,-21 22 0,0-1 0,0-21 16,0 21-16,0-20 0,0 20 15,-21-21-15,0 0 0,-1 0 16,1 1-16,0-1 0,0 0 0,0 0 16,0-21-16,-1 21 15,1-21-15,21-21 31,0 0-31,0 0 0,0 0 16,0-1-16,21 1 0,1 0 16,-22 0-16,21-21 0,0 20 0,0 1 15,21-21-15,-20 21 0,-1-22 16,0 22-16,21 0 0,-21 0 16,1 0-16,20 0 0,-21 21 15,21-22-15,-20 22 0,20 0 0,-21-21 16,21 0-16,-20 21 0,20 0 15</inkml:trace>
  <inkml:trace contextRef="#ctx0" brushRef="#br0" timeOffset="158944.12">24659 16447 0,'-21'0'0,"42"0"0,-84 21 0,41 0 0,1 0 16,0 0-16,0 0 0,0 1 15,0 20-15,-1-21 0,1 0 0,0 22 16,21-22-16,-21 21 0,21 0 16,0-20-16,0 20 0,0-21 0,0 0 15,0 22-15,0-22 0,0 0 16,0 0-16,0 0 0,21 0 0,0 1 15,0-22-15,-21 21 0,22-21 16,-1 0-16,0 0 0,0 0 0,0 0 16,0 0-16,1 0 15,-1 0-15,0 0 0,0 0 0,0-21 16,0 21-16,1-22 0</inkml:trace>
  <inkml:trace contextRef="#ctx0" brushRef="#br0" timeOffset="159267.94">24955 16595 0,'0'-21'0,"0"-22"0,0 107 0,22-149 16,-1 64-16,-21 0 0,21 21 15,0 0-15,0-21 0,0 21 0,1 0 16,-1 0-16,21 0 0,-21 0 16,0 0-16,22 21 0,-22 0 15,0 0-15,0 0 0,0 0 16,-21 22-16,22-1 0,-22 0 0,0 22 15,0-22-15,0 1 0,0 20 16,0-21-16,-22 1 0,1-1 0,0-21 16,0 22-16,0-22 0,0 0 15,21 0-15,-22 0 0,1 0 0,0-21 16,0 22-16,0-22 0,0 0 16,-1 0-16,1 0 0,0 0 15,21-22 1,0 1-1,0 0-15,21 0 16,0 21-16,1-21 0</inkml:trace>
  <inkml:trace contextRef="#ctx0" brushRef="#br0" timeOffset="159551.76">25908 16531 0,'0'-21'0,"0"0"31,0 42 47</inkml:trace>
  <inkml:trace contextRef="#ctx0" brushRef="#br0" timeOffset="159855.6">25993 17209 0,'0'21'31,"0"0"-15,0 0-16,0 0 15,0 0-15,0 1 0,0-1 0,0 0 16,0 0-16,-22 0 16,1 0-16,0 22 0,0-22 0,0 0 15,0 0-15,-22 22 0,1-22 16,0 0-16,-1 21 0,1-21 0,-22 1 16,1-1-16,-1 0 0,1 0 15,-1 0-15,-20-21 0,-1 21 0,0-21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2T02:05:54.2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1630 635 0,'-21'0'16,"21"21"30,21-21-30,0 0 0,0 0-16,0 0 0,22 0 15,-22 0-15,0 0 0,0-21 0,21 0 16,-20 21-16,-1-21 0,21 0 16,-21-1-16,0 22 0,1-21 0,-22 0 15,0 0-15,21 21 0,-21-21 16,0 0-16,0-1 0,0 1 15,-21 21-15,-1 0 0,1 0 16,0 0-16,-21 0 16,-1 0-16,1 0 0,0 0 0,-1 21 15,1 1-15,-21-1 0,20 0 16,1 0-16,21 0 0,-22 0 0,22 1 16,-21-1-16,42 0 0,0 0 15,0 0-15,0 0 0,0 22 16,21-22-16,0 0 0,0 0 0,22 22 15,-1-22-15,0 0 0,1 21 16,-1-21-16,0 22 0,-20-22 0,20 21 16,0-21-16,-21 22 0,1-22 15,-1 21-15,0-21 0,0 1 16,-21 20-16,0-21 0,0 0 16,0 0-16,-21 1 0,0 20 0,-22-21 15,1-21-15,0 21 0,-1 0 16,-20 1-16,-1-22 0,1 0 15,-1 21-15,1-21 0,21 0 0,-22 0 16,22 0-16,-1-21 0,22 21 16,-21-22-16,21 1 0,0 0 0,-1 0 15,1-21-15,0 20 0,0 1 16,0-21-16,21 0 0,-21-1 16,21 1-16,0 21 0,0-22 0,0 1 15,0 21-15,0-21 0,0 20 16,21-20-16,0 21 0,21 0 15,-21 0-15,22 21 0,-1 0 16</inkml:trace>
  <inkml:trace contextRef="#ctx0" brushRef="#br0" timeOffset="432.75">2138 1207 0,'0'0'0,"21"21"0,0-21 16,0 0-16,0 0 15,-21-21-15,22 21 0,-1-22 0,0 1 16,0 0-16,-21 0 0,21 0 16,0 0-16,-21-1 0,0-20 0,22 21 15,-22 0-15,0 0 0,0-1 16,0 1-16,0 0 0,0 0 15,-22 21-15,1 0 0,0 0 0,0 0 16,0 21-16,0 0 0,-1 0 16,-20 1-16,21 20 0,0-21 0,0 21 15,-1-20-15,1 20 0,0 0 16,21-21-16,0 22 0,0-22 0,0 21 16,0-21-16,0 1 15,0-1-15,0 0 0,0 0 0,21 0 16,0 0-16,1-21 0,-1 0 15,0 22-15,0-22 0,21 0 0,1 0 16,-1 0-16,0 0 0,1 0 16,-1-22-16,22 1 0,-22 21 15,21-21-15,-20 0 0,20 0 0,-20 0 16,-1-1-16,0 1 0</inkml:trace>
  <inkml:trace contextRef="#ctx0" brushRef="#br0" timeOffset="908.47">3048 1016 0,'0'0'0,"0"-42"0,0 21 0,0-1 15,0 1-15,0 0 16,-21 21 0,0 0-16,-1 0 0,-20 0 15,21 0-15,0 21 0,0 0 0,-22 1 16,22-1-16,-21 0 0,21 21 16,-1-21-16,1 22 0,0-22 15,0 21-15,0 1 0,0-22 0,21 0 16,-22 21-16,22-21 0,0 1 15,0-1-15,0 0 0,0 0 16,22-21 0,-1 0-16,0 0 0,0 0 15,0 0-15,22 0 0,-22 0 0,0-21 16,21 0-16,-21 0 0,1-1 16,-1 1-16,21 0 0,-42 0 15,21-21-15,0 20 0,1-20 0,-22 21 16,21 0-16,-21-22 0,0 22 15,0 0-15,0 0 16,0 42 0,0 0-16,0 0 15,0 1-15,0 20 16,0-21-16,-21 0 0,21 0 0,0 1 0,0-1 16,0 0-16,0 21 0,0-21 15,0 1-15,0-1 16,0 0-16,0 0 15,21-21-15,-21 21 0,21-21 16,0 0-16,0 0 16,0 0-16,1 0 0,-22-21 0,21 21 15</inkml:trace>
  <inkml:trace contextRef="#ctx0" brushRef="#br0" timeOffset="1303.25">3344 1016 0,'0'0'0,"-21"-42"31,21 21-31,21 21 16,0 0 0,1 0-16,-1 0 0,0 0 0,0 21 15,0 0-15,0 0 0,1 0 16,-1 0-16,0 1 0,-21-1 0,0 0 15,21 21-15,-21-21 0,0 1 16,0-1-16,0 0 0,0 0 16,0 0-16,0 0 0,0 1 15,-21-1-15,0 0 0,0-21 16,-1 0 0,22-21-1,0 0 1,0-1-16,0 1 0,0 0 15,22 0-15,-22 0 0,21 0 16,0-1-16,0-20 0,0 21 0,0 0 16,1 0-16,-1-1 0,21 1 15,-21 0-15,0 0 0,22 0 0,-22 0 16</inkml:trace>
  <inkml:trace contextRef="#ctx0" brushRef="#br0" timeOffset="1592.08">4254 762 0,'-84'0'31,"63"0"-31,-1 0 0,1 21 0,0 0 16,21 1-16,-21-1 0,0 0 15,0 21-15,-1-21 0,22 22 16,0-22-16,-21 21 0,21 1 15,0-22-15,-21 0 0,21 21 0,0-21 16,0 1-16,0-1 0,0 0 16,21 0-16,0-21 0,-21 21 0,22-21 15,-1 0-15,0 0 0,0 0 16,21 0-16,-20 0 0,-1 0 0,21-21 16,-21 21-16,0-21 0,22 0 15,-22 0-15,21-22 0,1 22 0</inkml:trace>
  <inkml:trace contextRef="#ctx0" brushRef="#br0" timeOffset="2064.25">4657 466 0,'0'0'0,"0"-43"0,-22 22 16,1 0-16,0 21 0,0 0 16,0 0-16,0 0 0,21 21 0,-22-21 15,1 43-15,21-22 0,-21 21 16,21 0-16,0 1 0,0-1 0,0 0 15,0 1-15,0 20 0,0-20 16,0-1-16,0 21 0,0-20 0,0-1 16,0-21-16,0 22 0,0-1 15,0-21-15,0 0 0,0 0 0,0 1 16,0-1-16,0 0 16,0-42 15,0 0-16,0-1-15,0-20 0,0 21 16,0-21-16,0-1 0,0 1 0,21 0 16,0-1-16,1 1 0,20 21 15,0-22-15,1 22 0,-1 0 0,0 0 16,1 21-16,20 0 0,-21 0 16,1 0-16,-1 21 0,0-21 0,1 42 15,-22-20-15,0-1 16,0 21-16,0-21 0,-21 22 0,0-22 15,0 21-15,0-21 0,0 0 0,0 22 16,-21-22-16,0 0 0,0 0 16,0 0-16,0 1 0,-1-22 0,1 21 15,0-21-15,0 0 0,0 0 16</inkml:trace>
  <inkml:trace contextRef="#ctx0" brushRef="#br0" timeOffset="2616.23">6329 529 0,'0'-21'0,"0"42"0,0-63 16,0 21-16,0 0 16,0-1-16,0 1 0,0 0 15,-21 0 1,-1 21-16,1 0 0,0 0 16,0 0-16,0 0 0,0 0 0,-22 21 15,22 0-15,-21 0 0,21 22 16,-22-22-16,1 21 0,21 1 15,0-1-15,-22 21 0,22-20 0,0 20 16,0 1-16,21-1 0,0 1 16,0-22-16,0 22 0,0-22 0,0 0 15,0 1-15,21-22 0,0 21 16,0-21-16,22 0 0,-22 1 0,0-22 16,21 21-16,1-21 0,-22 0 15,21 0-15,0 0 0,1 0 0,-1 0 16,0-21-16,1-1 0,-1 22 15,0-21-15</inkml:trace>
  <inkml:trace contextRef="#ctx0" brushRef="#br0" timeOffset="3396.78">6837 889 0,'0'-21'0,"0"42"0,0-63 16,-21 42-16,-1-21 0,1 21 15,0 0-15,0 0 0,0 0 16,-22 21-16,22 0 0,0 0 15,0 0-15,0 0 0,0 22 0,-1-22 16,1 0-16,0 21 0,21-20 0,0-1 16,0 21-16,0-21 0,0 0 15,0 1-15,0-1 0,0 0 0,0 0 16,21-21 0,0 0-16,1 0 0,-1 0 0,0 0 15,0 0-15,21 0 0,-20 0 16,-1 0-16,0 0 0,21-21 0,-21 21 15,1-21-15,-22 0 0,0-1 16,21 1-16,-21 0 0,0 0 0,0 0 16,0-22-16,0 22 0,-21 0 15,21 0-15,-22-21 0,1 20 0,0 1 16,21 0-16,0 0 0,0 0 16,0 0-16,0-1 0,0 1 15,21 21-15,0 0 16,1 0-16,-1 0 0,21 0 15,-21 0-15,22 0 0,-22 21 16,21-21-16,-21 22 0,0-1 0,22 21 16,-22-21-16,0 0 0,0 1 15,-21 20-15,21-21 0,-21 21 0,22-20 16,-22-1-16,0 21 0,0-21 0,0 0 16,0 1-16,0-1 0,0 0 15,0 0-15,0 0 0,0 0 0,-22-21 16,22 22-16,-21-22 0,21-22 47,0 1-32,0 0-15,0 0 0,0 0 16,0 0-16,21-1 0,1-20 0,-1 0 16,0 21-16,0-22 0,0 1 15,0 21-15,22-22 0,-22 22 0,21 0 16,1 0-16,-22 0 0,21 21 15,-21 0-15,0 0 0,1 21 0,-1 0 16,0 0-16,-21 0 0,0 1 16,0 20-16,21-21 0,-21 21 0,0-20 15,0-1-15,0 21 0,0-21 16,0 0-16,0 1 0,-21-1 0,21 0 16,0 0-16,-21-21 15,0 21-15,-1-21 16,22-21 15,0 0-31,43 0 16,-22 0-16</inkml:trace>
  <inkml:trace contextRef="#ctx0" brushRef="#br0" timeOffset="3652.64">8170 529 0,'0'0'0,"0"-21"0,0 42 47,-21 22-47,21-22 0,-21 0 15,0 21-15,21 1 0,-21-1 0,21 21 16,0-20-16,-22-1 0,22 22 16,-21-22-16,0 0 0,21 1 0,0-22 15,0 21-15,-21-21 0,21 22 16,-21-22-16,21 0 0,0 0 15,0 0-15,21-21 32,0 0-32,-21-21 0</inkml:trace>
  <inkml:trace contextRef="#ctx0" brushRef="#br0" timeOffset="3900.5">7895 868 0,'21'0'31,"0"0"-31,1 0 16,-1 0-16,0 0 0,21 0 15,-21 0-15,1 0 0,-1-21 16,0 21-16,0-21 0,0 21 0,0 0 31,-21-22-31</inkml:trace>
  <inkml:trace contextRef="#ctx0" brushRef="#br0" timeOffset="4316.26">8382 1058 0,'0'0'16,"0"22"-16,21-44 31,0 22-31,0-21 16,1 21-16,-1-21 0,0 0 15,0 0-15,0 21 0,0-21 0,1-1 16,-22 1-16,0 0 16,21 21-16,-21-21 0,0 0 15,-21 21 1,-1 0-16,1 0 0,0 21 0,0-21 16,0 21-16,0 0 0,-1 22 15,-20-22-15,21 0 0,21 21 0,-21-21 16,0 1-16,21 20 0,-22-21 15,22 0-15,0 0 0,0 1 0,0-1 16,0 0-16,0 0 0,22 0 0,-1-21 16,0 0-16,0 21 0,21-21 15,-20 0-15,-1 0 0,21 0 0,-21 0 16,22 0-16,-22-21 16,21 0-16</inkml:trace>
  <inkml:trace contextRef="#ctx0" brushRef="#br0" timeOffset="4848.95">8869 910 0,'0'0'16,"0"-21"-16,0 0 0,21 0 0,0 21 0,0-21 15,0 21-15,1 0 0,-1 0 16,0 0-16,0 0 0,0 0 0,0 0 16,1 0-16,-1 21 0,0 0 15,-21 0-15,21 0 0,-21 0 16,0 22-16,0-22 0,0 0 15,0 21-15,0-20 0,-21-1 0,0 0 16,0 21-16,-1-21 0,1-21 16,-21 22-16,21-1 0,0-21 0,21 21 15,-22-21-15,44-21 47,-1 21-47,0-21 0,0-1 0,0 1 16,0 0-16,22-21 0,-22 21 0,21-22 15,1 1-15,-22 21 0,0-22 16,21 1-16,-21 21 0,1 0 16,-1 0-16,-21-1 0,0 1 15,21 21-15,-42 21 32,0 1-32,-1 20 0,22-21 15,-42 21-15,42-20 0,-42 20 16,42 0-16,-21 1 0,-1-22 0,1 21 15,21-21-15,0 22 0,0-22 16,0 0-16,0 0 0,0 0 0,0 0 16,21 1-16,1-22 0,-1 0 0,0 21 15,21-21-15,-21 0 0,22 0 16,-22 0-16,21 0 0,-21-21 16,22-1-16,-22 1 0,21 0 15,-21 0-15,22 0 0,-22 0 0,21-22 16,-21 22-16</inkml:trace>
  <inkml:trace contextRef="#ctx0" brushRef="#br0" timeOffset="5116.8">9906 762 0,'0'0'0,"21"-233"31,-21 212-31,0 0 0,0 42 32,-21 0-32,0 0 15,0 1-15,-1 20 16,22 0-16,-21 1 0,0-1 0,0 0 15,21 22-15,-21-22 0,0 0 16,21 1-16,0 20 0,0-20 0,-22-22 16,22 21-16,0 0 0,0-20 15,0-1-15,0 0 0,0 0 0,0 0 16,0 0-16,22-21 16,-1 0-1,0 0-15,0 0 0,0 0 0,0-21 16,1 0-16,-1 0 15,0 0-15,0 0 0</inkml:trace>
  <inkml:trace contextRef="#ctx0" brushRef="#br0" timeOffset="5305.69">9715 826 0,'0'0'0,"0"21"0,0 0 15,22-21 1,-1 0-16,0 0 16,0 0-16,21 0 0,-20 0 15,20-21-15,0 21 0,1-21 0,20 21 16,-21-22-16</inkml:trace>
  <inkml:trace contextRef="#ctx0" brushRef="#br0" timeOffset="5600.74">10816 529 0,'-21'0'0,"21"21"16,-21 1-16,21-1 15,0 0-15,-21 0 0,21 0 16,-22 0-16,22 1 0,-21-1 16,21 0-16,0 0 0,0 0 0,0 0 15,0 1-15,0-1 0,0 0 16,-21 0-16,21 0 0,0 0 16,21-21 15,0 0-31</inkml:trace>
  <inkml:trace contextRef="#ctx0" brushRef="#br0" timeOffset="5840.88">10583 889 0,'0'0'0,"-21"0"0,21 21 31,21-21-16,0 0-15,1 0 16,-1 0-16,0 0 0,0 0 16,0 0-16,0 0 0,1 0 0,-1 0 15,0 0-15,0-21 0,-21 0 16,0 0-16,0 0 16,0-1-1,0 1-15,0 0 0</inkml:trace>
  <inkml:trace contextRef="#ctx0" brushRef="#br0" timeOffset="6025.77">10562 572 0,'21'0'46,"0"0"-46,1 0 0,-1 0 16,0 0-16,0 0 0,0 0 16,22 0-16,-22 0 0</inkml:trace>
  <inkml:trace contextRef="#ctx0" brushRef="#br0" timeOffset="6552.01">10837 296 0,'0'0'0,"-21"0"0,0 0 0,0 0 15,0 0-15,-1 0 0,1 0 16,0 0-16,0 0 0,0 0 0,0 0 16,-1 0-16,1 0 0,0 22 15,0-1-15,0 0 0,0 0 16,-1 0-16,1 0 0,0 1 15,0 20-15,21-21 0,-21 21 0,0-20 16,-1 20-16,22-21 0,0 21 16,-21 1-16,21-1 0,0-21 0,0 22 15,0-1-15,0-21 0,0 21 16,21-20-16,1-1 0,-1 0 0,0 0 16,0 0-16,21-21 0,-20 21 15,20-21-15,-21 0 0,21 0 16,-20 0-16,20 0 0,0 0 0,1 0 15,-22-21-15,21 21 0,0-21 16,1 0-16,-1 0 0,-21-22 0,22 22 16,-1-21-16,-21 21 0,21-22 15,-20 1-15,-1 0 0,0-1 0,-21 1 16,0 21-16,0-21 0,0-1 16,-127-168-1,85 189 1,-1 1-16,22 21 0,-21 0 15,-1 0-15,1 0 0,0 0 0,21 0 16,-22 0-16,1 0 0,21 21 16,-22 1-16,22-1 0,-21 0 0,21-21 15,0 21-15,-22 0 0,22 0 16,-21-21-16</inkml:trace>
  <inkml:trace contextRef="#ctx0" brushRef="#br0" timeOffset="7708.56">1016 1820 0,'-21'0'0,"42"0"47,0 0-31,0 0-16,0 0 15,1 0-15,20 0 0,-21 0 16,0 0-16,22 0 0,-1 0 15,0 0-15,22 0 0,-22 0 0,22 0 16,20 0-16,-20 0 0,-1 0 16,22 0-16,0 0 0,-22 0 15,22 0-15,-1 0 0,22 0 0,0 0 16,0 0-16,0 0 0,0 0 16,21 0-16,-22 0 0,1 0 15,21 0-15,-21 0 0,42 0 0,-21 0 16,21 0-16,1 0 0,-22 0 15,21-21-15,0 21 0,21 0 0,1 0 16,-22 0-16,21-21 0,-21 21 16,0 0-16,22 0 0,-22 0 0,0 0 15,21-21-15,-20 21 0,-1 0 16,-21 0-16,21 0 0,0 0 0,0 0 16,0 0-16,1 0 0,-22 0 15,0 0-15,21 0 0,-21 0 16,21-21-16,-21 21 0,0 0 0,0 0 15,-21 0-15,21 0 0,-21-21 16,-22 21-16,22 0 0,0-22 16,-21 22-16,20 0 0,-20 0 0,21-21 15,-21 21-15,-1 0 0,-20-21 16,20 21-16,-20 0 0,21 0 0,-22-21 16,1 21-16,-1 0 0,22 0 15,-22 0-15,1 0 0,-1-21 0,1 21 16,-1 0-16,1 0 0,-22 0 15,22 0-15,-22 0 0,0 0 16,1 0-16,-1-21 0,0 21 0,-21 0 16,22 0-16,-22 0 0,0 0 0,0 0 15,0 0 1,-21-22 15</inkml:trace>
  <inkml:trace contextRef="#ctx0" brushRef="#br0" timeOffset="7812.5">10604 1588 0,'0'21'16,"0"0"-1,-21-21-15,0 0 16,0 0-16,0 0 0,0 0 16</inkml:trace>
  <inkml:trace contextRef="#ctx0" brushRef="#br1" timeOffset="13276.91">910 2455 0,'0'0'0,"0"-63"31,0 42-31,0 42 47,0 0-47,0 21 16,0-20-16,0 20 0,0 0 15,0-21-15,0 22 0,0-1 16,0 0-16,-21 1 0,21-1 0,0 0 16,0-20-16,0 20 0,0-21 15,0 0-15,0 0 0,0 1 0,0-1 16,0 0-16,0 0 15,21-21 17,-21-21-32,0 0 0</inkml:trace>
  <inkml:trace contextRef="#ctx0" brushRef="#br1" timeOffset="13596.72">1185 2773 0,'0'0'0,"0"21"0,0 0 16,0 0-1,21-21 1,1 0 0,-1 0-16,-21-21 15,21 21-15,-21-21 16,0 0-1,0 0-15,-21 21 16,0 0 0,-1 0-1,1 0 1,0 21 0,42-21 15</inkml:trace>
  <inkml:trace contextRef="#ctx0" brushRef="#br1" timeOffset="14607.62">1884 2815 0,'-64'21'31,"85"-21"1,1 0-32,-1-21 15,0 21-15,0-21 0,21 0 16,-20 0-16,-1 0 0,0-1 0,0-20 15,0 21-15,0-21 0,1-1 16,-1 22-16,0-21 0,-21-1 0,0 22 16,0-21-16,0 21 0,0 0 15,0-1-15,0 1 16,-21 21 15,0 21-31,21 1 16,0-1-16,0 0 15,0 21-15,0 1 0,-22-1 0,22 0 16,-21 1-16,21-1 0,0 21 16,-21-20-16,21 20 0,-21-20 0,0 20 15,21 1-15,-21-1 0,-1 22 16,22-22-16,-21 22 0,21 0 0,-21-22 16,21 22-16,0-22 0,-21 1 15,21-1-15,0 1 0,0-1 0,0-20 16,0 20-16,0-21 0,0 1 15,0-1-15,0 0 0,0-20 0,21-1 16,-21 0-16,21-21 16,0 0-16,1 0 0,-1-21 15,0-22-15,0 22 0,0-21 16,0 21-16,1-22 0,-1 1 0,0 0 16,0-22-16,21 22 0,-20-22 15,-22 22-15,21-21 0,-21-1 0,0-21 16,0 22-16,0-1 0,0 1 15,0 21-15,-21-1 0,-1 1 0,-20 0 16,21-1-16,0 22 0,-22 0 16,22 0-16,-21 0 0,21 21 0,0-22 15,-22 22-15,22-21 0,0 21 16,0 0-16,0 0 0,21-21 47,21 21-47,0 0 0,0-21 15,21 21-15,1-21 0,-22 0 0,21 21 16,1-22-16,20 1 0,-21 0 16,1 0-16,-1 0 0,0 0 0,1-1 15,-22 1-15,0 21 0,0-21 16,0 0-16,1 21 0,-22-21 0,0 0 31,-22 21-15,1 21-1,21 0-15,0 0 0,-21 0 16,21 0-16,-21 1 0,21-1 16,0 0-16,0 0 0,0 0 0,0 0 15,-21 1-15,21-1 0,0 0 16,0-42 15,0 0-31,0-1 16</inkml:trace>
  <inkml:trace contextRef="#ctx0" brushRef="#br1" timeOffset="14796.52">2413 2371 0,'-21'0'47,"21"21"-16,0 0-15,21-21-16,0 0 15,0 21-15,0-21 16</inkml:trace>
  <inkml:trace contextRef="#ctx0" brushRef="#br1" timeOffset="15276.24">2709 2582 0,'0'0'15,"0"22"-15,0-1 0,0 0 0,0 0 0,0 0 16,0 0-16,0 1 0,0-1 16,0 0-16,0 0 0,0 0 0,0 0 15,0 1-15,0-1 16,0 0-1,-21-21 17,0 0-32,21-21 15,0 0-15,-21-1 16,21 1-16,0 0 16,0 0-16,0 0 0,0 0 0,21-22 15,0 22-15,21 0 0,-20-21 16,20 20-16,0 1 0,1-21 0,-1 42 15,0-21-15,22 21 0,-22 0 16,0 0-16,1 21 0,-1 0 16,0 0-16,1 0 0,-22 22 15,0-1-15,-21-21 0,0 22 0,0-1 16,0-21-16,0 21 0,-21-20 0,0 20 16,0-21-16,-1 0 0,1 0 15,0-21-15,0 22 0,21-1 0,-21-21 16,42 0 15,-21-21-15,21 21-16,0-22 0</inkml:trace>
  <inkml:trace contextRef="#ctx0" brushRef="#br1" timeOffset="15816.44">3958 2625 0,'0'-21'16,"0"42"-16,-21-64 0,0 22 15,0 21-15,-1 0 0,1 0 16,0 0-16,0 0 0,0 0 0,-22 0 16,22 0-16,-21 21 0,0 1 0,20-1 15,-20 0-15,0 21 0,21-21 16,-1 1-16,1 20 0,0-21 15,21 21-15,0-20 0,0-1 16,0 0-16,0 0 0,0 0 0,0 0 16,21 1-16,0-22 0,1 0 15,-1 0-15,21 0 0,-21 0 0,0 0 16,22 0-16,-1 0 0,-21-22 0,22 22 16,-22-21-16,21 0 0,-21 0 15,22 0-15,-22 0 0,0-22 0,0 1 16,0 0-16,0-1 0,1 1 15,-1 0-15,-21-22 0,21 22 0,0-1 16,-21 1-16,0-21 16,21 20-16,-21 22 0,21-21 0,-21 21 15,0-1-15,0 1 0,0 0 16,0 42 0,-21 0-16,0 1 0,21 20 0,-21-21 15,21 43-15,-21-22 0,21 21 16,-21 1-16,21-1 0,0-20 0,0 20 15,0 1-15,0-22 0,0 0 16,0 1-16,0-1 0,0-21 0,0 0 16,21 22-16,0-22 0,0-21 15,0 21-15,0-21 0,1 0 16,-1 0-16,0 0 0,0 0 0,21 0 0,-20-21 16</inkml:trace>
  <inkml:trace contextRef="#ctx0" brushRef="#br1" timeOffset="16584">4720 2582 0,'0'0'16,"21"0"-16,0 0 15,1 0 1,-1 0 0,0 0-16,0 0 0,0 0 0,0 0 15,1 0-15,-1-21 0,21 0 16,-21 21-16,22-21 0,-22 0 0,21 0 16,-21-1-16,22 1 0,-22 0 15,0 0-15,0 0 0,0 0 0,-21-1 16,0 1-16,0 0 15,0 0-15,-21 21 0,-21 0 0,21 0 16,-22 0-16,22 0 0,-21 0 16,-22 0-16,22 21 0,0 0 0,-1 0 15,-20 1-15,42 20 0,-22-21 0,1 21 16,21-20-16,0 20 16,21-21-16,0 21 0,0-20 0,0-1 15,0 0-15,42 0 0,-21 0 16,0 0-16,22-21 0,-22 0 0,21 22 15,0-22-15,1 0 0,-1 0 16,0 0-16,-20 0 0,20 0 0,-21 0 16,21 0-16,-20 0 0,-22-22 15,-22 22 1,1 0-16,0 0 0,-21 0 16,-1 0-16,1 22 0,-21-22 15,20 21-15,1 0 0,-22 0 0,22 0 16,0 0-16,-1 22 0,22-22 15,0 0-15,0 0 0,0 0 16,21 1-16,0-1 0,0 0 0,0 0 16,21 0-16,0-21 15,0 0-15,22 0 0,-1 0 0,-21 0 16,21 0-16,22 0 0,-22 0 0,1-21 16,20 0-16,-21 0 0,1 0 15,20-1-15</inkml:trace>
  <inkml:trace contextRef="#ctx0" brushRef="#br1" timeOffset="16860.84">5778 2265 0,'0'-21'16,"0"42"-16,0-63 0,0 20 0,0 1 16,-21 21-16,0 0 0,0 0 15,0 21-15,0 1 0,-1 20 16,1-21-16,21 21 0,-21 22 15,0-22-15,21 1 0,-21 20 0,0-21 16,21 22-16,-22-22 0,1 1 16,21-1-16,-21 0 0,0 1 0,21-22 15,-21 21-15,21-21 0,0 0 0,0 1 16,0-1-16,0 0 16,21-21 15,0-21-31,0 0 0,0 21 0,1-22 15</inkml:trace>
  <inkml:trace contextRef="#ctx0" brushRef="#br1" timeOffset="17240.63">5821 2731 0,'0'0'0,"0"21"0,0 0 31,21-21-15,0 0 0,0 0-16,0-21 0,1 21 15,-1-21-15,0-1 0,0 22 0,0-21 16,0 21-16,1-21 0,-1 0 0,-21 0 16,21 21-16,-21-21 0,0-1 15,0 1-15,-21 21 16,0 0-1,-1 0-15,1 21 0,-21 1 0,21-1 16,0-21-16,-1 42 0,-20-21 16,21 0-16,0 1 0,0-1 15,21 21-15,0-21 0,0 0 0,0 1 16,0-1-16,0 0 16,21-21-16,21 21 0,-21-21 15,22 0-15,-1 0 0,-21 0 16,21 0-16,1-21 0,-1 21 0,0-21 15,1 0-15</inkml:trace>
  <inkml:trace contextRef="#ctx0" brushRef="#br1" timeOffset="17934.23">6498 2498 0,'0'0'0,"-21"-21"0,0-1 0,0 22 15,21 22 1,-22-1-16,22 0 0,-21 0 0,21 0 15,0 22-15,0-22 0,0 0 16,0 21-16,0-21 0,0 1 0,0-1 16,-21 0-16,21 0 0,0 0 0,0 0 15,-21 1-15,21-1 16,0-42 31,0-1-32,0 1-15,0 0 0,0 0 16,21 0-16,0-22 0,0 22 0,-21-21 16,22 21-16,-1-22 0,0 22 15,0-21-15,21 21 0,-20 0 0,-1-1 16,0 1-16,21 21 0,-21 0 16,1 0-16,-1 0 0,0 0 0,0 21 15,0 1-15,0-1 0,1 0 16,-22 21-16,0-21 0,21 22 0,-21-22 15,21 21-15,-21-21 0,0 1 16,0-1-16,0 0 0,0 0 16,0 0-16,0 0 0,-21 1 15,0-22-15,-1 0 16,1 0 0,21-22-1,0 1-15,0 0 16,21 0-16,1 0 0,-1-22 15,0 22-15,0-21 0,21 21 16,1-22-16,-22 22 0,21-21 0,1 21 16,-1 0-16,-21-1 0,21 22 15,-20 0-15,-1 0 0,21 0 16,-21 22-16,-21-1 0,21 21 16,-21-21-16,0 22 0,0-22 15,0 21-15,0-21 0,0 0 0,0 22 16,0-22-16,0 0 0,-21 0 15,0-21-15,21 21 0,0 1 0,-21-22 16,0 21-16,42-42 47,0-1-47,0 22 0</inkml:trace>
  <inkml:trace contextRef="#ctx0" brushRef="#br1" timeOffset="18325">7472 2582 0,'0'0'0,"-21"0"0,42 0 47,0 0-47,0 0 0,0 0 15,0 0-15,1-21 0,-1 21 0,21-21 16,-21 21-16,0-21 0,1 21 15,-1-21-15,0 21 0,0-21 0,0-1 16,-21 1-16,0 0 16,0 0-16,-21 21 15,0 0-15,0 0 16,0 0-16,-1 0 0,-20 0 16,21 42-16,-21-21 0,20 1 0,1 20 15,0-21-15,0 21 0,21-20 0,0 20 16,0-21-16,0 0 0,0 22 15,0-22-15,0 0 0,0 0 0,21 0 16,0-21-16,0 21 0,1-21 16,-1 0-16,21 0 0,-21 0 0,22 0 15,-1 0-15,0 0 0,1 0 0,-1 0 16,0-21-16,-21 0 16,22 0-16,-1 0 0,0 0 0</inkml:trace>
  <inkml:trace contextRef="#ctx0" brushRef="#br1" timeOffset="18651.82">8213 2455 0,'0'-21'0,"0"42"0,0-63 16,0 21-16,0 63 31,0-21-31,0 1 16,-22 20-16,22-21 0,-21 21 0,21-20 16,-21-1-16,21 21 0,0-21 0,0 0 15,0 1-15,-21-1 0,21 0 16,0 0-16,0 0 0,-21-21 15,21 21-15,0-42 47,0 0-47,0 0 16,0 0-16,0 0 0,21-1 0,0-20 16,0 21-16,22-21 0,-22-1 15,21 1-15,-21 0 0,22 20 0,-1-20 16,0 21-16,-21 0 0,22 0 0,-1 21 15,-21 0-15,0 0 16,22 0-16,-22 21 0,-21 0 0,21 0 0,-21 21 16,21-20-16</inkml:trace>
  <inkml:trace contextRef="#ctx0" brushRef="#br1" timeOffset="18756.75">8678 2667 0,'-21'21'0,"42"-42"0,-63 63 0,42-20 16,-21-1-16,0 0 0,21 0 15,0 0-15,-22-21 0,22 21 0,-21-21 16,42 0 15,1 0-31</inkml:trace>
  <inkml:trace contextRef="#ctx0" brushRef="#br1" timeOffset="19076.58">9377 2011 0,'0'0'0,"0"-21"0,-21 21 16,-1 0-16,1 21 15,21 0-15,-21 0 0,0 22 0,0-22 16,0 21-16,-1 0 0,1 1 0,0-1 16,0 0-16,0 22 0,0-22 15,21 1-15,0-1 0,0 0 0,0 1 16,0-1-16,0-21 0,0 0 15,0 0-15,0 1 0,0-1 16,0 0-16,21 0 0,0-21 0,0 0 16,0 0-16,0 0 15,1 0-15,-1 0 0,0 0 0,0-21 16,0 0-16,22 0 0,-22-1 16,0 1-16,0 0 0,0 0 0</inkml:trace>
  <inkml:trace contextRef="#ctx0" brushRef="#br1" timeOffset="19336.43">9017 2244 0,'0'0'0,"-42"0"0,20 21 0,1-21 16,42 0-1,22 0-15,-1 0 0,0 0 16,22 0-16,-1 0 0,1 0 15,-1 0-15,1 0 0,21 0 0,-22 0 16,1 0-16,-22 0 0,21 0 16,-20 0-16,-22 0 0,21 0 0,-21 0 15,1 0-15,-44 0 47,1 0-47,0 0 0</inkml:trace>
  <inkml:trace contextRef="#ctx0" brushRef="#br1" timeOffset="20068.29">8657 2371 0,'0'21'15,"0"0"-15,0 0 16,0 0-16,0 1 0,0 20 0,-21-21 16,21 0-16,-21 0 0,21 1 0,-21 20 15,21-21-15,0 0 0,-22 0 16,22 1-16,-21-22 0,21 21 0,-21 0 16</inkml:trace>
  <inkml:trace contextRef="#ctx0" brushRef="#br1" timeOffset="21131.98">804 4022 0,'-21'0'16,"0"-21"-16,0 21 0,21-22 16,0 1-16,0 0 15,0 0-15,0 0 16,0 0-16,0-1 15,21 22 1,-21-21-16,21 21 0,0 0 0,0 0 16,1 0-16,-1 21 15,0 1-15,0-1 0,-21 0 0,21 0 16,-21 21-16,0 1 16,0-1-16,0 22 0,0-22 0,0 0 15,-21 1-15,0-1 0,-21 0 16,20 1-16,-20-22 0,0 21 0,-1-21 15,-20 0-15,21 1 0,-1-1 16,1 0-16,0 0 0,-1-21 0,1 0 16,21 0-16,0 0 0,-1 0 15,1 0-15,0 0 0,21-21 16,-21 0-16,21 0 0,0-1 0,0 1 16,0 0-16,0 0 0,21 0 15,0-22-15,0 22 0,1 0 0,-1 0 16,0 0-16,0 0 15,21 21-15,-20 0 0,-1 0 0,21 0 16,-21 0-16,0 0 0,1 21 16,20 0-16,-21 21 0,0-21 0,-21 1 15,21-1-15,-21 21 0,22-21 16,-22 0-16,0 1 0,0 20 16,0-21-16,0 0 0,21 0 15,-21 1-15,21-22 16,0 0-16,0 0 15,0 0-15,1 0 0,-22-22 16,21 22-16</inkml:trace>
  <inkml:trace contextRef="#ctx0" brushRef="#br1" timeOffset="21304.88">1164 4276 0,'0'0'0,"21"0"63,0 0-63,1 0 15,-1-21-15,0 21 16,0-22-16</inkml:trace>
  <inkml:trace contextRef="#ctx0" brushRef="#br1" timeOffset="22372.69">2434 4297 0,'0'0'0,"-42"0"0,21 0 0,-43 0 31,106 0 0,-20 0-31,20-21 0,-21 0 0,43-1 16,-22 22-16,21-42 0,1 21 15,-22 0-15,22 0 0,-1-22 0,-20 22 16,20-21-16,-21-1 0,1 22 16,-22-21-16,21 0 0,-21 20 15,1-20-15,-1 21 0,-21-21 0,0-1 16,0 22-16,0-21 0,0 21 16,0-22-16,0 22 0,-21 0 0,-1 0 15,1 21-15,0 0 16,0 0-16,0 0 0,0 21 15,-1 0-15,1 0 0,21 22 16,-21-1-16,0-21 0,0 21 0,21 22 16,-21-22-16,-1 22 0,1-1 15,21 1-15,0 20 0,-21-20 0,0-1 16,0 22-16,21-21 16,-21-1-16,21 22 0,-22-22 0,1 22 15,21 0-15,-21-1 0,21 1 0,0 0 16,-21-1-16,21-20 0,-21 20 15,21 1-15,-21-21 0,21-1 0,0 1 16,0-1-16,0-21 0,0 1 16,0-22-16,0 21 0,21-21 0,0-21 15,0 0-15,0 0 0,22 0 16,-22 0-16,0-21 0,21 0 16,-21-21-16,22-1 0,-1 22 0,0-21 0,1 0 15,-22-22-15,21 22 16,1-22-16,-1 1 0,0-1 0,-21 1 15,22-1-15,-22-20 0,-21 20 0,0 1 16,0-1-16,0 1 0,-21-1 16,0 1-16,-22 20 0,22 1 0,-21 0 15,-1 20-15,1-20 0,0 21 16,-1 0-16,1 21 0,0 0 0,-1-21 16,1 21-16,21 0 0,0 0 15,0 0-15,-1 0 0,22-22 31,22 22-31,-1-21 0,21 21 16,-21-21-16,22 0 0,-1 21 16,0-21-16,1 0 0,-1-1 15,0-20-15,1 21 0,-1 0 0,0-22 16,1 22-16,-22 0 0,21 0 16,-21 21-16,0-21 0,-21 42 31,0 0-16,0 0-15,0 0 0,-21 1 16,21-1-16,-21 0 0,21 21 0,-21-21 16,21 1-16,0-1 15,0 0-15,0 0 0,0 0 16,0-42 31,0 0-47,0 0 15,0 0-15,0-1 0,0-20 0</inkml:trace>
  <inkml:trace contextRef="#ctx0" brushRef="#br1" timeOffset="22540.59">3387 3852 0,'0'0'0,"0"-21"0,-22 21 31,22 21 0,22-21-15,-1 0-16,0 0 15,-21 22-15,21-22 0</inkml:trace>
  <inkml:trace contextRef="#ctx0" brushRef="#br1" timeOffset="22980.65">3683 4001 0,'0'0'0,"0"105"32,0-83-32,-21-1 0,21 0 0,0 0 15,-21 0-15,21 0 0,0 1 16,0-1-16,0 0 0,0 0 16,-22-21 15,22-21 0,0 0-31,0 0 0,0-1 16,0-20-16,0 21 0,22 0 15,-1-22-15,0 22 0,0-21 0,0 21 16,0-22-16,22 22 0,-1 0 16,-21 0-16,22 21 0,-1 0 15,0 0-15,1 0 0,-22 0 0,21 0 16,-21 21-16,0 0 0,1 0 15,-1 22-15,-21-22 0,0 21 0,0-21 16,0 22-16,0-22 0,0 0 16,0 21-16,-21-20 0,-1-1 0,22 0 15,-21 0-15,0-21 0,21 21 0,-21-21 16,21 21-16,21-42 31,0 21-15,0-21-16,1 0 0</inkml:trace>
  <inkml:trace contextRef="#ctx0" brushRef="#br1" timeOffset="23480.37">4784 3937 0,'0'0'0,"0"-21"0,0 0 15,-22 0-15,1 21 0,0 0 0,0 0 16,0 0-16,-22 0 0,22 0 15,-21 0-15,21 0 0,-22 21 16,22 0-16,-21 0 0,21 0 16,0 0-16,-22 22 0,22-22 0,0 21 0,0-21 15,0 22-15,-1-1 0,22-21 16,0 22-16,0-22 0,0 0 16,0 0-16,0 0 0,22 0 0,20-21 15,-21 0-15,0 0 0,22 0 16,-22 0-16,21 0 0,0 0 0,1 0 15,-22-21-15,21 21 0,1-21 16,-1 0-16,0 0 0,-21-22 0,22 22 16,-22-21-16,0 21 0,0-22 0,0 1 15,1 0-15,-1-1 0,-21 1 16,21-21-16,-21 41 0,21-20 16,-21 0-16,0-1 0,0 1 0,0 21 15,0-21-15,0 20 0,0 1 16,-21 21-1,0 21-15,0 1 0,21 20 16,0-21-16,-22 21 0,22 22 0,0-22 16,0 1-16,0 20 0,0-21 0,0 22 15,0-22-15,0 1 0,0-1 16,22 0-16,-22-21 0,21 22 0,0-22 16,0 0-16,-21 0 0,21-21 15,0 0-15,1 0 0,-1 0 16,21 0-16,-21 0 0,0-21 0</inkml:trace>
  <inkml:trace contextRef="#ctx0" brushRef="#br1" timeOffset="24244.93">5503 3768 0,'0'0'0,"-21"0"0,0 0 0,0 0 0,0 0 15,-1 0 1,22 21 15,22-21-15,-1 0-1,0 0-15,0 0 0,0 0 16,0 0-16,1 0 0,20-21 16,-21 21-16,21-21 0,1-1 0,-1 22 15,0-21-15,1 0 0,-22 21 16,0-21-16,0 0 0,0 21 0,-21-21 15,0-1-15,-21 1 16,0 21-16,-21 0 0,21 0 16,-22 0-16,1 0 0,0 21 0,-1 1 15,22-1-15,-21-21 0,-1 21 16,22 0-16,0 21 0,0-20 16,21-1-16,0 0 0,0 0 0,0 0 15,0 0-15,0 1 0,21-1 16,21-21-16,-20 0 15,20 0-15,0 0 0,-21 0 16,22 0-16,-1 0 0,0 0 0,1 0 16,-22 0-16,0 0 0,0 0 0,0 0 15,-42 0 1,0 0 0,0 0-16,-21 0 0,20 0 15,-20 21-15,0 0 0,21-21 0,-22 21 16,22 0-16,-21 1 0,21-1 0,-1 0 15,1 21-15,0-21 0,21 1 16,-21 20-16,21-21 0,0 0 0,0 0 16,0 1-16,0-1 0,21 0 15,0-21-15,0 21 0,1-21 16,-1 0-16,21 0 0,-21 0 0,22 0 16,-1 0-16,0 0 0,1-21 15,-1 0-15,0 0 0,1 21 0,-22-43 16,21 22-16,0 0 0,1-21 0,-1 20 15,0-20-15</inkml:trace>
  <inkml:trace contextRef="#ctx0" brushRef="#br1" timeOffset="24496.78">6413 3535 0,'0'0'0,"0"-21"0,0 0 0,0-1 0,0 1 16,-21 21-1,0 0-15,0 21 0,21 22 16,-21-22-16,0 21 0,21-21 15,0 22-15,-22-1 0,1 0 0,21 1 16,-21 20-16,21-20 0,0-1 0,-21 0 16,0 22-16,21-22 0,-21 0 15,21-20-15,0 20 0,0-21 0,0 21 16,0-20-16,0-1 0,0 0 16,21-21-1,0 0-15,0 0 0,0-21 16,0 0-1,1 21-15,-1-22 0,0-20 0</inkml:trace>
  <inkml:trace contextRef="#ctx0" brushRef="#br1" timeOffset="24889.6">6519 3895 0,'-42'21'16,"42"0"-1,21-21 1,0 0-16,0 0 16,1 0-16,-1 0 0,0 0 15,0-21-15,21 21 0,-20-21 16,-1 21-16,0-21 0,21-1 0,-21 22 16,1-21-16,-22 0 0,21 0 15,-21 0 1,-21 21-1,-1 0-15,1 21 0,0-21 16,-21 21-16,21 0 0,-1 0 0,-20 1 16,21-1-16,0 0 0,0 0 0,-1 21 15,1-20-15,21-1 0,-21 0 16,21 0-16,0 0 0,0 0 0,0 1 16,21-1-16,0-21 15,1 0-15,-1 0 0,0 0 16,21 0-16,-21 0 0,22 0 0,-22 0 15,21 0-15,1-21 0,-1-1 0,-21 1 16,21 0-16,-20 0 0</inkml:trace>
  <inkml:trace contextRef="#ctx0" brushRef="#br1" timeOffset="25548.74">7197 3789 0,'0'0'0,"0"21"31,0 0-31,-22-21 15,22 21-15,0 1 0,-21-1 16,21 21-16,0-21 0,0 0 16,0 1-16,0-1 0,-21 0 0,21 0 15,0 0-15,-21 0 0,21 1 16,0-1-16,0-42 47,0-1-47,0 1 15,21 0-15,-21-21 0,21 21 0,0-1 16,-21-20-16,22 21 0,-1 0 16,-21-22-16,21 22 0,0 0 15,0 0-15,0 0 0,1 0 16,-1-1-16,0 22 0,0 0 0,0 0 16,0 0-16,1 0 0,-1 22 0,0-1 15,0 0-15,-21 21 16,21-21-16,-21 1 0,0 20 0,0-21 15,0 0-15,0 22 0,0-22 0,0 0 16,0 0-16,0 0 0,0 0 16,0 1-16,-21-22 31,21-22-15,0 1-16,0 0 15,0 0-15,0 0 16,21-22-16,0 22 0,1 0 0,-1 0 15,0-21-15,0 20 0,21 1 0,1-21 16,-22 21-16,21 0 0,1 21 16,20-22-16,-21 22 0,1 0 0,-22 0 15,21 22-15,-21-22 0,1 21 0,-1 0 16,0 0-16,-21 0 0,21 22 16,-21-22-16,0 0 0,0 21 0,0-21 15,0 1-15,0-1 0,-21 21 16,0-21-16,0-21 0,21 21 15,0 1-15,-22-22 0,1 21 16,21-42 15,21 21-31,1-22 0,-1 1 0,0 0 16</inkml:trace>
  <inkml:trace contextRef="#ctx0" brushRef="#br1" timeOffset="25944.92">8403 3874 0,'-21'0'0,"21"21"15,21-21 17,0 0-32,0 0 0,1 0 0,-1-21 15,0 21-15,0-22 0,0 22 16,0-21-16,22 0 0,-22 21 0,0-21 15,21 0-15,-20 21 0,-1-21 0,0-1 16,0 1-16,-21 0 16,0 0-16,-21 21 15,0 0-15,0 0 16,-1 0-16,1 21 0,-21-21 16,21 21-16,0 0 0,-22 1 0,22-1 15,0 0-15,0 0 0,0 0 16,-1 0-16,22 22 0,-21-22 0,21 0 15,0 0-15,0 0 0,0 1 0,0-1 16,21 0-16,1 0 0,-1 0 16,0-21-16,21 0 0,-21 0 0,22 0 15,-1 0-15,0 0 0,1 0 16,-1 0-16,0-21 0,22 21 0,-22-21 16,1 0-16</inkml:trace>
  <inkml:trace contextRef="#ctx0" brushRef="#br1" timeOffset="26420.65">9186 3725 0,'0'0'16,"0"-21"-16,0 0 0,-21 21 16,0 0-1,0 21-15,0 0 0,21 1 16,0-1-16,-22 0 0,22 0 16,-21 0-16,21 0 0,-21 1 0,21-1 15,0 21-15,0-21 0,0 0 16,-21 1-16,21-1 0,0 0 0,0 0 15,0 0-15,0 0 0,0 1 16,0-44 31,0 1-47,21 0 0,-21 0 16,21 0-16,0 0 0,-21-22 0,22 22 15,-1 0-15,0-21 0,21 20 0,-21-20 16,22 21-16,-22 0 0,21-22 15,-21 22-15,22 0 0,-22 0 0,21 21 16,-21 0-16,1 0 0,-1 0 16,0 0-16,-21 21 0,21 21 15,-21-20-15,21-1 0,-21 0 16,0 21-16,0-21 0,0 22 16,0-22-16,0 21 0,0-21 0,0 22 15,0-22-15,0 0 0,0 0 0,-21 0 16,21 1-16,-21-1 0,21 0 15,-21-21 1,21-21 0,0 0-1,21 21-15,-21-22 0,21 1 0</inkml:trace>
  <inkml:trace contextRef="#ctx0" brushRef="#br1" timeOffset="26708.48">10308 3154 0,'0'0'0,"-21"0"0,0 21 0,0 0 16,-1 0-16,1 22 0,0-1 0,-21 0 16,21 22-16,-1-22 0,1 22 15,0-1-15,0-20 0,0-1 0,0 21 16,21-20-16,-22-1 0,22 0 15,-21 1-15,21-22 0,-21 21 16,21-21-16,0 1 0,0-1 0,0 0 0,0 0 16,21-42 15,0 0-15,1 0-16,-1-1 0,0 1 15,21 0-15</inkml:trace>
  <inkml:trace contextRef="#ctx0" brushRef="#br1" timeOffset="27128.24">10795 3641 0,'0'0'0,"0"-21"0,0-1 16,-21 22-1,0 0-15,-1 0 16,1 0-16,0 0 0,0 22 15,0-22-15,0 21 0,-1-21 0,1 21 16,21 0-16,0 0 0,-21 0 16,21 1-16,0-1 15,21 0-15,0-21 0,1 0 16,-1 21-16,0-21 0,21 0 0,-21 21 16,22-21-16,-22 21 0,0-21 15,21 22-15,-20-22 0,-1 21 16,0 0-16,-21 0 0,21-21 15,-21 21-15,0 0 16,-21 1-16,0-1 16,0-21-16,-1 0 0,-20 0 0,21 21 15,0-21-15,-22 21 0,22-21 16,-21 0-16,21 0 0,0 0 0,-1 0 16,1 0-16,0 0 0,0 0 15,0 0-15,21-21 16,0 0-16,0 0 0,0-1 15,0 1-15,21 0 16</inkml:trace>
  <inkml:trace contextRef="#ctx0" brushRef="#br1" timeOffset="27385.1">10012 3387 0,'0'0'0,"42"0"16,-21 0-16,22 0 15,20-21-15,-21 21 0,22 0 16,-22 0-16,22 0 0,-22 0 16,0 0-16,22 0 0,-43 0 0,21 0 15,1 0-15,-22 0 0,0-22 16,-21 1-1,0 0-15,0 0 16,0 0-16,0 0 0</inkml:trace>
  <inkml:trace contextRef="#ctx0" brushRef="#br1" timeOffset="27932.78">10541 2032 0,'0'0'15,"0"-21"-15,0 0 16,-21 21 0,0 0-1,-1 0-15,22 21 0,-21 0 16,0 0-16,0 0 0,0 1 0,0 20 16,-1-21-16,22 0 0,-21 22 15,0-22-15,21 0 0,0 0 16,0 21-16,0-20 0,0-1 0,0 0 15,0 0-15,0 0 0,0 0 16,0 1-16,21-22 0,0 0 0,1 0 16,-1 0-16,0 0 0,0 0 0,0 0 15,0 0-15,1 0 0,-1-22 16,0 1-16,0 21 0</inkml:trace>
  <inkml:trace contextRef="#ctx0" brushRef="#br1" timeOffset="28216.62">10922 1863 0,'21'0'0,"0"0"0,0 0 0,1 0 16,-1 0-16,21 21 0,-21 0 15,22-21-15,-1 21 0,-21 0 0,21 1 16,1 20-16,-22-21 0,0 0 0,0 0 15,0 1-15,1 20 0,-22-21 16,0 0-16,0 0 0,0 1 16,0-1-16,-22 0 0,1 0 15,-21 0-15,21 0 0,0 1 0,-22-1 16,1 0-16,21 0 0,-22 0 0,22-21 16,-21 21-16,21 1 0,0-22 15,21 21-15,0 0 0,0 0 0</inkml:trace>
  <inkml:trace contextRef="#ctx0" brushRef="#br1" timeOffset="28764.25">11493 3556 0,'0'0'15,"0"-21"-15,-21 42 31,0-21-15,0 21-16,0 0 0,0 1 16,-1 20-16,1-21 0,0 0 15,21 22-15,-21-22 0,0 0 0,21 21 16,0-21-16,-21 22 0,21-22 16,0 0-16,0 21 0,0-20 0,0-1 15,0 0-15,0 0 0,0 0 0,0 0 16,21-21-16,0 22 0,0-22 15,0 0-15,0 0 0,1 0 0,-1 0 16,21 0-16,-21 0 0,22-22 0</inkml:trace>
  <inkml:trace contextRef="#ctx0" brushRef="#br1" timeOffset="29005.12">12023 3514 0,'0'0'0,"0"-21"0,21 21 16,0 0-16,0 21 16,0 0-16,0 0 0,-21 0 15,22 22-15,-1-22 0,-21 21 0,21-21 16,-21 22-16,0-1 0,0-21 16,0 21-16,0-20 0,0 20 0,-21 0 15,0-21-15,-1 1 0,-20 20 16,21-21-16,-21 0 0,20 0 15,-20 1-15,21-22 0,-21 0 0,20 21 16,1-21-16</inkml:trace>
  <inkml:trace contextRef="#ctx0" brushRef="#br0" timeOffset="37461.5">1291 6244 0,'0'-21'0,"21"0"16,-21 0-16,0 0 0,0-1 16,21 1-16,-21 0 15,0 42 17,22 0-17,-22 1-15,0 20 0,0-21 16,0 21-16,0 1 0,0-1 15,0 0-15,0 1 0,0-1 0,0 0 16,0 1-16,-22-22 0,22 21 16,0 1-16,0-22 0,0 0 0,0 0 15,0 0-15,0 0 0,0 1 16,22-22 0,-1-22-16,0 22 15,0-21-15</inkml:trace>
  <inkml:trace contextRef="#ctx0" brushRef="#br0" timeOffset="37720.35">1905 6244 0,'-85'43'16,"43"-22"-16,21 21 15,-22-21-15,1 0 0,0 22 16,-1-22-16,1 21 0,0-21 0,-1 22 15,1-22-15,0 21 16,21-21-16,-22 1 0,22-1 0,0 0 16,0-21-16,0 21 0,21-42 31,21 0-15,0 0-16,0-22 15,0 22-15,0-21 0,22 21 0,-22-22 16</inkml:trace>
  <inkml:trace contextRef="#ctx0" brushRef="#br0" timeOffset="37920.43">1672 6287 0,'0'0'0,"21"0"16,0 0-16,1 0 0,-1 0 0,-21 21 15,21 0-15,-21 0 16,0 21-16,0-20 0,0 20 0,0-21 16,21 21-16,-21-20 0,0 20 15,0-21-15,0 21 0,0-20 0,21-1 16,-21 0-16,21 0 0,-21 0 15,22 0-15,-1-21 0,0 0 16,0 0-16,0 0 16,0 0-16,1 0 0,-22-21 0,21 0 15,0 0-15,0 0 0</inkml:trace>
  <inkml:trace contextRef="#ctx0" brushRef="#br0" timeOffset="38160.83">2244 6117 0,'0'0'0,"0"-21"0,0 42 32,0 0-32,0 1 15,0 20-15,-22 0 0,1-21 16,0 22-16,21 20 0,-21-20 0,0-1 16,0 0-16,-1 1 0,1-1 15,21 0-15,-21 1 0,0-22 0,21 0 16,0 21-16,0-21 0,0 1 15,21-22 17,0 0-32,0-22 0,1 1 15,-1 0-15</inkml:trace>
  <inkml:trace contextRef="#ctx0" brushRef="#br0" timeOffset="38532.4">2371 6498 0,'-22'43'16,"22"-22"-16,22-21 31,-1 0-31,0 0 0,21 0 16,-21-21-16,1-1 15,20 1-15,-21 0 0,0 0 0,22 0 16,-22 0-16,0-1 0,0 1 15,-21 0-15,0 0 0,0 0 16,-21 21 0,-21 0-16,20 0 0,-20 0 15,21 21-15,-21 0 0,-1 21 16,22-20-16,-21 20 0,21 0 0,-43 85 31,64-84-31,0-22 0,0 0 16,0 0-16,21 0 0,22 0 15,-22-21-15,0 0 0,21 0 16,1 0-16,-1 0 0,0 0 0,1-21 16,-1 0-16,21 0 0,1 0 15</inkml:trace>
  <inkml:trace contextRef="#ctx0" brushRef="#br0" timeOffset="39024.11">3260 6054 0,'-22'0'0,"44"0"0,-65 0 16,22 0-16,21 21 0,-21 0 0,21 0 15,-21 0-15,0 22 0,21-22 0,0 21 16,-22 1-16,22-1 0,-21 0 16,21 1-16,0-1 0,0 0 0,0 1 15,0-1-15,0-21 0,0 21 16,0-20-16,0-1 0,0 0 0,0 0 15,0 0-15,0 0 16,0-42 15,0 0-31,0 0 0,0 0 16,0 0-16,0-1 0,0 1 16,0-21-16,21 21 0,1 0 15,-1-22-15,-21 22 0,42 0 0,-21-21 16,0 20-16,22 22 0,-22-21 15,21 21-15,1 0 0,-1 0 0,0 21 16,1-21-16,-1 22 0,0-1 16,1 0-16,-22 0 0,21 21 0,-42-20 15,0-1-15,0 0 0,0 0 16,-21 0-16,0 0 0,-22 1 0,22-22 16,-42 21-16,20 0 0,1 0 15,0-21-15,-22 21 0,22-21 16,0 0-16,20 21 0,-20-21 0,21 0 15,0 0-15,0 0 0,-1 0 16,22-21 0,22 0-16</inkml:trace>
  <inkml:trace contextRef="#ctx0" brushRef="#br0" timeOffset="39492.93">4022 6160 0,'0'-22'16,"0"44"-16,21-65 0,0 22 16,-21 0-1,0 42 1,0 0-1,0 0-15,0 22 0,0-22 16,0 21-16,0 1 0,-21-1 0,0 0 16,21 22-16,0-22 0,-22 0 15,22 1-15,-21-1 0,21 0 0,-21-20 16,21 20-16,0-21 0,0 0 0,0 0 16,21-42 15,0 0-16,-21 0-15,0 0 0</inkml:trace>
  <inkml:trace contextRef="#ctx0" brushRef="#br0" timeOffset="39860.72">3683 6075 0,'0'0'15,"-21"0"-15,0-21 0,-1 21 0,22-21 16,0-1-16,22 1 15,-1 21-15,21 0 16,-21-21-16,43 21 0,-22 0 0,0 0 16,22 0-16,-1 21 15,1-21-15,-1 21 0,1 22 0,-1-22 16,-20 21-16,-1-21 0,0 22 0,1-1 16,-22 22-16,0-22 0,-21 21 15,0-20-15,0 20 0,-21-20 0,0-1 16,-22 0-16,22 1 0,-21-22 15,0 21-15,-1-21 0,1 0 0,0 1 16,-1-1-16,1 0 0,0-21 0,-1 0 16,1 21-16,0-21 0,-1 0 15,22 0-15,-21 0 0,21 0 0,-1 0 16,22-21-16,0 0 16,0 0-1,22-1-15,-1 22 0,0-21 16,21 0-16,1 21 0,-1-21 15</inkml:trace>
  <inkml:trace contextRef="#ctx0" brushRef="#br0" timeOffset="40304.85">4551 6477 0,'-21'-21'0,"-1"-43"16,22 43 0,0 0-16,0 0 0,22 21 15,-1 0-15,-21-21 0,21 21 16,0 0-16,21 0 0,-20 0 0,-1 0 16,0 0-16,0 21 0,21 0 15,-20 0-15,-1 0 0,0 1 0,0-1 16,0 0-16,-21 21 0,0-21 0,0 1 15,0-1-15,0 21 0,0-21 16,0 0-16,0 1 0,-21-22 0,0 21 16,0 0-16,0-21 0,-1 0 15,1 0-15,0 21 0,0-21 16,0 0-16,21-21 16,0 0-16,0 0 15,0-1-15,0 1 0,0 0 0,0 0 16,21 0-16,0 0 0,-21-1 15,21-20-15,0 21 0,1 0 0,-1 0 16,0-1-16,0 1 0,21 0 0,-20 0 16,20 0-16,-21 0 0,21 21 15,-20-22-15,20 1 0,-21 0 0,21 21 16,-20-21-16</inkml:trace>
  <inkml:trace contextRef="#ctx0" brushRef="#br0" timeOffset="40492.75">5313 6181 0,'0'0'0,"0"21"16,0 0-16,0 0 0,0 0 15,-21 1-15,-1-1 0,22 21 0,0-21 16,-21 0-16,21 22 0,-21-22 0,21 0 16,-21 0-16,21 0 0,0 1 15,0-1-15,0 0 0,0 0 16,0 0 0,21-42 15,-21 0-16,21 0-15,-21 0 0</inkml:trace>
  <inkml:trace contextRef="#ctx0" brushRef="#br0" timeOffset="40680.44">5165 6117 0,'0'0'0,"-22"-21"0,1 21 0,21-21 15,-21 21 1,42 21 31,0-21-47,1 0 15,-1 21 1,0-21-16,0 0 0</inkml:trace>
  <inkml:trace contextRef="#ctx0" brushRef="#br0" timeOffset="40932.29">5503 6138 0,'0'22'31,"0"-1"-31,0 0 16,0 0-16,0 0 0,0 0 15,21 22-15,-21-22 0,22 21 0,-1-21 16,-21 22-16,21-22 0,0 0 0,-21 21 15,21-20-15,0-1 0,1 0 16,-1 0-16,0-21 0,0 0 16,0 0-16,0-21 15,-21 0 1,22 21-16,-1-21 0</inkml:trace>
  <inkml:trace contextRef="#ctx0" brushRef="#br0" timeOffset="41153.16">6096 6117 0,'-42'21'31,"20"1"-15,1-1-16,0 0 0,-21 0 0,21 0 16,-1 0-16,-20 22 0,21-22 0,-21 0 15,20 0-15,1 22 0,-21-22 16,21 0-16,21 0 0,0 0 0,-21-21 15,21 21-15,21-21 16,0 0 0,0 0-16,21 0 0,-20 0 0</inkml:trace>
  <inkml:trace contextRef="#ctx0" brushRef="#br0" timeOffset="41540.33">6286 6308 0,'22'0'31,"-1"0"-15,0 0-16,0-21 0,-21-1 15,21 22-15,0-21 0,1 21 0,-1-21 16,0 0-16,0 21 0,-21-21 15,0 0-15,0-1 0,0 1 16,-21 21-16,0 0 16,0 0-16,-1 0 0,1 0 15,0 21-15,0 1 0,-21-1 0,20 0 16,1 0-16,0 0 0,0 22 0,21-22 16,-21 21-16,21-21 0,-21 0 15,21 1-15,0 20 0,0-21 16,0 0-16,21 0 15,0 1-15,0-22 0,21 0 0,-20 21 16,-1-21-16,21 0 0,-21 0 0,22 0 16,-1 0-16,-21-21 0,21 21 15,1-22-15,-1 1 0</inkml:trace>
  <inkml:trace contextRef="#ctx0" brushRef="#br0" timeOffset="41904.12">6837 6223 0,'0'0'0,"0"-21"0,0 0 0,-21 0 0,21-1 15,-22 1-15,22 0 0,0 0 16,0 0 0,22 21-1,-1 0-15,0 0 0,21 0 16,-21 0-16,22 21 0,-1 0 0,-21 0 16,22 0-16,-1 1 0,-21-1 15,21 0-15,-20 0 0,-1 21 0,21-20 16,-42 20-16,21-21 0,-21 21 15,0-20-15,0 20 0,0-21 0,0 0 16,0 0-16,0 1 0,0-1 0,-21 0 16,0-21-16,0 0 0,0 21 15,-1-21-15,1 0 0,21-21 16,0 0 0,0 0-16,0-1 15,0 1-15,0 0 0,21 0 0,1-21 16,-1 20-16,-21-20 0,42 0 15,-21 21-15,0-22 0,1 22 0,-1 0 16,0 0-16,0 0 0,0-1 0,0 1 16,1 0-16</inkml:trace>
  <inkml:trace contextRef="#ctx0" brushRef="#br0" timeOffset="42333.88">8107 5567 0,'0'0'16,"21"0"-16,-21 21 31,0 0-31,0 0 16,0 22-16,-21-22 0,0 0 0,21 21 15,-22-20-15,22-1 0,0 21 0,0-21 16,-21 0-16,21 1 0,0-1 16,0 0-16,0 0 15,21-21 1,1 0 0,-1 0-1</inkml:trace>
  <inkml:trace contextRef="#ctx0" brushRef="#br0" timeOffset="42540.76">7937 5948 0,'0'0'0,"0"21"32,0 0-32,22-21 0,20 0 15,-21 0-15,0 21 0,0-21 16,22 0-16,-22 0 0,0 0 15,21 0-15,-20 0 0,20 0 0,-21 0 16,0 0-16,0-21 0,1 21 0,-1 0 16,0-21-16,0 21 0,-21-21 15,0 0-15</inkml:trace>
  <inkml:trace contextRef="#ctx0" brushRef="#br0" timeOffset="42748.95">8043 5588 0,'0'0'0,"21"0"47,1 0-32,-1 0-15,0 0 0,0 0 0,0-21 16,0 21-16,1 0 0,-1-21 15,21 0-15,-21 21 0,0 0 0</inkml:trace>
  <inkml:trace contextRef="#ctx0" brushRef="#br0" timeOffset="43289.2">8467 5292 0,'0'0'0,"-106"-43"31,85 43-31,-22 0 0,22 0 0,0 0 16,-21 0-16,20 0 0,-20 0 15,0 0-15,-1 0 0,1 22 0,-21-1 16,20-21-16,1 21 0,0 0 16,-1 21-16,22-20 0,-21 20 0,21 0 15,-1 1-15,22-1 0,0 0 16,-21 1-16,21-1 0,0 0 15,0 1-15,0 20 0,21-42 0,1 22 16,-22-1-16,42-21 0,-21 21 0,0-20 16,22-1-16,-1 0 0,0 0 15,22 0-15,-22 0 0,0-21 0,22 0 16,-22 22-16,22-22 0,-22 0 16,0 0-16,1 0 0,-1 0 0,0 0 15,1-22-15,-22 1 0,21 0 0,-21 21 16,22-21-16,-22 0 0,0 0 15,0-22-15,0 22 0,1 0 0,-22-21 16,0-1-16,21 1 0,-21 0 16,0-1-16,0-20 0,0 20 15,0 1-15,-21 0 0,-1-1 0,1 1 16,0 0-16,-21-1 0,21 1 0,-22 21 16,1-21-16,21 20 0,-22 1 15,1 21-15,21-21 0,-21 21 0,20 0 16,-20 0-16,0 0 0,21 0 15,-22 0-15,22 21 0,0 0 0,-21-21 16,20 22-16,1-1 0,0 0 16,0 0-16,0 0 0,0 0 0,-1 1 15,1-1-15</inkml:trace>
  <inkml:trace contextRef="#ctx0" brushRef="#br0" timeOffset="44316.61">1122 7027 0,'0'0'0,"-21"0"0,-1 0 15,1 0-15,0 0 0,0 0 16,0 0 15,21 22 0,21-22-31,0 0 0,0 0 0,0 0 16,1 0-16,-1 0 0,21 0 16,-21 0-16,22 0 0,-1 0 15,21 0-15,1 0 0,-1 0 0,1 0 16,-1 0-16,22 0 0,0 0 15,-22 0-15,22 0 0,0 0 16,-1 0-16,22 0 0,0 0 0,0 0 16,0 0-16,21 0 0,0 0 15,0 0-15,0 0 0,0 0 0,21 0 16,0 0-16,0-22 0,0 22 0,22 0 16,-22 0-16,21 0 0,22-21 15,-22 21-15,0 0 0,1 0 0,-1 0 16,0-21-16,1 21 0,-1 0 15,-21 0-15,21 0 0,-20 0 0,-22-21 16,21 21-16,-21 0 0,21 0 0,-21 0 16,0 0-16,-21-21 15,0 21-15,-22 0 0,1 0 0,0 0 16,-22 0-16,-21 0 0,22 0 0,-43 0 16,21 0-16,-20-21 0,-1 21 15,0 0-15,0 0 31</inkml:trace>
  <inkml:trace contextRef="#ctx0" brushRef="#br1" timeOffset="49732.96">889 7789 0,'0'-21'0,"0"0"16,0 0-1,0 0 1,0 0-1,0-1-15,0 1 16,0 0-16,0 0 31,0 42-15,0 0 0,0 0-16,0 1 0,0 20 0,-21-21 15,21 21-15,0-20 0,0 20 16,-21-21-16,21 21 0,0-20 0,0 20 15,0-21-15,0 21 0,0-20 16,0-1-16,-22 0 0,22 0 0,0 0 16,0 0-16,0 1 15,0-1-15,0 0 0,0-42 47,22 0-31,-1-1-16,0 1 0</inkml:trace>
  <inkml:trace contextRef="#ctx0" brushRef="#br1" timeOffset="50047.77">1270 7853 0,'0'21'15,"0"0"-15,21-21 32,0 0-32,0-21 15,-21 0-15,22 21 0,-22-21 16,0 0 0,-22-1-1,1 22-15,0 0 16,0 0-16,0 0 0,0 0 15,-1 0-15,1 22 16,21-1-16,0 0 16,21-21-1,1 0-15,-1 0 0,21 0 16</inkml:trace>
  <inkml:trace contextRef="#ctx0" brushRef="#br1" timeOffset="50392.32">2540 7535 0,'0'-21'0,"0"42"0,-21-42 15,21 0-15,-21 21 0,-1 0 16,1 0-16,-21 0 0,21 0 0,0 21 15,-22 0-15,22-21 0,-21 22 16,21 20-16,-1-21 0,-20 0 0,21 22 16,0-22-16,0 21 0,-1-21 15,1 22-15,21-22 0,0 21 16,-21 0-16,21-20 0,0 20 0,0-21 16,0 0-16,0 0 0,0 22 15,21-43-15,0 21 0,1 0 0,-1 0 16,0-21-16,0 0 0,21 0 15,-20 0-15,20 0 0,0 0 0,1 0 16,-1-21-16,0 0 0,22 21 16</inkml:trace>
  <inkml:trace contextRef="#ctx0" brushRef="#br1" timeOffset="50672.16">3238 7408 0,'0'0'0,"0"-21"0,0 0 0,0 0 0,-21 21 16,0-21-16,0 21 16,0 21-16,0-21 15,-1 42-15,22-21 0,-21 1 0,0 20 16,21-21-16,-21 21 0,0 1 16,0-1-16,21 0 0,-22 1 0,1-1 15,0-21-15,21 22 0,0-1 16,-21 0-16,0-21 0,21 22 0,0-1 15,0-21-15,0 0 0,0 1 16,0-1-16,0 0 0,21-21 16,0 0-16,0 0 15,0 0-15,1 0 0,-1-21 16</inkml:trace>
  <inkml:trace contextRef="#ctx0" brushRef="#br1" timeOffset="51103.92">3492 7641 0,'0'0'0,"-21"0"31,0 0-31,0 21 16,0 1-16,21-1 0,-21 0 16,-1 0-16,1 21 0,0-20 0,0-1 15,0 0-15,0 21 0,21-21 16,0 1-16,0 20 0,0-21 0,0 0 15,0 0-15,0 1 0,0-1 16,21 0-16,0-21 0,0 0 16,0 0-16,22 0 0,-22 0 0,21 0 15,-21-21-15,22 0 0,-1 21 16,-21-22-16,21 1 0,-20 0 0,-1 0 16,21 0-16,-21-22 0,0 22 15,-21 0-15,0-21 0,22 21 0,-22-1 16,0-20-16,0 21 0,0-21 15,-22 20-15,22 1 0,-21 0 16,0 0-16,0 0 0,0 21 0,-22 0 16,22 0-16,0 0 0,-21 0 15,21 0-15,-22 21 0,22 0 0,-21-21 16,21 21-16,-1 0 0,1 1 0,0-1 16,0 0-16,21 0 15,0 0-15,42-21 16,-21 0-16,1 0 0</inkml:trace>
  <inkml:trace contextRef="#ctx0" brushRef="#br1" timeOffset="51545.66">4424 7620 0,'-21'0'0,"42"0"0,-64 0 15,22 0-15,0 0 0,0 0 0,0 0 16,0 0-16,-1 0 0,1 21 16,0-21-16,-21 21 0,21 1 0,-1-22 15,1 21-15,0 0 0,0-21 0,21 21 16,-21 0-16,21 0 16,21-21-1,0 22-15,0-22 0,0 0 0,1 0 16,-1 21-16,21-21 0,-21 0 15,0 0-15,22 21 0,-22-21 0,0 21 16,0-21-16,0 21 0,1 0 0,-22 1 16,0-1-1,0 0-15,0 0 0,-22 0 16,-20-21-16,21 0 16,0 21-16,-22-21 0,22 0 15,-21 0-15,21 0 0,-22 0 0,1 0 0,21 0 16,-21 0-16,20 0 0,1 0 15,0 0-15,0 0 0,0 0 16,21-21-16,0 0 0,0 0 16,0 0-16,0 0 15,21-1-15,0 1 0,0 21 0</inkml:trace>
  <inkml:trace contextRef="#ctx0" brushRef="#br1" timeOffset="51956.46">4657 7747 0,'0'21'0,"21"-21"32,21 0-17,-21 0-15,0 0 0,22 0 16,-1 0-16,-21 0 0,22-21 0,-1 21 15,-21-21-15,21 0 0,-20 21 0,-1-21 16,0-1-16,0 1 0,-21 0 16,0 0-16,0 0 0,0 0 15,-21-1-15,-21 22 0,20 0 16,1 0-16,-21 0 16,0 0-16,-1 0 0,22 0 0,-21 22 15,-1-1-15,22 0 0,-21 0 0,21 0 16,0 22-16,-1-22 0,22 0 15,0 0-15,-21 0 0,21 22 0,0-22 16,0 0-16,0 0 0,0 0 0,21 0 16,1-21-16,-1 22 0,0-1 15,21-21-15,-21 0 0,22 21 0,-1-21 16,0 0-16,-20 0 0,20 0 16,0 0-16,1-21 0,-1 0 0,0 21 15</inkml:trace>
  <inkml:trace contextRef="#ctx0" brushRef="#br1" timeOffset="52256.19">5948 7408 0,'0'-21'16,"0"42"-16,0-63 0,-21 21 0,-1 0 15,1 21 1,0 0-16,0 21 15,0 0-15,21 0 0,-21 0 0,-1 22 16,1-22-16,21 0 16,-21 21-16,21-20 0,-21-1 0,0 21 15,21-21-15,0 0 0,0 1 0,0-1 16,-21 0-16,21 0 0,0 0 16,0 0-16,0 1 0,21-1 15,0-21-15,-21 21 16,21-21-16,0 0 0,0 0 0,1 0 15,20 0-15,-21 0 0,0 0 16,22-21-16</inkml:trace>
  <inkml:trace contextRef="#ctx0" brushRef="#br1" timeOffset="52568.13">6244 7345 0,'0'0'0,"0"-42"16,0 20-16,0 1 0,0 0 15,0 0-15,21 21 16,0 0-16,1 0 16,20 21-16,-21 0 0,21 0 15,-20 1-15,20-1 0,0 0 0,1 0 16,-1 0-16,-21 22 0,0-22 0,0 21 16,-21 0-16,0-20 0,0-1 15,0 21-15,0-21 0,-21 0 0,0 22 16,0-22-16,0 0 0,0-21 15,-1 21-15,1 0 0,-21 1 0,21-22 16,0 21-16,-1-21 0,1 0 16,21 21-16,-21-21 0,0 0 15</inkml:trace>
  <inkml:trace contextRef="#ctx0" brushRef="#br1" timeOffset="53684.98">1016 9102 0,'-21'0'16,"0"-21"-16,-1 21 0,22-22 15,-21 22-15,21-21 16,-21 21-16,21-21 0,0 0 16,0 0-16,0 0 15,0-1-15,0 1 0,0 0 16,0 0-16,21 21 0,0-21 0,1 21 16,-1 0-1,0 0-15,0 0 0,0 0 0,-21 21 16,21 0-16,1 0 0,-1 22 15,-21-1-15,0 0 0,0 1 0,0-1 16,0 0-16,0 1 0,0-1 16,-21-21-16,-22 21 0,22-20 0,-21 20 15,-1-21-15,1 0 0,21 0 16,-21 1-16,-1-1 0,22-21 0,-21 0 16,21 0-16,-1 0 0,1 0 15,0 0-15,0 0 0,0 0 0,21-21 16,0-1-1,0 1-15,0 0 0,0 0 16,0 0-16,0-22 0,21 22 16,0 0-16,0 0 0,22 0 0,-22 0 15,0-1-15,0 22 0,0 0 16,22 0-16,-22 0 0,0 0 0,0 22 16,0-22-16,0 21 0,-21 0 15,22 0-15,-1 0 0,-21 0 0,0 1 16,21-22-16,-21 21 0,21 0 15,0 0-15,-21 0 0,21-21 16,1 0 0,-22 21-16,21-21 15,0 0-15,0 0 0,0 0 16,0-21-16,-21 0 0</inkml:trace>
  <inkml:trace contextRef="#ctx0" brushRef="#br1" timeOffset="53876.87">1630 9208 0,'21'0'93,"0"-22"-93,0 22 16</inkml:trace>
  <inkml:trace contextRef="#ctx0" brushRef="#br1" timeOffset="54724.86">3006 9038 0,'-22'21'15,"44"-21"1,-1 0-1,0-21 1,0 0-16,0 21 0,0-21 0,-21 0 0,22 0 16,-1-1-1,-21 1-15,0 0 0,0 0 0,0 0 16,0 0-16,0-1 0,-21 1 0,-1 0 16,1 21-16,-21 0 0,21 0 15,0 0-15,-22 0 0,1 0 0,21 21 16,-22 0-16,1 1 0,21-1 15,-21 0-15,-1 21 0,22-21 0,0 22 16,0-22-16,0 21 0,21-21 16,0 1-16,0-1 0,0 0 0,0 0 15,21 0-15,0-21 16,0 0-16,0 0 0,0 0 16,22 0-16,-1 0 0,-21 0 0,22 0 0,-1 0 15,0-21-15,1 0 16,-22 0-16,21 21 0,0-21 0,-20-1 15,20 1-15,-21 0 0,0 0 0,-21 0 16,0 0-16,21-1 0,-21 1 16,0 0-16,0 0 0,0 0 15,0 42 1,-21 0 0,21 0-16,0 0 0,0 1 15,0 20-15,0-21 0,0 21 0,0 1 16,0-1-16,0 0 0,0 1 15,0-1-15,0 0 0,0 1 16,0-1-16,0 22 0,0-22 0,0 21 16,-21-20-16,21 20 0,0-20 0,0 20 15,0-21-15,0 1 0,-21-1 16,21 0-16,-21 1 0,21-22 0,-21 0 16,-1 0-16,1 0 0,21 1 0,-21-22 15,0 0-15,0 0 0,0 0 16,-1 0-16,1 0 0,-21 0 0,21 0 15,0-22-15,-1 1 0,-20 0 0,21 0 16,0 0-16,0-22 0,-1 1 16,1 21-16,21-21 0,0-1 0,0 1 15,0 0-15,0-1 0,0 1 16,0 0-16,0-1 0,21 1 16,1 21-16,-1-22 0,0 22 0,21-21 15,-21 21-15,22 0 0,-1-22 16,0 22-16</inkml:trace>
  <inkml:trace contextRef="#ctx0" brushRef="#br1" timeOffset="55348.51">3641 9059 0,'21'0'31,"-21"-21"-31,21 21 0,-21-21 15,21 21-15,0-21 0,-21 0 16,21 0-16,1-1 0,-22 1 0,21 0 16,-21 0-16,0 0 15,0 0-15,0-1 0,-21 22 16,-1 0-16,1 0 0,0 0 16,0 0-16,0 0 0,-22 22 15,22 20-15,0-21 0,0 0 16,-21 22-16,20-22 0,22 21 0,-21 0 15,21-20-15,0 20 0,0-21 16,0 0-16,0 22 0,0-22 0,21 0 16,1 0-16,-1 0 0,0-21 15,0 21-15,0-21 0,22 0 0,-22 0 16,21 0-16,-21 0 0,22 0 0,-1 0 16,0 0-16,1-21 0,-1 21 15,0-21-15,1 0 0,-1 0 0,-21 0 16,21-22-16,-20 22 0,-1-21 0,0-1 15,0 1-15,0 0 0,0-1 16,1 1-16,-22 0 0,0-1 0,0 1 16,21 0-16,-21 21 0,0-1 15,0 1-15,0 0 0,0 42 32,-21 0-17,21 1-15,0 20 0,-22 0 0,22 1 16,-21-1-16,21 0 0,-21 1 0,21-1 15,-21 0-15,21-21 0,0 22 16,0-1-16,0-21 0,0 0 0,0 1 16,0-1-16,0 0 0,0 0 0,0 0 15,21-21-15,0 0 16,0 0 0,1 0-16,-1 0 15,0-21-15,-21 0 0,21 0 16,-21 0-16</inkml:trace>
  <inkml:trace contextRef="#ctx0" brushRef="#br1" timeOffset="55549.36">4170 8932 0,'0'0'0,"-21"0"16,42 0 30,0 0-46,0 0 0,0 0 16,0 0-16,1 0 0,-1 0 16,0 0-16,0-21 0,21 0 0,-20 21 15,20-21-15,0 0 0,22 0 0,-22 21 16</inkml:trace>
  <inkml:trace contextRef="#ctx0" brushRef="#br1" timeOffset="55858.66">5355 8551 0,'0'0'0,"0"-21"0,-21 21 16,0 0 0,0 0-16,-1 0 15,22 21-15,-21 1 0,0-1 16,0 0-16,21 0 0,-21 21 15,0-20-15,-1 20 0,-20 148 16,42-147 0,0-22-16,0 0 0,0 0 15,0 22-15,0-22 0,0 0 16,21 0-16,0-21 0,1 21 16,-1-21-16,0 0 15,0 0-15,0 0 0,0 0 0,1 0 16,20 0-16,-21-21 0,0 0 0</inkml:trace>
  <inkml:trace contextRef="#ctx0" brushRef="#br1" timeOffset="56165.5">5694 8509 0,'21'0'0,"-42"0"0,42-21 16,0 21-16,0 0 0,0 0 0,1 0 15,-1 0 1,0 0-16,0 0 0,21 0 0,-20 0 16,-1 0-16,0 21 0,0 0 0,-21 0 15,21 1-15,0-1 0,1 0 16,-22 21-16,0-21 0,0 22 0,0-1 16,0 0-16,0-20 0,0 20 0,0 0 15,0 1-15,-22-22 0,1 21 16,0-21-16,0 0 0,0 1 0,0-1 15,21 0-15,-22-21 0,1 21 0,0-21 16,0 0-16,0 21 16,0-21-16,-1 0 0,1 0 15</inkml:trace>
  <inkml:trace contextRef="#ctx0" brushRef="#br1" timeOffset="57276.93">910 10139 0,'0'0'0,"-21"0"0,21-21 0,-21 21 16,21-21-1,0-1 1,21 22-1,0 0-15,0 0 0,0 0 16,1 0-16,-1 0 0,0 0 16,0 0-16,0 0 0,0 22 0,-21-1 15,0 0 1,0 0-16,0 0 0,-21-21 0,0 21 16,0 1-16,0-22 0,0 21 15,-22 0-15,22-21 0,0 21 0,0-21 16,0 0-16,-1 21 15,1-21-15,0 0 0,42 0 47,0 0-47,1 0 16,20-21-16,-21 21 0,0 0 0,22 0 16,-22 0-16,21 21 0,-21 0 15,22 1-15,-22-22 0,21 42 0,-21-21 16,0 0-16,1 0 0,-22 22 15,0-22-15,0 0 0,0 21 0,-22-20 16,1-1-16,-21 0 0,0 21 16,20-21-16,-20-21 0,-21 22 15,20-1-15,1-21 0,0 0 16,-1 0-16,1 0 0,0 0 0,-1 0 16,22 0-16,-21 0 0,21 0 15,-1-21-15,1 21 0,21-22 0,-21 1 16,21 0-16,0 0 15,0 0-15,0 0 0,0-1 16,21 1-16,0 0 0,1 21 16,-1-21-16,21 0 0</inkml:trace>
  <inkml:trace contextRef="#ctx0" brushRef="#br1" timeOffset="57476.82">1545 10372 0,'0'0'0,"-21"0"63,42-21-32,0 21-31</inkml:trace>
  <inkml:trace contextRef="#ctx0" brushRef="#br1" timeOffset="58296.88">2519 10562 0,'0'0'0,"21"-21"15,0 21 1,0-21-16,-21 0 0,21 21 15,1-21-15,-1-1 0,0 1 0,0 0 16,0 0-16,0 21 0,1-21 16,-22 0-16,0-1 0,0 1 0,0 0 15,-22 0-15,1 21 0,0 0 16,0 0-16,-21 0 16,-1 0-16,22 0 0,-21 0 0,-1 0 15,1 21-15,21 0 0,-21 0 16,20 1-16,1-1 0,0 0 0,0 0 15,0 21-15,21-20 0,-21-1 0,21 0 16,0 0-16,0 0 0,21 0 16,0-21-16,0 0 0,0 0 15,0 0-15,22 0 0,-1 0 16,0-21-16,1 21 0,-1-21 0,0 0 16,1 21-16,-1-21 0,-21 0 0,22 21 15,-22-22-15,21 22 0,-21 0 16,-21-21-16,21 21 15,-21 21 1,0 1-16,0-1 0,0 0 16,0 0-16,0 21 0,0-20 0,0 20 15,0 0-15,0 1 0,0-1 16,0 0-16,0 22 0,0-22 0,-21 0 16,21 1-16,0 20 0,-21 1 0,21-22 15,0 22-15,-21-22 0,21 21 16,0-20-16,0 20 0,-21-20 0,0-1 15,21 0-15,-22 1 0,1-1 16,21-21-16,-21 21 0,0-20 0,0-1 16,0 0-16,-1-21 0,-20 21 15,21-21-15,-21 0 0,20 0 0,-20 0 16,0-21-16,-1 21 0,-20-21 16,21 0-16,-1-22 0,1 22 0,0-21 15,-1-1-15,22 1 0,0 0 16,0-22-16,0 22 0,21-22 0,0 1 15,0-1-15,0 22 0,0-21 16,0 20-16,0 1 0,21 0 0,-21 20 16,21-20-16,0 21 0,0-21 0,22 20 15,-22 1-15,21 0 0</inkml:trace>
  <inkml:trace contextRef="#ctx0" brushRef="#br1" timeOffset="58708.38">2942 10541 0,'21'21'15,"0"-21"17,1-21-32,-1 0 15,0 21-15,0-21 0,0 0 16,0-1-16,1 1 0,-1 0 0,0 0 15,21 0-15,-21 0 0,1-22 16,-1 22-16,-21 0 0,0 0 16,0 0-16,-21 21 15,-1 0-15,-20 0 16,21 21-16,0 0 0,-22 0 0,22 0 16,0 22-16,0-22 0,-21 21 15,42 0-15,-22 1 0,22-1 0,-21-21 16,21 22-16,0-22 0,0 21 0,0-21 15,0 0-15,21 1 0,1-1 16,-1-21-16,0 21 0,0-21 16,0 0-16,22 0 0,-22 0 0,21 0 15,-21 0-15,22-21 0,-1 21 16,0-21-16,1-1 0,-1 1 0,0 0 16,1-21-16,-1-1 0,0 22 15,1-21-15</inkml:trace>
  <inkml:trace contextRef="#ctx0" brushRef="#br1" timeOffset="58940.24">3852 10033 0,'0'-21'16,"0"42"-16,0-63 0,0 63 31,0 0-31,0 21 0,-21-20 16,21-1-16,-21 21 0,0 0 0,21 1 15,0-1-15,-21 0 0,-1 1 16,22-1-16,0 0 0,-21 1 0,0-1 15,21-21-15,-21 22 0,21-1 16,0-21-16,0 0 0,0 0 0,0 1 16,0-1-16,21-21 15,0 0-15,0 0 0,1 0 16,-22-21-16,21 21 0,0-22 0,0 1 16</inkml:trace>
  <inkml:trace contextRef="#ctx0" brushRef="#br1" timeOffset="59124.14">3683 10287 0,'-42'21'16,"42"0"0,21-21-16,0 0 0,0 0 15,0 0-15,0 0 0,1 0 16,20 0-16,-21 0 0,21-21 0,-20 21 15,20-21-15,0 21 0,1-21 0</inkml:trace>
  <inkml:trace contextRef="#ctx0" brushRef="#br1" timeOffset="60024.62">4657 10097 0,'0'-22'0,"0"44"0,0-65 0,21 22 0,-21 0 16,0 0-16,0 0 0,0-1 16,0 1-16,0 0 0,-21 0 15,-1 21-15,1 0 0,0 0 0,0 0 16,-21 0-16,20 0 0,-20 0 16,21 21-16,-21 0 0,-1 0 0,22 22 15,0-22-15,-21 21 0,42 1 0,-22-1 16,1 0-16,21 22 15,-21-22-15,21 22 0,0-1 0,0-21 16,0 22-16,0-22 0,0 1 0,0-1 16,0 0-16,21-21 0,0 22 15,1-22-15,-1 0 0,21-21 0,-21 0 16,22 0-16,-22 0 0,21 0 0,0 0 16,1 0-16,-1 0 0,0-21 15,1 0-15,-1 0 0,0-1 0,1 1 16,-22 0-16,21-21 0,-21 21 0,1-22 15,-1 1-15,0 21 0,0-22 16,-21 1-16,0 0 0,0 21 16,0-1-16,0-20 0,0 21 15,0 0-15,0 42 32,-21 0-32,21 0 0,-21 22 0,0-22 15,21 21-15,0-21 0,0 22 16,-22-22-16,22 21 0,-21-21 0,21 22 15,0-22-15,0 0 0,0 0 0,0 0 16,0 0-16,21-21 0,1 0 16,-1 0-16,21 0 0,-21 0 15,0 0-15,1 0 0,20-21 0,-21 21 16,0-21-16,0 0 0,1 0 16,-1 0-16,21-22 0,-21 22 15,0-21-15,-21 21 0,22-22 0,-1 1 16,-21 21-16,21-22 0,-21 22 15,0 0-15,0 0 0,0 0 0,0 42 32,-21 0-32,21 0 15,0 0-15,-21 1 0,21 20 0,-22 0 16,22-21-16,0 22 0,0-22 0,0 21 16,0-21-16,0 1 0,0 20 15,0-21-15,0 0 0,0 0 16,22 1-16,-1-22 0,0 0 15,0 0-15,0 0 0,0 0 16,1 0-16,-1-22 0,0 22 16,0-21-16,0 0 0</inkml:trace>
  <inkml:trace contextRef="#ctx0" brushRef="#br1" timeOffset="60404.41">5630 10287 0,'-21'0'0,"42"0"0,-42-21 15,21 0-15,0 0 16,21 21 15,0 0-31,1 0 16,-1 0-16,0 0 0,0 0 16,0 21-16,0 0 0,1 0 0,-1 21 15,0-20-15,0 20 0,0-21 0,-21 21 16,21-20-16,-21 20 0,22-21 15,-22 0-15,0 0 0,0 1 0,0-1 16,0 0-16,-22 0 0,1-21 16,0 0-1,21-21 1,0 0 0,0 0-16,0-1 0,0 1 0,0 0 15,0 0-15,0-21 0,21 20 16,-21-20-16,0 21 0,21 0 0,1 0 15,-1-1-15,-21 1 0,21 0 0,0 0 16,0 21-16,0-21 0,1 21 16,-1 0-16,0 0 0,0 0 0</inkml:trace>
  <inkml:trace contextRef="#ctx0" brushRef="#br1" timeOffset="60833.16">6265 10287 0,'0'0'16,"-21"0"-16,0 0 16,21-21-16,0 0 0,0 0 15,0-1 1,21 22-16,0 0 0,0 0 16,1-21-16,-1 21 0,0 0 15,0 0-15,0 21 0,0 1 16,1-1-16,-22 0 0,21 0 15,-21 0-15,21 0 0,-21 22 16,21-22-16,-21 0 0,0 21 16,0-20-16,0-1 0,0 0 0,0 0 15,0 0-15,0 0 0,0 1 16,0-1-16,0 0 16,-21-21-16,21-21 31,0 0-31,0-1 15,0 1-15,0 0 0,21-21 0,-21 21 16,21-1-16,0-20 0,-21 21 0,22-21 16,-1 20-16,0 1 0,0-21 15,21 21-15,-20 0 0,-1 21 0,0-22 16,0 1-16,21 21 0,-20 0 16,-1 0-16,21 0 0,-21 0 15,0 0-15</inkml:trace>
  <inkml:trace contextRef="#ctx0" brushRef="#br1" timeOffset="61184.96">7027 10372 0,'0'21'0,"21"-21"16,1 0 0,-1 0-16,0-21 15,0 21-15,0-21 0,0-1 0,1 1 16,-1 0-16,0 0 15,-21 0-15,21 0 16,-21-1-16,0 1 0,0 0 16,-21 21-1,0 0-15,0 0 0,-1 0 16,1 21-16,0 0 0,-21 1 0,21-1 16,-1 0-16,1 21 0,0-21 0,0 22 15,21-1-15,0-21 0,0 22 16,0-22-16,0 0 0,0 0 0,21 0 15,0 0-15,0-21 0,1 22 0,-1-22 16,21 0-16,-21 0 0,22 0 0,-1 0 16,0 0-16,-21 0 15,22 0-15,-1-22 0,0 22 0,-20-21 16,20 0-16,0 0 0</inkml:trace>
  <inkml:trace contextRef="#ctx0" brushRef="#br1" timeOffset="61641.16">7705 10287 0,'21'-42'16,"-42"84"-16,42-105 0,-21 41 0,0-20 0,0 21 15,0 0-15,-21 21 16,-1 0 0,1 0-16,21 21 0,0 0 15,0 0-15,-21 0 0,21 1 0,0-1 16,0 21-16,0-21 0,-21 22 0,21-22 16,0 0-16,0 21 0,0-21 15,0 1-15,0-1 0,0 0 0,0 0 16,0 0-16,0 0 15,0-42 17,0 0-17,0 0-15,0 0 0,0 0 16,0-1-16,0-20 0,0 21 0,0 0 16,0-22-16,21 22 0,0-21 0,0 21 15,22-22-15,-22 22 0,0 0 16,21 0-16,-20 0 0,20 21 0,-21 0 15,21 0-15,-20 0 0,-1 0 16,21 21-16,-21 0 0,0 0 16,-21 0-16,0 1 0,22-1 0,-22 21 15,0-21-15,0 22 0,0-22 0,0 0 16,0 0-16,0 0 0,-22 0 16,22 1-16,0-1 0,-21-21 0,0 21 15,21-42 16,21 0-15,0-1-16,1 1 16</inkml:trace>
  <inkml:trace contextRef="#ctx0" brushRef="#br1" timeOffset="61881.03">8403 9970 0,'0'0'0,"0"-22"0,0 1 16,-21 42-1,21 1 1,0-1-16,0 0 0,-21 21 0,0-21 16,-1 22-16,22-1 0,-21-21 15,0 22-15,21-1 0,-21-21 0,21 21 16,-21 1-16,0-22 0,21 0 16,0 21-16,0-20 0,0-1 15,0 0-15,0 0 0,21-21 16,0 0-16,0 0 15,0 0-15,0-21 16,1 0-16</inkml:trace>
  <inkml:trace contextRef="#ctx0" brushRef="#br1" timeOffset="62085.32">8234 10139 0,'0'0'0,"-21"0"0,-1 0 16,1 0-1,42 0 1,1 0 0,-1 0-16,0 0 0,0 0 0,21 0 15,-20 0-15,-1 0 0,0 0 16,0-21-16,0 21 0,0 0 16,1 0-16,-22-21 15</inkml:trace>
  <inkml:trace contextRef="#ctx0" brushRef="#br1" timeOffset="62752.56">8721 10054 0,'0'0'0,"0"-42"31,0 21-31,0 42 47,-22 0-47,22 0 16,-21 0-16,21 1 0,0 20 15,0-21-15,-21 0 0,21 22 16,-21-22-16,21 0 0,0 21 0,0-21 16,0 1-16,0-1 0,0 0 0,0 0 15,0 0-15,0 0 0,21-21 16,0 22-16,22-22 0,-22 0 16,0 0-16,0 0 0,21 0 0,-20 0 15,20-22-15,-21 22 0,21-21 16,-20 0-16,-1 0 0,0 0 0,0-22 15,0 22-15,0 0 0,-21 0 16,0-21-16,0 20 0,0-20 0,0 21 16,0 0-16,0 0 0,0-1 0,0 1 15,-21 0-15,21 0 0,-21 21 16,21 21 31,21-21-32,0 21-15,1-21 16</inkml:trace>
  <inkml:trace contextRef="#ctx0" brushRef="#br1" timeOffset="63401.19">9483 9948 0,'0'0'0,"0"-21"31,0 42-15,-22-21-16,22 22 0,0-1 16,0 0-16,-21 21 0,21-21 15,-21 1-15,21-1 0,0 0 0,0 0 16,-21 0-16,21 0 0,-21 1 0,21-1 16,-21 0-16,21 0 0,-22 0 15,22 0-15,0 1 0,0-44 47,0 1-31,0 0-16,0 0 0,0 0 15,22-22-15,-1 22 0,-21 0 16,21 0-16,0 0 0,-21-22 0,21 22 16,0-21-16,1 21 0,-1 0 0,21-1 15,-21 1-15,0 0 0,1 0 16,20 21-16,-21 0 0,0 0 0,0 0 15,1 0-15,-1 0 0,-21 21 16,0 0-16,0 0 16,0 1-16,0-1 15,-21 0-15,-1-21 0,-20 21 0,21-21 16,0 21-16,0-21 0,-22 0 16,22 21-16,0-21 0,0 0 0,0 0 15,-1 0-15,1 22 0,21-1 31,0 0-31,0 0 16,21-21-16,1 21 0,-22 0 0,21-21 16,0 22-16,0-1 0,0 0 15,0-21-15,-21 21 0,22 0 0,-1 0 16,-21 1-16,21-22 16,-21 21-16,21-21 0,-21 21 15,21-21 1,0 0-1,-21-21 1,0 0-16,22 21 0,-1-22 16,0 1-16</inkml:trace>
  <inkml:trace contextRef="#ctx0" brushRef="#br1" timeOffset="63715.98">10223 9906 0,'0'0'0,"22"-21"0,-22 0 15,0 42 17,-22 0-32,1 0 15,0 0-15,0 1 0,0-1 0,0 0 16,-1 0-16,1 0 0,0 22 0,0-22 16,-21 0-16,42 0 0,-22 21 0,1-20 15,21-1-15,0 0 0,-21 0 16,21 0-16,0 0 0,0 1 0,0-1 15,21 0-15,0-21 16,1 21-16,-1-21 0,0 0 16,0 0-16,0 0 0,0 0 15,1 0-15,-1 0 0,0 0 0,0 0 16,0 0-16,0 0 0,1 0 16,-22-21-16,21 0 0,0 21 0,-21-21 15,21-1-15,0 22 0,0-21 0</inkml:trace>
  <inkml:trace contextRef="#ctx0" brushRef="#br1" timeOffset="64004.81">10774 9864 0,'0'0'0,"-85"0"31,64 21-15,0 0-16,21 0 0,-21 0 16,21 1-16,-22-1 0,1 21 0,21-21 15,0 0-15,-21 1 0,21-1 0,-21 21 16,21-21-16,0 0 0,0 1 16,0-1-16,0 0 0,0 0 15,0 0-15,0 0 0,21-21 16,0 0-1,0 0-15,1 0 0,20 0 16,-21 0-16</inkml:trace>
  <inkml:trace contextRef="#ctx0" brushRef="#br1" timeOffset="64285.01">11134 9737 0,'0'0'0,"42"0"32,-21 0-32,0 21 15,0 0-15,22 0 0,-22 0 0,21 22 16,-21-22-16,1 21 0,20 1 0,-21-22 16,0 21-16,-21-21 0,0 22 15,0-22-15,0 21 0,0-21 0,-21 0 16,0 22-16,0-22 0,-22 0 0,22 0 15,-21 0-15,21 1 0,0-1 16,-22 0-16,1 0 0,21-21 0,0 21 16,-22 0-16,22-21 0,0 22 15,0-22-15</inkml:trace>
  <inkml:trace contextRef="#ctx0" brushRef="#br1" timeOffset="65388.79">741 11769 0,'0'0'0,"0"-21"0,0-1 15,0 1-15,0 42 31,0 1-31,0-1 16,0 21-16,0-21 0,-21 22 16,-1-1-16,1 0 0,0 1 0,0-1 15,-21 0-15,20-21 0,-20 22 16,0-1-16,-1-21 0,22 0 0,-21 1 16,21-1-16,0 0 0,-1-21 15,1 0-15,42 0 16,1-21-1,-1 0-15,21 21 0,-21-22 16,22 1-16,-1 21 0,0-21 0,1 0 16,-1 21-16,21-21 15,-20 21-15,-1-21 0,0 21 0,1-22 16,-22 22-16,21-21 0,-21 21 16,1-21-16,-1 21 0,0-21 0,0 0 15,0 0-15,-21-1 16,0 1-16,0 0 0,0 0 15,0 0-15,0 0 16,-21 21-16,0 0 0,0 0 0,0 0 31,-1 21-31,22 0 0,0 21 0,-21-21 0,0 22 16,21-1-16,-21-21 0,21 22 16,0-1-16,0-21 0,0 21 15,-21-20-15,21-1 0,0 21 16,0-21-16,0 0 0,0 1 15,21-22-15,0 0 16,0 0-16,0 0 0,1 0 0</inkml:trace>
  <inkml:trace contextRef="#ctx0" brushRef="#br1" timeOffset="65572.67">1397 12023 0,'0'0'0,"21"0"63,0 0-47</inkml:trace>
  <inkml:trace contextRef="#ctx0" brushRef="#br1" timeOffset="66353.75">2561 12023 0,'0'0'0,"0"-21"15,21-1 1,0 1-16,1 0 0,-1 0 16,0 0-16,0 0 0,0 21 15,-21-22-15,0 1 0,21 0 0,-21 0 16,0 0-16,-21 0 15,0 21-15,0 0 0,0 0 16,-22 0-16,22 0 0,-21 0 0,0 0 16,-1 0-16,1 21 0,0-21 15,-1 21-15,1 0 0,21 0 0,-22 22 16,22-22-16,21 0 16,-21 21-16,21-21 0,0 1 0,0-1 0,0 0 15,0 0-15,21-21 16,0 21-16,1-21 0,-1 0 15,0 0-15,21 0 0,1 0 16,-22-21-16,21 0 0,0 21 0,1-21 16,-1 0-16,-21-1 0,22 1 0,-1 0 15,-21 0-15,0 21 0,0-21 16,1 0-16,-22-1 0,0 1 16,0 42 15,0 1-31,0-1 15,-22 0-15,22 0 0,0 21 0,0 1 16,-21-1-16,21 0 0,0 1 0,0-1 16,0 0-16,0 1 15,0-1-15,0-21 0,0 22 0,0-1 16,0 0-16,0-21 0,0 22 16,0-22-16,0 21 0,0-21 0,-21 22 15,0-22-15,0 0 0,0 0 0,-1 0 16,1 1-16,-21-1 0,21-21 15,-22 0-15,22 0 0,0 0 0,-21 0 16,21 0-16,-22-21 0,22-1 16,-21 22-16,21-21 0,-1-21 0,1 21 15,0 0-15,0-1 0,21-20 16,0 21-16,0-21 0,0 20 0,0-20 16,0 0-16,21 21 0,0-22 15,0 1-15,22 0 0,-22 20 16,42-20-16,-20 0 0</inkml:trace>
  <inkml:trace contextRef="#ctx0" brushRef="#br1" timeOffset="66760.95">3111 11832 0,'22'0'16,"-1"0"-1,0 0 1,0-21-16,0 21 0,0-21 16,-21 0-16,22 21 0,-1-21 0,0-1 15,0 22-15,-21-21 0,21 0 16,-21 0-16,0 0 16,-21 21-1,0 0-15,0 0 0,0 0 0,-1 0 16,1 0-16,0 0 0,-21 21 0,21 0 15,-1 0-15,1 0 0,-21 1 16,21 20-16,21-21 0,-21 21 0,21-20 16,0 20-16,0-21 15,0 21-15,0-20 0,0-1 0,21 0 16,0 0-16,0-21 0,0 21 0,22-21 16,-22 0-16,21 0 0,0 0 15,1 0-15,-1-21 0,0 21 0,1-21 16,20 0-16,-20 0 0,20-22 15,-21 22-15,22-21 0,-22 21 0,1-22 16,-1 1-16,-21 0 0</inkml:trace>
  <inkml:trace contextRef="#ctx0" brushRef="#br1" timeOffset="66968.83">3916 11642 0,'21'-106'15,"-21"64"-15,-21 190 0,63-339 0,-42 170 0,0-21 16,0 21-16,0-22 0,0 22 16,0 42-1,0 0-15,-21 1 16,21 20-16,-21-21 0,21 21 0,0 1 15,0 20-15,-21-20 0,21-1 16,-22 0-16,22 1 0,0-1 0,0-21 16,0 21-16,-21 1 0,21-22 15,0 0-15,0 0 0,0 0 0,0 1 16,0-1-16,21-21 0,1 0 16,-1 0-16,0 0 15,0-21-15,0-1 0</inkml:trace>
  <inkml:trace contextRef="#ctx0" brushRef="#br1" timeOffset="67156.73">3768 11599 0,'0'0'0,"21"0"31,0 0-31,0 0 0,0 0 0,22 0 15,-1 0-15,-21 0 0,21 0 0,1-21 16,-1 21-16,0-21 0,-20 21 16,20-21-16,0 21 0,-21-21 15</inkml:trace>
  <inkml:trace contextRef="#ctx0" brushRef="#br1" timeOffset="67596.48">4762 11430 0,'0'-21'0,"0"42"0,22-63 16,-22 21-16,0-1 0,0 1 0,0 0 16,0 42-1,0 0-15,-22 1 16,1-1-16,21 21 0,0 0 15,-21 1-15,0-1 0,21 0 16,0 1-16,-21-1 0,0-21 0,-1 22 16,22-1-16,0-21 0,-21 21 15,0 1-15,21-22 0,-21 0 0,21 0 16,0 0-16,0 1 0,21-44 47</inkml:trace>
  <inkml:trace contextRef="#ctx0" brushRef="#br1" timeOffset="67912.3">4635 11557 0,'0'0'0,"0"-42"0,0 21 16,0-22-16,0 22 0,0-21 16,22 21-16,-1-22 0,-21 22 0,21 0 15,21 0-15,-21 0 0,1 21 16,20 0-16,-21-22 0,21 22 0,1 0 15,-1 0-15,0 22 0,1-1 0,-1 0 16,-21 0-16,22 0 0,-22 22 16,21-22-16,-42 21 0,0-21 0,0 22 15,0-22-15,0 21 0,0-21 16,-21 0-16,-21 22 0,-1-22 16,1 0-16,0 0 0,-22-21 0,22 21 15,-22 1-15,22-22 0,0 0 0,20 21 16,-20-21-16,21 0 0,0 0 15,42 0 1,0 0-16,0 0 16,22 0-16,-22 0 0,21-21 15,0 21-15</inkml:trace>
  <inkml:trace contextRef="#ctx0" brushRef="#br1" timeOffset="68948.71">5651 11748 0,'0'0'0,"0"-22"15,0 1 1,0 0-16,0 0 16,0 0-16,0 0 0,-21 21 15,21-22-15,-21 1 0,0 21 0,0-21 16,0 21-16,-1 0 0,1 0 15,0 0-15,0 0 0,0 0 0,0 0 16,-1 0-16,1 21 0,0 0 16,0 1-16,0-1 0,0 0 15,-1 0-15,22 21 0,-21-20 0,21-1 16,-21 0-16,21 21 0,0-21 0,0 1 16,0-1-16,0 0 0,0 0 15,0 0-15,21-21 0,0 21 0,1-21 16,-1 0-16,0 0 0,0 0 0,0 0 15,22 0-15,-22-21 0,0 0 16,21 21-16,-21-21 0,1 0 16,20 0-16,-21-1 0,0 1 0,22 0 0,-22 0 15,0 0-15,-21-22 0,21 22 16,0 0-16,-21 0 0,0 0 16,0-22-16,0 22 0,0 0 15,-21 42 1,0-21-1,21 21-15,-21 1 0,0-1 0,21 0 16,-22 0-16,22 21 0,0-20 16,0-1-16,0 0 0,0 0 0,0 0 15,0 0-15,0 1 0,22-1 0,-1-21 16,0 21-16,21 0 0,-21-21 16,22 0-16,-22 0 0,21 0 0,1 0 15,-1 0-15,0 0 0,1 0 0,-1 0 16,0-21-16,1 0 15,-1 21-15,-21-21 0,21-1 0,-20 1 16,-1 0-16,21 0 0,-21 0 0,-21 0 16,0-22-16,21 22 0,-21 0 15,0-21-15,0 20 0,0-20 0,-21 21 16,0 0-16,0 0 0,0 21 0,0 0 16,-1 0-16,-20 0 0,21 0 15,-21 0-15,20 21 0,1 0 0,-21 0 16,21 0-16,0 0 0,-1 1 0,1-1 15,0 0-15,21 0 0,-21 0 16,21 0-16,0 1 0,0-1 0,0 0 16,0 0-16,21 0 15,0-21-15,-21 21 0,21-21 0,1 22 16,-1-1-16,0-21 0,0 21 16,0 0-16,0-21 0,1 21 0,-1 22 15,0-22-15,0 0 0,0 0 0,0 21 16,1-20-16,-1 20 15,-21 0-15,0 1 0,21-22 0,-21 21 0,21 0 16,-21 1-16,0-1 0,0 0 16,0 1-16,0-1 0,0 22 15,-21-22-15,0 0 0,0 22 0,21-22 16,-22 0-16,-20 22 0,21-22 0,-21-21 0,-1 22 16,1-22-16,0 21 0,-1-42 15,-20 21-15,20 1 0,1-22 16,0 0-16,-22 0 0,22-22 0,21 1 15,-22 0-15,1 0 0,21-21 0,0-1 16,0 1-16,-1 0 0,22-1 16,0 1-16,0-22 0,0 22 0,22 0 15,-1-22-15,0 22 0,21 0 0,1-1 16,-1 1-16,0 0 0,1-1 16,20 1-16,-21 0 0</inkml:trace>
  <inkml:trace contextRef="#ctx0" brushRef="#br1" timeOffset="69296.49">6710 11769 0,'0'-21'31,"21"21"-31,0-22 16,0 1-16,0 21 0,1-21 15,-1 0-15,0 21 0,0-21 0,0 0 16,0-1-16,-21 1 0,0 0 16,0 0-16,0 0 0,0 0 15,-21 21-15,0 0 16,0 0-16,0 0 0,0 21 16,-22 0-16,22 0 0,-21 0 0,21 0 15,-1 22-15,1-22 0,0 21 0,21-21 16,0 22-16,0-22 0,0 0 15,0 21-15,0-20 0,0-1 0,0 0 16,21-21-16,0 21 0,1 0 0,20-21 16,-21 0-16,21 0 0,1 0 15,-22 0-15,21 0 0,1-21 16</inkml:trace>
  <inkml:trace contextRef="#ctx0" brushRef="#br1" timeOffset="69912.05">7535 11472 0,'21'0'0,"1"0"15,-1 0-15,0 0 0,0 0 0,0-21 16,0 0-16,22 0 0,-22 0 16,0 0-16,0-1 0,22 1 0,-22 0 15,-21-21-15,0 21 0,0-1 0,0 1 16,0 0-16,-43 21 15,22 0-15,-21 0 0,0 0 16,20 0-16,-20 21 0,0 0 16,-1 1-16,1 20 0,21-21 15,-21 0-15,20 22 0,1-22 0,21 21 16,0-21-16,0 43 0,0-43 16,0 21-16,21-21 0,1 1 15,-1-1-15,0 21 0,21-21 0,-21 0 16,1 1-16,-1-1 0,0 21 0,0-21 15,0 0-15,0 1 0,-21-1 16,0 21-16,0-21 0,0 0 0,0 1 16,-21-1-16,0-21 0,0 21 0,0 0 15,-22-21-15,1 0 0,0 21 0,-1-21 16,1 0-16,0 0 16,21 0-16,-22 0 0,1-21 0,21 0 15,0 0-15,-1 21 0,1-21 0,0-1 16,21 1-16,0 0 0,0-21 15,0 21-15,0-1 0,0 1 0,21 0 16,0 0-16,1 21 0,-1-21 0,21 0 16,-21-1-16,22 22 0,-1-21 15,0 0-15</inkml:trace>
  <inkml:trace contextRef="#ctx0" brushRef="#br1" timeOffset="70376.49">8128 11494 0,'-21'0'16,"0"0"-16,-1 0 0,1 21 15,0-21-15,0 21 0,21 0 0,-21 0 16,0 0-16,-1 1 0,1-1 16,0 0-16,0 0 0,0 21 0,21-20 15,0-1-15,0 0 0,0 0 0,0 21 16,0-20-16,0-1 0,21-21 15,0 21-15,0 0 0,0 0 0,1-21 16,20 0-16,-21 0 0,21 0 0,-20 0 16,20 0-16,-21 0 0,0 0 15,22 0-15,-22-21 0,0 0 16,0 21-16,0-21 0,0 0 0,1-1 16,-1 1-16,-21 0 0,0-21 0,0 21 15,0-22-15,0 22 0,0-21 16,0 21-16,0-22 0,0 22 0,-21-21 15,-1 21-15,1-1 0,-21 22 0,21-21 16,0 21-16,-22 0 0,22 0 16,-21 0-16,21 21 0,-22-21 0,22 22 15,0-1-15,-21 0 0,20 0 0,1 21 16,0-20-16,21-1 16,0 21-16,-21-21 0,21 0 0,0 1 0,0-1 15,0 0-15,21 0 0,0 0 16,0 0-16,1 1 0,-1-22 15,21 0-15,-21 0 0,22 0 0,-1 0 16</inkml:trace>
  <inkml:trace contextRef="#ctx0" brushRef="#br1" timeOffset="71985.58">8636 11494 0,'0'-22'0,"0"44"0,0-65 16,0 64 15,-21 1-15,21-1-16,-21 0 0,21 0 15,-22 21-15,22-20 0,0-1 0,-21 0 16,21 21-16,0-21 0,-21 1 0,21-1 16,0 0-16,0 0 0,0 0 15,0 0-15,0 1 0,21-22 16,0 0-16,1 0 0,-1 0 15,0 0-15,0 0 16,0 0-16,0 0 0,22-22 0,-22 22 16,0-21-16,21 0 0,-20 0 15,20 0-15,-21 0 0,0-22 0,0 22 16,1 0-16,-1-21 0,0 20 16,0 1-16,-21 0 0,21 0 0,-21 0 15,0 0-15,-21 42 31,0 0-31,21 0 16,-21 0-16,0 0 0,-1 1 0,22-1 16,-21 0-16,21 0 15,0 0-15,0 22 0,0-22 0,0 0 16,0 0-16,0 0 0,21-21 16,1 21-16,-1-21 0,0 0 15,0 0-15,0 0 0,22 0 0,-22 0 16,21 0-16,-21 0 0,0 0 0,22 0 15,-22-21-15,0 0 0,0 21 0,0-21 16,1 0-16,-1 0 0,-21-1 16,0 1-16,0 0 0,0 0 0,0 0 15,0 0-15,0-1 0,0 1 0,0 0 16,-21 0-16,21 0 0,-22 0 16,44 21 15,-22-22-16,21 22-15,0 0 0,0 0 0,0 0 16,0 0-16,1 0 0,-1 0 0,0 0 16,0 22-16,21-1 0,-20-21 15,-1 21-15,0 0 0,0 0 0,0-21 16,-21 21-16,21 1 0,-21-1 0,0 0 16,0 0-16,0 0 0,0 0 15,0 1-15,0-1 0,0 0 16,0 0-16,0 0 15,22-21 1,-1 0 0,0 0-16,0 0 0,0 0 15,0 0-15,1 0 0,-1-21 16,0 0-16,-21 0 0,21 0 16,0-1-16,0 1 0,-21 0 15,22 0-15,-1-21 0,0 20 0,-21-20 16,21 21-16,0-21 0,0 20 0,-21 1 15,22 0-15,-1 0 0,-21 0 16,21 21-16,0 0 16,-21 21-1,0 0-15,0 0 16,0 0 0,21-21-16,-21 22 15,21-22 1,-21-22 15,0 1-15,0 0-1,0 0-15,-21 21 0,0 0 16,0 0 0,0 0-16,0 21 0,21 0 15,-22 0-15,1 1 0,21-1 0,-21 0 16,21 0-16,-21 0 15,0 0-15,21 1 0,0 20 0,0-21 16,-21 0-16,21 0 0,0 1 0,0-1 16,0 0-16,0 0 15,21-21-15,0 0 0,0 0 16,21 21-16,-20-21 0,-1 0 16,0 0-16,21 0 0,-21 0 0,1 0 15,20-21-15,-21 21 0,0-21 16,22 0-16,-22 21 0,0-21 0,0-1 15,0 1-15,0 0 0,-21 0 0,0 0 16,22 0-16,-22-1 0,0 1 16,0 0-16,0 0 15,21 21 48,0 0-63,0 0 15,0 0-15,0 0 16,1 0-16,-1 0 0,0-21 16,0 21-16,-21-21 0,21-1 15,-21 1-15,21 21 0,-21-21 16,0 0-16,0 0 0,0 0 16,-21 21-1,0 0-15,0 0 0,0 0 16,21 21-16,-21 0 0,-1 0 0,1 0 15,0 0-15,21 1 0,-21 20 0,0-21 16,21 0-16,0 0 0,0 1 16,-21-1-16,21 0 0,0 0 0,0 0 15,0 0-15,0 1 0,0-1 16,21 0 0,0-21-16,0 0 0,0 0 15,0 0-15,1 0 0,-1 0 16,21 0-16,-21-21 0,22 0 15</inkml:trace>
  <inkml:trace contextRef="#ctx0" brushRef="#br1" timeOffset="72236.06">11261 11197 0,'0'0'0,"-22"0"0,1 0 0,0 0 0,0 0 16,0 0-16,0 0 0,-1 21 15,1 1-15,0-1 0,0 21 16,21-21-16,-21 0 0,21 22 16,-21-22-16,21 21 0,-22-21 0,22 22 15,0-22-15,0 0 0,0 0 16,0 22-16,0-22 0,0 0 16,0 0-16,0 0 0,0 0 15,22-21-15,-1 0 16,0 0-16,0 0 0,0 0 0,0 0 15</inkml:trace>
  <inkml:trace contextRef="#ctx0" brushRef="#br1" timeOffset="72549.88">11557 11176 0,'0'0'0,"21"0"31,0 0-31,-21 21 0,21 0 16,1-21-16,-1 22 0,-21 20 0,21-21 15,0 0-15,-21 22 0,0-22 16,0 21-16,0 0 0,0-20 0,0 20 16,0-21-16,-21 21 0,21 1 0,-21-22 15,0 0-15,-1 21 0,-20-20 16,21-1-16,0 0 0,-22-21 15,22 21-15,0 0 0,-21 0 0,21-21 16,-1 22-16,1-22 0,0 21 16,0-21-16,0 0 0,21 21 15,-21-21-15,-1 0 0,1 21 16</inkml:trace>
  <inkml:trace contextRef="#ctx0" brushRef="#br1" timeOffset="73317.22">677 13187 0,'-21'0'0,"42"0"0,-21 0 31,21 0-31,22 0 0,-22 0 16,0 0-16,21 0 0,-20 0 15,20 0-15,0 0 0,-21-21 0,22 21 16,-22 0-16,0 0 0,0 0 16,0 0-16,-42 0 31,0 0-31,-21 0 16,21 0-16</inkml:trace>
  <inkml:trace contextRef="#ctx0" brushRef="#br1" timeOffset="73756.97">720 13208 0,'0'0'0,"-22"21"16,22 0-16,-21 1 15,0-1-15,0 0 0,21 0 16,-21 0-16,0 0 16,21 1-16,-22-22 15,22-22 32,22 22-47,-22-21 16,21 21-16,0 0 0,21-21 0,-21 21 15,1 0-15,20-21 0,-21 21 16,21 0-16,-20 0 0,20 0 16,-21 0-16,21 0 0,1 21 0,-22 0 15,21 0-15,-21 1 0,1-1 16,-1 21-16,-21-21 0,0 22 0,0-22 15,0 21-15,-21-21 0,-1 22 16,-20-22-16,0 0 0,-1 0 16,1 0-16,0 0 0,-22 1 15,22-1-15,-22 0 0,1-21 0,21 0 16,-1 0-16,1 0 0,0 0 16,20 0-16,-20 0 0,21-21 15,21 0-15,0-1 0,0 1 16,0 0-16,21 21 15,0-21-15,0 0 0,22 0 0,-22 21 16,21-22-16</inkml:trace>
  <inkml:trace contextRef="#ctx0" brushRef="#br1" timeOffset="73960.85">1503 13504 0,'0'0'0,"0"-21"79,21 21-79,0 0 0,0 0 15,0-21-15</inkml:trace>
  <inkml:trace contextRef="#ctx0" brushRef="#br1" timeOffset="74812.83">3048 13547 0,'0'-21'0,"0"-1"16,0 1-16,0 0 16,21 0-16,-21 0 0,21 0 15,0-1-15,-21 1 0,22 0 16,-22 0-16,0 0 0,0 0 15,0-1-15,0 1 0,-22 0 0,1 0 16,0 0-16,0 0 0,0 21 16,-22 0-16,22 0 0,-21 0 15,0 0-15,-1 0 0,1 0 0,0 21 16,-1 0-16,1 0 0,21 21 16,-22-20-16,22-1 0,-21 21 15,42-21-15,0 22 0,0-22 0,0 21 16,0-21-16,0 0 0,21 1 15,0-1-15,0 0 0,1 0 0,20-21 16,-21 0-16,21 0 0,-20 0 0,20 0 16,0-21-16,-21 0 0,22 21 15,-1-21-15,-21-1 0,22 1 0,-22 0 16,0 0-16,0 0 0,0 21 16,0-21-16,-21-1 0,0 1 0,22 21 15,-22-21-15,0 42 31,0 0-31,0 1 16,0 20-16,0-21 0,0 21 16,0 22-16,0-22 0,0 22 0,0-22 15,0 22-15,0-1 0,0-21 16,0 22-16,0-22 0,0 22 0,0-1 16,0 1-16,0-22 0,21 22 0,-21-1 15,0-21-15,0 22 0,0-22 16,0 22-16,0-22 0,0 0 0,-21 1 15,-1-22-15,1 21 0,0-21 16,0 1-16,0-1 0,0 0 0,-22 0 16,22 0-16,0-21 0,0 0 15,-22 0-15,22 0 0,0 0 16,-21-21-16,-1 0 0,22 21 0,-21-42 16,0 20-16,20-20 0,-20 21 0,0-43 15,21 22-15,-1 0 0,-20-22 16,21 1-16,21 20 0,0-20 0,0 21 15,0-22-15,0 22 0,0-1 16,21 1-16,0 0 0,0 21 0,1-22 16,-1 22-16,21-21 0,0 21 15,1-22-15,-1 22 0,0 0 0,1-21 16,-1 20-16,22-20 0,-1 21 0</inkml:trace>
  <inkml:trace contextRef="#ctx0" brushRef="#br1" timeOffset="75424.83">3514 13483 0,'0'-21'31,"0"0"-15,21 21-16,0-21 0,0 0 15,0-1-15,-21 1 0,21 21 16,1-21-16,-22 0 0,0 0 0,21 0 15,-21-1-15,0 1 16,0 0-16,0 0 0,0 0 16,-21 21-16,-1 0 0,1 0 15,0 0-15,0 0 0,-21 21 0,20 0 16,1 0-16,0 0 0,0 22 0,0-22 16,0 21-16,21-21 0,-22 22 15,22-1-15,0 0 0,0-20 0,0 20 16,0-21-16,22 21 0,-1-20 15,21-1-15,-21 0 0,0 0 0,22-21 16,-22 0-16,21 21 0,1-21 16,-1 0-16,0 0 0,1 0 0,-22-21 15,21 0-15,0 0 0,1 0 16,-1-1-16,0 1 0,-20 0 16,20-21-16,-21-1 0,0 22 0,0-21 15,1 0-15,-1-1 0,0 1 0,0 0 16,-21-1-16,21 1 0,-21 0 15,0-1-15,0 1 0,0 0 0,0 20 16,0 1-16,0 0 0,0 42 31,-21 0-31,21 1 16,-21 20-16,21 0 0,0-21 16,0 22-16,0-1 0,0 0 0,0 1 15,0-1-15,0 0 0,-21 1 16,21-22-16,0 21 0,0 1 0,0-22 15,0 21-15,0-21 0,0 0 0,0 1 16,0-1-16,21-21 16,0 0-16,0 0 15,0-21-15,-21-1 0,22 1 16</inkml:trace>
  <inkml:trace contextRef="#ctx0" brushRef="#br1" timeOffset="75632.71">4022 13208 0,'-22'0'15,"22"21"-15,0 0 16,22-21 0,-1 0-16,0 0 0,0 0 15,0 0-15,0 0 0,22 0 0,-1 0 16,0 0-16,1-21 0,-1 21 15,22-21-15,-1 0 0,-21 0 0,22 0 16,-1 21-16</inkml:trace>
  <inkml:trace contextRef="#ctx0" brushRef="#br1" timeOffset="75856.42">4805 12954 0,'-21'0'31,"42"0"-31,0 0 16,0 0-16,0 0 0,22 0 15,-22 0-15,21 0 0,-21 0 16,22 0-16,-22 0 0,21 0 0,0 0 16,-20-21-16,20 21 0,-21-21 15,0 21-15,0 0 0,1 0 0,-22-21 16</inkml:trace>
  <inkml:trace contextRef="#ctx0" brushRef="#br1" timeOffset="76112.28">5122 12891 0,'0'0'0,"0"21"0,-21-21 16,0 21-16,21 0 16,-21-21-16,21 21 0,0 0 15,0 1-15,0-1 0,0 0 16,0 0-16,0 0 0,0 22 0,-21-22 15,21 0-15,0 21 0,-22 1 16,22-22-16,0 21 0,0-21 0,0 22 16,-21-22-16,21 21 0,-21-21 15,21 0-15,0 1 0,0-1 0,0 0 16,0 0-16,0 0 0,0 0 16,0-42 15,21 0-31,0 21 15</inkml:trace>
  <inkml:trace contextRef="#ctx0" brushRef="#br1" timeOffset="76332.14">5313 13314 0,'0'0'0,"0"21"0,0 0 16,0 0-16,0 1 0,-21-1 0,21 0 15,-22 0-15,22 21 0,0-20 16,0-1-16,0 0 0,0 0 16,0 0-16,-21-21 0,21 21 15,0-42 17,0 0-17</inkml:trace>
  <inkml:trace contextRef="#ctx0" brushRef="#br1" timeOffset="76508.05">5334 13208 0,'0'-21'0,"0"42"0,-21-42 16,0 21 0,42 0 46,0 0-62</inkml:trace>
  <inkml:trace contextRef="#ctx0" brushRef="#br1" timeOffset="76775.89">5905 13018 0,'0'0'15,"-21"0"1,0 0-16,0 0 0,0 21 16,21 0-16,-21 0 15,21 0-15,-22 0 0,22 22 0,0-22 16,-21 0-16,21 21 0,-21-20 0,21 20 16,-21-21-16,21 0 0,-21 22 15,21-22-15,0 0 0,0 0 0,-21 21 16,21-20-16,0-1 0,0 0 0,0 0 15,0 0-15,21-21 32,0 0-32,0 0 0</inkml:trace>
  <inkml:trace contextRef="#ctx0" brushRef="#br1" timeOffset="77226.64">5567 13377 0,'0'0'0,"-43"0"32,65 0-17,-1 0-15,0 0 0,21-21 16,-21 21-16,22 0 0,-1-21 0,0 21 16,22 0-16,-22-21 0,1 0 0,20 21 15,1-21-15,-22-1 0,21 1 16,-20 0-16,20 0 0,-20 0 15,-1 0-15,0-1 0,-21 1 0,1-21 16,-1 21-16,-21 0 0,0-22 16,0 22-16,0 0 0,0 0 0,0 0 15,0-1-15,-21 22 0,-1 0 16,1 0-16,0 0 16,21 22-16,0-1 0,0 0 0,-21 0 15,21 21-15,-21-20 0,21 20 0,0 0 16,0 1-16,0-22 0,-21 21 15,21 0-15,-22-20 0,22 20 0,-21-21 16,21 0-16,0 22 0,0-22 0,0 0 16,-21 0-16,21 0 15,0 0-15,0 1 0,0-1 0,0 0 16,21-21 0,0 0-1,1 0-15,-1-21 0,0 0 16,0-1-16</inkml:trace>
  <inkml:trace contextRef="#ctx0" brushRef="#br1" timeOffset="77612.42">6540 13314 0,'22'0'16,"-1"0"-1,0 0-15,0 0 16,0 0-16,0 0 0,22 0 15,-22 0-15,21 0 0,1-21 0,-22 21 16,21-21-16,0 21 0,-20-22 0,20 22 16,-21-21-16,0 21 0,0-21 15,-21 0-15,0 0 0,0 0 16,0-1-16,-21 1 0,0 21 16,0 0-16,0 0 0,-22 0 15,22 0-15,0 0 0,-21 21 0,21-21 16,-22 22-16,22-1 0,0 21 15,-21-21-15,20 0 0,1 1 16,21 20-16,-21-21 0,21 0 0,-21 22 16,21-22-16,0 0 0,0 0 0,0 0 15,0 0-15,21-21 0,0 22 16,0-22-16,1 0 0,-1 0 0,21 0 16,-21 0-16,22 0 0,-22 0 0,21 0 15,0-22-15,-20 22 0,20-21 16,0 0-16,-21 21 0,22-21 0,-22 0 15</inkml:trace>
  <inkml:trace contextRef="#ctx0" brushRef="#br1" timeOffset="78116.28">8064 12869 0,'0'0'0,"0"-21"31,-21 21-15,0 0-16,0 21 0,21 1 0,-21-22 0,0 42 15,-1-21-15,1 0 0,0 22 16,0-22-16,21 21 0,-21-21 16,21 22-16,-21-1 0,21-21 0,0 21 15,0-20-15,0-1 0,0 21 0,0-21 16,0 0-16,0 1 0,0-1 16,0 0-16,21 0 0,0-21 15,0 21-15,0-21 0,0 0 0,1 0 16,-1 0-16,0 0 0,21 0 15,-21 0-15</inkml:trace>
  <inkml:trace contextRef="#ctx0" brushRef="#br1" timeOffset="78430.1">8361 12912 0,'0'-21'16,"0"42"-16,0-64 0,21 22 0,-21 0 0,0 0 15,21 0-15,0 21 16,0 0-16,1 0 0,-1 0 16,0 0-16,0 0 0,0 21 0,0 0 15,1 0-15,-1 0 0,0 22 16,0-1-16,-21-21 0,21 22 16,-21-1-16,21 0 0,-21 1 0,0-1 15,0 0-15,0-21 0,0 22 16,-21-22-16,0 0 0,0 21 0,0-20 15,0-1-15,-1-21 0,1 21 0,0 0 16,0-21-16,0 21 0,0-21 0,-1 0 16,1 0-1,0 0-15</inkml:trace>
  <inkml:trace contextRef="#ctx0" brushRef="#br1" timeOffset="79388.23">423 14563 0,'0'-21'0,"0"-1"15,0 1-15,0 0 16,-21 42 15,0 22-15,0-22-16,21 21 0,-21 0 0,-1 1 15,22-1-15,-21 22 0,0-22 16,21 21-16,-21-20 0,21 20 16,-21-20-16,21 20 0,0-21 15,0 1-15,0-22 0,0 21 16,21-21-16,0 1 0,21-1 0,-20-21 16,20 0-16,-21 0 0,21 0 15,1 0-15,-1 0 0,0-21 0,-20-1 16,20 1-16,0 0 0,-21 0 15,1 0-15,-1-22 0,0 22 0,-21 0 16,0 0-16,0 0 0,0-22 16,-21 22-16,0 0 0,-22 21 0,22-21 15,-21 0-15,21 21 16,-22 0-16,1 0 0,0 0 16,20 0-16,-20 0 0,21 21 0,0-21 15,0 21-15,21 0 0,0 0 16,0 1-16,21-1 15,21-21-15,-21 21 16,0-21-16,22 0 0,-1 0 0</inkml:trace>
  <inkml:trace contextRef="#ctx0" brushRef="#br1" timeOffset="79584.12">1270 14817 0,'0'0'0,"21"-21"0,0 21 79,0 0-79,1 0 15,-1 0-15</inkml:trace>
  <inkml:trace contextRef="#ctx0" brushRef="#br1" timeOffset="80364.53">2561 14923 0,'-21'0'16,"21"-22"-1,0 1-15,21 0 16,0 0-16,-21 0 16,21 0-16,1-1 0,-22 1 15,0 0-15,0 0 0,0 0 0,0-22 16,0 22-16,-22 0 15,-20 0-15,21 21 0,0 0 0,-22 0 16,1 0-16,0 0 0,-1 0 16,1 21-16,0 0 0,21 0 0,-22 22 15,1-22-15,21 21 0,-22-21 16,22 22-16,21-22 0,0 0 0,0 21 16,0-20-16,0-1 0,0 0 15,0 0-15,21 0 0,1-21 0,-1 0 16,21 0-16,-21 0 15,22 0-15,-1 0 0,-21 0 0,21 0 16,1 0-16,-1-21 0,0 0 0,-20 21 16,20-21-16,-21 0 0,0-1 15,0 22-15,1-21 0,-22 0 0,0 0 16,-22 21 15,1 21-15,0 0-16,21 22 0,0-22 0,-21 21 15,21 0-15,0 1 0,0-1 16,0 22-16,0-1 0,0-21 16,0 22-16,0-1 0,0 1 0,0-1 15,0 1-15,21-1 0,-21-20 16,0 20-16,0 1 0,0-1 0,0 1 16,0-22-16,0 0 0,-21 22 15,0-22-15,0-21 0,-1 22 0,1-22 16,0 0-16,0 0 0,0-21 0,0 0 15,-1 0-15,1 0 0,-21 0 16,21 0-16,-22-21 0,22 0 0,-21-21 16,21 20-16,-22-20 15,22 0-15,0-1 0,0-20 0,0 21 16,21-1-16,0-20 0,0 20 16,0 1-16,0 0 0,0-1 0,21 1 15,0 0-15,0 21 0,22-22 16,-22 1-16,21 0 0,22-1 0,-22 1 15,21 0-15</inkml:trace>
  <inkml:trace contextRef="#ctx0" brushRef="#br1" timeOffset="80956.82">3006 14965 0,'0'0'0,"21"-21"31,0 0-31,0-1 0,-21 1 15,21 0-15,0 0 0,-21 0 16,22 0-16,-1-1 0,-21 1 16,21 0-16,-21 0 0,21 21 0,-21-21 15,-21 21 17,-21 21-32,20 0 0,1 0 15,0 0-15,0 22 0,0-22 0,0 21 16,-1-21-16,1 1 0,21 20 15,0-21-15,0 0 0,0 0 0,0 22 16,0-22-16,21-21 0,1 21 0,-1 0 16,0-21-16,0 0 0,21 21 15,-20-21-15,20 0 0,0 0 16,-21 0-16,22-21 0,-1 21 16,0-21-16,1 0 0,-1 0 0,0 0 15,1-1-15,-1 1 0,-21-21 0,22 21 16,-22-22-16,21 1 0,-21 0 15,0-1-15,1 1 0,-22 0 0,0-22 16,21 22-16,-21 0 0,21-1 16,-21 22-16,0-21 0,0 21 0,0-1 15,0 44 1,0-1 0,-21 0-16,0 21 0,-1 1 0,22-22 15,0 21-15,-21 0 0,21 1 16,-21-1-16,21 0 0,0 1 0,0-1 15,0 0-15,0-20 0,0 20 16,0-21-16,0 21 0,0-20 0,0-1 16,0 0-16,0 0 0,0 0 0,21-21 15,0 0-15,1 0 16,-1 0-16,0 0 0,-21-21 0,21 21 16,0-21-16,-21 0 0,0 0 15</inkml:trace>
  <inkml:trace contextRef="#ctx0" brushRef="#br1" timeOffset="81156.71">3450 14838 0,'0'0'0,"0"21"0,0 0 16,21-21-1,0 0-15,1 21 16,-1-21-16,0 0 0,0 0 15,21 0-15,-20 0 0,20-21 16,0 21-16,1-21 0,-1 21 0,0-21 16,1 0-16,-1 0 0,0-1 15</inkml:trace>
  <inkml:trace contextRef="#ctx0" brushRef="#br1" timeOffset="81965.1">4530 14563 0,'0'0'0,"0"-21"0,0-1 0,0 1 15,-22 0-15,22 0 0,0 0 0,-21 21 16,21-21-16,-21 21 16,21 21-16,-21 0 15,21 0-15,-21 21 0,21-20 16,0 20-16,-21 0 0,-1 1 15,22-1-15,-21 0 0,21-21 0,0 22 16,-21-22-16,21 21 0,-21-21 0,21 1 16,0-1-16,0 0 15,0-42 32,0 0-47,21-1 0,-21 1 16,21 21-16,-21-21 0,21 0 15,-21 0-15,22 0 0,-1-1 0,-21 1 16,21 21-16,0 0 16,0 0-1,-21 21-15,21 1 0,-21-1 16,22 0-16,-22 0 0,0 0 16,0 0-16,21 1 0,-21 20 0,21-21 15,0 0-15,-21 0 0,21 1 16,0-22-16,-21 21 0,22-21 15,20 0-15,-21 0 0,0 0 0,22 0 16,-22 0-16,21-21 0,0 21 16,1-22-16,-1 1 0,-21 0 0,22 0 15,-1 0-15,-21-22 0,0 22 16,0-21-16,1 0 0,-22-1 16,0 1-16,0 0 0,0-1 0,0-20 15,0 20-15,-22 1 0,1 0 0,0-1 16,0 1-16,0 0 0,-22 21 15,1-1-15,21 22 0,-21 0 0,20 0 16,-20 0-16,21 0 0,0 0 16,0 22-16,-1-1 0,1 0 0,21 21 15,-21 1-15,21-1 0,0-21 0,0 21 16,0 1-16,0-1 0,21-21 16,0 0-16,1 22 0,20-22 0,-21 0 15,21 0-15,-20-21 0</inkml:trace>
  <inkml:trace contextRef="#ctx0" brushRef="#br1" timeOffset="82188.97">5503 14626 0,'0'0'0,"-21"0"0,0 0 15,21 21-15,0 1 0,-21-1 16,0 0-16,21 0 0,-22 0 15,22 0-15,0 1 0,-21-1 0,21 0 16,-21 0-16,21 0 0,-21-21 0,21 21 16,0 1-1,0-44 17</inkml:trace>
  <inkml:trace contextRef="#ctx0" brushRef="#br1" timeOffset="82379.86">5461 14457 0,'0'-21'0,"0"42"0,0-63 0,0 20 15,0 1-15,0 42 47,0 1-31,0-1-16,21-21 15,-21 21-15,21-21 16,0 0-16</inkml:trace>
  <inkml:trace contextRef="#ctx0" brushRef="#br1" timeOffset="82842.27">5905 14563 0,'-21'0'0,"42"0"0,-63 21 0,42 0 0,0 0 16,-21 0-16,21 1 0,-21 20 16,21-21-16,-21 0 0,21 0 0,0 1 15,-22-1-15,1 0 16,21 0-16,-21-21 0,21 21 0,0 0 16,-21-21 15,21-21-16,0 0-15,0 0 16,0 0-16,0 0 0,21-1 16,0 1-16,0 0 0,-21 0 15,22 0-15,20-22 0,-21 22 0,0-21 16,22 21-16,-22 0 0,21-1 16,-21 1-16,22 21 0,-22 0 0,21 0 15,-21 21-15,22 1 0,-22-1 0,0 21 16,0-21-16,0 0 0,-21 22 15,0-22-15,0 21 0,0-21 0,0 1 16,0-1-16,0 0 0,0 0 0,0 0 16,0 0-16,-21-21 15,21 22-15,-21-22 16,0 0-16,42 0 31,0-22-31</inkml:trace>
  <inkml:trace contextRef="#ctx0" brushRef="#br1" timeOffset="83368.97">7006 14520 0,'0'0'0,"0"-21"0,-85 0 31,64 0-31,0 21 0,0 0 0,-21 0 15,20 0-15,1 0 0,-21 0 0,21 21 16,-22 0-16,22 0 0,0 1 16,-21-1-16,21 21 0,-1-21 0,22 22 15,-21-22-15,21 21 0,0-21 16,-21 22-16,21-22 0,0 0 0,0 0 16,0 0-16,21 0 0,0-21 0,1 22 15,-1-22-15,0 0 0,0 0 0,0 0 16,22 0-16,-22 0 0,21 0 15,-21 0-15,0-22 0,22 1 0,-22 0 16,0 0-16,0 21 0,0-21 16,1-22-16,-1 22 0,0-21 15,0 21-15,0-22 0,-21 1 0,0 0 16,21-22-16,1 22 0,-22 0 0,21-22 16,-21 22-16,0-1 0,0 22 15,0-21-15,0 21 0,0 0 0,0-1 16,0 1-16,0 42 15,0 22 1,0-22-16,0 21 0,0-21 0,-21 22 16,21 20-16,-22-20 0,22-1 15,0 0-15,0 1 0,-21-1 0,21 0 16,0-21-16,0 22 0,0-22 16,0 0-16,0 0 0,0 0 0,0 1 15,0-1-15,21-21 0,1 0 16,-1 0-16,0 0 0,0 0 15,0 0-15,22 0 0</inkml:trace>
  <inkml:trace contextRef="#ctx0" brushRef="#br1" timeOffset="83785.73">7556 14499 0,'0'-21'0,"0"42"0,-21-42 15,0 42 1,0 0-16,21 1 15,-21-1-15,0 0 0,21 0 0,-22 0 16,22 0-16,-21 1 0,21-1 0,-21 21 16,21-21-16,0 0 0,0 1 15,0-1-15,0 0 0,21 0 16,0-21-16,-21 21 0,22-21 16,-1 0-16,0 0 0,0 0 15,0 0-15,0 0 0,1 0 0,-1-21 16,0 21-16,0-21 0,0 0 0,0 0 15,1-1-15,-1 1 0,-21 0 16,0 0-16,21 0 0,-21-22 0,0 1 16,0 0-16,0 21 0,-21-22 15,21 1-15,-21 0 0,-1 20 16,1-20-16,0 21 0,0 21 0,0 0 16,0 0-16,-1 0 0,1 0 15,21 21-15,-21 0 0,0 22 16,21-22-16,-21 21 0,21-21 0,0 22 15,0-22-15,0 0 0,0 21 0,0-21 16,0 1-16,0-1 0,21-21 16,-21 21-16,21 0 0,0-21 0,0 0 15</inkml:trace>
  <inkml:trace contextRef="#ctx0" brushRef="#br1" timeOffset="84336.16">8128 14520 0,'0'0'0,"0"-21"0,0 0 16,0 0-16,-21 21 16,21 21-16,-21 0 15,-1 0-15,1 1 0,0-1 16,21 0-16,-21 0 0,0 0 0,21 0 16,-21 1-16,21-1 0,0 0 0,0 0 15,0 0-15,0 0 16,0 1-16,21-22 15,0 0-15,0 0 0,0 0 16,0 0-16,1 0 16,-1-22-16,0 1 0,0 0 15,0 21-15,0-21 0,1 0 0,-22 0 16,21-1-16,0 22 0,-21-21 16,21 21-16,-21 21 15,0 1 1,0-1-16,0 0 0,0 0 15,0 0-15,0 0 0,0 1 16,0-1-16,0 0 0,21 0 16,0-21-16,1 0 15,-1 0-15,0 0 0,0 0 0,0 0 16,22 0-16,-22 0 0,0 0 0,21 0 16,-21 0-16,1 0 0,-1-21 15,0 0-15,0 0 0,-21-1 0,21 1 16,-21 0-16,0-21 0,0-1 0,0 1 15,0 0-15,0-1 0,0 1 16,0 21-16,0-21 0,-21 20 0,0 1 16,21 0-16,0 0 0,-21 0 15,0 21-15,-1 0 0,1 0 0,0 0 16,0 0 0,0 0-1</inkml:trace>
  <inkml:trace contextRef="#ctx0" brushRef="#br1" timeOffset="84807.89">9313 14203 0,'0'0'0,"0"-21"0,0 0 0,0-1 16,0 1-16,-21 21 31,0 0-31,21 21 0,-21 1 16,0-1-16,-1 21 0,1 0 0,0 1 16,21-1-16,-21 22 0,0-22 15,0 0-15,21 22 0,-22-43 0,1 21 16,21 1-16,-21-22 0,21 21 0,-21-21 15,21 0-15,0 1 16,21-22 0,0 0-1,0-22-15,1 1 16,-1 21-16,0-21 0</inkml:trace>
  <inkml:trace contextRef="#ctx0" brushRef="#br1" timeOffset="85051.77">9483 14161 0,'0'0'0,"0"-22"0,0 1 0,0 42 31,0 22-31,-22-22 0,22 21 16,0 1-16,0-1 0,0 0 16,-21 22-16,21-22 0,-21 0 0,21 1 15,0-1-15,0 0 0,0 1 0,-21-22 16,21 0-16,0 21 15,0-20-15,0-1 0,21-21 32,0 0-17,-21-21-15,0-1 16,0 1-16</inkml:trace>
  <inkml:trace contextRef="#ctx0" brushRef="#br1" timeOffset="85232.67">8996 14520 0,'-21'0'0,"42"0"0,-85 0 0,43 0 0,0 22 0,42-22 31,21 0-15,-20 0-16,20 0 0,21 0 0,-20 0 16,20 0-16,-20 0 0,20 0 0,1 0 15,-1 0-15,1-22 0,-1 22 16,1-21-16,-1 21 0,1 0 0</inkml:trace>
  <inkml:trace contextRef="#ctx0" brushRef="#br1" timeOffset="86152.36">10118 14415 0,'0'0'16,"0"-22"-16,0 1 0,0 0 16,0 0-16,-22 0 0,1 21 15,0-21-15,21-1 0,-21 22 16,0 0-16,0-21 0,-1 21 0,1 0 15,0 0-15,0 0 0,0 0 0,0 0 16,-22 21-16,22 1 0,-21-1 16,21 0-16,-22 0 0,22 21 0,0-20 15,0 20-15,0 0 0,-1-21 0,22 22 16,-21-22-16,21 21 0,0-21 16,0 22-16,0-22 0,0 0 0,0 0 15,0 0-15,21-21 16,1 0-16,-1 0 0,21 0 15,-21 0-15,0 0 0,22 0 0,-22 0 16,21-21-16,-21 21 0,22-21 0,-22 0 16,0 0-16,0 0 0,22-1 15,-22 1-15,0 0 0,0-21 0,-21 21 16,21-22-16,-21 22 0,21 0 0,-21-21 16,0 20-16,0 1 0,0 42 46,-21 1-46,21 20 0,0-21 0,0 0 16,0 0-16,0 22 0,0-22 16,0 0-16,0 0 0,0 0 15,0 1-15,0-1 0,0 0 0,21-21 16,1 21-16,20-21 0,-21 21 0,0-21 16,0 0-16,22 0 0,-22 0 15,0 0-15,21 0 0,-20 0 0,-1-21 16,0 0-16,0 0 0,0 0 15,-21-1-15,21-20 0,-21 21 16,0 0-16,0 0 0,0-22 0,0 22 16,0 0-16,0 0 0,0 42 31,0 0-15,0 0-16,0 0 0,0 1 15,0-1-15,-21 0 0,21 21 0,0-21 16,-21 1-16,21-1 0,0 0 0,0 0 15,0 0-15,0 0 16,-21-21-16,21 22 0,0-44 47,0 1-47,0 0 0,0 0 16,0 0-16,21 0 0,-21-1 0,0 1 15,21-21-15,0 21 0,1-22 16,-1 1-16,0 0 0,21-1 15,-21 22-15,22-21 0,-1 21 0,0 0 16,1-1-16,-1 22 0,-21 0 16,22 0-16,-1 0 0,-21 22 0,0-1 15,0 21-15,-21-21 0,0 22 0,0-22 16,0 21-16,0-21 0,0 22 16,0-22-16,0 0 0,-21 0 0,21 0 15,0 0-15,0 1 0,-21-22 0,21 21 16,-21-21-16,42 0 47,0-21-47</inkml:trace>
  <inkml:trace contextRef="#ctx0" brushRef="#br1" timeOffset="86697.05">11493 14372 0,'0'-21'16,"0"42"-16,0-63 0,0 21 0,0 0 0,0-1 16,0 1-16,-21 21 0,0 0 15,0 0-15,0 0 16,0 0-16,-1 0 0,1 21 0,-21 1 16,21-1-16,-22 0 0,22 21 0,0-21 15,-21 22-15,21-1 0,-1-21 16,1 22-16,0-22 0,0 21 0,21-21 15,0 0-15,0 22 0,0-22 16,0 0-16,21 0 0,0-21 16,0 0-16,1 0 0,-1 0 0,0 0 15,0 0-15,21 0 0,-20 0 16,-1 0-16,0-21 0,0 21 16,-21-21-16,21 0 0,0 0 0,1-22 0,-1 22 15,0-21-15,0-1 16,0 1-16,-21 0 0,21-22 0,1 22 15,-1-22-15,-21 22 0,0 0 0,21-1 16,-21 1-16,21 0 0,-21 21 16,0-1-16,0 1 0,0 0 0,0 42 31,-21 22-31,21-22 16,-21 21-16,21-21 0,0 22 0,0-1 15,0 0-15,-21 22 0,21-22 16,0 0-16,-22 1 0,22-1 0,0 0 15,0-20-15,0 20 0,0-21 0,0 0 16,0 22-16,0-22 16,0 0-16,0 0 0,22-21 15,-1 0 1,0 0-16,0-21 16,0 0-16,0 21 0</inkml:trace>
  <inkml:trace contextRef="#ctx0" brushRef="#br1" timeOffset="86951.91">12001 14012 0,'0'0'15,"0"-42"-15,0 21 16,0 0-16,0 42 16,-21 0-16,0 21 15,21-20-15,-21 20 0,0 0 16,0 1-16,21-1 0,0 0 0,-22 1 15,1 20-15,21-21 0,0 1 0,-21-1 16,21 0-16,0-20 0,-21 20 16,21-21-16,0 0 0,0 0 0,0 1 15,0-1-15,21-21 32,0 0-32</inkml:trace>
  <inkml:trace contextRef="#ctx0" brushRef="#br1" timeOffset="87340.68">12023 14478 0,'0'21'0,"21"-21"16,0 0-16,0 0 15,0 0-15,0 0 0,1 0 16,-1 0-16,0-21 0,0 21 0,0-21 15,22 0-15,-22 0 0,0-1 16,0 1-16,-21-21 0,21 21 16,-21 0-16,0-1 15,0 1-15,0 0 0,-21 21 16,0 0-16,0 0 0,0 0 16,-22 0-16,22 0 0,0 0 0,0 21 15,-22 0-15,22 22 0,0-22 16,0 0-16,0 21 0,21-20 0,-21 20 15,21-21-15,-22 0 0,22 22 0,0-22 16,0 0-16,0 0 0,0 0 16,0 0-16,22 1 0,-1-22 15,0 0-15,0 21 0,0-21 0,0 0 16,22 0-16,-22 0 16,0 0-16,0 0 0,22 0 0,-22 0 15,0 0-15,0-21 0,21-1 0</inkml:trace>
  <inkml:trace contextRef="#ctx0" brushRef="#br1" timeOffset="87597">12848 14139 0,'0'0'0,"-21"0"31,0 0-31,0 0 0,-1 22 16,1-1-16,21 21 0,-21-21 15,21 0-15,-21 22 0,0-22 0,21 21 16,0-21-16,0 22 0,0-22 16,0 0-16,-21 0 0,21 22 0,0-22 15,0 0-15,0 0 16,0 0-16,0 0 16,21-21-16,0 0 0,0 0 15,0 0-15,0 0 16</inkml:trace>
  <inkml:trace contextRef="#ctx0" brushRef="#br1" timeOffset="87888.83">13250 14097 0,'0'0'0,"-21"0"15,42 21 16,0-21-31,1 21 16,-1 1-16,0-1 0,-21 0 0,21 21 16,-21 1-16,21-1 0,-21 0 15,0 1-15,0-1 0,0 0 0,-21-21 16,0 22-16,0-1 0,0-21 16,-22 22-16,22-22 0,-21 0 15,21 0-15,-22 0 0,1 0 0,21 1 16,-22-22-16,22 21 0,-21-21 0,21 0 15,0 21-15,-1-21 0,1 0 16,0 0-16,0 0 0</inkml:trace>
  <inkml:trace contextRef="#ctx0" brushRef="#br1" timeOffset="88829.17">63 16129 0,'0'0'0,"-21"-21"0,0 21 16,21 21 0,0 0-1,42 0-15,-20-21 0,20 0 16,-21 22-16,43-22 0,-22 0 16,0 0-16,22 0 0,-22 0 15,22-22-15,-1 1 0,-21 21 0,22-21 16,-22 0-16,1 0 0,-1 0 15,-21-1-15,21-20 0,-20 21 0,-1 0 16,-21 0-16,0-1 16,0 1-16,0 0 0,0 0 0,-21 0 15,-1 21 1,1 0-16,0 21 0,0 0 16,0 0-16,21 0 0,-21 22 0,-1-1 15,1 0-15,21 22 0,0-22 16,-21 22-16,0-22 0,21 0 0,-21 1 15,21-1-15,-21 0 0,21-20 16,0 20-16,0-21 0,0 0 16,0 0-16,0 1 0,0-1 0,0 0 15,0-42 17,0 0-17</inkml:trace>
  <inkml:trace contextRef="#ctx0" brushRef="#br1" timeOffset="89032.06">233 16468 0,'0'0'0,"21"0"16,0 0-16,0 0 0,0 0 0,1 0 15,-1 0-15,21 0 0,-21 0 16,22 0-16,-1 0 0,-21 0 15,21 0-15,1-21 0,-1 21 16,-21 0-16,22-22 0,-22 22 0,0-21 16,0 21-16,0 0 0,0-21 15</inkml:trace>
  <inkml:trace contextRef="#ctx0" brushRef="#br1" timeOffset="89219.95">995 16341 0,'21'21'31,"0"-21"-15,0 0 0,0 0-1,1 0-15,-1-21 16</inkml:trace>
  <inkml:trace contextRef="#ctx0" brushRef="#br1" timeOffset="90080.46">3154 16171 0,'-43'0'31,"43"-21"-16,0 0 1,22 0 0,-22 0-16,21 21 0,-21-21 0,0-1 15,0 1-15,0 0 16,0 0-16,-21 0 0,-22 0 16,22 21-16,0 0 0,0 0 15,-22 0-15,22 0 0,-21 0 0,21 0 16,-22 0-16,1 21 0,0 0 15,21 0-15,-1 0 0,-20 22 0,21-22 16,0 0-16,21 0 0,0 0 16,0 0-16,0 1 0,0-1 15,0 0-15,21-21 16,0 0-16,21 0 0,-20 0 16,20 0-16,-21 0 0,21 0 15,-20 0-15,20-21 0,0 0 0,-21-1 16,22 1-16,-22 21 0,21-21 0,-21 0 15,1 0-15,-1 0 0,0 21 16,-21-22-16,0 1 16,0 42-1,0 1 1,0 20-16,0-21 0,0 21 16,0 1-16,-21-1 0,21 0 0,0 1 15,-21-1-15,21 0 0,0 1 16,0 20-16,0-20 0,0 20 0,0-21 15,0 22-15,-22-22 0,22 22 16,0-1-16,0-20 0,0 20 0,-21-21 16,21 1-16,0-1 0,-21 0 15,0-20-15,0-1 0,21 21 0,-21-42 16,-1 21-16,1 0 0,0-21 0,0 0 16,0 0-16,-22 0 0,22 0 15,-21-21-15,21 0 0,-22 0 16,1 0-16,21-22 0,-21 22 0,20-21 15,-20 0-15,21 20 0,0-20 16,21-21-16,0 20 0,0 1 16,0 0-16,0-1 0,0 1 0,0 21 15,21-22-15,21 22 0,-21-21 16,22 21-16,-22 0 0,21-1 0,1 1 16,-1 0-16,0 0 0,1 0 15</inkml:trace>
  <inkml:trace contextRef="#ctx0" brushRef="#br1" timeOffset="90660.13">3471 16235 0,'0'0'0,"21"0"0,-21-21 16,22 21-16,-22-21 0,21-1 15,0 1-15,0 21 0,-21-21 16,21 0-16,0 0 0,1 0 0,-1-1 15,-21 1-15,21 0 0,0 0 16,-21 0-16,0 0 0,-21 21 31,0 21-15,0 21-16,-1-21 0,1 0 16,0 22-16,0-22 0,0 21 0,21-21 15,0 22-15,0-22 0,0 0 0,0 0 16,0 0-16,0 1 0,21-1 15,0-21-15,0 0 0,0 0 16,22 0-16,-22 0 0,0 0 16,21 0-16,-20 0 0,20 0 0,-21-21 15,21 21-15,-20-22 0,20 1 16,-21 0-16,0 0 0,22 0 0,-22-22 16,-21 22-16,21-21 0,-21 0 0,21-1 15,-21 1-15,0 21 16,0-22-16,0 1 0,0 0 0,0 21 15,0-1-15,0-20 0,0 21 16,0 0-16,0 42 16,0 0-1,0 0-15,0 22 0,0-1 16,-21 0-16,21 1 0,0-1 0,0 0 16,0 1-16,0 20 0,0-42 15,-21 22-15,21-1 0,0-21 0,0 21 16,0-20-16,0-1 0,0 0 0,0 0 15,21-21 17,0-21-17,0 0-15</inkml:trace>
  <inkml:trace contextRef="#ctx0" brushRef="#br1" timeOffset="90840.03">3873 16044 0,'22'0'31,"-1"0"-31,0 0 16,0 0-16,0 0 0,0 0 16,1 0-16,-1 0 0,21-21 0,-21 21 15,22-21-15,-1 0 0,0 21 0</inkml:trace>
  <inkml:trace contextRef="#ctx0" brushRef="#br1" timeOffset="91844.83">5101 15833 0,'0'0'0,"0"-21"0,0-1 16,0-20-16,0 21 0,0 0 16,0 0-16,-21-1 0,21 1 0,-21 21 15,0 0-15,-1 0 16,1 0-16,21 21 0,-21 1 15,0-1-15,21 21 0,-21-21 0,21 22 16,-21 20-16,-1-21 0,22 1 16,-21-1-16,0 0 0,21 1 15,-21-1-15,0 0 0,21-20 0,0 20 16,0-21-16,-21 0 0,21 0 16,21-42-1,0 0 1,0 21-16,-21-21 0,21 0 15,0 0-15,1-22 0,-1 22 0,0-21 16,0 21-16,0-22 0,-21 1 16,21 21-16,1-22 0,-22 22 0,0 0 15,21 0-15,-21 0 0,21 21 16,-21 21 0,0 0-16,0 0 0,0 22 15,0-22-15,0 21 0,0-21 16,0 22-16,0-22 0,0 21 0,0-21 15,21 0-15,-21 1 0,21-1 0,-21 0 16,21 0-16,1 0 0,-1-21 16,0 0-16,0 0 0,0 0 0,0 0 15,22 0-15,-22 0 0,21 0 16,1 0-16,-1-21 0,0 0 0,-21 0 16,22-22-16,-1 22 0,0-21 0,1 0 15,-22-1-15,21 1 16,-21 0-16,1-1 0,-1 1 0,-21 0 0,0-1 15,0 1-15,0 21 0,0-22 16,0 22-16,0 0 0,0 0 16,-21 42-1,21 0 1,-22 22-16,1-22 0,21 21 0,0 0 16,0 1-16,0-1 0,-21 0 0,21 1 15,0-1-15,0-21 0,0 22 16,0-1-16,0-21 0,0 21 0,0-20 15,0-1-15,21-21 0,0 21 16,1-21-16,-1 21 0,21-21 16,-21 0-16,0 0 0,22 0 0,-22-21 15,21 0-15,-21 21 0,22-21 0,-22-1 16,0-20-16,0 21 0,0 0 16,-21 0-16,22-22 0,-22 22 0,0 0 15,-22 42 16,22 0-31,-21 0 0,0 1 0,21-1 16,0 0-16,-21 0 0,21 0 16,-21 0-16,21 1 0,-21-1 15,42-21 17,-21-21-17,21 21-15,-21-22 0,0 1 16</inkml:trace>
  <inkml:trace contextRef="#ctx0" brushRef="#br1" timeOffset="92012.73">6202 15685 0,'0'0'0,"-21"0"16,-1 0-16,1 0 16,0 0-16,21 21 15,0 0-15,-21-21 0,21 21 16,0 0 15,21-21-31,0 0 0</inkml:trace>
  <inkml:trace contextRef="#ctx0" brushRef="#br1" timeOffset="92440.82">6562 15896 0,'0'0'0,"0"21"0,-22 1 16,22-1-16,0 0 0,-21 0 0,21 0 16,-21 0-16,21 1 0,0-1 0,-21 0 15,21 0-15,-21-21 0,21 21 16,-21 0-16,-1 1 0,1-22 31,0 0-31,21-22 31,0 1-31,21 0 0,0-21 16,1 21-16,-1-1 0,0-20 0,0 21 16,0-21-16,22 20 0,-22 1 15,21-21-15,0 42 0,-20-21 0,20 21 16,0 0-16,1 0 0,-22 0 16,21 0-16,-21 21 0,0 0 15,1 21-15,-1-20 0,-21-1 0,0 21 16,0-21-16,0 22 0,0-22 0,0 0 15,0 0-15,0 0 0,0 0 16,0 1-16,0-1 0,-21-21 16,21 21-16,21-21 31,0 0-31,0-21 0,0 21 16</inkml:trace>
  <inkml:trace contextRef="#ctx0" brushRef="#br1" timeOffset="92960.57">7578 15833 0,'0'0'0,"-64"-85"16,43 85 0,0-21-16,0 21 0,-1 0 0,1 0 15,0 0-15,-21 21 0,21 0 16,-22-21-16,22 21 0,-21 22 0,21-22 15,-1 21-15,-20-21 0,21 22 16,0-22-16,21 21 0,0 1 0,0-22 16,0 21-16,0-21 0,0 0 15,0 1-15,21-1 0,0-21 0,0 21 16,0-21-16,1 0 0,20 0 16,-21 0-16,0 0 0,22 0 0,-22-21 15,21 21-15,-21-21 0,0-1 16,1 1-16,20 0 0,-21 0 0,0-21 15,0-1-15,1 22 0,-1-21 0,0-1 16,0 1-16,0 0 0,0-22 16,1 22-16,-22 0 0,0-1 0,21 22 15,-21-21-15,0 21 0,0-1 16,0 1-16,0 0 0,-21 42 16,21 0-1,-22 1-15,1 20 0,21-21 0,-21 21 16,0 1-16,21-22 0,-21 21 15,21 1-15,0-1 0,0 0 0,-21 1 16,21-1-16,0-21 0,0 21 16,0-20-16,0-1 0,0 0 0,0 0 15,0 0-15,21 0 0,0-21 16,0 0-16,0 0 16,0 0-16,1 0 0,-1-21 15,0 0-15</inkml:trace>
  <inkml:trace contextRef="#ctx0" brushRef="#br1" timeOffset="93348.46">8064 15812 0,'-63'63'16,"63"-42"-16,-21 0 15,0 1-15,21-1 0,-22 0 0,22 21 16,-21-21-16,0 1 0,21-1 0,0 0 15,0 0-15,0 0 0,0 0 16,0 1-16,0-1 16,21-21-16,0 0 0,1 0 15,-1 0-15,0 0 0,0 0 16,0-21-16,22-1 0,-22 22 0,0-21 16,0 0-16,0 0 0,0 0 0,1-22 15,-1 22-15,-21 0 0,0-21 16,21 21-16,-21-22 0,0 22 0,0 0 15,0 0-15,0 0 0,-21-1 0,0 22 16,-1 0-16,-20 0 16,21 0-16,0 0 0,0 0 0,-22 0 15,22 0-15,0 22 0,0-1 16,0 0-16,-1 0 0,22 0 16,0 0-16,0 1 0,0-1 0,0 0 15,22 0-15,-1 0 16,0-21-16</inkml:trace>
  <inkml:trace contextRef="#ctx0" brushRef="#br1" timeOffset="93924.68">8657 15790 0,'0'0'0,"0"-21"0,-21 21 0,0 0 16,0 0-1,-1 0-15,1 0 16,0 21-16,0 1 0,0 20 0,21-21 16,-21 0-16,-1 22 0,22-22 15,0 21-15,0-21 0,-21 22 0,21-22 16,0 0-16,0 0 0,0 0 16,0 0-16,0 1 15,21-22-15,1 0 0,-1 0 16,0 0-16,0-22 0,0 22 15,-21-21-15,21 0 0,1 21 0,-1-21 16,0 0-16,-21 0 0,21-1 0,0 1 16,-21 0-16,21 0 0,-21 0 15,22 0-15,-22 42 32,0 0-32,-22 0 15,22 0-15,0 0 0,0 1 0,0-1 16,0 0-16,0 0 0,0 0 15,0 0-15,22-21 0,-1 0 16,0 0-16,0 0 0,0 0 16,0 0-16,1 0 0,-1 0 15,0 0-15,0-21 0,0 0 0,22 0 16,-22 0-16,0 0 0,0-1 0,-21 1 16,21-21-16,0 21 15,1-22-15,-22 22 0,0-21 0,0 21 16,0 0-16,0-1 0,0 1 0,0 0 15,0 0-15,-22 21 16,1 0-16,0 0 0,0 0 16,0 0-16,0 0 15</inkml:trace>
  <inkml:trace contextRef="#ctx0" brushRef="#br1" timeOffset="94356.47">9800 15536 0,'0'0'0,"0"-21"0,21 0 16,-21 0 0,-21 21-1,0 21-15,0 0 16,0 0-16,-1 1 0,1 20 0,0-21 15,0 21-15,0 1 0,21-22 0,-21 21 16,-1 1-16,1-1 0,0-21 16,0 21-16,21 1 0,-21-22 0,21 0 15,-21 21-15,21-20 0,0-1 16,0 0-16,21-21 31,-21-21-15,21 0-16,0-1 0</inkml:trace>
  <inkml:trace contextRef="#ctx0" brushRef="#br1" timeOffset="94580.34">10012 15515 0,'0'0'0,"21"-21"0,0 21 0,-21 21 31,0 0-31,-21 1 16,0 20-16,21-21 0,0 21 0,-21-20 15,-1 20-15,22-21 0,-21 21 16,21-20-16,0 20 0,0-21 0,-21 21 16,21-20-16,0-1 0,-21 0 15,21 0-15,0 0 0,0 0 16,-21-21 0,0 0-1</inkml:trace>
  <inkml:trace contextRef="#ctx0" brushRef="#br1" timeOffset="94768.27">9504 15917 0,'0'0'0,"-21"0"15,21 22-15,0-1 16,21-21 0,0 0-16,0 0 0,0 21 15,0-21-15,22 0 0,-22 0 0,21 0 16,1 0-16,-1-21 0,21 21 15,-20-21-15,-1-1 0,22 22 0,-22-21 16,0 21-16,1-21 0,-1 21 16</inkml:trace>
  <inkml:trace contextRef="#ctx0" brushRef="#br1" timeOffset="95688.34">10456 15727 0,'0'0'0,"0"-21"16,0 0-16,-21 21 15,0 0 1,0 0-16,0 0 0,21 21 0,-22 0 16,1 0-16,0 0 0,0 0 15,0 1-15,0-1 0,-1 21 0,1-21 16,0 0-16,0 1 0,0 20 0,0-21 16,21 0-16,0 0 0,0 1 15,0-1-15,0 0 0,0 0 16,21-21-1,0 0-15,0 0 0,0 0 16,0 0-16,22 0 0,-22-21 0,0 0 16,21 0-16,-20-1 0,-1 22 15,0-42-15,0 21 0,0 0 0,0 0 16,1-22-16,-22 22 0,0 0 0,21 0 16,-21 0-16,0-1 0,21 1 15,-21 0-15,0 42 31,0 0-31,-21-21 0,21 22 16,-21 20-16,21-21 0,-22 0 0,22 0 16,0 1-16,0-1 0,0 21 15,0-21-15,0 0 16,0 1-16,22-22 0,-1 21 0,0-21 16,0 0-16,0 0 0,0 0 15,1 0-15,-1 0 0,21 0 0,-21 0 16,0 0-16,22-21 0,-22 21 15,0-22-15,0 1 0,0 0 0,1 0 16,-22 0-16,0 0 0,21-1 0,-21 1 16,0 0-16,0 0 0,0 0 15,0 0-15,-21 42 32,21 0-17,0 0-15,0 0 0,0 0 0,-22 1 16,22-1-16,-21 0 0,21 0 15,0 0-15,0 0 0,0 1 16,0-1-16,0-42 47,0-1-31,0 1-16,0 0 0,0 0 15,0 0-15,21 0 16,1-1-16,-22-20 0,21 21 0,0 0 15,21-22-15,-21 22 0,22 0 0,-22 0 16,21 0-16,1 0 0,-1-1 16,0 22-16,1 0 0,-1 0 0,-21 0 15,21 22-15,-20-1 0,-1 0 16,0 0-16,0 0 0,-21 22 0,0-22 16,0 21-16,0-21 0,0 0 0,0 22 15,0-22-15,0 0 0,-21 0 16,0 0-16,21 1 0,-21-22 15,-1 0-15,1 0 0,21-22 47,21 22-47,1-21 16,-1 21-16,0-21 0,0 21 16</inkml:trace>
  <inkml:trace contextRef="#ctx0" brushRef="#br1" timeOffset="96220.04">12065 15706 0,'0'-21'0,"0"42"0,-21-64 16,0 43-16,-1 0 16,1 0-16,0 0 0,0 0 15,-21 0-15,20 0 0,1 22 0,-21-22 16,21 21-16,0 0 0,-22 0 0,22 0 15,0 0-15,0 1 0,0-1 16,21 0-16,0 0 0,-22 0 0,22 22 16,0-22-16,0 0 0,0 0 15,0 0-15,22 0 0,-1-21 16,0 0-16,0 0 0,0 0 16,0 0-16,1 0 15,-1 0-15,0-21 0,0 0 16,0 21-16,0-21 0,-21 0 0,22-22 15,-1 22-15,0 0 0,-21-21 16,21 21-16,0-22 0,-21 1 0,21 21 16,-21-22-16,22 1 0,-22 0 0,0 21 15,21-22-15,-21 22 0,0 0 16,21 0-16,-21 42 31,-21 0-31,0 21 0,-1-20 16,22 20-16,0-21 0,0 21 0,-21-20 15,21 20-15,-21-21 0,21 21 16,-21-20-16,21 20 0,0-21 16,0 0-16,0 22 0,0-22 0,0 0 15,0 0-15,0 0 16,21-21 15,0-21-31,0 0 16</inkml:trace>
  <inkml:trace contextRef="#ctx0" brushRef="#br1" timeOffset="96468.89">12382 15515 0,'0'0'0,"22"-21"0,-22 0 0,0 0 0,0 42 31,0 0-31,0 0 16,-22 0-16,22 22 0,-21-22 0,21 21 15,-21-21-15,21 22 0,0-22 16,0 0-16,0 21 0,0-20 0,0-1 16,-21 0-16,21 0 0,0 0 15,0 0-15,21-21 47,0 0-47,0-21 0</inkml:trace>
  <inkml:trace contextRef="#ctx0" brushRef="#br1" timeOffset="97056.59">12531 15812 0,'21'0'0,"0"0"16,0 0 0,-21-22-16,21 22 0,0-21 0,1 21 15,-1-21-15,0 21 0,0-21 16,0 0-16,22 0 0,-22 21 0,0-22 15,-21 1-15,0 0 0,21 21 0,-21-21 16,-21 21 0,0 0-16,0 0 15,-22 0-15,22 0 0,0 21 16,0 0-16,0 0 0,-1 1 16,22-1-16,-21 0 0,21 0 0,-21 0 15,21 0-15,-21 1 0,21-1 0,0 0 16,0 0-16,0 0 15,0 0-15,0 1 0,21-22 0,0 21 16,0-21-16,1 0 16,-1 0-16,0 0 0,0 0 0,21 0 15,-20 0-15,-1 0 0,21-21 0,-21-1 16,22 22-16,-22-21 0,21 0 16,0 0-16,-20 0 0,20-22 15,0 22-15,-21 0 0,1 0 0,20 0 16,-21-22-16,-21 22 0,0 0 15,0 0-15,0 0 0,-21 21 16,0 0 0,0 0-16,-1 0 0,22 21 15,0 0-15,0 0 0,0 0 0,0 1 16,0-1-16,0 0 0,0 0 16,0 0-16,0 22 0,0-22 0,0 0 15,0 0-15,0 0 0,0 0 0,0 1 16,0-1-16,-21-21 15,0 21-15,0-21 16,0 0-16,0 0 16,-1 0-16,22-21 15,22 0 1,-1 21-16,0-22 0</inkml:trace>
  <inkml:trace contextRef="#ctx0" brushRef="#br1" timeOffset="97284.46">13843 15579 0,'-42'-21'15,"20"21"-15,1 21 16,0 0-16,0 0 0,0 0 16,-22 0-16,22 1 0,0-1 0,0 0 15,0 21-15,0-21 0,-1 1 0,1-1 16,21 21-16,0-21 0,0 0 15,0 1-15,0-1 0,0 0 16,21-21-16,1 0 16,-1 0-16,0 0 0,21 0 15</inkml:trace>
  <inkml:trace contextRef="#ctx0" brushRef="#br1" timeOffset="97556.31">14055 15515 0,'0'0'0,"0"-21"31,21 21-31,0 21 16,-21 0-16,0 1 0,21-1 0,0 0 16,-21 21-16,0-21 0,21 22 15,-21-22-15,0 0 0,0 21 16,0 1-16,0-22 0,0 21 0,-21-21 15,0 1-15,0 20 0,21-21 16,-42 0-16,42 0 0,-43 1 0,22-1 16,0-21-16,0 0 0,0 0 15,-1 0-15,1 0 0,0 0 16,0 0-16,0 0 0</inkml:trace>
  <inkml:trace contextRef="#ctx0" brushRef="#br1" timeOffset="98676.67">720 17187 0,'0'0'0,"21"0"0,-42 22 31,-1-22-31,1 0 16,0 0-16,0 0 0,0 0 15,0 0-15,-1 0 0,1 0 16,0 0-16,0-22 0,0 1 16,21 0-16,0 0 0,0 0 15,0 0-15,0-1 16,0 1-16,21-21 0,0 21 0,0 0 16,0-1-16,22 22 15,-22-21-15,21 21 0,-21 0 16,1 0-16,-1 0 0,0 21 0,-21 1 15,0-1-15,0 21 16,0-21-16,-21 22 0,0-22 0,-22 21 16,22 0-16,-21 1 0,-1-22 15,1 21-15,21 1 0,-21-1 16,-1 0-16,22-21 0,0 22 0,21-1 16,0-21-16,0 22 15,0-22-15,0 0 0,21-21 0,21 0 0,1 0 16,-1 0-16,0 0 15,22 0-15,-1-21 0,-20 0 16,20-1-16,1 1 0,-1 0 0,1 0 16,-22-21-16,0 20 0,-20 1 15,-1 0-15,-21 0 0,0 0 0,0 0 16,-21-1-16,-1 22 0,1-21 16,-21 21-16,0-21 0,-1 21 15,1 0-15,0 0 0,-1 0 0,1 21 16,0 0-16,20-21 0,-20 22 15,21-1-15,0 0 0,0-21 0,21 21 16,0 0-16,0 0 0,21 1 16,0-22-1,0 0-15,21 0 0,-20 0 0,20 0 16,0-22-16</inkml:trace>
  <inkml:trace contextRef="#ctx0" brushRef="#br1" timeOffset="98877.55">1482 17209 0,'21'0'15,"0"0"63,0 0-78</inkml:trace>
  <inkml:trace contextRef="#ctx0" brushRef="#br1" timeOffset="99768.28">3598 17230 0,'0'0'0,"0"-21"0,0-1 16,0 1-16,0 0 0,0 0 16,0 0-16,0 0 0,0-1 15,0 44 17,0-1-32,0 0 0,21 0 15,-21 0-15,0 0 0,0 22 0,0-22 16,0 0-16,0 21 0,0-20 15,0-1-15,0 21 0,0-21 0,0 0 16,0 1-16,0-1 0,-21 0 16,21 0-16,0 0 15,-21-21-15,21-21 32,0 0-32,0 0 0,0 0 15,0-1-15,0 1 0,0 0 0,0 0 16,0 0-16,21 0 0,0-22 15,1 22-15,-22-21 0,42 21 0,-21-22 16,0 22-16,0 0 0,22-21 16,-22 20-16,0 22 0,21-21 0,-20 21 15,20 0-15,-21 0 0,21 21 0,-20 1 16,-1-1-16,0 0 0,0 21 16,0-21-16,0 1 0,1 20 0,-22-21 15,21 21-15,-21-20 0,0-1 16,0 0-16,0 21 0,0-21 15,0 1-15,0-1 16,-21-21-16,-1 0 0,1 0 16,0 0-1,0-21-15,21-1 16,0 1-16,0 0 16,0 0-16,21 0 0,0 0 0,0-1 15,1-20-15,-1 21 0,0-21 16,21 20-16,-21-20 0,22 21 0,-1 0 15,0 0-15,-20 21 0,20 0 16,0 0-16,1 0 0,-1 21 16,-21 0-16,21 0 0,-20 0 15,-1 22-15,0-22 0,0 21 0,-21 0 16,0-20-16,0 20 0,0-21 16,0 0-16,-21 22 0,0-22 0,0 0 15,21 0-15,-22-21 0,1 21 0,0 0 16,42-42 15,0 0-31,1 0 16</inkml:trace>
  <inkml:trace contextRef="#ctx0" brushRef="#br1" timeOffset="101721.2">5270 17230 0,'0'0'0,"0"-21"0,0-1 16,0 1-16,-21 0 16,0 21-16,0-21 0,0 0 0,0 21 15,-1 0-15,1-21 0,0 21 16,0 0-16,0 0 0,0 0 0,-1 21 16,1 0-16,0 0 15,0 0-15,0 0 0,21 22 16,-21-22-16,-1 0 0,1 21 15,21-20-15,0-1 0,0 21 0,-21-21 16,21 0-16,0 22 0,0-22 16,0 0-16,21-21 0,-21 21 0,21-21 15,1 0-15,20 0 0,-21 0 16,0 0-16,22 0 0,-22-21 0,0 21 16,21-21-16,-21 0 0,1 0 15,-1-1-15,0 1 0,0 0 0,0 0 16,-21-21-16,0 20 0,0 1 15,0 0-15,0-21 0,0 21 0,0-1 16,0 1-16,0 0 16,0 42-1,0 0-15,0 1 16,0-1-16,0 21 0,0-21 16,0 0-16,0 1 0,0-1 0,0 0 15,0 21-15,0-21 0,21-21 16,1 22-16,-22-1 0,21 0 0,0-21 15,0 0-15,0 0 0,22 0 16,-22 0-16,21 0 0,-21 0 0,22-21 16,-22 0-16,21 21 0,0-22 15,-20 1-15,20 0 0,-21 0 0,0 0 16,22 0-16,-43-1 0,21 1 16,-21-21-16,21 21 0,-21 0 15,0-1-15,0 1 0,-21 21 31,21 21-31,0 1 0,-21-1 16,21 0-16,-22 0 0,22 0 0,0 0 16,0 1-16,0-1 0,-21 0 15,21 0-15,0 0 0,-21 0 0,21 1 16,0-1-16,-21-21 16,21-21 30,0-1-46,42-20 16,-21 0-16,1 21 16,-1-1-16,0 1 0,0 0 0,0-21 0,0 21 15,1-1-15,20 1 0,-21 21 16,0-21-16,0 21 0,1 0 0,-1 0 16,0 0-16,-21 21 0,21-21 15,-21 21-15,0 1 0,0-1 0,21 0 16,0 0-16,-21 0 0,22 0 15,-1-21-15,-21 22 0,21-1 0,0-21 16,-21 21-16,21-21 0,0 0 16,22 0-16,-22 0 0,0 0 15,0 0-15,22 0 0,-22 0 0,21 0 16,0 0-16,-20-21 0,20 0 16,0 21-16,-21-22 0,22 1 0,-22 0 15,21 0-15,-21 0 0,1 0 16,-1-1-16,0 1 0,-21-21 0,0 21 15,0 0-15,0-1 0,0 1 0,-21 0 16,0 0-16,-1 21 0,1 0 16,-21 0-16,21 0 0,-22 21 0,1 0 15,21 0-15,0 1 0,-22-1 16,22 0-16,0 0 0,0 0 16,0 0-16,0 22 0,21-22 0,-22 0 15,22 0-15,0 0 16,0 1-16,22-22 0,-1 21 15,0-21-15,0 0 0,0 0 16,0 0-16,22 0 0,-22 0 0,0-21 16,0 21-16,22-22 0,-22 1 0,0 21 15,0-21-15,-21 0 0,21 0 16,0 21-16,-21-21 0,0-1 0,0 1 16,0 0-16,0 0 0,22 0 15,-22 42 16,0 0-15,-22 0-16,22 0 0,0 1 16,0-1-16,0 0 0,0 0 15,0 0-15,0 0 0,0 1 16,22-1-16,-1-21 0,21 21 16,-21-21-16,22 0 0,-22 21 0,21-21 15,0 0-15,1 0 0,-1 0 0,0 0 16,1 0-16,-1 0 0,0 0 15,1-21-15,-1 0 0,0 21 16,-20-21-16,20-1 0,-21-20 16,21 21-16,-20 0 0,-22 0 0,0-1 15,0-41-15,0 42 0,0 0 16,-22-1-16,-20 22 16,21 0-16,0 0 0,-22 0 0,1 0 15,21 0-15,-21 0 0,20 22 16,-20-1-16,21 0 0,-21 0 0,20 0 15,1 0-15,21 1 0,0-1 16,0 0-16,0 0 0,0 0 0,0 0 16,21-21-16,1 0 0,-1 0 15,21 22-15,-21-22 16,0 0-16,22 0 0,-22 0 0,0 0 16,0 0-16,22 0 0,-22 0 15,0-22-15,0 22 0,0 0 16,-21-21-16,-21 42 47,21 1-32,-21-1-15,0 0 0,21 0 0,-21 0 16,21 22-16,-22-1 0,1-21 0,21 43 16,0-22-16,-21 0 0,21 1 15,-21 20-15,21-21 0,0 22 16,0-22-16,-21 1 0,21 20 15,0 1-15,0-22 0,0 21 0,-21 1 16,21-22-16,0 22 0,-22-22 16,22 22-16,0-22 0,0 21 0,-21-20 15,21-1-15,-21 0 0,0 1 16,21-22-16,-21 21 0,0-21 0,-1 1 16,1-1-16,21 0 0,-21 0 15,0-21-15,0 0 0,0 0 0,-43-21 16,43 0-16,0 0 15,-22-22-15,22 1 0,0 0 0,-21-1 16,21 1-16,-22-22 0,22 22 16,0-21-16,0 20 0,21-20 15,0 20-15,0 1 0,0 0 0,0-1 16,0 22-16,0-21 0,21 0 16,0-1-16,0 1 0,22 0 0,-22-1 15,21 1-15,0 0 0,1-1 16</inkml:trace>
  <inkml:trace contextRef="#ctx0" brushRef="#br1" timeOffset="102152.95">7641 17209 0,'0'0'0,"-21"0"15,42 0 17,0 0-32,0 0 15,1 0-15,-1 0 0,21 0 0,-21 0 16,0 0-16,1-22 0,-1 1 16,0 21-16,0-21 0,0 21 0,-21-21 15,0 0-15,0 0 0,0-1 16,-21 22-1,0 0-15,-21 0 0,20 0 0,-20 0 16,21 0-16,-21 0 0,-1 0 16,22 22-16,0-1 0,0 0 0,0 0 15,-1 0-15,1 0 0,21 1 16,0-1-16,0 0 0,0 0 0,0 0 16,0 0-16,0 1 0,0-1 0,21-21 15,1 21-15,-22 0 0,21-21 16,0 0-16,0 21 0,0-21 0,0 0 15,1 0-15,20 0 0,-21 0 16,0 0-16,0 0 0,22 0 0,-22 0 16,21 0-16,-21-21 0</inkml:trace>
  <inkml:trace contextRef="#ctx0" brushRef="#br1" timeOffset="102444.78">8445 17039 0,'0'0'0,"22"-21"0,-22 0 0,0 0 16,0 0-16,-22 21 16,1 0-1,0 21-15,0 0 16,0 0-16,0-21 0,-1 21 0,1 0 16,0 1-16,21 20 0,-21-21 15,0 0-15,21 0 0,0 1 16,0-1-16,0 0 0,0 0 0,0 0 15,0 0-15,0 1 0,0-1 16,0 0-16,0 0 0,21-21 16,0 21-16,0-21 15,0 0-15,1 0 0,-1 0 16,0 0-16,0 0 0,0 0 0,0-21 16</inkml:trace>
  <inkml:trace contextRef="#ctx0" brushRef="#br1" timeOffset="102704.7">8975 16870 0,'21'-21'0,"-42"42"0,63-63 0,-21 20 0,0 22 16,0 0-16,1-21 0,-1 21 16,0 0-16,0 0 0,-21 21 15,21 1-15,-21-1 0,0 0 16,0 21-16,0-21 0,0 22 0,0-1 15,0 0-15,0 1 0,-21-22 0,21 21 16,-21 1-16,0-22 0,0 21 16,-1-21-16,1 22 0,0-22 15,0 0-15,0 0 0,0 0 0,21 0 16,-22-21 0,1-21-1</inkml:trace>
  <inkml:trace contextRef="#ctx0" brushRef="#br1" timeOffset="104604.63">15684 1461 0,'0'0'0,"0"-22"16,22 22-16,-22-21 0,21 0 0,-21 0 15,0 0-15,0 0 16,0-1-16,0 1 0,-21 0 16,21 0-16,-22 21 0,-20-21 15,21 0-15,0-1 0,-22 22 16,22 0-16,-21 0 0,0 0 0,-1 0 16,1 0-16,0 0 0,-1 22 15,22-1-15,-21 0 0,-1 0 0,22 0 16,0 22-16,0-22 0,0 0 15,0 0-15,21 21 0,0-20 0,0-1 16,0 0-16,0 0 0,0 0 16,21 0-16,0 1 0,0-22 0,21 0 15,1 0-15,-22 0 0,21 0 0,22 0 16,-22 0-16,0 0 16,1-22-16,-1 1 0,-21 21 0,22-21 15,-22 0-15,21 21 0,-21-21 16,0 0-16,-21-1 0,22 22 0,-22-21 15,21 0-15,-21 0 0,0 42 47,0 0-47,0 0 16,0 22-16,0-22 0,0 21 0,-21 1 16,21-22-16,0 21 0,-22 0 15,22 1-15,0-1 0,0-21 0,0 22 16,-21-1-16,21-21 0,0 0 0,-21 22 15,21-22-15,0 0 16,-21 0-16,21 0 0,-21-21 16,0 0-1,-1 0-15,1 0 16,0 0-16,0 0 0,21-21 16,-21 21-16,0-21 15,-1 0-15,22 0 0,0-1 16</inkml:trace>
  <inkml:trace contextRef="#ctx0" brushRef="#br1" timeOffset="104805.51">16150 1651 0</inkml:trace>
  <inkml:trace contextRef="#ctx0" brushRef="#br1" timeOffset="105520.23">16849 1355 0,'0'0'0,"0"-21"0,0-1 15,0 1 1,0 42 15,0 1-15,0-1-16,0 0 0,0 0 15,0 21-15,0-20 0,0 20 0,0-21 16,0 21-16,0 1 0,0-1 16,-22 0-16,22-20 0,-21 20 0,21-21 15,0 0-15,0 0 0,0 1 0,0-1 16,-21 0-16,21 0 15,0-42 17,0 0-32,0 0 0,0-1 15,0 1-15,0 0 0,0 0 16,0-21-16,21 20 0,-21-20 16,21 21-16,1-21 0,-1-1 15,0 22-15,0-21 0,0 21 0,0-22 16,22 22-16,-22 0 0,21 0 0,-21 0 15,22 21-15,-1 0 0,0 0 16,-20 0-16,20 21 0,0 0 0,-21 0 16,22 21-16,-22-20 0,0 20 15,-21 0-15,0 1 0,0-22 0,0 21 16,0-21-16,0 22 0,-21-22 16,21 0-16,-21 0 0,0 0 0,-1 0 15,1-21-15,21 22 16,-21-22-16,0 0 0,42-22 31,0 1-15,22 21-16</inkml:trace>
  <inkml:trace contextRef="#ctx0" brushRef="#br1" timeOffset="106027.47">18076 1439 0,'0'-21'0,"0"42"0,0-63 0,0 21 16,0 0 0,0 0-16,-21 21 0,0-22 15,0 22-15,0 0 0,-1-21 16,1 21-16,0 0 0,0 0 0,0 0 16,0 0-16,-1 21 0,-20 1 15,21-1-15,-21 0 0,20 21 0,-20-21 16,21 22-16,0-22 0,0 21 15,-1 1-15,1-22 0,21 21 0,0-21 16,0 22-16,0-22 0,0 0 16,0 0-16,21-21 0,22 0 15,-22 0-15,0 0 16,21 0-16,-20 0 0,-1-21 0,21 0 16,-21 21-16,22-21 0,-22-1 15,0 1-15,0-21 0,21 21 16,-20 0-16,-1-1 0,-21-20 0,21 21 15,0 0-15,-21 0 0,0-1 16,0 1-16,0 0 0,0 0 0,0 42 31,0 0-31,0 0 16,0 1-16,0-1 0,0 21 16,0-21-16,0 0 0,0 22 0,0-22 15,21 0-15,-21 0 0,21 0 16,1 1-16,-22-1 0,21-21 15,0 21-15,0-21 0,0 0 0,0 0 16,1 0-16,-1 0 0,0 0 16,0 0-16,0-21 0</inkml:trace>
  <inkml:trace contextRef="#ctx0" brushRef="#br1" timeOffset="106233.35">18542 1376 0,'0'0'16,"0"-21"-16,0 0 0,0-1 0,0 44 47,0-1-47,21 21 0,-21-21 15,0 0-15,0 1 0,0-1 0,0 21 16,0-21-16,0 0 0,0 1 16,0-1-16,0 0 0,0 0 0,0 0 15,21-21 1,0 0-16</inkml:trace>
  <inkml:trace contextRef="#ctx0" brushRef="#br1" timeOffset="106476.8">18944 1291 0,'-63'0'16,"41"21"-1,22 1-15,-42-1 0,21 0 16,0 0-16,0 0 0,-1 0 0,1 1 16,0-1-16,-21 0 0,21 0 15,-1 0-15,1 0 0,21 1 0,0-1 16,0 0-16,0 0 16,21-21-1,1 0-15,-1 0 0,0 0 16,21 0-16</inkml:trace>
  <inkml:trace contextRef="#ctx0" brushRef="#br1" timeOffset="106716.85">19135 1397 0,'0'0'0,"0"-21"16,0 42 15,0 0-31,0 0 15,-22-21-15,22 22 0,-21-1 0,21 0 16,0 0-16,0 0 0,0 0 16,-21 1-16,21-1 15,0 0-15,0-42 47</inkml:trace>
  <inkml:trace contextRef="#ctx0" brushRef="#br1" timeOffset="106900.75">19135 1207 0,'0'0'16,"0"-22"-16,0 1 16,0 42 30,0 1-30,21-1 0,0-21-16,0 0 0</inkml:trace>
  <inkml:trace contextRef="#ctx0" brushRef="#br1" timeOffset="107577.63">19918 1376 0,'0'0'0,"21"0"0,-21-21 16,0 0-16,0-1 15,0 1-15,0 0 0,0 0 16,0 0 0,-21 21-16,0 0 0,-1 0 0,1 0 15,-21 0-15,21 21 0,-22 0 16,1 0-16,21 0 0,-21 1 0,20 20 15,-20-21-15,21 0 0,0 22 16,0-22-16,21 21 0,0-21 0,0 0 16,0 22-16,0-22 0,0 0 15,0 0-15,21-21 16,21 0-16,-21 0 0,0 0 0,1 0 16,20 0-16,-21 0 0,21 0 15,-20-21-15,-1 0 0,21 21 0,-21-21 16,0 0-16,-21-1 0,22 22 15,-1-21-15,-21 0 0,0 0 0,0 0 16,21 21-16,-21 21 47,-21 0-47,21 0 0,0 0 16,0 22-16,-21-22 15,21 21-15,-22-21 0,22 22 0,-21-1 16,21 0-16,0 1 0,0-1 0,0 22 15,0-22-15,0 0 0,0 22 16,0-1-16,0 1 0,0-1 0,0 1 16,0-1-16,0 22 0,0-22 15,0 1-15,0-1 0,0 1 0,0-1 16,0-20-16,-21-1 0,0 0 0,0-20 16,0-1-16,-22 0 0,22 0 15,-21-21-15,-1 0 0,-20 0 0,21 0 16,-1 0-16,1 0 0,-22-21 0,22 0 15,-21 0-15,20-1 16,-20-20-16,20 21 0,1 0 0,0-22 16,21 22-16,-1 0 0,1 0 0,21-21 15,0 20-15,0 1 0,0-21 16,0 21-16,21-22 0,1 1 0,-1 0 16,21-1-16,0 1 0,1 0 0</inkml:trace>
  <inkml:trace contextRef="#ctx0" brushRef="#br1" timeOffset="108328.23">20510 1270 0,'0'0'0,"-21"-21"0,-85 21 31,64 0-31,21 0 0,-21 21 16,20 0-16,1 0 0,-21 1 0,21-1 15,0 21-15,-22-21 0,22 0 16,21 22-16,-21-22 0,0 21 0,21-21 16,0 1-16,0-1 0,0 0 15,0 0-15,0 0 0,0 0 16,21-21-16,0 0 15,0 0-15,0 0 0,1 0 0,20 0 16,-21 0-16,21-21 0,1 21 16,-22-21-16,21 0 0,1 0 0,-1-22 15,0 22-15,-21-21 0,1 21 16,-1 0-16,0-22 0,-21 22 16,0 0-16,0 0 0,0 0 0,0-1 15,-21 44 16,21-1-31,-21 0 16,-1 0-16,1 0 0,0 22 0,21-22 16,0 0-16,-21 21 0,21-21 15,0 1-15,0 20 0,0-21 0,0 0 16,0 0-16,21 1 16,0-22-16,0 0 0,22 0 15,-22 0-15,0 0 0,0 0 16,22 0-16,-22-22 0,0 22 0,21-21 15,-21 0-15,1-21 0,20 21 16,-21-1-16,0-20 0,0 21 16,1-21-16,-1-1 0,0 1 0,0 21 15,-21-22-15,21 22 0,-21-21 16,21 21-16,-21 0 0,0-1 16,0 44 15,0-1-31,0 0 0,-21 0 15,21 21-15,-21-20 0,21 20 0,-21-21 16,21 0-16,0 22 0,0-22 16,0 0-16,0 0 0,0 0 0,0 0 15,0 1-15,0-1 0,0 0 16</inkml:trace>
  <inkml:trace contextRef="#ctx0" brushRef="#br1" timeOffset="108533.08">20934 1397 0,'21'0'46,"0"0"-46,0 0 0,0 0 16,1 0-16,-1 0 0,0 0 16,21-21-16,-21 21 0,1 0 0,-1 0 15</inkml:trace>
  <inkml:trace contextRef="#ctx0" brushRef="#br1" timeOffset="108956.65">21421 1397 0,'0'0'0,"21"0"47,0 0-32,0 0-15,0 0 0,0-21 16,1 21-16,-1 0 0,0-21 15,0 0-15,0 21 0,-21-22 0,21 1 16,-21 0 0,0 0-1,-21 21 1,0 0-16,0 0 0,0 0 0,0 21 16,-1 0-16,1 0 0,21 1 15,-21-1-15,0 0 0,0 21 16,0-21-16,-1 1 0,22-1 0,0 0 15,0 0-15,0 0 0,-21 0 16,21 1-16,0-1 0,0 0 0,0 0 16,0 0-16,21-21 15,1 0-15,20 0 16,-21 0-16,0 0 0,22 0 16,-22 0-16,21 0 0,0-21 0,1 21 15</inkml:trace>
  <inkml:trace contextRef="#ctx0" brushRef="#br1" timeOffset="109224.37">22310 1143 0,'-22'21'15,"1"0"1,0 1-16,21-1 0,-21 0 15,0 21-15,21-21 0,0 1 16,-21 20-16,21-21 0,-22 21 0,22-20 16,0-1-16,0 21 0,0-21 0,0 0 15,0 1-15,0-1 16,0 0-16,0 0 0,0 0 0,22-21 16,-22 21-16,21-21 0,0 0 15,0 0-15,0 0 0,0 0 0,22 0 16,-22 0-16</inkml:trace>
  <inkml:trace contextRef="#ctx0" brushRef="#br1" timeOffset="109512.2">22818 1143 0,'0'0'0,"0"-21"0,21 21 16,0 21-1,0-21-15,-21 21 0,21 0 16,0 1-16,-21 20 0,0-21 16,22 0-16,-22 22 0,21-22 0,-21 21 15,0-21-15,0 22 0,0-22 16,0 21-16,0-21 0,-21 22 0,-1-22 16,1 21-16,0-21 0,-21 22 15,21-22-15,-22 0 0,22 0 16,-21 0-16,21 0 0,-22-21 0,22 22 15,0-1-15,0-21 0,0 0 16,-1 21-16,1-21 0,0 0 0</inkml:trace>
  <inkml:trace contextRef="#ctx0" brushRef="#br1" timeOffset="110268.73">14732 2794 0,'0'0'0,"42"-21"16,-42 42 15,0 0-15,0 0-16,0 22 0,0-22 15,0 0-15,0 0 0,-21 22 16,21-22-16,-21 0 0,21 21 0,-21-21 16,21 22-16,0-22 0,0 0 15,-21 21-15,21-20 0,-22-1 0,22 0 16,0 0-16,-21 0 0,21 0 0,0 1 15,21-44 17</inkml:trace>
  <inkml:trace contextRef="#ctx0" brushRef="#br1" timeOffset="110733.12">15134 2858 0,'-63'42'15,"41"-21"-15,22 0 0,0 0 16,-21 1-16,0-1 0,21 0 0,-21 0 16,21 0-16,0 0 0,0 22 15,0-22-15,0 21 0,0-21 0,0 22 16,0-22-16,0 21 0,0-21 0,21 1 15,0-1-15,0 0 16,1 0-16,-1 0 0,0-21 0,0 0 16,21 0-16,-20 0 0,20 0 0,-21 0 15,21-21-15,-20 0 0,20 21 16,0-21-16,-21 0 0,1-1 0,-1-20 16,0 21-16,0-21 0,-21 20 15,0-20-15,0 21 0,0-21 16,0 20-16,0-20 0,0 0 0,-21 21 15,0-1-15,-22 1 0,22 0 0,0 0 16,0 0-16,0 21 0,-22 0 0,22 0 16,0 0-16,0 0 15,0 0-15,0 21 0,21 0 0,-22 0 16,1 0-16,21 1 0,0-1 16,0 0-16,0 0 0,0 0 15,0 0-15,0 1 0,0-1 0,21-21 16,1 21-16,-1-21 0</inkml:trace>
  <inkml:trace contextRef="#ctx0" brushRef="#br1" timeOffset="110909.02">15811 3112 0,'22'0'31,"-22"-22"16,21 1-47,0 21 15</inkml:trace>
  <inkml:trace contextRef="#ctx0" brushRef="#br1" timeOffset="112793.39">17103 3112 0,'42'-22'15,"-42"1"-15,21 21 0,0-21 0,0 21 16,-21-21-16,22 0 0,-22 0 15,21-1-15,-21 1 0,0 0 16,0 0-16,0 0 0,0 0 0,0-1 16,0 1-16,-21 0 0,-1 0 15,1 21-15,-21 0 0,21 0 0,-22 0 16,22 0-16,-21 0 0,0 0 16,-1 21-16,22 0 0,-21 22 15,-1-22-15,22 0 0,-21 21 0,21-21 16,0 1-16,-1 20 0,1-21 15,21 0-15,0 0 0,0 22 0,0-22 16,0 0-16,0 0 16,21 0-16,1-21 0,-1 0 0,21 0 15,-21 0-15,0 0 0,22 0 16,-1 0-16,-21 0 0,22-21 0,-1 21 16,-21-21-16,21 0 0,-20 21 0,20-21 15,-21 0-15,0-1 0,0 1 16,-21 0-16,0 0 0,22 0 15,-22 0-15,21-1 16,-21 1-16,0 0 0,0 42 31,0 0-15,0 1-16,0-1 0,0 21 0,0 0 16,0-20-16,-21 41 0,21-21 15,-22 1-15,22 20 0,0-20 0,0 20 16,-21 1-16,0-22 0,0 21 0,21-20 15,0 20-15,-21-20 0,0-1 16,21 21-16,0-20 0,0-1 0,-22 22 16,22-22-16,0 0 0,0-21 15,0 22-15,0-22 0,0 0 16,0 0-16,0-42 31,22 21-31,-1-21 0,0 0 0,-21-22 16,21 22-16,0-21 0,0 0 0,1-1 15,-1 1-15,0 0 0,0-1 16,0-20-16,22 20 0,-22-20 0,0-1 16,21 1-16,-21-1 0,22 1 15,-22-1-15,0 1 0,0-1 0,22 22 16,-22-21-16,0 41 0,0-20 16,-21 21-16,21-21 0,-21 20 15,21 1-15,-21 0 0,0 42 47,0 0-47,-21 1 0,0-22 0,21 21 16,-21 0-16,21 0 0,-21 0 15,21 0-15,0 1 0,0-1 0,0 0 16,0 0-16,0 0 0,0 0 16,0 1-16,21-22 0,0 21 15,0-21-15,0 0 16,1 0-16,-1 0 0,0 0 15,0 0-15,0 0 16,0-21-16,1-1 0,-1 22 0,0-21 16,0 0-16,-21 0 0,21 0 0,0 0 15,1-1-15,-1 1 0,0 0 16,-21 0-16,21 0 0,-21 0 0,21-1 16,-21 1-16,0 0 0,0 0 15,0 42 16,0 0-15,0 0-16,0 1 0,0-1 0,0 0 0,0 0 16,0 0-16,0 0 15,0 1-15,0-1 0,0 0 16,0 0-16,0 0 0,21-21 16,1 21-16,-1-21 0,0 0 15,0 0-15,21 0 16,-20 0-16,-1 0 0,21 0 0,-21 0 15,22-21-15,-22 0 0,21 21 0,-21-21 16,0 0-16,1 0 0,-1-1 16,0 1-16,0 0 0,0 0 0,-21 0 15,21 0-15,-21-1 16,0 1-16,0 0 16,0 0-16,0 42 31,0 0-31,-21-21 0,21 21 15,-21 1-15,21-1 0,0 0 16,0 0-16,0 0 0,0 0 0,0 1 16,0-1-16,0 0 0,0 0 15,21-21-15,0 0 0,1 21 16,-1-21-16,21 0 16,-21 0-16,0 0 0,1 0 0,-1 0 15,0-21-15,0 21 0,21-21 16,-20 0-16,-1 21 0,0-21 0,0-1 15,0-20-15,-21 21 0,21-21 16,1 20-16,-1-20 0,0 0 16,-21 21-16,21-22 0,0 1 0,-21 0 15,21-1-15,1 1 0,-22 21 16,0-22-16,21 1 0,-21 21 0,0 0 16,21 0-16,-21-1 15,0 44 1,-21-1-16,21 0 15,-21 0-15,-1 21 0,22-20 16,0 20-16,-21 0 0,0-21 0,21 22 16,-21-1-16,21 0 0,0 1 15,0-22-15,0 21 0,0 1 16,0-22-16,0 21 0,0-21 0,0 0 16,21 1-16,-21-1 0,21 0 15,0 0-15,1 0 16,-1-21-16,0 0 15,0 0-15,0 0 0,0 0 0,1 0 16,-1-21-16,0 0 0,0 21 16,0-21-16,-21 0 0,21-1 15,1 22-15,-1-21 0</inkml:trace>
  <inkml:trace contextRef="#ctx0" brushRef="#br1" timeOffset="113016.27">19156 2731 0,'0'21'16,"21"-21"0,0 0-16,0 0 0,0 0 15,1 0-15,20 0 0,-21 0 16,0 0-16,0 0 0,1 0 0,20 0 15,-21-21-15,0 21 0,-21-22 16,21 22-16,-21-21 0,0 0 0</inkml:trace>
  <inkml:trace contextRef="#ctx0" brushRef="#br1" timeOffset="113236.14">18902 2455 0,'0'0'0,"-21"0"0,21 22 63,0-1-48,21-21 1,0 0-16,0 0 15</inkml:trace>
  <inkml:trace contextRef="#ctx0" brushRef="#br1" timeOffset="113592.05">20595 2498 0,'-42'-21'31,"21"21"-31,-1 0 0,1 0 0,0 0 0,0 21 16,0 0-16,0 0 0,-1 0 15,1 22-15,21-22 0,-21 21 0,0 0 16,21-20-16,-21 20 0,21 0 15,0 1-15,0-22 0,0 21 16,0-21-16,0 0 0,0 1 0,0 20 16,0-21-16,21 0 15,0 0-15,0-21 0,-21 22 0,21-22 16,1 0-16,20 0 0,-21 0 0,0 0 16,22 0-16,-22 0 0,21 0 15,-21 0-15,22-22 0,-22 22 0</inkml:trace>
  <inkml:trace contextRef="#ctx0" brushRef="#br1" timeOffset="113897.88">21018 2477 0,'22'0'0,"-22"-22"0,21 22 16,0 0-16,0 0 15,0 22-15,0-22 0,-21 21 16,22 0-16,-1 0 0,-21 21 16,0-20-16,21 20 0,0 0 0,0 1 15,-21-1-15,0-21 0,21 21 16,-21 1-16,0-1 0,0-21 16,0 22-16,-21-22 0,0 0 0,0 21 15,21-21-15,-21-21 0,0 22 16,-1-1-16,1 0 0,0-21 0,0 21 15,0-21-15,0 0 0,21 21 16,-22-21-16,1 0 0,0 0 16</inkml:trace>
  <inkml:trace contextRef="#ctx0" brushRef="#br1" timeOffset="114569.01">14965 4149 0,'0'21'31,"0"0"-31,0 0 16,0 0-16,0 1 0,-21-1 0,21 21 16,0-21-16,-22 22 0,22-22 15,0 0-15,0 21 0,0-21 0,-21 1 16,21-1-16,-21 0 0,21 0 15,0 0-15,-21-21 0,21 21 16,0 1-16,0-1 16,21-21 15,-21-21-31,21-1 16,0 22-16</inkml:trace>
  <inkml:trace contextRef="#ctx0" brushRef="#br1" timeOffset="114835.86">15409 4106 0,'0'0'0,"0"-21"0,21 21 0,-21 21 32,-21 1-32,0-1 15,0 0-15,21 21 0,-21-21 16,0 22-16,21-1 0,0-21 0,-22 22 15,1-22-15,21 21 0,-21-21 0,21 22 16,0-22-16,0 0 0,-21 0 16,21 0-16,0 0 0,-21-21 0,21 22 15,0-1-15,0 0 16,0-42 15</inkml:trace>
  <inkml:trace contextRef="#ctx0" brushRef="#br1" timeOffset="115037.43">15642 4424 0,'0'0'16,"0"21"-16,0 0 46,21-21-46,0 0 32,-21-21-32,0 0 15</inkml:trace>
  <inkml:trace contextRef="#ctx0" brushRef="#br1" timeOffset="115744.15">17653 4170 0,'0'0'0,"106"-64"31,-85 43-31,-21 0 0,21 21 16,-21-21-16,21 0 0,-21 0 0,0-1 16,0 1-16,0 0 0,-21 21 15,0 0-15,0 0 16,-22 0-16,22 0 0,-21 0 0,21 0 16,-22 0-16,22 0 0,-21 0 15,21 21-15,0 0 0,-1 1 16,1-1-16,0 0 0,21 0 0,0 0 15,0 22-15,0-22 0,21 0 16,-21 21-16,21-21 0,1 22 0,20-22 16,-21 0-16,0 21 0,0-20 15,22-1-15,-22 0 0,0 21 0,0-21 16,0 1-16,1-1 0,-1 0 16,-21 0-16,0 0 0,0 0 15,-21 1-15,-1-22 0,1 0 16,-21 0-16,0 0 0,-1 0 15,1 0-15,0 0 0,-1 0 0,1 0 16,0 0-16,-1 0 0,1-22 16,0 22-16,-1-21 0,1 0 15,21 0-15,-22 0 0,22 0 0,21-1 16,-21 1-16,21 0 0,0 0 16,0 0-16,0 0 0,21-1 15,0 22-15,1 0 16,-1 0-16,0 0 0,0 0 15,0-21-15,22 21 0</inkml:trace>
  <inkml:trace contextRef="#ctx0" brushRef="#br1" timeOffset="116425.75">18013 4191 0,'0'0'15,"0"21"17,-21 0-32,21 1 0,-22-1 0,22 0 15,-21 0-15,21 0 0,0 22 16,0-22-16,-21 0 0,21 0 0,-21 0 16,21 0-16,0 1 0,0-1 0,0 0 15,-21 0-15,21 0 0,0 0 16,0 1-1,0-44 17,21 1-32,0 0 15,0 0-15,0 0 0,1 0 16,-1-1-16,-21 1 0,21 0 0,0 0 16,0 0-16,0 0 0,1-1 15,-22 1-15,21 21 0,0 0 0,-21-21 16,21 21-16,-21 21 15,0 0-15,0 1 16,0-1-16,0 0 0,0 0 16,0 0-16,0 0 15,21 1-15,-21-1 0,21 0 16,-21 0-16,22-21 0,-22 21 0,21-21 16,0 0-16,0 21 0,0-21 15,0 0-15,1 0 0,-1 0 0,21 0 16,-21 0-16,22 0 0,-22 0 15,21-21-15,0 21 0,-20-21 0,20 0 16,-21 0-16,0 0 0,0-1 0,-21 1 16,0 0-16,0-21 0,0 21 15,0-22-15,0 22 0,0-21 0,0-1 16,0 22-16,-21 0 0,21 0 16,-21 0-16,0 21 0,0 0 15,0 0-15,-1 0 16,1 0-16,0 0 0,21 21 15,0 0-15,-21-21 0,21 21 0,-21 0 16,21 1-16,0-1 16,0 0-16,21-21 15,0 0-15,0 0 0,0 0 16</inkml:trace>
  <inkml:trace contextRef="#ctx0" brushRef="#br1" timeOffset="116672.63">19008 4170 0,'0'-21'16,"0"42"-1,0 0-15,0 0 16,0 0-16,0 1 0,0 20 0,0-21 16,-22 0-16,22 0 0,0 1 15,0 20-15,0-21 0,0 0 16,0 0-16,0 1 0,-21-22 15,21 21-15,0-42 47,0-1-47</inkml:trace>
  <inkml:trace contextRef="#ctx0" brushRef="#br1" timeOffset="116868.41">18986 3937 0,'0'0'0,"0"21"78</inkml:trace>
  <inkml:trace contextRef="#ctx0" brushRef="#br1" timeOffset="117156.42">19537 3852 0,'-21'0'15,"-1"0"-15,1 0 16,21 22-16,-21-1 0,0 0 0,0 0 16,21 21-16,-21-20 0,-1 20 15,22 0-15,0 1 0,-21-22 0,0 21 16,21 0-16,-21-20 0,21 20 0,0-21 16,0 21-16,0-20 0,-21-1 15,21 0-15,0 0 0,0 0 0,0 0 16,0 1-16,0-1 15,21-21 1,0 0-16,0 0 0,0 0 16,1-21-16,-1 21 0</inkml:trace>
  <inkml:trace contextRef="#ctx0" brushRef="#br1" timeOffset="117344.6">19240 4149 0,'22'0'47,"-1"0"-47,0 0 0,0 0 0,21 0 16,-20 0-16,20 0 15,0 0-15,1 0 0,20-21 0,-21-1 16</inkml:trace>
  <inkml:trace contextRef="#ctx0" brushRef="#br1" timeOffset="117588.46">19960 3979 0,'0'0'0,"-85"22"31,64-1-31,21 0 0,-21 0 16,0 0-16,0 22 15,21-22-15,0 21 0,-21-21 0,21 0 16,-22 22-16,22-22 0,0 0 0,0 0 16,0 0-16,0 1 0,0-1 15,0 0-15,0 0 0,22-21 16,-1 0 0,0 0-16,0 0 0,0 0 0,0 0 15,22 0-15,-22 0 0</inkml:trace>
  <inkml:trace contextRef="#ctx0" brushRef="#br1" timeOffset="118109.16">20278 3810 0,'0'0'0,"-43"0"31,22 0-31,21 21 0,0 0 0,0 1 15,-21-1-15,21 21 0,0-21 16,0 22-16,0-1 0,0 0 0,0 1 16,0-1-16,0-21 0,0 21 15,0 1-15,0-22 0,0 0 16,0 21-16,0-20 0,0-1 0,0 0 16,0 0-16,-21-21 31,21-21-16,0 0 1,0 0-16,0-1 0,0 1 16,21 0-16,-21-21 0,21 21 15,0-22-15,-21 22 0,21-21 0,1-1 16,20 22-16,-21-21 0,0 21 16,22 0-16,-22-1 0,21 22 0,-21 0 15,22 0-15,-22 0 0,21 22 16,-21-1-16,0 0 0,1 21 15,-1-21-15,0 22 0,0-1 0,-21 0 16,0-20-16,0 20 0,0-21 16,0 21-16,0-20 0,-21-1 0,0 0 15,21 0-15,-21-21 0,-1 21 16,1-21-16,21 21 16,0-42 15,21 0-31</inkml:trace>
  <inkml:trace contextRef="#ctx0" brushRef="#br1" timeOffset="118388.05">20997 3810 0,'0'0'0,"21"0"16,1-21 0,20 21-16,-21 0 0,0 0 15,0 0-15,22 0 0,-22 0 16,21 0-16,-21 0 0,22 0 16,-22-21-16,0 21 0,21 0 0,-20 0 15,-1 0-15,0 0 0</inkml:trace>
  <inkml:trace contextRef="#ctx0" brushRef="#br1" timeOffset="118656.31">21315 3789 0,'0'0'16,"-21"21"-16,21 0 0,0 0 0,-22 1 16,1 20-16,21 0 0,-21 1 15,21-1-15,0 0 0,-21 1 0,0 20 16,21-21-16,0 1 0,0-1 16,-21-21-16,21 22 0,-22-22 0,22 0 15,0 0-15,0 0 0,0 0 0,0 1 16,0-1-16,22-42 62</inkml:trace>
  <inkml:trace contextRef="#ctx0" brushRef="#br1" timeOffset="119088.5">21548 4085 0,'0'0'0,"0"-21"32,-22 21-32,1 21 15,21 0-15,-21 1 0,0-1 16,21 0-16,0 21 0,-21-21 16,0 22-16,21-22 0,0 0 0,0 21 15,0-20-15,0-1 0,0 0 16,0 0-16,0 0 0,0 0 15,21-21 1,0 22-16,21-22 0,-21 0 0,1 0 16,-1 0-16,21 0 0,-21 0 0,22-22 15,-22 1-15,0 21 0,21-21 16,-21 0-16,-21 0 0,22 0 0,-1-1 16,-21 1-16,0 0 0,0-21 15,0 21-15,0-22 0,0 22 0,-21-21 16,-1 21-16,1-1 0,0 22 15,0-21-15,0 21 0,0-21 16,-1 21-16,-20 0 0,21 0 16,0 0-16,0 0 0,21 21 0,-22 0 15,1-21-15,21 22 0,0-1 16,21-21 0,1 0-16,-1 0 15,21 0-15</inkml:trace>
  <inkml:trace contextRef="#ctx0" brushRef="#br1" timeOffset="119396.32">22373 3831 0,'0'0'15,"0"-21"-15,-21 21 31,0 0-31,0 21 16,-1 0-16,22 1 0,-21 20 0,21-21 16,-21 21-16,0 1 0,21-1 15,-21 0-15,21 1 0,-21-1 16,-1 0-16,22 1 0,0-22 0,0 21 16,0-21-16,0 1 0,0-1 15,0 0-15,0 0 0,0 0 16,0 0-16,22-21 0,-1 0 15,0 0-15,0 0 0,0 0 0,0 0 16,22 0-16,-22 0 0,0-21 16,21 21-16</inkml:trace>
  <inkml:trace contextRef="#ctx0" brushRef="#br1" timeOffset="119748.12">23114 3789 0,'21'0'0,"-42"0"0,63 0 16,-21 0 0,1 0-16,-1 0 0,-21 21 0,0 0 15,21 0-15,0 1 0,0-1 16,-21 0-16,21 21 0,-21 1 0,22-1 15,-22 0-15,0 1 0,0-1 16,0 0-16,-22 22 0,1-22 16,0 0-16,-21 1 0,-1-22 0,22 21 15,-21-21-15,0 22 0,-1-22 16,22 0-16,-21 0 0,21 0 0,-1 1 16,1-22-16,0 21 0,0-21 15,0 21-15,0-21 31,21-21-31</inkml:trace>
  <inkml:trace contextRef="#ctx0" brushRef="#br0" timeOffset="126141.68">12912 5821 0,'0'0'0,"-22"0"0,-20 0 0,21 0 0,0 0 16,-22 0-16,22 0 0,0 0 15,0 0-15,-21 0 0,20 0 0,1 0 16,0 0-16,0 0 16,0 0-16,42 0 46,0 0-46,21 0 0,-20 0 16,20 0-16,0 0 0,22 0 16,-1 0-16,1 0 0,-1 0 0,1 0 15,20-21-15,-20 21 0,-1 0 0,22 0 16,-43-21-16,22 21 0,-22 0 16,1 0-16,-22 0 0,0 0 0,0 0 15,-42 0 16,0 0-31,0 0 0,-1 0 0,1 0 16,0 0-16,0 0 16</inkml:trace>
  <inkml:trace contextRef="#ctx0" brushRef="#br0" timeOffset="126528.46">13229 5821 0,'0'0'16,"0"21"-16,-21-21 15,21 21-15,0 0 0,0 1 16,0-1-16,0 0 16,0 0-16,0 0 0,0 22 0,0-22 15,0 21-15,-21-21 0,21 22 0,0-22 16,0 21-16,-21 0 0,21 1 16,0-1-16,-22 22 0,22-22 15,0 0-15,0 1 0,0 20 0,0-21 16,0 1-16,0-1 0,-21 0 15,21 1-15,-21-22 0,0 21 0,21-21 16,-21 1-16,0-1 0,21 0 0,-22-21 16,1 21-16,-21-21 0,21 0 15,0 0-15,-22 0 0,22 0 0,-21 0 16,-1-21-16,22 21 0,-21-21 0,21 0 16,0 21-16,-1-22 0,1 1 0,0 0 15,0 0-15,21 0 16,0 0-16,0-1 0,0 1 15,21 0-15,0 21 16,0-21-16,22 21 0,-22-21 16,0 0-16,21 21 0,-20-22 0</inkml:trace>
  <inkml:trace contextRef="#ctx0" brushRef="#br0" timeOffset="127052.16">13631 6392 0,'0'0'0,"43"-21"0,-22 0 0,0 0 16,-21 0-16,21 0 0,-21-1 16,0 1-16,0 0 0,0 0 15,0 0-15,-21 0 16,0 21-16,0 0 0,-1 0 16,1 0-16,-21 0 0,21 0 0,0 21 15,-22 0-15,22 0 0,-21 0 0,21 22 16,-1-22-16,-20 21 0,21 0 15,0 1-15,0-1 0,-1 0 0,22 1 16,0-1-16,0 0 0,0-20 0,0 20 16,0-21-16,0 0 0,0 0 15,0 1-15,22-22 0,-1 21 16,0-21-16,0 0 0,0 0 0,0 0 16,22 0-16,-22-21 0,0 21 15,21-22-15,-20 1 0,-1 0 0,21 0 16,-21-21-16,0 20 0,1-20 0,-1 21 15,0-21-15,-21-1 0,0 1 16,21 0-16,-21 20 0,0-20 0,0 21 16,0 0-16,0 0 0,0 42 31,0 0-31,0 0 16,0 21-16,-21-20 0,21 20 0,0-21 15,0 21-15,0-20 16,0 20-16,0-21 0,0 21 0,0-20 15,0-1-15,0 0 0,0 0 0,21 0 16,0 0-16,0-21 0,1 22 16,-1-22-16,0 0 0,0 0 15,0 0-15,0-22 0,1 1 0,-1 0 16</inkml:trace>
  <inkml:trace contextRef="#ctx0" brushRef="#br0" timeOffset="127275.03">14139 6223 0,'0'21'15,"0"0"-15,0 1 16,0-1-16,0 0 0,0 21 0,0-21 16,0 22-16,0-22 0,0 21 0,0-21 15,0 1-15,0 20 0,0-21 16,0 0-16,0 0 0,0 1 0,21-22 15,-21 21-15,0 0 16,22-21-16,-1 0 16</inkml:trace>
  <inkml:trace contextRef="#ctx0" brushRef="#br0" timeOffset="127504.9">14541 6244 0,'-21'0'16,"0"0"0,0 0-16,0 0 0,21 21 0,-21 1 15,-1-22-15,1 21 0,0 21 16,0-21-16,0 0 0,0 22 0,-1-22 16,1 21-16,0-21 0,0 1 15,21 20-15,0-21 0,-21 0 0,21 0 16,0 1-16,21-22 15,21 0 1</inkml:trace>
  <inkml:trace contextRef="#ctx0" brushRef="#br0" timeOffset="127976.63">14859 6308 0,'0'-21'0,"0"42"0,0-64 15,0 22-15,0 0 0,-42 0 32,20 21-32,1 0 15,0 21-15,0 0 0,21 0 16,-21 22-16,0-22 0,-1 21 0,1-21 16,0 22-16,21-1 0,-21 0 15,0-20-15,21 20 0,0-21 0,0 21 16,0-20-16,0-1 0,0 0 15,21-21-15,0 0 16,0 0-16,0 0 0,1 0 16,-1 0-16,0-21 0,0 0 15,0-1-15,0 1 0,1 0 0,-1-21 16,-21 21-16,21-22 0,0 22 0,-21-21 16,21-1-16,-21 22 15,0 0-15,0 0 0,0 0 0,0 0 16,21-1-16,-21 44 15,0-1 1,0 0-16,-21 0 0,21 0 0,0 0 16,0 22-16,0-22 0,0 21 0,0-21 15,0 1-15,0-1 0,0 21 16,0-21-16,0 0 0,0 1 16,21-22-16,1 0 0,-1 0 0,0 0 15,21 0-15,-21 0 0,22-22 16,-22 1-16</inkml:trace>
  <inkml:trace contextRef="#ctx0" brushRef="#br0" timeOffset="128676.23">16150 6138 0,'21'-21'0,"43"0"31,-43 21-31,0-21 0,0 21 0,0-21 16,22 0-16,-22 21 0,21-22 0,-21 1 16,1 0-16,-1 21 0,-21-21 15,0 0-15,0 0 0,0-1 16,-21 22-16,-22 0 0,22 0 15,-21 0-15,-1 0 0,1 0 0,0 0 16,-1 0-16,1 22 0,21-1 0,-21-21 16,-1 21-16,22 0 0,0 0 15,0 0-15,0 22 0,21-22 0,0 0 16,0 0-16,0 22 0,0-22 0,21 0 16,0 21-16,21-21 0,-21 22 15,1-22-15,20 21 0,-21 1 0,21-22 16,-20 21-16,20 0 0,-21-20 15,0 20-15,0 0 0,1-21 16,-22 1-16,0-1 0,0 0 0,0 0 16,-22 0-16,1 0 0,0-21 0,-21 22 15,-1-22-15,1 0 0,0 0 16,-1 0-16,-20 0 0,21 0 0,-1 0 16,1 0-16,21-22 0,-22 1 0,22 0 15,-21 0-15,21 0 0,0-22 16,21 22-16,0-21 0,0 0 0,0 20 15,0-20-15,0 0 0,0 21 0,0-22 16,21 22-16,21 0 16,-21 0-16,0 21 0,1 0 15,20 0-15,-21 0 0,0 0 0,22 0 16,-22 0-16</inkml:trace>
  <inkml:trace contextRef="#ctx0" brushRef="#br0" timeOffset="129444.13">16764 6244 0,'0'-63'32,"-21"63"-17,0 0 1,-1 0-16,22 21 0,-21 0 15,0 0-15,21 0 0,0 1 0,-21-1 16,0 21-16,0-21 0,21 22 16,-22-1-16,1 0 0,21-21 0,0 22 15,-21-1-15,21-21 0,0 0 0,0 22 16,0-22-16,0 0 0,21-21 16,-21 21-16,43-21 0,-22 0 0,0 0 15,0 0-15,21 0 0,-20 0 16,20 0-16,-21 0 0,21-21 15,1 0-15,-22 0 0,21 0 0,1-1 16,-22-20-16,21 21 0,0-21 16,-20-1-16,-1 22 0,0-21 0,0-1 15,-21 22-15,0-21 0,0 21 0,0 0 16,0-1-16,-21 1 0,0 21 16,0 0-16,-1 0 0,1 0 15,0 0-15,0 0 0,0 21 0,0 1 16,21-1-16,0 0 15,0 0-15,0 0 0,0 0 0,21 1 16,0-1-16,-21 0 0,21 21 16,0-21-16,-21 1 0,0-1 15,21 0-15,1 0 0,-22 0 16,0 0-16,0 1 0,21-22 16,0 0-1,0 0-15,0 0 16,0-22-16,1 22 0,-1-21 0,0 0 15,0 0-15,0 0 0,0 0 16,1-1-16,-1 1 0,0 0 0,0-21 16,0 21-16,0-1 0,-21-20 15,0 21-15,22 21 0,-22-21 0,0 0 16,0 42 0,0 0-1,0 0-15,-22 0 0,22 0 0,-21 1 16,21 20-16,-21-21 0,21 0 0,0 0 15,0 1-15,0-1 0,-21-21 16,21 21-16,0 0 0,0-42 47,0 0-31,0 0-16</inkml:trace>
  <inkml:trace contextRef="#ctx0" brushRef="#br0" timeOffset="129609.41">17441 6117 0,'0'0'0,"-21"0"31,0 0-15,21 21-1,0 1-15,21-22 0,0 0 16,0 21-16</inkml:trace>
  <inkml:trace contextRef="#ctx0" brushRef="#br0" timeOffset="129924.23">17695 6265 0,'0'0'0,"0"22"0,0-1 16,-21 21-16,0 0 0,21-20 0,-21 20 15,21 0-15,0 1 0,0 20 0,0-21 16,0 1-16,0-1 0,0 0 16,0 1-16,0-1 0,-21 22 0,21-22 15,-22 0-15,1 1 0,21 20 0,-21-21 16,0 22-16,0-22 16,0 22-16,-1-22 0,1 22 0,21-22 15,-21 0-15,21-21 0,-21 22 0,21-22 16,0 0-16,0 0 0,0-42 31,21 0-31,-21 0 16,21 0-16,0-1 0,1-20 0,-1 0 15,0-1-15,0-20 0,-21 21 16</inkml:trace>
  <inkml:trace contextRef="#ctx0" brushRef="#br0" timeOffset="130208.97">17738 6350 0,'21'-42'0,"-42"84"0,63-105 0,-21 41 0,-21 1 16,21 21-16,0-21 0,1 21 15,-1 0-15,0-21 0,0 21 0,0 0 16,0 0-16,1 0 0,-1 0 16,0 0-16,0 0 0,0 21 0,0-21 15,-21 21-15,0 0 0,0 1 0,0-1 16,0 0-16,0 0 0,-21 21 15,0-20-15,0-1 0,0 0 16,-22-21-16,22 21 0,-21 0 0,21 0 0,0-21 16,-1 0-16,-20 22 15,21-22-15,0 0 16,21-22 0,0 1-16,0 0 0,21 0 15,0-21-15</inkml:trace>
  <inkml:trace contextRef="#ctx0" brushRef="#br0" timeOffset="130460.83">18394 5927 0,'21'0'0,"-42"0"0,21 21 32,-21-21-32,21 21 15,-22 0-15,1 0 0,0 1 0,0-1 16,21 21-16,-21-21 0,21 0 0,-21 22 15,-1-22-15,22 21 0,0-21 16,0 22-16,-21-1 0,21-21 0,0 22 16,0-22-16,0 0 0,0 0 0,0 0 15,0 0-15,0 1 0,21-22 16,1 0-16,-1 0 0,0 0 16,0 0-16,0 0 0,22-22 0,-22 1 15</inkml:trace>
  <inkml:trace contextRef="#ctx0" brushRef="#br0" timeOffset="130641.05">18267 6117 0,'0'0'0,"-21"0"0,-1 0 16,44 0 15,-1 0-31,0 0 0,0 0 15,0 0-15,0 0 0,1 0 0,20 0 16,-21 0-16,21-21 16</inkml:trace>
  <inkml:trace contextRef="#ctx0" brushRef="#br0" timeOffset="132944.67">19071 6033 0,'0'0'0,"-21"0"0,42 0 32,0 0-17,0 0-15,1-22 0,-1 22 0,21-21 16,-21 21-16,22-21 0,-1 0 15,0 21-15,1-21 0,-1 0 16,0 21-16,1-22 0,-1 1 0,-21 0 16,21 0-16,-42 0 0,0 0 15,0-1-15,0 1 0,-42 0 16,21 21-16,-21-21 0,-1 21 0,1 0 16,0 0-16,-1 0 0,-20 0 15,20 0-15,1 21 0,0 0 0,21 0 16,-22 1-16,22-1 0,21 21 0,0-21 15,0 22-15,0-22 0,0 21 16,0-21-16,0 0 0,21 22 0,0-22 16,1 0-16,-1-21 15,0 21-15,21 0 0,-21-21 0,22 22 16,-22-22-16,21 21 0,-21-21 0,1 0 16,20 0-16,-21 0 15,-42 0 1,0 0-16,-22 0 15,22 0-15,-21 21 0,0-21 16,20 0-16,-20 21 0,21-21 0,-21 21 16,-1 0-16,22 1 0,0-1 0,-21 0 15,20 0-15,1 21 0,21-20 16,0 20-16,0-21 0,0 0 0,0 22 16,0-22-16,0 0 0,21 0 15,-21 0-15,22-21 16,20 0-16,-21 0 0,0 0 0,0 0 15,1 0-15,-1 0 0,0 0 0,0-21 16,0 0-16,0 0 0,1 21 16,-1-21-16,0-1 0,0 1 0,0-21 15,0 21-15,1 0 0,-1-22 16,21 22-16,-21 0 0,22-21 0,-22 20 16,21 1-16,-21 0 0,22 0 15,-22 21-15,21-21 0,0 21 0,-20 0 16,-1 0-16,0 0 0,0 0 0,0 21 15,-21 0-15,21-21 0,-21 21 16,0 0-16,0 1 0,0 20 16,-21-21-16,0 0 0,0 22 0,0-22 15,0 0-15,-1 0 0,22 0 0,-21 0 16,0 1-16,21-1 0,-21-21 16,21 21-16,-21-21 0,42 0 31,0-21-31,0 0 0,0 21 15,1-22-15,-1 1 0,0 0 0,0 0 16,0 0-16,0-22 16,22 22-16,-22 0 0,0 0 0,0-21 15,0 20-15,1 1 0,-1 0 0,-21 0 16,21 0-16,-21 0 16,-21 42-1,0 0 1,-1 0-16,1 0 15,0 0-15,21 22 0,0-22 0,-21 0 16,21 21-16,-21-20 0,21-1 16,0 0-16,0 21 0,0-21 0,0 1 15,0-1-15,21-21 0,0 21 16,0 0-16,0-21 0,1 0 16,-1 0-16,21 0 0,-21 0 0,22 0 15,-22 0-15,21 0 0,0 0 0,-20-21 16,20 21-16,0-21 0,1 0 15,-22-1-15,0-20 0,21 21 0,-21-21 16,1 20-16,-22-20 0,0 21 0,0 0 16,0-22-16,0 22 0,0 0 15,0 0-15,-22 21 0,1 0 16,0 0-16,0 0 0,0 0 16,0 21-16,-1 0 0,1 0 15,0 1-15,21-1 0,-21 21 16,21-21-16,0 0 0,0 22 0,0-22 15,0 0-15,0 21 0,0-20 16,21-1-16,0-21 0,0 21 0,1 0 16,-1-21-16,0 0 0,0 0 15,0 0-15,22 0 0,-22 0 0,0 0 16,0 0-16,21 0 0,-20-21 0,-1 21 16,0-21-16,21 0 0,-21-1 15,1-20-15,20 21 0,-21 0 0,0-22 16,22 22-16,-22-21 0,0 21 15,0 0-15,0-22 0,0 22 0,1 21 16,-1-21-16,-21 0 0,0 42 47,0 0-47,0 0 16,0 0-1,0-42 32,21 21-47,-21-21 0,0 0 16,0 0-16,0 0 15,0-1 1,-21 22 15,0 22-31,-1-1 16,1 0-16,0 0 0,0 0 0,0 22 15,0-22-15,21 21 0,-22-21 16,22 0-16,-21 22 0,21-22 0,0 0 16,0 0-16,0 0 0,0 1 0,21-1 15,1-21-15,-1 21 0,0 0 16,0-21-16,0 0 0,0 0 16,22 0-16,-22 0 0,0 0 0,21 0 15,-20 0-15,-1-21 0,0 0 16,21 21-16,-21-21 0,1-1 0,20-20 15,-21 21-15,0 0 0,0-22 16,1 22-16,-1-21 0,-21 0 0,0 20 16,21 1-16,-21-21 0,0 21 0,0 0 15,0-1-15,-21 22 16,0 0-16,21 22 16,-22-1-16,1-21 0,21 21 15,-21 0-15,21 0 0,0 22 16,0-22-16,0 0 0,0 0 0,0 0 15,0 22-15,0-22 0,0 0 16,0 0-16,0 0 0,21 0 16,0-21-16,1 22 0,-1-22 15,0 0-15,0 0 0,0 0 16,0 0-16,22 0 0,-22 0 0,0 0 16,0-22-16,22 1 0,-22 0 0,0 0 15,0 0-15,0 0 0,-21-22 16,21 22-16,1-21 0,-1 21 0,-21-1 15,0-20-15,21 21 0,-21 0 0,21 21 16,-21-21-16,-21 42 31,0 0-31,21 0 0,0 0 16,-21 0-16,21 1 0,-22-1 16,22 0-16,0 0 0,0 0 0,0 0 15,0 1-15,0-1 0,0 0 16,0 0-16,22-21 0,-22 21 0,21-21 15,0 0-15,0 0 0,0 0 16,0 0-16,1 0 0,-1 0 0,0 0 16,0 0-16,0-21 0,0 0 0,-21 0 15,22 0-15,-1-1 0,0-20 16,0 21-16,-21-21 0,21-1 0,0 1 16,1 0-16</inkml:trace>
  <inkml:trace contextRef="#ctx0" brushRef="#br0" timeOffset="133192.51">22267 5715 0,'0'-21'16,"0"0"-16,0 148 0,0-212 0,0 22 0,0 41 0,-21 44 31,0 20-31,21-21 0,0 21 0,-21 1 16,0-1-16,21 0 0,-22 1 0,22 20 16,0-20-16,0-1 0,0 0 15,0 1-15,0-22 0,0 21 0,0 0 16,0-20-16,0-1 0,0 21 15,0-21-15,0 0 0,0 1 16,0-1-16,0 0 0,22-21 31,-1-21-15,0 0-16,-21-1 0,42 22 16,-21-21-16</inkml:trace>
  <inkml:trace contextRef="#ctx0" brushRef="#br0" timeOffset="133588.29">22606 6075 0,'-21'0'16,"0"0"-1,21 21-15,-22 0 0,1-21 16,0 21-16,0 1 0,21-1 0,-21 0 16,0 0-16,21 0 0,0 0 15,0 1-15,-22-1 0,22 0 0,0 0 16,0 0-16,0 0 0,0 1 15,0-1-15,0 0 0,22 0 16,-1-21-16,0 0 0,0 0 0,0 21 16,0-21-16,1 0 0,-1 0 15,21 0-15,-21-21 0,0 21 0,22-21 16,-22 0-16,0 0 0,-21-1 16,21 1-16,-21-21 0,21 21 0,-21 0 15,0-22-15,0 22 0,0 0 16,0-21-16,0 20 0,-21 1 15,0 21-15,0-21 0,0 21 0,0-21 16,-22 21-16,22 0 0,0 0 16,0 0-16,0 21 0,-1-21 0,1 21 15,0 0-15,21 1 0,0-1 16,0 0-16,0 0 0,0 0 16,21 0-16,0-21 0,1 0 15,-1 0-15,0 22 0</inkml:trace>
  <inkml:trace contextRef="#ctx0" brushRef="#br0" timeOffset="133984.07">23135 6138 0,'0'0'0,"0"-21"0,0 0 16,0 0-16,0 0 0,21 21 0,-21-21 15,21-1-15,-21 1 0,22 21 16,-1 0-1,0 0-15,-21 21 16,0 1-16,0-1 0,21 0 0,-21 0 16,21 0-16,-21 0 0,0 22 15,0-22-15,0 0 0,0 0 0,0 22 16,0-22-16,0 0 0,0 0 16,0 0-16,0 0 0,0 1 15,0-1-15,0 0 0,0 0 0,-21 0 16,0-21-1,21-21 1,0 0 0,0 0-16,0 0 15,0-1-15,21 1 0,-21 0 0,21 0 16,-21 0-16,21 0 0,1-1 16,-22 1-16,21 0 0,0 0 0,0 0 15,-21 0-15,21-1 0,-21 1 0,21 21 16,-21-21-16,0 0 15</inkml:trace>
  <inkml:trace contextRef="#ctx0" brushRef="#br0" timeOffset="134204.95">22056 5779 0,'0'0'0,"0"21"15,21-21 1,0 0-16,0 0 16,0 0-16,0 0 0,22 0 15,-22 0-15,0 0 0,21 0 16,-20 0-16,20 0 0,0 0 0,1 0 16,-1 0-16,0-21 0,1 21 15</inkml:trace>
  <inkml:trace contextRef="#ctx0" brushRef="#br0" timeOffset="134520.76">23961 5355 0,'21'0'15,"-42"0"-15,42-21 16,-21 42 0,0 0-1,0 1-15,0-1 0,-21-21 16,-1 21-16,22 0 0,-21 0 0,0 0 16,21 1-16,0-1 0,-21 0 15,0 0-15,21 0 0,0 0 0,0 1 16,0-1-16,0 0 15,0 0-15,0 0 16,21-21 0</inkml:trace>
  <inkml:trace contextRef="#ctx0" brushRef="#br0" timeOffset="134761.63">23707 5736 0,'0'0'0,"-22"0"0,22 21 16,0 1-1,22-22 1,-1 0-16,0 0 0,0 0 16,0 0-16,0 0 0,22 0 0,-22 0 15,0 0-15,0 0 0,0 0 16,22-22-16,-22 22 0,0-21 0,0 0 15,0 0-15,1 21 0,-22-21 16,0 0-16,0-1 0</inkml:trace>
  <inkml:trace contextRef="#ctx0" brushRef="#br0" timeOffset="134940.53">23622 5376 0,'0'0'0,"21"0"31,0 0-31,0 0 0,1 0 0,-1 0 16,21 0-16,-21 0 0,22 0 15,-1 0-15,-21 0 0,21 0 0,-20 0 16,20 0-16,-21 0 0,21-21 0,-20 21 16</inkml:trace>
  <inkml:trace contextRef="#ctx0" brushRef="#br0" timeOffset="135464.76">24193 5080 0,'0'0'0,"-21"0"0,0 0 0,0 0 0,-21 0 15,20 0-15,-20 0 0,21 0 16,-21 0-16,-1 0 0,1 0 0,0 21 15,-1 0-15,1-21 16,21 22-16,-22 20 0,1-21 0,21 0 16,-21 0-16,20 22 0,1-22 0,0 21 15,0-21-15,0 22 0,0-1 16,-1 0-16,22 1 0,-21-1 0,21 0 16,0 1-16,0-1 0,0 0 15,0 1-15,21-1 0,1 0 0,20-20 16,-21 20-16,21-21 0,-20 0 15,41 0-15,-21-21 0,1 22 0,20-22 16,1 0-16,-1 0 0,-20 0 0,20 0 16,-21 0-16,22 0 0,-22-22 15,1 1-15,-1 0 0,0-21 0,1 21 16,-22-22-16,21 1 0,-21-22 16,22 22-16,-22-21 0,0 20 15,-21-20-15,0 20 0,0 1 0,0 0 16,0-22-16,0 43 0,0-21 15,-21-1-15,0 1 0,-1 21 0,1-21 16,-21 20-16,0 1 0,-1 0 16,1 0-16,0 0 0,-1 21 0,1 0 15,21 0-15,-22 0 0,22 0 16,-21 0-16,21 0 0,0 21 0,-1 0 16,1 0-16,0-21 0,21 21 15,-21 1-15,0-1 0</inkml:trace>
  <inkml:trace contextRef="#ctx0" brushRef="#br0" timeOffset="137244.62">12848 7154 0,'0'0'0,"-21"0"16,-43 0-16,43 0 15,0 0-15,0 0 16,0 0-16,42 0 47,0 0-47,0 0 0,0 0 16,1 0-16,-1 0 0,0 0 15,21 0-15,-21 0 0,1 0 16,20 0-16,0 0 0,1-21 0,-1 21 15,0 0-15,1 0 0,-1 0 16,21 0-16,-20 0 0,20 0 0,-20 0 16,-1 0-16,21 0 0,-20 0 0,20 0 15,-20 0-15,20 0 0,1 0 16,-22 0-16,21 0 0,1 0 0,21 0 16,-22 0-16,1 0 0,20 0 15,-20 0-15,-1 0 0,1 0 16,-1 0-16,1 0 0,-1 0 0,1 0 15,-22 0-15,22 0 0,-22 0 16,21 0-16,1 0 0,-1 0 0,1 0 16,-1-21-16,22 21 0,-21 0 0,20 0 15,-20 0-15,20 0 0,-20 0 16,21 0-16,-22 0 0,1 0 0,20 0 16,-20 0-16,-1 0 0,22 0 0,-22 0 15,22 0-15,-21 0 0,20 0 16,1 0-16,-22 0 0,22 0 0,-21 0 15,20 0-15,-20 0 0,20 0 16,-20 0-16,21 0 0,-1 0 16,1 0-16,0 0 0,20 0 0,-20 0 15,0 21-15,-1-21 0,1 0 16,0 0-16,-22 0 0,22 21 0,0-21 16,-22 0-16,22 0 0,-1 0 15,1 0-15,0 0 0,-22 0 0,22 0 16,-22 0-16,22 0 0,-21 0 0,-1 0 15,22 0-15,-22 0 0,1 0 16,-1 0-16,22 0 0,-22 0 16,22 0-16,-21 0 0,20 0 15,-20 0-15,20 0 0,-20 0 0,-1 0 16,1 0-16,-1 0 0,-20 0 16,20 0-16,1 0 0,-1 0 0,-20 0 15,20 0-15,1 0 0,20 0 16,-20 0-16,20 0 0,-20 0 0,-1 0 15,22 0-15,-21 0 0,-1-21 0,1 21 16,-1 0-16,-21 0 0,22 0 16,-22 0-16,22 0 0,-22 0 0,22 0 15,-22 0-15,21 0 0,1 0 16,-22 0-16,22 0 0,-1 0 0,1-21 16,-1 21-16,-20 0 0,20 0 15,1 0-15,-22 0 0,21 0 16,-20 0-16,-1 0 0,0 0 0,22 0 15,-22 0-15,1 0 0,-1 0 16,0 0-16,1 0 0,-1 0 0,0 0 16,1 0-16,-1 0 0,0 0 0,1 0 15,-22 0-15,21 0 0,-21 0 16,22-21-16,-22 21 0,0 0 0,0 0 16,0 0-16,0 0 0,-21-21 31,22 21-31,-1 0 31,0 0-15,0 0-1,0 0-15,0 0 0,1 0 16,-1 0-16,0 0 0,0 0 16,0 0-16,0 0 15,1 0 1,-1 0-1,0 0 1,-42 0 47,21 21-63,-21-21 0,-1 0 31,1 0-31,0 0 0,0 0 0,0 0 15,-22 0-15</inkml:trace>
  <inkml:trace contextRef="#ctx0" brushRef="#br0" timeOffset="144524.46">15198 11748 0,'0'0'0,"-22"0"0,-20 21 0,21-21 16,-21 0-16,-1 0 0,22 0 0,-21 21 16,21-21-16,-1 0 0,1 0 15,0 0-15,0 0 0,42 0 31,0 0-31,0 0 0,22 0 0,-1 0 16,0 0-16,22 0 0,-1 0 16,1 0-16,-1 0 0,1 0 0,-1 0 15,1 0-15,-1 0 0,-20 0 16,20 0-16,-20 0 0,-1 0 0,-21 0 16,21 0-16,-20 0 0,-1 0 0,-42 0 46,-1 0-46,1 0 16,0 0-16,0 0 0,-21 0 16,20 0-16,-20 0 0</inkml:trace>
  <inkml:trace contextRef="#ctx0" brushRef="#br0" timeOffset="144760.32">15325 11832 0,'0'0'15,"0"21"-15,0 1 0,0-1 0,0 0 16,21 21-16,-21-21 0,0 22 16,0-1-16,0 0 0,0 1 0,0 20 0,0-20 15,0-1-15,-21 0 16,21 1-16,-22-1 0,1 0 0,0 1 16,21-1-16,-21 0 0,21-21 0,-21 22 15,21-22-15,0 21 0,0-21 16,0 1-16,0-1 0,0 0 0,0 0 15,21-21 1,0 0-16,0 0 0</inkml:trace>
  <inkml:trace contextRef="#ctx0" brushRef="#br0" timeOffset="145289.03">16108 12319 0,'0'0'0,"0"-85"32,0 64-32,0 0 0,-21 0 0,-1 0 15,1 0-15,0 21 0,0-22 0,0 22 16,0 0-16,-22 0 0,22 0 16,0 22-16,-21-1 0,20 0 0,1 0 15,-21 0-15,21 22 0,0-1 16,-1-21-16,1 21 0,0 1 15,21-1-15,0-21 0,0 22 0,0-1 16,0-21-16,0 0 0,0 0 0,0 1 16,0-1-16,0 0 0,21-21 15,0 0-15,1 0 0,-1 0 0,0 0 16,0 0-16,21 0 0,-20-21 16,-1 0-16,0-1 0,21 22 0,-21-42 15,1 21-15,-1 0 0,0 0 0,0-22 16,0 22-16,-21-21 0,0-1 15,0 22-15,21-21 0,-21 21 0,0 0 16,0-1-16,0 1 0,0 42 31,0 1-31,0-1 0,-21 0 16,21 21-16,0-21 0,0 22 0,-21-22 16,21 0-16,0 21 0,0-20 15,0-1-15,0 0 0,0 0 0,0 0 16,0 0-16,21-21 0,0 22 0,1-22 15,-1 0-15,0 0 0,0 0 16,21 0-16,-20 0 0,-1 0 0,21-22 16,-21 22-16,0-21 0,1 0 15,20 0-15</inkml:trace>
  <inkml:trace contextRef="#ctx0" brushRef="#br0" timeOffset="145821.72">16552 11980 0,'0'-42'0,"-21"338"0,42-550 0,-21 170 0,0 63 0,0-1 15,0 1-15,0 42 16,0 1 0,0 20-16,0 0 0,0 1 15,-21 20-15,21-21 0,0 1 0,0-1 16,-21 22-16,21-22 0,-21 0 0,21-21 16,-21 22-16,21-1 0,0-21 15,0 0-15,-22 1 0,22-1 0,-21 0 16,21 0-1,0-42 1,0 0 0,0 0-16,0-1 0,0 1 15,21 0-15,1 0 0,-1-21 16,0 20-16,0 1 0,0-21 0,0 21 16,1 0-16,-1-22 0,0 22 15,21 0-15,-21 21 0,22-21 16,-43 42 15,-21-21-15,-1 0-16,1 0 0,0 21 15,0-21-15,0 21 0,0-21 16,-1 0-16,1 21 0,0-21 0,21 22 16,0-1-16,-21-21 0,21 21 15,0 0-15,0 21 0,0-20 0,0-1 16,0 0-16,0 0 0,0 0 0,0 0 15,0 1-15,21-1 0,-21 0 16,21-21-16,0 21 0,-21 0 0,22-21 16,-1 0-16,0 0 0,0 0 0,0 0 15,0 0-15,1 0 0,-1 0 16,21 0-16,-21-21 0,0 21 0,1-21 16,20 0-16</inkml:trace>
  <inkml:trace contextRef="#ctx0" brushRef="#br0" timeOffset="146576.72">17145 12298 0,'0'0'0,"0"21"16,21-21-1,0 0 1,0 0-16,1-21 0,-1 0 15,0 0-15,0 21 0,0-22 16,0 1-16,1 0 16,-22 0-16,0 0 0,0 0 15,0-1-15,-22 22 0,1 0 16,0 0-16,0 0 0,-21 0 0,20 0 16,1 22-16,0-1 0,-21 0 0,21 0 15,-1 0-15,1 0 0,21 22 16,-21-22-16,21 0 0,-21 0 0,21 0 15,0 1-15,0-1 0,0 0 0,0 0 16,0 0-16,21 0 16,0-21-16,-21 22 0,21-22 15,1 0-15,-1 0 0,0 0 0,0 0 16,0 0-16,22 0 16,-22 0-16,0 0 0,0 0 0,21 0 15,-20 0-15,-1-22 0,21 22 0,-21-21 16,0 21-16,22-21 0,-22 0 15,0 21-15,21-21 0,-20 0 0,20-1 16,-21 1-16,21 0 0,-20-21 16,-1 21-16,21-22 0,-21 22 0,0 0 15,-21-21-15,0 20 0,22 1 0,-22 0 16,-22 21 15,1 0-31,0 21 0,0 0 0,0-21 16,0 22-16,-1-1 0,1 0 15,0 0-15,21 0 0,0 0 0,0 1 16,0-1-16,0 0 0,0 0 16,0 0-16,21 0 0,0-21 15,1 22-15,-1-1 0,0-21 0,0 21 16,0-21-16,0 21 0,1-21 16,-1 21-16,0-21 0,-21 21 15,0 1 1,-21-22-16,0 0 15,-1 0-15,-20 21 0,0-21 16,21 0-16,-22 0 0,1 0 0,21 0 16,0 0-16,-1 0 0,1 0 15,21-21 1,0-1-16,21 22 0,1-21 16,20 0-16,-21-21 0</inkml:trace>
  <inkml:trace contextRef="#ctx0" brushRef="#br0" timeOffset="147052.35">18796 12023 0,'21'0'15,"-42"0"-15,42-21 0,-21-1 0,0-20 16,0 21-16,21 0 0,-21 0 0,21-1 15,-21 1-15,0 0 0,0 0 0,0 0 16,-21 0 0,0 21-16,-21 0 0,21 0 0,-22 0 15,1 0-15,0 21 0,-1 0 16,1-21-16,0 21 0,-1 0 0,1 0 16,0 1-16,20-1 0,1 21 15,0-21-15,21 0 0,0 22 16,0-22-16,0 0 0,21 0 0,0 22 15,1-22-15,20 0 0,-21 0 0,21 21 16,1-20-16,-22-1 0,21 0 16,-21 0-16,1 0 0,-1 0 0,0 1 15,-21-1-15,0 0 0,0 0 0,0 0 16,0 0-16,-21-21 16,-22 22-16,22-22 0,-21 0 15,0 0-15,-1 0 0,1 0 0,0 0 16,-22 0-16,22 0 15,-1 0-15,22 0 0,-21-22 0,21 1 0,0 21 16,-1-21-16,1 21 0,21-21 16,21 0-1,1 21-15,-1 0 0,21 0 16,-21-21-16</inkml:trace>
  <inkml:trace contextRef="#ctx0" brushRef="#br0" timeOffset="147344.18">19177 12044 0,'0'-21'0,"0"42"0,0-63 0,0 20 16,0 1-16,-21 21 0,0 0 0,-1 0 16,1 0-16,0 0 0,0 0 15,0 0-15,0 21 0,21 1 0,-22 20 16,1-21-16,0 21 0,0-20 15,0 20-15,21 0 0,0-21 0,0 22 16,0-22-16,0 0 0,0 21 0,0-20 16,0-1-16,0 0 0,0 0 15,21-21-15,-21 21 0,21-21 0,0 0 16,0 0-16,1 0 0,20 0 16,-21 0-16,0 0 0,0 0 15,1 0-15,20 0 0,-21-21 0,0 0 16</inkml:trace>
  <inkml:trace contextRef="#ctx0" brushRef="#br0" timeOffset="147724.97">19346 12107 0,'0'0'0,"0"-84"32,21 84-32,1 0 15,-22-21-15,21 21 0,0 0 0,0 0 16,0 21-16,0 0 15,1 0-15,-1 0 0,-21 22 16,21-22-16,0 21 0,0-21 0,0 0 16,-21 22-16,0-22 0,0 21 0,0-21 15,0 1-15,0-1 0,0 0 16,0 0-16,-21-21 16,0 0-16,0 0 15,0 0 1,21-21-16,0 0 15,0 0-15,0-1 0,0 1 16,0 0-16,21 0 0,0 0 0,0 0 16,0-1-16,1 1 0,-1-21 15,0 21-15,0 0 0,21-1 16,-20 1-16,-1 21 0,0-21 0,21 21 16,-21 0-16,1-21 0,-1 21 15,0 0-15,0 0 0,0 0 0,0 0 16,1 0-16</inkml:trace>
  <inkml:trace contextRef="#ctx0" brushRef="#br0" timeOffset="148741.39">20024 12256 0,'0'0'0,"21"0"31,0 0-31,0 0 15,0 0-15,0-22 0,1 22 0,20-21 16,-21 0-16,0 21 0,0-21 0,-21 0 16,0 0-16,22-1 0,-22 1 15,0 0-15,0 0 0,0 0 0,0 0 16,-22-1-16,1 22 16,0 0-16,0 0 0,0 0 15,0 22-15,-1-1 0,1-21 0,0 21 16,0 21-16,21-21 15,0 22-15,-21-22 0,21 21 0,0-21 16,0 22-16,0-22 0,0 0 0,0 21 16,21-20-16,0-1 0,-21 0 15,21-21-15,22 21 0,-22 0 0,0-21 16,21 0-16,1 21 0,-1-21 16,0 0-16,1 0 0,-1 0 0,0 0 15,22 0-15,-22-21 0,0 21 0,1-21 16,20 0-16,-20 0 0,-22 0 15,21-1-15,-21 1 0,0-21 0,1 21 16,-22-22-16,21 22 0,-21-21 16,0 21-16,0 0 0,0-1 15,0 1-15,-21 0 0,-1 21 0,1 0 16,0 0-16,0 21 16,0 0-16,0 1 0,-1-1 0,1 21 15,21-21-15,0 0 0,-21 1 16,21 20-16,0-21 0,0 0 0,0 0 15,0 1-15,0-1 0,21 0 0,0-21 16,1 21-16,-1-21 0,0 0 16,0 21-16,21-21 0,1 0 0,-1 0 15,0 0-15,-20 0 0,20 0 0,0 0 16,1 0-16,-22-21 0,21 0 16,-21 0-16,22 0 0,-22-1 15,0 1-15,0 0 0,0-21 0,0 21 16,-21-22-16,0 22 0,22 0 15,-22 0-15,0 0 0,-22 42 32,1 0-32,21 0 0,0 0 15,-21 0-15,21 1 0,-21-1 0,21 0 16,-21 0-16,21 0 0,0 0 16,0 1-16,0-1 0,-21 0 0,21 0 15,0 0 1,0-42 15,0 0-15,0 0-16,0 0 15,0-1-15,0 1 0,0 0 0,21-21 16,0 21-16,0-22 0,0 22 16,0-21-16,22 21 0,-1-22 0,-21 22 15,22 0-15,-1 21 0,0 0 0,1 0 16,-22 0-16,21 0 0,-21 0 15,22 42-15,-22-21 0,-21 1 16,21-1-16,-21 21 0,0-21 16,0 0-16,0 22 0,0-22 0,0 0 15,0 0-15,-21 0 0,0 1 0,-1-1 16,22 0-16,-21 0 0,0-21 16,0 21-16,0-21 0,0 21 15,-1-21-15,22-21 31</inkml:trace>
  <inkml:trace contextRef="#ctx0" brushRef="#br0" timeOffset="149316.06">22500 11959 0,'21'0'0,"-42"0"0,63-21 15,-20 21-15,-1-21 0,0 21 16,-21-21-16,21 21 0,0-21 0,0-1 16,-21 1-16,0 0 15,-21 0 1,0 21-16,0 0 0,-21 0 0,20 0 16,-20 0-16,0 0 0,21 0 15,-22 21-15,22-21 0,-21 21 0,21 0 16,21 1-16,0-1 0,-22 0 0,22 0 15,0 21-15,0-20 0,0-1 16,22 0-16,-1 21 0,0-21 16,0 1-16,21 20 0,1-21 0,-22 0 15,21 22-15,1-22 0,-22 0 16,0 0-16,0 0 0,-21 0 0,0 1 16,0-1-16,0 0 0,-21-21 0,0 21 15,0-21-15,-22 0 0,1 0 16,0 0-16,-1 0 0,1 0 0,0 0 15,-1 0-15,1 0 0,21 0 16,-22 0-16,22 0 0,0-21 0,21 0 16,0 0-16,21-1 15,0 1-15,1 0 16,-1 0-16,21 0 0,0 0 16,1-1-16</inkml:trace>
  <inkml:trace contextRef="#ctx0" brushRef="#br0" timeOffset="149811.91">23050 11705 0,'0'0'0,"0"-21"0,-21 21 15,0 0-15,0 0 0,0 21 16,-22 0-16,22 1 0,0-1 16,0 0-16,0 21 0,0 1 0,-1-22 15,22 21-15,-21 0 0,21 22 0,0-22 16,0 1-16,-21-1 15,21 0-15,0 1 0,-21-1 0,21-21 16,0 21-16,0 1 0,0-22 0,0 0 16,0 0-16,-21 0 0,21 1 15,0-44 17,0 1-17,0 0-15,21 0 0,0-21 16,0 20-16,0 1 0,1-21 15,-1 0-15,0 20 0,21-20 16,-21 0-16,22 21 0,-22-22 0,21 22 16,1 0-16,-22 21 0,0 0 15,21 0-15,-21 0 0,1 0 0,-22 21 16,21 0-16,-21 0 0,21 1 16,-21 20-16,0-21 0,0 0 0,0 22 15,0-22-15,-21 0 0,21 0 0,-21 0 16,-1 0-16,1 1 0,0-1 15,0-21-15,0 21 0,0 0 16,42-21 15,0 0-31,0 0 0,0-21 16,0 21-16,1-21 16</inkml:trace>
  <inkml:trace contextRef="#ctx0" brushRef="#br0" timeOffset="150188.22">23580 12023 0,'0'0'16,"21"-21"-16,-21-1 0,0 1 0,-21 21 16,-1 0-1,1 21-15,0 1 0,0-1 16,-21 0-16,20 0 0,1 0 16,0 22-16,21-22 0,-21 21 0,21-21 15,0 22-15,-21-22 0,21 0 0,0 0 16,0 0-16,0 0 15,0 1-15,21-1 0,0 0 0,0-21 16,0 0-16,1 21 0,-1-21 0,0 0 16,0 0-16,21 0 0,-20 0 15,20-21-15,-21 0 0,0 0 0,22-1 16,-22 1-16,0 0 0,0-21 16,-21 21-16,0-22 0,21 1 0,-21 0 15,0-1-15,0 1 0,0 21 0,0-22 16,-21 22-16,0 0 0,0 0 15,-22 21-15,22 0 0,0 0 16,0 0-16,0 0 0,0 0 16,-1 21-16,1-21 0,21 21 15,-21 0-15,21 1 0,21-22 16,0 0-16,1 0 16</inkml:trace>
  <inkml:trace contextRef="#ctx0" brushRef="#br0" timeOffset="150505.16">24405 11663 0,'0'0'0,"0"-21"0,0 0 16,0-1-16,-21 22 31,0 22-31,0-1 16,-1 21-16,1-21 0,0 22 15,0-1-15,0 0 0,0 1 0,-1-1 16,1 0-16,21 22 0,-21-22 0,0 0 16,21 1-16,0-1 0,0 0 15,0-20-15,0 20 0,0-21 0,0 0 16,0 0-16,0 1 0,0-1 16,21-21-16,0 0 15,0 0-15,1 0 0,20 0 16,-21-21-16,0 21 15,0-22-15,1 1 0,-1-21 0,0 21 16,0 0-16</inkml:trace>
  <inkml:trace contextRef="#ctx0" brushRef="#br0" timeOffset="150704.51">24024 11938 0,'0'0'0,"-42"0"16,21 0-16,-1 0 0,44 21 47,-1-21-47,21 0 0,-21 0 15,22 0-15,-22 21 0,21-21 16,0 0-16,-20 0 0,20 0 0,-21 0 16,21-21-16,1 21 0,-22-21 0,21 0 15</inkml:trace>
  <inkml:trace contextRef="#ctx0" brushRef="#br0" timeOffset="150992.46">25442 11218 0,'0'0'0,"-42"22"15,42-1 1,-21-21-16,21 21 0,-21 0 0,21 0 16,-22 0-16,22 1 0,0-1 15,0 0-15,0 0 0,0 0 16,0 0-16,0 1 0,0-1 16,0 0-16,0 0 15,0 0-15,22-21 31</inkml:trace>
  <inkml:trace contextRef="#ctx0" brushRef="#br0" timeOffset="151216.32">25188 11621 0,'0'0'0,"-21"21"15,0-21-15,21 21 31,21-21-15,0 21-16,0-21 16,1 0-16,-1 0 0,0 0 0,0 0 15,0 0-15,22 0 0,-22 0 16,0 0-16,0 0 0,0 0 16,0 0-16,1-21 0,-1 21 15,-21-21-15,0 0 0,21-1 0</inkml:trace>
  <inkml:trace contextRef="#ctx0" brushRef="#br0" timeOffset="151428.21">25146 11176 0,'0'0'0,"21"21"31,0-21-16,0 21-15,1-21 0,-1 0 0,21 22 16,-21-22-16,0 0 0,22 0 16,-22 0-16,0 0 0,0 0 0,0 0 15,1 0-15,-1 0 0,0 0 16,0 0-16</inkml:trace>
  <inkml:trace contextRef="#ctx0" brushRef="#br0" timeOffset="151936.92">25548 10859 0,'-21'-22'0,"42"44"0,-63-44 0,21 22 16,-1 0-16,1 0 0,0 0 15,0 0-15,0 0 0,0 0 0,-22 0 16,22 0-16,-21 22 0,21-1 15,-22 0-15,1 0 0,0 0 0,-1 22 16,1-1-16,0 0 0,-1 1 16,1 20-16,0-21 0,20 22 15,-20-1-15,21 1 0,21-22 0,0 22 16,0-22-16,0 22 0,0-22 16,21 0-16,21 1 0,-20-1 0,20 0 15,0-21-15,22 22 0,-22-22 0,22 0 16,-1 0-16,1 0 0,-1-21 15,-21 0-15,22 0 0,-22 0 0,22 0 16,-22-21-16,22 0 0,-22-21 16,0 21-16,1-22 0,20 1 0,-21 0 15,1-1-15,-22-20 0,21-1 16,-21 1-16,1-1 0,-22 1 16,0-1-16,0 1 0,-43-1 0,22 1 15,-21-1-15,-1 22 0,1 0 16,0-1-16,-22 1 0,22 21 0,0 0 15,-1-1-15,1 22 0,0 0 16,-1 0-16,22 0 0,-21 0 0,-1 22 16,1-1-16,21-21 0,-21 21 0,20 0 15,1 0-15,0 0 0,0 1 16,-21-1-16,20 0 0,-20 21 0</inkml:trace>
  <inkml:trace contextRef="#ctx0" brushRef="#br0" timeOffset="153020.78">15536 12975 0,'0'0'0,"-42"0"0,21 0 0,-22 21 0,22-21 15,-21 0-15,21 0 0,0 22 0,-1-22 16,1 0-16,0 0 15,21 21 1,21-21 0,0 0-16,1 0 0,-1 0 15,21 0-15,-21 0 0,0 0 0,22 0 16,-1 0-16,-21 0 0,22 0 16,-1 0-16,0 0 0,22 0 0,-22-21 15,0 21-15,22-22 0,21 22 16,-22 0-16,22 0 0,-1-21 0,1 21 15,21 0-15,-21 0 0,20-21 16,1 21-16,0 0 0,0 0 0,0 0 16,21-21-16,-21 21 0,21 0 15,0 0-15,0 0 0,-22 0 16,22 0-16,0-21 0,0 21 0,0 0 16,0 0-16,22 0 0,-22 0 15,0 0-15,0 0 0,0 0 0,21 0 16,0 0-16,-21 0 0,21 0 15,0 0-15,-21 0 0,21 0 0,-21 21 16,22-21-16,-1 0 0,0 21 16,-21-21-16,0 0 0,0 0 0,0 21 15,0-21-15,0 0 0,0 0 0,-21 0 16,21 0-16,-21 0 0,21 0 16,-22 0-16,1 0 0,0 0 15,0 0-15,0 0 0,0 0 16,-1 0-16,1 0 0,0 0 0,0 0 15,-21 0-15,-1 21 0,-20-21 16,20 0-16,-20 0 0,-1 0 0,1 0 16,-22 0-16,22 0 0,-1 0 15,-20 0-15,-1 0 0,21 0 0,-20 0 16,-1 0-16,0 0 0,1-21 0,-1 21 16,-21 0-16,0 0 0,1-21 15,-1 21-15,0 0 0,-42 0 47,0 0-31,-1 0-16</inkml:trace>
  <inkml:trace contextRef="#ctx0" brushRef="#br1" timeOffset="158553.79">14690 7916 0,'0'0'0,"0"-21"16,0 0 0,0 0-1,0 0-15,0 0 0,0-1 16,0 1-1,0 42 1,0 1 0,0-1-16,0 0 0,-22 21 15,22-21-15,0 22 0,0-1 0,0 22 16,0-22-16,0 0 0,-21 1 16,21 20-16,0-21 0,-21 1 0,21-1 15,0-21-15,0 22 0,0-22 0,-21 0 16,21 0-16,0 0 15,0 0-15,0 1 16,0-44 15,0 1-31,21 21 0,-21-21 16,0 0-16</inkml:trace>
  <inkml:trace contextRef="#ctx0" brushRef="#br1" timeOffset="158840.63">14986 8170 0,'0'0'0,"0"22"0,0-1 15,0 0 1,21-21 0,0 0-16,0 0 15,1 0-15,-1-21 0,-21 0 16,0-1-16,0 1 15,0 0 1,-21 21-16,-1 0 0,1 0 16,0 0-16,0 0 15,0 0-15,0 21 0,21 0 16,0 1 0,0-1-1</inkml:trace>
  <inkml:trace contextRef="#ctx0" brushRef="#br1" timeOffset="161439.04">15833 8551 0,'0'0'0,"0"-21"47,21 21-47,-21-21 0,21 0 16,0 0-16,21 0 0,-20-1 15,-1 1-15,21-21 0,-21 21 0,22-22 16,-22 22-16,0-21 0,0 21 0,0-22 16,-21 1-16,0 21 0,0-21 15,0 20-15,0-20 0,0 21 0,0 0 16,-21 21-16,0-21 0,0 21 15,0 0-15,-1 0 0,1 21 0,0-21 16,0 42-16,0-21 0,0 0 16,-1 22-16,22-22 0,0 21 0,-21 1 15,21-22-15,0 21 0,0 0 16,0-20-16,0-1 0,0 0 16,21 0-16,-21 0 0,22 0 0,-22 1 15,21-22-15,0 0 0,-21 21 16,21-21-16,0 0 0,0 0 15,1 0-15,-22-21 16,21 21-16,0-22 16,-21 1-16,21 0 0,0 0 0,-21 0 15,21 0-15,1-1 0,-1-20 16,0 21-16,21-21 0,-21 20 0,1 1 16,20-21-16,-21 21 0,0 21 15,22-21-15,-22 21 0,0 0 16,21 0-16,-21 21 0,1-21 0,-1 21 15,-21 0-15,21 21 0,-21-20 16,21-1-16,-21 0 0,0 21 0,0-21 16,0 1-16,0-1 0,0 21 0,0-21 15,-21 0-15,0 1 0,0-22 16,21 21-16,0 0 0,-22-21 16,44-21 15,-1 0-31,0-1 15,0 1-15,-21 0 16,21-21-16,0 21 0,1-22 16,-1 22-16,-21-21 0,21 21 0,0-22 15,0 22-15,0-21 0,-21 21 16,0-1-16,0 1 0,0 0 16,0 42-1,-21 0 1,0 1-16,21-1 0,-21 0 15,21 21-15,-21-21 0,21 22 0,0-22 16,0 0-16,0 21 0,0-20 0,0-1 16,0 0-16,0 0 0,0 0 15,0 0-15,0 1 0,0-1 0,21-21 16,0 21-16,21-21 16,-20 0-16,-1 0 0,0 0 15,21 0-15,-21 0 0,22-21 0,-1 0 16,0-1-16,1 1 0,-1 0 15,0 0-15,1 0 0,-1 0 0,-21-1 16,22-20-16,-22 21 0,-21-21 0,0 20 16,0-20-16,0 0 0,0 21 15,0-22-15,0 22 0,0 0 0,-21 0 16,-1 21-16,1 0 16,0 0-16,0 21 0,0-21 0,0 21 15,21 21-15,-22-20 0,22-1 16,-21 21-16,21 0 0,0-20 15,0 20-15,0-21 0,0 0 0,0 22 16,21-22-16,1 0 0,-1 0 16,0-21-16,-21 21 0,21-21 0,0 0 15,22 0-15,-22 21 0,0-21 0,0 0 16,0 0-16,22 0 0,-22-21 16,0 21-16,21-21 0,-21 0 0,1 0 15,-1 0-15,0-1 0,0 1 16,0 0-16,0-21 0,1 21 0,-1-22 15,-21 22-15,21-21 0,0 21 16,-21-1-16,0 1 0,21 0 16,0 0-16,-21 0 0,22 21 0,-22 21 62,21-21-15,-21-21-31,0 0-1,-21 21 1,-1 0 0,1 21-1,0-21-15,0 21 0,21 0 16,-21 0-16,0 22 0,21-22 15,0 0-15,-22 21 0,1-21 0,0 1 16,21 20-16,0-21 0,0 0 16,0 22-16,0-22 0,0 0 0,0 0 15,0 0-15,85 0 32,-43-21-32,-21 0 0,0 0 0,22 0 0,-22 0 15,0 0-15,21 0 0,-20 0 16,-1-21-16,21 0 0,-21 0 15,0 0-15,1 0 0,-1-1 0,0 1 16,0-21-16,-21 21 0,0-22 16,21 22-16,-21-21 0,0 21 0,0-22 15,0 22-15,0 0 0,0 0 16,0 42 0,0 0-1,-21 0-15,21 1 0,0 20 16,0-21-16,0 0 0,-21 22 0,21-22 15,0 0-15,0 21 0,0-21 16,0 1-16,0-1 0,0 0 16,21-21-16,-21 21 0,21-21 0,0 0 15,1 21-15,-1-21 0,0 0 16,21 0-16,-21 0 0,1 0 0,-1 0 16,21-21-16,-21 21 0,0-21 0,1 0 15,-1 21-15,0-21 0,0-1 16,0 1-16,0-21 0,1 21 0,-1 0 15,-21-22-15,0 22 0,0 0 16,0 0-16,0 0 0,0-1 0,0 1 16,0 0-16,0 42 31,0 0-31,-21 22 16,21-22-16,-22 21 0,1-21 15,21 22-15,0-22 0,0 21 0,0-21 16,0 22-16,0-22 0,0 0 15,0 0-15,21 0 0,1 1 0,-1-22 16,0 21-16,21-21 0,-21 21 0,1-21 16,20 0-16,-21 0 0,0 0 15,22 0-15,-22 0 0,21-21 0,-21 21 16,0-21-16,1-1 0,20 1 16,-21 0-16,0 0 0,0 0 0,1 0 15,-1-22-15,0 1 0,0 0 16,0-1-16,0 1 0,1 0 0,-22-1 15,21 1-15,0 0 0,-21-1 16,0 1-16,21 21 0,-21-22 0,21 22 16,-21 0-16,-21 42 31,0 0-31,0 22 0,21-22 16,-21 21-16,-1 1 0,22-1 15,0 0-15,0 1 0,-21-1 0,21 0 16,0-21-16,0 22 0,0-22 15,0 21-15,0-21 0,0 1 0,0-1 16,21 0-16,-21 0 0,22-21 16,-1 21-16,0-21 0,0 0 15,0 0-15,0 0 0,1 0 0,-1 0 16,0 0-16,0-21 0,0 21 0,22-21 16,-22 0-16,0 0 0,21-1 15,-21 1-15,22 0 0,-22 0 0,0-21 16,21 20-16,-42-20 0,22 21 15,-22-21-15,0 20 0,0 1 0,0 0 16,0 0-16,0 0 0,-22 21 16,1 0-16,21 21 15,-21-21-15,0 42 0,0-21 0,21 1 16,0 20-16,0-21 16,-21 21-16,21-20 0,0-1 0,0 21 15,0-21-15,0 0 0,0 1 0,0-1 16,0 0-16,21-21 0,-21 21 15,21 0-15,0-21 0,0 21 16,0-21-16,1 0 0,-1 0 0,0 0 16,0 0-16,0 0 0,0 0 15,1-21-15,-1 0 0,0 0 0,0 21 16,0-21-16,-21 0 0</inkml:trace>
  <inkml:trace contextRef="#ctx0" brushRef="#br1" timeOffset="161669">19113 7874 0,'0'0'16,"0"21"-16,22-21 15,-1 0-15,0 0 16,21 0-16,-21 0 0,22 0 0,-22 0 15,21 0-15,1 0 0,-1 0 16,0 0-16,1-21 0,-1 21 0,-21 0 16,21-21-16,-20 0 15,-1 21-15,0-21 0,0 21 0</inkml:trace>
  <inkml:trace contextRef="#ctx0" brushRef="#br1" timeOffset="162348.6">20680 7874 0,'21'0'0,"-42"0"0,63 0 0,-21-21 0,-21 0 15,21 21-15,1-21 0,-1 21 16,0-22-16,-21 1 0,21 21 15,0-21-15,-21 0 0,0 0 0,21 21 16,-21-21-16,0-1 16,-21 22-16,0 0 15,-21 0-15,-1 0 0,22 0 16,-21 0-16,0 0 0,-1 22 0,1-22 16,0 21-16,20 0 0,-20-21 0,21 21 15,0 0-15,0 0 0,21 1 16,0-1-16,0 0 0,0 0 15,0 0-15,21 0 0,0 1 0,0 20 16,21-21-16,-20 0 0,-1 22 16,21-22-16,-21 21 0,0-21 15,1 0-15,-1 22 0,0-22 16,0 0-16,-21 0 0,21 22 0,-21-22 16,0 0-16,0 0 0,-21-21 15,0 21-15,-21-21 0,20 0 16,-20 0-16,21 0 0,-21 0 0,-1 0 15,1 0-15,0 0 0,-1 0 0,22-21 16,-21 21-16,21-21 0,-1 21 16,1-21-16,21 0 0,0-1 15,-21 1-15,21 0 0,0 0 16,0 0-16,21 0 0,0 21 16,1-22-16,-1 22 0,0 0 15,0-21-15,21 21 0,-20 0 16,20 0-16</inkml:trace>
  <inkml:trace contextRef="#ctx0" brushRef="#br1" timeOffset="163096.17">21230 7853 0,'0'0'16,"-21"0"-16,0 0 15,0 0 1,-1 0-16,22 21 0,-21 0 16,0 0-16,21 1 0,-21-1 0,21 0 15,0 21-15,-21-21 0,21 1 16,-21 20-16,21-21 0,-22 0 0,22 22 16,0-22-16,0 0 0,0 0 0,0 0 15,0 0-15,0 1 0,0-1 16,22 0-16,-1-21 0,0 0 0,0 21 15,0-21-15,22 0 0,-22 0 0,0 0 16,0 0-16,21 0 0,-20 0 16,20-21-16,-21 0 0,21 21 15,-20-21-15,20-1 0,0 1 16,1 0-16,-22-21 0,0 21 0,21-1 16,-21-20-16,-21 21 0,0-21 0,0 20 15,0 1-15,0 0 0,0 0 16,-21 0-16,0 0 0,0 21 15,0 0-15,0 0 0,-1 0 16,1 21-16,21 0 0,0 0 0,-21 0 16,21 0-16,0 1 0,0-1 0,0 0 15,0 0-15,0 21 0,0-20 16,0-1-16,0 0 0,0 0 16,0 0-16,21-21 0,-21 21 0,0 1 15,21-1-15,1-21 16,-1 21-16,0-21 0,0 0 15,0 0-15,22 0 16,-22 0-16,0-21 0,21 21 0,-21-21 16,22-1-16,-22 22 0,21-21 15,-21 0-15,1 0 0,20-21 16,-21 20-16,0 1 0,0-21 0,1 21 16,-1 0-16,-21-1 0,0 1 0,0 42 46,-21 1-46,21-1 0,-22 0 0,22 0 16,-21 0-16,0 0 0,21 1 0,0-1 16,0 0-16,-21 0 0,21 0 15,0 0-15,21-21 47,-21-21-31</inkml:trace>
  <inkml:trace contextRef="#ctx0" brushRef="#br1" timeOffset="163284.07">22034 7811 0,'0'0'16,"0"21"15,0 0-31,22 0 31</inkml:trace>
  <inkml:trace contextRef="#ctx0" brushRef="#br1" timeOffset="163620.73">22415 7959 0,'0'0'0,"0"21"0,0 0 16,0 0-16,-21 0 0,21 1 16,0 20-16,0-21 0,0 21 0,0 1 15,0-22-15,-21 21 0,21 1 16,0-22-16,-21 21 0,21 0 15,0-20-15,-21 20 0,21 0 0,-21 1 16,-1-22-16,22 21 0,0 0 16,-21 22-16,0-22 0,21 1 0,-21-1 15,21 21-15,0-20 0,-21-1 16,21-21-16,0 22 0,-21-22 0,21 21 16,0-21-16,0 0 0,0-42 31,0 0-16,21 0-15,0 0 0</inkml:trace>
  <inkml:trace contextRef="#ctx0" brushRef="#br1" timeOffset="163949.01">22415 8297 0,'0'-42'15,"0"84"-15,0-126 0,0 41 0,0 22 16,0-21-16,0 21 0,0 0 0,0-22 15,0 22-15,22 0 0,-22 0 16,21 0-16,0 21 0,21-22 0,-21 1 16,22 21-16,-22 0 0,21 0 0,1 0 15,-1 0-15,-21 0 0,21 0 16,-20 21-16,-1 1 0,0 20 0,-21-21 16,0 0-16,0 22 0,0-1 15,-21-21-15,0 21 0,-1-20 16,-20 20-16,21-21 0,-21 0 0,-1 0 15,1 1-15,21-22 0,-22 21 16,1-21-16,21 0 0,0 21 0,0-21 16,-1 0-16,1 0 0,42-21 31,1 21-31,20-21 16,-21-1-16,21 1 0</inkml:trace>
  <inkml:trace contextRef="#ctx0" brushRef="#br1" timeOffset="164228.85">23241 7726 0,'21'-21'0,"-42"42"0,42-63 0,-21 20 16,0 44 15,-21-1-31,0 0 0,0 0 16,-1 0-16,22 22 0,-21-1 0,0 0 15,0 1-15,21-1 0,-21 0 16,0 1-16,21-1 0,0 0 0,-22 1 16,22-22-16,-21 21 0,21-21 15,0 0-15,0 1 0,0-1 16,0 0-16,21-21 0,1 0 16,-1 0-16,0 0 15,0 0-15,0 0 0,0-21 0,1 21 16,20-21-16,-21-1 0</inkml:trace>
  <inkml:trace contextRef="#ctx0" brushRef="#br1" timeOffset="164411.74">23093 7916 0,'0'0'15,"-21"0"-15,42 0 31,0 0-31,0 0 16,0 0-16,22 0 0,-22 0 16,0 0-16,21 0 0,1 0 0,-1-21 15,0 21-15</inkml:trace>
  <inkml:trace contextRef="#ctx0" brushRef="#br1" timeOffset="164672.93">23961 7705 0,'-22'-21'0,"44"42"0,-65-42 16,22 21-16,0 0 0,0 0 0,0 21 15,-1 0-15,1 0 16,0 0-16,0 0 0,0 1 0,0-1 16,-1 21-16,22-21 0,0 22 15,-21-22-15,21 21 0,-21 0 0,21-20 16,0-1-16,0 21 0,0-21 0,0 0 15,0 1-15,0-1 0,21 0 16,0-21 0,1 0-16,-1 0 0,0 0 15,0 0-15,0 0 0,0 0 0,1 0 16</inkml:trace>
  <inkml:trace contextRef="#ctx0" brushRef="#br1" timeOffset="164956.78">24469 7578 0,'0'0'0,"21"21"0,-21 0 0,0 0 16,21 0-16,-21 1 0,0 20 15,0-21-15,0 0 0,0 22 0,0-1 16,0-21-16,0 21 0,0 1 16,0-22-16,-21 21 0,0-21 0,21 22 15,-22-22-15,1 21 0,21-21 0,-21 1 16,0-1-16,0 0 0,-22 0 16,22 0-16,0 0 0,-21-21 0,-1 22 15</inkml:trace>
  <inkml:trace contextRef="#ctx0" brushRef="#br1" timeOffset="165854.44">15007 9504 0,'-21'0'0,"21"-21"0,-21 21 16,21-21-16,0-1 0,-21 22 15,21-21-15,-22 0 16,22 0-16,0 0 15,0 0-15,22 21 16,-1 0 0,0 0-16,0 0 0,0 0 15,0 21-15,22 0 0,-22 21 0,0-21 16,-21 22-16,0-1 0,21-21 16,-21 22-16,0-1 0,0 0 0,-21 1 15,0-1-15,-21 0 0,20-21 16,-20 22-16,0-22 0,-1 0 0,1 21 15,0-20-15,21-22 0,-22 21 0,22 0 16,-21-21-16,21 0 0,-1 0 16,1 0-16,21-21 15,0 0-15,0-1 0,0 1 16,0 0-16,0-21 0,0 21 16,0-22-16,21 22 0,1-21 0,-22-1 15,21 22-15,0-21 0,0 21 0,0 0 16,0-1-16,1 22 0,-1 0 15,0 0-15,-21 22 0,21-1 0,0 21 16,0-21-16,-21 22 0,0-22 16,0 21-16,22-21 0,-22 0 0,0 22 15,21-22-15,-21 0 0,0 0 0,0 0 16,0 1-16,21-1 16,0 0-16,0-21 0,0 0 15,1 0 1</inkml:trace>
  <inkml:trace contextRef="#ctx0" brushRef="#br1" timeOffset="166040.32">15494 9673 0,'-21'0'31,"21"21"-31,-21-21 15,21 22-15,21-22 32,0 0-32,0 0 15,0 0-15,0 0 0</inkml:trace>
  <inkml:trace contextRef="#ctx0" brushRef="#br1" timeOffset="167987.92">15896 9906 0,'-21'0'16,"21"-21"0,0 0-16,21 0 0,0-1 15,22 1-15,-22 0 0,0 0 0,21-21 16,-21 20-16,22-20 0,-22 0 15,0 21-15,21-22 0,-20 22 0,-1-21 16,-21 21-16,0-1 0,0 1 0,0 0 16,0 0-16,-21 21 15,-1 0-15,1 0 0,0 0 0,0 0 16,-21 21-16,20 0 0,1 0 0,0 1 16,0-1-16,0 21 0,0-21 15,-1 22-15,22-1 0,-21 0 16,21-21-16,0 22 0,0-1 15,0-21-15,0 0 0,0 22 0,21-22 16,1 0-16,-1 0 0,0-21 0,0 21 16,21 1-16,-20-22 0,-1 0 15,0 0-15,0 0 0,0 0 0,22 0 16,-22 0-16,0 0 0,0-22 0,0 1 16,0 0-16,1 0 0,-1 0 15,0 0-15,-21-1 0,21-20 16,21 21-16,-20-21 0,-1-1 0,0 22 15,21-21-15,-21 21 0,22-22 16,-1 22-16,-21 0 0,22 0 0,-22 21 16,21 0-16,-21 0 0,0 0 15,22 0-15,-22 0 0,0 21 0,0 0 16,-21 0-16,0 0 0,0 1 0,0 20 16,0-21-16,0 0 0,0 22 15,-21-22-15,0 0 0,0 21 0,21-21 16,-21 1-16,-1-1 0,1 0 0,21 0 15,-21-21-15,42-21 47,0 0-47,1 21 16,-22-21-16,21-1 0,0-20 0,0 21 16,0 0-16,0-22 0,1 22 15,20-21-15,-21 0 0,0 20 0,0 1 16,1 0-16,-1 0 0,-21 0 0,0 0 15,-21 42 17,-1 0-32,1 0 0,0 0 15,0 0-15,0 1 0,0-1 16,21 0-16,0 0 0,-22 21 16,22-20-16,0-1 0,0 21 0,0-21 15,0 0-15,0 1 0,0-1 16,0 0-16,0 0 0,22 0 0,-1-21 15,0 21-15,42-21 0,-41 0 16,20 0-16,0 0 0,1 0 16,-1 0-16,0 0 0,1 0 0,-1-21 15,0 0-15,-21 0 0,22 0 16,-22 0-16,21-1 0,-21 1 0,1-21 16,-22 21-16,0 0 0,0-22 0,0 22 15,0-21-15,0 21 16,0-1-16,0 1 0,-22 0 0,1 21 15,0 0-15,0 0 0,0 0 16,0 0-16,21 21 0,0 0 16,-22 1-16,22-1 0,-21 0 0,21 0 15,0 21-15,0-20 0,0-1 0,0 0 16,0 0-16,0 21 0,21-42 16,1 22-16,-1-1 0,-21 0 0,21-21 15,0 0-15,0 21 0,22-21 0,-22 0 16,0 0-16,0 0 0,0 0 15,0 0-15,22-21 0,-22 21 0,0-21 16,0 0-16,0-1 0,1 1 16,-1 0-16,0 0 0,0-21 15,0 20-15,-21-20 0,21 0 0,-21 21 16,22-22-16,-22 22 0,21 0 16,-21 0-16,0 0 0,0-1 0,21 22 15,-21 22 16,0-1-15,0 0 0,21-21 15,-21-21-15,0 0-1,0-1 1,0 1-1,-21 21 1,21 21-16,-21 1 16,21-1-16,-21 0 0,21 0 0,0 0 15,-22 0-15,1 22 0,21-22 16,-21 0-16,21 21 0,0-20 0,0 20 16,0-21-16,0 0 0,0 0 15,0 1-15,0-1 0,0 0 0,0 0 16,21 0-16,0-21 0,1 0 15,-1 0-15,0 0 16,0 0-16,21 0 0,-20 0 0,-1-21 16,21 21-16,-21-21 0,0 0 0,22 0 15,-22-1-15,0 1 0,0-21 16,0 21-16,1-22 0,-22 22 0,21-21 16,-21 21-16,21-22 0,-21 22 0,0 0 15,0 0-15,0 0 16,-21 42-1,21 0 1,0 0-16,0 0 0,0 1 16,-21 20-16,21-21 0,0 0 15,0 22-15,0-22 0,0 0 0,0 0 16,0 0-16,0 0 16,21 1-16,0-22 0,0 0 15,0 0-15,0 0 0,1 0 16,-1 0-16,0 0 0,0-22 0,0 22 15,0-21-15,1 0 0,-1 0 0,-21 0 16,21-22-16,0 22 0,0 0 16,-21-21-16,21-1 0,1 22 0,-22 0 15,0-21-15,21 21 0,-21-1 0,21 22 16,-21 22 15,0 20-31,-21-21 0,21 0 16,-21 22-16,21-22 0,0 21 15,0-21-15,0 22 0,0-22 0,0 0 16,0 0-16,0 0 0,0 0 0,0 1 16,0-1-16,0 0 0,21-21 15,0 21-15,0-21 0,43-21 32,-43 0-17,0 0-15,-21-1 0,21 1 0,0 0 0,0 0 16,1-21-16,-22-1 15,21 22-15</inkml:trace>
  <inkml:trace contextRef="#ctx0" brushRef="#br1" timeOffset="168216.79">19135 9292 0,'0'-84'31,"0"211"-31,0-170 0,0-20 16,0 84-1,0 0-15,-22 21 0,22-20 0,-21-1 16,21 21-16,0-21 0,-21 22 0,21-1 15,0-21-15,0 21 0,0 1 16,0-22-16,0 21 0,-21-21 0,21 22 16,0-22-16,0 0 15,-21 0-15,21 0 0,0 1 0,0-1 16,0 0-16,21-42 31,0 0-31</inkml:trace>
  <inkml:trace contextRef="#ctx0" brushRef="#br1" timeOffset="168592.57">19389 9610 0,'21'0'31,"0"0"-31,0 0 15,0-21-15,0-1 0,1 22 16,-1-21-16,0 0 0,0 0 0,-21 0 16,21 21-16,-21-21 15,-21 21 1,0 0-16,-21 0 0,20 0 16,1 21-16,0 0 15,0 0-15,-21 0 0,20 0 0,22 22 16,-21-22-16,21 0 0,-21 0 0,21 22 0,-21-22 15,21 0-15,0 0 16,0 0-16,0 0 0,0 1 0,0-1 16,21-21-16,0 0 15,0 0-15,1 0 0,-1 0 16,0 0-16,0 0 0,0 0 0,0 0 16,1-21-16,-1 21 0,0-22 0,21 1 15,-21 0-15,1 0 0</inkml:trace>
  <inkml:trace contextRef="#ctx0" brushRef="#br1" timeOffset="168816.55">19050 9292 0,'-21'21'0,"42"-42"0,-63 42 15,42 1-15,0-1 16,21-21-1,0 0-15,21 0 0,-21 0 0,1 0 16,20 0-16,0 0 0,1 0 16,-22 0-16,21 0 0,0-21 0,-20 21 15,20 0-15,-21 0 0,0-22 0,0 22 16,1-21-16,-1 21 0,-21-21 16</inkml:trace>
  <inkml:trace contextRef="#ctx0" brushRef="#br1" timeOffset="169584.91">20278 9335 0,'0'0'16,"21"-22"-16,-21 1 0,0 0 15,0 0-15,0 0 16,-21 21 15,-1 21-31,1 0 0,0 21 16,0-20-16,21-1 0,-21 0 0,0 21 15,21-21-15,-22 22 0,1-1 16,0 0-16,21-20 0,-21 20 0,0 0 16,0-21-16,-1 1 0,22 20 0,-21-21 15,0 0-15,21 0 16,0 1-16,0-44 31,0 1-31,0 0 16,21 0-16,0 0 0,-21 0 0,22-22 15,-1 22-15,0-21 0,0-1 0,0 1 16,-21 0-16,21-1 0,1 1 16,-1 0-16,0 21 0,0-22 0,0 1 15,0 21-15,1 0 0,-22-1 16,0 1-16,21 21 16,-21 21-16,0 1 0,0-1 15,21 21-15,-21-21 0,0 22 16,0-22-16,0 21 0,0 0 15,0-20-15,0 20 0,21-21 0,-21 21 16,0-20-16,0 20 0,0-21 16,0 0-16,0 0 0,0 1 0,0-1 15,0 0-15,-21-21 16,0 0 0,21-21-16,-21 21 15,21-21-15</inkml:trace>
  <inkml:trace contextRef="#ctx0" brushRef="#br1" timeOffset="169764.81">20045 9504 0,'21'0'32,"0"0"-17,0 0-15,22 0 16,-22 0-16,0-21 0,21 21 0,-21 0 15,22 0-15,-22 0 0,21-21 0,-21 21 16,22 0-16,-22 0 0</inkml:trace>
  <inkml:trace contextRef="#ctx0" brushRef="#br1" timeOffset="170176.69">20913 9335 0,'0'-22'0,"0"44"0,0-65 15,-22 43 1,1 0 0,0 0-16,-21 0 0,21 0 0,-1 0 15,1 0-15,0 21 0,0-21 16,-21 22-16,20-22 0,1 21 0,21 0 16,-21 0-16,21 0 15,0 0-15,21-21 16,0 22-16,1-22 0,-1 21 15,0-21-15,0 21 0,0-21 0,22 21 16,-22-21-16,0 21 0,0 0 16,0-21-16,-21 22 0,21-1 15,-21 0 1,-21-21-16,0 0 16,0 0-16,-21 21 0,20-21 0,-20 0 15,21 0-15,-21 0 0,20 0 16,-20 0-16,21 0 0,0 0 0,0 0 15,42 0 32,21-21-47,-21 21 0,0-21 0,22 21 16</inkml:trace>
  <inkml:trace contextRef="#ctx0" brushRef="#br1" timeOffset="170840.13">21209 9356 0,'0'-21'31,"0"42"-15,-21 0-16,0 0 0,21 0 15,-22-21-15,22 21 16,0 1-16,0-1 0,0 21 0,-21-21 15,21 0-15,0 1 0,0-1 16,0 0-16,0 0 0,0 0 0,0 0 16,0 1-16,21-22 0,1 0 15,-1 0-15,0 0 0,0 0 16,0 0-16,22 0 0,-22 0 0,0 0 16,21 0-16,-21-22 0,1 1 0,20 21 15,-21-21-15,0 0 16,0 0-16,1 0 0,-22-1 0,21 1 15,0 0-15,-21 0 0,0 0 0,0 0 16,21-1-16,-21 44 47,0-1-47,-21-21 0,21 21 16,0 21-16,0-21 0,-21 1 0,0 20 15,21-21-15,0 21 0,0-20 16,0 20-16,0 0 0,-22-21 0,22 22 15,0-1-15,0 0 0,0 1 0,0-1 16,0-21-16,0 22 0,0-1 16,0 0-16,0-21 0,0 22 15,0-1-15,0 0 0,0 1 0,0-1 16,0 0-16,-21 1 0,0-1 0,21 0 16,-21 1-16,0-1 0,0-21 15,-1 0-15,1 1 0,-21-1 0,21 0 16,0-21-16,-22 21 0,22-21 0,0 0 15,-21 0-15,20 0 0,1 0 0,-21 0 16,21-21-16,0 0 0,-22 0 16,22-1-16,-21 1 0,21 0 0,-1-21 15,1 21-15,21-1 0,0-20 0,0 21 16,0 0-16,0-22 16,0 22-16,0-21 0,21 21 0,1 0 15,-1-22-15,0 22 0,0-21 0</inkml:trace>
  <inkml:trace contextRef="#ctx0" brushRef="#br1" timeOffset="171380.82">21823 9398 0,'-21'0'0,"21"21"0,0 0 16,-22 1-16,22-1 16,0 0-16,0 0 0,-21 0 15,21 0-15,-21 1 0,21-1 16,-21 0-16,21 0 0,-21 0 16,0 0-16,-1 1 15,22-44 32,0 1-47,0 0 16,0 0-16,0 0 0,22 0 15,-22-1-15,21 1 0,0 0 0,0 0 16,-21 0-16,21 0 0,0-1 16,22 1-16,-22 0 0,0 0 0,0 21 15,22 0-15,-22-21 0,21 21 16,-21 0-16,0 0 0,22 0 0,-22 0 15,0 0-15,0 21 0,0 0 16,-21 0-16,22 0 0,-22 22 16,0-22-16,0 0 0,0 21 0,0-20 15,0-1-15,-22 0 0,1 0 0,0 0 16,21 0-16,-21 1 0,0-22 16,0 21-16,-1 0 15,1-21-15,21-21 47</inkml:trace>
  <inkml:trace contextRef="#ctx0" brushRef="#br1" timeOffset="171728.62">22627 9356 0,'0'0'0,"0"-21"0,0-1 0,0 1 16,0 0-16,0 0 15,-21 21 1,0 0 0,0 0-16,-1 21 0,1-21 15,21 21-15,-21 22 0,0-22 0,0 0 16,0 0-16,-1 0 0,1 22 15,21-22-15,0 0 0,0 0 0,-21 0 16,21 0-16,0 1 0,0-1 0,0 0 16,21-21-1,0 21-15,1-21 0,-1 0 16,0 0-16,0 0 0,0 0 0,0 0 16,1-21-16,-1 21 15,-21-21-15,21 21 0,0-21 0,-21-1 16,21 22-16,0-21 0</inkml:trace>
  <inkml:trace contextRef="#ctx0" brushRef="#br1" timeOffset="172387.46">23474 9356 0,'42'-43'16,"-21"22"-1,0 21-15,-21-21 0,0 0 16,0 0-16,0 0 16,0-1-16,0 1 15,-21 21-15,0 0 0,0 0 0,0-21 16,0 21-16,-22 0 0,22 0 15,0 0-15,0 0 0,0 21 0,-1-21 16,1 21-16,0 1 16,0-22-16,21 21 0,0 0 0,0 0 15,0 0-15,0 0 0,0 1 0,0-1 16,21 0-16,0 0 0,0-21 16,1 21-16,-1 22 0,0-22 0,0 0 15,0 0-15,0 0 0,1 0 0,-1 1 16,-21-1-16,0 0 0,0 0 15,0 0-15,0 0 0,-21 1 16,-22-22-16,22 0 0,-21 0 16,21 0-16,-22 0 0,22 0 15,-21 0-15,21 0 0,-22 0 0,22 0 16,0 0-16,0 0 0,21-22 16,-21 1-16,21 0 15,0 0 1,21 0-16,0 21 15,0-21-15,0 21 0,0-22 0,1 22 16,-1-21-16,0 21 0</inkml:trace>
  <inkml:trace contextRef="#ctx0" brushRef="#br1" timeOffset="173085.86">23664 9271 0,'0'0'0,"0"21"32,-21-21-32,0 21 15,0 1-15,0-1 16,-1 0-16,22 0 0,0 0 0,-21 0 16,21 1-16,-21 20 0,21-21 0,-21 0 15,21 0-15,0 1 0,0-1 16,0 0-16,0 0 0,21-21 15,0 21-15,0-21 16,1 0-16,-1 0 0,0 0 0,0 0 16,0 0-16,0 0 0,22 0 15,-22 0-15,0-21 0,21 0 16,-20 21-16,-1-21 0,0 0 0,0-1 16,0 1-16,0-21 0,1 21 0,-22 0 15,0-1-15,0 1 0,0 0 16,0 0-16,0 0 0,-22 21 15,22 21 17,0 0-32,0 0 15,0 22-15,0-22 0,0 0 16,0 0-16,0 0 0,0 0 16,0 1-16,0-1 0,0 0 0,0 0 15,22-21-15,-22 21 0,21-21 16,0 0-16,0 0 0,0 0 15,0 0-15,1 0 16,-1 0-16,0-21 0,-21 0 16,21 21-16,0-21 0,0 0 0,-21-1 15,22 1-15,-1 0 0,0 0 0,-21 0 16,21 0-16,-21-1 16,21 1-16,-21 42 31,0 1-16,0-1-15,0 0 0,0 0 16,0 0-16,0 0 0,0 1 16,0-1-16,-21-21 15,21 21-15,0-42 32,0 0-17</inkml:trace>
  <inkml:trace contextRef="#ctx0" brushRef="#br1" timeOffset="173272.75">24299 9271 0,'0'0'0,"0"-21"16,0 0 15,21 21 32,1 0-63</inkml:trace>
  <inkml:trace contextRef="#ctx0" brushRef="#br1" timeOffset="173588.57">24617 9313 0,'0'22'0,"0"-1"16,-43 127 0,43-127-16,-21 21 15,21 1-15,0-1 0,0 0 0,0 1 16,0-1-16,0 22 0,-21-22 0,21 0 16,-21 1-16,21-1 0,0 0 15,-21 1-15,21-1 0,-21 0 16,-1 1-16,22 20 0,0-42 0,-21 22 0,0-1 15,21 0-15,-21-21 0,21 22 16,-21-22-16,21 0 0,-21 0 16,-1 0-16,22-42 47,0 0-47,22 0 0,-1 0 0,0-22 15,0 22-15,0-21 0</inkml:trace>
  <inkml:trace contextRef="#ctx0" brushRef="#br1" timeOffset="173900.39">24596 9567 0,'0'0'0,"0"-148"32,0 127-32,0 0 0,0 0 15,21 0-15,0 21 0,0 0 16,0-22-16,22 22 0,-22 0 0,21 0 15,-21 0-15,22 0 0,-22 0 0,0 0 16,21 0-16,-21 22 0,-21-1 16,0 0-16,22-21 0,-22 21 0,0 0 15,0 0-15,0 1 0,-22-1 16,22 0-16,-21 0 0,0-21 16,0 21-16,0 0 0,-22-21 0,22 0 0,0 0 15,0 0 1,0 0-16,0 0 0,21-21 31,0 0-31,21 0 16,0 21-16,0-21 0</inkml:trace>
  <inkml:trace contextRef="#ctx0" brushRef="#br1" timeOffset="174188.22">25231 9144 0,'0'0'0,"0"-21"0,21 21 16,-21-21 0,0 42-1,0 0-15,0 0 0,0 0 16,0 1-16,-21-1 0,21 0 16,-22 0-16,22 21 0,-21-20 0,21-1 15,0 21-15,-21-21 0,21 0 0,-21 1 16,21-1-16,-21 0 0,21 0 15,0 0-15,0 0 0,0 1 16,0-1-16,21-21 47,-21-21-47,21 21 0,0-22 16</inkml:trace>
  <inkml:trace contextRef="#ctx0" brushRef="#br1" timeOffset="174396.1">25104 9335 0,'0'0'0,"-43"0"15,64 0 17,1 0-17,-1-22-15,0 22 0,0 0 0,0 0 16,0 0-16,1 0 0,-1 0 15,0 0-15,0 0 0,0-21 16,0 21-16,1 0 0,-1 0 0,0-21 16</inkml:trace>
  <inkml:trace contextRef="#ctx0" brushRef="#br1" timeOffset="175024.79">25739 9377 0,'0'-21'0,"0"0"31,-22 21-15,1 0-16,0 0 16,0 21-16,21 0 0,-21 0 0,0 0 15,-1 22-15,1-22 0,0 21 0,0-21 16,21 22-16,0-22 0,-21 21 16,21-21-16,-21 22 0,21-22 15,0 0-15,0 0 0,0 0 0,0 0 16,0 1-16,21-1 15,0-21-15,0 0 16,0 0-16,22 0 16,-22 0-16,0-21 0</inkml:trace>
  <inkml:trace contextRef="#ctx0" brushRef="#br1" timeOffset="175307.9">26162 9440 0,'0'0'0,"21"0"31,0 0-31,0 0 16,-21 22-16,22-1 0,-1-21 16,-21 21-16,0 0 0,0 0 0,21 0 15,-21 1-15,0-1 0,0 21 16,0-21-16,0 0 0,0 1 0,0 20 15,-21-21-15,21 0 0,-21 0 16,-1-21-16,1 22 0,0-1 0,-21 0 16,21-21-16,-1 21 0,1-21 0,0 0 15,0 21-15,0-21 0,0 0 16,-1 0-16,22 21 0</inkml:trace>
  <inkml:trace contextRef="#ctx0" brushRef="#br1" timeOffset="176292.6">15727 13928 0,'0'0'0,"0"-21"0,0-1 0,0 1 16,0 0-1,0 42 1,0 0 0,0 1-16,0-1 15,0 21-15,0-21 0,0 22 0,0-1 16,0-21-16,0 21 0,21 1 16,-21-1-16,0 0 0,0 1 0,0-22 15,0 21-15,0-21 0,0 22 16,0-22-16,0 0 0,0 0 0,0 0 15,0 1-15,0-44 47,0 1-47,0 0 0</inkml:trace>
  <inkml:trace contextRef="#ctx0" brushRef="#br1" timeOffset="176585.44">16171 14224 0,'0'0'0,"0"21"16,21-21-16,1 0 31,-1 0-31,0 0 0,0 0 16,0 0-16,0-21 15,1 21-15,-22-21 16,0 0-1,-22 21-15,1-21 16,0 21-16,0 0 0,0 0 0,0 0 16,-1 0-16,1 0 0,0 0 15,0 0-15,0 0 16,21 21 0,21-21-1</inkml:trace>
  <inkml:trace contextRef="#ctx0" brushRef="#br1" timeOffset="177304.3">17357 14139 0,'0'0'0,"0"-21"0,0 0 15,21 21-15,-21-21 0,0 0 0,0 0 16,0-1-16,-21 1 15,-1 21-15,1-21 0,0 0 0,0 21 16,-21 0-16,20-21 0,-20 21 16,21 0-16,-21 0 0,20 0 0,-20 21 15,21 0-15,-21 0 16,20 0-16,-20 1 0,21-1 0,0 21 0,0-21 16,-1 0-16,22 22 0,0-22 15,0 21-15,0-21 0,0 1 16,0-1-16,22 0 0,-1 0 0,0 0 15,21-21-15,-21 0 0,22 21 16,-1-21-16,0 0 0,1 0 0,-1 0 16,0 0-16,1-21 0,-22 21 15,21-21-15,-21 0 0,1 21 0,-1-21 16,0 21-16,-21-21 0,0-1 0,0 1 16,-21 21 15,0 0-31,-1 0 15,22 21-15,-21 1 0,21-1 16,-21 21-16,21-21 0,0 22 0,0-1 16,0 21-16,0-20 0,0-1 15,0 22-15,0-1 0,0-21 0,0 22 16,21-1-16,-21 1 0,21 21 0,-21-22 16,22 22-16,-22-1 0,0-20 15,0 21-15,0-22 0,0 22 0,0-22 16,-22 1-16,1-1 0,0-20 0,0 20 15,0-21-15,-22 1 16,22-1-16,0-21 0,0 0 0,0 1 0,0-1 16,-1-21-16,1 0 0,0 0 15,0 0-15,0-21 0,0 21 16,-1-22-16,1-20 0,0 21 0,-21-21 16,21-1-16,-1 1 0,-20 0 0,21-1 15,-21-20-15,20 20 0,-20-20 16,21-1-16,0 1 0,21-1 0,0 1 15,0-1-15,0 22 0,0-21 0,0 20 16,21 1-16,0 0 0,21 20 16,-20-20-16,20 21 0,0-21 0,-21 20 15,22-20-15,-1 0 0,0 21 16,1-22-16,20 1 0</inkml:trace>
  <inkml:trace contextRef="#ctx0" brushRef="#br1" timeOffset="177897">17780 14309 0,'0'-21'16,"0"-1"-16,0 1 15,0 0 1,0 0-16,0 0 0,0 0 16,0-1-16,21 1 0,0 0 15,-21 0 1,0 0-16,0 0 0,0-1 31,-21 22-15,0 0-16,0 22 0,0-22 0,-1 21 15,1 0-15,0 0 0,0 0 16,0 22-16,0-22 0,21 21 0,0-21 16,-22 22-16,22-22 0,0 21 0,0-21 15,0 0-15,0 1 0,0-1 16,22 0-16,-1 0 0,0-21 0,0 0 15,21 0-15,-20 0 0,-1 0 16,21 0-16,-21 0 0,22 0 16,-22-21-16,21 0 0,-21 0 0,22-1 15,-1 1-15,-21-21 0,0 21 16,22-22-16,-22 22 0,0-21 0,21 0 16,-21 20-16,1-20 0,-22 0 15,21-1-15,0 1 0,-21 0 0,0-1 16,0 1-16,0 0 0,0 21 0,0-1 15,0 1-15,0 0 0,0 42 16,-21 0 0,0 1-16,21-1 0,0 21 15,-22 0-15,22-20 0,-21 20 0,21 0 16,0 1-16,0-1 0,0 0 16,0 1-16,0-22 0,0 21 15,0-21-15,0 22 0,0-22 0,0 21 16,0-21-16,0 0 0,21 1 15,1-22-15,-1 0 16,0 0-16,-21-22 0,21 22 16,-21-21-16</inkml:trace>
  <inkml:trace contextRef="#ctx0" brushRef="#br1" timeOffset="178088.89">18161 13970 0,'0'0'16,"-21"0"-16,42 0 31,0 0-31,21 0 16,-20 0-16,20 0 0,-21 0 16,21 0-16,1 0 0,-1-21 0,0 0 15,-20 21-15,20-21 0</inkml:trace>
  <inkml:trace contextRef="#ctx0" brushRef="#br1" timeOffset="178757.5">19156 13949 0,'21'-21'0,"-42"42"0,63-63 0,-42 20 15,21 1-15,0 0 0,-21 0 16,22 0-16,-1-22 0,-21 22 0,0 0 16,21 0-16,-21 0 0,0 0 15,0-1-15,-21 22 0,0 0 16,-1 0-16,1 0 0,-21 0 0,21 0 16,-22 0-16,1 22 0,21-1 15,-21 0-15,20 0 0,-20 0 0,21 0 16,0 1-16,-22 20 15,43-21-15,0 0 0,-21 0 0,21 1 16,0-1-16,0 0 0,0 0 0,0 0 16,21 0-16,1 1 0,-1-1 15,0 0-15,0-21 0,21 21 0,-20 0 16,20 0-16,-21 1 0,21-1 16,-20 0-16,-1 0 0,0 0 15,0 0-15,-21 1 0,0-1 0,0 0 0,-21 0 16,0 0-16,0-21 0,-22 21 15,22 1-15,-21-22 0,-1 0 16,1 21-16,0-21 0,-1 0 0,1 0 16,0 0-16,-1 0 0,22 0 0,-21-21 15,21-1-15,0 22 0,-1-21 16,22 0-16,0 0 16,22 0-1,20 21-15,-21 0 0,0 0 0,22-21 16,-1 21-16,-21-22 0,21 22 15,1 0-15,-22-21 0,21 21 0,-21-21 16,22 21-16</inkml:trace>
  <inkml:trace contextRef="#ctx0" brushRef="#br1" timeOffset="180460.26">19431 14055 0,'42'-43'15,"-42"22"-15,-84 106 0,126-106 0,21-43 0,-63 43 16,-21 21 15,0 0-31,21 21 16,-21 0-16,0 1 0,0-1 0,-1 0 15,22 0-15,-21 21 0,0-20 0,0-1 16,21 0-16,0 0 0,-21 0 16,21 0-16,0 1 0,0-1 0,0 0 15,0 0-15,0 0 0,21-21 16,0 0-16,0 0 15,0 0-15,22 0 0,-22 0 0,0 0 16,0 0-16,22-21 0,-22 21 16,21-21-16,-21 0 0,0 0 0,22-1 15,-22 22-15,21-21 0,-21 0 0,1 0 16,-1 0-16,0 0 0,0 21 16,-21-22-16,21 22 0,-21-21 15,21 21-15,-21 21 31,0 1-15,0-1 0,0 0-16,0 0 0,0 0 15,0 0-15,0 1 0,0-1 0,0 0 16,0 0-16,0 0 16,22 0-16,-1-21 15,0 0-15,0 0 0,0 0 16,0 0-16,22-21 0,-22 21 15,0-21-15,0 0 0,0 0 0,1 0 16,20-1-16,-21 1 0,0 0 16,0 0-16,1 0 0,-1 0 0,-21-1 15,21 1-15,-21 0 0,0-21 0,0 21 16,0-1-16,0 1 16,0 0-16,-21 21 15,0 0-15,-1 0 16,22 21-16,-21 0 0,0-21 15,0 22-15,21-1 0,0 0 0,-21 0 16,21 0-16,-21 0 0,21 22 16,0-22-16,0 0 0,0 0 0,0 0 15,0 1-15,21-1 0,0 0 16,0 0-16,0 0 16,0-21-16,22 21 0,-22-21 0,0 0 15,21 0-15,-20 0 0,20 0 16,0 0-16,1-21 0,-1 0 15,0 21-15,-21-21 0,22 0 0,-1 0 16,-21-1-16,22 1 0,-22 0 16,0 0-16,-21 0 0,0 0 0,21-22 15,-21 22-15,0 0 0,0 0 0,0 0 16,0-1-16,0 1 16,-21 21-16,0 0 0,0 0 0,-1 0 15,1 21-15,0 1 16,0-1-16,0 0 0,0 0 0,-1 0 15,22 0-15,0 22 0,0-22 0,0 0 16,0 0-16,0 22 0,0-22 16,0 0-16,22 0 0,-1 0 0,0-21 15,0 21-15,21-21 0,-20 0 16,20 0-16,0 0 0,1 0 16,-22 0-16,21 0 0,0 0 0,-20 0 15,20-21-15,-21 0 0,0 0 16,22 0-16,-22 0 0,0-1 0,-21 1 15,21 0-15,-21-21 0,21 21 0,-21-43 16,0 43-16,0 0 16,0 0-16,0-1 15,0 44 1,0-1-16,0 0 0,0 0 16,0 0-16,-21 0 0,0 1 15,21-1-15,-21 0 0,21 0 0,0 0 16,-21 0-16,21 1 0,-22-1 15,1 0-15,21 0 0,0 0 32,0-42-17,0 0-15,0 0 16,0 0 0,0-1-16,21 1 0,1 0 0,-22 0 0,21 0 15,0 0-15,0-22 16,0 22-16,0 0 0,1 0 0,20 0 15,-21-1-15,21 1 0,-20 0 0,20 21 0,-21 0 16,21 0-16,-20 0 16,-1 0-16,0 21 0,0 0 0,-21 1 15,0-1-15,0 0 0,0 0 16,0 21-16,0-20 0,0-1 0,-21 0 16,0 0-16,21 0 0,0 0 0,0 1 15,0-1-15,0 0 16,0 0-16,21-21 15,0 0-15,0 0 16,0 0-16,22 0 16,-22 0-16,0 0 0,0-21 0,22 0 15,-22 0-15,21 21 0,-21-43 16,22 22-16,-22 0 0,21 0 0,-21 0 16,0-22-16,1 22 0,-1 0 0,-21-21 15,0 20-15,0 1 0,0 0 16,0 0-16,-21 21 15,-1 0-15,-20 0 0,21 0 16,0 21-16,0 0 0,-1 0 0,22 1 16,0-1-16,0 0 0,0 0 15,0 0-15,0 0 0,0 1 0,0-1 16,0 0-16,22 0 0,-1 0 16,0 0-16,-21 1 0,21-1 15,0 0-15,-21 0 0,21-21 0,-21 21 16,0 0-16,-21-21 15,0 0 1,0 0-16,0 0 0,0 0 16,-1 0-16,1-21 0,0 21 15,21-21-15,0 0 16,0 0-16,0 0 16,0-1-16,0 1 0,21 0 15,0 0-15</inkml:trace>
  <inkml:trace contextRef="#ctx0" brushRef="#br1" timeOffset="180996.95">22627 13547 0,'0'-21'0,"0"42"0,-21-42 0,0 21 15,0 0-15,-1 0 0,1 0 0,0 21 16,0 0-16,0 21 0,0-21 15,-1 22-15,22-1 0,-21 0 0,0 1 16,21-1-16,0 0 0,0 1 16,0-1-16,-21-21 0,21 22 15,0-1-15,-21-21 0,21 21 0,0-20 16,0-1-16,-21 0 0,21 0 16,0 0-16,0 0 0,0 1 0,0-1 15,-22 0-15,22-42 31,0 0-15,0-1-16,0 1 16,0 0-16,22 0 0,-1 0 0,0 0 15,-21-22-15,42 22 0,-21 0 0,1-21 16,20 20-16,-21 1 16,21-21-16,-20 21 0,20 0 0,0-1 15,-21 1-15,1 21 0,20 0 16,-21 0-16,-21 21 0,21 1 15,-21-1-15,0 0 0,0 21 0,0-21 16,0 1-16,-21 20 0,21-21 16,-21 0-16,0 0 0,0 1 0,21-1 15,-22-21-15,1 21 0,0 0 16,21 0-16,-21-21 16,0 0-16,21 21 0,21-42 46,0 21-46,0-21 0,0 0 0</inkml:trace>
  <inkml:trace contextRef="#ctx0" brushRef="#br1" timeOffset="181404.72">23135 13885 0,'0'0'0,"21"-21"0,-21 0 15,0 0 1,-21 21-16,0 0 15,0 21-15,0 0 0,-1 0 16,1 1-16,0-1 0,0 0 0,0 21 16,0-21-16,-1 22 0,22-22 15,0 0-15,0 21 0,0-20 16,0-1-16,0 0 0,0 0 0,0 0 16,0 0-16,22 1 15,-1-22-15,0 0 0,0 0 0,0 0 16,0 0-16,1 0 0,-1 0 15,0 0-15,0 0 0,0-22 0,0 1 16,1 0-16,-1 0 0,0 0 0,-21 0 16,0-1-16,21 1 0,-21-21 15,21 21-15,-21-22 0,0 22 0,0 0 16,0-21-16,0 21 0,0-1 16,-21 1-16,0 21 0,0 0 15,0 0-15,-22 0 0,22 0 16,0 0-16,0 0 0,0 21 15,-1 1-15,1-1 0,21 0 16,0 0-16,0 0 16,21-21-16</inkml:trace>
  <inkml:trace contextRef="#ctx0" brushRef="#br1" timeOffset="181708.55">23855 13653 0,'0'-43'0,"0"86"0,0-107 0,0 43 16,0 0-16,-21 21 15,-1 0-15,1 21 16,21 0-16,-21 0 0,0 0 16,0 22-16,0-1 0,-1 0 0,1 1 15,0-1-15,0 0 0,0 1 16,0-1-16,-1 0 0,1 1 0,21-22 15,0 21-15,-21-21 0,21 1 0,0 20 16,0-21-16,0 0 0,0 0 16,0 1-16,21-22 15,0 0-15,1 0 16,-1 0-16,0 0 0,0 0 16,0 0-16,0-22 0,1 1 0,-1 0 15</inkml:trace>
  <inkml:trace contextRef="#ctx0" brushRef="#br1" timeOffset="181896.44">23537 13949 0,'0'0'0,"-21"0"16,42 0 15,0-21-31,1 21 0,20 0 16,-21 0-16,0 0 0,22-21 15,-22 21-15,21 0 0,0-22 0,1 22 16,-1-21-16,0 21 0,22-21 16,-22 21-16</inkml:trace>
  <inkml:trace contextRef="#ctx0" brushRef="#br1" timeOffset="182409.14">24447 13610 0,'0'43'16,"0"-86"-16,-21 43 15,0 0-15,21 21 16,-21 1-16,0-1 0,21 0 0,-21 21 16,-1-21-16,1 22 0,21-1 15,-21 0-15,0 1 0,21-1 0,-21-21 16,0 22-16,-1-1 0,22-21 0,0 21 16,-21-20-16,0-1 0,21 21 15,0-21-15,0 0 0,0 1 0,0-1 16,-21-21-16,21 21 0,0-42 47,21 0-47,-21-1 0,0 1 15,21 0-15,0-21 0,-21 21 16,22-22-16,-1 22 0,0-21 16,0-1-16,0 1 0,0 0 0,1-1 15,-1 1-15,0 0 0,21-1 16,-21 1-16,1 0 0,-22 21 0,21-1 15,0 1-15,-21 0 0,0 42 32,0 22-32,0-22 0,0 21 15,0 0-15,0 22 0,0-22 16,0 1-16,-21-1 0,21 0 16,-21-21-16,21 22 0,0-1 0,0-21 15,0 0-15,0 1 0,0-1 16,0 0-16,0 0 0,0 0 0,0 0 15,0-42 17,0 0-17</inkml:trace>
  <inkml:trace contextRef="#ctx0" brushRef="#br1" timeOffset="182916.85">24320 14055 0,'0'0'0,"22"0"31,-1 0-31,0 0 0,21 0 16,-21 0-16,1 0 0,-1 0 16,0 0-16,21 0 0,-21-21 15,22 21-15,-1 0 0,0-22 0,1 22 16,-1-21-16,0 0 0,1 21 15,-22-21-15,21 21 0,-21-21 0,22 0 16,-22 21-16,-21-22 0,0 1 16,-21 21-1,0 0 1,-1 21-16,1 1 0,-21-22 16,21 21-16,0 0 0,-1 0 0,1 0 15,0 0-15,21 1 0,0-1 16,0 0-16,0 0 0,0 0 0,0 0 15,0 1-15,21-22 0,0 21 0,1 0 16,-1-21-16,0 21 0,0-21 16,0 21-16,0-21 0,1 21 15,-22 1-15,0-1 16,-22-21 0,1 21-16,0-21 15,0 0-15,0 0 0,-22 21 16,22-21-16,0 0 0,0 0 0,0 0 15,0 0-15,21 21 16,-22-21-16,44-21 31,-1 0-31</inkml:trace>
  <inkml:trace contextRef="#ctx0" brushRef="#br1" timeOffset="183208.68">25548 13822 0,'0'0'0,"21"-21"0,-21 0 0,0-1 0,0 1 15,0 0-15,0 0 0,0 42 32,-21 0-32,21 22 15,-21-22-15,0 21 0,21-21 16,-21 22-16,-1-1 0,22-21 0,-21 21 15,0 1-15,21-22 0,0 21 0,-21-21 16,21 1-16,-21 20 0,21-21 16,0 0-16,0 0 0,0 1 15,0-1-15,21-21 32,0 0-32,0 0 0,0 0 15,1 0-15</inkml:trace>
  <inkml:trace contextRef="#ctx0" brushRef="#br1" timeOffset="183497.03">25993 13843 0,'0'-21'16,"0"42"-16,0-63 0,21 21 0,0-1 16,0 22-16,0 0 15,0 0-15,1 0 16,-1 0-16,0 0 0,0 22 15,0-1-15,0 21 0,1-21 16,-1 22-16,-21-1 0,0-21 0,21 21 16,-21 1-16,0-1 0,0-21 0,0 22 15,0-22-15,-21 0 0,21 0 16,-21 21-16,-1-20 0,1-1 16,0 0-16,21 0 0,-21-21 15,21 21-15,-21-21 0,0 0 0,-1 0 16,1 0-1,0 0-15,0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9467-175A-46F4-85A8-BDEF4F56F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42DB1-A139-438F-A9C3-77C361B3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74E0-4AEF-46FE-820E-AE9C9B11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E2AB-297C-4889-816B-8374C0DA1DB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1B6ED-7410-4994-A498-E2F2E5B0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A4652-4D56-497A-BE9E-1859F8B0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4CA3-4D81-402A-86DC-F81794E60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38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F533-5EF5-40B9-8D3B-7D96E056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43F99-CF63-4A18-8E12-443F72B0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D1810-2510-4156-93F2-4653E255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E2AB-297C-4889-816B-8374C0DA1DB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2E0DD-9414-4666-9E01-3EB469E0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91115-9EC8-4D27-872E-133329D6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4CA3-4D81-402A-86DC-F81794E60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83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853D8-7804-48E6-A013-91C79C5DB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11755-802F-492F-ABEF-77619329A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4B607-1641-4DD4-A051-EE91DDF4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E2AB-297C-4889-816B-8374C0DA1DB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83F90-66AE-4D73-A07D-3DAEBC8E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FC5D-F53C-4730-BCA6-8496AC72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4CA3-4D81-402A-86DC-F81794E60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20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B6EE-67B1-4FF8-A869-9483EEAC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B1CF-50EB-4009-8C53-392F17876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7330D-37AC-4AA0-96A1-3385AA5A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E2AB-297C-4889-816B-8374C0DA1DB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5B50-F43C-4B75-A3B4-1A6D631D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D30D1-FD87-478A-BC6E-57DC9074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4CA3-4D81-402A-86DC-F81794E60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9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C3E7-BD35-42CD-A175-D18B0008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3B09F-B173-43AF-811C-E78901EA9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A8E89-E196-4B2E-BD02-E1B9C21F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E2AB-297C-4889-816B-8374C0DA1DB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2BF3F-9BF1-4111-AFE4-04532DAC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1E715-211D-4370-B499-8E2E40BB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4CA3-4D81-402A-86DC-F81794E60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9F8E-5EEA-43E1-82F6-1E35B71A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592D-241A-40B3-AB8B-A7F0D2F31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0C38E-BF94-4449-B15D-E1560F5B3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5EB04-FC7C-45E4-B8B7-F352A861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E2AB-297C-4889-816B-8374C0DA1DB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AF084-D4C4-4066-B813-139013C7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0158-8B0D-4B13-8A5B-B6E49070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4CA3-4D81-402A-86DC-F81794E60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24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7CB6-DFCC-4C5F-8245-7D4BAB10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4836F-8C80-4C45-9E0C-364E0629F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4D5D5-7A76-4677-A1E0-93683C2CA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37A6E-C318-4FAB-B973-8FBAA47E6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8160D-0003-45C1-8F9B-19F557CC7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AFDEE-5A09-466A-8C2A-1EF874BF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E2AB-297C-4889-816B-8374C0DA1DB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3E730-5A56-40D5-96CC-FBE6EE38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E5A12-D252-4366-B6AF-CED5CE0F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4CA3-4D81-402A-86DC-F81794E60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50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3EE2-353B-4286-A3DA-85108012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F206A-F380-411B-937A-5ED51906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E2AB-297C-4889-816B-8374C0DA1DB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70172-2632-4D55-8857-C65012FA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ACE27-9040-4874-B9FC-C5EFA801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4CA3-4D81-402A-86DC-F81794E60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32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AE6E3-6651-45EA-8F3A-9842DE73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E2AB-297C-4889-816B-8374C0DA1DB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966AB-F3D2-48FC-B85C-A01B7964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5BB3-CA7C-4CE9-A747-57C00211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4CA3-4D81-402A-86DC-F81794E60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35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98EF-5F90-4EAB-9EF9-B9891910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4C72A-35ED-478B-9E5D-77E514EEE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D6E25-6955-4338-8AFA-706515DA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C8F38-5642-40B2-B278-BA9324BC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E2AB-297C-4889-816B-8374C0DA1DB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2C7A8-687D-4EFF-9018-7363508D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E844-59F1-4779-9C40-3C81B74D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4CA3-4D81-402A-86DC-F81794E60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6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F10C-675E-4F0C-905B-BCE2D3F4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5E497-8439-4E68-9FFD-BB8B1A332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4EB8E-E546-47A5-93A2-CDC2FD1C6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68E4-05E3-4DDC-A162-4B809D33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E2AB-297C-4889-816B-8374C0DA1DB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E802E-FAC8-418F-9973-5863D31D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F9DFB-7926-425C-BB20-B8F947E1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4CA3-4D81-402A-86DC-F81794E60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93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CB4EE-91CF-44C9-B1A0-7D29D8D5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789A1-94B2-4B8C-AA5A-83D9A64C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6F0AF-F724-423C-8959-738FFA080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2E2AB-297C-4889-816B-8374C0DA1DB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1C9CF-0899-42B1-B122-7403177B8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A282-6C4D-47EA-8238-1E8F09ECC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14CA3-4D81-402A-86DC-F81794E60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89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F909-2EFC-42E7-BBE2-A1325D144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BFCD8-FB23-4D50-B8C5-BB2FDEF43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0F4684-ACDC-49E6-8A59-727990432B60}"/>
                  </a:ext>
                </a:extLst>
              </p14:cNvPr>
              <p14:cNvContentPartPr/>
              <p14:nvPr/>
            </p14:nvContentPartPr>
            <p14:xfrm>
              <a:off x="4228920" y="46864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0F4684-ACDC-49E6-8A59-727990432B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9560" y="46771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096767-B22F-4840-8B50-02883841DEEB}"/>
                  </a:ext>
                </a:extLst>
              </p14:cNvPr>
              <p14:cNvContentPartPr/>
              <p14:nvPr/>
            </p14:nvContentPartPr>
            <p14:xfrm>
              <a:off x="411480" y="190440"/>
              <a:ext cx="5913360" cy="291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096767-B22F-4840-8B50-02883841DE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120" y="181080"/>
                <a:ext cx="5932080" cy="29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69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F909-2EFC-42E7-BBE2-A1325D144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BFCD8-FB23-4D50-B8C5-BB2FDEF43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BDCC5D-8B37-45AA-8B19-B90B3794B7DE}"/>
                  </a:ext>
                </a:extLst>
              </p14:cNvPr>
              <p14:cNvContentPartPr/>
              <p14:nvPr/>
            </p14:nvContentPartPr>
            <p14:xfrm>
              <a:off x="0" y="198000"/>
              <a:ext cx="10843560" cy="360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BDCC5D-8B37-45AA-8B19-B90B3794B7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8640"/>
                <a:ext cx="10862280" cy="36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75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F909-2EFC-42E7-BBE2-A1325D144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BFCD8-FB23-4D50-B8C5-BB2FDEF43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1F3007-6E50-4FDF-9288-F337B97EA38F}"/>
                  </a:ext>
                </a:extLst>
              </p14:cNvPr>
              <p14:cNvContentPartPr/>
              <p14:nvPr/>
            </p14:nvContentPartPr>
            <p14:xfrm>
              <a:off x="68400" y="122040"/>
              <a:ext cx="8992080" cy="589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1F3007-6E50-4FDF-9288-F337B97EA3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112680"/>
                <a:ext cx="9010800" cy="59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9A92D4-C79D-41AF-9226-F04FC8CABC91}"/>
                  </a:ext>
                </a:extLst>
              </p14:cNvPr>
              <p14:cNvContentPartPr/>
              <p14:nvPr/>
            </p14:nvContentPartPr>
            <p14:xfrm>
              <a:off x="221040" y="1280160"/>
              <a:ext cx="9136800" cy="5136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9A92D4-C79D-41AF-9226-F04FC8CABC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680" y="1270800"/>
                <a:ext cx="9155520" cy="51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44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F909-2EFC-42E7-BBE2-A1325D144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BFCD8-FB23-4D50-B8C5-BB2FDEF43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175E9D-3495-414D-8038-E25B7371F50C}"/>
                  </a:ext>
                </a:extLst>
              </p14:cNvPr>
              <p14:cNvContentPartPr/>
              <p14:nvPr/>
            </p14:nvContentPartPr>
            <p14:xfrm>
              <a:off x="7560" y="99000"/>
              <a:ext cx="9456840" cy="671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175E9D-3495-414D-8038-E25B7371F5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89640"/>
                <a:ext cx="9475560" cy="67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50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2022-02-12T02:21:31Z</dcterms:created>
  <dcterms:modified xsi:type="dcterms:W3CDTF">2022-02-12T02:21:58Z</dcterms:modified>
</cp:coreProperties>
</file>