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09" r:id="rId1"/>
  </p:sldMasterIdLst>
  <p:notesMasterIdLst>
    <p:notesMasterId r:id="rId11"/>
  </p:notesMasterIdLst>
  <p:handoutMasterIdLst>
    <p:handoutMasterId r:id="rId12"/>
  </p:handoutMasterIdLst>
  <p:sldIdLst>
    <p:sldId id="260" r:id="rId2"/>
    <p:sldId id="270" r:id="rId3"/>
    <p:sldId id="272" r:id="rId4"/>
    <p:sldId id="275" r:id="rId5"/>
    <p:sldId id="276" r:id="rId6"/>
    <p:sldId id="277" r:id="rId7"/>
    <p:sldId id="278" r:id="rId8"/>
    <p:sldId id="271" r:id="rId9"/>
    <p:sldId id="279" r:id="rId10"/>
  </p:sldIdLst>
  <p:sldSz cx="11522075" cy="6480175"/>
  <p:notesSz cx="6858000" cy="9144000"/>
  <p:custDataLst>
    <p:tags r:id="rId13"/>
  </p:custDataLst>
  <p:defaultTextStyle>
    <a:defPPr>
      <a:defRPr lang="de-DE"/>
    </a:defPPr>
    <a:lvl1pPr marL="0" algn="l" defTabSz="1152144" rtl="0" eaLnBrk="1" latinLnBrk="0" hangingPunct="1">
      <a:defRPr sz="2300" kern="1200">
        <a:solidFill>
          <a:schemeClr val="tx1"/>
        </a:solidFill>
        <a:latin typeface="+mn-lt"/>
        <a:ea typeface="+mn-ea"/>
        <a:cs typeface="+mn-cs"/>
      </a:defRPr>
    </a:lvl1pPr>
    <a:lvl2pPr marL="576072" algn="l" defTabSz="1152144" rtl="0" eaLnBrk="1" latinLnBrk="0" hangingPunct="1">
      <a:defRPr sz="2300" kern="1200">
        <a:solidFill>
          <a:schemeClr val="tx1"/>
        </a:solidFill>
        <a:latin typeface="+mn-lt"/>
        <a:ea typeface="+mn-ea"/>
        <a:cs typeface="+mn-cs"/>
      </a:defRPr>
    </a:lvl2pPr>
    <a:lvl3pPr marL="1152144" algn="l" defTabSz="1152144" rtl="0" eaLnBrk="1" latinLnBrk="0" hangingPunct="1">
      <a:defRPr sz="2300" kern="1200">
        <a:solidFill>
          <a:schemeClr val="tx1"/>
        </a:solidFill>
        <a:latin typeface="+mn-lt"/>
        <a:ea typeface="+mn-ea"/>
        <a:cs typeface="+mn-cs"/>
      </a:defRPr>
    </a:lvl3pPr>
    <a:lvl4pPr marL="1728216" algn="l" defTabSz="1152144" rtl="0" eaLnBrk="1" latinLnBrk="0" hangingPunct="1">
      <a:defRPr sz="2300" kern="1200">
        <a:solidFill>
          <a:schemeClr val="tx1"/>
        </a:solidFill>
        <a:latin typeface="+mn-lt"/>
        <a:ea typeface="+mn-ea"/>
        <a:cs typeface="+mn-cs"/>
      </a:defRPr>
    </a:lvl4pPr>
    <a:lvl5pPr marL="2304288" algn="l" defTabSz="1152144" rtl="0" eaLnBrk="1" latinLnBrk="0" hangingPunct="1">
      <a:defRPr sz="2300" kern="1200">
        <a:solidFill>
          <a:schemeClr val="tx1"/>
        </a:solidFill>
        <a:latin typeface="+mn-lt"/>
        <a:ea typeface="+mn-ea"/>
        <a:cs typeface="+mn-cs"/>
      </a:defRPr>
    </a:lvl5pPr>
    <a:lvl6pPr marL="2880360" algn="l" defTabSz="1152144" rtl="0" eaLnBrk="1" latinLnBrk="0" hangingPunct="1">
      <a:defRPr sz="2300" kern="1200">
        <a:solidFill>
          <a:schemeClr val="tx1"/>
        </a:solidFill>
        <a:latin typeface="+mn-lt"/>
        <a:ea typeface="+mn-ea"/>
        <a:cs typeface="+mn-cs"/>
      </a:defRPr>
    </a:lvl6pPr>
    <a:lvl7pPr marL="3456432" algn="l" defTabSz="1152144" rtl="0" eaLnBrk="1" latinLnBrk="0" hangingPunct="1">
      <a:defRPr sz="2300" kern="1200">
        <a:solidFill>
          <a:schemeClr val="tx1"/>
        </a:solidFill>
        <a:latin typeface="+mn-lt"/>
        <a:ea typeface="+mn-ea"/>
        <a:cs typeface="+mn-cs"/>
      </a:defRPr>
    </a:lvl7pPr>
    <a:lvl8pPr marL="4032504" algn="l" defTabSz="1152144" rtl="0" eaLnBrk="1" latinLnBrk="0" hangingPunct="1">
      <a:defRPr sz="2300" kern="1200">
        <a:solidFill>
          <a:schemeClr val="tx1"/>
        </a:solidFill>
        <a:latin typeface="+mn-lt"/>
        <a:ea typeface="+mn-ea"/>
        <a:cs typeface="+mn-cs"/>
      </a:defRPr>
    </a:lvl8pPr>
    <a:lvl9pPr marL="4608576" algn="l" defTabSz="1152144"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204">
          <p15:clr>
            <a:srgbClr val="A4A3A4"/>
          </p15:clr>
        </p15:guide>
        <p15:guide id="8" orient="horz" pos="2041" userDrawn="1">
          <p15:clr>
            <a:srgbClr val="A4A3A4"/>
          </p15:clr>
        </p15:guide>
        <p15:guide id="9" orient="horz" pos="930" userDrawn="1">
          <p15:clr>
            <a:srgbClr val="A4A3A4"/>
          </p15:clr>
        </p15:guide>
        <p15:guide id="10" orient="horz" pos="3266" userDrawn="1">
          <p15:clr>
            <a:srgbClr val="A4A3A4"/>
          </p15:clr>
        </p15:guide>
        <p15:guide id="12" orient="horz" pos="3470" userDrawn="1">
          <p15:clr>
            <a:srgbClr val="A4A3A4"/>
          </p15:clr>
        </p15:guide>
        <p15:guide id="13" orient="horz" pos="3674" userDrawn="1">
          <p15:clr>
            <a:srgbClr val="A4A3A4"/>
          </p15:clr>
        </p15:guide>
        <p15:guide id="14" orient="horz" pos="3878" userDrawn="1">
          <p15:clr>
            <a:srgbClr val="A4A3A4"/>
          </p15:clr>
        </p15:guide>
        <p15:guide id="15" pos="1939" userDrawn="1">
          <p15:clr>
            <a:srgbClr val="A4A3A4"/>
          </p15:clr>
        </p15:guide>
        <p15:guide id="16" pos="1847" userDrawn="1">
          <p15:clr>
            <a:srgbClr val="A4A3A4"/>
          </p15:clr>
        </p15:guide>
        <p15:guide id="17" pos="204" userDrawn="1">
          <p15:clr>
            <a:srgbClr val="A4A3A4"/>
          </p15:clr>
        </p15:guide>
        <p15:guide id="18" pos="7054" userDrawn="1">
          <p15:clr>
            <a:srgbClr val="A4A3A4"/>
          </p15:clr>
        </p15:guide>
        <p15:guide id="19" pos="5411" userDrawn="1">
          <p15:clr>
            <a:srgbClr val="A4A3A4"/>
          </p15:clr>
        </p15:guide>
        <p15:guide id="20" pos="5318" userDrawn="1">
          <p15:clr>
            <a:srgbClr val="A4A3A4"/>
          </p15:clr>
        </p15:guide>
        <p15:guide id="21" pos="3674" userDrawn="1">
          <p15:clr>
            <a:srgbClr val="A4A3A4"/>
          </p15:clr>
        </p15:guide>
        <p15:guide id="22" pos="3584" userDrawn="1">
          <p15:clr>
            <a:srgbClr val="A4A3A4"/>
          </p15:clr>
        </p15:guide>
        <p15:guide id="23" pos="362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302">
          <p15:clr>
            <a:srgbClr val="A4A3A4"/>
          </p15:clr>
        </p15:guide>
        <p15:guide id="4" pos="401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BFBFB"/>
    <a:srgbClr val="FAFAFA"/>
    <a:srgbClr val="FDFDFD"/>
    <a:srgbClr val="EDEDED"/>
    <a:srgbClr val="000000"/>
    <a:srgbClr val="E20074"/>
    <a:srgbClr val="E20000"/>
    <a:srgbClr val="992C99"/>
    <a:srgbClr val="4B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5186" autoAdjust="0"/>
  </p:normalViewPr>
  <p:slideViewPr>
    <p:cSldViewPr snapToGrid="0" snapToObjects="1">
      <p:cViewPr varScale="1">
        <p:scale>
          <a:sx n="91" d="100"/>
          <a:sy n="91" d="100"/>
        </p:scale>
        <p:origin x="426" y="84"/>
      </p:cViewPr>
      <p:guideLst>
        <p:guide orient="horz" pos="204"/>
        <p:guide orient="horz" pos="2041"/>
        <p:guide orient="horz" pos="930"/>
        <p:guide orient="horz" pos="3266"/>
        <p:guide orient="horz" pos="3470"/>
        <p:guide orient="horz" pos="3674"/>
        <p:guide orient="horz" pos="3878"/>
        <p:guide pos="1939"/>
        <p:guide pos="1847"/>
        <p:guide pos="204"/>
        <p:guide pos="7054"/>
        <p:guide pos="5411"/>
        <p:guide pos="5318"/>
        <p:guide pos="3674"/>
        <p:guide pos="3584"/>
        <p:guide pos="362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118" d="100"/>
          <a:sy n="118" d="100"/>
        </p:scale>
        <p:origin x="4152" y="102"/>
      </p:cViewPr>
      <p:guideLst>
        <p:guide orient="horz" pos="2880"/>
        <p:guide pos="2160"/>
        <p:guide pos="302"/>
        <p:guide pos="40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3"/>
          </p:nvPr>
        </p:nvSpPr>
        <p:spPr>
          <a:xfrm>
            <a:off x="5906975" y="8640000"/>
            <a:ext cx="471600" cy="280800"/>
          </a:xfrm>
          <a:prstGeom prst="rect">
            <a:avLst/>
          </a:prstGeom>
        </p:spPr>
        <p:txBody>
          <a:bodyPr vert="horz" lIns="0" tIns="45720" rIns="0" bIns="45720" rtlCol="0" anchor="b"/>
          <a:lstStyle>
            <a:lvl1pPr algn="r">
              <a:defRPr sz="1200"/>
            </a:lvl1pPr>
          </a:lstStyle>
          <a:p>
            <a:fld id="{A7E515CE-432D-4663-9EC7-909C3633A725}" type="slidenum">
              <a:rPr lang="de-DE" smtClean="0">
                <a:latin typeface="Tele-GroteskNor" pitchFamily="2" charset="0"/>
              </a:rPr>
              <a:pPr/>
              <a:t>‹#›</a:t>
            </a:fld>
            <a:endParaRPr lang="de-DE" dirty="0">
              <a:latin typeface="Tele-GroteskNor" pitchFamily="2" charset="0"/>
            </a:endParaRPr>
          </a:p>
        </p:txBody>
      </p:sp>
      <p:pic>
        <p:nvPicPr>
          <p:cNvPr id="9" name="Grafik 8" descr="TSY_Logo_3c_p.emf"/>
          <p:cNvPicPr>
            <a:picLocks noChangeAspect="1"/>
          </p:cNvPicPr>
          <p:nvPr/>
        </p:nvPicPr>
        <p:blipFill>
          <a:blip r:embed="rId2"/>
          <a:stretch>
            <a:fillRect/>
          </a:stretch>
        </p:blipFill>
        <p:spPr>
          <a:xfrm>
            <a:off x="468313" y="217645"/>
            <a:ext cx="2257305" cy="410047"/>
          </a:xfrm>
          <a:prstGeom prst="rect">
            <a:avLst/>
          </a:prstGeom>
        </p:spPr>
      </p:pic>
    </p:spTree>
    <p:extLst>
      <p:ext uri="{BB962C8B-B14F-4D97-AF65-F5344CB8AC3E}">
        <p14:creationId xmlns:p14="http://schemas.microsoft.com/office/powerpoint/2010/main" val="2003313548"/>
      </p:ext>
    </p:extLst>
  </p:cSld>
  <p:clrMap bg1="lt1" tx1="dk1" bg2="lt2" tx2="dk2" accent1="accent1" accent2="accent2" accent3="accent3" accent4="accent4" accent5="accent5" accent6="accent6" hlink="hlink" folHlink="folHlink"/>
  <p:hf hdr="0"/>
  <p:extLst>
    <p:ext uri="{56416CCD-93CA-4268-BC5B-53C4BB910035}">
      <p15:sldGuideLst xmlns:p15="http://schemas.microsoft.com/office/powerpoint/2012/main">
        <p15:guide id="1" pos="295"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8800" y="371599"/>
            <a:ext cx="5900400" cy="33189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8800" y="3876675"/>
            <a:ext cx="5900400" cy="4581526"/>
          </a:xfrm>
          <a:prstGeom prst="rect">
            <a:avLst/>
          </a:prstGeom>
        </p:spPr>
        <p:txBody>
          <a:bodyPr vert="horz" lIns="0" tIns="0" rIns="0" bIns="0" rtlCol="0">
            <a:normAutofit/>
          </a:bodyPr>
          <a:lstStyle/>
          <a:p>
            <a:pPr lvl="0"/>
            <a:r>
              <a:rPr lang="en-US" dirty="0" err="1" smtClean="0"/>
              <a:t>Textmasterformate</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7" name="Foliennummernplatzhalter 6"/>
          <p:cNvSpPr>
            <a:spLocks noGrp="1"/>
          </p:cNvSpPr>
          <p:nvPr>
            <p:ph type="sldNum" sz="quarter" idx="5"/>
          </p:nvPr>
        </p:nvSpPr>
        <p:spPr>
          <a:xfrm>
            <a:off x="5907600" y="8640000"/>
            <a:ext cx="471600" cy="280800"/>
          </a:xfrm>
          <a:prstGeom prst="rect">
            <a:avLst/>
          </a:prstGeom>
        </p:spPr>
        <p:txBody>
          <a:bodyPr vert="horz" lIns="0" tIns="45720" rIns="0" bIns="45720" rtlCol="0" anchor="ctr"/>
          <a:lstStyle>
            <a:lvl1pPr algn="r">
              <a:defRPr sz="900">
                <a:latin typeface="Tele-GroteskNor" pitchFamily="2" charset="0"/>
              </a:defRPr>
            </a:lvl1pPr>
          </a:lstStyle>
          <a:p>
            <a:fld id="{76E97663-D53D-4421-A2F3-0C076A0529F5}" type="slidenum">
              <a:rPr lang="en-US" smtClean="0"/>
              <a:pPr/>
              <a:t>‹#›</a:t>
            </a:fld>
            <a:endParaRPr lang="en-US" dirty="0"/>
          </a:p>
        </p:txBody>
      </p:sp>
    </p:spTree>
    <p:extLst>
      <p:ext uri="{BB962C8B-B14F-4D97-AF65-F5344CB8AC3E}">
        <p14:creationId xmlns:p14="http://schemas.microsoft.com/office/powerpoint/2010/main" val="1596344682"/>
      </p:ext>
    </p:extLst>
  </p:cSld>
  <p:clrMap bg1="lt1" tx1="dk1" bg2="lt2" tx2="dk2" accent1="accent1" accent2="accent2" accent3="accent3" accent4="accent4" accent5="accent5" accent6="accent6" hlink="hlink" folHlink="folHlink"/>
  <p:hf hdr="0"/>
  <p:notesStyle>
    <a:lvl1pPr marL="0" indent="0" algn="l" defTabSz="1152144" rtl="0" eaLnBrk="1" latinLnBrk="0" hangingPunct="1">
      <a:lnSpc>
        <a:spcPct val="90000"/>
      </a:lnSpc>
      <a:spcBef>
        <a:spcPts val="400"/>
      </a:spcBef>
      <a:buClr>
        <a:schemeClr val="tx2"/>
      </a:buClr>
      <a:buSzPct val="75000"/>
      <a:buFont typeface="Wingdings" pitchFamily="2" charset="2"/>
      <a:buNone/>
      <a:defRPr sz="1000" kern="1200">
        <a:solidFill>
          <a:schemeClr val="tx1"/>
        </a:solidFill>
        <a:latin typeface="Tele-GroteskFet" pitchFamily="2" charset="0"/>
        <a:ea typeface="+mn-ea"/>
        <a:cs typeface="+mn-cs"/>
      </a:defRPr>
    </a:lvl1pPr>
    <a:lvl2pPr marL="0" indent="0" algn="l" defTabSz="1152144" rtl="0" eaLnBrk="1" latinLnBrk="0" hangingPunct="1">
      <a:lnSpc>
        <a:spcPct val="90000"/>
      </a:lnSpc>
      <a:spcBef>
        <a:spcPts val="400"/>
      </a:spcBef>
      <a:buClr>
        <a:schemeClr val="tx2"/>
      </a:buClr>
      <a:buSzPct val="75000"/>
      <a:buFont typeface="Wingdings" pitchFamily="2" charset="2"/>
      <a:buNone/>
      <a:defRPr sz="1000" kern="1200">
        <a:solidFill>
          <a:schemeClr val="tx1"/>
        </a:solidFill>
        <a:latin typeface="Tele-GroteskNor" pitchFamily="2" charset="0"/>
        <a:ea typeface="+mn-ea"/>
        <a:cs typeface="+mn-cs"/>
      </a:defRPr>
    </a:lvl2pPr>
    <a:lvl3pPr marL="85725" indent="-85725" algn="l" defTabSz="1152144" rtl="0" eaLnBrk="1" latinLnBrk="0" hangingPunct="1">
      <a:lnSpc>
        <a:spcPct val="90000"/>
      </a:lnSpc>
      <a:spcBef>
        <a:spcPts val="400"/>
      </a:spcBef>
      <a:buClrTx/>
      <a:buSzPct val="70000"/>
      <a:buFont typeface="Wingdings 2" panose="05020102010507070707" pitchFamily="18" charset="2"/>
      <a:buChar char="¡"/>
      <a:defRPr sz="1000" kern="1200">
        <a:solidFill>
          <a:schemeClr val="tx1"/>
        </a:solidFill>
        <a:latin typeface="Tele-GroteskNor" pitchFamily="2" charset="0"/>
        <a:ea typeface="+mn-ea"/>
        <a:cs typeface="+mn-cs"/>
      </a:defRPr>
    </a:lvl3pPr>
    <a:lvl4pPr marL="180975" indent="-95250" algn="l" defTabSz="1152144" rtl="0" eaLnBrk="1" latinLnBrk="0" hangingPunct="1">
      <a:lnSpc>
        <a:spcPct val="90000"/>
      </a:lnSpc>
      <a:spcBef>
        <a:spcPts val="400"/>
      </a:spcBef>
      <a:buClrTx/>
      <a:buSzPct val="70000"/>
      <a:buFont typeface="Wingdings 2" panose="05020102010507070707" pitchFamily="18" charset="2"/>
      <a:buChar char="¡"/>
      <a:defRPr sz="1000" kern="1200">
        <a:solidFill>
          <a:schemeClr val="tx1"/>
        </a:solidFill>
        <a:latin typeface="Tele-GroteskNor" pitchFamily="2" charset="0"/>
        <a:ea typeface="+mn-ea"/>
        <a:cs typeface="+mn-cs"/>
      </a:defRPr>
    </a:lvl4pPr>
    <a:lvl5pPr marL="266700" indent="-85725" algn="l" defTabSz="1152144" rtl="0" eaLnBrk="1" latinLnBrk="0" hangingPunct="1">
      <a:lnSpc>
        <a:spcPct val="90000"/>
      </a:lnSpc>
      <a:spcBef>
        <a:spcPts val="400"/>
      </a:spcBef>
      <a:buClrTx/>
      <a:buSzPct val="70000"/>
      <a:buFont typeface="Wingdings 2" panose="05020102010507070707" pitchFamily="18" charset="2"/>
      <a:buChar char="¡"/>
      <a:defRPr sz="1000" kern="1200">
        <a:solidFill>
          <a:schemeClr val="tx1"/>
        </a:solidFill>
        <a:latin typeface="Tele-GroteskNor" pitchFamily="2" charset="0"/>
        <a:ea typeface="+mn-ea"/>
        <a:cs typeface="+mn-cs"/>
      </a:defRPr>
    </a:lvl5pPr>
    <a:lvl6pPr marL="2880360" algn="l" defTabSz="1152144" rtl="0" eaLnBrk="1" latinLnBrk="0" hangingPunct="1">
      <a:defRPr sz="1500" kern="1200">
        <a:solidFill>
          <a:schemeClr val="tx1"/>
        </a:solidFill>
        <a:latin typeface="+mn-lt"/>
        <a:ea typeface="+mn-ea"/>
        <a:cs typeface="+mn-cs"/>
      </a:defRPr>
    </a:lvl6pPr>
    <a:lvl7pPr marL="3456432" algn="l" defTabSz="1152144" rtl="0" eaLnBrk="1" latinLnBrk="0" hangingPunct="1">
      <a:defRPr sz="1500" kern="1200">
        <a:solidFill>
          <a:schemeClr val="tx1"/>
        </a:solidFill>
        <a:latin typeface="+mn-lt"/>
        <a:ea typeface="+mn-ea"/>
        <a:cs typeface="+mn-cs"/>
      </a:defRPr>
    </a:lvl7pPr>
    <a:lvl8pPr marL="4032504" algn="l" defTabSz="1152144" rtl="0" eaLnBrk="1" latinLnBrk="0" hangingPunct="1">
      <a:defRPr sz="1500" kern="1200">
        <a:solidFill>
          <a:schemeClr val="tx1"/>
        </a:solidFill>
        <a:latin typeface="+mn-lt"/>
        <a:ea typeface="+mn-ea"/>
        <a:cs typeface="+mn-cs"/>
      </a:defRPr>
    </a:lvl8pPr>
    <a:lvl9pPr marL="4608576" algn="l" defTabSz="1152144"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70188" y="276225"/>
            <a:ext cx="4386262" cy="2466975"/>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76E97663-D53D-4421-A2F3-0C076A0529F5}" type="slidenum">
              <a:rPr lang="en-US" smtClean="0"/>
              <a:pPr/>
              <a:t>1</a:t>
            </a:fld>
            <a:endParaRPr lang="en-US" dirty="0"/>
          </a:p>
        </p:txBody>
      </p:sp>
    </p:spTree>
    <p:extLst>
      <p:ext uri="{BB962C8B-B14F-4D97-AF65-F5344CB8AC3E}">
        <p14:creationId xmlns:p14="http://schemas.microsoft.com/office/powerpoint/2010/main" val="3367704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jpg"/><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elplatzhalter 1"/>
          <p:cNvSpPr>
            <a:spLocks noGrp="1"/>
          </p:cNvSpPr>
          <p:nvPr>
            <p:ph type="ctrTitle" hasCustomPrompt="1"/>
          </p:nvPr>
        </p:nvSpPr>
        <p:spPr bwMode="black">
          <a:xfrm>
            <a:off x="323851" y="323850"/>
            <a:ext cx="10874374" cy="2077492"/>
          </a:xfrm>
          <a:noFill/>
        </p:spPr>
        <p:txBody>
          <a:bodyPr wrap="square" lIns="0" tIns="0">
            <a:spAutoFit/>
          </a:bodyPr>
          <a:lstStyle>
            <a:lvl1pPr>
              <a:defRPr sz="7500" smtClean="0">
                <a:solidFill>
                  <a:schemeClr val="bg1"/>
                </a:solidFill>
                <a:latin typeface="TeleGrotesk Headline Ultra" pitchFamily="2" charset="0"/>
              </a:defRPr>
            </a:lvl1pPr>
          </a:lstStyle>
          <a:p>
            <a:r>
              <a:rPr lang="en-US" noProof="0" dirty="0" err="1" smtClean="0"/>
              <a:t>TeleGrotesk</a:t>
            </a:r>
            <a:r>
              <a:rPr lang="en-US" noProof="0" dirty="0" smtClean="0"/>
              <a:t> Headline Ultra 60 (75) 90 PT</a:t>
            </a:r>
          </a:p>
        </p:txBody>
      </p:sp>
      <p:sp>
        <p:nvSpPr>
          <p:cNvPr id="8" name="Textplatzhalter 2"/>
          <p:cNvSpPr>
            <a:spLocks noGrp="1"/>
          </p:cNvSpPr>
          <p:nvPr>
            <p:ph type="body" sz="quarter" idx="10" hasCustomPrompt="1"/>
          </p:nvPr>
        </p:nvSpPr>
        <p:spPr bwMode="black">
          <a:xfrm>
            <a:off x="323850" y="3240088"/>
            <a:ext cx="10874375" cy="512090"/>
          </a:xfrm>
          <a:noFill/>
        </p:spPr>
        <p:txBody>
          <a:bodyPr/>
          <a:lstStyle>
            <a:lvl1pPr>
              <a:defRPr baseline="0">
                <a:solidFill>
                  <a:schemeClr val="bg1"/>
                </a:solidFill>
              </a:defRPr>
            </a:lvl1pPr>
            <a:lvl5pPr>
              <a:defRPr/>
            </a:lvl5pPr>
          </a:lstStyle>
          <a:p>
            <a:pPr lvl="0"/>
            <a:r>
              <a:rPr lang="en-US" noProof="0" dirty="0" smtClean="0"/>
              <a:t>Sub-heading Tele-</a:t>
            </a:r>
            <a:r>
              <a:rPr lang="en-US" noProof="0" dirty="0" err="1" smtClean="0"/>
              <a:t>GroteskFet</a:t>
            </a:r>
            <a:r>
              <a:rPr lang="en-US" noProof="0" dirty="0" smtClean="0"/>
              <a:t> 18 </a:t>
            </a:r>
            <a:r>
              <a:rPr lang="en-US" noProof="0" dirty="0" err="1" smtClean="0"/>
              <a:t>pt</a:t>
            </a:r>
            <a:endParaRPr lang="en-US" noProof="0" dirty="0"/>
          </a:p>
        </p:txBody>
      </p:sp>
      <p:grpSp>
        <p:nvGrpSpPr>
          <p:cNvPr id="5" name="Gruppieren 4"/>
          <p:cNvGrpSpPr/>
          <p:nvPr userDrawn="1"/>
        </p:nvGrpSpPr>
        <p:grpSpPr>
          <a:xfrm>
            <a:off x="323850" y="5508625"/>
            <a:ext cx="4518026" cy="820738"/>
            <a:chOff x="323850" y="5508625"/>
            <a:chExt cx="4518026" cy="820738"/>
          </a:xfrm>
          <a:solidFill>
            <a:schemeClr val="bg1"/>
          </a:solidFill>
        </p:grpSpPr>
        <p:sp>
          <p:nvSpPr>
            <p:cNvPr id="7" name="Freeform 5"/>
            <p:cNvSpPr>
              <a:spLocks/>
            </p:cNvSpPr>
            <p:nvPr userDrawn="1"/>
          </p:nvSpPr>
          <p:spPr bwMode="auto">
            <a:xfrm>
              <a:off x="323850" y="5807075"/>
              <a:ext cx="131763" cy="133350"/>
            </a:xfrm>
            <a:custGeom>
              <a:avLst/>
              <a:gdLst>
                <a:gd name="T0" fmla="*/ 0 w 83"/>
                <a:gd name="T1" fmla="*/ 84 h 84"/>
                <a:gd name="T2" fmla="*/ 0 w 83"/>
                <a:gd name="T3" fmla="*/ 0 h 84"/>
                <a:gd name="T4" fmla="*/ 40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0"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6"/>
            <p:cNvSpPr>
              <a:spLocks/>
            </p:cNvSpPr>
            <p:nvPr userDrawn="1"/>
          </p:nvSpPr>
          <p:spPr bwMode="auto">
            <a:xfrm>
              <a:off x="725488" y="5807075"/>
              <a:ext cx="131763" cy="133350"/>
            </a:xfrm>
            <a:custGeom>
              <a:avLst/>
              <a:gdLst>
                <a:gd name="T0" fmla="*/ 0 w 83"/>
                <a:gd name="T1" fmla="*/ 84 h 84"/>
                <a:gd name="T2" fmla="*/ 0 w 83"/>
                <a:gd name="T3" fmla="*/ 0 h 84"/>
                <a:gd name="T4" fmla="*/ 45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5"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7"/>
            <p:cNvSpPr>
              <a:spLocks/>
            </p:cNvSpPr>
            <p:nvPr userDrawn="1"/>
          </p:nvSpPr>
          <p:spPr bwMode="auto">
            <a:xfrm>
              <a:off x="1120775" y="5807075"/>
              <a:ext cx="131763" cy="133350"/>
            </a:xfrm>
            <a:custGeom>
              <a:avLst/>
              <a:gdLst>
                <a:gd name="T0" fmla="*/ 0 w 83"/>
                <a:gd name="T1" fmla="*/ 84 h 84"/>
                <a:gd name="T2" fmla="*/ 0 w 83"/>
                <a:gd name="T3" fmla="*/ 0 h 84"/>
                <a:gd name="T4" fmla="*/ 42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2"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8"/>
            <p:cNvSpPr>
              <a:spLocks/>
            </p:cNvSpPr>
            <p:nvPr userDrawn="1"/>
          </p:nvSpPr>
          <p:spPr bwMode="auto">
            <a:xfrm>
              <a:off x="1514475" y="5807075"/>
              <a:ext cx="133350" cy="133350"/>
            </a:xfrm>
            <a:custGeom>
              <a:avLst/>
              <a:gdLst>
                <a:gd name="T0" fmla="*/ 0 w 84"/>
                <a:gd name="T1" fmla="*/ 84 h 84"/>
                <a:gd name="T2" fmla="*/ 0 w 84"/>
                <a:gd name="T3" fmla="*/ 0 h 84"/>
                <a:gd name="T4" fmla="*/ 39 w 84"/>
                <a:gd name="T5" fmla="*/ 0 h 84"/>
                <a:gd name="T6" fmla="*/ 84 w 84"/>
                <a:gd name="T7" fmla="*/ 0 h 84"/>
                <a:gd name="T8" fmla="*/ 84 w 84"/>
                <a:gd name="T9" fmla="*/ 84 h 84"/>
                <a:gd name="T10" fmla="*/ 0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0" y="84"/>
                  </a:moveTo>
                  <a:lnTo>
                    <a:pt x="0" y="0"/>
                  </a:lnTo>
                  <a:lnTo>
                    <a:pt x="39" y="0"/>
                  </a:lnTo>
                  <a:lnTo>
                    <a:pt x="84" y="0"/>
                  </a:lnTo>
                  <a:lnTo>
                    <a:pt x="84"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9"/>
            <p:cNvSpPr>
              <a:spLocks/>
            </p:cNvSpPr>
            <p:nvPr userDrawn="1"/>
          </p:nvSpPr>
          <p:spPr bwMode="auto">
            <a:xfrm>
              <a:off x="323850" y="5508625"/>
              <a:ext cx="533400" cy="65087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0"/>
            <p:cNvSpPr>
              <a:spLocks/>
            </p:cNvSpPr>
            <p:nvPr userDrawn="1"/>
          </p:nvSpPr>
          <p:spPr bwMode="auto">
            <a:xfrm>
              <a:off x="1762125" y="5518150"/>
              <a:ext cx="392113" cy="657225"/>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1"/>
            <p:cNvSpPr>
              <a:spLocks/>
            </p:cNvSpPr>
            <p:nvPr userDrawn="1"/>
          </p:nvSpPr>
          <p:spPr bwMode="auto">
            <a:xfrm>
              <a:off x="2181225" y="5727700"/>
              <a:ext cx="422275" cy="601663"/>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2"/>
            <p:cNvSpPr>
              <a:spLocks/>
            </p:cNvSpPr>
            <p:nvPr userDrawn="1"/>
          </p:nvSpPr>
          <p:spPr bwMode="auto">
            <a:xfrm>
              <a:off x="2609850"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3"/>
            <p:cNvSpPr>
              <a:spLocks/>
            </p:cNvSpPr>
            <p:nvPr userDrawn="1"/>
          </p:nvSpPr>
          <p:spPr bwMode="auto">
            <a:xfrm>
              <a:off x="2922588" y="5562600"/>
              <a:ext cx="288925" cy="606425"/>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4"/>
            <p:cNvSpPr>
              <a:spLocks noEditPoints="1"/>
            </p:cNvSpPr>
            <p:nvPr userDrawn="1"/>
          </p:nvSpPr>
          <p:spPr bwMode="auto">
            <a:xfrm>
              <a:off x="3238500" y="5713413"/>
              <a:ext cx="344488" cy="460375"/>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15"/>
            <p:cNvSpPr>
              <a:spLocks/>
            </p:cNvSpPr>
            <p:nvPr userDrawn="1"/>
          </p:nvSpPr>
          <p:spPr bwMode="auto">
            <a:xfrm>
              <a:off x="3616325" y="5716588"/>
              <a:ext cx="649288" cy="442913"/>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16"/>
            <p:cNvSpPr>
              <a:spLocks/>
            </p:cNvSpPr>
            <p:nvPr userDrawn="1"/>
          </p:nvSpPr>
          <p:spPr bwMode="auto">
            <a:xfrm>
              <a:off x="4308475"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17"/>
            <p:cNvSpPr>
              <a:spLocks/>
            </p:cNvSpPr>
            <p:nvPr userDrawn="1"/>
          </p:nvSpPr>
          <p:spPr bwMode="auto">
            <a:xfrm>
              <a:off x="4710113" y="5807075"/>
              <a:ext cx="131763" cy="133350"/>
            </a:xfrm>
            <a:custGeom>
              <a:avLst/>
              <a:gdLst>
                <a:gd name="T0" fmla="*/ 0 w 83"/>
                <a:gd name="T1" fmla="*/ 84 h 84"/>
                <a:gd name="T2" fmla="*/ 0 w 83"/>
                <a:gd name="T3" fmla="*/ 0 h 84"/>
                <a:gd name="T4" fmla="*/ 46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6"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198115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lide Divider Living Magen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platzhalter 1"/>
          <p:cNvSpPr>
            <a:spLocks noGrp="1"/>
          </p:cNvSpPr>
          <p:nvPr>
            <p:ph type="ctrTitle" hasCustomPrompt="1"/>
          </p:nvPr>
        </p:nvSpPr>
        <p:spPr bwMode="black">
          <a:xfrm>
            <a:off x="323851" y="1762125"/>
            <a:ext cx="10874374" cy="1661993"/>
          </a:xfrm>
          <a:noFill/>
        </p:spPr>
        <p:txBody>
          <a:bodyPr wrap="square" lIns="0" tIns="0">
            <a:spAutoFit/>
          </a:bodyPr>
          <a:lstStyle>
            <a:lvl1pPr>
              <a:defRPr sz="6000" smtClean="0">
                <a:solidFill>
                  <a:schemeClr val="bg1"/>
                </a:solidFill>
                <a:latin typeface="TeleGrotesk Headline Ultra" pitchFamily="2" charset="0"/>
              </a:defRPr>
            </a:lvl1pPr>
          </a:lstStyle>
          <a:p>
            <a:r>
              <a:rPr lang="en-US" dirty="0" err="1" smtClean="0"/>
              <a:t>TeleGrotesk</a:t>
            </a:r>
            <a:r>
              <a:rPr lang="en-US" dirty="0" smtClean="0"/>
              <a:t> Headline Ultra </a:t>
            </a:r>
            <a:br>
              <a:rPr lang="en-US" dirty="0" smtClean="0"/>
            </a:br>
            <a:r>
              <a:rPr lang="en-US" dirty="0" smtClean="0"/>
              <a:t>60 (75) 90 PT</a:t>
            </a:r>
          </a:p>
        </p:txBody>
      </p:sp>
    </p:spTree>
    <p:extLst>
      <p:ext uri="{BB962C8B-B14F-4D97-AF65-F5344CB8AC3E}">
        <p14:creationId xmlns:p14="http://schemas.microsoft.com/office/powerpoint/2010/main" val="79517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Living Magenta vertical">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Rechteck 1"/>
          <p:cNvSpPr/>
          <p:nvPr userDrawn="1"/>
        </p:nvSpPr>
        <p:spPr bwMode="gray">
          <a:xfrm>
            <a:off x="5761038" y="0"/>
            <a:ext cx="5761037" cy="6478666"/>
          </a:xfrm>
          <a:prstGeom prst="rect">
            <a:avLst/>
          </a:prstGeom>
          <a:solidFill>
            <a:schemeClr val="bg1"/>
          </a:solidFill>
          <a:ln w="19050" algn="ctr">
            <a:noFill/>
            <a:miter lim="800000"/>
            <a:headEnd/>
            <a:tailEnd/>
          </a:ln>
          <a:effectLst/>
        </p:spPr>
        <p:txBody>
          <a:bodyPr lIns="72000" tIns="72000" rIns="72000" bIns="72000" rtlCol="0" anchor="ctr"/>
          <a:lstStyle/>
          <a:p>
            <a:pPr indent="3175" algn="ctr" defTabSz="457293" fontAlgn="base">
              <a:lnSpc>
                <a:spcPct val="104000"/>
              </a:lnSpc>
              <a:spcBef>
                <a:spcPct val="25000"/>
              </a:spcBef>
              <a:spcAft>
                <a:spcPct val="0"/>
              </a:spcAft>
              <a:buClr>
                <a:srgbClr val="E20074"/>
              </a:buClr>
              <a:buSzPct val="75000"/>
            </a:pPr>
            <a:endParaRPr lang="en-US" sz="1800" dirty="0" smtClean="0">
              <a:cs typeface="Arial" charset="0"/>
            </a:endParaRPr>
          </a:p>
        </p:txBody>
      </p:sp>
      <p:sp>
        <p:nvSpPr>
          <p:cNvPr id="6" name="Titelplatzhalter 1"/>
          <p:cNvSpPr>
            <a:spLocks noGrp="1"/>
          </p:cNvSpPr>
          <p:nvPr>
            <p:ph type="ctrTitle" hasCustomPrompt="1"/>
          </p:nvPr>
        </p:nvSpPr>
        <p:spPr bwMode="gray">
          <a:xfrm>
            <a:off x="6084888" y="323850"/>
            <a:ext cx="5113337" cy="5184775"/>
          </a:xfrm>
          <a:noFill/>
        </p:spPr>
        <p:txBody>
          <a:bodyPr wrap="square" lIns="0" tIns="0" anchor="ctr">
            <a:noAutofit/>
          </a:bodyPr>
          <a:lstStyle>
            <a:lvl1pPr>
              <a:defRPr sz="4500" baseline="0" smtClean="0">
                <a:solidFill>
                  <a:schemeClr val="tx2"/>
                </a:solidFill>
                <a:latin typeface="TeleGrotesk Headline" pitchFamily="2" charset="0"/>
              </a:defRPr>
            </a:lvl1pPr>
          </a:lstStyle>
          <a:p>
            <a:r>
              <a:rPr lang="en-US" dirty="0" smtClean="0"/>
              <a:t>01</a:t>
            </a:r>
            <a:br>
              <a:rPr lang="en-US" dirty="0" smtClean="0"/>
            </a:br>
            <a:r>
              <a:rPr lang="en-US" dirty="0" err="1" smtClean="0"/>
              <a:t>TeleGrotesk</a:t>
            </a:r>
            <a:r>
              <a:rPr lang="en-US" dirty="0" smtClean="0"/>
              <a:t> Headline</a:t>
            </a:r>
            <a:br>
              <a:rPr lang="en-US" dirty="0" smtClean="0"/>
            </a:br>
            <a:r>
              <a:rPr lang="en-US" dirty="0" smtClean="0"/>
              <a:t>(45) 60 PT</a:t>
            </a:r>
          </a:p>
        </p:txBody>
      </p:sp>
    </p:spTree>
    <p:extLst>
      <p:ext uri="{BB962C8B-B14F-4D97-AF65-F5344CB8AC3E}">
        <p14:creationId xmlns:p14="http://schemas.microsoft.com/office/powerpoint/2010/main" val="126715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 image">
    <p:spTree>
      <p:nvGrpSpPr>
        <p:cNvPr id="1" name=""/>
        <p:cNvGrpSpPr/>
        <p:nvPr/>
      </p:nvGrpSpPr>
      <p:grpSpPr>
        <a:xfrm>
          <a:off x="0" y="0"/>
          <a:ext cx="0" cy="0"/>
          <a:chOff x="0" y="0"/>
          <a:chExt cx="0" cy="0"/>
        </a:xfrm>
      </p:grpSpPr>
      <p:sp>
        <p:nvSpPr>
          <p:cNvPr id="3" name="Bildplatzhalter 2"/>
          <p:cNvSpPr>
            <a:spLocks noGrp="1"/>
          </p:cNvSpPr>
          <p:nvPr>
            <p:ph type="pic" sz="quarter" idx="13"/>
          </p:nvPr>
        </p:nvSpPr>
        <p:spPr>
          <a:xfrm>
            <a:off x="0" y="0"/>
            <a:ext cx="11522075" cy="6480175"/>
          </a:xfrm>
        </p:spPr>
        <p:txBody>
          <a:bodyPr/>
          <a:lstStyle/>
          <a:p>
            <a:r>
              <a:rPr lang="en-US" smtClean="0"/>
              <a:t>Click icon to add picture</a:t>
            </a:r>
            <a:endParaRPr lang="de-DE" dirty="0"/>
          </a:p>
        </p:txBody>
      </p:sp>
      <p:sp>
        <p:nvSpPr>
          <p:cNvPr id="4" name="Datumsplatzhalter 3"/>
          <p:cNvSpPr>
            <a:spLocks noGrp="1"/>
          </p:cNvSpPr>
          <p:nvPr>
            <p:ph type="dt" sz="half" idx="14"/>
          </p:nvPr>
        </p:nvSpPr>
        <p:spPr/>
        <p:txBody>
          <a:bodyPr/>
          <a:lstStyle/>
          <a:p>
            <a:pPr fontAlgn="base">
              <a:spcAft>
                <a:spcPct val="0"/>
              </a:spcAft>
            </a:pPr>
            <a:r>
              <a:rPr lang="en-US" noProof="0" dirty="0" err="1" smtClean="0"/>
              <a:t>dd.mm.yyyy</a:t>
            </a:r>
            <a:endParaRPr lang="en-US" noProof="0" dirty="0"/>
          </a:p>
        </p:txBody>
      </p:sp>
      <p:sp>
        <p:nvSpPr>
          <p:cNvPr id="5" name="Foliennummernplatzhalter 4"/>
          <p:cNvSpPr>
            <a:spLocks noGrp="1"/>
          </p:cNvSpPr>
          <p:nvPr>
            <p:ph type="sldNum" sz="quarter" idx="15"/>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6" name="Fußzeilenplatzhalter 5"/>
          <p:cNvSpPr>
            <a:spLocks noGrp="1"/>
          </p:cNvSpPr>
          <p:nvPr>
            <p:ph type="ftr" sz="quarter" idx="16"/>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27117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 left">
    <p:spTree>
      <p:nvGrpSpPr>
        <p:cNvPr id="1" name=""/>
        <p:cNvGrpSpPr/>
        <p:nvPr/>
      </p:nvGrpSpPr>
      <p:grpSpPr>
        <a:xfrm>
          <a:off x="0" y="0"/>
          <a:ext cx="0" cy="0"/>
          <a:chOff x="0" y="0"/>
          <a:chExt cx="0" cy="0"/>
        </a:xfrm>
      </p:grpSpPr>
      <p:sp>
        <p:nvSpPr>
          <p:cNvPr id="6" name="Bildplatzhalter 5"/>
          <p:cNvSpPr>
            <a:spLocks noGrp="1"/>
          </p:cNvSpPr>
          <p:nvPr>
            <p:ph type="pic" sz="quarter" idx="13"/>
          </p:nvPr>
        </p:nvSpPr>
        <p:spPr>
          <a:xfrm>
            <a:off x="5832475" y="0"/>
            <a:ext cx="5689600" cy="6480175"/>
          </a:xfrm>
        </p:spPr>
        <p:txBody>
          <a:bodyPr/>
          <a:lstStyle/>
          <a:p>
            <a:r>
              <a:rPr lang="en-US" smtClean="0"/>
              <a:t>Click icon to add picture</a:t>
            </a:r>
            <a:endParaRPr lang="de-DE"/>
          </a:p>
        </p:txBody>
      </p:sp>
      <p:sp>
        <p:nvSpPr>
          <p:cNvPr id="2" name="Titel 1"/>
          <p:cNvSpPr>
            <a:spLocks noGrp="1"/>
          </p:cNvSpPr>
          <p:nvPr>
            <p:ph type="title" hasCustomPrompt="1"/>
          </p:nvPr>
        </p:nvSpPr>
        <p:spPr>
          <a:xfrm>
            <a:off x="323999" y="251999"/>
            <a:ext cx="5365601" cy="807561"/>
          </a:xfrm>
        </p:spPr>
        <p:txBody>
          <a:bodyPr/>
          <a:lstStyle>
            <a:lvl1pPr marL="0" indent="0">
              <a:defRPr/>
            </a:lvl1pPr>
          </a:lstStyle>
          <a:p>
            <a:r>
              <a:rPr lang="en-US" dirty="0" err="1" smtClean="0"/>
              <a:t>TeleGrotesk</a:t>
            </a:r>
            <a:r>
              <a:rPr lang="en-US" dirty="0" smtClean="0"/>
              <a:t> Headline Ultra 28 (32) 40 </a:t>
            </a:r>
            <a:r>
              <a:rPr lang="en-US" dirty="0" err="1" smtClean="0"/>
              <a:t>pt</a:t>
            </a:r>
            <a:endParaRPr lang="en-US" dirty="0"/>
          </a:p>
        </p:txBody>
      </p:sp>
      <p:sp>
        <p:nvSpPr>
          <p:cNvPr id="3" name="Inhaltsplatzhalter 2"/>
          <p:cNvSpPr>
            <a:spLocks noGrp="1"/>
          </p:cNvSpPr>
          <p:nvPr>
            <p:ph sz="half" idx="1" hasCustomPrompt="1"/>
          </p:nvPr>
        </p:nvSpPr>
        <p:spPr>
          <a:xfrm>
            <a:off x="324000" y="1476374"/>
            <a:ext cx="5365600" cy="4032251"/>
          </a:xfrm>
        </p:spPr>
        <p:txBody>
          <a:bodyPr anchor="ctr"/>
          <a:lstStyle>
            <a:lvl1pPr>
              <a:defRPr sz="1800" baseline="0"/>
            </a:lvl1pPr>
            <a:lvl2pPr>
              <a:defRPr sz="1800"/>
            </a:lvl2pPr>
            <a:lvl3pPr>
              <a:buClr>
                <a:schemeClr val="tx1"/>
              </a:buClr>
              <a:defRPr sz="180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umsplatzhalter 4"/>
          <p:cNvSpPr>
            <a:spLocks noGrp="1"/>
          </p:cNvSpPr>
          <p:nvPr>
            <p:ph type="dt" sz="half" idx="14"/>
          </p:nvPr>
        </p:nvSpPr>
        <p:spPr/>
        <p:txBody>
          <a:bodyPr/>
          <a:lstStyle/>
          <a:p>
            <a:pPr fontAlgn="base">
              <a:spcAft>
                <a:spcPct val="0"/>
              </a:spcAft>
            </a:pPr>
            <a:r>
              <a:rPr lang="en-US" noProof="0" dirty="0" err="1" smtClean="0"/>
              <a:t>dd.mm.yyyy</a:t>
            </a:r>
            <a:endParaRPr lang="en-US" noProof="0" dirty="0"/>
          </a:p>
        </p:txBody>
      </p:sp>
      <p:sp>
        <p:nvSpPr>
          <p:cNvPr id="7" name="Foliennummernplatzhalter 6"/>
          <p:cNvSpPr>
            <a:spLocks noGrp="1"/>
          </p:cNvSpPr>
          <p:nvPr>
            <p:ph type="sldNum" sz="quarter" idx="15"/>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8" name="Fußzeilenplatzhalter 7"/>
          <p:cNvSpPr>
            <a:spLocks noGrp="1"/>
          </p:cNvSpPr>
          <p:nvPr>
            <p:ph type="ftr" sz="quarter" idx="16"/>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151968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text righ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32624" y="251999"/>
            <a:ext cx="5365601" cy="807561"/>
          </a:xfrm>
        </p:spPr>
        <p:txBody>
          <a:bodyPr/>
          <a:lstStyle>
            <a:lvl1pPr marL="0" indent="0">
              <a:defRPr/>
            </a:lvl1pPr>
          </a:lstStyle>
          <a:p>
            <a:r>
              <a:rPr lang="en-US" dirty="0" err="1" smtClean="0"/>
              <a:t>TeleGrotesk</a:t>
            </a:r>
            <a:r>
              <a:rPr lang="en-US" dirty="0" smtClean="0"/>
              <a:t> Headline Ultra 28 (32) 40 </a:t>
            </a:r>
            <a:r>
              <a:rPr lang="en-US" dirty="0" err="1" smtClean="0"/>
              <a:t>pt</a:t>
            </a:r>
            <a:endParaRPr lang="en-US" dirty="0"/>
          </a:p>
        </p:txBody>
      </p:sp>
      <p:sp>
        <p:nvSpPr>
          <p:cNvPr id="3" name="Inhaltsplatzhalter 2"/>
          <p:cNvSpPr>
            <a:spLocks noGrp="1"/>
          </p:cNvSpPr>
          <p:nvPr>
            <p:ph sz="half" idx="1" hasCustomPrompt="1"/>
          </p:nvPr>
        </p:nvSpPr>
        <p:spPr>
          <a:xfrm>
            <a:off x="5832625" y="1476374"/>
            <a:ext cx="5365600" cy="4032251"/>
          </a:xfrm>
        </p:spPr>
        <p:txBody>
          <a:bodyPr anchor="ctr"/>
          <a:lstStyle>
            <a:lvl1pPr>
              <a:defRPr sz="1800"/>
            </a:lvl1pPr>
            <a:lvl2pPr>
              <a:defRPr sz="1800"/>
            </a:lvl2pPr>
            <a:lvl3pPr>
              <a:buClr>
                <a:schemeClr val="tx1"/>
              </a:buClr>
              <a:defRPr sz="1800" baseline="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Bildplatzhalter 5"/>
          <p:cNvSpPr>
            <a:spLocks noGrp="1"/>
          </p:cNvSpPr>
          <p:nvPr>
            <p:ph type="pic" sz="quarter" idx="13"/>
          </p:nvPr>
        </p:nvSpPr>
        <p:spPr>
          <a:xfrm>
            <a:off x="0" y="0"/>
            <a:ext cx="5689600" cy="6480175"/>
          </a:xfrm>
        </p:spPr>
        <p:txBody>
          <a:bodyPr/>
          <a:lstStyle/>
          <a:p>
            <a:r>
              <a:rPr lang="en-US" smtClean="0"/>
              <a:t>Click icon to add picture</a:t>
            </a:r>
            <a:endParaRPr lang="de-DE"/>
          </a:p>
        </p:txBody>
      </p:sp>
      <p:sp>
        <p:nvSpPr>
          <p:cNvPr id="5" name="Datumsplatzhalter 4"/>
          <p:cNvSpPr>
            <a:spLocks noGrp="1"/>
          </p:cNvSpPr>
          <p:nvPr>
            <p:ph type="dt" sz="half" idx="14"/>
          </p:nvPr>
        </p:nvSpPr>
        <p:spPr/>
        <p:txBody>
          <a:bodyPr/>
          <a:lstStyle/>
          <a:p>
            <a:pPr fontAlgn="base">
              <a:spcAft>
                <a:spcPct val="0"/>
              </a:spcAft>
            </a:pPr>
            <a:r>
              <a:rPr lang="en-US" noProof="0" dirty="0" err="1" smtClean="0"/>
              <a:t>dd.mm.yyyy</a:t>
            </a:r>
            <a:endParaRPr lang="en-US" noProof="0" dirty="0"/>
          </a:p>
        </p:txBody>
      </p:sp>
      <p:sp>
        <p:nvSpPr>
          <p:cNvPr id="7" name="Foliennummernplatzhalter 6"/>
          <p:cNvSpPr>
            <a:spLocks noGrp="1"/>
          </p:cNvSpPr>
          <p:nvPr>
            <p:ph type="sldNum" sz="quarter" idx="15"/>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8" name="Fußzeilenplatzhalter 7"/>
          <p:cNvSpPr>
            <a:spLocks noGrp="1"/>
          </p:cNvSpPr>
          <p:nvPr>
            <p:ph type="ftr" sz="quarter" idx="16"/>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342480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fontAlgn="base">
              <a:spcAft>
                <a:spcPct val="0"/>
              </a:spcAft>
            </a:pPr>
            <a:r>
              <a:rPr lang="en-US" noProof="0" dirty="0" err="1" smtClean="0"/>
              <a:t>dd.mm.yyyy</a:t>
            </a:r>
            <a:endParaRPr lang="en-US" noProof="0" dirty="0"/>
          </a:p>
        </p:txBody>
      </p:sp>
      <p:sp>
        <p:nvSpPr>
          <p:cNvPr id="3" name="Foliennummernplatzhalter 2"/>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4" name="Fußzeilenplatzhalter 3"/>
          <p:cNvSpPr>
            <a:spLocks noGrp="1"/>
          </p:cNvSpPr>
          <p:nvPr>
            <p:ph type="ftr" sz="quarter" idx="12"/>
          </p:nvPr>
        </p:nvSpPr>
        <p:spPr/>
        <p:txBody>
          <a:bodyPr/>
          <a:lstStyle/>
          <a:p>
            <a:r>
              <a:rPr lang="en-US" noProof="0" dirty="0" smtClean="0"/>
              <a:t>– Strictly confidential, Confidential, Internal –     Author/Presentation Topic</a:t>
            </a:r>
            <a:endParaRPr 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4000" y="252000"/>
            <a:ext cx="10872000" cy="504000"/>
          </a:xfrm>
        </p:spPr>
        <p:txBody>
          <a:bodyPr/>
          <a:lstStyle>
            <a:lvl1pPr marL="0" indent="0">
              <a:defRPr/>
            </a:lvl1pPr>
          </a:lstStyle>
          <a:p>
            <a:r>
              <a:rPr lang="en-US" dirty="0" err="1" smtClean="0"/>
              <a:t>TeleGrotesk</a:t>
            </a:r>
            <a:r>
              <a:rPr lang="en-US" dirty="0" smtClean="0"/>
              <a:t> Headline Ultra 28 (32) 40 </a:t>
            </a:r>
            <a:r>
              <a:rPr lang="en-US" dirty="0" err="1" smtClean="0"/>
              <a:t>pt</a:t>
            </a:r>
            <a:endParaRPr lang="en-US" dirty="0"/>
          </a:p>
        </p:txBody>
      </p:sp>
      <p:sp>
        <p:nvSpPr>
          <p:cNvPr id="3" name="Datumsplatzhalter 2"/>
          <p:cNvSpPr>
            <a:spLocks noGrp="1"/>
          </p:cNvSpPr>
          <p:nvPr>
            <p:ph type="dt" sz="half" idx="10"/>
          </p:nvPr>
        </p:nvSpPr>
        <p:spPr/>
        <p:txBody>
          <a:bodyPr/>
          <a:lstStyle/>
          <a:p>
            <a:pPr fontAlgn="base">
              <a:spcAft>
                <a:spcPct val="0"/>
              </a:spcAft>
            </a:pPr>
            <a:r>
              <a:rPr lang="en-US" noProof="0" dirty="0" err="1" smtClean="0"/>
              <a:t>dd.mm.yyyy</a:t>
            </a:r>
            <a:endParaRPr lang="en-US" noProof="0" dirty="0"/>
          </a:p>
        </p:txBody>
      </p:sp>
      <p:sp>
        <p:nvSpPr>
          <p:cNvPr id="4" name="Foliennummernplatzhalter 3"/>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5" name="Fußzeilenplatzhalter 4"/>
          <p:cNvSpPr>
            <a:spLocks noGrp="1"/>
          </p:cNvSpPr>
          <p:nvPr>
            <p:ph type="ftr" sz="quarter" idx="12"/>
          </p:nvPr>
        </p:nvSpPr>
        <p:spPr/>
        <p:txBody>
          <a:bodyPr/>
          <a:lstStyle/>
          <a:p>
            <a:r>
              <a:rPr lang="en-US" noProof="0" dirty="0" smtClean="0"/>
              <a:t>– Strictly confidential, Confidential, Internal –     Author/Presentation Topic</a:t>
            </a:r>
            <a:endParaRPr 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998" y="252000"/>
            <a:ext cx="10872000" cy="504000"/>
          </a:xfrm>
        </p:spPr>
        <p:txBody>
          <a:bodyPr/>
          <a:lstStyle>
            <a:lvl1pPr marL="0" indent="0">
              <a:defRPr/>
            </a:lvl1pPr>
          </a:lstStyle>
          <a:p>
            <a:r>
              <a:rPr lang="en-US" dirty="0" err="1" smtClean="0"/>
              <a:t>TeleGrotesk</a:t>
            </a:r>
            <a:r>
              <a:rPr lang="en-US" dirty="0" smtClean="0"/>
              <a:t> Headline Ultra 28 (32) 40 </a:t>
            </a:r>
            <a:r>
              <a:rPr lang="en-US" dirty="0" err="1" smtClean="0"/>
              <a:t>pt</a:t>
            </a:r>
            <a:endParaRPr lang="en-US" dirty="0"/>
          </a:p>
        </p:txBody>
      </p:sp>
      <p:sp>
        <p:nvSpPr>
          <p:cNvPr id="3" name="Inhaltsplatzhalter 2"/>
          <p:cNvSpPr>
            <a:spLocks noGrp="1"/>
          </p:cNvSpPr>
          <p:nvPr>
            <p:ph idx="1" hasCustomPrompt="1"/>
          </p:nvPr>
        </p:nvSpPr>
        <p:spPr>
          <a:xfrm>
            <a:off x="323999" y="1476374"/>
            <a:ext cx="10872000" cy="4032251"/>
          </a:xfrm>
        </p:spPr>
        <p:txBody>
          <a:bodyPr/>
          <a:lstStyle>
            <a:lvl1pPr>
              <a:defRPr/>
            </a:lvl1pPr>
            <a:lvl2pPr>
              <a:defRPr/>
            </a:lvl2pPr>
            <a:lvl3pPr>
              <a:buClr>
                <a:schemeClr val="tx1"/>
              </a:buClr>
              <a:defRPr baseline="0"/>
            </a:lvl3pPr>
            <a:lvl4pPr>
              <a:buClr>
                <a:schemeClr val="tx1"/>
              </a:buClr>
              <a:defRPr/>
            </a:lvl4pPr>
            <a:lvl5pPr>
              <a:buClr>
                <a:schemeClr val="tx1"/>
              </a:buClr>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umsplatzhalter 3"/>
          <p:cNvSpPr>
            <a:spLocks noGrp="1"/>
          </p:cNvSpPr>
          <p:nvPr>
            <p:ph type="dt" sz="half" idx="10"/>
          </p:nvPr>
        </p:nvSpPr>
        <p:spPr/>
        <p:txBody>
          <a:bodyPr/>
          <a:lstStyle/>
          <a:p>
            <a:pPr fontAlgn="base">
              <a:spcAft>
                <a:spcPct val="0"/>
              </a:spcAft>
            </a:pPr>
            <a:r>
              <a:rPr lang="en-US" noProof="0" dirty="0" err="1" smtClean="0"/>
              <a:t>dd.mm.yyyy</a:t>
            </a:r>
            <a:endParaRPr lang="en-US" noProof="0" dirty="0"/>
          </a:p>
        </p:txBody>
      </p:sp>
      <p:sp>
        <p:nvSpPr>
          <p:cNvPr id="5" name="Foliennummernplatzhalter 4"/>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6" name="Fußzeilenplatzhalter 5"/>
          <p:cNvSpPr>
            <a:spLocks noGrp="1"/>
          </p:cNvSpPr>
          <p:nvPr>
            <p:ph type="ftr" sz="quarter" idx="12"/>
          </p:nvPr>
        </p:nvSpPr>
        <p:spPr/>
        <p:txBody>
          <a:bodyPr/>
          <a:lstStyle/>
          <a:p>
            <a:r>
              <a:rPr lang="en-US" noProof="0" dirty="0" smtClean="0"/>
              <a:t>– Strictly confidential, Confidential, Internal –     Author/Presentation Topic</a:t>
            </a:r>
            <a:endParaRPr 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999" y="252000"/>
            <a:ext cx="10872000" cy="504000"/>
          </a:xfrm>
        </p:spPr>
        <p:txBody>
          <a:bodyPr/>
          <a:lstStyle>
            <a:lvl1pPr marL="0" indent="0">
              <a:defRPr/>
            </a:lvl1pPr>
          </a:lstStyle>
          <a:p>
            <a:r>
              <a:rPr lang="en-US" dirty="0" err="1" smtClean="0"/>
              <a:t>TeleGrotesk</a:t>
            </a:r>
            <a:r>
              <a:rPr lang="en-US" dirty="0" smtClean="0"/>
              <a:t> Headline Ultra 28 (32) 40 </a:t>
            </a:r>
            <a:r>
              <a:rPr lang="en-US" dirty="0" err="1" smtClean="0"/>
              <a:t>pt</a:t>
            </a:r>
            <a:endParaRPr lang="en-US" dirty="0"/>
          </a:p>
        </p:txBody>
      </p:sp>
      <p:sp>
        <p:nvSpPr>
          <p:cNvPr id="3" name="Inhaltsplatzhalter 2"/>
          <p:cNvSpPr>
            <a:spLocks noGrp="1"/>
          </p:cNvSpPr>
          <p:nvPr>
            <p:ph sz="half" idx="1" hasCustomPrompt="1"/>
          </p:nvPr>
        </p:nvSpPr>
        <p:spPr>
          <a:xfrm>
            <a:off x="324000" y="1476374"/>
            <a:ext cx="5365600" cy="4032251"/>
          </a:xfrm>
        </p:spPr>
        <p:txBody>
          <a:bodyPr/>
          <a:lstStyle>
            <a:lvl1pPr>
              <a:defRPr sz="1800"/>
            </a:lvl1pPr>
            <a:lvl2pPr>
              <a:defRPr sz="1800"/>
            </a:lvl2pPr>
            <a:lvl3pPr>
              <a:buClr>
                <a:schemeClr val="tx1"/>
              </a:buClr>
              <a:defRPr sz="180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Inhaltsplatzhalter 3"/>
          <p:cNvSpPr>
            <a:spLocks noGrp="1"/>
          </p:cNvSpPr>
          <p:nvPr>
            <p:ph sz="half" idx="2" hasCustomPrompt="1"/>
          </p:nvPr>
        </p:nvSpPr>
        <p:spPr>
          <a:xfrm>
            <a:off x="5832475" y="1476374"/>
            <a:ext cx="5364000" cy="4032251"/>
          </a:xfrm>
        </p:spPr>
        <p:txBody>
          <a:bodyPr/>
          <a:lstStyle>
            <a:lvl1pPr>
              <a:defRPr sz="1800"/>
            </a:lvl1pPr>
            <a:lvl2pPr>
              <a:defRPr sz="1800"/>
            </a:lvl2pPr>
            <a:lvl3pPr>
              <a:buClr>
                <a:schemeClr val="tx1"/>
              </a:buClr>
              <a:defRPr sz="180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umsplatzhalter 4"/>
          <p:cNvSpPr>
            <a:spLocks noGrp="1"/>
          </p:cNvSpPr>
          <p:nvPr>
            <p:ph type="dt" sz="half" idx="10"/>
          </p:nvPr>
        </p:nvSpPr>
        <p:spPr/>
        <p:txBody>
          <a:bodyPr/>
          <a:lstStyle/>
          <a:p>
            <a:pPr fontAlgn="base">
              <a:spcAft>
                <a:spcPct val="0"/>
              </a:spcAft>
            </a:pPr>
            <a:r>
              <a:rPr lang="en-US" noProof="0" dirty="0" err="1" smtClean="0"/>
              <a:t>dd.mm.yyyy</a:t>
            </a:r>
            <a:endParaRPr lang="en-US" noProof="0" dirty="0"/>
          </a:p>
        </p:txBody>
      </p:sp>
      <p:sp>
        <p:nvSpPr>
          <p:cNvPr id="6" name="Foliennummernplatzhalter 5"/>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7" name="Fußzeilenplatzhalter 6"/>
          <p:cNvSpPr>
            <a:spLocks noGrp="1"/>
          </p:cNvSpPr>
          <p:nvPr>
            <p:ph type="ftr" sz="quarter" idx="12"/>
          </p:nvPr>
        </p:nvSpPr>
        <p:spPr/>
        <p:txBody>
          <a:bodyPr/>
          <a:lstStyle/>
          <a:p>
            <a:r>
              <a:rPr lang="en-US" noProof="0" dirty="0" smtClean="0"/>
              <a:t>– Strictly confidential, Confidential, Internal –     Author/Presentation Topic</a:t>
            </a:r>
            <a:endParaRPr 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999" y="252000"/>
            <a:ext cx="10872000" cy="504000"/>
          </a:xfrm>
        </p:spPr>
        <p:txBody>
          <a:bodyPr/>
          <a:lstStyle>
            <a:lvl1pPr marL="0" indent="0">
              <a:defRPr/>
            </a:lvl1pPr>
          </a:lstStyle>
          <a:p>
            <a:r>
              <a:rPr lang="en-US" dirty="0" err="1" smtClean="0"/>
              <a:t>TeleGrotesk</a:t>
            </a:r>
            <a:r>
              <a:rPr lang="en-US" dirty="0" smtClean="0"/>
              <a:t> Headline Ultra 28 (32) 40 </a:t>
            </a:r>
            <a:r>
              <a:rPr lang="en-US" dirty="0" err="1" smtClean="0"/>
              <a:t>pt</a:t>
            </a:r>
            <a:endParaRPr lang="en-US" dirty="0"/>
          </a:p>
        </p:txBody>
      </p:sp>
      <p:sp>
        <p:nvSpPr>
          <p:cNvPr id="3" name="Inhaltsplatzhalter 2"/>
          <p:cNvSpPr>
            <a:spLocks noGrp="1"/>
          </p:cNvSpPr>
          <p:nvPr>
            <p:ph sz="half" idx="1" hasCustomPrompt="1"/>
          </p:nvPr>
        </p:nvSpPr>
        <p:spPr>
          <a:xfrm>
            <a:off x="324000" y="1476375"/>
            <a:ext cx="3528000" cy="4032250"/>
          </a:xfrm>
        </p:spPr>
        <p:txBody>
          <a:bodyPr/>
          <a:lstStyle>
            <a:lvl1pPr>
              <a:defRPr sz="1800"/>
            </a:lvl1pPr>
            <a:lvl2pPr>
              <a:defRPr sz="1800"/>
            </a:lvl2pPr>
            <a:lvl3pPr>
              <a:buClr>
                <a:schemeClr val="tx1"/>
              </a:buClr>
              <a:defRPr sz="180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Inhaltsplatzhalter 3"/>
          <p:cNvSpPr>
            <a:spLocks noGrp="1"/>
          </p:cNvSpPr>
          <p:nvPr>
            <p:ph sz="half" idx="2" hasCustomPrompt="1"/>
          </p:nvPr>
        </p:nvSpPr>
        <p:spPr>
          <a:xfrm>
            <a:off x="7668475" y="1476375"/>
            <a:ext cx="3528000" cy="4032250"/>
          </a:xfrm>
        </p:spPr>
        <p:txBody>
          <a:bodyPr/>
          <a:lstStyle>
            <a:lvl1pPr>
              <a:defRPr sz="1800"/>
            </a:lvl1pPr>
            <a:lvl2pPr>
              <a:defRPr sz="1800"/>
            </a:lvl2pPr>
            <a:lvl3pPr>
              <a:buClr>
                <a:schemeClr val="tx1"/>
              </a:buClr>
              <a:defRPr sz="180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Inhaltsplatzhalter 5"/>
          <p:cNvSpPr>
            <a:spLocks noGrp="1"/>
          </p:cNvSpPr>
          <p:nvPr>
            <p:ph sz="quarter" idx="13" hasCustomPrompt="1"/>
          </p:nvPr>
        </p:nvSpPr>
        <p:spPr>
          <a:xfrm>
            <a:off x="3996237" y="1476376"/>
            <a:ext cx="3528000" cy="4032250"/>
          </a:xfrm>
        </p:spPr>
        <p:txBody>
          <a:bodyPr/>
          <a:lstStyle>
            <a:lvl1pPr>
              <a:defRPr/>
            </a:lvl1pPr>
            <a:lvl2pPr>
              <a:defRPr/>
            </a:lvl2pPr>
            <a:lvl3pPr>
              <a:defRPr/>
            </a:lvl3pPr>
            <a:lvl4pPr>
              <a:defRPr/>
            </a:lvl4pPr>
            <a:lvl5pPr>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umsplatzhalter 6"/>
          <p:cNvSpPr>
            <a:spLocks noGrp="1"/>
          </p:cNvSpPr>
          <p:nvPr>
            <p:ph type="dt" sz="half" idx="14"/>
          </p:nvPr>
        </p:nvSpPr>
        <p:spPr/>
        <p:txBody>
          <a:bodyPr/>
          <a:lstStyle/>
          <a:p>
            <a:pPr fontAlgn="base">
              <a:spcAft>
                <a:spcPct val="0"/>
              </a:spcAft>
            </a:pPr>
            <a:r>
              <a:rPr lang="en-US" noProof="0" dirty="0" err="1" smtClean="0"/>
              <a:t>dd.mm.yyyy</a:t>
            </a:r>
            <a:endParaRPr lang="en-US" noProof="0" dirty="0"/>
          </a:p>
        </p:txBody>
      </p:sp>
      <p:sp>
        <p:nvSpPr>
          <p:cNvPr id="8" name="Foliennummernplatzhalter 7"/>
          <p:cNvSpPr>
            <a:spLocks noGrp="1"/>
          </p:cNvSpPr>
          <p:nvPr>
            <p:ph type="sldNum" sz="quarter" idx="15"/>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9" name="Fußzeilenplatzhalter 8"/>
          <p:cNvSpPr>
            <a:spLocks noGrp="1"/>
          </p:cNvSpPr>
          <p:nvPr>
            <p:ph type="ftr" sz="quarter" idx="16"/>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330616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horizontal">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1" y="-1"/>
            <a:ext cx="11521193" cy="6480671"/>
          </a:xfrm>
          <a:prstGeom prst="rect">
            <a:avLst/>
          </a:prstGeom>
        </p:spPr>
      </p:pic>
      <p:graphicFrame>
        <p:nvGraphicFramePr>
          <p:cNvPr id="4" name="Objek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5" name="think-cell Folie" r:id="rId6" imgW="360" imgH="360" progId="TCLayout.ActiveDocument.1">
                  <p:embed/>
                </p:oleObj>
              </mc:Choice>
              <mc:Fallback>
                <p:oleObj name="think-cell Folie" r:id="rId6" imgW="360" imgH="360" progId="TCLayout.ActiveDocument.1">
                  <p:embed/>
                  <p:pic>
                    <p:nvPicPr>
                      <p:cNvPr id="4" name="Objek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Titelplatzhalter 1"/>
          <p:cNvSpPr>
            <a:spLocks noGrp="1"/>
          </p:cNvSpPr>
          <p:nvPr>
            <p:ph type="ctrTitle" hasCustomPrompt="1"/>
          </p:nvPr>
        </p:nvSpPr>
        <p:spPr bwMode="black">
          <a:xfrm>
            <a:off x="323851" y="3240000"/>
            <a:ext cx="10874374" cy="1933905"/>
          </a:xfrm>
          <a:noFill/>
        </p:spPr>
        <p:txBody>
          <a:bodyPr wrap="square" lIns="0" tIns="144000">
            <a:noAutofit/>
          </a:bodyPr>
          <a:lstStyle>
            <a:lvl1pPr>
              <a:defRPr sz="6000" smtClean="0">
                <a:solidFill>
                  <a:schemeClr val="bg1"/>
                </a:solidFill>
                <a:latin typeface="TeleGrotesk Headline Ultra" pitchFamily="2" charset="0"/>
              </a:defRPr>
            </a:lvl1pPr>
          </a:lstStyle>
          <a:p>
            <a:r>
              <a:rPr lang="en-US" dirty="0" smtClean="0"/>
              <a:t>Headline Ultra (60) 75 90 PT</a:t>
            </a:r>
          </a:p>
        </p:txBody>
      </p:sp>
      <p:grpSp>
        <p:nvGrpSpPr>
          <p:cNvPr id="6" name="Gruppieren 5"/>
          <p:cNvGrpSpPr/>
          <p:nvPr userDrawn="1"/>
        </p:nvGrpSpPr>
        <p:grpSpPr>
          <a:xfrm>
            <a:off x="323850" y="5508625"/>
            <a:ext cx="4518026" cy="820738"/>
            <a:chOff x="323850" y="5508625"/>
            <a:chExt cx="4518026" cy="820738"/>
          </a:xfrm>
          <a:solidFill>
            <a:schemeClr val="bg1"/>
          </a:solidFill>
        </p:grpSpPr>
        <p:sp>
          <p:nvSpPr>
            <p:cNvPr id="7" name="Freeform 5"/>
            <p:cNvSpPr>
              <a:spLocks/>
            </p:cNvSpPr>
            <p:nvPr userDrawn="1"/>
          </p:nvSpPr>
          <p:spPr bwMode="auto">
            <a:xfrm>
              <a:off x="323850" y="5807075"/>
              <a:ext cx="131763" cy="133350"/>
            </a:xfrm>
            <a:custGeom>
              <a:avLst/>
              <a:gdLst>
                <a:gd name="T0" fmla="*/ 0 w 83"/>
                <a:gd name="T1" fmla="*/ 84 h 84"/>
                <a:gd name="T2" fmla="*/ 0 w 83"/>
                <a:gd name="T3" fmla="*/ 0 h 84"/>
                <a:gd name="T4" fmla="*/ 40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0"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6"/>
            <p:cNvSpPr>
              <a:spLocks/>
            </p:cNvSpPr>
            <p:nvPr userDrawn="1"/>
          </p:nvSpPr>
          <p:spPr bwMode="auto">
            <a:xfrm>
              <a:off x="725488" y="5807075"/>
              <a:ext cx="131763" cy="133350"/>
            </a:xfrm>
            <a:custGeom>
              <a:avLst/>
              <a:gdLst>
                <a:gd name="T0" fmla="*/ 0 w 83"/>
                <a:gd name="T1" fmla="*/ 84 h 84"/>
                <a:gd name="T2" fmla="*/ 0 w 83"/>
                <a:gd name="T3" fmla="*/ 0 h 84"/>
                <a:gd name="T4" fmla="*/ 45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5"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7"/>
            <p:cNvSpPr>
              <a:spLocks/>
            </p:cNvSpPr>
            <p:nvPr userDrawn="1"/>
          </p:nvSpPr>
          <p:spPr bwMode="auto">
            <a:xfrm>
              <a:off x="1120775" y="5807075"/>
              <a:ext cx="131763" cy="133350"/>
            </a:xfrm>
            <a:custGeom>
              <a:avLst/>
              <a:gdLst>
                <a:gd name="T0" fmla="*/ 0 w 83"/>
                <a:gd name="T1" fmla="*/ 84 h 84"/>
                <a:gd name="T2" fmla="*/ 0 w 83"/>
                <a:gd name="T3" fmla="*/ 0 h 84"/>
                <a:gd name="T4" fmla="*/ 42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2"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8"/>
            <p:cNvSpPr>
              <a:spLocks/>
            </p:cNvSpPr>
            <p:nvPr userDrawn="1"/>
          </p:nvSpPr>
          <p:spPr bwMode="auto">
            <a:xfrm>
              <a:off x="1514475" y="5807075"/>
              <a:ext cx="133350" cy="133350"/>
            </a:xfrm>
            <a:custGeom>
              <a:avLst/>
              <a:gdLst>
                <a:gd name="T0" fmla="*/ 0 w 84"/>
                <a:gd name="T1" fmla="*/ 84 h 84"/>
                <a:gd name="T2" fmla="*/ 0 w 84"/>
                <a:gd name="T3" fmla="*/ 0 h 84"/>
                <a:gd name="T4" fmla="*/ 39 w 84"/>
                <a:gd name="T5" fmla="*/ 0 h 84"/>
                <a:gd name="T6" fmla="*/ 84 w 84"/>
                <a:gd name="T7" fmla="*/ 0 h 84"/>
                <a:gd name="T8" fmla="*/ 84 w 84"/>
                <a:gd name="T9" fmla="*/ 84 h 84"/>
                <a:gd name="T10" fmla="*/ 0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0" y="84"/>
                  </a:moveTo>
                  <a:lnTo>
                    <a:pt x="0" y="0"/>
                  </a:lnTo>
                  <a:lnTo>
                    <a:pt x="39" y="0"/>
                  </a:lnTo>
                  <a:lnTo>
                    <a:pt x="84" y="0"/>
                  </a:lnTo>
                  <a:lnTo>
                    <a:pt x="84"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9"/>
            <p:cNvSpPr>
              <a:spLocks/>
            </p:cNvSpPr>
            <p:nvPr userDrawn="1"/>
          </p:nvSpPr>
          <p:spPr bwMode="auto">
            <a:xfrm>
              <a:off x="323850" y="5508625"/>
              <a:ext cx="533400" cy="65087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0"/>
            <p:cNvSpPr>
              <a:spLocks/>
            </p:cNvSpPr>
            <p:nvPr userDrawn="1"/>
          </p:nvSpPr>
          <p:spPr bwMode="auto">
            <a:xfrm>
              <a:off x="1762125" y="5518150"/>
              <a:ext cx="392113" cy="657225"/>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1"/>
            <p:cNvSpPr>
              <a:spLocks/>
            </p:cNvSpPr>
            <p:nvPr userDrawn="1"/>
          </p:nvSpPr>
          <p:spPr bwMode="auto">
            <a:xfrm>
              <a:off x="2181225" y="5727700"/>
              <a:ext cx="422275" cy="601663"/>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2"/>
            <p:cNvSpPr>
              <a:spLocks/>
            </p:cNvSpPr>
            <p:nvPr userDrawn="1"/>
          </p:nvSpPr>
          <p:spPr bwMode="auto">
            <a:xfrm>
              <a:off x="2609850"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3"/>
            <p:cNvSpPr>
              <a:spLocks/>
            </p:cNvSpPr>
            <p:nvPr userDrawn="1"/>
          </p:nvSpPr>
          <p:spPr bwMode="auto">
            <a:xfrm>
              <a:off x="2922588" y="5562600"/>
              <a:ext cx="288925" cy="606425"/>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4"/>
            <p:cNvSpPr>
              <a:spLocks noEditPoints="1"/>
            </p:cNvSpPr>
            <p:nvPr userDrawn="1"/>
          </p:nvSpPr>
          <p:spPr bwMode="auto">
            <a:xfrm>
              <a:off x="3238500" y="5713413"/>
              <a:ext cx="344488" cy="460375"/>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15"/>
            <p:cNvSpPr>
              <a:spLocks/>
            </p:cNvSpPr>
            <p:nvPr userDrawn="1"/>
          </p:nvSpPr>
          <p:spPr bwMode="auto">
            <a:xfrm>
              <a:off x="3616325" y="5716588"/>
              <a:ext cx="649288" cy="442913"/>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16"/>
            <p:cNvSpPr>
              <a:spLocks/>
            </p:cNvSpPr>
            <p:nvPr userDrawn="1"/>
          </p:nvSpPr>
          <p:spPr bwMode="auto">
            <a:xfrm>
              <a:off x="4308475"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17"/>
            <p:cNvSpPr>
              <a:spLocks/>
            </p:cNvSpPr>
            <p:nvPr userDrawn="1"/>
          </p:nvSpPr>
          <p:spPr bwMode="auto">
            <a:xfrm>
              <a:off x="4710113" y="5807075"/>
              <a:ext cx="131763" cy="133350"/>
            </a:xfrm>
            <a:custGeom>
              <a:avLst/>
              <a:gdLst>
                <a:gd name="T0" fmla="*/ 0 w 83"/>
                <a:gd name="T1" fmla="*/ 84 h 84"/>
                <a:gd name="T2" fmla="*/ 0 w 83"/>
                <a:gd name="T3" fmla="*/ 0 h 84"/>
                <a:gd name="T4" fmla="*/ 46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6"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14342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4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999" y="252000"/>
            <a:ext cx="10872000" cy="504000"/>
          </a:xfrm>
        </p:spPr>
        <p:txBody>
          <a:bodyPr/>
          <a:lstStyle>
            <a:lvl1pPr marL="0" indent="0">
              <a:defRPr/>
            </a:lvl1pPr>
          </a:lstStyle>
          <a:p>
            <a:r>
              <a:rPr lang="en-US" dirty="0" err="1" smtClean="0"/>
              <a:t>TeleGrotesk</a:t>
            </a:r>
            <a:r>
              <a:rPr lang="en-US" dirty="0" smtClean="0"/>
              <a:t> Headline Ultra 28 (32) 40 </a:t>
            </a:r>
            <a:r>
              <a:rPr lang="en-US" dirty="0" err="1" smtClean="0"/>
              <a:t>pt</a:t>
            </a:r>
            <a:endParaRPr lang="en-US" dirty="0"/>
          </a:p>
        </p:txBody>
      </p:sp>
      <p:sp>
        <p:nvSpPr>
          <p:cNvPr id="3" name="Inhaltsplatzhalter 2"/>
          <p:cNvSpPr>
            <a:spLocks noGrp="1"/>
          </p:cNvSpPr>
          <p:nvPr>
            <p:ph sz="half" idx="1" hasCustomPrompt="1"/>
          </p:nvPr>
        </p:nvSpPr>
        <p:spPr>
          <a:xfrm>
            <a:off x="324000" y="1476374"/>
            <a:ext cx="2610000" cy="4032251"/>
          </a:xfrm>
        </p:spPr>
        <p:txBody>
          <a:bodyPr/>
          <a:lstStyle>
            <a:lvl1pPr>
              <a:defRPr sz="1800"/>
            </a:lvl1pPr>
            <a:lvl2pPr>
              <a:defRPr sz="1800"/>
            </a:lvl2pPr>
            <a:lvl3pPr>
              <a:buClr>
                <a:schemeClr val="tx1"/>
              </a:buClr>
              <a:defRPr sz="1800" baseline="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Inhaltsplatzhalter 3"/>
          <p:cNvSpPr>
            <a:spLocks noGrp="1"/>
          </p:cNvSpPr>
          <p:nvPr>
            <p:ph sz="half" idx="2" hasCustomPrompt="1"/>
          </p:nvPr>
        </p:nvSpPr>
        <p:spPr>
          <a:xfrm>
            <a:off x="5832316" y="1476374"/>
            <a:ext cx="2610000" cy="4032251"/>
          </a:xfrm>
        </p:spPr>
        <p:txBody>
          <a:bodyPr/>
          <a:lstStyle>
            <a:lvl1pPr>
              <a:defRPr sz="1800"/>
            </a:lvl1pPr>
            <a:lvl2pPr>
              <a:defRPr sz="1800"/>
            </a:lvl2pPr>
            <a:lvl3pPr>
              <a:buClr>
                <a:schemeClr val="tx1"/>
              </a:buClr>
              <a:defRPr sz="180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Inhaltsplatzhalter 5"/>
          <p:cNvSpPr>
            <a:spLocks noGrp="1"/>
          </p:cNvSpPr>
          <p:nvPr>
            <p:ph sz="quarter" idx="13" hasCustomPrompt="1"/>
          </p:nvPr>
        </p:nvSpPr>
        <p:spPr>
          <a:xfrm>
            <a:off x="3078158" y="1476375"/>
            <a:ext cx="2610000" cy="4032251"/>
          </a:xfrm>
        </p:spPr>
        <p:txBody>
          <a:bodyPr/>
          <a:lstStyle>
            <a:lvl1pPr>
              <a:defRPr/>
            </a:lvl1pPr>
            <a:lvl2pPr>
              <a:defRPr/>
            </a:lvl2pPr>
            <a:lvl3pPr>
              <a:defRPr/>
            </a:lvl3pPr>
            <a:lvl4pPr>
              <a:defRPr/>
            </a:lvl4pPr>
            <a:lvl5pPr>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Inhaltsplatzhalter 3"/>
          <p:cNvSpPr>
            <a:spLocks noGrp="1"/>
          </p:cNvSpPr>
          <p:nvPr>
            <p:ph sz="half" idx="14" hasCustomPrompt="1"/>
          </p:nvPr>
        </p:nvSpPr>
        <p:spPr>
          <a:xfrm>
            <a:off x="8586475" y="1476374"/>
            <a:ext cx="2610000" cy="4032251"/>
          </a:xfrm>
        </p:spPr>
        <p:txBody>
          <a:bodyPr/>
          <a:lstStyle>
            <a:lvl1pPr>
              <a:defRPr sz="1800"/>
            </a:lvl1pPr>
            <a:lvl2pPr>
              <a:defRPr sz="1800"/>
            </a:lvl2pPr>
            <a:lvl3pPr>
              <a:buClr>
                <a:schemeClr val="tx1"/>
              </a:buClr>
              <a:defRPr sz="1800"/>
            </a:lvl3pPr>
            <a:lvl4pPr>
              <a:buClr>
                <a:schemeClr val="tx1"/>
              </a:buCl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umsplatzhalter 6"/>
          <p:cNvSpPr>
            <a:spLocks noGrp="1"/>
          </p:cNvSpPr>
          <p:nvPr>
            <p:ph type="dt" sz="half" idx="15"/>
          </p:nvPr>
        </p:nvSpPr>
        <p:spPr/>
        <p:txBody>
          <a:bodyPr/>
          <a:lstStyle/>
          <a:p>
            <a:pPr fontAlgn="base">
              <a:spcAft>
                <a:spcPct val="0"/>
              </a:spcAft>
            </a:pPr>
            <a:r>
              <a:rPr lang="en-US" noProof="0" dirty="0" err="1" smtClean="0"/>
              <a:t>dd.mm.yyyy</a:t>
            </a:r>
            <a:endParaRPr lang="en-US" noProof="0" dirty="0"/>
          </a:p>
        </p:txBody>
      </p:sp>
      <p:sp>
        <p:nvSpPr>
          <p:cNvPr id="8" name="Foliennummernplatzhalter 7"/>
          <p:cNvSpPr>
            <a:spLocks noGrp="1"/>
          </p:cNvSpPr>
          <p:nvPr>
            <p:ph type="sldNum" sz="quarter" idx="16"/>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9" name="Fußzeilenplatzhalter 8"/>
          <p:cNvSpPr>
            <a:spLocks noGrp="1"/>
          </p:cNvSpPr>
          <p:nvPr>
            <p:ph type="ftr" sz="quarter" idx="17"/>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27013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haded boxes">
    <p:bg bwMode="ltGray">
      <p:bgPr>
        <a:solidFill>
          <a:schemeClr val="bg1"/>
        </a:solidFill>
        <a:effectLst/>
      </p:bgPr>
    </p:bg>
    <p:spTree>
      <p:nvGrpSpPr>
        <p:cNvPr id="1" name=""/>
        <p:cNvGrpSpPr/>
        <p:nvPr/>
      </p:nvGrpSpPr>
      <p:grpSpPr>
        <a:xfrm>
          <a:off x="0" y="0"/>
          <a:ext cx="0" cy="0"/>
          <a:chOff x="0" y="0"/>
          <a:chExt cx="0" cy="0"/>
        </a:xfrm>
      </p:grpSpPr>
      <p:sp>
        <p:nvSpPr>
          <p:cNvPr id="12" name="Titel 3"/>
          <p:cNvSpPr>
            <a:spLocks/>
          </p:cNvSpPr>
          <p:nvPr userDrawn="1"/>
        </p:nvSpPr>
        <p:spPr bwMode="invGray">
          <a:xfrm>
            <a:off x="324000" y="2948089"/>
            <a:ext cx="10872000" cy="2236686"/>
          </a:xfrm>
          <a:prstGeom prst="rect">
            <a:avLst/>
          </a:prstGeom>
          <a:solidFill>
            <a:srgbClr val="E20074">
              <a:alpha val="70000"/>
            </a:srgbClr>
          </a:solidFill>
          <a:ln w="9525">
            <a:noFill/>
            <a:miter lim="800000"/>
            <a:headEnd/>
            <a:tailEnd/>
          </a:ln>
        </p:spPr>
        <p:txBody>
          <a:bodyPr lIns="144000" tIns="72000" rIns="144000" bIns="72000"/>
          <a:lstStyle/>
          <a:p>
            <a:pPr defTabSz="576263" fontAlgn="base">
              <a:lnSpc>
                <a:spcPts val="4000"/>
              </a:lnSpc>
              <a:spcBef>
                <a:spcPct val="0"/>
              </a:spcBef>
              <a:spcAft>
                <a:spcPct val="0"/>
              </a:spcAft>
            </a:pPr>
            <a:endParaRPr lang="en-US" sz="4000" dirty="0">
              <a:solidFill>
                <a:srgbClr val="E20074"/>
              </a:solidFill>
              <a:latin typeface="TeleGrotesk Headline Ultra" pitchFamily="2" charset="0"/>
              <a:cs typeface="Arial Unicode MS" panose="020B0604020202020204" pitchFamily="34" charset="-128"/>
            </a:endParaRPr>
          </a:p>
        </p:txBody>
      </p:sp>
      <p:sp>
        <p:nvSpPr>
          <p:cNvPr id="13" name="Titel 3"/>
          <p:cNvSpPr>
            <a:spLocks/>
          </p:cNvSpPr>
          <p:nvPr userDrawn="1"/>
        </p:nvSpPr>
        <p:spPr bwMode="invGray">
          <a:xfrm>
            <a:off x="324000" y="1841960"/>
            <a:ext cx="10416151" cy="3342815"/>
          </a:xfrm>
          <a:prstGeom prst="rect">
            <a:avLst/>
          </a:prstGeom>
          <a:solidFill>
            <a:srgbClr val="E20074">
              <a:alpha val="70000"/>
            </a:srgbClr>
          </a:solidFill>
          <a:ln w="9525">
            <a:noFill/>
            <a:miter lim="800000"/>
            <a:headEnd/>
            <a:tailEnd/>
          </a:ln>
        </p:spPr>
        <p:txBody>
          <a:bodyPr lIns="144000" tIns="72000" rIns="144000" bIns="72000"/>
          <a:lstStyle/>
          <a:p>
            <a:pPr defTabSz="576263" fontAlgn="base">
              <a:lnSpc>
                <a:spcPts val="4000"/>
              </a:lnSpc>
              <a:spcBef>
                <a:spcPct val="0"/>
              </a:spcBef>
              <a:spcAft>
                <a:spcPct val="0"/>
              </a:spcAft>
            </a:pPr>
            <a:endParaRPr lang="en-US" sz="4000" noProof="0" dirty="0">
              <a:solidFill>
                <a:srgbClr val="E20074"/>
              </a:solidFill>
              <a:latin typeface="TeleGrotesk Headline Ultra" pitchFamily="2" charset="0"/>
              <a:cs typeface="Arial Unicode MS" panose="020B0604020202020204" pitchFamily="34" charset="-128"/>
            </a:endParaRPr>
          </a:p>
        </p:txBody>
      </p:sp>
      <p:sp>
        <p:nvSpPr>
          <p:cNvPr id="45058" name="Titelplatzhalter 1"/>
          <p:cNvSpPr>
            <a:spLocks noGrp="1"/>
          </p:cNvSpPr>
          <p:nvPr>
            <p:ph type="ctrTitle" hasCustomPrompt="1"/>
          </p:nvPr>
        </p:nvSpPr>
        <p:spPr bwMode="blackGray">
          <a:xfrm>
            <a:off x="324000" y="2153265"/>
            <a:ext cx="9719802" cy="3031510"/>
          </a:xfrm>
          <a:solidFill>
            <a:schemeClr val="tx2"/>
          </a:solidFill>
        </p:spPr>
        <p:txBody>
          <a:bodyPr lIns="144000">
            <a:noAutofit/>
          </a:bodyPr>
          <a:lstStyle>
            <a:lvl1pPr>
              <a:defRPr sz="4800" smtClean="0">
                <a:solidFill>
                  <a:schemeClr val="bg1"/>
                </a:solidFill>
                <a:latin typeface="+mj-lt"/>
              </a:defRPr>
            </a:lvl1pPr>
          </a:lstStyle>
          <a:p>
            <a:r>
              <a:rPr lang="en-US" sz="4800" dirty="0" smtClean="0"/>
              <a:t>TELEGROTESK Headline ULTRA</a:t>
            </a:r>
            <a:br>
              <a:rPr lang="en-US" sz="4800" dirty="0" smtClean="0"/>
            </a:br>
            <a:r>
              <a:rPr lang="en-US" sz="4800" dirty="0" smtClean="0">
                <a:latin typeface="TeleGrotesk Headline" pitchFamily="2" charset="0"/>
              </a:rPr>
              <a:t>Maximum of 3 lines</a:t>
            </a:r>
            <a:br>
              <a:rPr lang="en-US" sz="4800" dirty="0" smtClean="0">
                <a:latin typeface="TeleGrotesk Headline" pitchFamily="2" charset="0"/>
              </a:rPr>
            </a:br>
            <a:r>
              <a:rPr lang="en-US" sz="4800" dirty="0" smtClean="0">
                <a:latin typeface="TeleGrotesk Headline" pitchFamily="2" charset="0"/>
              </a:rPr>
              <a:t>40 (48) 60 PT</a:t>
            </a:r>
            <a:endParaRPr lang="en-US" dirty="0" smtClean="0"/>
          </a:p>
        </p:txBody>
      </p:sp>
      <p:sp>
        <p:nvSpPr>
          <p:cNvPr id="45059" name="Textplatzhalter 2"/>
          <p:cNvSpPr>
            <a:spLocks noGrp="1"/>
          </p:cNvSpPr>
          <p:nvPr>
            <p:ph type="subTitle" idx="1" hasCustomPrompt="1"/>
          </p:nvPr>
        </p:nvSpPr>
        <p:spPr bwMode="white">
          <a:xfrm>
            <a:off x="323850" y="4536000"/>
            <a:ext cx="9719951" cy="384080"/>
          </a:xfrm>
        </p:spPr>
        <p:txBody>
          <a:bodyPr wrap="square" lIns="144000">
            <a:spAutoFit/>
          </a:bodyPr>
          <a:lstStyle>
            <a:lvl1pPr>
              <a:spcBef>
                <a:spcPts val="0"/>
              </a:spcBef>
              <a:defRPr sz="2400" smtClean="0">
                <a:solidFill>
                  <a:schemeClr val="bg1"/>
                </a:solidFill>
                <a:latin typeface="Tele-GroteskNor" pitchFamily="2" charset="0"/>
              </a:defRPr>
            </a:lvl1pPr>
          </a:lstStyle>
          <a:p>
            <a:r>
              <a:rPr lang="en-US" dirty="0" smtClean="0"/>
              <a:t>Sub-heading: Tele-</a:t>
            </a:r>
            <a:r>
              <a:rPr lang="en-US" dirty="0" err="1" smtClean="0"/>
              <a:t>Grotesk</a:t>
            </a:r>
            <a:r>
              <a:rPr lang="en-US" dirty="0" smtClean="0"/>
              <a:t> Normal, 24 </a:t>
            </a:r>
            <a:r>
              <a:rPr lang="en-US" dirty="0" err="1" smtClean="0"/>
              <a:t>pt</a:t>
            </a:r>
            <a:endParaRPr lang="en-US" dirty="0" smtClean="0"/>
          </a:p>
        </p:txBody>
      </p:sp>
      <p:pic>
        <p:nvPicPr>
          <p:cNvPr id="31" name="Grafik 30" descr="TSY_Logo_3c_p.emf"/>
          <p:cNvPicPr>
            <a:picLocks noChangeAspect="1"/>
          </p:cNvPicPr>
          <p:nvPr userDrawn="1"/>
        </p:nvPicPr>
        <p:blipFill>
          <a:blip r:embed="rId2"/>
          <a:stretch>
            <a:fillRect/>
          </a:stretch>
        </p:blipFill>
        <p:spPr>
          <a:xfrm>
            <a:off x="323848" y="5671799"/>
            <a:ext cx="3388872" cy="615600"/>
          </a:xfrm>
          <a:prstGeom prst="rect">
            <a:avLst/>
          </a:prstGeom>
        </p:spPr>
      </p:pic>
    </p:spTree>
    <p:extLst>
      <p:ext uri="{BB962C8B-B14F-4D97-AF65-F5344CB8AC3E}">
        <p14:creationId xmlns:p14="http://schemas.microsoft.com/office/powerpoint/2010/main" val="111893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pic>
        <p:nvPicPr>
          <p:cNvPr id="12" name="Grafik 11" descr="TKOM_39L_Grillen_7475.jpg"/>
          <p:cNvPicPr>
            <a:picLocks noChangeAspect="1"/>
          </p:cNvPicPr>
          <p:nvPr userDrawn="1"/>
        </p:nvPicPr>
        <p:blipFill>
          <a:blip r:embed="rId2"/>
          <a:srcRect b="58195"/>
          <a:stretch>
            <a:fillRect/>
          </a:stretch>
        </p:blipFill>
        <p:spPr bwMode="hidden">
          <a:xfrm>
            <a:off x="323849" y="324000"/>
            <a:ext cx="10872000" cy="3032196"/>
          </a:xfrm>
          <a:prstGeom prst="rect">
            <a:avLst/>
          </a:prstGeom>
        </p:spPr>
      </p:pic>
      <p:pic>
        <p:nvPicPr>
          <p:cNvPr id="10" name="Picture 27" descr="magenta_flaeche_70"/>
          <p:cNvPicPr>
            <a:picLocks noChangeArrowheads="1"/>
          </p:cNvPicPr>
          <p:nvPr userDrawn="1"/>
        </p:nvPicPr>
        <p:blipFill>
          <a:blip r:embed="rId3" cstate="print"/>
          <a:srcRect r="11" b="-468"/>
          <a:stretch>
            <a:fillRect/>
          </a:stretch>
        </p:blipFill>
        <p:spPr bwMode="ltGray">
          <a:xfrm>
            <a:off x="323850" y="2897408"/>
            <a:ext cx="10872000" cy="458788"/>
          </a:xfrm>
          <a:prstGeom prst="rect">
            <a:avLst/>
          </a:prstGeom>
          <a:noFill/>
        </p:spPr>
      </p:pic>
      <p:sp>
        <p:nvSpPr>
          <p:cNvPr id="45058" name="Titelplatzhalter 1"/>
          <p:cNvSpPr>
            <a:spLocks noGrp="1"/>
          </p:cNvSpPr>
          <p:nvPr userDrawn="1">
            <p:ph type="ctrTitle" hasCustomPrompt="1"/>
          </p:nvPr>
        </p:nvSpPr>
        <p:spPr bwMode="blackGray">
          <a:xfrm>
            <a:off x="323850" y="3203795"/>
            <a:ext cx="10872000" cy="1980980"/>
          </a:xfrm>
          <a:solidFill>
            <a:schemeClr val="tx2"/>
          </a:solidFill>
        </p:spPr>
        <p:txBody>
          <a:bodyPr lIns="143990">
            <a:noAutofit/>
          </a:bodyPr>
          <a:lstStyle>
            <a:lvl1pPr>
              <a:defRPr sz="4000" smtClean="0">
                <a:solidFill>
                  <a:schemeClr val="bg1"/>
                </a:solidFill>
                <a:latin typeface="TeleGrotesk Headline Ultra" pitchFamily="2" charset="0"/>
              </a:defRPr>
            </a:lvl1pPr>
          </a:lstStyle>
          <a:p>
            <a:r>
              <a:rPr lang="en-US" dirty="0" err="1" smtClean="0"/>
              <a:t>TeleGrotesk</a:t>
            </a:r>
            <a:r>
              <a:rPr lang="en-US" dirty="0" smtClean="0"/>
              <a:t> Headline Ultra</a:t>
            </a:r>
            <a:br>
              <a:rPr lang="en-US" dirty="0" smtClean="0"/>
            </a:br>
            <a:r>
              <a:rPr kumimoji="0" lang="en-US" sz="4000" b="0" i="0" u="none" strike="noStrike" kern="1200" cap="none" spc="0" normalizeH="0" baseline="0" noProof="0" dirty="0" smtClean="0">
                <a:ln>
                  <a:noFill/>
                </a:ln>
                <a:solidFill>
                  <a:schemeClr val="bg1"/>
                </a:solidFill>
                <a:effectLst/>
                <a:uLnTx/>
                <a:uFillTx/>
                <a:latin typeface="TeleGrotesk Headline" pitchFamily="2" charset="0"/>
                <a:ea typeface="+mj-ea"/>
                <a:cs typeface="TeleGrotesk Headline Ultra" pitchFamily="2" charset="0"/>
              </a:rPr>
              <a:t>Maximum of 2 lines, (40) 48 PT</a:t>
            </a:r>
            <a:endParaRPr lang="en-US" dirty="0" smtClean="0"/>
          </a:p>
        </p:txBody>
      </p:sp>
      <p:sp>
        <p:nvSpPr>
          <p:cNvPr id="45059" name="Textplatzhalter 2"/>
          <p:cNvSpPr>
            <a:spLocks noGrp="1"/>
          </p:cNvSpPr>
          <p:nvPr userDrawn="1">
            <p:ph type="subTitle" idx="1" hasCustomPrompt="1"/>
          </p:nvPr>
        </p:nvSpPr>
        <p:spPr bwMode="gray">
          <a:xfrm>
            <a:off x="323850" y="4536000"/>
            <a:ext cx="10869614" cy="384080"/>
          </a:xfrm>
        </p:spPr>
        <p:txBody>
          <a:bodyPr lIns="143990">
            <a:spAutoFit/>
          </a:bodyPr>
          <a:lstStyle>
            <a:lvl1pPr marL="0" marR="0" indent="0" algn="l" defTabSz="576226" rtl="0" eaLnBrk="1" fontAlgn="base" latinLnBrk="0" hangingPunct="1">
              <a:lnSpc>
                <a:spcPct val="104000"/>
              </a:lnSpc>
              <a:spcBef>
                <a:spcPts val="0"/>
              </a:spcBef>
              <a:spcAft>
                <a:spcPct val="0"/>
              </a:spcAft>
              <a:buClr>
                <a:schemeClr val="tx2"/>
              </a:buClr>
              <a:buSzTx/>
              <a:buFont typeface="Wingdings" pitchFamily="2" charset="2"/>
              <a:buNone/>
              <a:tabLst/>
              <a:defRPr sz="2400" smtClean="0">
                <a:solidFill>
                  <a:schemeClr val="bg1"/>
                </a:solidFill>
                <a:latin typeface="Tele-GroteskNor" pitchFamily="2" charset="0"/>
              </a:defRPr>
            </a:lvl1pPr>
          </a:lstStyle>
          <a:p>
            <a:r>
              <a:rPr lang="en-US" dirty="0" smtClean="0"/>
              <a:t>Sub-heading: Tele-</a:t>
            </a:r>
            <a:r>
              <a:rPr lang="en-US" dirty="0" err="1" smtClean="0"/>
              <a:t>Grotesk</a:t>
            </a:r>
            <a:r>
              <a:rPr lang="en-US" dirty="0" smtClean="0"/>
              <a:t> Normal, 24 </a:t>
            </a:r>
            <a:r>
              <a:rPr lang="en-US" dirty="0" err="1" smtClean="0"/>
              <a:t>pt</a:t>
            </a:r>
            <a:endParaRPr lang="en-US" dirty="0"/>
          </a:p>
        </p:txBody>
      </p:sp>
      <p:pic>
        <p:nvPicPr>
          <p:cNvPr id="37" name="Grafik 36" descr="TSY_Logo_3c_p.emf"/>
          <p:cNvPicPr>
            <a:picLocks noChangeAspect="1"/>
          </p:cNvPicPr>
          <p:nvPr userDrawn="1"/>
        </p:nvPicPr>
        <p:blipFill>
          <a:blip r:embed="rId4"/>
          <a:stretch>
            <a:fillRect/>
          </a:stretch>
        </p:blipFill>
        <p:spPr>
          <a:xfrm>
            <a:off x="323848" y="5671799"/>
            <a:ext cx="3388872" cy="61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ndout (2 columns)">
    <p:spTree>
      <p:nvGrpSpPr>
        <p:cNvPr id="1" name=""/>
        <p:cNvGrpSpPr/>
        <p:nvPr/>
      </p:nvGrpSpPr>
      <p:grpSpPr>
        <a:xfrm>
          <a:off x="0" y="0"/>
          <a:ext cx="0" cy="0"/>
          <a:chOff x="0" y="0"/>
          <a:chExt cx="0" cy="0"/>
        </a:xfrm>
      </p:grpSpPr>
      <p:sp>
        <p:nvSpPr>
          <p:cNvPr id="14" name="Rechteck 21"/>
          <p:cNvSpPr/>
          <p:nvPr userDrawn="1"/>
        </p:nvSpPr>
        <p:spPr bwMode="gray">
          <a:xfrm>
            <a:off x="0" y="5632453"/>
            <a:ext cx="10901363" cy="7191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anchor="ctr"/>
          <a:lstStyle/>
          <a:p>
            <a:pPr algn="ctr" defTabSz="457171">
              <a:lnSpc>
                <a:spcPct val="90000"/>
              </a:lnSpc>
              <a:spcBef>
                <a:spcPct val="50000"/>
              </a:spcBef>
              <a:buClr>
                <a:srgbClr val="E20074"/>
              </a:buClr>
              <a:buSzPct val="75000"/>
              <a:buFont typeface="Wingdings" pitchFamily="2" charset="2"/>
              <a:buNone/>
              <a:defRPr/>
            </a:pPr>
            <a:endParaRPr lang="en-US" dirty="0">
              <a:solidFill>
                <a:srgbClr val="000000"/>
              </a:solidFill>
            </a:endParaRPr>
          </a:p>
        </p:txBody>
      </p:sp>
      <p:sp>
        <p:nvSpPr>
          <p:cNvPr id="2" name="Titel 1"/>
          <p:cNvSpPr>
            <a:spLocks noGrp="1"/>
          </p:cNvSpPr>
          <p:nvPr>
            <p:ph type="title" hasCustomPrompt="1"/>
          </p:nvPr>
        </p:nvSpPr>
        <p:spPr>
          <a:xfrm>
            <a:off x="323999" y="252000"/>
            <a:ext cx="10872000" cy="504000"/>
          </a:xfrm>
        </p:spPr>
        <p:txBody>
          <a:bodyPr/>
          <a:lstStyle>
            <a:lvl1pPr marL="0" indent="0">
              <a:defRPr sz="2400"/>
            </a:lvl1pPr>
          </a:lstStyle>
          <a:p>
            <a:r>
              <a:rPr lang="en-US" dirty="0" err="1" smtClean="0"/>
              <a:t>TeleGrotesk</a:t>
            </a:r>
            <a:r>
              <a:rPr lang="en-US" dirty="0" smtClean="0"/>
              <a:t> Headline Ultra (24) 28 32 pt</a:t>
            </a:r>
            <a:endParaRPr lang="en-US" dirty="0"/>
          </a:p>
        </p:txBody>
      </p:sp>
      <p:sp>
        <p:nvSpPr>
          <p:cNvPr id="3" name="Inhaltsplatzhalter 2"/>
          <p:cNvSpPr>
            <a:spLocks noGrp="1"/>
          </p:cNvSpPr>
          <p:nvPr>
            <p:ph sz="half" idx="1" hasCustomPrompt="1"/>
          </p:nvPr>
        </p:nvSpPr>
        <p:spPr>
          <a:xfrm>
            <a:off x="323849" y="1476374"/>
            <a:ext cx="5364787" cy="4356101"/>
          </a:xfrm>
        </p:spPr>
        <p:txBody>
          <a:bodyPr/>
          <a:lstStyle>
            <a:lvl1pPr>
              <a:defRPr sz="1400"/>
            </a:lvl1pPr>
            <a:lvl2pPr>
              <a:defRPr sz="1400"/>
            </a:lvl2pPr>
            <a:lvl3pPr marL="180975" indent="-180000">
              <a:buClr>
                <a:schemeClr val="tx1"/>
              </a:buClr>
              <a:defRPr sz="1400"/>
            </a:lvl3pPr>
            <a:lvl4pPr marL="360000" indent="-180000">
              <a:buClr>
                <a:schemeClr val="tx1"/>
              </a:buClr>
              <a:defRPr sz="1400"/>
            </a:lvl4pPr>
            <a:lvl5pPr marL="0" indent="0">
              <a:spcBef>
                <a:spcPts val="800"/>
              </a:spcBef>
              <a:spcAft>
                <a:spcPts val="800"/>
              </a:spcAft>
              <a:buClr>
                <a:schemeClr val="tx1"/>
              </a:buClr>
              <a:buNone/>
              <a:defRPr sz="1400">
                <a:solidFill>
                  <a:schemeClr val="tx2"/>
                </a:solidFill>
                <a:latin typeface="Tele-GroteskFet"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Quotations/lead-in</a:t>
            </a:r>
          </a:p>
        </p:txBody>
      </p:sp>
      <p:sp>
        <p:nvSpPr>
          <p:cNvPr id="8" name="Inhaltsplatzhalter 3"/>
          <p:cNvSpPr>
            <a:spLocks noGrp="1"/>
          </p:cNvSpPr>
          <p:nvPr>
            <p:ph sz="half" idx="13" hasCustomPrompt="1"/>
          </p:nvPr>
        </p:nvSpPr>
        <p:spPr>
          <a:xfrm>
            <a:off x="5831850" y="1476374"/>
            <a:ext cx="5364787" cy="4356101"/>
          </a:xfrm>
          <a:noFill/>
          <a:ln w="9525">
            <a:noFill/>
            <a:miter lim="800000"/>
            <a:headEnd/>
            <a:tailEnd/>
          </a:ln>
        </p:spPr>
        <p:txBody>
          <a:bodyPr vert="horz" wrap="square" lIns="0" tIns="0" rIns="0" bIns="0" numCol="1" anchor="t" anchorCtr="0" compatLnSpc="1">
            <a:prstTxWarp prst="textNoShape">
              <a:avLst/>
            </a:prstTxWarp>
          </a:bodyPr>
          <a:lstStyle>
            <a:lvl1pPr>
              <a:defRPr lang="de-DE" sz="1400" dirty="0" smtClean="0"/>
            </a:lvl1pPr>
            <a:lvl2pPr>
              <a:defRPr lang="de-DE" sz="1400" dirty="0" smtClean="0"/>
            </a:lvl2pPr>
            <a:lvl3pPr marL="180975" indent="-180000">
              <a:defRPr lang="de-DE" sz="1400" dirty="0" smtClean="0"/>
            </a:lvl3pPr>
            <a:lvl4pPr marL="360000" indent="-180000">
              <a:defRPr lang="de-DE" sz="1400" dirty="0" smtClean="0"/>
            </a:lvl4pPr>
            <a:lvl5pPr>
              <a:defRPr lang="de-DE" sz="1400" dirty="0">
                <a:solidFill>
                  <a:schemeClr val="tx2"/>
                </a:solidFill>
                <a:latin typeface="Tele-GroteskFet" pitchFamily="2" charset="0"/>
              </a:defRPr>
            </a:lvl5pPr>
          </a:lstStyle>
          <a:p>
            <a:pPr lvl="0"/>
            <a:r>
              <a:rPr lang="en-US" dirty="0" smtClean="0"/>
              <a:t>Click to edit text</a:t>
            </a:r>
          </a:p>
          <a:p>
            <a:pPr lvl="1"/>
            <a:r>
              <a:rPr lang="en-US" dirty="0" smtClean="0"/>
              <a:t>Second level</a:t>
            </a:r>
          </a:p>
          <a:p>
            <a:pPr lvl="2">
              <a:buClr>
                <a:schemeClr val="tx1"/>
              </a:buClr>
            </a:pPr>
            <a:r>
              <a:rPr lang="en-US" dirty="0" smtClean="0"/>
              <a:t>Third level</a:t>
            </a:r>
          </a:p>
          <a:p>
            <a:pPr lvl="3">
              <a:buClr>
                <a:schemeClr val="tx1"/>
              </a:buClr>
            </a:pPr>
            <a:r>
              <a:rPr lang="en-US" dirty="0" smtClean="0"/>
              <a:t>Fourth level</a:t>
            </a:r>
          </a:p>
          <a:p>
            <a:pPr marL="0" lvl="4" indent="0">
              <a:spcBef>
                <a:spcPts val="800"/>
              </a:spcBef>
              <a:spcAft>
                <a:spcPts val="800"/>
              </a:spcAft>
              <a:buClr>
                <a:schemeClr val="tx1"/>
              </a:buClr>
              <a:buNone/>
            </a:pPr>
            <a:r>
              <a:rPr lang="en-US" dirty="0" smtClean="0"/>
              <a:t>Quotations/lead-in</a:t>
            </a:r>
            <a:endParaRPr lang="en-US" dirty="0"/>
          </a:p>
        </p:txBody>
      </p:sp>
      <p:sp>
        <p:nvSpPr>
          <p:cNvPr id="6" name="Datumsplatzhalter 5"/>
          <p:cNvSpPr>
            <a:spLocks noGrp="1"/>
          </p:cNvSpPr>
          <p:nvPr>
            <p:ph type="dt" sz="half" idx="14"/>
          </p:nvPr>
        </p:nvSpPr>
        <p:spPr/>
        <p:txBody>
          <a:bodyPr/>
          <a:lstStyle/>
          <a:p>
            <a:pPr fontAlgn="base">
              <a:spcAft>
                <a:spcPct val="0"/>
              </a:spcAft>
            </a:pPr>
            <a:r>
              <a:rPr lang="en-US" noProof="0" dirty="0" err="1" smtClean="0"/>
              <a:t>dd.mm.yyyy</a:t>
            </a:r>
            <a:endParaRPr lang="en-US" noProof="0" dirty="0"/>
          </a:p>
        </p:txBody>
      </p:sp>
      <p:sp>
        <p:nvSpPr>
          <p:cNvPr id="7" name="Foliennummernplatzhalter 6"/>
          <p:cNvSpPr>
            <a:spLocks noGrp="1"/>
          </p:cNvSpPr>
          <p:nvPr>
            <p:ph type="sldNum" sz="quarter" idx="15"/>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9" name="Fußzeilenplatzhalter 8"/>
          <p:cNvSpPr>
            <a:spLocks noGrp="1"/>
          </p:cNvSpPr>
          <p:nvPr>
            <p:ph type="ftr" sz="quarter" idx="16"/>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326773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ndout (3 columns)">
    <p:spTree>
      <p:nvGrpSpPr>
        <p:cNvPr id="1" name=""/>
        <p:cNvGrpSpPr/>
        <p:nvPr/>
      </p:nvGrpSpPr>
      <p:grpSpPr>
        <a:xfrm>
          <a:off x="0" y="0"/>
          <a:ext cx="0" cy="0"/>
          <a:chOff x="0" y="0"/>
          <a:chExt cx="0" cy="0"/>
        </a:xfrm>
      </p:grpSpPr>
      <p:sp>
        <p:nvSpPr>
          <p:cNvPr id="14" name="Rechteck 21"/>
          <p:cNvSpPr/>
          <p:nvPr userDrawn="1"/>
        </p:nvSpPr>
        <p:spPr bwMode="gray">
          <a:xfrm>
            <a:off x="0" y="5632453"/>
            <a:ext cx="10901363" cy="7191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anchor="ctr"/>
          <a:lstStyle/>
          <a:p>
            <a:pPr algn="ctr" defTabSz="457171">
              <a:lnSpc>
                <a:spcPct val="90000"/>
              </a:lnSpc>
              <a:spcBef>
                <a:spcPct val="50000"/>
              </a:spcBef>
              <a:buClr>
                <a:srgbClr val="E20074"/>
              </a:buClr>
              <a:buSzPct val="75000"/>
              <a:buFont typeface="Wingdings" pitchFamily="2" charset="2"/>
              <a:buNone/>
              <a:defRPr/>
            </a:pPr>
            <a:endParaRPr lang="en-US" dirty="0">
              <a:solidFill>
                <a:srgbClr val="000000"/>
              </a:solidFill>
            </a:endParaRPr>
          </a:p>
        </p:txBody>
      </p:sp>
      <p:sp>
        <p:nvSpPr>
          <p:cNvPr id="2" name="Titel 1"/>
          <p:cNvSpPr>
            <a:spLocks noGrp="1"/>
          </p:cNvSpPr>
          <p:nvPr>
            <p:ph type="title" hasCustomPrompt="1"/>
          </p:nvPr>
        </p:nvSpPr>
        <p:spPr>
          <a:xfrm>
            <a:off x="323999" y="252000"/>
            <a:ext cx="10872000" cy="504000"/>
          </a:xfrm>
        </p:spPr>
        <p:txBody>
          <a:bodyPr/>
          <a:lstStyle>
            <a:lvl1pPr marL="0" indent="0">
              <a:defRPr sz="2400"/>
            </a:lvl1pPr>
          </a:lstStyle>
          <a:p>
            <a:r>
              <a:rPr lang="en-US" dirty="0" err="1" smtClean="0"/>
              <a:t>TeleGrotesk</a:t>
            </a:r>
            <a:r>
              <a:rPr lang="en-US" dirty="0" smtClean="0"/>
              <a:t> Headline Ultra (24) 28 32 pt</a:t>
            </a:r>
            <a:endParaRPr lang="en-US" dirty="0"/>
          </a:p>
        </p:txBody>
      </p:sp>
      <p:sp>
        <p:nvSpPr>
          <p:cNvPr id="3" name="Inhaltsplatzhalter 2"/>
          <p:cNvSpPr>
            <a:spLocks noGrp="1"/>
          </p:cNvSpPr>
          <p:nvPr>
            <p:ph sz="half" idx="1" hasCustomPrompt="1"/>
          </p:nvPr>
        </p:nvSpPr>
        <p:spPr>
          <a:xfrm>
            <a:off x="323850" y="1476374"/>
            <a:ext cx="3528000" cy="4356101"/>
          </a:xfrm>
        </p:spPr>
        <p:txBody>
          <a:bodyPr/>
          <a:lstStyle>
            <a:lvl1pPr>
              <a:defRPr sz="1400"/>
            </a:lvl1pPr>
            <a:lvl2pPr>
              <a:defRPr sz="1400"/>
            </a:lvl2pPr>
            <a:lvl3pPr marL="180975" indent="-180000">
              <a:buClr>
                <a:schemeClr val="tx1"/>
              </a:buClr>
              <a:defRPr sz="1400"/>
            </a:lvl3pPr>
            <a:lvl4pPr marL="360000" indent="-180000">
              <a:buClr>
                <a:schemeClr val="tx1"/>
              </a:buClr>
              <a:defRPr sz="1400"/>
            </a:lvl4pPr>
            <a:lvl5pPr marL="0" indent="0">
              <a:spcBef>
                <a:spcPts val="800"/>
              </a:spcBef>
              <a:spcAft>
                <a:spcPts val="800"/>
              </a:spcAft>
              <a:buClr>
                <a:schemeClr val="tx1"/>
              </a:buClr>
              <a:buNone/>
              <a:defRPr sz="1400">
                <a:solidFill>
                  <a:schemeClr val="tx2"/>
                </a:solidFill>
                <a:latin typeface="Tele-GroteskFet"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Quotations/lead-in</a:t>
            </a:r>
          </a:p>
        </p:txBody>
      </p:sp>
      <p:sp>
        <p:nvSpPr>
          <p:cNvPr id="4" name="Inhaltsplatzhalter 3"/>
          <p:cNvSpPr>
            <a:spLocks noGrp="1"/>
          </p:cNvSpPr>
          <p:nvPr>
            <p:ph sz="half" idx="2" hasCustomPrompt="1"/>
          </p:nvPr>
        </p:nvSpPr>
        <p:spPr>
          <a:xfrm>
            <a:off x="3996162" y="1476374"/>
            <a:ext cx="3528000" cy="4356101"/>
          </a:xfrm>
          <a:noFill/>
          <a:ln w="9525">
            <a:noFill/>
            <a:miter lim="800000"/>
            <a:headEnd/>
            <a:tailEnd/>
          </a:ln>
        </p:spPr>
        <p:txBody>
          <a:bodyPr vert="horz" wrap="square" lIns="0" tIns="0" rIns="0" bIns="0" numCol="1" anchor="t" anchorCtr="0" compatLnSpc="1">
            <a:prstTxWarp prst="textNoShape">
              <a:avLst/>
            </a:prstTxWarp>
          </a:bodyPr>
          <a:lstStyle>
            <a:lvl1pPr>
              <a:defRPr lang="de-DE" sz="1400" dirty="0" smtClean="0"/>
            </a:lvl1pPr>
            <a:lvl2pPr>
              <a:defRPr lang="de-DE" sz="1400" dirty="0" smtClean="0"/>
            </a:lvl2pPr>
            <a:lvl3pPr marL="180975" indent="-180000">
              <a:defRPr lang="de-DE" sz="1400" dirty="0" smtClean="0"/>
            </a:lvl3pPr>
            <a:lvl4pPr marL="360000" indent="-180000">
              <a:defRPr lang="de-DE" sz="1400" dirty="0" smtClean="0"/>
            </a:lvl4pPr>
            <a:lvl5pPr>
              <a:defRPr lang="de-DE" sz="1400" dirty="0">
                <a:solidFill>
                  <a:schemeClr val="tx2"/>
                </a:solidFill>
                <a:latin typeface="Tele-GroteskFet" pitchFamily="2" charset="0"/>
              </a:defRPr>
            </a:lvl5pPr>
          </a:lstStyle>
          <a:p>
            <a:pPr lvl="0"/>
            <a:r>
              <a:rPr lang="en-US" dirty="0" smtClean="0"/>
              <a:t>Click to edit text</a:t>
            </a:r>
          </a:p>
          <a:p>
            <a:pPr lvl="1"/>
            <a:r>
              <a:rPr lang="en-US" dirty="0" smtClean="0"/>
              <a:t>Second level</a:t>
            </a:r>
          </a:p>
          <a:p>
            <a:pPr lvl="2">
              <a:buClr>
                <a:schemeClr val="tx1"/>
              </a:buClr>
            </a:pPr>
            <a:r>
              <a:rPr lang="en-US" dirty="0" smtClean="0"/>
              <a:t>Third level</a:t>
            </a:r>
          </a:p>
          <a:p>
            <a:pPr lvl="3">
              <a:buClr>
                <a:schemeClr val="tx1"/>
              </a:buClr>
            </a:pPr>
            <a:r>
              <a:rPr lang="en-US" dirty="0" smtClean="0"/>
              <a:t>Fourth level</a:t>
            </a:r>
          </a:p>
          <a:p>
            <a:pPr marL="0" lvl="4" indent="0">
              <a:spcBef>
                <a:spcPts val="800"/>
              </a:spcBef>
              <a:spcAft>
                <a:spcPts val="800"/>
              </a:spcAft>
              <a:buClr>
                <a:schemeClr val="tx1"/>
              </a:buClr>
              <a:buNone/>
            </a:pPr>
            <a:r>
              <a:rPr lang="en-US" dirty="0" smtClean="0"/>
              <a:t>Quotations/lead-in</a:t>
            </a:r>
            <a:endParaRPr lang="en-US" dirty="0"/>
          </a:p>
        </p:txBody>
      </p:sp>
      <p:sp>
        <p:nvSpPr>
          <p:cNvPr id="8" name="Inhaltsplatzhalter 3"/>
          <p:cNvSpPr>
            <a:spLocks noGrp="1"/>
          </p:cNvSpPr>
          <p:nvPr>
            <p:ph sz="half" idx="13" hasCustomPrompt="1"/>
          </p:nvPr>
        </p:nvSpPr>
        <p:spPr>
          <a:xfrm>
            <a:off x="7668475" y="1476374"/>
            <a:ext cx="3528000" cy="4356101"/>
          </a:xfrm>
          <a:noFill/>
          <a:ln w="9525">
            <a:noFill/>
            <a:miter lim="800000"/>
            <a:headEnd/>
            <a:tailEnd/>
          </a:ln>
        </p:spPr>
        <p:txBody>
          <a:bodyPr vert="horz" wrap="square" lIns="0" tIns="0" rIns="0" bIns="0" numCol="1" anchor="t" anchorCtr="0" compatLnSpc="1">
            <a:prstTxWarp prst="textNoShape">
              <a:avLst/>
            </a:prstTxWarp>
          </a:bodyPr>
          <a:lstStyle>
            <a:lvl1pPr>
              <a:defRPr lang="de-DE" sz="1400" dirty="0" smtClean="0"/>
            </a:lvl1pPr>
            <a:lvl2pPr>
              <a:defRPr lang="de-DE" sz="1400" dirty="0" smtClean="0"/>
            </a:lvl2pPr>
            <a:lvl3pPr marL="180975" indent="-180000">
              <a:defRPr lang="de-DE" sz="1400" dirty="0" smtClean="0"/>
            </a:lvl3pPr>
            <a:lvl4pPr marL="360000" indent="-180000">
              <a:defRPr lang="de-DE" sz="1400" dirty="0" smtClean="0"/>
            </a:lvl4pPr>
            <a:lvl5pPr>
              <a:defRPr lang="de-DE" sz="1400" dirty="0">
                <a:solidFill>
                  <a:schemeClr val="tx2"/>
                </a:solidFill>
                <a:latin typeface="Tele-GroteskFet" pitchFamily="2" charset="0"/>
              </a:defRPr>
            </a:lvl5pPr>
          </a:lstStyle>
          <a:p>
            <a:pPr lvl="0"/>
            <a:r>
              <a:rPr lang="en-US" dirty="0" smtClean="0"/>
              <a:t>Click to edit text</a:t>
            </a:r>
          </a:p>
          <a:p>
            <a:pPr lvl="1"/>
            <a:r>
              <a:rPr lang="en-US" dirty="0" smtClean="0"/>
              <a:t>Second level</a:t>
            </a:r>
          </a:p>
          <a:p>
            <a:pPr lvl="2">
              <a:buClr>
                <a:schemeClr val="tx1"/>
              </a:buClr>
            </a:pPr>
            <a:r>
              <a:rPr lang="en-US" dirty="0" smtClean="0"/>
              <a:t>Third level</a:t>
            </a:r>
          </a:p>
          <a:p>
            <a:pPr lvl="3">
              <a:buClr>
                <a:schemeClr val="tx1"/>
              </a:buClr>
            </a:pPr>
            <a:r>
              <a:rPr lang="en-US" dirty="0" smtClean="0"/>
              <a:t>Fourth level</a:t>
            </a:r>
          </a:p>
          <a:p>
            <a:pPr marL="0" lvl="4" indent="0">
              <a:spcBef>
                <a:spcPts val="800"/>
              </a:spcBef>
              <a:spcAft>
                <a:spcPts val="800"/>
              </a:spcAft>
              <a:buClr>
                <a:schemeClr val="tx1"/>
              </a:buClr>
              <a:buNone/>
            </a:pPr>
            <a:r>
              <a:rPr lang="en-US" dirty="0" smtClean="0"/>
              <a:t>Quotations/lead-in</a:t>
            </a:r>
            <a:endParaRPr lang="en-US" dirty="0"/>
          </a:p>
        </p:txBody>
      </p:sp>
      <p:sp>
        <p:nvSpPr>
          <p:cNvPr id="7" name="Datumsplatzhalter 6"/>
          <p:cNvSpPr>
            <a:spLocks noGrp="1"/>
          </p:cNvSpPr>
          <p:nvPr>
            <p:ph type="dt" sz="half" idx="14"/>
          </p:nvPr>
        </p:nvSpPr>
        <p:spPr/>
        <p:txBody>
          <a:bodyPr/>
          <a:lstStyle/>
          <a:p>
            <a:pPr fontAlgn="base">
              <a:spcAft>
                <a:spcPct val="0"/>
              </a:spcAft>
            </a:pPr>
            <a:r>
              <a:rPr lang="en-US" noProof="0" dirty="0" err="1" smtClean="0"/>
              <a:t>dd.mm.yyyy</a:t>
            </a:r>
            <a:endParaRPr lang="en-US" noProof="0" dirty="0"/>
          </a:p>
        </p:txBody>
      </p:sp>
      <p:sp>
        <p:nvSpPr>
          <p:cNvPr id="9" name="Foliennummernplatzhalter 8"/>
          <p:cNvSpPr>
            <a:spLocks noGrp="1"/>
          </p:cNvSpPr>
          <p:nvPr>
            <p:ph type="sldNum" sz="quarter" idx="15"/>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10" name="Fußzeilenplatzhalter 9"/>
          <p:cNvSpPr>
            <a:spLocks noGrp="1"/>
          </p:cNvSpPr>
          <p:nvPr>
            <p:ph type="ftr" sz="quarter" idx="16"/>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79962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Handout (4 columns)">
    <p:spTree>
      <p:nvGrpSpPr>
        <p:cNvPr id="1" name=""/>
        <p:cNvGrpSpPr/>
        <p:nvPr/>
      </p:nvGrpSpPr>
      <p:grpSpPr>
        <a:xfrm>
          <a:off x="0" y="0"/>
          <a:ext cx="0" cy="0"/>
          <a:chOff x="0" y="0"/>
          <a:chExt cx="0" cy="0"/>
        </a:xfrm>
      </p:grpSpPr>
      <p:sp>
        <p:nvSpPr>
          <p:cNvPr id="14" name="Rechteck 21"/>
          <p:cNvSpPr/>
          <p:nvPr userDrawn="1"/>
        </p:nvSpPr>
        <p:spPr bwMode="gray">
          <a:xfrm>
            <a:off x="0" y="5632453"/>
            <a:ext cx="10901363" cy="7191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anchor="ctr"/>
          <a:lstStyle/>
          <a:p>
            <a:pPr algn="ctr" defTabSz="457171">
              <a:lnSpc>
                <a:spcPct val="90000"/>
              </a:lnSpc>
              <a:spcBef>
                <a:spcPct val="50000"/>
              </a:spcBef>
              <a:buClr>
                <a:srgbClr val="E20074"/>
              </a:buClr>
              <a:buSzPct val="75000"/>
              <a:buFont typeface="Wingdings" pitchFamily="2" charset="2"/>
              <a:buNone/>
              <a:defRPr/>
            </a:pPr>
            <a:endParaRPr lang="en-US" dirty="0">
              <a:solidFill>
                <a:srgbClr val="000000"/>
              </a:solidFill>
            </a:endParaRPr>
          </a:p>
        </p:txBody>
      </p:sp>
      <p:sp>
        <p:nvSpPr>
          <p:cNvPr id="2" name="Titel 1"/>
          <p:cNvSpPr>
            <a:spLocks noGrp="1"/>
          </p:cNvSpPr>
          <p:nvPr>
            <p:ph type="title" hasCustomPrompt="1"/>
          </p:nvPr>
        </p:nvSpPr>
        <p:spPr>
          <a:xfrm>
            <a:off x="323999" y="252000"/>
            <a:ext cx="10872000" cy="504000"/>
          </a:xfrm>
        </p:spPr>
        <p:txBody>
          <a:bodyPr/>
          <a:lstStyle>
            <a:lvl1pPr marL="0" indent="0">
              <a:defRPr sz="2400"/>
            </a:lvl1pPr>
          </a:lstStyle>
          <a:p>
            <a:r>
              <a:rPr lang="en-US" dirty="0" err="1" smtClean="0"/>
              <a:t>TeleGrotesk</a:t>
            </a:r>
            <a:r>
              <a:rPr lang="en-US" dirty="0" smtClean="0"/>
              <a:t> Headline Ultra (24) 28 32 pt</a:t>
            </a:r>
            <a:endParaRPr lang="en-US" dirty="0"/>
          </a:p>
        </p:txBody>
      </p:sp>
      <p:sp>
        <p:nvSpPr>
          <p:cNvPr id="3" name="Inhaltsplatzhalter 2"/>
          <p:cNvSpPr>
            <a:spLocks noGrp="1"/>
          </p:cNvSpPr>
          <p:nvPr>
            <p:ph sz="half" idx="1" hasCustomPrompt="1"/>
          </p:nvPr>
        </p:nvSpPr>
        <p:spPr>
          <a:xfrm>
            <a:off x="323850" y="1476374"/>
            <a:ext cx="2610000" cy="4356101"/>
          </a:xfrm>
        </p:spPr>
        <p:txBody>
          <a:bodyPr/>
          <a:lstStyle>
            <a:lvl1pPr>
              <a:defRPr sz="1400"/>
            </a:lvl1pPr>
            <a:lvl2pPr>
              <a:defRPr sz="1400"/>
            </a:lvl2pPr>
            <a:lvl3pPr marL="180975" indent="-180000">
              <a:buClr>
                <a:schemeClr val="tx1"/>
              </a:buClr>
              <a:defRPr sz="1400"/>
            </a:lvl3pPr>
            <a:lvl4pPr marL="360000" indent="-180000">
              <a:buClr>
                <a:schemeClr val="tx1"/>
              </a:buClr>
              <a:defRPr sz="1400"/>
            </a:lvl4pPr>
            <a:lvl5pPr marL="0" indent="0">
              <a:spcBef>
                <a:spcPts val="800"/>
              </a:spcBef>
              <a:spcAft>
                <a:spcPts val="800"/>
              </a:spcAft>
              <a:buClr>
                <a:schemeClr val="tx1"/>
              </a:buClr>
              <a:buNone/>
              <a:defRPr sz="1400">
                <a:solidFill>
                  <a:schemeClr val="tx2"/>
                </a:solidFill>
                <a:latin typeface="Tele-GroteskFet"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Quotations/lead-in</a:t>
            </a:r>
          </a:p>
        </p:txBody>
      </p:sp>
      <p:sp>
        <p:nvSpPr>
          <p:cNvPr id="4" name="Inhaltsplatzhalter 3"/>
          <p:cNvSpPr>
            <a:spLocks noGrp="1"/>
          </p:cNvSpPr>
          <p:nvPr>
            <p:ph sz="half" idx="2" hasCustomPrompt="1"/>
          </p:nvPr>
        </p:nvSpPr>
        <p:spPr>
          <a:xfrm>
            <a:off x="3078014" y="1476374"/>
            <a:ext cx="2610000" cy="4356101"/>
          </a:xfrm>
          <a:noFill/>
          <a:ln w="9525">
            <a:noFill/>
            <a:miter lim="800000"/>
            <a:headEnd/>
            <a:tailEnd/>
          </a:ln>
        </p:spPr>
        <p:txBody>
          <a:bodyPr vert="horz" wrap="square" lIns="0" tIns="0" rIns="0" bIns="0" numCol="1" anchor="t" anchorCtr="0" compatLnSpc="1">
            <a:prstTxWarp prst="textNoShape">
              <a:avLst/>
            </a:prstTxWarp>
          </a:bodyPr>
          <a:lstStyle>
            <a:lvl1pPr>
              <a:defRPr lang="de-DE" sz="1400" dirty="0" smtClean="0"/>
            </a:lvl1pPr>
            <a:lvl2pPr>
              <a:defRPr lang="de-DE" sz="1400" dirty="0" smtClean="0"/>
            </a:lvl2pPr>
            <a:lvl3pPr marL="180975" indent="-180000">
              <a:defRPr lang="de-DE" sz="1400" dirty="0" smtClean="0"/>
            </a:lvl3pPr>
            <a:lvl4pPr marL="360000" indent="-180000">
              <a:defRPr lang="de-DE" sz="1400" dirty="0" smtClean="0"/>
            </a:lvl4pPr>
            <a:lvl5pPr>
              <a:defRPr lang="de-DE" sz="1400" dirty="0">
                <a:solidFill>
                  <a:schemeClr val="tx2"/>
                </a:solidFill>
                <a:latin typeface="Tele-GroteskFet" pitchFamily="2" charset="0"/>
              </a:defRPr>
            </a:lvl5pPr>
          </a:lstStyle>
          <a:p>
            <a:pPr lvl="0"/>
            <a:r>
              <a:rPr lang="en-US" dirty="0" smtClean="0"/>
              <a:t>Click to edit text</a:t>
            </a:r>
          </a:p>
          <a:p>
            <a:pPr lvl="1"/>
            <a:r>
              <a:rPr lang="en-US" dirty="0" smtClean="0"/>
              <a:t>Second level</a:t>
            </a:r>
          </a:p>
          <a:p>
            <a:pPr lvl="2">
              <a:buClr>
                <a:schemeClr val="tx1"/>
              </a:buClr>
            </a:pPr>
            <a:r>
              <a:rPr lang="en-US" dirty="0" smtClean="0"/>
              <a:t>Third level</a:t>
            </a:r>
          </a:p>
          <a:p>
            <a:pPr lvl="3">
              <a:buClr>
                <a:schemeClr val="tx1"/>
              </a:buClr>
            </a:pPr>
            <a:r>
              <a:rPr lang="en-US" dirty="0" smtClean="0"/>
              <a:t>Fourth level</a:t>
            </a:r>
          </a:p>
          <a:p>
            <a:pPr marL="0" lvl="4" indent="0">
              <a:spcBef>
                <a:spcPts val="800"/>
              </a:spcBef>
              <a:spcAft>
                <a:spcPts val="800"/>
              </a:spcAft>
              <a:buClr>
                <a:schemeClr val="tx1"/>
              </a:buClr>
              <a:buNone/>
            </a:pPr>
            <a:r>
              <a:rPr lang="en-US" dirty="0" smtClean="0"/>
              <a:t>Quotations/lead-in</a:t>
            </a:r>
            <a:endParaRPr lang="en-US" dirty="0"/>
          </a:p>
        </p:txBody>
      </p:sp>
      <p:sp>
        <p:nvSpPr>
          <p:cNvPr id="8" name="Inhaltsplatzhalter 3"/>
          <p:cNvSpPr>
            <a:spLocks noGrp="1"/>
          </p:cNvSpPr>
          <p:nvPr>
            <p:ph sz="half" idx="13" hasCustomPrompt="1"/>
          </p:nvPr>
        </p:nvSpPr>
        <p:spPr>
          <a:xfrm>
            <a:off x="5831851" y="1476374"/>
            <a:ext cx="2610000" cy="4356101"/>
          </a:xfrm>
          <a:noFill/>
          <a:ln w="9525">
            <a:noFill/>
            <a:miter lim="800000"/>
            <a:headEnd/>
            <a:tailEnd/>
          </a:ln>
        </p:spPr>
        <p:txBody>
          <a:bodyPr vert="horz" wrap="square" lIns="0" tIns="0" rIns="0" bIns="0" numCol="1" anchor="t" anchorCtr="0" compatLnSpc="1">
            <a:prstTxWarp prst="textNoShape">
              <a:avLst/>
            </a:prstTxWarp>
          </a:bodyPr>
          <a:lstStyle>
            <a:lvl1pPr>
              <a:defRPr lang="de-DE" sz="1400" dirty="0" smtClean="0"/>
            </a:lvl1pPr>
            <a:lvl2pPr>
              <a:defRPr lang="de-DE" sz="1400" dirty="0" smtClean="0"/>
            </a:lvl2pPr>
            <a:lvl3pPr marL="180975" indent="-180000">
              <a:defRPr lang="de-DE" sz="1400" dirty="0" smtClean="0"/>
            </a:lvl3pPr>
            <a:lvl4pPr marL="360000" indent="-180000">
              <a:defRPr lang="de-DE" sz="1400" dirty="0" smtClean="0"/>
            </a:lvl4pPr>
            <a:lvl5pPr>
              <a:defRPr lang="de-DE" sz="1400" dirty="0">
                <a:solidFill>
                  <a:schemeClr val="tx2"/>
                </a:solidFill>
                <a:latin typeface="Tele-GroteskFet" pitchFamily="2" charset="0"/>
              </a:defRPr>
            </a:lvl5pPr>
          </a:lstStyle>
          <a:p>
            <a:pPr lvl="0"/>
            <a:r>
              <a:rPr lang="en-US" dirty="0" smtClean="0"/>
              <a:t>Click to edit text</a:t>
            </a:r>
          </a:p>
          <a:p>
            <a:pPr lvl="1"/>
            <a:r>
              <a:rPr lang="en-US" dirty="0" smtClean="0"/>
              <a:t>Second level</a:t>
            </a:r>
          </a:p>
          <a:p>
            <a:pPr lvl="2">
              <a:buClr>
                <a:schemeClr val="tx1"/>
              </a:buClr>
            </a:pPr>
            <a:r>
              <a:rPr lang="en-US" dirty="0" smtClean="0"/>
              <a:t>Third level</a:t>
            </a:r>
          </a:p>
          <a:p>
            <a:pPr lvl="3">
              <a:buClr>
                <a:schemeClr val="tx1"/>
              </a:buClr>
            </a:pPr>
            <a:r>
              <a:rPr lang="en-US" dirty="0" smtClean="0"/>
              <a:t>Fourth level</a:t>
            </a:r>
          </a:p>
          <a:p>
            <a:pPr marL="0" lvl="4" indent="0">
              <a:spcBef>
                <a:spcPts val="800"/>
              </a:spcBef>
              <a:spcAft>
                <a:spcPts val="800"/>
              </a:spcAft>
              <a:buClr>
                <a:schemeClr val="tx1"/>
              </a:buClr>
              <a:buNone/>
            </a:pPr>
            <a:r>
              <a:rPr lang="en-US" dirty="0" smtClean="0"/>
              <a:t>Quotations/lead-in</a:t>
            </a:r>
            <a:endParaRPr lang="en-US" dirty="0"/>
          </a:p>
        </p:txBody>
      </p:sp>
      <p:sp>
        <p:nvSpPr>
          <p:cNvPr id="10" name="Inhaltsplatzhalter 3"/>
          <p:cNvSpPr>
            <a:spLocks noGrp="1"/>
          </p:cNvSpPr>
          <p:nvPr>
            <p:ph sz="half" idx="14" hasCustomPrompt="1"/>
          </p:nvPr>
        </p:nvSpPr>
        <p:spPr>
          <a:xfrm>
            <a:off x="8586638" y="1476374"/>
            <a:ext cx="2610000" cy="4356101"/>
          </a:xfrm>
          <a:noFill/>
          <a:ln w="9525">
            <a:noFill/>
            <a:miter lim="800000"/>
            <a:headEnd/>
            <a:tailEnd/>
          </a:ln>
        </p:spPr>
        <p:txBody>
          <a:bodyPr vert="horz" wrap="square" lIns="0" tIns="0" rIns="0" bIns="0" numCol="1" anchor="t" anchorCtr="0" compatLnSpc="1">
            <a:prstTxWarp prst="textNoShape">
              <a:avLst/>
            </a:prstTxWarp>
          </a:bodyPr>
          <a:lstStyle>
            <a:lvl1pPr>
              <a:defRPr lang="de-DE" sz="1400" baseline="0" dirty="0" smtClean="0"/>
            </a:lvl1pPr>
            <a:lvl2pPr>
              <a:defRPr lang="de-DE" sz="1400" dirty="0" smtClean="0"/>
            </a:lvl2pPr>
            <a:lvl3pPr marL="180975" indent="-180000">
              <a:defRPr lang="de-DE" sz="1400" dirty="0" smtClean="0"/>
            </a:lvl3pPr>
            <a:lvl4pPr marL="360000" indent="-180000">
              <a:defRPr lang="de-DE" sz="1400" dirty="0" smtClean="0"/>
            </a:lvl4pPr>
            <a:lvl5pPr>
              <a:defRPr lang="de-DE" sz="1400" dirty="0">
                <a:solidFill>
                  <a:schemeClr val="tx2"/>
                </a:solidFill>
                <a:latin typeface="Tele-GroteskFet" pitchFamily="2" charset="0"/>
              </a:defRPr>
            </a:lvl5pPr>
          </a:lstStyle>
          <a:p>
            <a:pPr lvl="0"/>
            <a:r>
              <a:rPr lang="en-US" dirty="0" smtClean="0"/>
              <a:t>Click to edit text</a:t>
            </a:r>
          </a:p>
          <a:p>
            <a:pPr lvl="1"/>
            <a:r>
              <a:rPr lang="en-US" dirty="0" smtClean="0"/>
              <a:t>Second level</a:t>
            </a:r>
          </a:p>
          <a:p>
            <a:pPr lvl="2">
              <a:buClr>
                <a:schemeClr val="tx1"/>
              </a:buClr>
            </a:pPr>
            <a:r>
              <a:rPr lang="en-US" dirty="0" smtClean="0"/>
              <a:t>Third level</a:t>
            </a:r>
          </a:p>
          <a:p>
            <a:pPr lvl="3">
              <a:buClr>
                <a:schemeClr val="tx1"/>
              </a:buClr>
            </a:pPr>
            <a:r>
              <a:rPr lang="en-US" dirty="0" smtClean="0"/>
              <a:t>Fourth level</a:t>
            </a:r>
          </a:p>
          <a:p>
            <a:pPr marL="0" lvl="4" indent="0">
              <a:spcBef>
                <a:spcPts val="800"/>
              </a:spcBef>
              <a:spcAft>
                <a:spcPts val="800"/>
              </a:spcAft>
              <a:buClr>
                <a:schemeClr val="tx1"/>
              </a:buClr>
              <a:buNone/>
            </a:pPr>
            <a:r>
              <a:rPr lang="en-US" dirty="0" smtClean="0"/>
              <a:t>Quotations/lead-in</a:t>
            </a:r>
            <a:endParaRPr lang="en-US" dirty="0"/>
          </a:p>
        </p:txBody>
      </p:sp>
      <p:sp>
        <p:nvSpPr>
          <p:cNvPr id="9" name="Datumsplatzhalter 8"/>
          <p:cNvSpPr>
            <a:spLocks noGrp="1"/>
          </p:cNvSpPr>
          <p:nvPr>
            <p:ph type="dt" sz="half" idx="15"/>
          </p:nvPr>
        </p:nvSpPr>
        <p:spPr/>
        <p:txBody>
          <a:bodyPr/>
          <a:lstStyle/>
          <a:p>
            <a:pPr fontAlgn="base">
              <a:spcAft>
                <a:spcPct val="0"/>
              </a:spcAft>
            </a:pPr>
            <a:r>
              <a:rPr lang="en-US" noProof="0" dirty="0" err="1" smtClean="0"/>
              <a:t>dd.mm.yyyy</a:t>
            </a:r>
            <a:endParaRPr lang="en-US" noProof="0" dirty="0"/>
          </a:p>
        </p:txBody>
      </p:sp>
      <p:sp>
        <p:nvSpPr>
          <p:cNvPr id="11" name="Foliennummernplatzhalter 10"/>
          <p:cNvSpPr>
            <a:spLocks noGrp="1"/>
          </p:cNvSpPr>
          <p:nvPr>
            <p:ph type="sldNum" sz="quarter" idx="16"/>
          </p:nvPr>
        </p:nvSpPr>
        <p:spPr/>
        <p:txBody>
          <a:body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12" name="Fußzeilenplatzhalter 11"/>
          <p:cNvSpPr>
            <a:spLocks noGrp="1"/>
          </p:cNvSpPr>
          <p:nvPr>
            <p:ph type="ftr" sz="quarter" idx="17"/>
          </p:nvPr>
        </p:nvSpPr>
        <p:spPr/>
        <p:txBody>
          <a:bodyPr/>
          <a:lstStyle/>
          <a:p>
            <a:r>
              <a:rPr lang="en-US" noProof="0" dirty="0" smtClean="0"/>
              <a:t>– Strictly confidential, Confidential, Internal –     Author/Presentation Topic</a:t>
            </a:r>
            <a:endParaRPr lang="en-US" noProof="0" dirty="0"/>
          </a:p>
        </p:txBody>
      </p:sp>
    </p:spTree>
    <p:extLst>
      <p:ext uri="{BB962C8B-B14F-4D97-AF65-F5344CB8AC3E}">
        <p14:creationId xmlns:p14="http://schemas.microsoft.com/office/powerpoint/2010/main" val="36978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Slide vertical left">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4" name="think-cell Folie" r:id="rId5" imgW="360" imgH="360" progId="TCLayout.ActiveDocument.1">
                  <p:embed/>
                </p:oleObj>
              </mc:Choice>
              <mc:Fallback>
                <p:oleObj name="think-cell Folie" r:id="rId5" imgW="360" imgH="360" progId="TCLayout.ActiveDocument.1">
                  <p:embed/>
                  <p:pic>
                    <p:nvPicPr>
                      <p:cNvPr id="5" name="Objekt 4"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hteck 1"/>
          <p:cNvSpPr/>
          <p:nvPr userDrawn="1"/>
        </p:nvSpPr>
        <p:spPr bwMode="white">
          <a:xfrm>
            <a:off x="0" y="0"/>
            <a:ext cx="5761038" cy="6480175"/>
          </a:xfrm>
          <a:prstGeom prst="rect">
            <a:avLst/>
          </a:prstGeom>
          <a:solidFill>
            <a:schemeClr val="tx2"/>
          </a:solidFill>
          <a:ln w="19050" algn="ctr">
            <a:noFill/>
            <a:miter lim="800000"/>
            <a:headEnd/>
            <a:tailEnd/>
          </a:ln>
          <a:effectLst/>
        </p:spPr>
        <p:txBody>
          <a:bodyPr lIns="72000" tIns="72000" rIns="72000" bIns="72000" rtlCol="0" anchor="ctr"/>
          <a:lstStyle/>
          <a:p>
            <a:pPr indent="3175" algn="ctr" defTabSz="457293" fontAlgn="base">
              <a:lnSpc>
                <a:spcPct val="104000"/>
              </a:lnSpc>
              <a:spcBef>
                <a:spcPct val="25000"/>
              </a:spcBef>
              <a:spcAft>
                <a:spcPct val="0"/>
              </a:spcAft>
              <a:buClr>
                <a:srgbClr val="E20074"/>
              </a:buClr>
              <a:buSzPct val="75000"/>
            </a:pPr>
            <a:endParaRPr lang="en-US" sz="1800" dirty="0" smtClean="0">
              <a:cs typeface="Arial" charset="0"/>
            </a:endParaRPr>
          </a:p>
        </p:txBody>
      </p:sp>
      <p:sp>
        <p:nvSpPr>
          <p:cNvPr id="6" name="Titelplatzhalter 1"/>
          <p:cNvSpPr>
            <a:spLocks noGrp="1"/>
          </p:cNvSpPr>
          <p:nvPr>
            <p:ph type="ctrTitle" hasCustomPrompt="1"/>
          </p:nvPr>
        </p:nvSpPr>
        <p:spPr bwMode="black">
          <a:xfrm>
            <a:off x="323851" y="323851"/>
            <a:ext cx="5113337" cy="2465070"/>
          </a:xfrm>
          <a:noFill/>
        </p:spPr>
        <p:txBody>
          <a:bodyPr wrap="square" lIns="0" tIns="0">
            <a:noAutofit/>
          </a:bodyPr>
          <a:lstStyle>
            <a:lvl1pPr>
              <a:defRPr sz="6000" smtClean="0">
                <a:solidFill>
                  <a:schemeClr val="bg1"/>
                </a:solidFill>
                <a:latin typeface="TeleGrotesk Headline Ultra" pitchFamily="2" charset="0"/>
              </a:defRPr>
            </a:lvl1pPr>
          </a:lstStyle>
          <a:p>
            <a:r>
              <a:rPr lang="en-US" dirty="0" smtClean="0"/>
              <a:t>Headline Ultra </a:t>
            </a:r>
            <a:br>
              <a:rPr lang="en-US" dirty="0" smtClean="0"/>
            </a:br>
            <a:r>
              <a:rPr lang="en-US" dirty="0" smtClean="0"/>
              <a:t>(60) 75 90 PT</a:t>
            </a:r>
          </a:p>
        </p:txBody>
      </p:sp>
      <p:sp>
        <p:nvSpPr>
          <p:cNvPr id="3" name="Textplatzhalter 2"/>
          <p:cNvSpPr>
            <a:spLocks noGrp="1"/>
          </p:cNvSpPr>
          <p:nvPr>
            <p:ph type="body" sz="quarter" idx="11" hasCustomPrompt="1"/>
          </p:nvPr>
        </p:nvSpPr>
        <p:spPr bwMode="black">
          <a:xfrm>
            <a:off x="323850" y="3240088"/>
            <a:ext cx="5113338" cy="1008062"/>
          </a:xfrm>
          <a:noFill/>
          <a:ln w="9525">
            <a:noFill/>
            <a:miter lim="800000"/>
            <a:headEnd/>
            <a:tailEnd/>
          </a:ln>
        </p:spPr>
        <p:txBody>
          <a:bodyPr vert="horz" wrap="square" lIns="0" tIns="0" rIns="0" bIns="0" numCol="1" anchor="t" anchorCtr="0" compatLnSpc="1">
            <a:prstTxWarp prst="textNoShape">
              <a:avLst/>
            </a:prstTxWarp>
          </a:bodyPr>
          <a:lstStyle>
            <a:lvl1pPr>
              <a:defRPr lang="de-DE" smtClean="0">
                <a:solidFill>
                  <a:schemeClr val="bg1"/>
                </a:solidFill>
              </a:defRPr>
            </a:lvl1pPr>
            <a:lvl2pPr>
              <a:defRPr lang="de-DE" smtClean="0">
                <a:solidFill>
                  <a:schemeClr val="bg1"/>
                </a:solidFill>
              </a:defRPr>
            </a:lvl2pPr>
            <a:lvl3pPr>
              <a:defRPr lang="de-DE" smtClean="0">
                <a:solidFill>
                  <a:schemeClr val="bg1"/>
                </a:solidFill>
              </a:defRPr>
            </a:lvl3pPr>
            <a:lvl4pPr>
              <a:defRPr lang="de-DE" smtClean="0">
                <a:solidFill>
                  <a:schemeClr val="bg1"/>
                </a:solidFill>
              </a:defRPr>
            </a:lvl4pPr>
            <a:lvl5pPr>
              <a:defRPr lang="de-DE">
                <a:solidFill>
                  <a:schemeClr val="bg1"/>
                </a:solidFill>
              </a:defRPr>
            </a:lvl5pPr>
          </a:lstStyle>
          <a:p>
            <a:pPr lvl="0"/>
            <a:r>
              <a:rPr lang="en-US" noProof="0" dirty="0" smtClean="0"/>
              <a:t>Sub-heading </a:t>
            </a:r>
            <a:r>
              <a:rPr lang="en-US" dirty="0" smtClean="0"/>
              <a:t>Tele-</a:t>
            </a:r>
            <a:r>
              <a:rPr lang="en-US" dirty="0" err="1" smtClean="0"/>
              <a:t>GroteskFet</a:t>
            </a:r>
            <a:r>
              <a:rPr lang="en-US" dirty="0" smtClean="0"/>
              <a:t> 18 </a:t>
            </a:r>
            <a:r>
              <a:rPr lang="en-US" dirty="0" err="1" smtClean="0"/>
              <a:t>pt</a:t>
            </a:r>
            <a:endParaRPr lang="en-US" dirty="0" smtClean="0"/>
          </a:p>
        </p:txBody>
      </p:sp>
      <p:grpSp>
        <p:nvGrpSpPr>
          <p:cNvPr id="7" name="Gruppieren 6"/>
          <p:cNvGrpSpPr/>
          <p:nvPr userDrawn="1"/>
        </p:nvGrpSpPr>
        <p:grpSpPr>
          <a:xfrm>
            <a:off x="323850" y="5508625"/>
            <a:ext cx="4518026" cy="820738"/>
            <a:chOff x="323850" y="5508625"/>
            <a:chExt cx="4518026" cy="820738"/>
          </a:xfrm>
          <a:solidFill>
            <a:schemeClr val="bg1"/>
          </a:solidFill>
        </p:grpSpPr>
        <p:sp>
          <p:nvSpPr>
            <p:cNvPr id="8" name="Freeform 5"/>
            <p:cNvSpPr>
              <a:spLocks/>
            </p:cNvSpPr>
            <p:nvPr userDrawn="1"/>
          </p:nvSpPr>
          <p:spPr bwMode="auto">
            <a:xfrm>
              <a:off x="323850" y="5807075"/>
              <a:ext cx="131763" cy="133350"/>
            </a:xfrm>
            <a:custGeom>
              <a:avLst/>
              <a:gdLst>
                <a:gd name="T0" fmla="*/ 0 w 83"/>
                <a:gd name="T1" fmla="*/ 84 h 84"/>
                <a:gd name="T2" fmla="*/ 0 w 83"/>
                <a:gd name="T3" fmla="*/ 0 h 84"/>
                <a:gd name="T4" fmla="*/ 40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0"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6"/>
            <p:cNvSpPr>
              <a:spLocks/>
            </p:cNvSpPr>
            <p:nvPr userDrawn="1"/>
          </p:nvSpPr>
          <p:spPr bwMode="auto">
            <a:xfrm>
              <a:off x="725488" y="5807075"/>
              <a:ext cx="131763" cy="133350"/>
            </a:xfrm>
            <a:custGeom>
              <a:avLst/>
              <a:gdLst>
                <a:gd name="T0" fmla="*/ 0 w 83"/>
                <a:gd name="T1" fmla="*/ 84 h 84"/>
                <a:gd name="T2" fmla="*/ 0 w 83"/>
                <a:gd name="T3" fmla="*/ 0 h 84"/>
                <a:gd name="T4" fmla="*/ 45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5"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7"/>
            <p:cNvSpPr>
              <a:spLocks/>
            </p:cNvSpPr>
            <p:nvPr userDrawn="1"/>
          </p:nvSpPr>
          <p:spPr bwMode="auto">
            <a:xfrm>
              <a:off x="1120775" y="5807075"/>
              <a:ext cx="131763" cy="133350"/>
            </a:xfrm>
            <a:custGeom>
              <a:avLst/>
              <a:gdLst>
                <a:gd name="T0" fmla="*/ 0 w 83"/>
                <a:gd name="T1" fmla="*/ 84 h 84"/>
                <a:gd name="T2" fmla="*/ 0 w 83"/>
                <a:gd name="T3" fmla="*/ 0 h 84"/>
                <a:gd name="T4" fmla="*/ 42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2"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8"/>
            <p:cNvSpPr>
              <a:spLocks/>
            </p:cNvSpPr>
            <p:nvPr userDrawn="1"/>
          </p:nvSpPr>
          <p:spPr bwMode="auto">
            <a:xfrm>
              <a:off x="1514475" y="5807075"/>
              <a:ext cx="133350" cy="133350"/>
            </a:xfrm>
            <a:custGeom>
              <a:avLst/>
              <a:gdLst>
                <a:gd name="T0" fmla="*/ 0 w 84"/>
                <a:gd name="T1" fmla="*/ 84 h 84"/>
                <a:gd name="T2" fmla="*/ 0 w 84"/>
                <a:gd name="T3" fmla="*/ 0 h 84"/>
                <a:gd name="T4" fmla="*/ 39 w 84"/>
                <a:gd name="T5" fmla="*/ 0 h 84"/>
                <a:gd name="T6" fmla="*/ 84 w 84"/>
                <a:gd name="T7" fmla="*/ 0 h 84"/>
                <a:gd name="T8" fmla="*/ 84 w 84"/>
                <a:gd name="T9" fmla="*/ 84 h 84"/>
                <a:gd name="T10" fmla="*/ 0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0" y="84"/>
                  </a:moveTo>
                  <a:lnTo>
                    <a:pt x="0" y="0"/>
                  </a:lnTo>
                  <a:lnTo>
                    <a:pt x="39" y="0"/>
                  </a:lnTo>
                  <a:lnTo>
                    <a:pt x="84" y="0"/>
                  </a:lnTo>
                  <a:lnTo>
                    <a:pt x="84"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9"/>
            <p:cNvSpPr>
              <a:spLocks/>
            </p:cNvSpPr>
            <p:nvPr userDrawn="1"/>
          </p:nvSpPr>
          <p:spPr bwMode="auto">
            <a:xfrm>
              <a:off x="323850" y="5508625"/>
              <a:ext cx="533400" cy="65087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0"/>
            <p:cNvSpPr>
              <a:spLocks/>
            </p:cNvSpPr>
            <p:nvPr userDrawn="1"/>
          </p:nvSpPr>
          <p:spPr bwMode="auto">
            <a:xfrm>
              <a:off x="1762125" y="5518150"/>
              <a:ext cx="392113" cy="657225"/>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1"/>
            <p:cNvSpPr>
              <a:spLocks/>
            </p:cNvSpPr>
            <p:nvPr userDrawn="1"/>
          </p:nvSpPr>
          <p:spPr bwMode="auto">
            <a:xfrm>
              <a:off x="2181225" y="5727700"/>
              <a:ext cx="422275" cy="601663"/>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2"/>
            <p:cNvSpPr>
              <a:spLocks/>
            </p:cNvSpPr>
            <p:nvPr userDrawn="1"/>
          </p:nvSpPr>
          <p:spPr bwMode="auto">
            <a:xfrm>
              <a:off x="2609850"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3"/>
            <p:cNvSpPr>
              <a:spLocks/>
            </p:cNvSpPr>
            <p:nvPr userDrawn="1"/>
          </p:nvSpPr>
          <p:spPr bwMode="auto">
            <a:xfrm>
              <a:off x="2922588" y="5562600"/>
              <a:ext cx="288925" cy="606425"/>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4"/>
            <p:cNvSpPr>
              <a:spLocks noEditPoints="1"/>
            </p:cNvSpPr>
            <p:nvPr userDrawn="1"/>
          </p:nvSpPr>
          <p:spPr bwMode="auto">
            <a:xfrm>
              <a:off x="3238500" y="5713413"/>
              <a:ext cx="344488" cy="460375"/>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15"/>
            <p:cNvSpPr>
              <a:spLocks/>
            </p:cNvSpPr>
            <p:nvPr userDrawn="1"/>
          </p:nvSpPr>
          <p:spPr bwMode="auto">
            <a:xfrm>
              <a:off x="3616325" y="5716588"/>
              <a:ext cx="649288" cy="442913"/>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16"/>
            <p:cNvSpPr>
              <a:spLocks/>
            </p:cNvSpPr>
            <p:nvPr userDrawn="1"/>
          </p:nvSpPr>
          <p:spPr bwMode="auto">
            <a:xfrm>
              <a:off x="4308475"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17"/>
            <p:cNvSpPr>
              <a:spLocks/>
            </p:cNvSpPr>
            <p:nvPr userDrawn="1"/>
          </p:nvSpPr>
          <p:spPr bwMode="auto">
            <a:xfrm>
              <a:off x="4710113" y="5807075"/>
              <a:ext cx="131763" cy="133350"/>
            </a:xfrm>
            <a:custGeom>
              <a:avLst/>
              <a:gdLst>
                <a:gd name="T0" fmla="*/ 0 w 83"/>
                <a:gd name="T1" fmla="*/ 84 h 84"/>
                <a:gd name="T2" fmla="*/ 0 w 83"/>
                <a:gd name="T3" fmla="*/ 0 h 84"/>
                <a:gd name="T4" fmla="*/ 46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6"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322653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vertical right">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4" name="think-cell Folie" r:id="rId5" imgW="360" imgH="360" progId="TCLayout.ActiveDocument.1">
                  <p:embed/>
                </p:oleObj>
              </mc:Choice>
              <mc:Fallback>
                <p:oleObj name="think-cell Folie" r:id="rId5" imgW="360" imgH="360" progId="TCLayout.ActiveDocument.1">
                  <p:embed/>
                  <p:pic>
                    <p:nvPicPr>
                      <p:cNvPr id="2" name="Objek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hteck 6"/>
          <p:cNvSpPr/>
          <p:nvPr userDrawn="1"/>
        </p:nvSpPr>
        <p:spPr bwMode="white">
          <a:xfrm>
            <a:off x="5762624" y="0"/>
            <a:ext cx="5761038" cy="6480175"/>
          </a:xfrm>
          <a:prstGeom prst="rect">
            <a:avLst/>
          </a:prstGeom>
          <a:solidFill>
            <a:schemeClr val="tx2"/>
          </a:solidFill>
          <a:ln w="19050" algn="ctr">
            <a:noFill/>
            <a:miter lim="800000"/>
            <a:headEnd/>
            <a:tailEnd/>
          </a:ln>
          <a:effectLst/>
        </p:spPr>
        <p:txBody>
          <a:bodyPr lIns="72000" tIns="72000" rIns="72000" bIns="72000" rtlCol="0" anchor="ctr"/>
          <a:lstStyle/>
          <a:p>
            <a:pPr indent="3175" algn="ctr" defTabSz="457293" fontAlgn="base">
              <a:lnSpc>
                <a:spcPct val="104000"/>
              </a:lnSpc>
              <a:spcBef>
                <a:spcPct val="25000"/>
              </a:spcBef>
              <a:spcAft>
                <a:spcPct val="0"/>
              </a:spcAft>
              <a:buClr>
                <a:srgbClr val="E20074"/>
              </a:buClr>
              <a:buSzPct val="75000"/>
            </a:pPr>
            <a:endParaRPr lang="en-US" sz="1800" dirty="0" smtClean="0">
              <a:cs typeface="Arial" charset="0"/>
            </a:endParaRPr>
          </a:p>
        </p:txBody>
      </p:sp>
      <p:sp>
        <p:nvSpPr>
          <p:cNvPr id="6" name="Titelplatzhalter 1"/>
          <p:cNvSpPr>
            <a:spLocks noGrp="1"/>
          </p:cNvSpPr>
          <p:nvPr>
            <p:ph type="ctrTitle" hasCustomPrompt="1"/>
          </p:nvPr>
        </p:nvSpPr>
        <p:spPr bwMode="black">
          <a:xfrm>
            <a:off x="6086475" y="323850"/>
            <a:ext cx="5113337" cy="2492990"/>
          </a:xfrm>
          <a:noFill/>
        </p:spPr>
        <p:txBody>
          <a:bodyPr wrap="square" lIns="0" tIns="0">
            <a:noAutofit/>
          </a:bodyPr>
          <a:lstStyle>
            <a:lvl1pPr>
              <a:defRPr sz="6000" smtClean="0">
                <a:solidFill>
                  <a:schemeClr val="bg1"/>
                </a:solidFill>
                <a:latin typeface="TeleGrotesk Headline Ultra" pitchFamily="2" charset="0"/>
              </a:defRPr>
            </a:lvl1pPr>
          </a:lstStyle>
          <a:p>
            <a:r>
              <a:rPr lang="en-US" dirty="0" smtClean="0"/>
              <a:t>Headline Ultra</a:t>
            </a:r>
            <a:br>
              <a:rPr lang="en-US" dirty="0" smtClean="0"/>
            </a:br>
            <a:r>
              <a:rPr lang="en-US" dirty="0" smtClean="0"/>
              <a:t>(60) 75 90 PT</a:t>
            </a:r>
          </a:p>
        </p:txBody>
      </p:sp>
      <p:sp>
        <p:nvSpPr>
          <p:cNvPr id="3" name="Textplatzhalter 2"/>
          <p:cNvSpPr>
            <a:spLocks noGrp="1"/>
          </p:cNvSpPr>
          <p:nvPr>
            <p:ph type="body" sz="quarter" idx="11" hasCustomPrompt="1"/>
          </p:nvPr>
        </p:nvSpPr>
        <p:spPr bwMode="black">
          <a:xfrm>
            <a:off x="6086474" y="3240088"/>
            <a:ext cx="5113338" cy="1008062"/>
          </a:xfrm>
          <a:noFill/>
          <a:ln w="9525">
            <a:noFill/>
            <a:miter lim="800000"/>
            <a:headEnd/>
            <a:tailEnd/>
          </a:ln>
        </p:spPr>
        <p:txBody>
          <a:bodyPr vert="horz" wrap="square" lIns="0" tIns="0" rIns="0" bIns="0" numCol="1" anchor="t" anchorCtr="0" compatLnSpc="1">
            <a:prstTxWarp prst="textNoShape">
              <a:avLst/>
            </a:prstTxWarp>
          </a:bodyPr>
          <a:lstStyle>
            <a:lvl1pPr>
              <a:defRPr lang="de-DE" smtClean="0">
                <a:solidFill>
                  <a:schemeClr val="bg1"/>
                </a:solidFill>
              </a:defRPr>
            </a:lvl1pPr>
            <a:lvl2pPr>
              <a:defRPr lang="de-DE" smtClean="0">
                <a:solidFill>
                  <a:schemeClr val="bg1"/>
                </a:solidFill>
              </a:defRPr>
            </a:lvl2pPr>
            <a:lvl3pPr>
              <a:defRPr lang="de-DE" smtClean="0">
                <a:solidFill>
                  <a:schemeClr val="bg1"/>
                </a:solidFill>
              </a:defRPr>
            </a:lvl3pPr>
            <a:lvl4pPr>
              <a:defRPr lang="de-DE" smtClean="0">
                <a:solidFill>
                  <a:schemeClr val="bg1"/>
                </a:solidFill>
              </a:defRPr>
            </a:lvl4pPr>
            <a:lvl5pPr>
              <a:defRPr lang="de-DE">
                <a:solidFill>
                  <a:schemeClr val="bg1"/>
                </a:solidFill>
              </a:defRPr>
            </a:lvl5pPr>
          </a:lstStyle>
          <a:p>
            <a:pPr lvl="0"/>
            <a:r>
              <a:rPr lang="en-US" noProof="0" dirty="0" smtClean="0"/>
              <a:t>Sub-heading </a:t>
            </a:r>
            <a:r>
              <a:rPr lang="en-US" dirty="0" smtClean="0"/>
              <a:t>Tele-</a:t>
            </a:r>
            <a:r>
              <a:rPr lang="en-US" dirty="0" err="1" smtClean="0"/>
              <a:t>GroteskFet</a:t>
            </a:r>
            <a:r>
              <a:rPr lang="en-US" dirty="0" smtClean="0"/>
              <a:t> 18 </a:t>
            </a:r>
            <a:r>
              <a:rPr lang="en-US" dirty="0" err="1" smtClean="0"/>
              <a:t>pt</a:t>
            </a:r>
            <a:endParaRPr lang="en-US" dirty="0" smtClean="0"/>
          </a:p>
        </p:txBody>
      </p:sp>
      <p:grpSp>
        <p:nvGrpSpPr>
          <p:cNvPr id="8" name="Gruppieren 7"/>
          <p:cNvGrpSpPr/>
          <p:nvPr userDrawn="1"/>
        </p:nvGrpSpPr>
        <p:grpSpPr>
          <a:xfrm>
            <a:off x="6086475" y="5508625"/>
            <a:ext cx="4518026" cy="820738"/>
            <a:chOff x="6086475" y="5508625"/>
            <a:chExt cx="4518026" cy="820738"/>
          </a:xfrm>
          <a:solidFill>
            <a:schemeClr val="bg1"/>
          </a:solidFill>
        </p:grpSpPr>
        <p:sp>
          <p:nvSpPr>
            <p:cNvPr id="9" name="Freeform 40"/>
            <p:cNvSpPr>
              <a:spLocks/>
            </p:cNvSpPr>
            <p:nvPr userDrawn="1"/>
          </p:nvSpPr>
          <p:spPr bwMode="auto">
            <a:xfrm>
              <a:off x="6086475" y="5807075"/>
              <a:ext cx="131763" cy="133350"/>
            </a:xfrm>
            <a:custGeom>
              <a:avLst/>
              <a:gdLst>
                <a:gd name="T0" fmla="*/ 0 w 83"/>
                <a:gd name="T1" fmla="*/ 84 h 84"/>
                <a:gd name="T2" fmla="*/ 0 w 83"/>
                <a:gd name="T3" fmla="*/ 0 h 84"/>
                <a:gd name="T4" fmla="*/ 40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0"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41"/>
            <p:cNvSpPr>
              <a:spLocks/>
            </p:cNvSpPr>
            <p:nvPr userDrawn="1"/>
          </p:nvSpPr>
          <p:spPr bwMode="auto">
            <a:xfrm>
              <a:off x="6488113" y="5807075"/>
              <a:ext cx="131763" cy="133350"/>
            </a:xfrm>
            <a:custGeom>
              <a:avLst/>
              <a:gdLst>
                <a:gd name="T0" fmla="*/ 0 w 83"/>
                <a:gd name="T1" fmla="*/ 84 h 84"/>
                <a:gd name="T2" fmla="*/ 0 w 83"/>
                <a:gd name="T3" fmla="*/ 0 h 84"/>
                <a:gd name="T4" fmla="*/ 45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5"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42"/>
            <p:cNvSpPr>
              <a:spLocks/>
            </p:cNvSpPr>
            <p:nvPr userDrawn="1"/>
          </p:nvSpPr>
          <p:spPr bwMode="auto">
            <a:xfrm>
              <a:off x="6883400" y="5807075"/>
              <a:ext cx="131763" cy="133350"/>
            </a:xfrm>
            <a:custGeom>
              <a:avLst/>
              <a:gdLst>
                <a:gd name="T0" fmla="*/ 0 w 83"/>
                <a:gd name="T1" fmla="*/ 84 h 84"/>
                <a:gd name="T2" fmla="*/ 0 w 83"/>
                <a:gd name="T3" fmla="*/ 0 h 84"/>
                <a:gd name="T4" fmla="*/ 42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2"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43"/>
            <p:cNvSpPr>
              <a:spLocks/>
            </p:cNvSpPr>
            <p:nvPr userDrawn="1"/>
          </p:nvSpPr>
          <p:spPr bwMode="auto">
            <a:xfrm>
              <a:off x="7277100" y="5807075"/>
              <a:ext cx="133350" cy="133350"/>
            </a:xfrm>
            <a:custGeom>
              <a:avLst/>
              <a:gdLst>
                <a:gd name="T0" fmla="*/ 0 w 84"/>
                <a:gd name="T1" fmla="*/ 84 h 84"/>
                <a:gd name="T2" fmla="*/ 0 w 84"/>
                <a:gd name="T3" fmla="*/ 0 h 84"/>
                <a:gd name="T4" fmla="*/ 39 w 84"/>
                <a:gd name="T5" fmla="*/ 0 h 84"/>
                <a:gd name="T6" fmla="*/ 84 w 84"/>
                <a:gd name="T7" fmla="*/ 0 h 84"/>
                <a:gd name="T8" fmla="*/ 84 w 84"/>
                <a:gd name="T9" fmla="*/ 84 h 84"/>
                <a:gd name="T10" fmla="*/ 0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0" y="84"/>
                  </a:moveTo>
                  <a:lnTo>
                    <a:pt x="0" y="0"/>
                  </a:lnTo>
                  <a:lnTo>
                    <a:pt x="39" y="0"/>
                  </a:lnTo>
                  <a:lnTo>
                    <a:pt x="84" y="0"/>
                  </a:lnTo>
                  <a:lnTo>
                    <a:pt x="84"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44"/>
            <p:cNvSpPr>
              <a:spLocks/>
            </p:cNvSpPr>
            <p:nvPr userDrawn="1"/>
          </p:nvSpPr>
          <p:spPr bwMode="auto">
            <a:xfrm>
              <a:off x="6086475" y="5508625"/>
              <a:ext cx="533400" cy="65087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45"/>
            <p:cNvSpPr>
              <a:spLocks/>
            </p:cNvSpPr>
            <p:nvPr userDrawn="1"/>
          </p:nvSpPr>
          <p:spPr bwMode="auto">
            <a:xfrm>
              <a:off x="7524750" y="5518150"/>
              <a:ext cx="392113" cy="657225"/>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46"/>
            <p:cNvSpPr>
              <a:spLocks/>
            </p:cNvSpPr>
            <p:nvPr userDrawn="1"/>
          </p:nvSpPr>
          <p:spPr bwMode="auto">
            <a:xfrm>
              <a:off x="7943850" y="5727700"/>
              <a:ext cx="422275" cy="601663"/>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47"/>
            <p:cNvSpPr>
              <a:spLocks/>
            </p:cNvSpPr>
            <p:nvPr userDrawn="1"/>
          </p:nvSpPr>
          <p:spPr bwMode="auto">
            <a:xfrm>
              <a:off x="8372475"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48"/>
            <p:cNvSpPr>
              <a:spLocks/>
            </p:cNvSpPr>
            <p:nvPr userDrawn="1"/>
          </p:nvSpPr>
          <p:spPr bwMode="auto">
            <a:xfrm>
              <a:off x="8685213" y="5562600"/>
              <a:ext cx="288925" cy="606425"/>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49"/>
            <p:cNvSpPr>
              <a:spLocks noEditPoints="1"/>
            </p:cNvSpPr>
            <p:nvPr userDrawn="1"/>
          </p:nvSpPr>
          <p:spPr bwMode="auto">
            <a:xfrm>
              <a:off x="9001125" y="5713413"/>
              <a:ext cx="344488" cy="460375"/>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50"/>
            <p:cNvSpPr>
              <a:spLocks/>
            </p:cNvSpPr>
            <p:nvPr userDrawn="1"/>
          </p:nvSpPr>
          <p:spPr bwMode="auto">
            <a:xfrm>
              <a:off x="9378950" y="5716588"/>
              <a:ext cx="649288" cy="442913"/>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51"/>
            <p:cNvSpPr>
              <a:spLocks/>
            </p:cNvSpPr>
            <p:nvPr userDrawn="1"/>
          </p:nvSpPr>
          <p:spPr bwMode="auto">
            <a:xfrm>
              <a:off x="10071100"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Freeform 52"/>
            <p:cNvSpPr>
              <a:spLocks/>
            </p:cNvSpPr>
            <p:nvPr userDrawn="1"/>
          </p:nvSpPr>
          <p:spPr bwMode="auto">
            <a:xfrm>
              <a:off x="10472738" y="5807075"/>
              <a:ext cx="131763" cy="133350"/>
            </a:xfrm>
            <a:custGeom>
              <a:avLst/>
              <a:gdLst>
                <a:gd name="T0" fmla="*/ 0 w 83"/>
                <a:gd name="T1" fmla="*/ 84 h 84"/>
                <a:gd name="T2" fmla="*/ 0 w 83"/>
                <a:gd name="T3" fmla="*/ 0 h 84"/>
                <a:gd name="T4" fmla="*/ 46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6"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75081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horizontal transpar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5058" name="Titelplatzhalter 1"/>
          <p:cNvSpPr>
            <a:spLocks noGrp="1"/>
          </p:cNvSpPr>
          <p:nvPr>
            <p:ph type="ctrTitle" hasCustomPrompt="1"/>
          </p:nvPr>
        </p:nvSpPr>
        <p:spPr bwMode="black">
          <a:xfrm>
            <a:off x="323851" y="3240087"/>
            <a:ext cx="10874374" cy="996634"/>
          </a:xfrm>
          <a:noFill/>
        </p:spPr>
        <p:txBody>
          <a:bodyPr wrap="square" lIns="0" tIns="144000">
            <a:noAutofit/>
          </a:bodyPr>
          <a:lstStyle>
            <a:lvl1pPr>
              <a:defRPr sz="6000" smtClean="0">
                <a:solidFill>
                  <a:schemeClr val="bg1"/>
                </a:solidFill>
                <a:latin typeface="TeleGrotesk Headline Ultra" pitchFamily="2" charset="0"/>
              </a:defRPr>
            </a:lvl1pPr>
          </a:lstStyle>
          <a:p>
            <a:r>
              <a:rPr lang="en-US" smtClean="0"/>
              <a:t>Headline </a:t>
            </a:r>
            <a:r>
              <a:rPr lang="en-US" dirty="0" smtClean="0"/>
              <a:t>Ultra (60) 75 90 PT</a:t>
            </a:r>
          </a:p>
        </p:txBody>
      </p:sp>
      <p:grpSp>
        <p:nvGrpSpPr>
          <p:cNvPr id="4" name="Gruppieren 3"/>
          <p:cNvGrpSpPr/>
          <p:nvPr userDrawn="1"/>
        </p:nvGrpSpPr>
        <p:grpSpPr>
          <a:xfrm>
            <a:off x="323850" y="5508625"/>
            <a:ext cx="4518026" cy="820738"/>
            <a:chOff x="323850" y="5508625"/>
            <a:chExt cx="4518026" cy="820738"/>
          </a:xfrm>
          <a:solidFill>
            <a:schemeClr val="bg1"/>
          </a:solidFill>
        </p:grpSpPr>
        <p:sp>
          <p:nvSpPr>
            <p:cNvPr id="5" name="Freeform 5"/>
            <p:cNvSpPr>
              <a:spLocks/>
            </p:cNvSpPr>
            <p:nvPr userDrawn="1"/>
          </p:nvSpPr>
          <p:spPr bwMode="auto">
            <a:xfrm>
              <a:off x="323850" y="5807075"/>
              <a:ext cx="131763" cy="133350"/>
            </a:xfrm>
            <a:custGeom>
              <a:avLst/>
              <a:gdLst>
                <a:gd name="T0" fmla="*/ 0 w 83"/>
                <a:gd name="T1" fmla="*/ 84 h 84"/>
                <a:gd name="T2" fmla="*/ 0 w 83"/>
                <a:gd name="T3" fmla="*/ 0 h 84"/>
                <a:gd name="T4" fmla="*/ 40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0"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 name="Freeform 6"/>
            <p:cNvSpPr>
              <a:spLocks/>
            </p:cNvSpPr>
            <p:nvPr userDrawn="1"/>
          </p:nvSpPr>
          <p:spPr bwMode="auto">
            <a:xfrm>
              <a:off x="725488" y="5807075"/>
              <a:ext cx="131763" cy="133350"/>
            </a:xfrm>
            <a:custGeom>
              <a:avLst/>
              <a:gdLst>
                <a:gd name="T0" fmla="*/ 0 w 83"/>
                <a:gd name="T1" fmla="*/ 84 h 84"/>
                <a:gd name="T2" fmla="*/ 0 w 83"/>
                <a:gd name="T3" fmla="*/ 0 h 84"/>
                <a:gd name="T4" fmla="*/ 45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5"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Freeform 7"/>
            <p:cNvSpPr>
              <a:spLocks/>
            </p:cNvSpPr>
            <p:nvPr userDrawn="1"/>
          </p:nvSpPr>
          <p:spPr bwMode="auto">
            <a:xfrm>
              <a:off x="1120775" y="5807075"/>
              <a:ext cx="131763" cy="133350"/>
            </a:xfrm>
            <a:custGeom>
              <a:avLst/>
              <a:gdLst>
                <a:gd name="T0" fmla="*/ 0 w 83"/>
                <a:gd name="T1" fmla="*/ 84 h 84"/>
                <a:gd name="T2" fmla="*/ 0 w 83"/>
                <a:gd name="T3" fmla="*/ 0 h 84"/>
                <a:gd name="T4" fmla="*/ 42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2"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8"/>
            <p:cNvSpPr>
              <a:spLocks/>
            </p:cNvSpPr>
            <p:nvPr userDrawn="1"/>
          </p:nvSpPr>
          <p:spPr bwMode="auto">
            <a:xfrm>
              <a:off x="1514475" y="5807075"/>
              <a:ext cx="133350" cy="133350"/>
            </a:xfrm>
            <a:custGeom>
              <a:avLst/>
              <a:gdLst>
                <a:gd name="T0" fmla="*/ 0 w 84"/>
                <a:gd name="T1" fmla="*/ 84 h 84"/>
                <a:gd name="T2" fmla="*/ 0 w 84"/>
                <a:gd name="T3" fmla="*/ 0 h 84"/>
                <a:gd name="T4" fmla="*/ 39 w 84"/>
                <a:gd name="T5" fmla="*/ 0 h 84"/>
                <a:gd name="T6" fmla="*/ 84 w 84"/>
                <a:gd name="T7" fmla="*/ 0 h 84"/>
                <a:gd name="T8" fmla="*/ 84 w 84"/>
                <a:gd name="T9" fmla="*/ 84 h 84"/>
                <a:gd name="T10" fmla="*/ 0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0" y="84"/>
                  </a:moveTo>
                  <a:lnTo>
                    <a:pt x="0" y="0"/>
                  </a:lnTo>
                  <a:lnTo>
                    <a:pt x="39" y="0"/>
                  </a:lnTo>
                  <a:lnTo>
                    <a:pt x="84" y="0"/>
                  </a:lnTo>
                  <a:lnTo>
                    <a:pt x="84"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9"/>
            <p:cNvSpPr>
              <a:spLocks/>
            </p:cNvSpPr>
            <p:nvPr userDrawn="1"/>
          </p:nvSpPr>
          <p:spPr bwMode="auto">
            <a:xfrm>
              <a:off x="323850" y="5508625"/>
              <a:ext cx="533400" cy="65087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10"/>
            <p:cNvSpPr>
              <a:spLocks/>
            </p:cNvSpPr>
            <p:nvPr userDrawn="1"/>
          </p:nvSpPr>
          <p:spPr bwMode="auto">
            <a:xfrm>
              <a:off x="1762125" y="5518150"/>
              <a:ext cx="392113" cy="657225"/>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11"/>
            <p:cNvSpPr>
              <a:spLocks/>
            </p:cNvSpPr>
            <p:nvPr userDrawn="1"/>
          </p:nvSpPr>
          <p:spPr bwMode="auto">
            <a:xfrm>
              <a:off x="2181225" y="5727700"/>
              <a:ext cx="422275" cy="601663"/>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12"/>
            <p:cNvSpPr>
              <a:spLocks/>
            </p:cNvSpPr>
            <p:nvPr userDrawn="1"/>
          </p:nvSpPr>
          <p:spPr bwMode="auto">
            <a:xfrm>
              <a:off x="2609850"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3"/>
            <p:cNvSpPr>
              <a:spLocks/>
            </p:cNvSpPr>
            <p:nvPr userDrawn="1"/>
          </p:nvSpPr>
          <p:spPr bwMode="auto">
            <a:xfrm>
              <a:off x="2922588" y="5562600"/>
              <a:ext cx="288925" cy="606425"/>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4"/>
            <p:cNvSpPr>
              <a:spLocks noEditPoints="1"/>
            </p:cNvSpPr>
            <p:nvPr userDrawn="1"/>
          </p:nvSpPr>
          <p:spPr bwMode="auto">
            <a:xfrm>
              <a:off x="3238500" y="5713413"/>
              <a:ext cx="344488" cy="460375"/>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5"/>
            <p:cNvSpPr>
              <a:spLocks/>
            </p:cNvSpPr>
            <p:nvPr userDrawn="1"/>
          </p:nvSpPr>
          <p:spPr bwMode="auto">
            <a:xfrm>
              <a:off x="3616325" y="5716588"/>
              <a:ext cx="649288" cy="442913"/>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6"/>
            <p:cNvSpPr>
              <a:spLocks/>
            </p:cNvSpPr>
            <p:nvPr userDrawn="1"/>
          </p:nvSpPr>
          <p:spPr bwMode="auto">
            <a:xfrm>
              <a:off x="4308475"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7"/>
            <p:cNvSpPr>
              <a:spLocks/>
            </p:cNvSpPr>
            <p:nvPr userDrawn="1"/>
          </p:nvSpPr>
          <p:spPr bwMode="auto">
            <a:xfrm>
              <a:off x="4710113" y="5807075"/>
              <a:ext cx="131763" cy="133350"/>
            </a:xfrm>
            <a:custGeom>
              <a:avLst/>
              <a:gdLst>
                <a:gd name="T0" fmla="*/ 0 w 83"/>
                <a:gd name="T1" fmla="*/ 84 h 84"/>
                <a:gd name="T2" fmla="*/ 0 w 83"/>
                <a:gd name="T3" fmla="*/ 0 h 84"/>
                <a:gd name="T4" fmla="*/ 46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6"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48454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vertical left transparent">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8" name="think-cell Folie" r:id="rId5" imgW="360" imgH="360" progId="TCLayout.ActiveDocument.1">
                  <p:embed/>
                </p:oleObj>
              </mc:Choice>
              <mc:Fallback>
                <p:oleObj name="think-cell Folie" r:id="rId5" imgW="360" imgH="360" progId="TCLayout.ActiveDocument.1">
                  <p:embed/>
                  <p:pic>
                    <p:nvPicPr>
                      <p:cNvPr id="4" name="Objek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elplatzhalter 1"/>
          <p:cNvSpPr>
            <a:spLocks noGrp="1"/>
          </p:cNvSpPr>
          <p:nvPr>
            <p:ph type="ctrTitle" hasCustomPrompt="1"/>
          </p:nvPr>
        </p:nvSpPr>
        <p:spPr bwMode="black">
          <a:xfrm>
            <a:off x="323851" y="323850"/>
            <a:ext cx="5113337" cy="2466000"/>
          </a:xfrm>
          <a:noFill/>
        </p:spPr>
        <p:txBody>
          <a:bodyPr wrap="square" lIns="0" tIns="0">
            <a:noAutofit/>
          </a:bodyPr>
          <a:lstStyle>
            <a:lvl1pPr>
              <a:defRPr sz="6000" smtClean="0">
                <a:solidFill>
                  <a:schemeClr val="bg1"/>
                </a:solidFill>
                <a:latin typeface="TeleGrotesk Headline Ultra" pitchFamily="2" charset="0"/>
              </a:defRPr>
            </a:lvl1pPr>
          </a:lstStyle>
          <a:p>
            <a:r>
              <a:rPr lang="en-US" dirty="0" smtClean="0"/>
              <a:t>Headline Ultra </a:t>
            </a:r>
            <a:br>
              <a:rPr lang="en-US" dirty="0" smtClean="0"/>
            </a:br>
            <a:r>
              <a:rPr lang="en-US" dirty="0" smtClean="0"/>
              <a:t>(60) 75 90 PT</a:t>
            </a:r>
          </a:p>
        </p:txBody>
      </p:sp>
      <p:sp>
        <p:nvSpPr>
          <p:cNvPr id="3" name="Textplatzhalter 2"/>
          <p:cNvSpPr>
            <a:spLocks noGrp="1"/>
          </p:cNvSpPr>
          <p:nvPr>
            <p:ph type="body" sz="quarter" idx="11" hasCustomPrompt="1"/>
          </p:nvPr>
        </p:nvSpPr>
        <p:spPr bwMode="black">
          <a:xfrm>
            <a:off x="323850" y="3240088"/>
            <a:ext cx="5113338" cy="1008062"/>
          </a:xfrm>
          <a:noFill/>
          <a:ln w="9525">
            <a:noFill/>
            <a:miter lim="800000"/>
            <a:headEnd/>
            <a:tailEnd/>
          </a:ln>
        </p:spPr>
        <p:txBody>
          <a:bodyPr vert="horz" wrap="square" lIns="0" tIns="0" rIns="0" bIns="0" numCol="1" anchor="t" anchorCtr="0" compatLnSpc="1">
            <a:prstTxWarp prst="textNoShape">
              <a:avLst/>
            </a:prstTxWarp>
          </a:bodyPr>
          <a:lstStyle>
            <a:lvl1pPr>
              <a:defRPr lang="de-DE" smtClean="0">
                <a:solidFill>
                  <a:schemeClr val="bg1"/>
                </a:solidFill>
              </a:defRPr>
            </a:lvl1pPr>
            <a:lvl2pPr>
              <a:defRPr lang="de-DE" smtClean="0">
                <a:solidFill>
                  <a:schemeClr val="bg1"/>
                </a:solidFill>
              </a:defRPr>
            </a:lvl2pPr>
            <a:lvl3pPr>
              <a:defRPr lang="de-DE" smtClean="0">
                <a:solidFill>
                  <a:schemeClr val="bg1"/>
                </a:solidFill>
              </a:defRPr>
            </a:lvl3pPr>
            <a:lvl4pPr>
              <a:defRPr lang="de-DE" smtClean="0">
                <a:solidFill>
                  <a:schemeClr val="bg1"/>
                </a:solidFill>
              </a:defRPr>
            </a:lvl4pPr>
            <a:lvl5pPr>
              <a:defRPr lang="de-DE">
                <a:solidFill>
                  <a:schemeClr val="bg1"/>
                </a:solidFill>
              </a:defRPr>
            </a:lvl5pPr>
          </a:lstStyle>
          <a:p>
            <a:pPr lvl="0"/>
            <a:r>
              <a:rPr lang="en-US" noProof="0" dirty="0" smtClean="0"/>
              <a:t>Sub-heading </a:t>
            </a:r>
            <a:r>
              <a:rPr lang="en-US" dirty="0" smtClean="0"/>
              <a:t>Tele-</a:t>
            </a:r>
            <a:r>
              <a:rPr lang="en-US" dirty="0" err="1" smtClean="0"/>
              <a:t>GroteskFet</a:t>
            </a:r>
            <a:r>
              <a:rPr lang="en-US" dirty="0" smtClean="0"/>
              <a:t> 18 </a:t>
            </a:r>
            <a:r>
              <a:rPr lang="en-US" dirty="0" err="1" smtClean="0"/>
              <a:t>pt</a:t>
            </a:r>
            <a:endParaRPr lang="en-US" dirty="0" smtClean="0"/>
          </a:p>
        </p:txBody>
      </p:sp>
      <p:grpSp>
        <p:nvGrpSpPr>
          <p:cNvPr id="7" name="Gruppieren 6"/>
          <p:cNvGrpSpPr/>
          <p:nvPr userDrawn="1"/>
        </p:nvGrpSpPr>
        <p:grpSpPr>
          <a:xfrm>
            <a:off x="323850" y="5508625"/>
            <a:ext cx="4518026" cy="820738"/>
            <a:chOff x="323850" y="5508625"/>
            <a:chExt cx="4518026" cy="820738"/>
          </a:xfrm>
          <a:solidFill>
            <a:schemeClr val="bg1"/>
          </a:solidFill>
        </p:grpSpPr>
        <p:sp>
          <p:nvSpPr>
            <p:cNvPr id="8" name="Freeform 5"/>
            <p:cNvSpPr>
              <a:spLocks/>
            </p:cNvSpPr>
            <p:nvPr userDrawn="1"/>
          </p:nvSpPr>
          <p:spPr bwMode="auto">
            <a:xfrm>
              <a:off x="323850" y="5807075"/>
              <a:ext cx="131763" cy="133350"/>
            </a:xfrm>
            <a:custGeom>
              <a:avLst/>
              <a:gdLst>
                <a:gd name="T0" fmla="*/ 0 w 83"/>
                <a:gd name="T1" fmla="*/ 84 h 84"/>
                <a:gd name="T2" fmla="*/ 0 w 83"/>
                <a:gd name="T3" fmla="*/ 0 h 84"/>
                <a:gd name="T4" fmla="*/ 40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0"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6"/>
            <p:cNvSpPr>
              <a:spLocks/>
            </p:cNvSpPr>
            <p:nvPr userDrawn="1"/>
          </p:nvSpPr>
          <p:spPr bwMode="auto">
            <a:xfrm>
              <a:off x="725488" y="5807075"/>
              <a:ext cx="131763" cy="133350"/>
            </a:xfrm>
            <a:custGeom>
              <a:avLst/>
              <a:gdLst>
                <a:gd name="T0" fmla="*/ 0 w 83"/>
                <a:gd name="T1" fmla="*/ 84 h 84"/>
                <a:gd name="T2" fmla="*/ 0 w 83"/>
                <a:gd name="T3" fmla="*/ 0 h 84"/>
                <a:gd name="T4" fmla="*/ 45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5"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7"/>
            <p:cNvSpPr>
              <a:spLocks/>
            </p:cNvSpPr>
            <p:nvPr userDrawn="1"/>
          </p:nvSpPr>
          <p:spPr bwMode="auto">
            <a:xfrm>
              <a:off x="1120775" y="5807075"/>
              <a:ext cx="131763" cy="133350"/>
            </a:xfrm>
            <a:custGeom>
              <a:avLst/>
              <a:gdLst>
                <a:gd name="T0" fmla="*/ 0 w 83"/>
                <a:gd name="T1" fmla="*/ 84 h 84"/>
                <a:gd name="T2" fmla="*/ 0 w 83"/>
                <a:gd name="T3" fmla="*/ 0 h 84"/>
                <a:gd name="T4" fmla="*/ 42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2"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8"/>
            <p:cNvSpPr>
              <a:spLocks/>
            </p:cNvSpPr>
            <p:nvPr userDrawn="1"/>
          </p:nvSpPr>
          <p:spPr bwMode="auto">
            <a:xfrm>
              <a:off x="1514475" y="5807075"/>
              <a:ext cx="133350" cy="133350"/>
            </a:xfrm>
            <a:custGeom>
              <a:avLst/>
              <a:gdLst>
                <a:gd name="T0" fmla="*/ 0 w 84"/>
                <a:gd name="T1" fmla="*/ 84 h 84"/>
                <a:gd name="T2" fmla="*/ 0 w 84"/>
                <a:gd name="T3" fmla="*/ 0 h 84"/>
                <a:gd name="T4" fmla="*/ 39 w 84"/>
                <a:gd name="T5" fmla="*/ 0 h 84"/>
                <a:gd name="T6" fmla="*/ 84 w 84"/>
                <a:gd name="T7" fmla="*/ 0 h 84"/>
                <a:gd name="T8" fmla="*/ 84 w 84"/>
                <a:gd name="T9" fmla="*/ 84 h 84"/>
                <a:gd name="T10" fmla="*/ 0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0" y="84"/>
                  </a:moveTo>
                  <a:lnTo>
                    <a:pt x="0" y="0"/>
                  </a:lnTo>
                  <a:lnTo>
                    <a:pt x="39" y="0"/>
                  </a:lnTo>
                  <a:lnTo>
                    <a:pt x="84" y="0"/>
                  </a:lnTo>
                  <a:lnTo>
                    <a:pt x="84"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9"/>
            <p:cNvSpPr>
              <a:spLocks/>
            </p:cNvSpPr>
            <p:nvPr userDrawn="1"/>
          </p:nvSpPr>
          <p:spPr bwMode="auto">
            <a:xfrm>
              <a:off x="323850" y="5508625"/>
              <a:ext cx="533400" cy="65087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0"/>
            <p:cNvSpPr>
              <a:spLocks/>
            </p:cNvSpPr>
            <p:nvPr userDrawn="1"/>
          </p:nvSpPr>
          <p:spPr bwMode="auto">
            <a:xfrm>
              <a:off x="1762125" y="5518150"/>
              <a:ext cx="392113" cy="657225"/>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1"/>
            <p:cNvSpPr>
              <a:spLocks/>
            </p:cNvSpPr>
            <p:nvPr userDrawn="1"/>
          </p:nvSpPr>
          <p:spPr bwMode="auto">
            <a:xfrm>
              <a:off x="2181225" y="5727700"/>
              <a:ext cx="422275" cy="601663"/>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2"/>
            <p:cNvSpPr>
              <a:spLocks/>
            </p:cNvSpPr>
            <p:nvPr userDrawn="1"/>
          </p:nvSpPr>
          <p:spPr bwMode="auto">
            <a:xfrm>
              <a:off x="2609850"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3"/>
            <p:cNvSpPr>
              <a:spLocks/>
            </p:cNvSpPr>
            <p:nvPr userDrawn="1"/>
          </p:nvSpPr>
          <p:spPr bwMode="auto">
            <a:xfrm>
              <a:off x="2922588" y="5562600"/>
              <a:ext cx="288925" cy="606425"/>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4"/>
            <p:cNvSpPr>
              <a:spLocks noEditPoints="1"/>
            </p:cNvSpPr>
            <p:nvPr userDrawn="1"/>
          </p:nvSpPr>
          <p:spPr bwMode="auto">
            <a:xfrm>
              <a:off x="3238500" y="5713413"/>
              <a:ext cx="344488" cy="460375"/>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15"/>
            <p:cNvSpPr>
              <a:spLocks/>
            </p:cNvSpPr>
            <p:nvPr userDrawn="1"/>
          </p:nvSpPr>
          <p:spPr bwMode="auto">
            <a:xfrm>
              <a:off x="3616325" y="5716588"/>
              <a:ext cx="649288" cy="442913"/>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16"/>
            <p:cNvSpPr>
              <a:spLocks/>
            </p:cNvSpPr>
            <p:nvPr userDrawn="1"/>
          </p:nvSpPr>
          <p:spPr bwMode="auto">
            <a:xfrm>
              <a:off x="4308475"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17"/>
            <p:cNvSpPr>
              <a:spLocks/>
            </p:cNvSpPr>
            <p:nvPr userDrawn="1"/>
          </p:nvSpPr>
          <p:spPr bwMode="auto">
            <a:xfrm>
              <a:off x="4710113" y="5807075"/>
              <a:ext cx="131763" cy="133350"/>
            </a:xfrm>
            <a:custGeom>
              <a:avLst/>
              <a:gdLst>
                <a:gd name="T0" fmla="*/ 0 w 83"/>
                <a:gd name="T1" fmla="*/ 84 h 84"/>
                <a:gd name="T2" fmla="*/ 0 w 83"/>
                <a:gd name="T3" fmla="*/ 0 h 84"/>
                <a:gd name="T4" fmla="*/ 46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6"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186036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vertical right transpar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elplatzhalter 1"/>
          <p:cNvSpPr>
            <a:spLocks noGrp="1"/>
          </p:cNvSpPr>
          <p:nvPr>
            <p:ph type="ctrTitle" hasCustomPrompt="1"/>
          </p:nvPr>
        </p:nvSpPr>
        <p:spPr bwMode="black">
          <a:xfrm>
            <a:off x="6084889" y="323850"/>
            <a:ext cx="5113337" cy="2492990"/>
          </a:xfrm>
          <a:noFill/>
        </p:spPr>
        <p:txBody>
          <a:bodyPr wrap="square" lIns="0" tIns="0">
            <a:noAutofit/>
          </a:bodyPr>
          <a:lstStyle>
            <a:lvl1pPr>
              <a:defRPr sz="6000" smtClean="0">
                <a:solidFill>
                  <a:schemeClr val="bg1"/>
                </a:solidFill>
                <a:latin typeface="TeleGrotesk Headline Ultra" pitchFamily="2" charset="0"/>
              </a:defRPr>
            </a:lvl1pPr>
          </a:lstStyle>
          <a:p>
            <a:r>
              <a:rPr lang="en-US" dirty="0" smtClean="0"/>
              <a:t>Headline Ultra</a:t>
            </a:r>
            <a:br>
              <a:rPr lang="en-US" dirty="0" smtClean="0"/>
            </a:br>
            <a:r>
              <a:rPr lang="en-US" dirty="0" smtClean="0"/>
              <a:t>(60) 75 90 PT</a:t>
            </a:r>
          </a:p>
        </p:txBody>
      </p:sp>
      <p:sp>
        <p:nvSpPr>
          <p:cNvPr id="3" name="Textplatzhalter 2"/>
          <p:cNvSpPr>
            <a:spLocks noGrp="1"/>
          </p:cNvSpPr>
          <p:nvPr>
            <p:ph type="body" sz="quarter" idx="11" hasCustomPrompt="1"/>
          </p:nvPr>
        </p:nvSpPr>
        <p:spPr bwMode="black">
          <a:xfrm>
            <a:off x="6084888" y="3240088"/>
            <a:ext cx="5113338" cy="1008062"/>
          </a:xfrm>
          <a:noFill/>
          <a:ln w="9525">
            <a:noFill/>
            <a:miter lim="800000"/>
            <a:headEnd/>
            <a:tailEnd/>
          </a:ln>
        </p:spPr>
        <p:txBody>
          <a:bodyPr vert="horz" wrap="square" lIns="0" tIns="0" rIns="0" bIns="0" numCol="1" anchor="t" anchorCtr="0" compatLnSpc="1">
            <a:prstTxWarp prst="textNoShape">
              <a:avLst/>
            </a:prstTxWarp>
          </a:bodyPr>
          <a:lstStyle>
            <a:lvl1pPr>
              <a:defRPr lang="de-DE" smtClean="0">
                <a:solidFill>
                  <a:schemeClr val="bg1"/>
                </a:solidFill>
              </a:defRPr>
            </a:lvl1pPr>
            <a:lvl2pPr>
              <a:defRPr lang="de-DE" smtClean="0">
                <a:solidFill>
                  <a:schemeClr val="bg1"/>
                </a:solidFill>
              </a:defRPr>
            </a:lvl2pPr>
            <a:lvl3pPr>
              <a:defRPr lang="de-DE" smtClean="0">
                <a:solidFill>
                  <a:schemeClr val="bg1"/>
                </a:solidFill>
              </a:defRPr>
            </a:lvl3pPr>
            <a:lvl4pPr>
              <a:defRPr lang="de-DE" smtClean="0">
                <a:solidFill>
                  <a:schemeClr val="bg1"/>
                </a:solidFill>
              </a:defRPr>
            </a:lvl4pPr>
            <a:lvl5pPr>
              <a:defRPr lang="de-DE">
                <a:solidFill>
                  <a:schemeClr val="bg1"/>
                </a:solidFill>
              </a:defRPr>
            </a:lvl5pPr>
          </a:lstStyle>
          <a:p>
            <a:pPr lvl="0"/>
            <a:r>
              <a:rPr lang="en-US" noProof="0" dirty="0" smtClean="0"/>
              <a:t>Sub-heading </a:t>
            </a:r>
            <a:r>
              <a:rPr lang="en-US" dirty="0" smtClean="0"/>
              <a:t>Tele-</a:t>
            </a:r>
            <a:r>
              <a:rPr lang="en-US" dirty="0" err="1" smtClean="0"/>
              <a:t>GroteskFet</a:t>
            </a:r>
            <a:r>
              <a:rPr lang="en-US" dirty="0" smtClean="0"/>
              <a:t> 18 </a:t>
            </a:r>
            <a:r>
              <a:rPr lang="en-US" dirty="0" err="1" smtClean="0"/>
              <a:t>pt</a:t>
            </a:r>
            <a:endParaRPr lang="en-US" dirty="0" smtClean="0"/>
          </a:p>
        </p:txBody>
      </p:sp>
      <p:grpSp>
        <p:nvGrpSpPr>
          <p:cNvPr id="5" name="Gruppieren 4"/>
          <p:cNvGrpSpPr/>
          <p:nvPr userDrawn="1"/>
        </p:nvGrpSpPr>
        <p:grpSpPr>
          <a:xfrm>
            <a:off x="6086475" y="5508625"/>
            <a:ext cx="4518026" cy="820738"/>
            <a:chOff x="6086475" y="5508625"/>
            <a:chExt cx="4518026" cy="820738"/>
          </a:xfrm>
          <a:solidFill>
            <a:schemeClr val="bg1"/>
          </a:solidFill>
        </p:grpSpPr>
        <p:sp>
          <p:nvSpPr>
            <p:cNvPr id="7" name="Freeform 40"/>
            <p:cNvSpPr>
              <a:spLocks/>
            </p:cNvSpPr>
            <p:nvPr userDrawn="1"/>
          </p:nvSpPr>
          <p:spPr bwMode="auto">
            <a:xfrm>
              <a:off x="6086475" y="5807075"/>
              <a:ext cx="131763" cy="133350"/>
            </a:xfrm>
            <a:custGeom>
              <a:avLst/>
              <a:gdLst>
                <a:gd name="T0" fmla="*/ 0 w 83"/>
                <a:gd name="T1" fmla="*/ 84 h 84"/>
                <a:gd name="T2" fmla="*/ 0 w 83"/>
                <a:gd name="T3" fmla="*/ 0 h 84"/>
                <a:gd name="T4" fmla="*/ 40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0"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41"/>
            <p:cNvSpPr>
              <a:spLocks/>
            </p:cNvSpPr>
            <p:nvPr userDrawn="1"/>
          </p:nvSpPr>
          <p:spPr bwMode="auto">
            <a:xfrm>
              <a:off x="6488113" y="5807075"/>
              <a:ext cx="131763" cy="133350"/>
            </a:xfrm>
            <a:custGeom>
              <a:avLst/>
              <a:gdLst>
                <a:gd name="T0" fmla="*/ 0 w 83"/>
                <a:gd name="T1" fmla="*/ 84 h 84"/>
                <a:gd name="T2" fmla="*/ 0 w 83"/>
                <a:gd name="T3" fmla="*/ 0 h 84"/>
                <a:gd name="T4" fmla="*/ 45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5"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42"/>
            <p:cNvSpPr>
              <a:spLocks/>
            </p:cNvSpPr>
            <p:nvPr userDrawn="1"/>
          </p:nvSpPr>
          <p:spPr bwMode="auto">
            <a:xfrm>
              <a:off x="6883400" y="5807075"/>
              <a:ext cx="131763" cy="133350"/>
            </a:xfrm>
            <a:custGeom>
              <a:avLst/>
              <a:gdLst>
                <a:gd name="T0" fmla="*/ 0 w 83"/>
                <a:gd name="T1" fmla="*/ 84 h 84"/>
                <a:gd name="T2" fmla="*/ 0 w 83"/>
                <a:gd name="T3" fmla="*/ 0 h 84"/>
                <a:gd name="T4" fmla="*/ 42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2"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43"/>
            <p:cNvSpPr>
              <a:spLocks/>
            </p:cNvSpPr>
            <p:nvPr userDrawn="1"/>
          </p:nvSpPr>
          <p:spPr bwMode="auto">
            <a:xfrm>
              <a:off x="7277100" y="5807075"/>
              <a:ext cx="133350" cy="133350"/>
            </a:xfrm>
            <a:custGeom>
              <a:avLst/>
              <a:gdLst>
                <a:gd name="T0" fmla="*/ 0 w 84"/>
                <a:gd name="T1" fmla="*/ 84 h 84"/>
                <a:gd name="T2" fmla="*/ 0 w 84"/>
                <a:gd name="T3" fmla="*/ 0 h 84"/>
                <a:gd name="T4" fmla="*/ 39 w 84"/>
                <a:gd name="T5" fmla="*/ 0 h 84"/>
                <a:gd name="T6" fmla="*/ 84 w 84"/>
                <a:gd name="T7" fmla="*/ 0 h 84"/>
                <a:gd name="T8" fmla="*/ 84 w 84"/>
                <a:gd name="T9" fmla="*/ 84 h 84"/>
                <a:gd name="T10" fmla="*/ 0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0" y="84"/>
                  </a:moveTo>
                  <a:lnTo>
                    <a:pt x="0" y="0"/>
                  </a:lnTo>
                  <a:lnTo>
                    <a:pt x="39" y="0"/>
                  </a:lnTo>
                  <a:lnTo>
                    <a:pt x="84" y="0"/>
                  </a:lnTo>
                  <a:lnTo>
                    <a:pt x="84"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44"/>
            <p:cNvSpPr>
              <a:spLocks/>
            </p:cNvSpPr>
            <p:nvPr userDrawn="1"/>
          </p:nvSpPr>
          <p:spPr bwMode="auto">
            <a:xfrm>
              <a:off x="6086475" y="5508625"/>
              <a:ext cx="533400" cy="65087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45"/>
            <p:cNvSpPr>
              <a:spLocks/>
            </p:cNvSpPr>
            <p:nvPr userDrawn="1"/>
          </p:nvSpPr>
          <p:spPr bwMode="auto">
            <a:xfrm>
              <a:off x="7524750" y="5518150"/>
              <a:ext cx="392113" cy="657225"/>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46"/>
            <p:cNvSpPr>
              <a:spLocks/>
            </p:cNvSpPr>
            <p:nvPr userDrawn="1"/>
          </p:nvSpPr>
          <p:spPr bwMode="auto">
            <a:xfrm>
              <a:off x="7943850" y="5727700"/>
              <a:ext cx="422275" cy="601663"/>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47"/>
            <p:cNvSpPr>
              <a:spLocks/>
            </p:cNvSpPr>
            <p:nvPr userDrawn="1"/>
          </p:nvSpPr>
          <p:spPr bwMode="auto">
            <a:xfrm>
              <a:off x="8372475"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48"/>
            <p:cNvSpPr>
              <a:spLocks/>
            </p:cNvSpPr>
            <p:nvPr userDrawn="1"/>
          </p:nvSpPr>
          <p:spPr bwMode="auto">
            <a:xfrm>
              <a:off x="8685213" y="5562600"/>
              <a:ext cx="288925" cy="606425"/>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49"/>
            <p:cNvSpPr>
              <a:spLocks noEditPoints="1"/>
            </p:cNvSpPr>
            <p:nvPr userDrawn="1"/>
          </p:nvSpPr>
          <p:spPr bwMode="auto">
            <a:xfrm>
              <a:off x="9001125" y="5713413"/>
              <a:ext cx="344488" cy="460375"/>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50"/>
            <p:cNvSpPr>
              <a:spLocks/>
            </p:cNvSpPr>
            <p:nvPr userDrawn="1"/>
          </p:nvSpPr>
          <p:spPr bwMode="auto">
            <a:xfrm>
              <a:off x="9378950" y="5716588"/>
              <a:ext cx="649288" cy="442913"/>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51"/>
            <p:cNvSpPr>
              <a:spLocks/>
            </p:cNvSpPr>
            <p:nvPr userDrawn="1"/>
          </p:nvSpPr>
          <p:spPr bwMode="auto">
            <a:xfrm>
              <a:off x="10071100" y="5716588"/>
              <a:ext cx="301625" cy="452438"/>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52"/>
            <p:cNvSpPr>
              <a:spLocks/>
            </p:cNvSpPr>
            <p:nvPr userDrawn="1"/>
          </p:nvSpPr>
          <p:spPr bwMode="auto">
            <a:xfrm>
              <a:off x="10472738" y="5807075"/>
              <a:ext cx="131763" cy="133350"/>
            </a:xfrm>
            <a:custGeom>
              <a:avLst/>
              <a:gdLst>
                <a:gd name="T0" fmla="*/ 0 w 83"/>
                <a:gd name="T1" fmla="*/ 84 h 84"/>
                <a:gd name="T2" fmla="*/ 0 w 83"/>
                <a:gd name="T3" fmla="*/ 0 h 84"/>
                <a:gd name="T4" fmla="*/ 46 w 83"/>
                <a:gd name="T5" fmla="*/ 0 h 84"/>
                <a:gd name="T6" fmla="*/ 83 w 83"/>
                <a:gd name="T7" fmla="*/ 0 h 84"/>
                <a:gd name="T8" fmla="*/ 83 w 83"/>
                <a:gd name="T9" fmla="*/ 84 h 84"/>
                <a:gd name="T10" fmla="*/ 0 w 83"/>
                <a:gd name="T11" fmla="*/ 84 h 84"/>
              </a:gdLst>
              <a:ahLst/>
              <a:cxnLst>
                <a:cxn ang="0">
                  <a:pos x="T0" y="T1"/>
                </a:cxn>
                <a:cxn ang="0">
                  <a:pos x="T2" y="T3"/>
                </a:cxn>
                <a:cxn ang="0">
                  <a:pos x="T4" y="T5"/>
                </a:cxn>
                <a:cxn ang="0">
                  <a:pos x="T6" y="T7"/>
                </a:cxn>
                <a:cxn ang="0">
                  <a:pos x="T8" y="T9"/>
                </a:cxn>
                <a:cxn ang="0">
                  <a:pos x="T10" y="T11"/>
                </a:cxn>
              </a:cxnLst>
              <a:rect l="0" t="0" r="r" b="b"/>
              <a:pathLst>
                <a:path w="83" h="84">
                  <a:moveTo>
                    <a:pt x="0" y="84"/>
                  </a:moveTo>
                  <a:lnTo>
                    <a:pt x="0" y="0"/>
                  </a:lnTo>
                  <a:lnTo>
                    <a:pt x="46" y="0"/>
                  </a:lnTo>
                  <a:lnTo>
                    <a:pt x="83" y="0"/>
                  </a:lnTo>
                  <a:lnTo>
                    <a:pt x="83"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3979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9" name="Titelplatzhalter 1"/>
          <p:cNvSpPr>
            <a:spLocks noGrp="1"/>
          </p:cNvSpPr>
          <p:nvPr>
            <p:ph type="ctrTitle" hasCustomPrompt="1"/>
          </p:nvPr>
        </p:nvSpPr>
        <p:spPr bwMode="black">
          <a:xfrm>
            <a:off x="323851" y="323850"/>
            <a:ext cx="10874374" cy="830997"/>
          </a:xfrm>
          <a:noFill/>
        </p:spPr>
        <p:txBody>
          <a:bodyPr wrap="square" lIns="0" tIns="0">
            <a:spAutoFit/>
          </a:bodyPr>
          <a:lstStyle>
            <a:lvl1pPr>
              <a:defRPr sz="6000" baseline="0" smtClean="0">
                <a:solidFill>
                  <a:schemeClr val="bg1"/>
                </a:solidFill>
                <a:latin typeface="TeleGrotesk Headline Ultra" pitchFamily="2" charset="0"/>
              </a:defRPr>
            </a:lvl1pPr>
          </a:lstStyle>
          <a:p>
            <a:r>
              <a:rPr lang="en-US" dirty="0" smtClean="0"/>
              <a:t>Content/Agenda</a:t>
            </a:r>
          </a:p>
        </p:txBody>
      </p:sp>
    </p:spTree>
    <p:extLst>
      <p:ext uri="{BB962C8B-B14F-4D97-AF65-F5344CB8AC3E}">
        <p14:creationId xmlns:p14="http://schemas.microsoft.com/office/powerpoint/2010/main" val="5341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p:bg>
      <p:bgPr>
        <a:blipFill dpi="0" rotWithShape="1">
          <a:blip r:embed="rId4">
            <a:lum/>
          </a:blip>
          <a:srcRect/>
          <a:stretch>
            <a:fillRect l="-40000" r="40000"/>
          </a:stretch>
        </a:blip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32" name="think-cell Folie" r:id="rId5" imgW="360" imgH="360" progId="TCLayout.ActiveDocument.1">
                  <p:embed/>
                </p:oleObj>
              </mc:Choice>
              <mc:Fallback>
                <p:oleObj name="think-cell Folie" r:id="rId5" imgW="360" imgH="360" progId="TCLayout.ActiveDocument.1">
                  <p:embed/>
                  <p:pic>
                    <p:nvPicPr>
                      <p:cNvPr id="3" name="Objek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hteck 1"/>
          <p:cNvSpPr/>
          <p:nvPr userDrawn="1"/>
        </p:nvSpPr>
        <p:spPr bwMode="white">
          <a:xfrm>
            <a:off x="5760890" y="0"/>
            <a:ext cx="5761186" cy="6480175"/>
          </a:xfrm>
          <a:prstGeom prst="rect">
            <a:avLst/>
          </a:prstGeom>
          <a:solidFill>
            <a:schemeClr val="bg1"/>
          </a:solidFill>
          <a:ln w="19050" algn="ctr">
            <a:noFill/>
            <a:miter lim="800000"/>
            <a:headEnd/>
            <a:tailEnd/>
          </a:ln>
          <a:effectLst/>
        </p:spPr>
        <p:txBody>
          <a:bodyPr lIns="72000" tIns="72000" rIns="72000" bIns="72000" rtlCol="0" anchor="ctr"/>
          <a:lstStyle/>
          <a:p>
            <a:pPr indent="3175" algn="ctr" defTabSz="457293" fontAlgn="base">
              <a:lnSpc>
                <a:spcPct val="104000"/>
              </a:lnSpc>
              <a:spcBef>
                <a:spcPct val="25000"/>
              </a:spcBef>
              <a:spcAft>
                <a:spcPct val="0"/>
              </a:spcAft>
              <a:buClr>
                <a:srgbClr val="E20074"/>
              </a:buClr>
              <a:buSzPct val="75000"/>
            </a:pPr>
            <a:endParaRPr lang="en-US" sz="1800" dirty="0" smtClean="0">
              <a:cs typeface="Arial" charset="0"/>
            </a:endParaRPr>
          </a:p>
        </p:txBody>
      </p:sp>
      <p:sp>
        <p:nvSpPr>
          <p:cNvPr id="12" name="Titelplatzhalter 1"/>
          <p:cNvSpPr>
            <a:spLocks noGrp="1"/>
          </p:cNvSpPr>
          <p:nvPr>
            <p:ph type="ctrTitle" hasCustomPrompt="1"/>
          </p:nvPr>
        </p:nvSpPr>
        <p:spPr bwMode="black">
          <a:xfrm>
            <a:off x="323851" y="323849"/>
            <a:ext cx="5113187" cy="4860926"/>
          </a:xfrm>
          <a:noFill/>
        </p:spPr>
        <p:txBody>
          <a:bodyPr wrap="square" lIns="0" tIns="0">
            <a:noAutofit/>
          </a:bodyPr>
          <a:lstStyle>
            <a:lvl1pPr>
              <a:defRPr sz="6000" smtClean="0">
                <a:solidFill>
                  <a:schemeClr val="bg1"/>
                </a:solidFill>
                <a:latin typeface="TeleGrotesk Headline Ultra" pitchFamily="2" charset="0"/>
              </a:defRPr>
            </a:lvl1pPr>
          </a:lstStyle>
          <a:p>
            <a:r>
              <a:rPr lang="en-US" dirty="0" smtClean="0"/>
              <a:t>Content/</a:t>
            </a:r>
            <a:br>
              <a:rPr lang="en-US" dirty="0" smtClean="0"/>
            </a:br>
            <a:r>
              <a:rPr lang="en-US" dirty="0" smtClean="0"/>
              <a:t>Agenda</a:t>
            </a:r>
          </a:p>
        </p:txBody>
      </p:sp>
    </p:spTree>
    <p:extLst>
      <p:ext uri="{BB962C8B-B14F-4D97-AF65-F5344CB8AC3E}">
        <p14:creationId xmlns:p14="http://schemas.microsoft.com/office/powerpoint/2010/main" val="225025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gray">
          <a:xfrm>
            <a:off x="323851" y="252000"/>
            <a:ext cx="10872000" cy="5040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endParaRPr lang="en-US" noProof="0" dirty="0" smtClean="0"/>
          </a:p>
        </p:txBody>
      </p:sp>
      <p:sp>
        <p:nvSpPr>
          <p:cNvPr id="1027" name="Textplatzhalter 2"/>
          <p:cNvSpPr>
            <a:spLocks noGrp="1"/>
          </p:cNvSpPr>
          <p:nvPr>
            <p:ph type="body" idx="1"/>
          </p:nvPr>
        </p:nvSpPr>
        <p:spPr bwMode="gray">
          <a:xfrm>
            <a:off x="324000" y="1476000"/>
            <a:ext cx="10872000" cy="4032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dirty="0" smtClean="0"/>
              <a:t>Click to edit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 name="Datumsplatzhalter 3"/>
          <p:cNvSpPr>
            <a:spLocks noGrp="1"/>
          </p:cNvSpPr>
          <p:nvPr>
            <p:ph type="dt" sz="half" idx="2"/>
          </p:nvPr>
        </p:nvSpPr>
        <p:spPr bwMode="gray">
          <a:xfrm>
            <a:off x="9907200" y="5832475"/>
            <a:ext cx="828000" cy="323525"/>
          </a:xfrm>
          <a:prstGeom prst="rect">
            <a:avLst/>
          </a:prstGeom>
        </p:spPr>
        <p:txBody>
          <a:bodyPr vert="horz" wrap="none" lIns="0" tIns="0" rIns="0" bIns="0" numCol="1" anchor="ctr" anchorCtr="0" compatLnSpc="1">
            <a:prstTxWarp prst="textNoShape">
              <a:avLst/>
            </a:prstTxWarp>
          </a:bodyPr>
          <a:lstStyle>
            <a:lvl1pPr algn="r" defTabSz="576226">
              <a:lnSpc>
                <a:spcPct val="100000"/>
              </a:lnSpc>
              <a:spcBef>
                <a:spcPct val="0"/>
              </a:spcBef>
              <a:buClrTx/>
              <a:buSzTx/>
              <a:buFontTx/>
              <a:buNone/>
              <a:defRPr sz="1150">
                <a:solidFill>
                  <a:schemeClr val="tx1"/>
                </a:solidFill>
                <a:latin typeface="Tele-GroteskNor" pitchFamily="2" charset="0"/>
                <a:cs typeface="Arial Unicode MS" pitchFamily="34" charset="-128"/>
              </a:defRPr>
            </a:lvl1pPr>
          </a:lstStyle>
          <a:p>
            <a:pPr fontAlgn="base">
              <a:spcAft>
                <a:spcPct val="0"/>
              </a:spcAft>
            </a:pPr>
            <a:r>
              <a:rPr lang="en-US" noProof="0" dirty="0" err="1" smtClean="0"/>
              <a:t>dd.mm.yyyy</a:t>
            </a:r>
            <a:endParaRPr lang="en-US" noProof="0" dirty="0"/>
          </a:p>
        </p:txBody>
      </p:sp>
      <p:sp>
        <p:nvSpPr>
          <p:cNvPr id="6" name="Foliennummernplatzhalter 5"/>
          <p:cNvSpPr>
            <a:spLocks noGrp="1"/>
          </p:cNvSpPr>
          <p:nvPr>
            <p:ph type="sldNum" sz="quarter" idx="4"/>
          </p:nvPr>
        </p:nvSpPr>
        <p:spPr bwMode="gray">
          <a:xfrm>
            <a:off x="10836000" y="5832475"/>
            <a:ext cx="360000" cy="323525"/>
          </a:xfrm>
          <a:prstGeom prst="rect">
            <a:avLst/>
          </a:prstGeom>
        </p:spPr>
        <p:txBody>
          <a:bodyPr vert="horz" wrap="square" lIns="0" tIns="0" rIns="0" bIns="0" numCol="1" anchor="ctr" anchorCtr="0" compatLnSpc="1">
            <a:prstTxWarp prst="textNoShape">
              <a:avLst/>
            </a:prstTxWarp>
          </a:bodyPr>
          <a:lstStyle>
            <a:lvl1pPr algn="r" defTabSz="576226">
              <a:lnSpc>
                <a:spcPct val="100000"/>
              </a:lnSpc>
              <a:spcBef>
                <a:spcPct val="0"/>
              </a:spcBef>
              <a:buClrTx/>
              <a:buSzTx/>
              <a:buFontTx/>
              <a:buNone/>
              <a:defRPr sz="1150">
                <a:solidFill>
                  <a:schemeClr val="tx1"/>
                </a:solidFill>
                <a:latin typeface="Tele-GroteskNor" pitchFamily="2" charset="0"/>
                <a:cs typeface="Arial Unicode MS" pitchFamily="34" charset="-128"/>
              </a:defRPr>
            </a:lvl1pPr>
          </a:lstStyle>
          <a:p>
            <a:pPr fontAlgn="base">
              <a:spcAft>
                <a:spcPct val="0"/>
              </a:spcAft>
            </a:pPr>
            <a:fld id="{31ED8236-F742-4994-B025-3D78EEC04644}" type="slidenum">
              <a:rPr lang="en-US" noProof="0" smtClean="0"/>
              <a:pPr fontAlgn="base">
                <a:spcAft>
                  <a:spcPct val="0"/>
                </a:spcAft>
              </a:pPr>
              <a:t>‹#›</a:t>
            </a:fld>
            <a:endParaRPr lang="en-US" noProof="0" dirty="0"/>
          </a:p>
        </p:txBody>
      </p:sp>
      <p:sp>
        <p:nvSpPr>
          <p:cNvPr id="5" name="Fußzeilenplatzhalter 4"/>
          <p:cNvSpPr>
            <a:spLocks noGrp="1"/>
          </p:cNvSpPr>
          <p:nvPr>
            <p:ph type="ftr" sz="quarter" idx="3"/>
          </p:nvPr>
        </p:nvSpPr>
        <p:spPr bwMode="gray">
          <a:xfrm>
            <a:off x="4662000" y="5832475"/>
            <a:ext cx="5148000" cy="323525"/>
          </a:xfrm>
          <a:prstGeom prst="rect">
            <a:avLst/>
          </a:prstGeom>
        </p:spPr>
        <p:txBody>
          <a:bodyPr vert="horz" wrap="square" lIns="0" tIns="0" rIns="0" bIns="0" numCol="1" anchor="ctr" anchorCtr="0" compatLnSpc="1">
            <a:prstTxWarp prst="textNoShape">
              <a:avLst/>
            </a:prstTxWarp>
          </a:bodyPr>
          <a:lstStyle>
            <a:lvl1pPr algn="r" defTabSz="576226">
              <a:lnSpc>
                <a:spcPct val="100000"/>
              </a:lnSpc>
              <a:spcBef>
                <a:spcPct val="0"/>
              </a:spcBef>
              <a:buClrTx/>
              <a:buSzTx/>
              <a:buFontTx/>
              <a:buNone/>
              <a:defRPr sz="1150">
                <a:solidFill>
                  <a:schemeClr val="tx1"/>
                </a:solidFill>
                <a:latin typeface="Tele-GroteskNor" pitchFamily="2" charset="0"/>
                <a:cs typeface="Arial Unicode MS" pitchFamily="34" charset="-128"/>
              </a:defRPr>
            </a:lvl1pPr>
          </a:lstStyle>
          <a:p>
            <a:r>
              <a:rPr lang="en-US" noProof="0" dirty="0" smtClean="0"/>
              <a:t>– Strictly confidential, Confidential, Internal –     Author/Presentation Topic</a:t>
            </a:r>
            <a:endParaRPr lang="en-US" noProof="0" dirty="0"/>
          </a:p>
        </p:txBody>
      </p:sp>
      <p:grpSp>
        <p:nvGrpSpPr>
          <p:cNvPr id="2" name="Group 4"/>
          <p:cNvGrpSpPr>
            <a:grpSpLocks noChangeAspect="1"/>
          </p:cNvGrpSpPr>
          <p:nvPr userDrawn="1"/>
        </p:nvGrpSpPr>
        <p:grpSpPr bwMode="auto">
          <a:xfrm>
            <a:off x="323850" y="5832475"/>
            <a:ext cx="2257425" cy="409575"/>
            <a:chOff x="204" y="3674"/>
            <a:chExt cx="1422" cy="258"/>
          </a:xfrm>
        </p:grpSpPr>
        <p:sp>
          <p:nvSpPr>
            <p:cNvPr id="7" name="Freeform 5"/>
            <p:cNvSpPr>
              <a:spLocks/>
            </p:cNvSpPr>
            <p:nvPr userDrawn="1"/>
          </p:nvSpPr>
          <p:spPr bwMode="auto">
            <a:xfrm>
              <a:off x="204" y="3768"/>
              <a:ext cx="41" cy="42"/>
            </a:xfrm>
            <a:custGeom>
              <a:avLst/>
              <a:gdLst>
                <a:gd name="T0" fmla="*/ 0 w 41"/>
                <a:gd name="T1" fmla="*/ 42 h 42"/>
                <a:gd name="T2" fmla="*/ 0 w 41"/>
                <a:gd name="T3" fmla="*/ 0 h 42"/>
                <a:gd name="T4" fmla="*/ 20 w 41"/>
                <a:gd name="T5" fmla="*/ 0 h 42"/>
                <a:gd name="T6" fmla="*/ 41 w 41"/>
                <a:gd name="T7" fmla="*/ 0 h 42"/>
                <a:gd name="T8" fmla="*/ 41 w 41"/>
                <a:gd name="T9" fmla="*/ 42 h 42"/>
                <a:gd name="T10" fmla="*/ 0 w 41"/>
                <a:gd name="T11" fmla="*/ 42 h 42"/>
              </a:gdLst>
              <a:ahLst/>
              <a:cxnLst>
                <a:cxn ang="0">
                  <a:pos x="T0" y="T1"/>
                </a:cxn>
                <a:cxn ang="0">
                  <a:pos x="T2" y="T3"/>
                </a:cxn>
                <a:cxn ang="0">
                  <a:pos x="T4" y="T5"/>
                </a:cxn>
                <a:cxn ang="0">
                  <a:pos x="T6" y="T7"/>
                </a:cxn>
                <a:cxn ang="0">
                  <a:pos x="T8" y="T9"/>
                </a:cxn>
                <a:cxn ang="0">
                  <a:pos x="T10" y="T11"/>
                </a:cxn>
              </a:cxnLst>
              <a:rect l="0" t="0" r="r" b="b"/>
              <a:pathLst>
                <a:path w="41" h="42">
                  <a:moveTo>
                    <a:pt x="0" y="42"/>
                  </a:moveTo>
                  <a:lnTo>
                    <a:pt x="0" y="0"/>
                  </a:lnTo>
                  <a:lnTo>
                    <a:pt x="20" y="0"/>
                  </a:lnTo>
                  <a:lnTo>
                    <a:pt x="41" y="0"/>
                  </a:lnTo>
                  <a:lnTo>
                    <a:pt x="41" y="42"/>
                  </a:lnTo>
                  <a:lnTo>
                    <a:pt x="0" y="42"/>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6"/>
            <p:cNvSpPr>
              <a:spLocks/>
            </p:cNvSpPr>
            <p:nvPr userDrawn="1"/>
          </p:nvSpPr>
          <p:spPr bwMode="auto">
            <a:xfrm>
              <a:off x="330" y="3768"/>
              <a:ext cx="42" cy="42"/>
            </a:xfrm>
            <a:custGeom>
              <a:avLst/>
              <a:gdLst>
                <a:gd name="T0" fmla="*/ 0 w 42"/>
                <a:gd name="T1" fmla="*/ 42 h 42"/>
                <a:gd name="T2" fmla="*/ 0 w 42"/>
                <a:gd name="T3" fmla="*/ 0 h 42"/>
                <a:gd name="T4" fmla="*/ 23 w 42"/>
                <a:gd name="T5" fmla="*/ 0 h 42"/>
                <a:gd name="T6" fmla="*/ 42 w 42"/>
                <a:gd name="T7" fmla="*/ 0 h 42"/>
                <a:gd name="T8" fmla="*/ 42 w 42"/>
                <a:gd name="T9" fmla="*/ 42 h 42"/>
                <a:gd name="T10" fmla="*/ 0 w 42"/>
                <a:gd name="T11" fmla="*/ 42 h 42"/>
              </a:gdLst>
              <a:ahLst/>
              <a:cxnLst>
                <a:cxn ang="0">
                  <a:pos x="T0" y="T1"/>
                </a:cxn>
                <a:cxn ang="0">
                  <a:pos x="T2" y="T3"/>
                </a:cxn>
                <a:cxn ang="0">
                  <a:pos x="T4" y="T5"/>
                </a:cxn>
                <a:cxn ang="0">
                  <a:pos x="T6" y="T7"/>
                </a:cxn>
                <a:cxn ang="0">
                  <a:pos x="T8" y="T9"/>
                </a:cxn>
                <a:cxn ang="0">
                  <a:pos x="T10" y="T11"/>
                </a:cxn>
              </a:cxnLst>
              <a:rect l="0" t="0" r="r" b="b"/>
              <a:pathLst>
                <a:path w="42" h="42">
                  <a:moveTo>
                    <a:pt x="0" y="42"/>
                  </a:moveTo>
                  <a:lnTo>
                    <a:pt x="0" y="0"/>
                  </a:lnTo>
                  <a:lnTo>
                    <a:pt x="23" y="0"/>
                  </a:lnTo>
                  <a:lnTo>
                    <a:pt x="42" y="0"/>
                  </a:lnTo>
                  <a:lnTo>
                    <a:pt x="42" y="42"/>
                  </a:lnTo>
                  <a:lnTo>
                    <a:pt x="0" y="42"/>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7"/>
            <p:cNvSpPr>
              <a:spLocks/>
            </p:cNvSpPr>
            <p:nvPr userDrawn="1"/>
          </p:nvSpPr>
          <p:spPr bwMode="auto">
            <a:xfrm>
              <a:off x="455" y="3768"/>
              <a:ext cx="42" cy="42"/>
            </a:xfrm>
            <a:custGeom>
              <a:avLst/>
              <a:gdLst>
                <a:gd name="T0" fmla="*/ 0 w 42"/>
                <a:gd name="T1" fmla="*/ 42 h 42"/>
                <a:gd name="T2" fmla="*/ 0 w 42"/>
                <a:gd name="T3" fmla="*/ 0 h 42"/>
                <a:gd name="T4" fmla="*/ 21 w 42"/>
                <a:gd name="T5" fmla="*/ 0 h 42"/>
                <a:gd name="T6" fmla="*/ 42 w 42"/>
                <a:gd name="T7" fmla="*/ 0 h 42"/>
                <a:gd name="T8" fmla="*/ 42 w 42"/>
                <a:gd name="T9" fmla="*/ 42 h 42"/>
                <a:gd name="T10" fmla="*/ 0 w 42"/>
                <a:gd name="T11" fmla="*/ 42 h 42"/>
              </a:gdLst>
              <a:ahLst/>
              <a:cxnLst>
                <a:cxn ang="0">
                  <a:pos x="T0" y="T1"/>
                </a:cxn>
                <a:cxn ang="0">
                  <a:pos x="T2" y="T3"/>
                </a:cxn>
                <a:cxn ang="0">
                  <a:pos x="T4" y="T5"/>
                </a:cxn>
                <a:cxn ang="0">
                  <a:pos x="T6" y="T7"/>
                </a:cxn>
                <a:cxn ang="0">
                  <a:pos x="T8" y="T9"/>
                </a:cxn>
                <a:cxn ang="0">
                  <a:pos x="T10" y="T11"/>
                </a:cxn>
              </a:cxnLst>
              <a:rect l="0" t="0" r="r" b="b"/>
              <a:pathLst>
                <a:path w="42" h="42">
                  <a:moveTo>
                    <a:pt x="0" y="42"/>
                  </a:moveTo>
                  <a:lnTo>
                    <a:pt x="0" y="0"/>
                  </a:lnTo>
                  <a:lnTo>
                    <a:pt x="21" y="0"/>
                  </a:lnTo>
                  <a:lnTo>
                    <a:pt x="42" y="0"/>
                  </a:lnTo>
                  <a:lnTo>
                    <a:pt x="42" y="42"/>
                  </a:lnTo>
                  <a:lnTo>
                    <a:pt x="0" y="42"/>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8"/>
            <p:cNvSpPr>
              <a:spLocks/>
            </p:cNvSpPr>
            <p:nvPr userDrawn="1"/>
          </p:nvSpPr>
          <p:spPr bwMode="auto">
            <a:xfrm>
              <a:off x="579" y="3768"/>
              <a:ext cx="42" cy="42"/>
            </a:xfrm>
            <a:custGeom>
              <a:avLst/>
              <a:gdLst>
                <a:gd name="T0" fmla="*/ 0 w 42"/>
                <a:gd name="T1" fmla="*/ 42 h 42"/>
                <a:gd name="T2" fmla="*/ 0 w 42"/>
                <a:gd name="T3" fmla="*/ 0 h 42"/>
                <a:gd name="T4" fmla="*/ 19 w 42"/>
                <a:gd name="T5" fmla="*/ 0 h 42"/>
                <a:gd name="T6" fmla="*/ 42 w 42"/>
                <a:gd name="T7" fmla="*/ 0 h 42"/>
                <a:gd name="T8" fmla="*/ 42 w 42"/>
                <a:gd name="T9" fmla="*/ 42 h 42"/>
                <a:gd name="T10" fmla="*/ 0 w 42"/>
                <a:gd name="T11" fmla="*/ 42 h 42"/>
              </a:gdLst>
              <a:ahLst/>
              <a:cxnLst>
                <a:cxn ang="0">
                  <a:pos x="T0" y="T1"/>
                </a:cxn>
                <a:cxn ang="0">
                  <a:pos x="T2" y="T3"/>
                </a:cxn>
                <a:cxn ang="0">
                  <a:pos x="T4" y="T5"/>
                </a:cxn>
                <a:cxn ang="0">
                  <a:pos x="T6" y="T7"/>
                </a:cxn>
                <a:cxn ang="0">
                  <a:pos x="T8" y="T9"/>
                </a:cxn>
                <a:cxn ang="0">
                  <a:pos x="T10" y="T11"/>
                </a:cxn>
              </a:cxnLst>
              <a:rect l="0" t="0" r="r" b="b"/>
              <a:pathLst>
                <a:path w="42" h="42">
                  <a:moveTo>
                    <a:pt x="0" y="42"/>
                  </a:moveTo>
                  <a:lnTo>
                    <a:pt x="0" y="0"/>
                  </a:lnTo>
                  <a:lnTo>
                    <a:pt x="19" y="0"/>
                  </a:lnTo>
                  <a:lnTo>
                    <a:pt x="42" y="0"/>
                  </a:lnTo>
                  <a:lnTo>
                    <a:pt x="42" y="42"/>
                  </a:lnTo>
                  <a:lnTo>
                    <a:pt x="0" y="42"/>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9"/>
            <p:cNvSpPr>
              <a:spLocks/>
            </p:cNvSpPr>
            <p:nvPr userDrawn="1"/>
          </p:nvSpPr>
          <p:spPr bwMode="auto">
            <a:xfrm>
              <a:off x="204" y="3674"/>
              <a:ext cx="168" cy="205"/>
            </a:xfrm>
            <a:custGeom>
              <a:avLst/>
              <a:gdLst>
                <a:gd name="T0" fmla="*/ 322 w 325"/>
                <a:gd name="T1" fmla="*/ 0 h 397"/>
                <a:gd name="T2" fmla="*/ 4 w 325"/>
                <a:gd name="T3" fmla="*/ 0 h 397"/>
                <a:gd name="T4" fmla="*/ 0 w 325"/>
                <a:gd name="T5" fmla="*/ 140 h 397"/>
                <a:gd name="T6" fmla="*/ 21 w 325"/>
                <a:gd name="T7" fmla="*/ 143 h 397"/>
                <a:gd name="T8" fmla="*/ 54 w 325"/>
                <a:gd name="T9" fmla="*/ 52 h 397"/>
                <a:gd name="T10" fmla="*/ 131 w 325"/>
                <a:gd name="T11" fmla="*/ 19 h 397"/>
                <a:gd name="T12" fmla="*/ 131 w 325"/>
                <a:gd name="T13" fmla="*/ 312 h 397"/>
                <a:gd name="T14" fmla="*/ 120 w 325"/>
                <a:gd name="T15" fmla="*/ 362 h 397"/>
                <a:gd name="T16" fmla="*/ 88 w 325"/>
                <a:gd name="T17" fmla="*/ 374 h 397"/>
                <a:gd name="T18" fmla="*/ 65 w 325"/>
                <a:gd name="T19" fmla="*/ 374 h 397"/>
                <a:gd name="T20" fmla="*/ 65 w 325"/>
                <a:gd name="T21" fmla="*/ 397 h 397"/>
                <a:gd name="T22" fmla="*/ 261 w 325"/>
                <a:gd name="T23" fmla="*/ 397 h 397"/>
                <a:gd name="T24" fmla="*/ 261 w 325"/>
                <a:gd name="T25" fmla="*/ 374 h 397"/>
                <a:gd name="T26" fmla="*/ 238 w 325"/>
                <a:gd name="T27" fmla="*/ 374 h 397"/>
                <a:gd name="T28" fmla="*/ 206 w 325"/>
                <a:gd name="T29" fmla="*/ 362 h 397"/>
                <a:gd name="T30" fmla="*/ 194 w 325"/>
                <a:gd name="T31" fmla="*/ 312 h 397"/>
                <a:gd name="T32" fmla="*/ 194 w 325"/>
                <a:gd name="T33" fmla="*/ 19 h 397"/>
                <a:gd name="T34" fmla="*/ 272 w 325"/>
                <a:gd name="T35" fmla="*/ 52 h 397"/>
                <a:gd name="T36" fmla="*/ 304 w 325"/>
                <a:gd name="T37" fmla="*/ 143 h 397"/>
                <a:gd name="T38" fmla="*/ 325 w 325"/>
                <a:gd name="T39" fmla="*/ 140 h 397"/>
                <a:gd name="T40" fmla="*/ 322 w 325"/>
                <a:gd name="T4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397">
                  <a:moveTo>
                    <a:pt x="322" y="0"/>
                  </a:moveTo>
                  <a:cubicBezTo>
                    <a:pt x="4" y="0"/>
                    <a:pt x="4" y="0"/>
                    <a:pt x="4" y="0"/>
                  </a:cubicBezTo>
                  <a:cubicBezTo>
                    <a:pt x="0" y="140"/>
                    <a:pt x="0" y="140"/>
                    <a:pt x="0" y="140"/>
                  </a:cubicBezTo>
                  <a:cubicBezTo>
                    <a:pt x="21" y="143"/>
                    <a:pt x="21" y="143"/>
                    <a:pt x="21" y="143"/>
                  </a:cubicBezTo>
                  <a:cubicBezTo>
                    <a:pt x="25" y="102"/>
                    <a:pt x="36" y="72"/>
                    <a:pt x="54" y="52"/>
                  </a:cubicBezTo>
                  <a:cubicBezTo>
                    <a:pt x="72" y="31"/>
                    <a:pt x="98" y="20"/>
                    <a:pt x="131" y="19"/>
                  </a:cubicBezTo>
                  <a:cubicBezTo>
                    <a:pt x="131" y="312"/>
                    <a:pt x="131" y="312"/>
                    <a:pt x="131" y="312"/>
                  </a:cubicBezTo>
                  <a:cubicBezTo>
                    <a:pt x="131" y="337"/>
                    <a:pt x="127" y="354"/>
                    <a:pt x="120" y="362"/>
                  </a:cubicBezTo>
                  <a:cubicBezTo>
                    <a:pt x="114" y="368"/>
                    <a:pt x="103" y="372"/>
                    <a:pt x="88" y="374"/>
                  </a:cubicBezTo>
                  <a:cubicBezTo>
                    <a:pt x="83" y="374"/>
                    <a:pt x="76" y="374"/>
                    <a:pt x="65" y="374"/>
                  </a:cubicBezTo>
                  <a:cubicBezTo>
                    <a:pt x="65" y="397"/>
                    <a:pt x="65" y="397"/>
                    <a:pt x="65" y="397"/>
                  </a:cubicBezTo>
                  <a:cubicBezTo>
                    <a:pt x="261" y="397"/>
                    <a:pt x="261" y="397"/>
                    <a:pt x="261" y="397"/>
                  </a:cubicBezTo>
                  <a:cubicBezTo>
                    <a:pt x="261" y="374"/>
                    <a:pt x="261" y="374"/>
                    <a:pt x="261" y="374"/>
                  </a:cubicBezTo>
                  <a:cubicBezTo>
                    <a:pt x="250" y="374"/>
                    <a:pt x="242" y="374"/>
                    <a:pt x="238" y="374"/>
                  </a:cubicBezTo>
                  <a:cubicBezTo>
                    <a:pt x="223" y="372"/>
                    <a:pt x="212" y="368"/>
                    <a:pt x="206" y="362"/>
                  </a:cubicBezTo>
                  <a:cubicBezTo>
                    <a:pt x="198" y="354"/>
                    <a:pt x="194" y="337"/>
                    <a:pt x="194" y="312"/>
                  </a:cubicBezTo>
                  <a:cubicBezTo>
                    <a:pt x="194" y="19"/>
                    <a:pt x="194" y="19"/>
                    <a:pt x="194" y="19"/>
                  </a:cubicBezTo>
                  <a:cubicBezTo>
                    <a:pt x="228" y="20"/>
                    <a:pt x="253" y="31"/>
                    <a:pt x="272" y="52"/>
                  </a:cubicBezTo>
                  <a:cubicBezTo>
                    <a:pt x="290" y="72"/>
                    <a:pt x="301" y="102"/>
                    <a:pt x="304" y="143"/>
                  </a:cubicBezTo>
                  <a:cubicBezTo>
                    <a:pt x="325" y="140"/>
                    <a:pt x="325" y="140"/>
                    <a:pt x="325" y="140"/>
                  </a:cubicBezTo>
                  <a:lnTo>
                    <a:pt x="322" y="0"/>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0"/>
            <p:cNvSpPr>
              <a:spLocks/>
            </p:cNvSpPr>
            <p:nvPr userDrawn="1"/>
          </p:nvSpPr>
          <p:spPr bwMode="auto">
            <a:xfrm>
              <a:off x="657" y="3677"/>
              <a:ext cx="123" cy="206"/>
            </a:xfrm>
            <a:custGeom>
              <a:avLst/>
              <a:gdLst>
                <a:gd name="T0" fmla="*/ 202 w 239"/>
                <a:gd name="T1" fmla="*/ 134 h 400"/>
                <a:gd name="T2" fmla="*/ 175 w 239"/>
                <a:gd name="T3" fmla="*/ 59 h 400"/>
                <a:gd name="T4" fmla="*/ 108 w 239"/>
                <a:gd name="T5" fmla="*/ 20 h 400"/>
                <a:gd name="T6" fmla="*/ 66 w 239"/>
                <a:gd name="T7" fmla="*/ 35 h 400"/>
                <a:gd name="T8" fmla="*/ 45 w 239"/>
                <a:gd name="T9" fmla="*/ 84 h 400"/>
                <a:gd name="T10" fmla="*/ 68 w 239"/>
                <a:gd name="T11" fmla="*/ 134 h 400"/>
                <a:gd name="T12" fmla="*/ 120 w 239"/>
                <a:gd name="T13" fmla="*/ 159 h 400"/>
                <a:gd name="T14" fmla="*/ 198 w 239"/>
                <a:gd name="T15" fmla="*/ 193 h 400"/>
                <a:gd name="T16" fmla="*/ 239 w 239"/>
                <a:gd name="T17" fmla="*/ 279 h 400"/>
                <a:gd name="T18" fmla="*/ 205 w 239"/>
                <a:gd name="T19" fmla="*/ 367 h 400"/>
                <a:gd name="T20" fmla="*/ 127 w 239"/>
                <a:gd name="T21" fmla="*/ 400 h 400"/>
                <a:gd name="T22" fmla="*/ 82 w 239"/>
                <a:gd name="T23" fmla="*/ 391 h 400"/>
                <a:gd name="T24" fmla="*/ 52 w 239"/>
                <a:gd name="T25" fmla="*/ 374 h 400"/>
                <a:gd name="T26" fmla="*/ 40 w 239"/>
                <a:gd name="T27" fmla="*/ 370 h 400"/>
                <a:gd name="T28" fmla="*/ 26 w 239"/>
                <a:gd name="T29" fmla="*/ 378 h 400"/>
                <a:gd name="T30" fmla="*/ 18 w 239"/>
                <a:gd name="T31" fmla="*/ 391 h 400"/>
                <a:gd name="T32" fmla="*/ 0 w 239"/>
                <a:gd name="T33" fmla="*/ 391 h 400"/>
                <a:gd name="T34" fmla="*/ 0 w 239"/>
                <a:gd name="T35" fmla="*/ 252 h 400"/>
                <a:gd name="T36" fmla="*/ 19 w 239"/>
                <a:gd name="T37" fmla="*/ 252 h 400"/>
                <a:gd name="T38" fmla="*/ 46 w 239"/>
                <a:gd name="T39" fmla="*/ 332 h 400"/>
                <a:gd name="T40" fmla="*/ 124 w 239"/>
                <a:gd name="T41" fmla="*/ 379 h 400"/>
                <a:gd name="T42" fmla="*/ 171 w 239"/>
                <a:gd name="T43" fmla="*/ 363 h 400"/>
                <a:gd name="T44" fmla="*/ 195 w 239"/>
                <a:gd name="T45" fmla="*/ 304 h 400"/>
                <a:gd name="T46" fmla="*/ 158 w 239"/>
                <a:gd name="T47" fmla="*/ 239 h 400"/>
                <a:gd name="T48" fmla="*/ 94 w 239"/>
                <a:gd name="T49" fmla="*/ 214 h 400"/>
                <a:gd name="T50" fmla="*/ 35 w 239"/>
                <a:gd name="T51" fmla="*/ 183 h 400"/>
                <a:gd name="T52" fmla="*/ 3 w 239"/>
                <a:gd name="T53" fmla="*/ 107 h 400"/>
                <a:gd name="T54" fmla="*/ 38 w 239"/>
                <a:gd name="T55" fmla="*/ 25 h 400"/>
                <a:gd name="T56" fmla="*/ 105 w 239"/>
                <a:gd name="T57" fmla="*/ 0 h 400"/>
                <a:gd name="T58" fmla="*/ 148 w 239"/>
                <a:gd name="T59" fmla="*/ 8 h 400"/>
                <a:gd name="T60" fmla="*/ 175 w 239"/>
                <a:gd name="T61" fmla="*/ 23 h 400"/>
                <a:gd name="T62" fmla="*/ 185 w 239"/>
                <a:gd name="T63" fmla="*/ 26 h 400"/>
                <a:gd name="T64" fmla="*/ 203 w 239"/>
                <a:gd name="T65" fmla="*/ 8 h 400"/>
                <a:gd name="T66" fmla="*/ 219 w 239"/>
                <a:gd name="T67" fmla="*/ 8 h 400"/>
                <a:gd name="T68" fmla="*/ 219 w 239"/>
                <a:gd name="T69" fmla="*/ 134 h 400"/>
                <a:gd name="T70" fmla="*/ 202 w 239"/>
                <a:gd name="T71" fmla="*/ 1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400">
                  <a:moveTo>
                    <a:pt x="202" y="134"/>
                  </a:moveTo>
                  <a:cubicBezTo>
                    <a:pt x="195" y="100"/>
                    <a:pt x="186" y="75"/>
                    <a:pt x="175" y="59"/>
                  </a:cubicBezTo>
                  <a:cubicBezTo>
                    <a:pt x="158" y="33"/>
                    <a:pt x="135" y="20"/>
                    <a:pt x="108" y="20"/>
                  </a:cubicBezTo>
                  <a:cubicBezTo>
                    <a:pt x="91" y="20"/>
                    <a:pt x="77" y="25"/>
                    <a:pt x="66" y="35"/>
                  </a:cubicBezTo>
                  <a:cubicBezTo>
                    <a:pt x="52" y="47"/>
                    <a:pt x="45" y="63"/>
                    <a:pt x="45" y="84"/>
                  </a:cubicBezTo>
                  <a:cubicBezTo>
                    <a:pt x="45" y="105"/>
                    <a:pt x="53" y="122"/>
                    <a:pt x="68" y="134"/>
                  </a:cubicBezTo>
                  <a:cubicBezTo>
                    <a:pt x="77" y="142"/>
                    <a:pt x="94" y="150"/>
                    <a:pt x="120" y="159"/>
                  </a:cubicBezTo>
                  <a:cubicBezTo>
                    <a:pt x="159" y="172"/>
                    <a:pt x="184" y="184"/>
                    <a:pt x="198" y="193"/>
                  </a:cubicBezTo>
                  <a:cubicBezTo>
                    <a:pt x="225" y="214"/>
                    <a:pt x="239" y="243"/>
                    <a:pt x="239" y="279"/>
                  </a:cubicBezTo>
                  <a:cubicBezTo>
                    <a:pt x="239" y="314"/>
                    <a:pt x="228" y="344"/>
                    <a:pt x="205" y="367"/>
                  </a:cubicBezTo>
                  <a:cubicBezTo>
                    <a:pt x="184" y="389"/>
                    <a:pt x="158" y="400"/>
                    <a:pt x="127" y="400"/>
                  </a:cubicBezTo>
                  <a:cubicBezTo>
                    <a:pt x="111" y="400"/>
                    <a:pt x="96" y="397"/>
                    <a:pt x="82" y="391"/>
                  </a:cubicBezTo>
                  <a:cubicBezTo>
                    <a:pt x="76" y="388"/>
                    <a:pt x="66" y="383"/>
                    <a:pt x="52" y="374"/>
                  </a:cubicBezTo>
                  <a:cubicBezTo>
                    <a:pt x="48" y="372"/>
                    <a:pt x="44" y="370"/>
                    <a:pt x="40" y="370"/>
                  </a:cubicBezTo>
                  <a:cubicBezTo>
                    <a:pt x="34" y="370"/>
                    <a:pt x="30" y="373"/>
                    <a:pt x="26" y="378"/>
                  </a:cubicBezTo>
                  <a:cubicBezTo>
                    <a:pt x="24" y="381"/>
                    <a:pt x="21" y="385"/>
                    <a:pt x="18" y="391"/>
                  </a:cubicBezTo>
                  <a:cubicBezTo>
                    <a:pt x="0" y="391"/>
                    <a:pt x="0" y="391"/>
                    <a:pt x="0" y="391"/>
                  </a:cubicBezTo>
                  <a:cubicBezTo>
                    <a:pt x="0" y="252"/>
                    <a:pt x="0" y="252"/>
                    <a:pt x="0" y="252"/>
                  </a:cubicBezTo>
                  <a:cubicBezTo>
                    <a:pt x="19" y="252"/>
                    <a:pt x="19" y="252"/>
                    <a:pt x="19" y="252"/>
                  </a:cubicBezTo>
                  <a:cubicBezTo>
                    <a:pt x="25" y="287"/>
                    <a:pt x="35" y="314"/>
                    <a:pt x="46" y="332"/>
                  </a:cubicBezTo>
                  <a:cubicBezTo>
                    <a:pt x="66" y="364"/>
                    <a:pt x="92" y="379"/>
                    <a:pt x="124" y="379"/>
                  </a:cubicBezTo>
                  <a:cubicBezTo>
                    <a:pt x="143" y="379"/>
                    <a:pt x="159" y="374"/>
                    <a:pt x="171" y="363"/>
                  </a:cubicBezTo>
                  <a:cubicBezTo>
                    <a:pt x="187" y="348"/>
                    <a:pt x="195" y="329"/>
                    <a:pt x="195" y="304"/>
                  </a:cubicBezTo>
                  <a:cubicBezTo>
                    <a:pt x="195" y="275"/>
                    <a:pt x="183" y="253"/>
                    <a:pt x="158" y="239"/>
                  </a:cubicBezTo>
                  <a:cubicBezTo>
                    <a:pt x="150" y="234"/>
                    <a:pt x="129" y="226"/>
                    <a:pt x="94" y="214"/>
                  </a:cubicBezTo>
                  <a:cubicBezTo>
                    <a:pt x="69" y="206"/>
                    <a:pt x="49" y="195"/>
                    <a:pt x="35" y="183"/>
                  </a:cubicBezTo>
                  <a:cubicBezTo>
                    <a:pt x="14" y="164"/>
                    <a:pt x="3" y="139"/>
                    <a:pt x="3" y="107"/>
                  </a:cubicBezTo>
                  <a:cubicBezTo>
                    <a:pt x="3" y="72"/>
                    <a:pt x="15" y="45"/>
                    <a:pt x="38" y="25"/>
                  </a:cubicBezTo>
                  <a:cubicBezTo>
                    <a:pt x="56" y="8"/>
                    <a:pt x="79" y="0"/>
                    <a:pt x="105" y="0"/>
                  </a:cubicBezTo>
                  <a:cubicBezTo>
                    <a:pt x="119" y="0"/>
                    <a:pt x="134" y="2"/>
                    <a:pt x="148" y="8"/>
                  </a:cubicBezTo>
                  <a:cubicBezTo>
                    <a:pt x="153" y="10"/>
                    <a:pt x="162" y="15"/>
                    <a:pt x="175" y="23"/>
                  </a:cubicBezTo>
                  <a:cubicBezTo>
                    <a:pt x="179" y="25"/>
                    <a:pt x="182" y="26"/>
                    <a:pt x="185" y="26"/>
                  </a:cubicBezTo>
                  <a:cubicBezTo>
                    <a:pt x="191" y="26"/>
                    <a:pt x="197" y="20"/>
                    <a:pt x="203" y="8"/>
                  </a:cubicBezTo>
                  <a:cubicBezTo>
                    <a:pt x="219" y="8"/>
                    <a:pt x="219" y="8"/>
                    <a:pt x="219" y="8"/>
                  </a:cubicBezTo>
                  <a:cubicBezTo>
                    <a:pt x="219" y="134"/>
                    <a:pt x="219" y="134"/>
                    <a:pt x="219" y="134"/>
                  </a:cubicBezTo>
                  <a:lnTo>
                    <a:pt x="202" y="134"/>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1"/>
            <p:cNvSpPr>
              <a:spLocks/>
            </p:cNvSpPr>
            <p:nvPr userDrawn="1"/>
          </p:nvSpPr>
          <p:spPr bwMode="auto">
            <a:xfrm>
              <a:off x="788" y="3743"/>
              <a:ext cx="133" cy="189"/>
            </a:xfrm>
            <a:custGeom>
              <a:avLst/>
              <a:gdLst>
                <a:gd name="T0" fmla="*/ 0 w 258"/>
                <a:gd name="T1" fmla="*/ 0 h 367"/>
                <a:gd name="T2" fmla="*/ 119 w 258"/>
                <a:gd name="T3" fmla="*/ 0 h 367"/>
                <a:gd name="T4" fmla="*/ 119 w 258"/>
                <a:gd name="T5" fmla="*/ 18 h 367"/>
                <a:gd name="T6" fmla="*/ 109 w 258"/>
                <a:gd name="T7" fmla="*/ 18 h 367"/>
                <a:gd name="T8" fmla="*/ 86 w 258"/>
                <a:gd name="T9" fmla="*/ 30 h 367"/>
                <a:gd name="T10" fmla="*/ 90 w 258"/>
                <a:gd name="T11" fmla="*/ 46 h 367"/>
                <a:gd name="T12" fmla="*/ 147 w 258"/>
                <a:gd name="T13" fmla="*/ 196 h 367"/>
                <a:gd name="T14" fmla="*/ 197 w 258"/>
                <a:gd name="T15" fmla="*/ 57 h 367"/>
                <a:gd name="T16" fmla="*/ 202 w 258"/>
                <a:gd name="T17" fmla="*/ 34 h 367"/>
                <a:gd name="T18" fmla="*/ 177 w 258"/>
                <a:gd name="T19" fmla="*/ 18 h 367"/>
                <a:gd name="T20" fmla="*/ 164 w 258"/>
                <a:gd name="T21" fmla="*/ 18 h 367"/>
                <a:gd name="T22" fmla="*/ 164 w 258"/>
                <a:gd name="T23" fmla="*/ 0 h 367"/>
                <a:gd name="T24" fmla="*/ 258 w 258"/>
                <a:gd name="T25" fmla="*/ 0 h 367"/>
                <a:gd name="T26" fmla="*/ 258 w 258"/>
                <a:gd name="T27" fmla="*/ 18 h 367"/>
                <a:gd name="T28" fmla="*/ 252 w 258"/>
                <a:gd name="T29" fmla="*/ 18 h 367"/>
                <a:gd name="T30" fmla="*/ 235 w 258"/>
                <a:gd name="T31" fmla="*/ 26 h 367"/>
                <a:gd name="T32" fmla="*/ 226 w 258"/>
                <a:gd name="T33" fmla="*/ 44 h 367"/>
                <a:gd name="T34" fmla="*/ 131 w 258"/>
                <a:gd name="T35" fmla="*/ 299 h 367"/>
                <a:gd name="T36" fmla="*/ 101 w 258"/>
                <a:gd name="T37" fmla="*/ 351 h 367"/>
                <a:gd name="T38" fmla="*/ 60 w 258"/>
                <a:gd name="T39" fmla="*/ 367 h 367"/>
                <a:gd name="T40" fmla="*/ 25 w 258"/>
                <a:gd name="T41" fmla="*/ 355 h 367"/>
                <a:gd name="T42" fmla="*/ 7 w 258"/>
                <a:gd name="T43" fmla="*/ 318 h 367"/>
                <a:gd name="T44" fmla="*/ 15 w 258"/>
                <a:gd name="T45" fmla="*/ 295 h 367"/>
                <a:gd name="T46" fmla="*/ 38 w 258"/>
                <a:gd name="T47" fmla="*/ 285 h 367"/>
                <a:gd name="T48" fmla="*/ 62 w 258"/>
                <a:gd name="T49" fmla="*/ 296 h 367"/>
                <a:gd name="T50" fmla="*/ 67 w 258"/>
                <a:gd name="T51" fmla="*/ 313 h 367"/>
                <a:gd name="T52" fmla="*/ 58 w 258"/>
                <a:gd name="T53" fmla="*/ 334 h 367"/>
                <a:gd name="T54" fmla="*/ 43 w 258"/>
                <a:gd name="T55" fmla="*/ 341 h 367"/>
                <a:gd name="T56" fmla="*/ 61 w 258"/>
                <a:gd name="T57" fmla="*/ 348 h 367"/>
                <a:gd name="T58" fmla="*/ 90 w 258"/>
                <a:gd name="T59" fmla="*/ 335 h 367"/>
                <a:gd name="T60" fmla="*/ 115 w 258"/>
                <a:gd name="T61" fmla="*/ 284 h 367"/>
                <a:gd name="T62" fmla="*/ 121 w 258"/>
                <a:gd name="T63" fmla="*/ 266 h 367"/>
                <a:gd name="T64" fmla="*/ 42 w 258"/>
                <a:gd name="T65" fmla="*/ 55 h 367"/>
                <a:gd name="T66" fmla="*/ 27 w 258"/>
                <a:gd name="T67" fmla="*/ 24 h 367"/>
                <a:gd name="T68" fmla="*/ 4 w 258"/>
                <a:gd name="T69" fmla="*/ 18 h 367"/>
                <a:gd name="T70" fmla="*/ 0 w 258"/>
                <a:gd name="T71" fmla="*/ 18 h 367"/>
                <a:gd name="T72" fmla="*/ 0 w 258"/>
                <a:gd name="T7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367">
                  <a:moveTo>
                    <a:pt x="0" y="0"/>
                  </a:moveTo>
                  <a:cubicBezTo>
                    <a:pt x="119" y="0"/>
                    <a:pt x="119" y="0"/>
                    <a:pt x="119" y="0"/>
                  </a:cubicBezTo>
                  <a:cubicBezTo>
                    <a:pt x="119" y="18"/>
                    <a:pt x="119" y="18"/>
                    <a:pt x="119" y="18"/>
                  </a:cubicBezTo>
                  <a:cubicBezTo>
                    <a:pt x="109" y="18"/>
                    <a:pt x="109" y="18"/>
                    <a:pt x="109" y="18"/>
                  </a:cubicBezTo>
                  <a:cubicBezTo>
                    <a:pt x="93" y="18"/>
                    <a:pt x="86" y="22"/>
                    <a:pt x="86" y="30"/>
                  </a:cubicBezTo>
                  <a:cubicBezTo>
                    <a:pt x="86" y="34"/>
                    <a:pt x="87" y="39"/>
                    <a:pt x="90" y="46"/>
                  </a:cubicBezTo>
                  <a:cubicBezTo>
                    <a:pt x="147" y="196"/>
                    <a:pt x="147" y="196"/>
                    <a:pt x="147" y="196"/>
                  </a:cubicBezTo>
                  <a:cubicBezTo>
                    <a:pt x="197" y="57"/>
                    <a:pt x="197" y="57"/>
                    <a:pt x="197" y="57"/>
                  </a:cubicBezTo>
                  <a:cubicBezTo>
                    <a:pt x="200" y="47"/>
                    <a:pt x="202" y="39"/>
                    <a:pt x="202" y="34"/>
                  </a:cubicBezTo>
                  <a:cubicBezTo>
                    <a:pt x="202" y="23"/>
                    <a:pt x="194" y="18"/>
                    <a:pt x="177" y="18"/>
                  </a:cubicBezTo>
                  <a:cubicBezTo>
                    <a:pt x="164" y="18"/>
                    <a:pt x="164" y="18"/>
                    <a:pt x="164" y="18"/>
                  </a:cubicBezTo>
                  <a:cubicBezTo>
                    <a:pt x="164" y="0"/>
                    <a:pt x="164" y="0"/>
                    <a:pt x="164" y="0"/>
                  </a:cubicBezTo>
                  <a:cubicBezTo>
                    <a:pt x="258" y="0"/>
                    <a:pt x="258" y="0"/>
                    <a:pt x="258" y="0"/>
                  </a:cubicBezTo>
                  <a:cubicBezTo>
                    <a:pt x="258" y="18"/>
                    <a:pt x="258" y="18"/>
                    <a:pt x="258" y="18"/>
                  </a:cubicBezTo>
                  <a:cubicBezTo>
                    <a:pt x="252" y="18"/>
                    <a:pt x="252" y="18"/>
                    <a:pt x="252" y="18"/>
                  </a:cubicBezTo>
                  <a:cubicBezTo>
                    <a:pt x="245" y="18"/>
                    <a:pt x="240" y="20"/>
                    <a:pt x="235" y="26"/>
                  </a:cubicBezTo>
                  <a:cubicBezTo>
                    <a:pt x="232" y="29"/>
                    <a:pt x="229" y="36"/>
                    <a:pt x="226" y="44"/>
                  </a:cubicBezTo>
                  <a:cubicBezTo>
                    <a:pt x="131" y="299"/>
                    <a:pt x="131" y="299"/>
                    <a:pt x="131" y="299"/>
                  </a:cubicBezTo>
                  <a:cubicBezTo>
                    <a:pt x="122" y="323"/>
                    <a:pt x="112" y="340"/>
                    <a:pt x="101" y="351"/>
                  </a:cubicBezTo>
                  <a:cubicBezTo>
                    <a:pt x="90" y="362"/>
                    <a:pt x="76" y="367"/>
                    <a:pt x="60" y="367"/>
                  </a:cubicBezTo>
                  <a:cubicBezTo>
                    <a:pt x="46" y="367"/>
                    <a:pt x="34" y="363"/>
                    <a:pt x="25" y="355"/>
                  </a:cubicBezTo>
                  <a:cubicBezTo>
                    <a:pt x="13" y="345"/>
                    <a:pt x="7" y="333"/>
                    <a:pt x="7" y="318"/>
                  </a:cubicBezTo>
                  <a:cubicBezTo>
                    <a:pt x="7" y="309"/>
                    <a:pt x="10" y="301"/>
                    <a:pt x="15" y="295"/>
                  </a:cubicBezTo>
                  <a:cubicBezTo>
                    <a:pt x="21" y="288"/>
                    <a:pt x="28" y="285"/>
                    <a:pt x="38" y="285"/>
                  </a:cubicBezTo>
                  <a:cubicBezTo>
                    <a:pt x="49" y="285"/>
                    <a:pt x="57" y="289"/>
                    <a:pt x="62" y="296"/>
                  </a:cubicBezTo>
                  <a:cubicBezTo>
                    <a:pt x="66" y="301"/>
                    <a:pt x="67" y="306"/>
                    <a:pt x="67" y="313"/>
                  </a:cubicBezTo>
                  <a:cubicBezTo>
                    <a:pt x="67" y="321"/>
                    <a:pt x="64" y="328"/>
                    <a:pt x="58" y="334"/>
                  </a:cubicBezTo>
                  <a:cubicBezTo>
                    <a:pt x="54" y="337"/>
                    <a:pt x="49" y="340"/>
                    <a:pt x="43" y="341"/>
                  </a:cubicBezTo>
                  <a:cubicBezTo>
                    <a:pt x="48" y="345"/>
                    <a:pt x="53" y="348"/>
                    <a:pt x="61" y="348"/>
                  </a:cubicBezTo>
                  <a:cubicBezTo>
                    <a:pt x="72" y="348"/>
                    <a:pt x="82" y="343"/>
                    <a:pt x="90" y="335"/>
                  </a:cubicBezTo>
                  <a:cubicBezTo>
                    <a:pt x="97" y="327"/>
                    <a:pt x="106" y="310"/>
                    <a:pt x="115" y="284"/>
                  </a:cubicBezTo>
                  <a:cubicBezTo>
                    <a:pt x="121" y="266"/>
                    <a:pt x="121" y="266"/>
                    <a:pt x="121" y="266"/>
                  </a:cubicBezTo>
                  <a:cubicBezTo>
                    <a:pt x="42" y="55"/>
                    <a:pt x="42" y="55"/>
                    <a:pt x="42" y="55"/>
                  </a:cubicBezTo>
                  <a:cubicBezTo>
                    <a:pt x="36" y="38"/>
                    <a:pt x="31" y="28"/>
                    <a:pt x="27" y="24"/>
                  </a:cubicBezTo>
                  <a:cubicBezTo>
                    <a:pt x="21" y="20"/>
                    <a:pt x="14" y="18"/>
                    <a:pt x="4" y="18"/>
                  </a:cubicBezTo>
                  <a:cubicBezTo>
                    <a:pt x="0" y="18"/>
                    <a:pt x="0" y="18"/>
                    <a:pt x="0" y="18"/>
                  </a:cubicBezTo>
                  <a:lnTo>
                    <a:pt x="0" y="0"/>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2"/>
            <p:cNvSpPr>
              <a:spLocks/>
            </p:cNvSpPr>
            <p:nvPr userDrawn="1"/>
          </p:nvSpPr>
          <p:spPr bwMode="auto">
            <a:xfrm>
              <a:off x="924" y="3740"/>
              <a:ext cx="94" cy="141"/>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9 w 184"/>
                <a:gd name="T15" fmla="*/ 101 h 275"/>
                <a:gd name="T16" fmla="*/ 152 w 184"/>
                <a:gd name="T17" fmla="*/ 128 h 275"/>
                <a:gd name="T18" fmla="*/ 184 w 184"/>
                <a:gd name="T19" fmla="*/ 191 h 275"/>
                <a:gd name="T20" fmla="*/ 157 w 184"/>
                <a:gd name="T21" fmla="*/ 255 h 275"/>
                <a:gd name="T22" fmla="*/ 98 w 184"/>
                <a:gd name="T23" fmla="*/ 275 h 275"/>
                <a:gd name="T24" fmla="*/ 60 w 184"/>
                <a:gd name="T25" fmla="*/ 268 h 275"/>
                <a:gd name="T26" fmla="*/ 34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2 w 184"/>
                <a:gd name="T45" fmla="*/ 242 h 275"/>
                <a:gd name="T46" fmla="*/ 144 w 184"/>
                <a:gd name="T47" fmla="*/ 210 h 275"/>
                <a:gd name="T48" fmla="*/ 120 w 184"/>
                <a:gd name="T49" fmla="*/ 170 h 275"/>
                <a:gd name="T50" fmla="*/ 70 w 184"/>
                <a:gd name="T51" fmla="*/ 149 h 275"/>
                <a:gd name="T52" fmla="*/ 28 w 184"/>
                <a:gd name="T53" fmla="*/ 128 h 275"/>
                <a:gd name="T54" fmla="*/ 3 w 184"/>
                <a:gd name="T55" fmla="*/ 72 h 275"/>
                <a:gd name="T56" fmla="*/ 26 w 184"/>
                <a:gd name="T57" fmla="*/ 19 h 275"/>
                <a:gd name="T58" fmla="*/ 80 w 184"/>
                <a:gd name="T59" fmla="*/ 0 h 275"/>
                <a:gd name="T60" fmla="*/ 134 w 184"/>
                <a:gd name="T61" fmla="*/ 16 h 275"/>
                <a:gd name="T62" fmla="*/ 143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2" y="41"/>
                    <a:pt x="119" y="17"/>
                    <a:pt x="84" y="17"/>
                  </a:cubicBezTo>
                  <a:cubicBezTo>
                    <a:pt x="71" y="17"/>
                    <a:pt x="61" y="21"/>
                    <a:pt x="53" y="28"/>
                  </a:cubicBezTo>
                  <a:cubicBezTo>
                    <a:pt x="45" y="36"/>
                    <a:pt x="41" y="46"/>
                    <a:pt x="41" y="57"/>
                  </a:cubicBezTo>
                  <a:cubicBezTo>
                    <a:pt x="41" y="70"/>
                    <a:pt x="47" y="80"/>
                    <a:pt x="58" y="88"/>
                  </a:cubicBezTo>
                  <a:cubicBezTo>
                    <a:pt x="64" y="92"/>
                    <a:pt x="74" y="96"/>
                    <a:pt x="89" y="101"/>
                  </a:cubicBezTo>
                  <a:cubicBezTo>
                    <a:pt x="120" y="111"/>
                    <a:pt x="142" y="120"/>
                    <a:pt x="152" y="128"/>
                  </a:cubicBezTo>
                  <a:cubicBezTo>
                    <a:pt x="173" y="144"/>
                    <a:pt x="184" y="165"/>
                    <a:pt x="184" y="191"/>
                  </a:cubicBezTo>
                  <a:cubicBezTo>
                    <a:pt x="184" y="217"/>
                    <a:pt x="175" y="238"/>
                    <a:pt x="157" y="255"/>
                  </a:cubicBezTo>
                  <a:cubicBezTo>
                    <a:pt x="141" y="269"/>
                    <a:pt x="122" y="275"/>
                    <a:pt x="98" y="275"/>
                  </a:cubicBezTo>
                  <a:cubicBezTo>
                    <a:pt x="84" y="275"/>
                    <a:pt x="71" y="273"/>
                    <a:pt x="60" y="268"/>
                  </a:cubicBezTo>
                  <a:cubicBezTo>
                    <a:pt x="55" y="266"/>
                    <a:pt x="46" y="262"/>
                    <a:pt x="34"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3" y="196"/>
                    <a:pt x="30" y="214"/>
                    <a:pt x="37" y="224"/>
                  </a:cubicBezTo>
                  <a:cubicBezTo>
                    <a:pt x="44" y="234"/>
                    <a:pt x="53" y="242"/>
                    <a:pt x="63" y="248"/>
                  </a:cubicBezTo>
                  <a:cubicBezTo>
                    <a:pt x="74" y="254"/>
                    <a:pt x="85" y="257"/>
                    <a:pt x="97" y="257"/>
                  </a:cubicBezTo>
                  <a:cubicBezTo>
                    <a:pt x="112" y="257"/>
                    <a:pt x="123" y="252"/>
                    <a:pt x="132" y="242"/>
                  </a:cubicBezTo>
                  <a:cubicBezTo>
                    <a:pt x="140" y="233"/>
                    <a:pt x="144" y="222"/>
                    <a:pt x="144" y="210"/>
                  </a:cubicBezTo>
                  <a:cubicBezTo>
                    <a:pt x="144" y="193"/>
                    <a:pt x="136" y="179"/>
                    <a:pt x="120" y="170"/>
                  </a:cubicBezTo>
                  <a:cubicBezTo>
                    <a:pt x="112" y="164"/>
                    <a:pt x="95" y="158"/>
                    <a:pt x="70" y="149"/>
                  </a:cubicBezTo>
                  <a:cubicBezTo>
                    <a:pt x="53" y="144"/>
                    <a:pt x="39" y="137"/>
                    <a:pt x="28" y="128"/>
                  </a:cubicBezTo>
                  <a:cubicBezTo>
                    <a:pt x="11" y="115"/>
                    <a:pt x="3" y="97"/>
                    <a:pt x="3" y="72"/>
                  </a:cubicBezTo>
                  <a:cubicBezTo>
                    <a:pt x="3" y="50"/>
                    <a:pt x="10" y="32"/>
                    <a:pt x="26" y="19"/>
                  </a:cubicBezTo>
                  <a:cubicBezTo>
                    <a:pt x="40" y="6"/>
                    <a:pt x="58" y="0"/>
                    <a:pt x="80" y="0"/>
                  </a:cubicBezTo>
                  <a:cubicBezTo>
                    <a:pt x="99" y="0"/>
                    <a:pt x="117" y="5"/>
                    <a:pt x="134" y="16"/>
                  </a:cubicBezTo>
                  <a:cubicBezTo>
                    <a:pt x="138" y="18"/>
                    <a:pt x="141" y="19"/>
                    <a:pt x="143" y="19"/>
                  </a:cubicBezTo>
                  <a:cubicBezTo>
                    <a:pt x="146" y="19"/>
                    <a:pt x="149" y="14"/>
                    <a:pt x="151" y="6"/>
                  </a:cubicBezTo>
                  <a:lnTo>
                    <a:pt x="168" y="6"/>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3"/>
            <p:cNvSpPr>
              <a:spLocks/>
            </p:cNvSpPr>
            <p:nvPr userDrawn="1"/>
          </p:nvSpPr>
          <p:spPr bwMode="auto">
            <a:xfrm>
              <a:off x="1022" y="3691"/>
              <a:ext cx="91" cy="190"/>
            </a:xfrm>
            <a:custGeom>
              <a:avLst/>
              <a:gdLst>
                <a:gd name="T0" fmla="*/ 90 w 176"/>
                <a:gd name="T1" fmla="*/ 119 h 369"/>
                <a:gd name="T2" fmla="*/ 90 w 176"/>
                <a:gd name="T3" fmla="*/ 278 h 369"/>
                <a:gd name="T4" fmla="*/ 94 w 176"/>
                <a:gd name="T5" fmla="*/ 323 h 369"/>
                <a:gd name="T6" fmla="*/ 122 w 176"/>
                <a:gd name="T7" fmla="*/ 345 h 369"/>
                <a:gd name="T8" fmla="*/ 149 w 176"/>
                <a:gd name="T9" fmla="*/ 326 h 369"/>
                <a:gd name="T10" fmla="*/ 157 w 176"/>
                <a:gd name="T11" fmla="*/ 281 h 369"/>
                <a:gd name="T12" fmla="*/ 157 w 176"/>
                <a:gd name="T13" fmla="*/ 273 h 369"/>
                <a:gd name="T14" fmla="*/ 176 w 176"/>
                <a:gd name="T15" fmla="*/ 273 h 369"/>
                <a:gd name="T16" fmla="*/ 176 w 176"/>
                <a:gd name="T17" fmla="*/ 284 h 369"/>
                <a:gd name="T18" fmla="*/ 159 w 176"/>
                <a:gd name="T19" fmla="*/ 347 h 369"/>
                <a:gd name="T20" fmla="*/ 108 w 176"/>
                <a:gd name="T21" fmla="*/ 369 h 369"/>
                <a:gd name="T22" fmla="*/ 58 w 176"/>
                <a:gd name="T23" fmla="*/ 350 h 369"/>
                <a:gd name="T24" fmla="*/ 43 w 176"/>
                <a:gd name="T25" fmla="*/ 315 h 369"/>
                <a:gd name="T26" fmla="*/ 42 w 176"/>
                <a:gd name="T27" fmla="*/ 278 h 369"/>
                <a:gd name="T28" fmla="*/ 42 w 176"/>
                <a:gd name="T29" fmla="*/ 119 h 369"/>
                <a:gd name="T30" fmla="*/ 0 w 176"/>
                <a:gd name="T31" fmla="*/ 119 h 369"/>
                <a:gd name="T32" fmla="*/ 0 w 176"/>
                <a:gd name="T33" fmla="*/ 103 h 369"/>
                <a:gd name="T34" fmla="*/ 54 w 176"/>
                <a:gd name="T35" fmla="*/ 72 h 369"/>
                <a:gd name="T36" fmla="*/ 74 w 176"/>
                <a:gd name="T37" fmla="*/ 0 h 369"/>
                <a:gd name="T38" fmla="*/ 90 w 176"/>
                <a:gd name="T39" fmla="*/ 0 h 369"/>
                <a:gd name="T40" fmla="*/ 90 w 176"/>
                <a:gd name="T41" fmla="*/ 100 h 369"/>
                <a:gd name="T42" fmla="*/ 167 w 176"/>
                <a:gd name="T43" fmla="*/ 100 h 369"/>
                <a:gd name="T44" fmla="*/ 167 w 176"/>
                <a:gd name="T45" fmla="*/ 119 h 369"/>
                <a:gd name="T46" fmla="*/ 90 w 176"/>
                <a:gd name="T47" fmla="*/ 11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369">
                  <a:moveTo>
                    <a:pt x="90" y="119"/>
                  </a:moveTo>
                  <a:cubicBezTo>
                    <a:pt x="90" y="278"/>
                    <a:pt x="90" y="278"/>
                    <a:pt x="90" y="278"/>
                  </a:cubicBezTo>
                  <a:cubicBezTo>
                    <a:pt x="90" y="299"/>
                    <a:pt x="92" y="314"/>
                    <a:pt x="94" y="323"/>
                  </a:cubicBezTo>
                  <a:cubicBezTo>
                    <a:pt x="99" y="338"/>
                    <a:pt x="108" y="345"/>
                    <a:pt x="122" y="345"/>
                  </a:cubicBezTo>
                  <a:cubicBezTo>
                    <a:pt x="134" y="345"/>
                    <a:pt x="143" y="339"/>
                    <a:pt x="149" y="326"/>
                  </a:cubicBezTo>
                  <a:cubicBezTo>
                    <a:pt x="154" y="314"/>
                    <a:pt x="157" y="299"/>
                    <a:pt x="157" y="281"/>
                  </a:cubicBezTo>
                  <a:cubicBezTo>
                    <a:pt x="157" y="273"/>
                    <a:pt x="157" y="273"/>
                    <a:pt x="157" y="273"/>
                  </a:cubicBezTo>
                  <a:cubicBezTo>
                    <a:pt x="176" y="273"/>
                    <a:pt x="176" y="273"/>
                    <a:pt x="176" y="273"/>
                  </a:cubicBezTo>
                  <a:cubicBezTo>
                    <a:pt x="176" y="284"/>
                    <a:pt x="176" y="284"/>
                    <a:pt x="176" y="284"/>
                  </a:cubicBezTo>
                  <a:cubicBezTo>
                    <a:pt x="176" y="310"/>
                    <a:pt x="170" y="331"/>
                    <a:pt x="159" y="347"/>
                  </a:cubicBezTo>
                  <a:cubicBezTo>
                    <a:pt x="148" y="362"/>
                    <a:pt x="131" y="369"/>
                    <a:pt x="108" y="369"/>
                  </a:cubicBezTo>
                  <a:cubicBezTo>
                    <a:pt x="85" y="369"/>
                    <a:pt x="69" y="363"/>
                    <a:pt x="58" y="350"/>
                  </a:cubicBezTo>
                  <a:cubicBezTo>
                    <a:pt x="50" y="340"/>
                    <a:pt x="45" y="329"/>
                    <a:pt x="43" y="315"/>
                  </a:cubicBezTo>
                  <a:cubicBezTo>
                    <a:pt x="42" y="305"/>
                    <a:pt x="42" y="293"/>
                    <a:pt x="42" y="278"/>
                  </a:cubicBezTo>
                  <a:cubicBezTo>
                    <a:pt x="42" y="119"/>
                    <a:pt x="42" y="119"/>
                    <a:pt x="42" y="119"/>
                  </a:cubicBezTo>
                  <a:cubicBezTo>
                    <a:pt x="0" y="119"/>
                    <a:pt x="0" y="119"/>
                    <a:pt x="0" y="119"/>
                  </a:cubicBezTo>
                  <a:cubicBezTo>
                    <a:pt x="0" y="103"/>
                    <a:pt x="0" y="103"/>
                    <a:pt x="0" y="103"/>
                  </a:cubicBezTo>
                  <a:cubicBezTo>
                    <a:pt x="27" y="97"/>
                    <a:pt x="45" y="86"/>
                    <a:pt x="54" y="72"/>
                  </a:cubicBezTo>
                  <a:cubicBezTo>
                    <a:pt x="64" y="57"/>
                    <a:pt x="71" y="33"/>
                    <a:pt x="74" y="0"/>
                  </a:cubicBezTo>
                  <a:cubicBezTo>
                    <a:pt x="90" y="0"/>
                    <a:pt x="90" y="0"/>
                    <a:pt x="90" y="0"/>
                  </a:cubicBezTo>
                  <a:cubicBezTo>
                    <a:pt x="90" y="100"/>
                    <a:pt x="90" y="100"/>
                    <a:pt x="90" y="100"/>
                  </a:cubicBezTo>
                  <a:cubicBezTo>
                    <a:pt x="167" y="100"/>
                    <a:pt x="167" y="100"/>
                    <a:pt x="167" y="100"/>
                  </a:cubicBezTo>
                  <a:cubicBezTo>
                    <a:pt x="167" y="119"/>
                    <a:pt x="167" y="119"/>
                    <a:pt x="167" y="119"/>
                  </a:cubicBezTo>
                  <a:lnTo>
                    <a:pt x="90" y="119"/>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4"/>
            <p:cNvSpPr>
              <a:spLocks noEditPoints="1"/>
            </p:cNvSpPr>
            <p:nvPr userDrawn="1"/>
          </p:nvSpPr>
          <p:spPr bwMode="auto">
            <a:xfrm>
              <a:off x="1122" y="3739"/>
              <a:ext cx="108" cy="144"/>
            </a:xfrm>
            <a:custGeom>
              <a:avLst/>
              <a:gdLst>
                <a:gd name="T0" fmla="*/ 210 w 210"/>
                <a:gd name="T1" fmla="*/ 138 h 280"/>
                <a:gd name="T2" fmla="*/ 53 w 210"/>
                <a:gd name="T3" fmla="*/ 138 h 280"/>
                <a:gd name="T4" fmla="*/ 65 w 210"/>
                <a:gd name="T5" fmla="*/ 220 h 280"/>
                <a:gd name="T6" fmla="*/ 119 w 210"/>
                <a:gd name="T7" fmla="*/ 257 h 280"/>
                <a:gd name="T8" fmla="*/ 168 w 210"/>
                <a:gd name="T9" fmla="*/ 234 h 280"/>
                <a:gd name="T10" fmla="*/ 190 w 210"/>
                <a:gd name="T11" fmla="*/ 198 h 280"/>
                <a:gd name="T12" fmla="*/ 207 w 210"/>
                <a:gd name="T13" fmla="*/ 207 h 280"/>
                <a:gd name="T14" fmla="*/ 110 w 210"/>
                <a:gd name="T15" fmla="*/ 280 h 280"/>
                <a:gd name="T16" fmla="*/ 36 w 210"/>
                <a:gd name="T17" fmla="*/ 249 h 280"/>
                <a:gd name="T18" fmla="*/ 0 w 210"/>
                <a:gd name="T19" fmla="*/ 138 h 280"/>
                <a:gd name="T20" fmla="*/ 36 w 210"/>
                <a:gd name="T21" fmla="*/ 31 h 280"/>
                <a:gd name="T22" fmla="*/ 104 w 210"/>
                <a:gd name="T23" fmla="*/ 0 h 280"/>
                <a:gd name="T24" fmla="*/ 193 w 210"/>
                <a:gd name="T25" fmla="*/ 59 h 280"/>
                <a:gd name="T26" fmla="*/ 210 w 210"/>
                <a:gd name="T27" fmla="*/ 138 h 280"/>
                <a:gd name="T28" fmla="*/ 157 w 210"/>
                <a:gd name="T29" fmla="*/ 118 h 280"/>
                <a:gd name="T30" fmla="*/ 150 w 210"/>
                <a:gd name="T31" fmla="*/ 60 h 280"/>
                <a:gd name="T32" fmla="*/ 107 w 210"/>
                <a:gd name="T33" fmla="*/ 20 h 280"/>
                <a:gd name="T34" fmla="*/ 60 w 210"/>
                <a:gd name="T35" fmla="*/ 69 h 280"/>
                <a:gd name="T36" fmla="*/ 54 w 210"/>
                <a:gd name="T37" fmla="*/ 118 h 280"/>
                <a:gd name="T38" fmla="*/ 157 w 210"/>
                <a:gd name="T39"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80">
                  <a:moveTo>
                    <a:pt x="210" y="138"/>
                  </a:moveTo>
                  <a:cubicBezTo>
                    <a:pt x="53" y="138"/>
                    <a:pt x="53" y="138"/>
                    <a:pt x="53" y="138"/>
                  </a:cubicBezTo>
                  <a:cubicBezTo>
                    <a:pt x="54" y="175"/>
                    <a:pt x="58" y="202"/>
                    <a:pt x="65" y="220"/>
                  </a:cubicBezTo>
                  <a:cubicBezTo>
                    <a:pt x="75" y="245"/>
                    <a:pt x="93" y="257"/>
                    <a:pt x="119" y="257"/>
                  </a:cubicBezTo>
                  <a:cubicBezTo>
                    <a:pt x="139" y="257"/>
                    <a:pt x="155" y="249"/>
                    <a:pt x="168" y="234"/>
                  </a:cubicBezTo>
                  <a:cubicBezTo>
                    <a:pt x="176" y="225"/>
                    <a:pt x="183" y="213"/>
                    <a:pt x="190" y="198"/>
                  </a:cubicBezTo>
                  <a:cubicBezTo>
                    <a:pt x="207" y="207"/>
                    <a:pt x="207" y="207"/>
                    <a:pt x="207" y="207"/>
                  </a:cubicBezTo>
                  <a:cubicBezTo>
                    <a:pt x="183" y="256"/>
                    <a:pt x="151" y="280"/>
                    <a:pt x="110" y="280"/>
                  </a:cubicBezTo>
                  <a:cubicBezTo>
                    <a:pt x="80" y="280"/>
                    <a:pt x="55" y="269"/>
                    <a:pt x="36" y="249"/>
                  </a:cubicBezTo>
                  <a:cubicBezTo>
                    <a:pt x="12" y="223"/>
                    <a:pt x="0" y="186"/>
                    <a:pt x="0" y="138"/>
                  </a:cubicBezTo>
                  <a:cubicBezTo>
                    <a:pt x="0" y="94"/>
                    <a:pt x="12" y="58"/>
                    <a:pt x="36" y="31"/>
                  </a:cubicBezTo>
                  <a:cubicBezTo>
                    <a:pt x="55" y="10"/>
                    <a:pt x="77" y="0"/>
                    <a:pt x="104" y="0"/>
                  </a:cubicBezTo>
                  <a:cubicBezTo>
                    <a:pt x="143" y="0"/>
                    <a:pt x="173" y="19"/>
                    <a:pt x="193" y="59"/>
                  </a:cubicBezTo>
                  <a:cubicBezTo>
                    <a:pt x="203" y="80"/>
                    <a:pt x="209" y="106"/>
                    <a:pt x="210" y="138"/>
                  </a:cubicBezTo>
                  <a:close/>
                  <a:moveTo>
                    <a:pt x="157" y="118"/>
                  </a:moveTo>
                  <a:cubicBezTo>
                    <a:pt x="157" y="94"/>
                    <a:pt x="155" y="75"/>
                    <a:pt x="150" y="60"/>
                  </a:cubicBezTo>
                  <a:cubicBezTo>
                    <a:pt x="141" y="33"/>
                    <a:pt x="126" y="20"/>
                    <a:pt x="107" y="20"/>
                  </a:cubicBezTo>
                  <a:cubicBezTo>
                    <a:pt x="85" y="20"/>
                    <a:pt x="69" y="36"/>
                    <a:pt x="60" y="69"/>
                  </a:cubicBezTo>
                  <a:cubicBezTo>
                    <a:pt x="56" y="82"/>
                    <a:pt x="54" y="99"/>
                    <a:pt x="54" y="118"/>
                  </a:cubicBezTo>
                  <a:lnTo>
                    <a:pt x="157" y="118"/>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15"/>
            <p:cNvSpPr>
              <a:spLocks/>
            </p:cNvSpPr>
            <p:nvPr userDrawn="1"/>
          </p:nvSpPr>
          <p:spPr bwMode="auto">
            <a:xfrm>
              <a:off x="1240" y="3740"/>
              <a:ext cx="204" cy="139"/>
            </a:xfrm>
            <a:custGeom>
              <a:avLst/>
              <a:gdLst>
                <a:gd name="T0" fmla="*/ 312 w 396"/>
                <a:gd name="T1" fmla="*/ 270 h 270"/>
                <a:gd name="T2" fmla="*/ 312 w 396"/>
                <a:gd name="T3" fmla="*/ 108 h 270"/>
                <a:gd name="T4" fmla="*/ 305 w 396"/>
                <a:gd name="T5" fmla="*/ 44 h 270"/>
                <a:gd name="T6" fmla="*/ 275 w 396"/>
                <a:gd name="T7" fmla="*/ 25 h 270"/>
                <a:gd name="T8" fmla="*/ 236 w 396"/>
                <a:gd name="T9" fmla="*/ 52 h 270"/>
                <a:gd name="T10" fmla="*/ 225 w 396"/>
                <a:gd name="T11" fmla="*/ 84 h 270"/>
                <a:gd name="T12" fmla="*/ 223 w 396"/>
                <a:gd name="T13" fmla="*/ 134 h 270"/>
                <a:gd name="T14" fmla="*/ 223 w 396"/>
                <a:gd name="T15" fmla="*/ 205 h 270"/>
                <a:gd name="T16" fmla="*/ 230 w 396"/>
                <a:gd name="T17" fmla="*/ 245 h 270"/>
                <a:gd name="T18" fmla="*/ 252 w 396"/>
                <a:gd name="T19" fmla="*/ 252 h 270"/>
                <a:gd name="T20" fmla="*/ 261 w 396"/>
                <a:gd name="T21" fmla="*/ 252 h 270"/>
                <a:gd name="T22" fmla="*/ 261 w 396"/>
                <a:gd name="T23" fmla="*/ 270 h 270"/>
                <a:gd name="T24" fmla="*/ 175 w 396"/>
                <a:gd name="T25" fmla="*/ 270 h 270"/>
                <a:gd name="T26" fmla="*/ 175 w 396"/>
                <a:gd name="T27" fmla="*/ 117 h 270"/>
                <a:gd name="T28" fmla="*/ 173 w 396"/>
                <a:gd name="T29" fmla="*/ 66 h 270"/>
                <a:gd name="T30" fmla="*/ 137 w 396"/>
                <a:gd name="T31" fmla="*/ 25 h 270"/>
                <a:gd name="T32" fmla="*/ 99 w 396"/>
                <a:gd name="T33" fmla="*/ 53 h 270"/>
                <a:gd name="T34" fmla="*/ 89 w 396"/>
                <a:gd name="T35" fmla="*/ 81 h 270"/>
                <a:gd name="T36" fmla="*/ 86 w 396"/>
                <a:gd name="T37" fmla="*/ 134 h 270"/>
                <a:gd name="T38" fmla="*/ 86 w 396"/>
                <a:gd name="T39" fmla="*/ 205 h 270"/>
                <a:gd name="T40" fmla="*/ 93 w 396"/>
                <a:gd name="T41" fmla="*/ 245 h 270"/>
                <a:gd name="T42" fmla="*/ 116 w 396"/>
                <a:gd name="T43" fmla="*/ 252 h 270"/>
                <a:gd name="T44" fmla="*/ 124 w 396"/>
                <a:gd name="T45" fmla="*/ 252 h 270"/>
                <a:gd name="T46" fmla="*/ 124 w 396"/>
                <a:gd name="T47" fmla="*/ 270 h 270"/>
                <a:gd name="T48" fmla="*/ 0 w 396"/>
                <a:gd name="T49" fmla="*/ 270 h 270"/>
                <a:gd name="T50" fmla="*/ 0 w 396"/>
                <a:gd name="T51" fmla="*/ 252 h 270"/>
                <a:gd name="T52" fmla="*/ 9 w 396"/>
                <a:gd name="T53" fmla="*/ 252 h 270"/>
                <a:gd name="T54" fmla="*/ 31 w 396"/>
                <a:gd name="T55" fmla="*/ 245 h 270"/>
                <a:gd name="T56" fmla="*/ 38 w 396"/>
                <a:gd name="T57" fmla="*/ 205 h 270"/>
                <a:gd name="T58" fmla="*/ 38 w 396"/>
                <a:gd name="T59" fmla="*/ 69 h 270"/>
                <a:gd name="T60" fmla="*/ 31 w 396"/>
                <a:gd name="T61" fmla="*/ 30 h 270"/>
                <a:gd name="T62" fmla="*/ 9 w 396"/>
                <a:gd name="T63" fmla="*/ 24 h 270"/>
                <a:gd name="T64" fmla="*/ 2 w 396"/>
                <a:gd name="T65" fmla="*/ 24 h 270"/>
                <a:gd name="T66" fmla="*/ 2 w 396"/>
                <a:gd name="T67" fmla="*/ 6 h 270"/>
                <a:gd name="T68" fmla="*/ 83 w 396"/>
                <a:gd name="T69" fmla="*/ 2 h 270"/>
                <a:gd name="T70" fmla="*/ 83 w 396"/>
                <a:gd name="T71" fmla="*/ 49 h 270"/>
                <a:gd name="T72" fmla="*/ 99 w 396"/>
                <a:gd name="T73" fmla="*/ 23 h 270"/>
                <a:gd name="T74" fmla="*/ 150 w 396"/>
                <a:gd name="T75" fmla="*/ 0 h 270"/>
                <a:gd name="T76" fmla="*/ 217 w 396"/>
                <a:gd name="T77" fmla="*/ 52 h 270"/>
                <a:gd name="T78" fmla="*/ 288 w 396"/>
                <a:gd name="T79" fmla="*/ 0 h 270"/>
                <a:gd name="T80" fmla="*/ 346 w 396"/>
                <a:gd name="T81" fmla="*/ 30 h 270"/>
                <a:gd name="T82" fmla="*/ 358 w 396"/>
                <a:gd name="T83" fmla="*/ 66 h 270"/>
                <a:gd name="T84" fmla="*/ 360 w 396"/>
                <a:gd name="T85" fmla="*/ 102 h 270"/>
                <a:gd name="T86" fmla="*/ 360 w 396"/>
                <a:gd name="T87" fmla="*/ 205 h 270"/>
                <a:gd name="T88" fmla="*/ 367 w 396"/>
                <a:gd name="T89" fmla="*/ 245 h 270"/>
                <a:gd name="T90" fmla="*/ 389 w 396"/>
                <a:gd name="T91" fmla="*/ 252 h 270"/>
                <a:gd name="T92" fmla="*/ 396 w 396"/>
                <a:gd name="T93" fmla="*/ 252 h 270"/>
                <a:gd name="T94" fmla="*/ 396 w 396"/>
                <a:gd name="T95" fmla="*/ 270 h 270"/>
                <a:gd name="T96" fmla="*/ 312 w 396"/>
                <a:gd name="T9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 h="270">
                  <a:moveTo>
                    <a:pt x="312" y="270"/>
                  </a:moveTo>
                  <a:cubicBezTo>
                    <a:pt x="312" y="108"/>
                    <a:pt x="312" y="108"/>
                    <a:pt x="312" y="108"/>
                  </a:cubicBezTo>
                  <a:cubicBezTo>
                    <a:pt x="312" y="75"/>
                    <a:pt x="309" y="54"/>
                    <a:pt x="305" y="44"/>
                  </a:cubicBezTo>
                  <a:cubicBezTo>
                    <a:pt x="298" y="31"/>
                    <a:pt x="288" y="25"/>
                    <a:pt x="275" y="25"/>
                  </a:cubicBezTo>
                  <a:cubicBezTo>
                    <a:pt x="259" y="25"/>
                    <a:pt x="246" y="34"/>
                    <a:pt x="236" y="52"/>
                  </a:cubicBezTo>
                  <a:cubicBezTo>
                    <a:pt x="231" y="62"/>
                    <a:pt x="227" y="73"/>
                    <a:pt x="225" y="84"/>
                  </a:cubicBezTo>
                  <a:cubicBezTo>
                    <a:pt x="224" y="93"/>
                    <a:pt x="223" y="109"/>
                    <a:pt x="223" y="134"/>
                  </a:cubicBezTo>
                  <a:cubicBezTo>
                    <a:pt x="223" y="205"/>
                    <a:pt x="223" y="205"/>
                    <a:pt x="223" y="205"/>
                  </a:cubicBezTo>
                  <a:cubicBezTo>
                    <a:pt x="223" y="226"/>
                    <a:pt x="226" y="240"/>
                    <a:pt x="230" y="245"/>
                  </a:cubicBezTo>
                  <a:cubicBezTo>
                    <a:pt x="234" y="250"/>
                    <a:pt x="242" y="252"/>
                    <a:pt x="252" y="252"/>
                  </a:cubicBezTo>
                  <a:cubicBezTo>
                    <a:pt x="261" y="252"/>
                    <a:pt x="261" y="252"/>
                    <a:pt x="261" y="252"/>
                  </a:cubicBezTo>
                  <a:cubicBezTo>
                    <a:pt x="261" y="270"/>
                    <a:pt x="261" y="270"/>
                    <a:pt x="261" y="270"/>
                  </a:cubicBezTo>
                  <a:cubicBezTo>
                    <a:pt x="175" y="270"/>
                    <a:pt x="175" y="270"/>
                    <a:pt x="175" y="270"/>
                  </a:cubicBezTo>
                  <a:cubicBezTo>
                    <a:pt x="175" y="117"/>
                    <a:pt x="175" y="117"/>
                    <a:pt x="175" y="117"/>
                  </a:cubicBezTo>
                  <a:cubicBezTo>
                    <a:pt x="175" y="91"/>
                    <a:pt x="174" y="74"/>
                    <a:pt x="173" y="66"/>
                  </a:cubicBezTo>
                  <a:cubicBezTo>
                    <a:pt x="169" y="39"/>
                    <a:pt x="157" y="25"/>
                    <a:pt x="137" y="25"/>
                  </a:cubicBezTo>
                  <a:cubicBezTo>
                    <a:pt x="121" y="25"/>
                    <a:pt x="108" y="34"/>
                    <a:pt x="99" y="53"/>
                  </a:cubicBezTo>
                  <a:cubicBezTo>
                    <a:pt x="94" y="62"/>
                    <a:pt x="91" y="71"/>
                    <a:pt x="89" y="81"/>
                  </a:cubicBezTo>
                  <a:cubicBezTo>
                    <a:pt x="87" y="91"/>
                    <a:pt x="86" y="108"/>
                    <a:pt x="86" y="134"/>
                  </a:cubicBezTo>
                  <a:cubicBezTo>
                    <a:pt x="86" y="205"/>
                    <a:pt x="86" y="205"/>
                    <a:pt x="86" y="205"/>
                  </a:cubicBezTo>
                  <a:cubicBezTo>
                    <a:pt x="86" y="227"/>
                    <a:pt x="89" y="240"/>
                    <a:pt x="93" y="245"/>
                  </a:cubicBezTo>
                  <a:cubicBezTo>
                    <a:pt x="97" y="250"/>
                    <a:pt x="105" y="252"/>
                    <a:pt x="116" y="252"/>
                  </a:cubicBezTo>
                  <a:cubicBezTo>
                    <a:pt x="124" y="252"/>
                    <a:pt x="124" y="252"/>
                    <a:pt x="124" y="252"/>
                  </a:cubicBezTo>
                  <a:cubicBezTo>
                    <a:pt x="124" y="270"/>
                    <a:pt x="124" y="270"/>
                    <a:pt x="124" y="270"/>
                  </a:cubicBezTo>
                  <a:cubicBezTo>
                    <a:pt x="0" y="270"/>
                    <a:pt x="0" y="270"/>
                    <a:pt x="0" y="270"/>
                  </a:cubicBezTo>
                  <a:cubicBezTo>
                    <a:pt x="0" y="252"/>
                    <a:pt x="0" y="252"/>
                    <a:pt x="0" y="252"/>
                  </a:cubicBezTo>
                  <a:cubicBezTo>
                    <a:pt x="9" y="252"/>
                    <a:pt x="9" y="252"/>
                    <a:pt x="9" y="252"/>
                  </a:cubicBezTo>
                  <a:cubicBezTo>
                    <a:pt x="19" y="252"/>
                    <a:pt x="27" y="250"/>
                    <a:pt x="31" y="245"/>
                  </a:cubicBezTo>
                  <a:cubicBezTo>
                    <a:pt x="36" y="240"/>
                    <a:pt x="38" y="226"/>
                    <a:pt x="38" y="205"/>
                  </a:cubicBezTo>
                  <a:cubicBezTo>
                    <a:pt x="38" y="69"/>
                    <a:pt x="38" y="69"/>
                    <a:pt x="38" y="69"/>
                  </a:cubicBezTo>
                  <a:cubicBezTo>
                    <a:pt x="38" y="49"/>
                    <a:pt x="36" y="36"/>
                    <a:pt x="31" y="30"/>
                  </a:cubicBezTo>
                  <a:cubicBezTo>
                    <a:pt x="27" y="26"/>
                    <a:pt x="19" y="24"/>
                    <a:pt x="9" y="24"/>
                  </a:cubicBezTo>
                  <a:cubicBezTo>
                    <a:pt x="2" y="24"/>
                    <a:pt x="2" y="24"/>
                    <a:pt x="2" y="24"/>
                  </a:cubicBezTo>
                  <a:cubicBezTo>
                    <a:pt x="2" y="6"/>
                    <a:pt x="2" y="6"/>
                    <a:pt x="2" y="6"/>
                  </a:cubicBezTo>
                  <a:cubicBezTo>
                    <a:pt x="83" y="2"/>
                    <a:pt x="83" y="2"/>
                    <a:pt x="83" y="2"/>
                  </a:cubicBezTo>
                  <a:cubicBezTo>
                    <a:pt x="83" y="49"/>
                    <a:pt x="83" y="49"/>
                    <a:pt x="83" y="49"/>
                  </a:cubicBezTo>
                  <a:cubicBezTo>
                    <a:pt x="87" y="39"/>
                    <a:pt x="92" y="31"/>
                    <a:pt x="99" y="23"/>
                  </a:cubicBezTo>
                  <a:cubicBezTo>
                    <a:pt x="113" y="8"/>
                    <a:pt x="130" y="0"/>
                    <a:pt x="150" y="0"/>
                  </a:cubicBezTo>
                  <a:cubicBezTo>
                    <a:pt x="181" y="0"/>
                    <a:pt x="203" y="18"/>
                    <a:pt x="217" y="52"/>
                  </a:cubicBezTo>
                  <a:cubicBezTo>
                    <a:pt x="234" y="18"/>
                    <a:pt x="257" y="0"/>
                    <a:pt x="288" y="0"/>
                  </a:cubicBezTo>
                  <a:cubicBezTo>
                    <a:pt x="314" y="0"/>
                    <a:pt x="333" y="10"/>
                    <a:pt x="346" y="30"/>
                  </a:cubicBezTo>
                  <a:cubicBezTo>
                    <a:pt x="353" y="41"/>
                    <a:pt x="357" y="53"/>
                    <a:pt x="358" y="66"/>
                  </a:cubicBezTo>
                  <a:cubicBezTo>
                    <a:pt x="359" y="77"/>
                    <a:pt x="360" y="89"/>
                    <a:pt x="360" y="102"/>
                  </a:cubicBezTo>
                  <a:cubicBezTo>
                    <a:pt x="360" y="205"/>
                    <a:pt x="360" y="205"/>
                    <a:pt x="360" y="205"/>
                  </a:cubicBezTo>
                  <a:cubicBezTo>
                    <a:pt x="360" y="226"/>
                    <a:pt x="362" y="240"/>
                    <a:pt x="367" y="245"/>
                  </a:cubicBezTo>
                  <a:cubicBezTo>
                    <a:pt x="371" y="250"/>
                    <a:pt x="378" y="252"/>
                    <a:pt x="389" y="252"/>
                  </a:cubicBezTo>
                  <a:cubicBezTo>
                    <a:pt x="396" y="252"/>
                    <a:pt x="396" y="252"/>
                    <a:pt x="396" y="252"/>
                  </a:cubicBezTo>
                  <a:cubicBezTo>
                    <a:pt x="396" y="270"/>
                    <a:pt x="396" y="270"/>
                    <a:pt x="396" y="270"/>
                  </a:cubicBezTo>
                  <a:lnTo>
                    <a:pt x="312" y="270"/>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16"/>
            <p:cNvSpPr>
              <a:spLocks/>
            </p:cNvSpPr>
            <p:nvPr userDrawn="1"/>
          </p:nvSpPr>
          <p:spPr bwMode="auto">
            <a:xfrm>
              <a:off x="1458" y="3740"/>
              <a:ext cx="95" cy="141"/>
            </a:xfrm>
            <a:custGeom>
              <a:avLst/>
              <a:gdLst>
                <a:gd name="T0" fmla="*/ 168 w 184"/>
                <a:gd name="T1" fmla="*/ 6 h 275"/>
                <a:gd name="T2" fmla="*/ 168 w 184"/>
                <a:gd name="T3" fmla="*/ 89 h 275"/>
                <a:gd name="T4" fmla="*/ 151 w 184"/>
                <a:gd name="T5" fmla="*/ 89 h 275"/>
                <a:gd name="T6" fmla="*/ 84 w 184"/>
                <a:gd name="T7" fmla="*/ 17 h 275"/>
                <a:gd name="T8" fmla="*/ 53 w 184"/>
                <a:gd name="T9" fmla="*/ 28 h 275"/>
                <a:gd name="T10" fmla="*/ 41 w 184"/>
                <a:gd name="T11" fmla="*/ 57 h 275"/>
                <a:gd name="T12" fmla="*/ 58 w 184"/>
                <a:gd name="T13" fmla="*/ 88 h 275"/>
                <a:gd name="T14" fmla="*/ 88 w 184"/>
                <a:gd name="T15" fmla="*/ 101 h 275"/>
                <a:gd name="T16" fmla="*/ 152 w 184"/>
                <a:gd name="T17" fmla="*/ 128 h 275"/>
                <a:gd name="T18" fmla="*/ 184 w 184"/>
                <a:gd name="T19" fmla="*/ 191 h 275"/>
                <a:gd name="T20" fmla="*/ 156 w 184"/>
                <a:gd name="T21" fmla="*/ 255 h 275"/>
                <a:gd name="T22" fmla="*/ 98 w 184"/>
                <a:gd name="T23" fmla="*/ 275 h 275"/>
                <a:gd name="T24" fmla="*/ 59 w 184"/>
                <a:gd name="T25" fmla="*/ 268 h 275"/>
                <a:gd name="T26" fmla="*/ 33 w 184"/>
                <a:gd name="T27" fmla="*/ 254 h 275"/>
                <a:gd name="T28" fmla="*/ 26 w 184"/>
                <a:gd name="T29" fmla="*/ 252 h 275"/>
                <a:gd name="T30" fmla="*/ 16 w 184"/>
                <a:gd name="T31" fmla="*/ 270 h 275"/>
                <a:gd name="T32" fmla="*/ 0 w 184"/>
                <a:gd name="T33" fmla="*/ 270 h 275"/>
                <a:gd name="T34" fmla="*/ 0 w 184"/>
                <a:gd name="T35" fmla="*/ 172 h 275"/>
                <a:gd name="T36" fmla="*/ 16 w 184"/>
                <a:gd name="T37" fmla="*/ 172 h 275"/>
                <a:gd name="T38" fmla="*/ 37 w 184"/>
                <a:gd name="T39" fmla="*/ 224 h 275"/>
                <a:gd name="T40" fmla="*/ 63 w 184"/>
                <a:gd name="T41" fmla="*/ 248 h 275"/>
                <a:gd name="T42" fmla="*/ 97 w 184"/>
                <a:gd name="T43" fmla="*/ 257 h 275"/>
                <a:gd name="T44" fmla="*/ 131 w 184"/>
                <a:gd name="T45" fmla="*/ 242 h 275"/>
                <a:gd name="T46" fmla="*/ 144 w 184"/>
                <a:gd name="T47" fmla="*/ 210 h 275"/>
                <a:gd name="T48" fmla="*/ 120 w 184"/>
                <a:gd name="T49" fmla="*/ 170 h 275"/>
                <a:gd name="T50" fmla="*/ 69 w 184"/>
                <a:gd name="T51" fmla="*/ 149 h 275"/>
                <a:gd name="T52" fmla="*/ 28 w 184"/>
                <a:gd name="T53" fmla="*/ 128 h 275"/>
                <a:gd name="T54" fmla="*/ 2 w 184"/>
                <a:gd name="T55" fmla="*/ 72 h 275"/>
                <a:gd name="T56" fmla="*/ 26 w 184"/>
                <a:gd name="T57" fmla="*/ 19 h 275"/>
                <a:gd name="T58" fmla="*/ 80 w 184"/>
                <a:gd name="T59" fmla="*/ 0 h 275"/>
                <a:gd name="T60" fmla="*/ 134 w 184"/>
                <a:gd name="T61" fmla="*/ 16 h 275"/>
                <a:gd name="T62" fmla="*/ 142 w 184"/>
                <a:gd name="T63" fmla="*/ 19 h 275"/>
                <a:gd name="T64" fmla="*/ 151 w 184"/>
                <a:gd name="T65" fmla="*/ 6 h 275"/>
                <a:gd name="T66" fmla="*/ 168 w 184"/>
                <a:gd name="T6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275">
                  <a:moveTo>
                    <a:pt x="168" y="6"/>
                  </a:moveTo>
                  <a:cubicBezTo>
                    <a:pt x="168" y="89"/>
                    <a:pt x="168" y="89"/>
                    <a:pt x="168" y="89"/>
                  </a:cubicBezTo>
                  <a:cubicBezTo>
                    <a:pt x="151" y="89"/>
                    <a:pt x="151" y="89"/>
                    <a:pt x="151" y="89"/>
                  </a:cubicBezTo>
                  <a:cubicBezTo>
                    <a:pt x="141" y="41"/>
                    <a:pt x="119" y="17"/>
                    <a:pt x="84" y="17"/>
                  </a:cubicBezTo>
                  <a:cubicBezTo>
                    <a:pt x="71" y="17"/>
                    <a:pt x="61" y="21"/>
                    <a:pt x="53" y="28"/>
                  </a:cubicBezTo>
                  <a:cubicBezTo>
                    <a:pt x="45" y="36"/>
                    <a:pt x="41" y="46"/>
                    <a:pt x="41" y="57"/>
                  </a:cubicBezTo>
                  <a:cubicBezTo>
                    <a:pt x="41" y="70"/>
                    <a:pt x="46" y="80"/>
                    <a:pt x="58" y="88"/>
                  </a:cubicBezTo>
                  <a:cubicBezTo>
                    <a:pt x="63" y="92"/>
                    <a:pt x="74" y="96"/>
                    <a:pt x="88" y="101"/>
                  </a:cubicBezTo>
                  <a:cubicBezTo>
                    <a:pt x="120" y="111"/>
                    <a:pt x="142" y="120"/>
                    <a:pt x="152" y="128"/>
                  </a:cubicBezTo>
                  <a:cubicBezTo>
                    <a:pt x="173" y="144"/>
                    <a:pt x="184" y="165"/>
                    <a:pt x="184" y="191"/>
                  </a:cubicBezTo>
                  <a:cubicBezTo>
                    <a:pt x="184" y="217"/>
                    <a:pt x="175" y="238"/>
                    <a:pt x="156" y="255"/>
                  </a:cubicBezTo>
                  <a:cubicBezTo>
                    <a:pt x="141" y="269"/>
                    <a:pt x="121" y="275"/>
                    <a:pt x="98" y="275"/>
                  </a:cubicBezTo>
                  <a:cubicBezTo>
                    <a:pt x="84" y="275"/>
                    <a:pt x="71" y="273"/>
                    <a:pt x="59" y="268"/>
                  </a:cubicBezTo>
                  <a:cubicBezTo>
                    <a:pt x="55" y="266"/>
                    <a:pt x="46" y="262"/>
                    <a:pt x="33" y="254"/>
                  </a:cubicBezTo>
                  <a:cubicBezTo>
                    <a:pt x="31" y="253"/>
                    <a:pt x="28" y="252"/>
                    <a:pt x="26" y="252"/>
                  </a:cubicBezTo>
                  <a:cubicBezTo>
                    <a:pt x="23" y="252"/>
                    <a:pt x="19" y="258"/>
                    <a:pt x="16" y="270"/>
                  </a:cubicBezTo>
                  <a:cubicBezTo>
                    <a:pt x="0" y="270"/>
                    <a:pt x="0" y="270"/>
                    <a:pt x="0" y="270"/>
                  </a:cubicBezTo>
                  <a:cubicBezTo>
                    <a:pt x="0" y="172"/>
                    <a:pt x="0" y="172"/>
                    <a:pt x="0" y="172"/>
                  </a:cubicBezTo>
                  <a:cubicBezTo>
                    <a:pt x="16" y="172"/>
                    <a:pt x="16" y="172"/>
                    <a:pt x="16" y="172"/>
                  </a:cubicBezTo>
                  <a:cubicBezTo>
                    <a:pt x="22" y="196"/>
                    <a:pt x="29" y="214"/>
                    <a:pt x="37" y="224"/>
                  </a:cubicBezTo>
                  <a:cubicBezTo>
                    <a:pt x="44" y="234"/>
                    <a:pt x="52" y="242"/>
                    <a:pt x="63" y="248"/>
                  </a:cubicBezTo>
                  <a:cubicBezTo>
                    <a:pt x="74" y="254"/>
                    <a:pt x="85" y="257"/>
                    <a:pt x="97" y="257"/>
                  </a:cubicBezTo>
                  <a:cubicBezTo>
                    <a:pt x="112" y="257"/>
                    <a:pt x="123" y="252"/>
                    <a:pt x="131" y="242"/>
                  </a:cubicBezTo>
                  <a:cubicBezTo>
                    <a:pt x="139" y="233"/>
                    <a:pt x="144" y="222"/>
                    <a:pt x="144" y="210"/>
                  </a:cubicBezTo>
                  <a:cubicBezTo>
                    <a:pt x="144" y="193"/>
                    <a:pt x="136" y="179"/>
                    <a:pt x="120" y="170"/>
                  </a:cubicBezTo>
                  <a:cubicBezTo>
                    <a:pt x="112" y="164"/>
                    <a:pt x="95" y="158"/>
                    <a:pt x="69" y="149"/>
                  </a:cubicBezTo>
                  <a:cubicBezTo>
                    <a:pt x="52" y="144"/>
                    <a:pt x="39" y="137"/>
                    <a:pt x="28" y="128"/>
                  </a:cubicBezTo>
                  <a:cubicBezTo>
                    <a:pt x="11" y="115"/>
                    <a:pt x="2" y="97"/>
                    <a:pt x="2" y="72"/>
                  </a:cubicBezTo>
                  <a:cubicBezTo>
                    <a:pt x="2" y="50"/>
                    <a:pt x="10" y="32"/>
                    <a:pt x="26" y="19"/>
                  </a:cubicBezTo>
                  <a:cubicBezTo>
                    <a:pt x="40" y="6"/>
                    <a:pt x="58" y="0"/>
                    <a:pt x="80" y="0"/>
                  </a:cubicBezTo>
                  <a:cubicBezTo>
                    <a:pt x="99" y="0"/>
                    <a:pt x="117" y="5"/>
                    <a:pt x="134" y="16"/>
                  </a:cubicBezTo>
                  <a:cubicBezTo>
                    <a:pt x="138" y="18"/>
                    <a:pt x="140" y="19"/>
                    <a:pt x="142" y="19"/>
                  </a:cubicBezTo>
                  <a:cubicBezTo>
                    <a:pt x="146" y="19"/>
                    <a:pt x="149" y="14"/>
                    <a:pt x="151" y="6"/>
                  </a:cubicBezTo>
                  <a:lnTo>
                    <a:pt x="168" y="6"/>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17"/>
            <p:cNvSpPr>
              <a:spLocks/>
            </p:cNvSpPr>
            <p:nvPr userDrawn="1"/>
          </p:nvSpPr>
          <p:spPr bwMode="auto">
            <a:xfrm>
              <a:off x="1585" y="3768"/>
              <a:ext cx="41" cy="42"/>
            </a:xfrm>
            <a:custGeom>
              <a:avLst/>
              <a:gdLst>
                <a:gd name="T0" fmla="*/ 0 w 41"/>
                <a:gd name="T1" fmla="*/ 42 h 42"/>
                <a:gd name="T2" fmla="*/ 0 w 41"/>
                <a:gd name="T3" fmla="*/ 0 h 42"/>
                <a:gd name="T4" fmla="*/ 22 w 41"/>
                <a:gd name="T5" fmla="*/ 0 h 42"/>
                <a:gd name="T6" fmla="*/ 41 w 41"/>
                <a:gd name="T7" fmla="*/ 0 h 42"/>
                <a:gd name="T8" fmla="*/ 41 w 41"/>
                <a:gd name="T9" fmla="*/ 42 h 42"/>
                <a:gd name="T10" fmla="*/ 0 w 41"/>
                <a:gd name="T11" fmla="*/ 42 h 42"/>
              </a:gdLst>
              <a:ahLst/>
              <a:cxnLst>
                <a:cxn ang="0">
                  <a:pos x="T0" y="T1"/>
                </a:cxn>
                <a:cxn ang="0">
                  <a:pos x="T2" y="T3"/>
                </a:cxn>
                <a:cxn ang="0">
                  <a:pos x="T4" y="T5"/>
                </a:cxn>
                <a:cxn ang="0">
                  <a:pos x="T6" y="T7"/>
                </a:cxn>
                <a:cxn ang="0">
                  <a:pos x="T8" y="T9"/>
                </a:cxn>
                <a:cxn ang="0">
                  <a:pos x="T10" y="T11"/>
                </a:cxn>
              </a:cxnLst>
              <a:rect l="0" t="0" r="r" b="b"/>
              <a:pathLst>
                <a:path w="41" h="42">
                  <a:moveTo>
                    <a:pt x="0" y="42"/>
                  </a:moveTo>
                  <a:lnTo>
                    <a:pt x="0" y="0"/>
                  </a:lnTo>
                  <a:lnTo>
                    <a:pt x="22" y="0"/>
                  </a:lnTo>
                  <a:lnTo>
                    <a:pt x="41" y="0"/>
                  </a:lnTo>
                  <a:lnTo>
                    <a:pt x="41" y="42"/>
                  </a:lnTo>
                  <a:lnTo>
                    <a:pt x="0" y="42"/>
                  </a:lnTo>
                  <a:close/>
                </a:path>
              </a:pathLst>
            </a:custGeom>
            <a:solidFill>
              <a:srgbClr val="E200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72" r:id="rId12"/>
    <p:sldLayoutId id="2147483971" r:id="rId13"/>
    <p:sldLayoutId id="2147483973" r:id="rId14"/>
    <p:sldLayoutId id="2147483716" r:id="rId15"/>
    <p:sldLayoutId id="2147483718" r:id="rId16"/>
    <p:sldLayoutId id="2147483722" r:id="rId17"/>
    <p:sldLayoutId id="2147483723" r:id="rId18"/>
    <p:sldLayoutId id="2147483969" r:id="rId19"/>
    <p:sldLayoutId id="2147483970" r:id="rId20"/>
    <p:sldLayoutId id="2147483898" r:id="rId21"/>
    <p:sldLayoutId id="2147483711" r:id="rId22"/>
    <p:sldLayoutId id="2147483930" r:id="rId23"/>
    <p:sldLayoutId id="2147483959" r:id="rId24"/>
    <p:sldLayoutId id="2147483960"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indent="0" algn="l" defTabSz="457322" rtl="0" eaLnBrk="1" fontAlgn="base" hangingPunct="1">
        <a:lnSpc>
          <a:spcPct val="90000"/>
        </a:lnSpc>
        <a:spcBef>
          <a:spcPts val="0"/>
        </a:spcBef>
        <a:spcAft>
          <a:spcPct val="0"/>
        </a:spcAft>
        <a:defRPr lang="de-DE" sz="3200" kern="1200" dirty="0">
          <a:solidFill>
            <a:schemeClr val="tx2"/>
          </a:solidFill>
          <a:latin typeface="TeleGrotesk Headline Ultra" pitchFamily="2" charset="0"/>
          <a:ea typeface="+mj-ea"/>
          <a:cs typeface="TeleGrotesk Headline Ultra" pitchFamily="2" charset="0"/>
        </a:defRPr>
      </a:lvl1pPr>
      <a:lvl2pPr algn="l" defTabSz="576226" rtl="0" eaLnBrk="1" fontAlgn="base" hangingPunct="1">
        <a:lnSpc>
          <a:spcPct val="90000"/>
        </a:lnSpc>
        <a:spcBef>
          <a:spcPct val="0"/>
        </a:spcBef>
        <a:spcAft>
          <a:spcPct val="0"/>
        </a:spcAft>
        <a:defRPr sz="3700">
          <a:solidFill>
            <a:schemeClr val="tx2"/>
          </a:solidFill>
          <a:latin typeface="Tele-GroteskUlt" pitchFamily="2" charset="0"/>
        </a:defRPr>
      </a:lvl2pPr>
      <a:lvl3pPr algn="l" defTabSz="576226" rtl="0" eaLnBrk="1" fontAlgn="base" hangingPunct="1">
        <a:lnSpc>
          <a:spcPct val="90000"/>
        </a:lnSpc>
        <a:spcBef>
          <a:spcPct val="0"/>
        </a:spcBef>
        <a:spcAft>
          <a:spcPct val="0"/>
        </a:spcAft>
        <a:defRPr sz="3700">
          <a:solidFill>
            <a:schemeClr val="tx2"/>
          </a:solidFill>
          <a:latin typeface="Tele-GroteskUlt" pitchFamily="2" charset="0"/>
        </a:defRPr>
      </a:lvl3pPr>
      <a:lvl4pPr algn="l" defTabSz="576226" rtl="0" eaLnBrk="1" fontAlgn="base" hangingPunct="1">
        <a:lnSpc>
          <a:spcPct val="90000"/>
        </a:lnSpc>
        <a:spcBef>
          <a:spcPct val="0"/>
        </a:spcBef>
        <a:spcAft>
          <a:spcPct val="0"/>
        </a:spcAft>
        <a:defRPr sz="3700">
          <a:solidFill>
            <a:schemeClr val="tx2"/>
          </a:solidFill>
          <a:latin typeface="Tele-GroteskUlt" pitchFamily="2" charset="0"/>
        </a:defRPr>
      </a:lvl4pPr>
      <a:lvl5pPr algn="l" defTabSz="576226" rtl="0" eaLnBrk="1" fontAlgn="base" hangingPunct="1">
        <a:lnSpc>
          <a:spcPct val="90000"/>
        </a:lnSpc>
        <a:spcBef>
          <a:spcPct val="0"/>
        </a:spcBef>
        <a:spcAft>
          <a:spcPct val="0"/>
        </a:spcAft>
        <a:defRPr sz="3700">
          <a:solidFill>
            <a:schemeClr val="tx2"/>
          </a:solidFill>
          <a:latin typeface="Tele-GroteskUlt" pitchFamily="2" charset="0"/>
        </a:defRPr>
      </a:lvl5pPr>
      <a:lvl6pPr marL="457171" algn="l" defTabSz="576226" rtl="0" eaLnBrk="1" fontAlgn="base" hangingPunct="1">
        <a:lnSpc>
          <a:spcPct val="90000"/>
        </a:lnSpc>
        <a:spcBef>
          <a:spcPct val="0"/>
        </a:spcBef>
        <a:spcAft>
          <a:spcPct val="0"/>
        </a:spcAft>
        <a:defRPr sz="3700">
          <a:solidFill>
            <a:schemeClr val="tx2"/>
          </a:solidFill>
          <a:latin typeface="Tele-GroteskUlt" pitchFamily="2" charset="0"/>
        </a:defRPr>
      </a:lvl6pPr>
      <a:lvl7pPr marL="914342" algn="l" defTabSz="576226" rtl="0" eaLnBrk="1" fontAlgn="base" hangingPunct="1">
        <a:lnSpc>
          <a:spcPct val="90000"/>
        </a:lnSpc>
        <a:spcBef>
          <a:spcPct val="0"/>
        </a:spcBef>
        <a:spcAft>
          <a:spcPct val="0"/>
        </a:spcAft>
        <a:defRPr sz="3700">
          <a:solidFill>
            <a:schemeClr val="tx2"/>
          </a:solidFill>
          <a:latin typeface="Tele-GroteskUlt" pitchFamily="2" charset="0"/>
        </a:defRPr>
      </a:lvl7pPr>
      <a:lvl8pPr marL="1371513" algn="l" defTabSz="576226" rtl="0" eaLnBrk="1" fontAlgn="base" hangingPunct="1">
        <a:lnSpc>
          <a:spcPct val="90000"/>
        </a:lnSpc>
        <a:spcBef>
          <a:spcPct val="0"/>
        </a:spcBef>
        <a:spcAft>
          <a:spcPct val="0"/>
        </a:spcAft>
        <a:defRPr sz="3700">
          <a:solidFill>
            <a:schemeClr val="tx2"/>
          </a:solidFill>
          <a:latin typeface="Tele-GroteskUlt" pitchFamily="2" charset="0"/>
        </a:defRPr>
      </a:lvl8pPr>
      <a:lvl9pPr marL="1828683" algn="l" defTabSz="576226" rtl="0" eaLnBrk="1" fontAlgn="base" hangingPunct="1">
        <a:lnSpc>
          <a:spcPct val="90000"/>
        </a:lnSpc>
        <a:spcBef>
          <a:spcPct val="0"/>
        </a:spcBef>
        <a:spcAft>
          <a:spcPct val="0"/>
        </a:spcAft>
        <a:defRPr sz="3700">
          <a:solidFill>
            <a:schemeClr val="tx2"/>
          </a:solidFill>
          <a:latin typeface="Tele-GroteskUlt" pitchFamily="2" charset="0"/>
        </a:defRPr>
      </a:lvl9pPr>
    </p:titleStyle>
    <p:bodyStyle>
      <a:lvl1pPr algn="l" defTabSz="576226" rtl="0" eaLnBrk="1" fontAlgn="base" hangingPunct="1">
        <a:lnSpc>
          <a:spcPct val="104000"/>
        </a:lnSpc>
        <a:spcBef>
          <a:spcPts val="1200"/>
        </a:spcBef>
        <a:spcAft>
          <a:spcPct val="0"/>
        </a:spcAft>
        <a:buClr>
          <a:schemeClr val="tx2"/>
        </a:buClr>
        <a:buFont typeface="Wingdings" pitchFamily="2" charset="2"/>
        <a:defRPr sz="1800" kern="1200">
          <a:solidFill>
            <a:schemeClr val="tx1"/>
          </a:solidFill>
          <a:latin typeface="Tele-GroteskFet" pitchFamily="2" charset="0"/>
          <a:ea typeface="+mn-ea"/>
          <a:cs typeface="+mn-cs"/>
        </a:defRPr>
      </a:lvl1pPr>
      <a:lvl2pPr marL="1588" algn="l" defTabSz="576226" rtl="0" eaLnBrk="1" fontAlgn="base" hangingPunct="1">
        <a:lnSpc>
          <a:spcPct val="104000"/>
        </a:lnSpc>
        <a:spcBef>
          <a:spcPts val="300"/>
        </a:spcBef>
        <a:spcAft>
          <a:spcPct val="0"/>
        </a:spcAft>
        <a:buClr>
          <a:schemeClr val="tx2"/>
        </a:buClr>
        <a:buFont typeface="Wingdings" pitchFamily="2" charset="2"/>
        <a:defRPr sz="1800" kern="1200">
          <a:solidFill>
            <a:schemeClr val="tx1"/>
          </a:solidFill>
          <a:latin typeface="+mn-lt"/>
          <a:ea typeface="+mn-ea"/>
          <a:cs typeface="+mn-cs"/>
        </a:defRPr>
      </a:lvl2pPr>
      <a:lvl3pPr marL="216000" indent="-216000" algn="l" defTabSz="576226" rtl="0" eaLnBrk="1" fontAlgn="base" hangingPunct="1">
        <a:lnSpc>
          <a:spcPct val="104000"/>
        </a:lnSpc>
        <a:spcBef>
          <a:spcPts val="30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3pPr>
      <a:lvl4pPr marL="432000" indent="-215886"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4pPr>
      <a:lvl5pPr marL="648000" indent="-216000"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5pPr>
      <a:lvl6pPr marL="2514440" indent="-228585" algn="l" defTabSz="457171" rtl="0" eaLnBrk="1" latinLnBrk="0" hangingPunct="1">
        <a:spcBef>
          <a:spcPct val="20000"/>
        </a:spcBef>
        <a:buFont typeface="Arial"/>
        <a:buChar char="•"/>
        <a:defRPr sz="2000" kern="1200">
          <a:solidFill>
            <a:schemeClr val="tx1"/>
          </a:solidFill>
          <a:latin typeface="+mn-lt"/>
          <a:ea typeface="+mn-ea"/>
          <a:cs typeface="+mn-cs"/>
        </a:defRPr>
      </a:lvl6pPr>
      <a:lvl7pPr marL="2971609" indent="-228585" algn="l" defTabSz="457171" rtl="0" eaLnBrk="1" latinLnBrk="0" hangingPunct="1">
        <a:spcBef>
          <a:spcPct val="20000"/>
        </a:spcBef>
        <a:buFont typeface="Arial"/>
        <a:buChar char="•"/>
        <a:defRPr sz="2000" kern="1200">
          <a:solidFill>
            <a:schemeClr val="tx1"/>
          </a:solidFill>
          <a:latin typeface="+mn-lt"/>
          <a:ea typeface="+mn-ea"/>
          <a:cs typeface="+mn-cs"/>
        </a:defRPr>
      </a:lvl7pPr>
      <a:lvl8pPr marL="3428780" indent="-228585" algn="l" defTabSz="457171" rtl="0" eaLnBrk="1" latinLnBrk="0" hangingPunct="1">
        <a:spcBef>
          <a:spcPct val="20000"/>
        </a:spcBef>
        <a:buFont typeface="Arial"/>
        <a:buChar char="•"/>
        <a:defRPr sz="2000" kern="1200">
          <a:solidFill>
            <a:schemeClr val="tx1"/>
          </a:solidFill>
          <a:latin typeface="+mn-lt"/>
          <a:ea typeface="+mn-ea"/>
          <a:cs typeface="+mn-cs"/>
        </a:defRPr>
      </a:lvl8pPr>
      <a:lvl9pPr marL="3885951" indent="-228585" algn="l" defTabSz="45717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71" rtl="0" eaLnBrk="1" latinLnBrk="0" hangingPunct="1">
        <a:defRPr sz="1800" kern="1200">
          <a:solidFill>
            <a:schemeClr val="tx1"/>
          </a:solidFill>
          <a:latin typeface="+mn-lt"/>
          <a:ea typeface="+mn-ea"/>
          <a:cs typeface="+mn-cs"/>
        </a:defRPr>
      </a:lvl1pPr>
      <a:lvl2pPr marL="457171" algn="l" defTabSz="457171" rtl="0" eaLnBrk="1" latinLnBrk="0" hangingPunct="1">
        <a:defRPr sz="1800" kern="1200">
          <a:solidFill>
            <a:schemeClr val="tx1"/>
          </a:solidFill>
          <a:latin typeface="+mn-lt"/>
          <a:ea typeface="+mn-ea"/>
          <a:cs typeface="+mn-cs"/>
        </a:defRPr>
      </a:lvl2pPr>
      <a:lvl3pPr marL="914342" algn="l" defTabSz="457171" rtl="0" eaLnBrk="1" latinLnBrk="0" hangingPunct="1">
        <a:defRPr sz="1800" kern="1200">
          <a:solidFill>
            <a:schemeClr val="tx1"/>
          </a:solidFill>
          <a:latin typeface="+mn-lt"/>
          <a:ea typeface="+mn-ea"/>
          <a:cs typeface="+mn-cs"/>
        </a:defRPr>
      </a:lvl3pPr>
      <a:lvl4pPr marL="1371513" algn="l" defTabSz="457171" rtl="0" eaLnBrk="1" latinLnBrk="0" hangingPunct="1">
        <a:defRPr sz="1800" kern="1200">
          <a:solidFill>
            <a:schemeClr val="tx1"/>
          </a:solidFill>
          <a:latin typeface="+mn-lt"/>
          <a:ea typeface="+mn-ea"/>
          <a:cs typeface="+mn-cs"/>
        </a:defRPr>
      </a:lvl4pPr>
      <a:lvl5pPr marL="1828683" algn="l" defTabSz="457171" rtl="0" eaLnBrk="1" latinLnBrk="0" hangingPunct="1">
        <a:defRPr sz="1800" kern="1200">
          <a:solidFill>
            <a:schemeClr val="tx1"/>
          </a:solidFill>
          <a:latin typeface="+mn-lt"/>
          <a:ea typeface="+mn-ea"/>
          <a:cs typeface="+mn-cs"/>
        </a:defRPr>
      </a:lvl5pPr>
      <a:lvl6pPr marL="2285854" algn="l" defTabSz="457171" rtl="0" eaLnBrk="1" latinLnBrk="0" hangingPunct="1">
        <a:defRPr sz="1800" kern="1200">
          <a:solidFill>
            <a:schemeClr val="tx1"/>
          </a:solidFill>
          <a:latin typeface="+mn-lt"/>
          <a:ea typeface="+mn-ea"/>
          <a:cs typeface="+mn-cs"/>
        </a:defRPr>
      </a:lvl6pPr>
      <a:lvl7pPr marL="2743025" algn="l" defTabSz="457171" rtl="0" eaLnBrk="1" latinLnBrk="0" hangingPunct="1">
        <a:defRPr sz="1800" kern="1200">
          <a:solidFill>
            <a:schemeClr val="tx1"/>
          </a:solidFill>
          <a:latin typeface="+mn-lt"/>
          <a:ea typeface="+mn-ea"/>
          <a:cs typeface="+mn-cs"/>
        </a:defRPr>
      </a:lvl7pPr>
      <a:lvl8pPr marL="3200195" algn="l" defTabSz="457171" rtl="0" eaLnBrk="1" latinLnBrk="0" hangingPunct="1">
        <a:defRPr sz="1800" kern="1200">
          <a:solidFill>
            <a:schemeClr val="tx1"/>
          </a:solidFill>
          <a:latin typeface="+mn-lt"/>
          <a:ea typeface="+mn-ea"/>
          <a:cs typeface="+mn-cs"/>
        </a:defRPr>
      </a:lvl8pPr>
      <a:lvl9pPr marL="3657365" algn="l" defTabSz="457171"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041" userDrawn="1">
          <p15:clr>
            <a:srgbClr val="F26B43"/>
          </p15:clr>
        </p15:guide>
        <p15:guide id="2" pos="3629" userDrawn="1">
          <p15:clr>
            <a:srgbClr val="F26B43"/>
          </p15:clr>
        </p15:guide>
        <p15:guide id="3" orient="horz" pos="930" userDrawn="1">
          <p15:clr>
            <a:srgbClr val="F26B43"/>
          </p15:clr>
        </p15:guide>
        <p15:guide id="4" orient="horz" pos="3470" userDrawn="1">
          <p15:clr>
            <a:srgbClr val="F26B43"/>
          </p15:clr>
        </p15:guide>
        <p15:guide id="5" orient="horz" pos="3878" userDrawn="1">
          <p15:clr>
            <a:srgbClr val="F26B43"/>
          </p15:clr>
        </p15:guide>
        <p15:guide id="6" pos="204" userDrawn="1">
          <p15:clr>
            <a:srgbClr val="F26B43"/>
          </p15:clr>
        </p15:guide>
        <p15:guide id="7" pos="7054" userDrawn="1">
          <p15:clr>
            <a:srgbClr val="F26B43"/>
          </p15:clr>
        </p15:guide>
        <p15:guide id="8" orient="horz" pos="3674" userDrawn="1">
          <p15:clr>
            <a:srgbClr val="F26B43"/>
          </p15:clr>
        </p15:guide>
        <p15:guide id="9" orient="horz" pos="3266" userDrawn="1">
          <p15:clr>
            <a:srgbClr val="F26B43"/>
          </p15:clr>
        </p15:guide>
        <p15:guide id="11" orient="horz" pos="204" userDrawn="1">
          <p15:clr>
            <a:srgbClr val="F26B43"/>
          </p15:clr>
        </p15:guide>
        <p15:guide id="12" pos="1848" userDrawn="1">
          <p15:clr>
            <a:srgbClr val="F26B43"/>
          </p15:clr>
        </p15:guide>
        <p15:guide id="13" pos="1939" userDrawn="1">
          <p15:clr>
            <a:srgbClr val="F26B43"/>
          </p15:clr>
        </p15:guide>
        <p15:guide id="14" pos="3674" userDrawn="1">
          <p15:clr>
            <a:srgbClr val="F26B43"/>
          </p15:clr>
        </p15:guide>
        <p15:guide id="15" pos="3584" userDrawn="1">
          <p15:clr>
            <a:srgbClr val="F26B43"/>
          </p15:clr>
        </p15:guide>
        <p15:guide id="16" pos="5410" userDrawn="1">
          <p15:clr>
            <a:srgbClr val="F26B43"/>
          </p15:clr>
        </p15:guide>
        <p15:guide id="17" pos="53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TEST Automation </a:t>
            </a:r>
            <a:r>
              <a:rPr lang="de-DE" dirty="0" err="1" smtClean="0"/>
              <a:t>maturity</a:t>
            </a:r>
            <a:r>
              <a:rPr lang="de-DE" dirty="0" smtClean="0"/>
              <a:t> </a:t>
            </a:r>
            <a:r>
              <a:rPr lang="de-DE" dirty="0" err="1" smtClean="0"/>
              <a:t>model</a:t>
            </a:r>
            <a:endParaRPr lang="en-US" dirty="0"/>
          </a:p>
        </p:txBody>
      </p:sp>
    </p:spTree>
    <p:extLst>
      <p:ext uri="{BB962C8B-B14F-4D97-AF65-F5344CB8AC3E}">
        <p14:creationId xmlns:p14="http://schemas.microsoft.com/office/powerpoint/2010/main" val="24900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tamm</a:t>
            </a:r>
            <a:r>
              <a:rPr lang="en-US" dirty="0" smtClean="0"/>
              <a:t>: overview</a:t>
            </a:r>
            <a:endParaRPr lang="ru-RU" dirty="0"/>
          </a:p>
        </p:txBody>
      </p:sp>
      <p:sp>
        <p:nvSpPr>
          <p:cNvPr id="3" name="Slide Number Placeholder 2"/>
          <p:cNvSpPr>
            <a:spLocks noGrp="1"/>
          </p:cNvSpPr>
          <p:nvPr>
            <p:ph type="sldNum" sz="quarter" idx="11"/>
          </p:nvPr>
        </p:nvSpPr>
        <p:spPr>
          <a:xfrm>
            <a:off x="10774586" y="5832475"/>
            <a:ext cx="421414" cy="323525"/>
          </a:xfrm>
        </p:spPr>
        <p:txBody>
          <a:bodyPr/>
          <a:lstStyle/>
          <a:p>
            <a:pPr fontAlgn="base">
              <a:spcAft>
                <a:spcPct val="0"/>
              </a:spcAft>
            </a:pPr>
            <a:fld id="{31ED8236-F742-4994-B025-3D78EEC04644}" type="slidenum">
              <a:rPr lang="en-US" noProof="0" smtClean="0"/>
              <a:pPr fontAlgn="base">
                <a:spcAft>
                  <a:spcPct val="0"/>
                </a:spcAft>
              </a:pPr>
              <a:t>2</a:t>
            </a:fld>
            <a:endParaRPr lang="en-US" noProof="0" dirty="0"/>
          </a:p>
        </p:txBody>
      </p:sp>
      <p:sp>
        <p:nvSpPr>
          <p:cNvPr id="4" name="AutoShape 120"/>
          <p:cNvSpPr>
            <a:spLocks noChangeArrowheads="1"/>
          </p:cNvSpPr>
          <p:nvPr/>
        </p:nvSpPr>
        <p:spPr bwMode="auto">
          <a:xfrm>
            <a:off x="2005946" y="1072451"/>
            <a:ext cx="2569639" cy="4643947"/>
          </a:xfrm>
          <a:prstGeom prst="rect">
            <a:avLst/>
          </a:prstGeom>
          <a:solidFill>
            <a:schemeClr val="accent6"/>
          </a:solidFill>
          <a:ln w="12700" algn="ctr">
            <a:noFill/>
            <a:miter lim="800000"/>
            <a:headEnd/>
            <a:tailEnd/>
          </a:ln>
        </p:spPr>
        <p:txBody>
          <a:bodyPr lIns="108000" tIns="108000" rIns="108000" bIns="0" anchor="t" anchorCtr="0"/>
          <a:lstStyle/>
          <a:p>
            <a:pPr defTabSz="914400">
              <a:lnSpc>
                <a:spcPct val="90000"/>
              </a:lnSpc>
            </a:pPr>
            <a:r>
              <a:rPr lang="en-US" altLang="de-DE" sz="1600" dirty="0" smtClean="0">
                <a:solidFill>
                  <a:schemeClr val="bg1"/>
                </a:solidFill>
                <a:latin typeface="TeleGrotesk Headline Ultra" pitchFamily="2" charset="0"/>
              </a:rPr>
              <a:t>manual</a:t>
            </a:r>
          </a:p>
        </p:txBody>
      </p:sp>
      <p:sp>
        <p:nvSpPr>
          <p:cNvPr id="5" name="AutoShape 120"/>
          <p:cNvSpPr>
            <a:spLocks noChangeArrowheads="1"/>
          </p:cNvSpPr>
          <p:nvPr/>
        </p:nvSpPr>
        <p:spPr bwMode="auto">
          <a:xfrm>
            <a:off x="3357394" y="885071"/>
            <a:ext cx="2569639" cy="4831326"/>
          </a:xfrm>
          <a:prstGeom prst="rect">
            <a:avLst/>
          </a:prstGeom>
          <a:solidFill>
            <a:schemeClr val="accent4"/>
          </a:solidFill>
          <a:ln w="12700" algn="ctr">
            <a:noFill/>
            <a:miter lim="800000"/>
            <a:headEnd/>
            <a:tailEnd/>
          </a:ln>
        </p:spPr>
        <p:txBody>
          <a:bodyPr lIns="108000" tIns="108000" rIns="108000" bIns="0" anchor="t" anchorCtr="0"/>
          <a:lstStyle/>
          <a:p>
            <a:pPr defTabSz="914400">
              <a:lnSpc>
                <a:spcPct val="90000"/>
              </a:lnSpc>
            </a:pPr>
            <a:r>
              <a:rPr lang="en-US" altLang="de-DE" sz="1600" dirty="0" smtClean="0">
                <a:solidFill>
                  <a:schemeClr val="bg1"/>
                </a:solidFill>
                <a:latin typeface="TeleGrotesk Headline Ultra" pitchFamily="2" charset="0"/>
              </a:rPr>
              <a:t>beginning</a:t>
            </a:r>
          </a:p>
        </p:txBody>
      </p:sp>
      <p:sp>
        <p:nvSpPr>
          <p:cNvPr id="6" name="AutoShape 120"/>
          <p:cNvSpPr>
            <a:spLocks noChangeArrowheads="1"/>
          </p:cNvSpPr>
          <p:nvPr/>
        </p:nvSpPr>
        <p:spPr bwMode="auto">
          <a:xfrm>
            <a:off x="4804504" y="692258"/>
            <a:ext cx="2569639" cy="5024140"/>
          </a:xfrm>
          <a:prstGeom prst="rect">
            <a:avLst/>
          </a:prstGeom>
          <a:solidFill>
            <a:schemeClr val="accent3"/>
          </a:solidFill>
          <a:ln w="12700" algn="ctr">
            <a:noFill/>
            <a:miter lim="800000"/>
            <a:headEnd/>
            <a:tailEnd/>
          </a:ln>
        </p:spPr>
        <p:txBody>
          <a:bodyPr lIns="108000" tIns="108000" rIns="108000" bIns="0" anchor="t" anchorCtr="0"/>
          <a:lstStyle/>
          <a:p>
            <a:pPr defTabSz="914400">
              <a:lnSpc>
                <a:spcPct val="90000"/>
              </a:lnSpc>
            </a:pPr>
            <a:r>
              <a:rPr lang="en-US" altLang="de-DE" sz="1600" dirty="0" smtClean="0">
                <a:solidFill>
                  <a:schemeClr val="bg1"/>
                </a:solidFill>
                <a:latin typeface="TeleGrotesk Headline Ultra" pitchFamily="2" charset="0"/>
              </a:rPr>
              <a:t>Defined</a:t>
            </a:r>
          </a:p>
        </p:txBody>
      </p:sp>
      <p:sp>
        <p:nvSpPr>
          <p:cNvPr id="7" name="AutoShape 120"/>
          <p:cNvSpPr>
            <a:spLocks noChangeArrowheads="1"/>
          </p:cNvSpPr>
          <p:nvPr/>
        </p:nvSpPr>
        <p:spPr bwMode="auto">
          <a:xfrm>
            <a:off x="6454760" y="499890"/>
            <a:ext cx="2569639" cy="5216507"/>
          </a:xfrm>
          <a:prstGeom prst="rect">
            <a:avLst/>
          </a:prstGeom>
          <a:solidFill>
            <a:schemeClr val="accent2"/>
          </a:solidFill>
          <a:ln w="12700" algn="ctr">
            <a:noFill/>
            <a:miter lim="800000"/>
            <a:headEnd/>
            <a:tailEnd/>
          </a:ln>
        </p:spPr>
        <p:txBody>
          <a:bodyPr lIns="108000" tIns="108000" rIns="108000" bIns="0" anchor="t" anchorCtr="0"/>
          <a:lstStyle/>
          <a:p>
            <a:pPr defTabSz="914400">
              <a:lnSpc>
                <a:spcPct val="90000"/>
              </a:lnSpc>
            </a:pPr>
            <a:r>
              <a:rPr lang="en-US" altLang="de-DE" sz="1600" dirty="0" smtClean="0">
                <a:solidFill>
                  <a:schemeClr val="bg1"/>
                </a:solidFill>
                <a:latin typeface="TeleGrotesk Headline Ultra" pitchFamily="2" charset="0"/>
              </a:rPr>
              <a:t>advanced</a:t>
            </a:r>
          </a:p>
        </p:txBody>
      </p:sp>
      <p:sp>
        <p:nvSpPr>
          <p:cNvPr id="8" name="AutoShape 120"/>
          <p:cNvSpPr>
            <a:spLocks noChangeArrowheads="1"/>
          </p:cNvSpPr>
          <p:nvPr/>
        </p:nvSpPr>
        <p:spPr bwMode="auto">
          <a:xfrm>
            <a:off x="8372703" y="319100"/>
            <a:ext cx="2569639" cy="5397297"/>
          </a:xfrm>
          <a:prstGeom prst="rect">
            <a:avLst/>
          </a:prstGeom>
          <a:solidFill>
            <a:schemeClr val="accent1"/>
          </a:solidFill>
          <a:ln w="12700" algn="ctr">
            <a:noFill/>
            <a:miter lim="800000"/>
            <a:headEnd/>
            <a:tailEnd/>
          </a:ln>
        </p:spPr>
        <p:txBody>
          <a:bodyPr lIns="108000" tIns="108000" rIns="108000" bIns="0" anchor="t" anchorCtr="0"/>
          <a:lstStyle/>
          <a:p>
            <a:pPr defTabSz="914400">
              <a:lnSpc>
                <a:spcPct val="90000"/>
              </a:lnSpc>
            </a:pPr>
            <a:r>
              <a:rPr lang="en-US" altLang="de-DE" sz="1600" dirty="0" smtClean="0">
                <a:solidFill>
                  <a:schemeClr val="bg1"/>
                </a:solidFill>
                <a:latin typeface="TeleGrotesk Headline Ultra" pitchFamily="2" charset="0"/>
              </a:rPr>
              <a:t>matured</a:t>
            </a:r>
          </a:p>
        </p:txBody>
      </p:sp>
      <p:sp>
        <p:nvSpPr>
          <p:cNvPr id="9" name="Rectangle 8"/>
          <p:cNvSpPr/>
          <p:nvPr/>
        </p:nvSpPr>
        <p:spPr bwMode="gray">
          <a:xfrm>
            <a:off x="1934545" y="4158970"/>
            <a:ext cx="9028234" cy="607848"/>
          </a:xfrm>
          <a:prstGeom prst="rect">
            <a:avLst/>
          </a:prstGeom>
          <a:solidFill>
            <a:schemeClr val="bg1">
              <a:alpha val="63000"/>
            </a:schemeClr>
          </a:solidFill>
          <a:ln w="19050" algn="ctr">
            <a:noFill/>
            <a:miter lim="800000"/>
            <a:headEnd/>
            <a:tailEnd/>
          </a:ln>
          <a:effectLst/>
        </p:spPr>
        <p:txBody>
          <a:bodyPr wrap="square" lIns="108000" tIns="108000" rIns="108000" bIns="108000" rtlCol="0" anchor="ctr" anchorCtr="0">
            <a:spAutoFit/>
          </a:bodyPr>
          <a:lstStyle/>
          <a:p>
            <a:pPr algn="ctr" defTabSz="457293" fontAlgn="base">
              <a:lnSpc>
                <a:spcPct val="90000"/>
              </a:lnSpc>
              <a:buClr>
                <a:srgbClr val="E20074"/>
              </a:buClr>
              <a:buSzPct val="75000"/>
            </a:pPr>
            <a:endParaRPr lang="ru-RU" sz="1800" dirty="0" smtClean="0">
              <a:latin typeface="Tele-GroteskNor" pitchFamily="2" charset="0"/>
              <a:cs typeface="Arial Unicode MS" panose="020B0604020202020204" pitchFamily="34" charset="-128"/>
            </a:endParaRPr>
          </a:p>
        </p:txBody>
      </p:sp>
      <p:sp>
        <p:nvSpPr>
          <p:cNvPr id="10" name="Rectangle 9"/>
          <p:cNvSpPr/>
          <p:nvPr/>
        </p:nvSpPr>
        <p:spPr bwMode="gray">
          <a:xfrm>
            <a:off x="1907924" y="3376025"/>
            <a:ext cx="9040602" cy="752144"/>
          </a:xfrm>
          <a:prstGeom prst="rect">
            <a:avLst/>
          </a:prstGeom>
          <a:solidFill>
            <a:schemeClr val="bg1">
              <a:alpha val="63000"/>
            </a:schemeClr>
          </a:solidFill>
          <a:ln w="19050" algn="ctr">
            <a:noFill/>
            <a:miter lim="800000"/>
            <a:headEnd/>
            <a:tailEnd/>
          </a:ln>
          <a:effectLst/>
        </p:spPr>
        <p:txBody>
          <a:bodyPr wrap="square" lIns="108000" tIns="108000" rIns="108000" bIns="108000" rtlCol="0" anchor="ctr" anchorCtr="0">
            <a:spAutoFit/>
          </a:bodyPr>
          <a:lstStyle/>
          <a:p>
            <a:pPr algn="ctr" defTabSz="457293" fontAlgn="base">
              <a:lnSpc>
                <a:spcPct val="90000"/>
              </a:lnSpc>
              <a:buClr>
                <a:srgbClr val="E20074"/>
              </a:buClr>
              <a:buSzPct val="75000"/>
            </a:pPr>
            <a:endParaRPr lang="ru-RU" sz="1800" dirty="0" smtClean="0">
              <a:latin typeface="Tele-GroteskNor" pitchFamily="2" charset="0"/>
              <a:cs typeface="Arial Unicode MS" panose="020B0604020202020204" pitchFamily="34" charset="-128"/>
            </a:endParaRPr>
          </a:p>
        </p:txBody>
      </p:sp>
      <p:sp>
        <p:nvSpPr>
          <p:cNvPr id="11" name="Rectangle 10"/>
          <p:cNvSpPr/>
          <p:nvPr/>
        </p:nvSpPr>
        <p:spPr bwMode="gray">
          <a:xfrm>
            <a:off x="1685508" y="2740829"/>
            <a:ext cx="9264324" cy="602216"/>
          </a:xfrm>
          <a:prstGeom prst="rect">
            <a:avLst/>
          </a:prstGeom>
          <a:solidFill>
            <a:schemeClr val="bg1">
              <a:alpha val="63000"/>
            </a:schemeClr>
          </a:solidFill>
          <a:ln w="19050" algn="ctr">
            <a:noFill/>
            <a:miter lim="800000"/>
            <a:headEnd/>
            <a:tailEnd/>
          </a:ln>
          <a:effectLst/>
        </p:spPr>
        <p:txBody>
          <a:bodyPr wrap="square" lIns="108000" tIns="108000" rIns="108000" bIns="108000" rtlCol="0" anchor="ctr" anchorCtr="0">
            <a:spAutoFit/>
          </a:bodyPr>
          <a:lstStyle/>
          <a:p>
            <a:pPr algn="ctr" defTabSz="457293" fontAlgn="base">
              <a:lnSpc>
                <a:spcPct val="90000"/>
              </a:lnSpc>
              <a:buClr>
                <a:srgbClr val="E20074"/>
              </a:buClr>
              <a:buSzPct val="75000"/>
            </a:pPr>
            <a:endParaRPr lang="ru-RU" sz="1800" dirty="0" smtClean="0">
              <a:latin typeface="Tele-GroteskNor" pitchFamily="2" charset="0"/>
              <a:cs typeface="Arial Unicode MS" panose="020B0604020202020204" pitchFamily="34" charset="-128"/>
            </a:endParaRPr>
          </a:p>
        </p:txBody>
      </p:sp>
      <p:sp>
        <p:nvSpPr>
          <p:cNvPr id="12" name="Rectangle 11"/>
          <p:cNvSpPr/>
          <p:nvPr/>
        </p:nvSpPr>
        <p:spPr bwMode="gray">
          <a:xfrm>
            <a:off x="1914108" y="1403000"/>
            <a:ext cx="9094996" cy="1308348"/>
          </a:xfrm>
          <a:prstGeom prst="rect">
            <a:avLst/>
          </a:prstGeom>
          <a:solidFill>
            <a:schemeClr val="bg1">
              <a:alpha val="63000"/>
            </a:schemeClr>
          </a:solidFill>
          <a:ln w="19050" algn="ctr">
            <a:noFill/>
            <a:miter lim="800000"/>
            <a:headEnd/>
            <a:tailEnd/>
          </a:ln>
          <a:effectLst/>
        </p:spPr>
        <p:txBody>
          <a:bodyPr wrap="square" lIns="108000" tIns="108000" rIns="108000" bIns="108000" rtlCol="0" anchor="ctr" anchorCtr="0">
            <a:spAutoFit/>
          </a:bodyPr>
          <a:lstStyle/>
          <a:p>
            <a:pPr algn="ctr" defTabSz="457293" fontAlgn="base">
              <a:lnSpc>
                <a:spcPct val="90000"/>
              </a:lnSpc>
              <a:buClr>
                <a:srgbClr val="E20074"/>
              </a:buClr>
              <a:buSzPct val="75000"/>
            </a:pPr>
            <a:endParaRPr lang="ru-RU" sz="1800" dirty="0" smtClean="0">
              <a:latin typeface="Tele-GroteskNor" pitchFamily="2" charset="0"/>
              <a:cs typeface="Arial Unicode MS" panose="020B0604020202020204" pitchFamily="34" charset="-128"/>
            </a:endParaRPr>
          </a:p>
        </p:txBody>
      </p:sp>
      <p:sp>
        <p:nvSpPr>
          <p:cNvPr id="13" name="AutoShape 120"/>
          <p:cNvSpPr>
            <a:spLocks noChangeArrowheads="1"/>
          </p:cNvSpPr>
          <p:nvPr/>
        </p:nvSpPr>
        <p:spPr bwMode="auto">
          <a:xfrm>
            <a:off x="823210" y="3472151"/>
            <a:ext cx="961457" cy="559891"/>
          </a:xfrm>
          <a:prstGeom prst="rect">
            <a:avLst/>
          </a:prstGeom>
          <a:noFill/>
          <a:ln w="12700" algn="ctr">
            <a:noFill/>
            <a:miter lim="800000"/>
            <a:headEnd/>
            <a:tailEnd/>
          </a:ln>
          <a:effectLst/>
        </p:spPr>
        <p:txBody>
          <a:bodyPr lIns="108000" tIns="108000" rIns="0" bIns="0" anchor="t" anchorCtr="0"/>
          <a:lstStyle/>
          <a:p>
            <a:pPr defTabSz="914400">
              <a:lnSpc>
                <a:spcPct val="90000"/>
              </a:lnSpc>
            </a:pPr>
            <a:r>
              <a:rPr lang="en-US" sz="1200" dirty="0" smtClean="0">
                <a:solidFill>
                  <a:srgbClr val="6B6B6B"/>
                </a:solidFill>
                <a:latin typeface="Tele-GroteskFet" pitchFamily="2" charset="0"/>
                <a:ea typeface="Tele-GroteskFet" pitchFamily="2" charset="0"/>
                <a:cs typeface="Tele-GroteskFet" pitchFamily="2" charset="0"/>
              </a:rPr>
              <a:t>Test </a:t>
            </a:r>
          </a:p>
          <a:p>
            <a:pPr defTabSz="914400">
              <a:lnSpc>
                <a:spcPct val="90000"/>
              </a:lnSpc>
            </a:pPr>
            <a:r>
              <a:rPr lang="en-US" sz="1200" dirty="0" smtClean="0">
                <a:solidFill>
                  <a:srgbClr val="6B6B6B"/>
                </a:solidFill>
                <a:latin typeface="Tele-GroteskFet" pitchFamily="2" charset="0"/>
                <a:ea typeface="Tele-GroteskFet" pitchFamily="2" charset="0"/>
                <a:cs typeface="Tele-GroteskFet" pitchFamily="2" charset="0"/>
              </a:rPr>
              <a:t>Execution</a:t>
            </a:r>
            <a:endParaRPr lang="en-US" sz="1200" dirty="0">
              <a:solidFill>
                <a:srgbClr val="6B6B6B"/>
              </a:solidFill>
              <a:latin typeface="Tele-GroteskFet" pitchFamily="2" charset="0"/>
              <a:ea typeface="Tele-GroteskFet" pitchFamily="2" charset="0"/>
              <a:cs typeface="Tele-GroteskFet" pitchFamily="2" charset="0"/>
            </a:endParaRPr>
          </a:p>
        </p:txBody>
      </p:sp>
      <p:sp>
        <p:nvSpPr>
          <p:cNvPr id="14" name="AutoShape 120"/>
          <p:cNvSpPr>
            <a:spLocks noChangeArrowheads="1"/>
          </p:cNvSpPr>
          <p:nvPr/>
        </p:nvSpPr>
        <p:spPr bwMode="auto">
          <a:xfrm>
            <a:off x="826595" y="2740829"/>
            <a:ext cx="958072" cy="598255"/>
          </a:xfrm>
          <a:prstGeom prst="rect">
            <a:avLst/>
          </a:prstGeom>
          <a:noFill/>
          <a:ln w="12700" algn="ctr">
            <a:noFill/>
            <a:miter lim="800000"/>
            <a:headEnd/>
            <a:tailEnd/>
          </a:ln>
          <a:effectLst/>
        </p:spPr>
        <p:txBody>
          <a:bodyPr lIns="108000" tIns="108000" rIns="0" bIns="0" anchor="t" anchorCtr="0"/>
          <a:lstStyle/>
          <a:p>
            <a:pPr defTabSz="914400">
              <a:lnSpc>
                <a:spcPct val="90000"/>
              </a:lnSpc>
            </a:pPr>
            <a:r>
              <a:rPr lang="en-US" sz="1200" dirty="0" smtClean="0">
                <a:solidFill>
                  <a:srgbClr val="6B6B6B"/>
                </a:solidFill>
                <a:latin typeface="Tele-GroteskFet" pitchFamily="2" charset="0"/>
                <a:ea typeface="Tele-GroteskFet" pitchFamily="2" charset="0"/>
                <a:cs typeface="Tele-GroteskFet" pitchFamily="2" charset="0"/>
              </a:rPr>
              <a:t>Test </a:t>
            </a:r>
          </a:p>
          <a:p>
            <a:pPr defTabSz="914400">
              <a:lnSpc>
                <a:spcPct val="90000"/>
              </a:lnSpc>
            </a:pPr>
            <a:r>
              <a:rPr lang="en-US" sz="1200" dirty="0">
                <a:solidFill>
                  <a:srgbClr val="6B6B6B"/>
                </a:solidFill>
                <a:latin typeface="Tele-GroteskFet" pitchFamily="2" charset="0"/>
                <a:ea typeface="Tele-GroteskFet" pitchFamily="2" charset="0"/>
                <a:cs typeface="Tele-GroteskFet" pitchFamily="2" charset="0"/>
              </a:rPr>
              <a:t>S</a:t>
            </a:r>
            <a:r>
              <a:rPr lang="en-US" sz="1200" dirty="0" smtClean="0">
                <a:solidFill>
                  <a:srgbClr val="6B6B6B"/>
                </a:solidFill>
                <a:latin typeface="Tele-GroteskFet" pitchFamily="2" charset="0"/>
                <a:ea typeface="Tele-GroteskFet" pitchFamily="2" charset="0"/>
                <a:cs typeface="Tele-GroteskFet" pitchFamily="2" charset="0"/>
              </a:rPr>
              <a:t>trategy</a:t>
            </a:r>
            <a:endParaRPr lang="en-US" sz="1200" dirty="0">
              <a:solidFill>
                <a:srgbClr val="6B6B6B"/>
              </a:solidFill>
              <a:latin typeface="Tele-GroteskFet" pitchFamily="2" charset="0"/>
              <a:ea typeface="Tele-GroteskFet" pitchFamily="2" charset="0"/>
              <a:cs typeface="Tele-GroteskFet" pitchFamily="2" charset="0"/>
            </a:endParaRPr>
          </a:p>
        </p:txBody>
      </p:sp>
      <p:sp>
        <p:nvSpPr>
          <p:cNvPr id="15" name="AutoShape 120"/>
          <p:cNvSpPr>
            <a:spLocks noChangeArrowheads="1"/>
          </p:cNvSpPr>
          <p:nvPr/>
        </p:nvSpPr>
        <p:spPr bwMode="auto">
          <a:xfrm>
            <a:off x="800820" y="4200083"/>
            <a:ext cx="976207" cy="386738"/>
          </a:xfrm>
          <a:prstGeom prst="rect">
            <a:avLst/>
          </a:prstGeom>
          <a:noFill/>
          <a:ln w="12700" algn="ctr">
            <a:noFill/>
            <a:miter lim="800000"/>
            <a:headEnd/>
            <a:tailEnd/>
          </a:ln>
          <a:effectLst/>
        </p:spPr>
        <p:txBody>
          <a:bodyPr lIns="108000" tIns="108000" rIns="0" bIns="0" anchor="t" anchorCtr="0"/>
          <a:lstStyle/>
          <a:p>
            <a:pPr defTabSz="914400">
              <a:lnSpc>
                <a:spcPct val="90000"/>
              </a:lnSpc>
            </a:pPr>
            <a:r>
              <a:rPr lang="en-US" sz="1200" dirty="0" smtClean="0">
                <a:solidFill>
                  <a:srgbClr val="6B6B6B"/>
                </a:solidFill>
                <a:latin typeface="Tele-GroteskFet" pitchFamily="2" charset="0"/>
                <a:ea typeface="Tele-GroteskFet" pitchFamily="2" charset="0"/>
                <a:cs typeface="Tele-GroteskFet" pitchFamily="2" charset="0"/>
              </a:rPr>
              <a:t>Defect</a:t>
            </a:r>
          </a:p>
          <a:p>
            <a:pPr defTabSz="914400">
              <a:lnSpc>
                <a:spcPct val="90000"/>
              </a:lnSpc>
            </a:pPr>
            <a:r>
              <a:rPr lang="en-US" sz="1200" dirty="0" smtClean="0">
                <a:solidFill>
                  <a:srgbClr val="6B6B6B"/>
                </a:solidFill>
                <a:latin typeface="Tele-GroteskFet" pitchFamily="2" charset="0"/>
                <a:ea typeface="Tele-GroteskFet" pitchFamily="2" charset="0"/>
                <a:cs typeface="Tele-GroteskFet" pitchFamily="2" charset="0"/>
              </a:rPr>
              <a:t>Managing</a:t>
            </a:r>
            <a:endParaRPr lang="en-US" sz="1200" dirty="0">
              <a:solidFill>
                <a:srgbClr val="6B6B6B"/>
              </a:solidFill>
              <a:latin typeface="Tele-GroteskFet" pitchFamily="2" charset="0"/>
              <a:ea typeface="Tele-GroteskFet" pitchFamily="2" charset="0"/>
              <a:cs typeface="Tele-GroteskFet" pitchFamily="2" charset="0"/>
            </a:endParaRPr>
          </a:p>
        </p:txBody>
      </p:sp>
      <p:sp>
        <p:nvSpPr>
          <p:cNvPr id="17" name="TextBox 16"/>
          <p:cNvSpPr txBox="1"/>
          <p:nvPr/>
        </p:nvSpPr>
        <p:spPr>
          <a:xfrm>
            <a:off x="8330218" y="1416558"/>
            <a:ext cx="2622225" cy="1057588"/>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Script less Test Framework with extremely intuitive GIU can scale across complete QA and Dev teams, test automation tools, development technologies and any complex </a:t>
            </a:r>
            <a:r>
              <a:rPr lang="en-US" sz="800" dirty="0" smtClean="0">
                <a:solidFill>
                  <a:srgbClr val="464646"/>
                </a:solidFill>
              </a:rPr>
              <a:t>scenarios</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Test Framework implementation re-use some test concept (ex, keyword-driven, data-driven etc.). Test cases can be developed by a manual QA Engineer and fits in test automation pyramid (UI-Middle-Unit level</a:t>
            </a:r>
            <a:r>
              <a:rPr lang="en-US" sz="800" dirty="0" smtClean="0">
                <a:solidFill>
                  <a:srgbClr val="464646"/>
                </a:solidFill>
              </a:rPr>
              <a:t>)</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100% of Test cases are automatic</a:t>
            </a:r>
          </a:p>
        </p:txBody>
      </p:sp>
      <p:sp>
        <p:nvSpPr>
          <p:cNvPr id="18" name="TextBox 17"/>
          <p:cNvSpPr txBox="1"/>
          <p:nvPr/>
        </p:nvSpPr>
        <p:spPr>
          <a:xfrm>
            <a:off x="2012513" y="1416558"/>
            <a:ext cx="1357015" cy="365091"/>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a:solidFill>
                  <a:srgbClr val="464646"/>
                </a:solidFill>
              </a:rPr>
              <a:t>No test </a:t>
            </a:r>
            <a:r>
              <a:rPr lang="en-US" sz="950" dirty="0" smtClean="0">
                <a:solidFill>
                  <a:srgbClr val="464646"/>
                </a:solidFill>
              </a:rPr>
              <a:t>automation</a:t>
            </a:r>
            <a:endParaRPr lang="en-US" sz="950" dirty="0">
              <a:solidFill>
                <a:srgbClr val="464646"/>
              </a:solidFill>
            </a:endParaRPr>
          </a:p>
          <a:p>
            <a:pPr marL="72000" indent="-72000">
              <a:buClr>
                <a:schemeClr val="tx1"/>
              </a:buClr>
              <a:buSzPct val="80000"/>
              <a:buFont typeface="Wingdings" panose="05000000000000000000" pitchFamily="2" charset="2"/>
              <a:buChar char="§"/>
            </a:pPr>
            <a:r>
              <a:rPr lang="en-US" sz="950" dirty="0">
                <a:solidFill>
                  <a:srgbClr val="464646"/>
                </a:solidFill>
              </a:rPr>
              <a:t>100% manual test cases </a:t>
            </a:r>
            <a:endParaRPr lang="en-US" sz="950" dirty="0" smtClean="0">
              <a:solidFill>
                <a:srgbClr val="464646"/>
              </a:solidFill>
            </a:endParaRPr>
          </a:p>
        </p:txBody>
      </p:sp>
      <p:sp>
        <p:nvSpPr>
          <p:cNvPr id="19" name="TextBox 18"/>
          <p:cNvSpPr txBox="1"/>
          <p:nvPr/>
        </p:nvSpPr>
        <p:spPr>
          <a:xfrm>
            <a:off x="3331997" y="1416558"/>
            <a:ext cx="1472507" cy="1096060"/>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smtClean="0">
                <a:solidFill>
                  <a:srgbClr val="464646"/>
                </a:solidFill>
              </a:rPr>
              <a:t>Test </a:t>
            </a:r>
            <a:r>
              <a:rPr lang="en-US" sz="950" dirty="0">
                <a:solidFill>
                  <a:srgbClr val="464646"/>
                </a:solidFill>
              </a:rPr>
              <a:t>cases automated  through scripting </a:t>
            </a:r>
            <a:r>
              <a:rPr lang="en-US" sz="950" dirty="0" smtClean="0">
                <a:solidFill>
                  <a:srgbClr val="464646"/>
                </a:solidFill>
              </a:rPr>
              <a:t>methodologies</a:t>
            </a:r>
            <a:endParaRPr lang="en-US" sz="950" dirty="0">
              <a:solidFill>
                <a:srgbClr val="464646"/>
              </a:solidFill>
            </a:endParaRPr>
          </a:p>
          <a:p>
            <a:pPr marL="72000" indent="-72000">
              <a:buClr>
                <a:schemeClr val="tx1"/>
              </a:buClr>
              <a:buSzPct val="80000"/>
              <a:buFont typeface="Wingdings" panose="05000000000000000000" pitchFamily="2" charset="2"/>
              <a:buChar char="§"/>
            </a:pPr>
            <a:r>
              <a:rPr lang="en-US" sz="950" dirty="0">
                <a:solidFill>
                  <a:srgbClr val="464646"/>
                </a:solidFill>
              </a:rPr>
              <a:t>Test automation suite exists, but automatic test cases are not excluded from manual test plan</a:t>
            </a:r>
            <a:endParaRPr lang="en-US" sz="950" dirty="0" smtClean="0">
              <a:solidFill>
                <a:srgbClr val="464646"/>
              </a:solidFill>
            </a:endParaRPr>
          </a:p>
        </p:txBody>
      </p:sp>
      <p:sp>
        <p:nvSpPr>
          <p:cNvPr id="20" name="TextBox 19"/>
          <p:cNvSpPr txBox="1"/>
          <p:nvPr/>
        </p:nvSpPr>
        <p:spPr>
          <a:xfrm>
            <a:off x="4804505" y="1395144"/>
            <a:ext cx="1650256" cy="1057588"/>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Test cases developed in Test Framework, </a:t>
            </a:r>
            <a:r>
              <a:rPr lang="en-US" sz="800" dirty="0" smtClean="0">
                <a:solidFill>
                  <a:srgbClr val="464646"/>
                </a:solidFill>
              </a:rPr>
              <a:t>which gather </a:t>
            </a:r>
            <a:r>
              <a:rPr lang="en-US" sz="800" dirty="0">
                <a:solidFill>
                  <a:srgbClr val="464646"/>
                </a:solidFill>
              </a:rPr>
              <a:t>test </a:t>
            </a:r>
            <a:r>
              <a:rPr lang="en-US" sz="800" dirty="0" smtClean="0">
                <a:solidFill>
                  <a:srgbClr val="464646"/>
                </a:solidFill>
              </a:rPr>
              <a:t>results &amp; logs</a:t>
            </a:r>
            <a:r>
              <a:rPr lang="en-US" sz="800" dirty="0">
                <a:solidFill>
                  <a:srgbClr val="464646"/>
                </a:solidFill>
              </a:rPr>
              <a:t>, generates test </a:t>
            </a:r>
            <a:r>
              <a:rPr lang="en-US" sz="800" dirty="0" smtClean="0">
                <a:solidFill>
                  <a:srgbClr val="464646"/>
                </a:solidFill>
              </a:rPr>
              <a:t>reports</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Sources of Test Framework and test cases are under version control </a:t>
            </a:r>
            <a:r>
              <a:rPr lang="en-US" sz="800" dirty="0" smtClean="0">
                <a:solidFill>
                  <a:srgbClr val="464646"/>
                </a:solidFill>
              </a:rPr>
              <a:t>system</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Automatic test cases are permanently used and produce profit </a:t>
            </a:r>
            <a:r>
              <a:rPr lang="en-US" sz="800" dirty="0" smtClean="0">
                <a:solidFill>
                  <a:srgbClr val="464646"/>
                </a:solidFill>
              </a:rPr>
              <a:t>value and </a:t>
            </a:r>
            <a:r>
              <a:rPr lang="en-US" sz="800" dirty="0">
                <a:solidFill>
                  <a:srgbClr val="464646"/>
                </a:solidFill>
              </a:rPr>
              <a:t>no crossing with manual test cases</a:t>
            </a:r>
            <a:endParaRPr lang="en-US" sz="800" dirty="0" smtClean="0">
              <a:solidFill>
                <a:srgbClr val="464646"/>
              </a:solidFill>
            </a:endParaRPr>
          </a:p>
        </p:txBody>
      </p:sp>
      <p:sp>
        <p:nvSpPr>
          <p:cNvPr id="21" name="TextBox 20"/>
          <p:cNvSpPr txBox="1"/>
          <p:nvPr/>
        </p:nvSpPr>
        <p:spPr>
          <a:xfrm>
            <a:off x="6454761" y="1395144"/>
            <a:ext cx="1917942" cy="1303809"/>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Test cases are classified by levels (unit, integration, system) and types (smoke, sanity, regression, acceptance</a:t>
            </a:r>
            <a:r>
              <a:rPr lang="en-US" sz="800" dirty="0" smtClean="0">
                <a:solidFill>
                  <a:srgbClr val="464646"/>
                </a:solidFill>
              </a:rPr>
              <a:t>)</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Test </a:t>
            </a:r>
            <a:r>
              <a:rPr lang="en-US" sz="800" dirty="0" smtClean="0">
                <a:solidFill>
                  <a:srgbClr val="464646"/>
                </a:solidFill>
              </a:rPr>
              <a:t>Cases </a:t>
            </a:r>
            <a:r>
              <a:rPr lang="en-US" sz="800" dirty="0">
                <a:solidFill>
                  <a:srgbClr val="464646"/>
                </a:solidFill>
              </a:rPr>
              <a:t>are organized in </a:t>
            </a:r>
            <a:r>
              <a:rPr lang="en-US" sz="800" dirty="0" smtClean="0">
                <a:solidFill>
                  <a:srgbClr val="464646"/>
                </a:solidFill>
              </a:rPr>
              <a:t>Suites/Test Plans. Test </a:t>
            </a:r>
            <a:r>
              <a:rPr lang="en-US" sz="800" dirty="0">
                <a:solidFill>
                  <a:srgbClr val="464646"/>
                </a:solidFill>
              </a:rPr>
              <a:t>cases and </a:t>
            </a:r>
            <a:r>
              <a:rPr lang="en-US" sz="800" dirty="0" smtClean="0">
                <a:solidFill>
                  <a:srgbClr val="464646"/>
                </a:solidFill>
              </a:rPr>
              <a:t>Plans </a:t>
            </a:r>
            <a:r>
              <a:rPr lang="en-US" sz="800" dirty="0">
                <a:solidFill>
                  <a:srgbClr val="464646"/>
                </a:solidFill>
              </a:rPr>
              <a:t>are mapped with </a:t>
            </a:r>
            <a:r>
              <a:rPr lang="en-US" sz="800" dirty="0" smtClean="0">
                <a:solidFill>
                  <a:srgbClr val="464646"/>
                </a:solidFill>
              </a:rPr>
              <a:t>requirements.</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Test coverage is measurable by test cases </a:t>
            </a:r>
            <a:r>
              <a:rPr lang="en-US" sz="800" dirty="0" smtClean="0">
                <a:solidFill>
                  <a:srgbClr val="464646"/>
                </a:solidFill>
              </a:rPr>
              <a:t> and the </a:t>
            </a:r>
            <a:r>
              <a:rPr lang="en-US" sz="800" dirty="0">
                <a:solidFill>
                  <a:srgbClr val="464646"/>
                </a:solidFill>
              </a:rPr>
              <a:t>general level of test coverage by automatic test cases is </a:t>
            </a:r>
            <a:r>
              <a:rPr lang="en-US" sz="800" dirty="0" smtClean="0">
                <a:solidFill>
                  <a:srgbClr val="464646"/>
                </a:solidFill>
              </a:rPr>
              <a:t>higher </a:t>
            </a:r>
            <a:r>
              <a:rPr lang="en-US" sz="800" dirty="0">
                <a:solidFill>
                  <a:srgbClr val="464646"/>
                </a:solidFill>
              </a:rPr>
              <a:t>than coverage by manual </a:t>
            </a:r>
            <a:r>
              <a:rPr lang="en-US" sz="800" dirty="0" smtClean="0">
                <a:solidFill>
                  <a:srgbClr val="464646"/>
                </a:solidFill>
              </a:rPr>
              <a:t>tests</a:t>
            </a:r>
          </a:p>
        </p:txBody>
      </p:sp>
      <p:sp>
        <p:nvSpPr>
          <p:cNvPr id="22" name="TextBox 21"/>
          <p:cNvSpPr txBox="1"/>
          <p:nvPr/>
        </p:nvSpPr>
        <p:spPr>
          <a:xfrm>
            <a:off x="8364611" y="2715692"/>
            <a:ext cx="2679857" cy="688256"/>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a:buClr>
                <a:schemeClr val="tx1"/>
              </a:buClr>
              <a:buSzPct val="80000"/>
            </a:pPr>
            <a:r>
              <a:rPr lang="en-US" sz="800" dirty="0">
                <a:solidFill>
                  <a:srgbClr val="464646"/>
                </a:solidFill>
              </a:rPr>
              <a:t>Test automation ROI analysis, processes analysis and KPIs:</a:t>
            </a:r>
          </a:p>
          <a:p>
            <a:pPr marL="72000" indent="-72000">
              <a:buClr>
                <a:schemeClr val="tx1"/>
              </a:buClr>
              <a:buSzPct val="80000"/>
              <a:buFont typeface="Wingdings" panose="05000000000000000000" pitchFamily="2" charset="2"/>
              <a:buChar char="§"/>
            </a:pPr>
            <a:r>
              <a:rPr lang="en-US" sz="800" dirty="0" smtClean="0">
                <a:solidFill>
                  <a:srgbClr val="464646"/>
                </a:solidFill>
              </a:rPr>
              <a:t>automation </a:t>
            </a:r>
            <a:r>
              <a:rPr lang="en-US" sz="800" dirty="0">
                <a:solidFill>
                  <a:srgbClr val="464646"/>
                </a:solidFill>
              </a:rPr>
              <a:t>execution time per code commit</a:t>
            </a:r>
          </a:p>
          <a:p>
            <a:pPr marL="72000" indent="-72000">
              <a:buClr>
                <a:schemeClr val="tx1"/>
              </a:buClr>
              <a:buSzPct val="80000"/>
              <a:buFont typeface="Wingdings" panose="05000000000000000000" pitchFamily="2" charset="2"/>
              <a:buChar char="§"/>
            </a:pPr>
            <a:r>
              <a:rPr lang="en-US" sz="800" dirty="0" smtClean="0">
                <a:solidFill>
                  <a:srgbClr val="464646"/>
                </a:solidFill>
              </a:rPr>
              <a:t>quarantine </a:t>
            </a:r>
            <a:r>
              <a:rPr lang="en-US" sz="800" dirty="0">
                <a:solidFill>
                  <a:srgbClr val="464646"/>
                </a:solidFill>
              </a:rPr>
              <a:t>tests that have random success</a:t>
            </a:r>
          </a:p>
          <a:p>
            <a:pPr marL="72000" indent="-72000">
              <a:buClr>
                <a:schemeClr val="tx1"/>
              </a:buClr>
              <a:buSzPct val="80000"/>
              <a:buFont typeface="Wingdings" panose="05000000000000000000" pitchFamily="2" charset="2"/>
              <a:buChar char="§"/>
            </a:pPr>
            <a:r>
              <a:rPr lang="en-US" sz="800" dirty="0" smtClean="0">
                <a:solidFill>
                  <a:srgbClr val="464646"/>
                </a:solidFill>
              </a:rPr>
              <a:t>PASS-FAIL </a:t>
            </a:r>
            <a:r>
              <a:rPr lang="en-US" sz="800" dirty="0">
                <a:solidFill>
                  <a:srgbClr val="464646"/>
                </a:solidFill>
              </a:rPr>
              <a:t>rates per code commit</a:t>
            </a:r>
          </a:p>
          <a:p>
            <a:pPr marL="72000" indent="-72000">
              <a:buClr>
                <a:schemeClr val="tx1"/>
              </a:buClr>
              <a:buSzPct val="80000"/>
              <a:buFont typeface="Wingdings" panose="05000000000000000000" pitchFamily="2" charset="2"/>
              <a:buChar char="§"/>
            </a:pPr>
            <a:r>
              <a:rPr lang="en-US" sz="800" dirty="0" smtClean="0">
                <a:solidFill>
                  <a:srgbClr val="464646"/>
                </a:solidFill>
              </a:rPr>
              <a:t>capture </a:t>
            </a:r>
            <a:r>
              <a:rPr lang="en-US" sz="800" dirty="0">
                <a:solidFill>
                  <a:srgbClr val="464646"/>
                </a:solidFill>
              </a:rPr>
              <a:t>test case </a:t>
            </a:r>
            <a:r>
              <a:rPr lang="en-US" sz="800" dirty="0" smtClean="0">
                <a:solidFill>
                  <a:srgbClr val="464646"/>
                </a:solidFill>
              </a:rPr>
              <a:t>duration</a:t>
            </a:r>
            <a:r>
              <a:rPr lang="ru-RU" sz="800" dirty="0" smtClean="0">
                <a:solidFill>
                  <a:srgbClr val="464646"/>
                </a:solidFill>
              </a:rPr>
              <a:t> </a:t>
            </a:r>
            <a:r>
              <a:rPr lang="en-US" sz="800" dirty="0">
                <a:solidFill>
                  <a:srgbClr val="464646"/>
                </a:solidFill>
              </a:rPr>
              <a:t>and CI duration </a:t>
            </a:r>
            <a:r>
              <a:rPr lang="en-US" sz="800" dirty="0" smtClean="0">
                <a:solidFill>
                  <a:srgbClr val="464646"/>
                </a:solidFill>
              </a:rPr>
              <a:t>time</a:t>
            </a:r>
            <a:endParaRPr lang="en-US" sz="800" dirty="0">
              <a:solidFill>
                <a:srgbClr val="464646"/>
              </a:solidFill>
            </a:endParaRPr>
          </a:p>
        </p:txBody>
      </p:sp>
      <p:sp>
        <p:nvSpPr>
          <p:cNvPr id="23" name="TextBox 22"/>
          <p:cNvSpPr txBox="1"/>
          <p:nvPr/>
        </p:nvSpPr>
        <p:spPr>
          <a:xfrm>
            <a:off x="2005945" y="2716135"/>
            <a:ext cx="1363583" cy="511285"/>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smtClean="0">
                <a:solidFill>
                  <a:srgbClr val="464646"/>
                </a:solidFill>
              </a:rPr>
              <a:t>No </a:t>
            </a:r>
            <a:r>
              <a:rPr lang="en-US" sz="950" dirty="0">
                <a:solidFill>
                  <a:srgbClr val="464646"/>
                </a:solidFill>
              </a:rPr>
              <a:t>formal documentation and processes, odd documents</a:t>
            </a:r>
          </a:p>
        </p:txBody>
      </p:sp>
      <p:sp>
        <p:nvSpPr>
          <p:cNvPr id="24" name="TextBox 23"/>
          <p:cNvSpPr txBox="1"/>
          <p:nvPr/>
        </p:nvSpPr>
        <p:spPr>
          <a:xfrm>
            <a:off x="3349726" y="2708643"/>
            <a:ext cx="1442080" cy="511285"/>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a:solidFill>
                  <a:srgbClr val="464646"/>
                </a:solidFill>
              </a:rPr>
              <a:t>Defined </a:t>
            </a:r>
            <a:r>
              <a:rPr lang="en-US" sz="950" dirty="0" smtClean="0">
                <a:solidFill>
                  <a:srgbClr val="464646"/>
                </a:solidFill>
              </a:rPr>
              <a:t>Release </a:t>
            </a:r>
            <a:r>
              <a:rPr lang="en-US" sz="950" dirty="0">
                <a:solidFill>
                  <a:srgbClr val="464646"/>
                </a:solidFill>
              </a:rPr>
              <a:t>planning and list of preparations processes</a:t>
            </a:r>
          </a:p>
        </p:txBody>
      </p:sp>
      <p:sp>
        <p:nvSpPr>
          <p:cNvPr id="25" name="TextBox 24"/>
          <p:cNvSpPr txBox="1"/>
          <p:nvPr/>
        </p:nvSpPr>
        <p:spPr>
          <a:xfrm>
            <a:off x="4808954" y="2714743"/>
            <a:ext cx="1654391" cy="657479"/>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smtClean="0">
                <a:solidFill>
                  <a:srgbClr val="464646"/>
                </a:solidFill>
              </a:rPr>
              <a:t>Test </a:t>
            </a:r>
            <a:r>
              <a:rPr lang="en-US" sz="950" dirty="0">
                <a:solidFill>
                  <a:srgbClr val="464646"/>
                </a:solidFill>
              </a:rPr>
              <a:t>Automation strategy, goals and scope. </a:t>
            </a:r>
            <a:r>
              <a:rPr lang="en-US" sz="950" dirty="0" smtClean="0">
                <a:solidFill>
                  <a:srgbClr val="464646"/>
                </a:solidFill>
              </a:rPr>
              <a:t>Permanent </a:t>
            </a:r>
            <a:r>
              <a:rPr lang="en-US" sz="950" dirty="0">
                <a:solidFill>
                  <a:srgbClr val="464646"/>
                </a:solidFill>
              </a:rPr>
              <a:t>test automation process analysis and improvement</a:t>
            </a:r>
          </a:p>
        </p:txBody>
      </p:sp>
      <p:sp>
        <p:nvSpPr>
          <p:cNvPr id="26" name="TextBox 25"/>
          <p:cNvSpPr txBox="1"/>
          <p:nvPr/>
        </p:nvSpPr>
        <p:spPr>
          <a:xfrm>
            <a:off x="6444656" y="2748982"/>
            <a:ext cx="1928046" cy="511285"/>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smtClean="0">
                <a:solidFill>
                  <a:srgbClr val="464646"/>
                </a:solidFill>
              </a:rPr>
              <a:t>Test </a:t>
            </a:r>
            <a:r>
              <a:rPr lang="en-US" sz="950" dirty="0">
                <a:solidFill>
                  <a:srgbClr val="464646"/>
                </a:solidFill>
              </a:rPr>
              <a:t>coverage and Requirements traceability matrix</a:t>
            </a:r>
            <a:r>
              <a:rPr lang="en-US" sz="950" dirty="0" smtClean="0">
                <a:solidFill>
                  <a:srgbClr val="464646"/>
                </a:solidFill>
              </a:rPr>
              <a:t>. Existed workflow </a:t>
            </a:r>
            <a:r>
              <a:rPr lang="en-US" sz="950" dirty="0">
                <a:solidFill>
                  <a:srgbClr val="464646"/>
                </a:solidFill>
              </a:rPr>
              <a:t>of test coverage assessment</a:t>
            </a:r>
            <a:endParaRPr lang="en-US" sz="950" dirty="0" smtClean="0">
              <a:solidFill>
                <a:srgbClr val="464646"/>
              </a:solidFill>
            </a:endParaRPr>
          </a:p>
        </p:txBody>
      </p:sp>
      <p:sp>
        <p:nvSpPr>
          <p:cNvPr id="27" name="TextBox 26"/>
          <p:cNvSpPr txBox="1"/>
          <p:nvPr/>
        </p:nvSpPr>
        <p:spPr>
          <a:xfrm>
            <a:off x="8366519" y="3357199"/>
            <a:ext cx="2575823" cy="318924"/>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Automatic analysis of Test Results and Logs, categorization of errors and prediction from regressions/issues</a:t>
            </a:r>
          </a:p>
        </p:txBody>
      </p:sp>
      <p:sp>
        <p:nvSpPr>
          <p:cNvPr id="28" name="TextBox 27"/>
          <p:cNvSpPr txBox="1"/>
          <p:nvPr/>
        </p:nvSpPr>
        <p:spPr>
          <a:xfrm>
            <a:off x="2012512" y="3348432"/>
            <a:ext cx="1323639" cy="657479"/>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smtClean="0">
                <a:solidFill>
                  <a:srgbClr val="464646"/>
                </a:solidFill>
              </a:rPr>
              <a:t>Manual or no Test Results</a:t>
            </a:r>
          </a:p>
          <a:p>
            <a:pPr marL="72000" indent="-72000">
              <a:buClr>
                <a:schemeClr val="tx1"/>
              </a:buClr>
              <a:buSzPct val="80000"/>
              <a:buFont typeface="Wingdings" panose="05000000000000000000" pitchFamily="2" charset="2"/>
              <a:buChar char="§"/>
            </a:pPr>
            <a:r>
              <a:rPr lang="en-US" sz="950" dirty="0" smtClean="0">
                <a:solidFill>
                  <a:srgbClr val="464646"/>
                </a:solidFill>
              </a:rPr>
              <a:t>Logs </a:t>
            </a:r>
            <a:r>
              <a:rPr lang="en-US" sz="950" dirty="0">
                <a:solidFill>
                  <a:srgbClr val="464646"/>
                </a:solidFill>
              </a:rPr>
              <a:t>are not </a:t>
            </a:r>
            <a:r>
              <a:rPr lang="en-US" sz="950" dirty="0" smtClean="0">
                <a:solidFill>
                  <a:srgbClr val="464646"/>
                </a:solidFill>
              </a:rPr>
              <a:t>collected</a:t>
            </a:r>
            <a:endParaRPr lang="en-US" sz="950" dirty="0">
              <a:solidFill>
                <a:srgbClr val="464646"/>
              </a:solidFill>
            </a:endParaRPr>
          </a:p>
          <a:p>
            <a:pPr marL="72000" indent="-72000">
              <a:buClr>
                <a:schemeClr val="tx1"/>
              </a:buClr>
              <a:buSzPct val="80000"/>
              <a:buFont typeface="Wingdings" panose="05000000000000000000" pitchFamily="2" charset="2"/>
              <a:buChar char="§"/>
            </a:pPr>
            <a:r>
              <a:rPr lang="en-US" sz="950" dirty="0" smtClean="0">
                <a:solidFill>
                  <a:srgbClr val="464646"/>
                </a:solidFill>
              </a:rPr>
              <a:t>Manual test reports</a:t>
            </a:r>
          </a:p>
        </p:txBody>
      </p:sp>
      <p:sp>
        <p:nvSpPr>
          <p:cNvPr id="29" name="TextBox 28"/>
          <p:cNvSpPr txBox="1"/>
          <p:nvPr/>
        </p:nvSpPr>
        <p:spPr>
          <a:xfrm>
            <a:off x="3357394" y="3370638"/>
            <a:ext cx="1439469" cy="565146"/>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smtClean="0">
                <a:solidFill>
                  <a:srgbClr val="464646"/>
                </a:solidFill>
              </a:rPr>
              <a:t>Test Results </a:t>
            </a:r>
            <a:r>
              <a:rPr lang="en-US" sz="800" dirty="0">
                <a:solidFill>
                  <a:srgbClr val="464646"/>
                </a:solidFill>
              </a:rPr>
              <a:t>and Logs </a:t>
            </a:r>
            <a:r>
              <a:rPr lang="en-US" sz="800" dirty="0" smtClean="0">
                <a:solidFill>
                  <a:srgbClr val="464646"/>
                </a:solidFill>
              </a:rPr>
              <a:t>are collected </a:t>
            </a:r>
            <a:r>
              <a:rPr lang="en-US" sz="800" dirty="0">
                <a:solidFill>
                  <a:srgbClr val="464646"/>
                </a:solidFill>
              </a:rPr>
              <a:t>and saved locally or send via attachment in test </a:t>
            </a:r>
            <a:r>
              <a:rPr lang="en-US" sz="800" dirty="0" smtClean="0">
                <a:solidFill>
                  <a:srgbClr val="464646"/>
                </a:solidFill>
              </a:rPr>
              <a:t>report</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Manual test report</a:t>
            </a:r>
            <a:endParaRPr lang="en-US" sz="800" dirty="0" smtClean="0">
              <a:solidFill>
                <a:srgbClr val="464646"/>
              </a:solidFill>
            </a:endParaRPr>
          </a:p>
        </p:txBody>
      </p:sp>
      <p:sp>
        <p:nvSpPr>
          <p:cNvPr id="30" name="TextBox 29"/>
          <p:cNvSpPr txBox="1"/>
          <p:nvPr/>
        </p:nvSpPr>
        <p:spPr>
          <a:xfrm>
            <a:off x="4803212" y="3370638"/>
            <a:ext cx="1690376" cy="688256"/>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Results and Logs collected and  automatically saved/uploaded in common test </a:t>
            </a:r>
            <a:r>
              <a:rPr lang="en-US" sz="800" dirty="0" smtClean="0">
                <a:solidFill>
                  <a:srgbClr val="464646"/>
                </a:solidFill>
              </a:rPr>
              <a:t>server</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Reports are automatically prepared and sent</a:t>
            </a:r>
            <a:endParaRPr lang="en-US" sz="800" dirty="0" smtClean="0">
              <a:solidFill>
                <a:srgbClr val="464646"/>
              </a:solidFill>
            </a:endParaRPr>
          </a:p>
        </p:txBody>
      </p:sp>
      <p:sp>
        <p:nvSpPr>
          <p:cNvPr id="31" name="TextBox 30"/>
          <p:cNvSpPr txBox="1"/>
          <p:nvPr/>
        </p:nvSpPr>
        <p:spPr>
          <a:xfrm>
            <a:off x="6448662" y="3351251"/>
            <a:ext cx="1900709" cy="811367"/>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Existence of User Interface, where we can see test cases and whole test execution history, get any statistics (% passed, failed etc</a:t>
            </a:r>
            <a:r>
              <a:rPr lang="en-US" sz="800" dirty="0" smtClean="0">
                <a:solidFill>
                  <a:srgbClr val="464646"/>
                </a:solidFill>
              </a:rPr>
              <a:t>.)</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Collect </a:t>
            </a:r>
            <a:r>
              <a:rPr lang="en-US" sz="800" dirty="0" smtClean="0">
                <a:solidFill>
                  <a:srgbClr val="464646"/>
                </a:solidFill>
              </a:rPr>
              <a:t>metrics</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Possibility of search by entries/string in test logs</a:t>
            </a:r>
          </a:p>
        </p:txBody>
      </p:sp>
      <p:sp>
        <p:nvSpPr>
          <p:cNvPr id="32" name="TextBox 31"/>
          <p:cNvSpPr txBox="1"/>
          <p:nvPr/>
        </p:nvSpPr>
        <p:spPr>
          <a:xfrm>
            <a:off x="8372703" y="4150658"/>
            <a:ext cx="2569640" cy="442035"/>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Automatic defect prevention system (which is explore and directly reverts regressions</a:t>
            </a:r>
            <a:r>
              <a:rPr lang="en-US" sz="800" dirty="0" smtClean="0">
                <a:solidFill>
                  <a:srgbClr val="464646"/>
                </a:solidFill>
              </a:rPr>
              <a:t>)</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Risk-based testing (RBT) system is used</a:t>
            </a:r>
          </a:p>
        </p:txBody>
      </p:sp>
      <p:sp>
        <p:nvSpPr>
          <p:cNvPr id="33" name="TextBox 32"/>
          <p:cNvSpPr txBox="1"/>
          <p:nvPr/>
        </p:nvSpPr>
        <p:spPr>
          <a:xfrm>
            <a:off x="2012512" y="4162618"/>
            <a:ext cx="1344881" cy="365091"/>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a:ea typeface="Tele-GroteskHal" pitchFamily="2" charset="0"/>
                <a:cs typeface="Tele-GroteskHal" pitchFamily="2" charset="0"/>
              </a:rPr>
              <a:t>No bug and task tracking systems are used</a:t>
            </a:r>
          </a:p>
        </p:txBody>
      </p:sp>
      <p:sp>
        <p:nvSpPr>
          <p:cNvPr id="34" name="TextBox 33"/>
          <p:cNvSpPr txBox="1"/>
          <p:nvPr/>
        </p:nvSpPr>
        <p:spPr>
          <a:xfrm>
            <a:off x="3355622" y="4120189"/>
            <a:ext cx="1453332" cy="511285"/>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950" dirty="0">
                <a:solidFill>
                  <a:srgbClr val="464646"/>
                </a:solidFill>
              </a:rPr>
              <a:t>Defined defect tracking process with manual bugs and tasks creation</a:t>
            </a:r>
          </a:p>
        </p:txBody>
      </p:sp>
      <p:sp>
        <p:nvSpPr>
          <p:cNvPr id="35" name="TextBox 34"/>
          <p:cNvSpPr txBox="1"/>
          <p:nvPr/>
        </p:nvSpPr>
        <p:spPr>
          <a:xfrm>
            <a:off x="4804505" y="4134841"/>
            <a:ext cx="1658840" cy="442035"/>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Full integration with bug tracking and test management </a:t>
            </a:r>
            <a:r>
              <a:rPr lang="en-US" sz="800" dirty="0" smtClean="0">
                <a:solidFill>
                  <a:srgbClr val="464646"/>
                </a:solidFill>
              </a:rPr>
              <a:t>systems</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Defined bug triage process.</a:t>
            </a:r>
          </a:p>
        </p:txBody>
      </p:sp>
      <p:sp>
        <p:nvSpPr>
          <p:cNvPr id="36" name="TextBox 35"/>
          <p:cNvSpPr txBox="1"/>
          <p:nvPr/>
        </p:nvSpPr>
        <p:spPr>
          <a:xfrm>
            <a:off x="6425078" y="4126238"/>
            <a:ext cx="1958409" cy="688256"/>
          </a:xfrm>
          <a:prstGeom prst="rect">
            <a:avLst/>
          </a:prstGeom>
          <a:noFill/>
          <a:ln w="9525">
            <a:noFill/>
            <a:miter lim="800000"/>
            <a:headEnd/>
            <a:tailEnd/>
          </a:ln>
        </p:spPr>
        <p:txBody>
          <a:bodyPr vert="horz" wrap="square" lIns="72000" tIns="36000" rIns="72000" bIns="36000" numCol="1" rtlCol="0" anchor="t" anchorCtr="0" compatLnSpc="1">
            <a:prstTxWarp prst="textNoShape">
              <a:avLst/>
            </a:prstTxWarp>
            <a:spAutoFit/>
          </a:bodyPr>
          <a:lstStyle/>
          <a:p>
            <a:pPr marL="72000" indent="-72000">
              <a:buClr>
                <a:schemeClr val="tx1"/>
              </a:buClr>
              <a:buSzPct val="80000"/>
              <a:buFont typeface="Wingdings" panose="05000000000000000000" pitchFamily="2" charset="2"/>
              <a:buChar char="§"/>
            </a:pPr>
            <a:r>
              <a:rPr lang="en-US" sz="800" dirty="0">
                <a:solidFill>
                  <a:srgbClr val="464646"/>
                </a:solidFill>
              </a:rPr>
              <a:t>Defects are trapped and sent directly back through the fix, test creation, and regression test </a:t>
            </a:r>
            <a:r>
              <a:rPr lang="en-US" sz="800" dirty="0" smtClean="0">
                <a:solidFill>
                  <a:srgbClr val="464646"/>
                </a:solidFill>
              </a:rPr>
              <a:t>processes</a:t>
            </a:r>
            <a:endParaRPr lang="en-US" sz="800" dirty="0">
              <a:solidFill>
                <a:srgbClr val="464646"/>
              </a:solidFill>
            </a:endParaRPr>
          </a:p>
          <a:p>
            <a:pPr marL="72000" indent="-72000">
              <a:buClr>
                <a:schemeClr val="tx1"/>
              </a:buClr>
              <a:buSzPct val="80000"/>
              <a:buFont typeface="Wingdings" panose="05000000000000000000" pitchFamily="2" charset="2"/>
              <a:buChar char="§"/>
            </a:pPr>
            <a:r>
              <a:rPr lang="en-US" sz="800" dirty="0">
                <a:solidFill>
                  <a:srgbClr val="464646"/>
                </a:solidFill>
              </a:rPr>
              <a:t>QA Test team is an integral part of product development (QA and Dev work together)</a:t>
            </a:r>
          </a:p>
        </p:txBody>
      </p:sp>
      <p:sp>
        <p:nvSpPr>
          <p:cNvPr id="38" name="Rectangle 37"/>
          <p:cNvSpPr/>
          <p:nvPr/>
        </p:nvSpPr>
        <p:spPr bwMode="gray">
          <a:xfrm>
            <a:off x="1988215" y="4790946"/>
            <a:ext cx="8990755" cy="925451"/>
          </a:xfrm>
          <a:prstGeom prst="rect">
            <a:avLst/>
          </a:prstGeom>
          <a:solidFill>
            <a:schemeClr val="bg1">
              <a:alpha val="63000"/>
            </a:schemeClr>
          </a:solidFill>
          <a:ln w="19050" algn="ctr">
            <a:noFill/>
            <a:miter lim="800000"/>
            <a:headEnd/>
            <a:tailEnd/>
          </a:ln>
          <a:effectLst/>
        </p:spPr>
        <p:txBody>
          <a:bodyPr wrap="square" lIns="108000" tIns="108000" rIns="108000" bIns="108000" rtlCol="0" anchor="ctr" anchorCtr="0">
            <a:spAutoFit/>
          </a:bodyPr>
          <a:lstStyle/>
          <a:p>
            <a:pPr algn="ctr" defTabSz="457293" fontAlgn="base">
              <a:lnSpc>
                <a:spcPct val="90000"/>
              </a:lnSpc>
              <a:buClr>
                <a:srgbClr val="E20074"/>
              </a:buClr>
              <a:buSzPct val="75000"/>
            </a:pPr>
            <a:endParaRPr lang="ru-RU" sz="1800" dirty="0" smtClean="0">
              <a:latin typeface="Tele-GroteskNor" pitchFamily="2" charset="0"/>
              <a:cs typeface="Arial Unicode MS" panose="020B0604020202020204" pitchFamily="34" charset="-128"/>
            </a:endParaRPr>
          </a:p>
        </p:txBody>
      </p:sp>
      <p:sp>
        <p:nvSpPr>
          <p:cNvPr id="39" name="TextBox 38"/>
          <p:cNvSpPr txBox="1"/>
          <p:nvPr/>
        </p:nvSpPr>
        <p:spPr>
          <a:xfrm>
            <a:off x="2012513" y="4786704"/>
            <a:ext cx="1352461" cy="802271"/>
          </a:xfrm>
          <a:prstGeom prst="rect">
            <a:avLst/>
          </a:prstGeom>
          <a:noFill/>
          <a:ln w="9525">
            <a:noFill/>
            <a:miter lim="800000"/>
            <a:headEnd/>
            <a:tailEnd/>
          </a:ln>
        </p:spPr>
        <p:txBody>
          <a:bodyPr vert="horz" wrap="square" lIns="62993" tIns="31496" rIns="62993" bIns="31496" numCol="1" rtlCol="0" anchor="t" anchorCtr="0" compatLnSpc="1">
            <a:prstTxWarp prst="textNoShape">
              <a:avLst/>
            </a:prstTxWarp>
            <a:spAutoFit/>
          </a:bodyPr>
          <a:lstStyle/>
          <a:p>
            <a:pPr marL="62993" indent="-62993">
              <a:buClr>
                <a:schemeClr val="tx1"/>
              </a:buClr>
              <a:buSzPct val="80000"/>
              <a:buFont typeface="Wingdings" panose="05000000000000000000" pitchFamily="2" charset="2"/>
              <a:buChar char="§"/>
            </a:pPr>
            <a:r>
              <a:rPr lang="en-US" sz="800" dirty="0">
                <a:solidFill>
                  <a:srgbClr val="464646"/>
                </a:solidFill>
              </a:rPr>
              <a:t>Manual delivery of software changes once in 4 months.</a:t>
            </a:r>
          </a:p>
          <a:p>
            <a:pPr marL="62993" indent="-62993">
              <a:buClr>
                <a:schemeClr val="tx1"/>
              </a:buClr>
              <a:buSzPct val="80000"/>
              <a:buFont typeface="Wingdings" panose="05000000000000000000" pitchFamily="2" charset="2"/>
              <a:buChar char="§"/>
            </a:pPr>
            <a:r>
              <a:rPr lang="en-US" sz="800" dirty="0" smtClean="0">
                <a:solidFill>
                  <a:srgbClr val="464646"/>
                </a:solidFill>
              </a:rPr>
              <a:t>Manual </a:t>
            </a:r>
            <a:r>
              <a:rPr lang="en-US" sz="800" dirty="0">
                <a:solidFill>
                  <a:srgbClr val="464646"/>
                </a:solidFill>
              </a:rPr>
              <a:t>installations of application</a:t>
            </a:r>
          </a:p>
          <a:p>
            <a:pPr marL="62993" indent="-62993">
              <a:buClr>
                <a:schemeClr val="tx1"/>
              </a:buClr>
              <a:buSzPct val="80000"/>
              <a:buFont typeface="Wingdings" panose="05000000000000000000" pitchFamily="2" charset="2"/>
              <a:buChar char="§"/>
            </a:pPr>
            <a:r>
              <a:rPr lang="en-US" sz="800" dirty="0" smtClean="0">
                <a:solidFill>
                  <a:srgbClr val="464646"/>
                </a:solidFill>
              </a:rPr>
              <a:t>One </a:t>
            </a:r>
            <a:r>
              <a:rPr lang="en-US" sz="800" dirty="0">
                <a:solidFill>
                  <a:srgbClr val="464646"/>
                </a:solidFill>
              </a:rPr>
              <a:t>monolithic application</a:t>
            </a:r>
          </a:p>
          <a:p>
            <a:pPr marL="62993" indent="-62993">
              <a:buClr>
                <a:schemeClr val="tx1"/>
              </a:buClr>
              <a:buSzPct val="80000"/>
              <a:buFont typeface="Wingdings" panose="05000000000000000000" pitchFamily="2" charset="2"/>
              <a:buChar char="§"/>
            </a:pPr>
            <a:r>
              <a:rPr lang="en-US" sz="800" dirty="0" smtClean="0">
                <a:solidFill>
                  <a:srgbClr val="464646"/>
                </a:solidFill>
              </a:rPr>
              <a:t>No </a:t>
            </a:r>
            <a:r>
              <a:rPr lang="en-US" sz="800" dirty="0">
                <a:solidFill>
                  <a:srgbClr val="464646"/>
                </a:solidFill>
              </a:rPr>
              <a:t>build </a:t>
            </a:r>
            <a:r>
              <a:rPr lang="en-US" sz="800" dirty="0" smtClean="0">
                <a:solidFill>
                  <a:srgbClr val="464646"/>
                </a:solidFill>
              </a:rPr>
              <a:t>versioning</a:t>
            </a:r>
            <a:endParaRPr lang="en-US" sz="800" dirty="0">
              <a:solidFill>
                <a:srgbClr val="464646"/>
              </a:solidFill>
            </a:endParaRPr>
          </a:p>
        </p:txBody>
      </p:sp>
      <p:sp>
        <p:nvSpPr>
          <p:cNvPr id="40" name="TextBox 39"/>
          <p:cNvSpPr txBox="1"/>
          <p:nvPr/>
        </p:nvSpPr>
        <p:spPr>
          <a:xfrm>
            <a:off x="3347293" y="4790945"/>
            <a:ext cx="1459406" cy="940770"/>
          </a:xfrm>
          <a:prstGeom prst="rect">
            <a:avLst/>
          </a:prstGeom>
          <a:noFill/>
          <a:ln w="9525">
            <a:noFill/>
            <a:miter lim="800000"/>
            <a:headEnd/>
            <a:tailEnd/>
          </a:ln>
        </p:spPr>
        <p:txBody>
          <a:bodyPr vert="horz" wrap="square" lIns="62993" tIns="31496" rIns="62993" bIns="31496" numCol="1" rtlCol="0" anchor="t" anchorCtr="0" compatLnSpc="1">
            <a:prstTxWarp prst="textNoShape">
              <a:avLst/>
            </a:prstTxWarp>
            <a:spAutoFit/>
          </a:bodyPr>
          <a:lstStyle/>
          <a:p>
            <a:pPr marL="62993" indent="-62993">
              <a:buClr>
                <a:schemeClr val="tx1"/>
              </a:buClr>
              <a:buSzPct val="80000"/>
              <a:buFont typeface="Wingdings" panose="05000000000000000000" pitchFamily="2" charset="2"/>
              <a:buChar char="§"/>
            </a:pPr>
            <a:r>
              <a:rPr lang="en-US" sz="950" dirty="0" smtClean="0">
                <a:solidFill>
                  <a:srgbClr val="464646"/>
                </a:solidFill>
              </a:rPr>
              <a:t>Semi </a:t>
            </a:r>
            <a:r>
              <a:rPr lang="en-US" sz="950" dirty="0">
                <a:solidFill>
                  <a:srgbClr val="464646"/>
                </a:solidFill>
              </a:rPr>
              <a:t>automated delivery of software changes once in 4 </a:t>
            </a:r>
            <a:r>
              <a:rPr lang="en-US" sz="950" dirty="0" smtClean="0">
                <a:solidFill>
                  <a:srgbClr val="464646"/>
                </a:solidFill>
              </a:rPr>
              <a:t>months</a:t>
            </a:r>
            <a:endParaRPr lang="en-US" sz="950" dirty="0">
              <a:solidFill>
                <a:srgbClr val="464646"/>
              </a:solidFill>
            </a:endParaRPr>
          </a:p>
          <a:p>
            <a:pPr marL="62993" indent="-62993">
              <a:buClr>
                <a:schemeClr val="tx1"/>
              </a:buClr>
              <a:buSzPct val="80000"/>
              <a:buFont typeface="Wingdings" panose="05000000000000000000" pitchFamily="2" charset="2"/>
              <a:buChar char="§"/>
            </a:pPr>
            <a:r>
              <a:rPr lang="en-US" sz="950" dirty="0">
                <a:solidFill>
                  <a:srgbClr val="464646"/>
                </a:solidFill>
              </a:rPr>
              <a:t>Semi automated installations. Versioning of the delivered builds</a:t>
            </a:r>
          </a:p>
        </p:txBody>
      </p:sp>
      <p:sp>
        <p:nvSpPr>
          <p:cNvPr id="41" name="TextBox 40"/>
          <p:cNvSpPr txBox="1"/>
          <p:nvPr/>
        </p:nvSpPr>
        <p:spPr>
          <a:xfrm>
            <a:off x="4803212" y="4797619"/>
            <a:ext cx="1621866" cy="802271"/>
          </a:xfrm>
          <a:prstGeom prst="rect">
            <a:avLst/>
          </a:prstGeom>
          <a:noFill/>
          <a:ln w="9525">
            <a:noFill/>
            <a:miter lim="800000"/>
            <a:headEnd/>
            <a:tailEnd/>
          </a:ln>
        </p:spPr>
        <p:txBody>
          <a:bodyPr vert="horz" wrap="square" lIns="62993" tIns="31496" rIns="62993" bIns="31496" numCol="1" rtlCol="0" anchor="t" anchorCtr="0" compatLnSpc="1">
            <a:prstTxWarp prst="textNoShape">
              <a:avLst/>
            </a:prstTxWarp>
            <a:spAutoFit/>
          </a:bodyPr>
          <a:lstStyle/>
          <a:p>
            <a:pPr marL="62993" indent="-62993">
              <a:buClr>
                <a:schemeClr val="tx1"/>
              </a:buClr>
              <a:buSzPct val="80000"/>
              <a:buFont typeface="Wingdings" panose="05000000000000000000" pitchFamily="2" charset="2"/>
              <a:buChar char="§"/>
            </a:pPr>
            <a:r>
              <a:rPr lang="en-US" sz="800" dirty="0">
                <a:solidFill>
                  <a:srgbClr val="464646"/>
                </a:solidFill>
              </a:rPr>
              <a:t>Semi automated deliveries of versioned software on demand</a:t>
            </a:r>
          </a:p>
          <a:p>
            <a:pPr marL="62993" indent="-62993">
              <a:buClr>
                <a:schemeClr val="tx1"/>
              </a:buClr>
              <a:buSzPct val="80000"/>
              <a:buFont typeface="Wingdings" panose="05000000000000000000" pitchFamily="2" charset="2"/>
              <a:buChar char="§"/>
            </a:pPr>
            <a:r>
              <a:rPr lang="en-US" sz="800" dirty="0" smtClean="0">
                <a:solidFill>
                  <a:srgbClr val="464646"/>
                </a:solidFill>
              </a:rPr>
              <a:t>Automated </a:t>
            </a:r>
            <a:r>
              <a:rPr lang="en-US" sz="800" dirty="0">
                <a:solidFill>
                  <a:srgbClr val="464646"/>
                </a:solidFill>
              </a:rPr>
              <a:t>installations with rolling updated</a:t>
            </a:r>
          </a:p>
          <a:p>
            <a:pPr marL="62993" indent="-62993">
              <a:buClr>
                <a:schemeClr val="tx1"/>
              </a:buClr>
              <a:buSzPct val="80000"/>
              <a:buFont typeface="Wingdings" panose="05000000000000000000" pitchFamily="2" charset="2"/>
              <a:buChar char="§"/>
            </a:pPr>
            <a:r>
              <a:rPr lang="en-US" sz="800" dirty="0" smtClean="0">
                <a:solidFill>
                  <a:srgbClr val="464646"/>
                </a:solidFill>
              </a:rPr>
              <a:t>Automated </a:t>
            </a:r>
            <a:r>
              <a:rPr lang="en-US" sz="800" dirty="0">
                <a:solidFill>
                  <a:srgbClr val="464646"/>
                </a:solidFill>
              </a:rPr>
              <a:t>version tagging of </a:t>
            </a:r>
            <a:r>
              <a:rPr lang="en-US" sz="800" dirty="0" smtClean="0">
                <a:solidFill>
                  <a:srgbClr val="464646"/>
                </a:solidFill>
              </a:rPr>
              <a:t> the </a:t>
            </a:r>
            <a:r>
              <a:rPr lang="en-US" sz="800" dirty="0">
                <a:solidFill>
                  <a:srgbClr val="464646"/>
                </a:solidFill>
              </a:rPr>
              <a:t>builds</a:t>
            </a:r>
          </a:p>
        </p:txBody>
      </p:sp>
      <p:sp>
        <p:nvSpPr>
          <p:cNvPr id="42" name="TextBox 41"/>
          <p:cNvSpPr txBox="1"/>
          <p:nvPr/>
        </p:nvSpPr>
        <p:spPr>
          <a:xfrm>
            <a:off x="6448662" y="4790947"/>
            <a:ext cx="1924040" cy="802271"/>
          </a:xfrm>
          <a:prstGeom prst="rect">
            <a:avLst/>
          </a:prstGeom>
          <a:noFill/>
          <a:ln w="9525">
            <a:noFill/>
            <a:miter lim="800000"/>
            <a:headEnd/>
            <a:tailEnd/>
          </a:ln>
        </p:spPr>
        <p:txBody>
          <a:bodyPr vert="horz" wrap="square" lIns="62993" tIns="31496" rIns="62993" bIns="31496" numCol="1" rtlCol="0" anchor="t" anchorCtr="0" compatLnSpc="1">
            <a:prstTxWarp prst="textNoShape">
              <a:avLst/>
            </a:prstTxWarp>
            <a:spAutoFit/>
          </a:bodyPr>
          <a:lstStyle/>
          <a:p>
            <a:pPr marL="62993" indent="-62993">
              <a:buClr>
                <a:schemeClr val="tx1"/>
              </a:buClr>
              <a:buSzPct val="80000"/>
              <a:buFont typeface="Wingdings" panose="05000000000000000000" pitchFamily="2" charset="2"/>
              <a:buChar char="§"/>
            </a:pPr>
            <a:r>
              <a:rPr lang="en-US" sz="800" dirty="0">
                <a:solidFill>
                  <a:srgbClr val="464646"/>
                </a:solidFill>
              </a:rPr>
              <a:t>Automated continuous delivery of software after implementation and test</a:t>
            </a:r>
          </a:p>
          <a:p>
            <a:pPr marL="62993" indent="-62993">
              <a:buClr>
                <a:schemeClr val="tx1"/>
              </a:buClr>
              <a:buSzPct val="80000"/>
              <a:buFont typeface="Wingdings" panose="05000000000000000000" pitchFamily="2" charset="2"/>
              <a:buChar char="§"/>
            </a:pPr>
            <a:r>
              <a:rPr lang="en-US" sz="800" dirty="0" smtClean="0">
                <a:solidFill>
                  <a:srgbClr val="464646"/>
                </a:solidFill>
              </a:rPr>
              <a:t>Automated </a:t>
            </a:r>
            <a:r>
              <a:rPr lang="en-US" sz="800" dirty="0">
                <a:solidFill>
                  <a:srgbClr val="464646"/>
                </a:solidFill>
              </a:rPr>
              <a:t>installations without downtime</a:t>
            </a:r>
          </a:p>
          <a:p>
            <a:pPr marL="62993" indent="-62993">
              <a:buClr>
                <a:schemeClr val="tx1"/>
              </a:buClr>
              <a:buSzPct val="80000"/>
              <a:buFont typeface="Wingdings" panose="05000000000000000000" pitchFamily="2" charset="2"/>
              <a:buChar char="§"/>
            </a:pPr>
            <a:r>
              <a:rPr lang="en-US" sz="800" dirty="0" smtClean="0">
                <a:solidFill>
                  <a:srgbClr val="464646"/>
                </a:solidFill>
              </a:rPr>
              <a:t>Feature </a:t>
            </a:r>
            <a:r>
              <a:rPr lang="en-US" sz="800" dirty="0">
                <a:solidFill>
                  <a:srgbClr val="464646"/>
                </a:solidFill>
              </a:rPr>
              <a:t>branch development with auto merging</a:t>
            </a:r>
          </a:p>
          <a:p>
            <a:pPr marL="62993" indent="-62993">
              <a:buClr>
                <a:schemeClr val="tx1"/>
              </a:buClr>
              <a:buSzPct val="80000"/>
              <a:buFont typeface="Wingdings" panose="05000000000000000000" pitchFamily="2" charset="2"/>
              <a:buChar char="§"/>
            </a:pPr>
            <a:r>
              <a:rPr lang="en-US" sz="800" dirty="0" smtClean="0">
                <a:solidFill>
                  <a:srgbClr val="464646"/>
                </a:solidFill>
              </a:rPr>
              <a:t>Splitting </a:t>
            </a:r>
            <a:r>
              <a:rPr lang="en-US" sz="800" dirty="0">
                <a:solidFill>
                  <a:srgbClr val="464646"/>
                </a:solidFill>
              </a:rPr>
              <a:t>the deliveries into stateless services (components).</a:t>
            </a:r>
          </a:p>
        </p:txBody>
      </p:sp>
      <p:sp>
        <p:nvSpPr>
          <p:cNvPr id="43" name="TextBox 42"/>
          <p:cNvSpPr txBox="1"/>
          <p:nvPr/>
        </p:nvSpPr>
        <p:spPr>
          <a:xfrm>
            <a:off x="8364611" y="4775131"/>
            <a:ext cx="2577731" cy="1048492"/>
          </a:xfrm>
          <a:prstGeom prst="rect">
            <a:avLst/>
          </a:prstGeom>
          <a:noFill/>
          <a:ln w="9525">
            <a:noFill/>
            <a:miter lim="800000"/>
            <a:headEnd/>
            <a:tailEnd/>
          </a:ln>
        </p:spPr>
        <p:txBody>
          <a:bodyPr vert="horz" wrap="square" lIns="62993" tIns="31496" rIns="62993" bIns="31496" numCol="1" rtlCol="0" anchor="t" anchorCtr="0" compatLnSpc="1">
            <a:prstTxWarp prst="textNoShape">
              <a:avLst/>
            </a:prstTxWarp>
            <a:spAutoFit/>
          </a:bodyPr>
          <a:lstStyle/>
          <a:p>
            <a:pPr marL="62993" indent="-62993">
              <a:buClr>
                <a:schemeClr val="tx1"/>
              </a:buClr>
              <a:buSzPct val="80000"/>
              <a:buFont typeface="Wingdings" panose="05000000000000000000" pitchFamily="2" charset="2"/>
              <a:buChar char="§"/>
            </a:pPr>
            <a:r>
              <a:rPr lang="en-US" sz="800" dirty="0">
                <a:solidFill>
                  <a:srgbClr val="464646"/>
                </a:solidFill>
              </a:rPr>
              <a:t>Automated continuous delivery of software after implementation and automated test</a:t>
            </a:r>
          </a:p>
          <a:p>
            <a:pPr marL="62993" indent="-62993">
              <a:buClr>
                <a:schemeClr val="tx1"/>
              </a:buClr>
              <a:buSzPct val="80000"/>
              <a:buFont typeface="Wingdings" panose="05000000000000000000" pitchFamily="2" charset="2"/>
              <a:buChar char="§"/>
            </a:pPr>
            <a:r>
              <a:rPr lang="en-US" sz="800" dirty="0" smtClean="0">
                <a:solidFill>
                  <a:srgbClr val="464646"/>
                </a:solidFill>
              </a:rPr>
              <a:t>Automated </a:t>
            </a:r>
            <a:r>
              <a:rPr lang="en-US" sz="800" dirty="0">
                <a:solidFill>
                  <a:srgbClr val="464646"/>
                </a:solidFill>
              </a:rPr>
              <a:t>rolling installation without downtime of new versions of components.</a:t>
            </a:r>
          </a:p>
          <a:p>
            <a:pPr marL="62993" indent="-62993">
              <a:buClr>
                <a:schemeClr val="tx1"/>
              </a:buClr>
              <a:buSzPct val="80000"/>
              <a:buFont typeface="Wingdings" panose="05000000000000000000" pitchFamily="2" charset="2"/>
              <a:buChar char="§"/>
            </a:pPr>
            <a:r>
              <a:rPr lang="en-US" sz="800" dirty="0" smtClean="0">
                <a:solidFill>
                  <a:srgbClr val="464646"/>
                </a:solidFill>
              </a:rPr>
              <a:t>Backwards </a:t>
            </a:r>
            <a:r>
              <a:rPr lang="en-US" sz="800" dirty="0">
                <a:solidFill>
                  <a:srgbClr val="464646"/>
                </a:solidFill>
              </a:rPr>
              <a:t>compatibility of the versions between components</a:t>
            </a:r>
          </a:p>
          <a:p>
            <a:pPr marL="62993" indent="-62993">
              <a:buClr>
                <a:schemeClr val="tx1"/>
              </a:buClr>
              <a:buSzPct val="80000"/>
              <a:buFont typeface="Wingdings" panose="05000000000000000000" pitchFamily="2" charset="2"/>
              <a:buChar char="§"/>
            </a:pPr>
            <a:r>
              <a:rPr lang="en-US" sz="800" dirty="0" smtClean="0">
                <a:solidFill>
                  <a:srgbClr val="464646"/>
                </a:solidFill>
              </a:rPr>
              <a:t>Automated </a:t>
            </a:r>
            <a:r>
              <a:rPr lang="en-US" sz="800" dirty="0">
                <a:solidFill>
                  <a:srgbClr val="464646"/>
                </a:solidFill>
              </a:rPr>
              <a:t>scaling of services</a:t>
            </a:r>
          </a:p>
          <a:p>
            <a:pPr marL="62993" indent="-62993">
              <a:buClr>
                <a:schemeClr val="tx1"/>
              </a:buClr>
              <a:buSzPct val="80000"/>
              <a:buFont typeface="Wingdings" panose="05000000000000000000" pitchFamily="2" charset="2"/>
              <a:buChar char="§"/>
            </a:pPr>
            <a:r>
              <a:rPr lang="en-US" sz="800" dirty="0">
                <a:solidFill>
                  <a:srgbClr val="464646"/>
                </a:solidFill>
              </a:rPr>
              <a:t>Master branch development with feature </a:t>
            </a:r>
            <a:r>
              <a:rPr lang="en-US" sz="800" dirty="0" smtClean="0">
                <a:solidFill>
                  <a:srgbClr val="464646"/>
                </a:solidFill>
              </a:rPr>
              <a:t>toggling</a:t>
            </a:r>
            <a:endParaRPr lang="en-US" sz="800" dirty="0">
              <a:solidFill>
                <a:srgbClr val="464646"/>
              </a:solidFill>
            </a:endParaRPr>
          </a:p>
          <a:p>
            <a:pPr marL="62993" indent="-62993">
              <a:buClr>
                <a:schemeClr val="tx1"/>
              </a:buClr>
              <a:buSzPct val="80000"/>
              <a:buFont typeface="Wingdings" panose="05000000000000000000" pitchFamily="2" charset="2"/>
              <a:buChar char="§"/>
            </a:pPr>
            <a:endParaRPr lang="en-US" sz="800" dirty="0">
              <a:solidFill>
                <a:srgbClr val="464646"/>
              </a:solidFill>
            </a:endParaRPr>
          </a:p>
        </p:txBody>
      </p:sp>
      <p:sp>
        <p:nvSpPr>
          <p:cNvPr id="44" name="AutoShape 120"/>
          <p:cNvSpPr>
            <a:spLocks noChangeArrowheads="1"/>
          </p:cNvSpPr>
          <p:nvPr/>
        </p:nvSpPr>
        <p:spPr bwMode="auto">
          <a:xfrm>
            <a:off x="826595" y="1669778"/>
            <a:ext cx="951724" cy="489591"/>
          </a:xfrm>
          <a:prstGeom prst="rect">
            <a:avLst/>
          </a:prstGeom>
          <a:noFill/>
          <a:ln w="12700" algn="ctr">
            <a:noFill/>
            <a:miter lim="800000"/>
            <a:headEnd/>
            <a:tailEnd/>
          </a:ln>
        </p:spPr>
        <p:txBody>
          <a:bodyPr lIns="94489" tIns="94489" rIns="0" bIns="0" anchor="t" anchorCtr="0"/>
          <a:lstStyle/>
          <a:p>
            <a:pPr defTabSz="800009">
              <a:lnSpc>
                <a:spcPct val="90000"/>
              </a:lnSpc>
            </a:pPr>
            <a:r>
              <a:rPr lang="en-US" sz="1200" dirty="0">
                <a:solidFill>
                  <a:srgbClr val="6B6B6B"/>
                </a:solidFill>
                <a:latin typeface="Tele-GroteskFet" pitchFamily="2" charset="0"/>
                <a:ea typeface="Tele-GroteskFet" pitchFamily="2" charset="0"/>
                <a:cs typeface="Tele-GroteskFet" pitchFamily="2" charset="0"/>
              </a:rPr>
              <a:t>Test</a:t>
            </a:r>
          </a:p>
          <a:p>
            <a:pPr defTabSz="800009">
              <a:lnSpc>
                <a:spcPct val="90000"/>
              </a:lnSpc>
            </a:pPr>
            <a:r>
              <a:rPr lang="en-US" sz="1200" dirty="0">
                <a:solidFill>
                  <a:srgbClr val="6B6B6B"/>
                </a:solidFill>
                <a:latin typeface="Tele-GroteskFet" pitchFamily="2" charset="0"/>
                <a:ea typeface="Tele-GroteskFet" pitchFamily="2" charset="0"/>
                <a:cs typeface="Tele-GroteskFet" pitchFamily="2" charset="0"/>
              </a:rPr>
              <a:t>Development</a:t>
            </a:r>
          </a:p>
        </p:txBody>
      </p:sp>
      <p:sp>
        <p:nvSpPr>
          <p:cNvPr id="45" name="AutoShape 120"/>
          <p:cNvSpPr>
            <a:spLocks noChangeArrowheads="1"/>
          </p:cNvSpPr>
          <p:nvPr/>
        </p:nvSpPr>
        <p:spPr bwMode="auto">
          <a:xfrm>
            <a:off x="807885" y="4992286"/>
            <a:ext cx="976782" cy="489591"/>
          </a:xfrm>
          <a:prstGeom prst="rect">
            <a:avLst/>
          </a:prstGeom>
          <a:noFill/>
          <a:ln w="12700" algn="ctr">
            <a:noFill/>
            <a:miter lim="800000"/>
            <a:headEnd/>
            <a:tailEnd/>
          </a:ln>
        </p:spPr>
        <p:txBody>
          <a:bodyPr lIns="94489" tIns="94489" rIns="0" bIns="0" anchor="t" anchorCtr="0"/>
          <a:lstStyle/>
          <a:p>
            <a:pPr defTabSz="800009">
              <a:lnSpc>
                <a:spcPct val="90000"/>
              </a:lnSpc>
            </a:pPr>
            <a:r>
              <a:rPr lang="en-US" sz="1200" dirty="0" smtClean="0">
                <a:solidFill>
                  <a:srgbClr val="6B6B6B"/>
                </a:solidFill>
                <a:latin typeface="Tele-GroteskFet" pitchFamily="2" charset="0"/>
                <a:ea typeface="Tele-GroteskFet" pitchFamily="2" charset="0"/>
                <a:cs typeface="Tele-GroteskFet" pitchFamily="2" charset="0"/>
              </a:rPr>
              <a:t>DevOps Integration</a:t>
            </a:r>
            <a:endParaRPr lang="en-US" sz="1200" dirty="0">
              <a:solidFill>
                <a:srgbClr val="6B6B6B"/>
              </a:solidFill>
              <a:latin typeface="Tele-GroteskFet" pitchFamily="2" charset="0"/>
              <a:ea typeface="Tele-GroteskFet" pitchFamily="2" charset="0"/>
              <a:cs typeface="Tele-GroteskFet" pitchFamily="2" charset="0"/>
            </a:endParaRPr>
          </a:p>
        </p:txBody>
      </p:sp>
    </p:spTree>
    <p:extLst>
      <p:ext uri="{BB962C8B-B14F-4D97-AF65-F5344CB8AC3E}">
        <p14:creationId xmlns:p14="http://schemas.microsoft.com/office/powerpoint/2010/main" val="271130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gray">
          <a:xfrm>
            <a:off x="372069" y="780973"/>
            <a:ext cx="1734906" cy="4579303"/>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No test automation</a:t>
            </a:r>
            <a:endParaRPr lang="ru-RU"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100</a:t>
            </a:r>
            <a:r>
              <a:rPr lang="en-US" sz="1500" b="1" dirty="0">
                <a:latin typeface="Segoe Condensed" panose="020B0606040200020203" pitchFamily="34" charset="0"/>
                <a:cs typeface="Arial Unicode MS" panose="020B0604020202020204" pitchFamily="34" charset="-128"/>
              </a:rPr>
              <a:t>% manual </a:t>
            </a:r>
            <a:r>
              <a:rPr lang="en-US" sz="1500" b="1" dirty="0">
                <a:latin typeface="Segoe Condensed" panose="020B0606040200020203" pitchFamily="34" charset="0"/>
                <a:cs typeface="Arial Unicode MS" panose="020B0604020202020204" pitchFamily="34" charset="-128"/>
              </a:rPr>
              <a:t>test cases</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 </a:t>
            </a:r>
            <a:endParaRPr lang="ru-RU" sz="1500" b="1" dirty="0">
              <a:latin typeface="Segoe Condensed" panose="020B0606040200020203" pitchFamily="34" charset="0"/>
              <a:cs typeface="Arial Unicode MS" panose="020B0604020202020204" pitchFamily="34" charset="-128"/>
            </a:endParaRPr>
          </a:p>
        </p:txBody>
      </p:sp>
      <p:sp>
        <p:nvSpPr>
          <p:cNvPr id="6" name="Rectangle 5"/>
          <p:cNvSpPr/>
          <p:nvPr/>
        </p:nvSpPr>
        <p:spPr bwMode="gray">
          <a:xfrm>
            <a:off x="372069" y="5445165"/>
            <a:ext cx="1734906" cy="313254"/>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1543" b="1" dirty="0">
                <a:latin typeface="Segoe UI Emoji" panose="020B0502040204020203" pitchFamily="34" charset="0"/>
                <a:ea typeface="Segoe UI Emoji" panose="020B0502040204020203" pitchFamily="34" charset="0"/>
                <a:cs typeface="Arial Unicode MS" panose="020B0604020202020204" pitchFamily="34" charset="-128"/>
              </a:rPr>
              <a:t>Manual</a:t>
            </a:r>
            <a:endParaRPr lang="ru-RU" sz="1543" b="1" dirty="0">
              <a:latin typeface="Tele-GroteskNor" pitchFamily="2" charset="0"/>
              <a:ea typeface="Segoe UI Emoji" panose="020B0502040204020203" pitchFamily="34" charset="0"/>
              <a:cs typeface="Arial Unicode MS" panose="020B0604020202020204" pitchFamily="34" charset="-128"/>
            </a:endParaRPr>
          </a:p>
        </p:txBody>
      </p:sp>
      <p:sp>
        <p:nvSpPr>
          <p:cNvPr id="7" name="Rectangle 6"/>
          <p:cNvSpPr/>
          <p:nvPr/>
        </p:nvSpPr>
        <p:spPr bwMode="gray">
          <a:xfrm>
            <a:off x="2185350" y="5444507"/>
            <a:ext cx="1674752" cy="313912"/>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1543" b="1" dirty="0">
                <a:latin typeface="Segoe UI Emoji" panose="020B0502040204020203" pitchFamily="34" charset="0"/>
                <a:ea typeface="Segoe UI Emoji" panose="020B0502040204020203" pitchFamily="34" charset="0"/>
                <a:cs typeface="Arial Unicode MS" panose="020B0604020202020204" pitchFamily="34" charset="-128"/>
              </a:rPr>
              <a:t>Beginning</a:t>
            </a:r>
            <a:endParaRPr lang="ru-RU" sz="1543" b="1" dirty="0">
              <a:latin typeface="Tele-GroteskNor" pitchFamily="2" charset="0"/>
              <a:ea typeface="Segoe UI Emoji" panose="020B0502040204020203" pitchFamily="34" charset="0"/>
              <a:cs typeface="Arial Unicode MS" panose="020B0604020202020204" pitchFamily="34" charset="-128"/>
            </a:endParaRPr>
          </a:p>
        </p:txBody>
      </p:sp>
      <p:sp>
        <p:nvSpPr>
          <p:cNvPr id="8" name="Rectangle 7"/>
          <p:cNvSpPr/>
          <p:nvPr/>
        </p:nvSpPr>
        <p:spPr bwMode="gray">
          <a:xfrm>
            <a:off x="3946579" y="5445165"/>
            <a:ext cx="2163071" cy="313912"/>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1543" b="1" dirty="0">
                <a:latin typeface="Segoe UI Emoji" panose="020B0502040204020203" pitchFamily="34" charset="0"/>
                <a:ea typeface="Segoe UI Emoji" panose="020B0502040204020203" pitchFamily="34" charset="0"/>
                <a:cs typeface="Arial Unicode MS" panose="020B0604020202020204" pitchFamily="34" charset="-128"/>
              </a:rPr>
              <a:t>Defined</a:t>
            </a:r>
            <a:endParaRPr lang="ru-RU" sz="1543" b="1" dirty="0">
              <a:latin typeface="Tele-GroteskNor" pitchFamily="2" charset="0"/>
              <a:ea typeface="Segoe UI Emoji" panose="020B0502040204020203" pitchFamily="34" charset="0"/>
              <a:cs typeface="Arial Unicode MS" panose="020B0604020202020204" pitchFamily="34" charset="-128"/>
            </a:endParaRPr>
          </a:p>
        </p:txBody>
      </p:sp>
      <p:sp>
        <p:nvSpPr>
          <p:cNvPr id="9" name="Rectangle 8"/>
          <p:cNvSpPr/>
          <p:nvPr/>
        </p:nvSpPr>
        <p:spPr bwMode="gray">
          <a:xfrm>
            <a:off x="6188025" y="5445165"/>
            <a:ext cx="2085496" cy="313912"/>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1543" b="1" dirty="0">
                <a:latin typeface="Segoe UI Emoji" panose="020B0502040204020203" pitchFamily="34" charset="0"/>
                <a:ea typeface="Segoe UI Emoji" panose="020B0502040204020203" pitchFamily="34" charset="0"/>
                <a:cs typeface="Arial Unicode MS" panose="020B0604020202020204" pitchFamily="34" charset="-128"/>
              </a:rPr>
              <a:t>Advanced</a:t>
            </a:r>
          </a:p>
        </p:txBody>
      </p:sp>
      <p:sp>
        <p:nvSpPr>
          <p:cNvPr id="10" name="Rectangle 9"/>
          <p:cNvSpPr/>
          <p:nvPr/>
        </p:nvSpPr>
        <p:spPr bwMode="gray">
          <a:xfrm>
            <a:off x="8351894" y="5445165"/>
            <a:ext cx="2844106" cy="313912"/>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1543" b="1" dirty="0">
                <a:latin typeface="Segoe UI Emoji" panose="020B0502040204020203" pitchFamily="34" charset="0"/>
                <a:ea typeface="Segoe UI Emoji" panose="020B0502040204020203" pitchFamily="34" charset="0"/>
                <a:cs typeface="Arial Unicode MS" panose="020B0604020202020204" pitchFamily="34" charset="-128"/>
              </a:rPr>
              <a:t>Automated / Matured</a:t>
            </a:r>
          </a:p>
        </p:txBody>
      </p:sp>
      <p:sp>
        <p:nvSpPr>
          <p:cNvPr id="11" name="Rectangle 10"/>
          <p:cNvSpPr/>
          <p:nvPr/>
        </p:nvSpPr>
        <p:spPr bwMode="gray">
          <a:xfrm>
            <a:off x="2185350" y="780973"/>
            <a:ext cx="1682854" cy="4579303"/>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Basic level of </a:t>
            </a:r>
            <a:r>
              <a:rPr lang="en-US" sz="1500" b="1" dirty="0">
                <a:latin typeface="Segoe Condensed" panose="020B0606040200020203" pitchFamily="34" charset="0"/>
                <a:cs typeface="Arial Unicode MS" panose="020B0604020202020204" pitchFamily="34" charset="-128"/>
              </a:rPr>
              <a:t>automation</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cases automated  </a:t>
            </a:r>
            <a:r>
              <a:rPr lang="en-US" sz="1500" b="1" dirty="0">
                <a:latin typeface="Segoe Condensed" panose="020B0606040200020203" pitchFamily="34" charset="0"/>
                <a:cs typeface="Arial Unicode MS" panose="020B0604020202020204" pitchFamily="34" charset="-128"/>
              </a:rPr>
              <a:t>through scripting </a:t>
            </a:r>
            <a:r>
              <a:rPr lang="en-US" sz="1500" b="1" dirty="0">
                <a:latin typeface="Segoe Condensed" panose="020B0606040200020203" pitchFamily="34" charset="0"/>
                <a:cs typeface="Arial Unicode MS" panose="020B0604020202020204" pitchFamily="34" charset="-128"/>
              </a:rPr>
              <a:t>methodologies</a:t>
            </a: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a:t>
            </a:r>
            <a:r>
              <a:rPr lang="en-US" sz="1500" b="1" dirty="0">
                <a:latin typeface="Segoe Condensed" panose="020B0606040200020203" pitchFamily="34" charset="0"/>
                <a:cs typeface="Arial Unicode MS" panose="020B0604020202020204" pitchFamily="34" charset="-128"/>
              </a:rPr>
              <a:t>automation suite exists, but </a:t>
            </a:r>
            <a:r>
              <a:rPr lang="en-US" sz="1500" b="1" dirty="0">
                <a:latin typeface="Segoe Condensed" panose="020B0606040200020203" pitchFamily="34" charset="0"/>
                <a:cs typeface="Arial Unicode MS" panose="020B0604020202020204" pitchFamily="34" charset="-128"/>
              </a:rPr>
              <a:t>automatic test</a:t>
            </a:r>
            <a:r>
              <a:rPr lang="ru-RU" sz="1500" b="1" dirty="0">
                <a:latin typeface="Segoe Condensed" panose="020B0606040200020203" pitchFamily="34" charset="0"/>
                <a:cs typeface="Arial Unicode MS" panose="020B0604020202020204" pitchFamily="34" charset="-128"/>
              </a:rPr>
              <a:t> </a:t>
            </a:r>
            <a:r>
              <a:rPr lang="en-US" sz="1500" b="1" dirty="0">
                <a:latin typeface="Segoe Condensed" panose="020B0606040200020203" pitchFamily="34" charset="0"/>
                <a:cs typeface="Arial Unicode MS" panose="020B0604020202020204" pitchFamily="34" charset="-128"/>
              </a:rPr>
              <a:t>cases </a:t>
            </a:r>
            <a:r>
              <a:rPr lang="en-US" sz="1500" b="1" dirty="0">
                <a:latin typeface="Segoe Condensed" panose="020B0606040200020203" pitchFamily="34" charset="0"/>
                <a:cs typeface="Arial Unicode MS" panose="020B0604020202020204" pitchFamily="34" charset="-128"/>
              </a:rPr>
              <a:t>are not excluded from manual test </a:t>
            </a:r>
            <a:r>
              <a:rPr lang="en-US" sz="1500" b="1" dirty="0">
                <a:latin typeface="Segoe Condensed" panose="020B0606040200020203" pitchFamily="34" charset="0"/>
                <a:cs typeface="Arial Unicode MS" panose="020B0604020202020204" pitchFamily="34" charset="-128"/>
              </a:rPr>
              <a:t>plan</a:t>
            </a:r>
          </a:p>
          <a:p>
            <a:pPr defTabSz="391900" fontAlgn="base">
              <a:lnSpc>
                <a:spcPct val="90000"/>
              </a:lnSpc>
              <a:buClr>
                <a:srgbClr val="E20074"/>
              </a:buClr>
              <a:buSzPct val="75000"/>
            </a:pPr>
            <a:endParaRPr lang="en-US"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p:txBody>
      </p:sp>
      <p:sp>
        <p:nvSpPr>
          <p:cNvPr id="12" name="Rectangle 11"/>
          <p:cNvSpPr/>
          <p:nvPr/>
        </p:nvSpPr>
        <p:spPr bwMode="gray">
          <a:xfrm>
            <a:off x="3946579" y="780972"/>
            <a:ext cx="2163071" cy="4579304"/>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cases developed in Test Framework, re-use common classes or </a:t>
            </a:r>
            <a:r>
              <a:rPr lang="en-US" sz="1500" b="1" dirty="0">
                <a:latin typeface="Segoe Condensed" panose="020B0606040200020203" pitchFamily="34" charset="0"/>
                <a:cs typeface="Arial Unicode MS" panose="020B0604020202020204" pitchFamily="34" charset="-128"/>
              </a:rPr>
              <a:t>libraries</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a:t>
            </a:r>
            <a:r>
              <a:rPr lang="en-US" sz="1500" b="1" dirty="0">
                <a:latin typeface="Segoe Condensed" panose="020B0606040200020203" pitchFamily="34" charset="0"/>
                <a:cs typeface="Arial Unicode MS" panose="020B0604020202020204" pitchFamily="34" charset="-128"/>
              </a:rPr>
              <a:t>Framework gather test results and logs, generates test </a:t>
            </a:r>
            <a:r>
              <a:rPr lang="en-US" sz="1500" b="1" dirty="0">
                <a:latin typeface="Segoe Condensed" panose="020B0606040200020203" pitchFamily="34" charset="0"/>
                <a:cs typeface="Arial Unicode MS" panose="020B0604020202020204" pitchFamily="34" charset="-128"/>
              </a:rPr>
              <a:t>reports</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Sources </a:t>
            </a:r>
            <a:r>
              <a:rPr lang="en-US" sz="1500" b="1" dirty="0">
                <a:latin typeface="Segoe Condensed" panose="020B0606040200020203" pitchFamily="34" charset="0"/>
                <a:cs typeface="Arial Unicode MS" panose="020B0604020202020204" pitchFamily="34" charset="-128"/>
              </a:rPr>
              <a:t>of </a:t>
            </a:r>
            <a:r>
              <a:rPr lang="en-US" sz="1500" b="1" dirty="0">
                <a:latin typeface="Segoe Condensed" panose="020B0606040200020203" pitchFamily="34" charset="0"/>
                <a:cs typeface="Arial Unicode MS" panose="020B0604020202020204" pitchFamily="34" charset="-128"/>
              </a:rPr>
              <a:t>Test Framework </a:t>
            </a:r>
            <a:r>
              <a:rPr lang="en-US" sz="1500" b="1" dirty="0">
                <a:latin typeface="Segoe Condensed" panose="020B0606040200020203" pitchFamily="34" charset="0"/>
                <a:cs typeface="Arial Unicode MS" panose="020B0604020202020204" pitchFamily="34" charset="-128"/>
              </a:rPr>
              <a:t>and </a:t>
            </a:r>
            <a:r>
              <a:rPr lang="en-US" sz="1500" b="1" dirty="0">
                <a:latin typeface="Segoe Condensed" panose="020B0606040200020203" pitchFamily="34" charset="0"/>
                <a:cs typeface="Arial Unicode MS" panose="020B0604020202020204" pitchFamily="34" charset="-128"/>
              </a:rPr>
              <a:t>test </a:t>
            </a:r>
            <a:r>
              <a:rPr lang="en-US" sz="1500" b="1" dirty="0">
                <a:latin typeface="Segoe Condensed" panose="020B0606040200020203" pitchFamily="34" charset="0"/>
                <a:cs typeface="Arial Unicode MS" panose="020B0604020202020204" pitchFamily="34" charset="-128"/>
              </a:rPr>
              <a:t>cases are under version control </a:t>
            </a:r>
            <a:r>
              <a:rPr lang="en-US" sz="1500" b="1" dirty="0">
                <a:latin typeface="Segoe Condensed" panose="020B0606040200020203" pitchFamily="34" charset="0"/>
                <a:cs typeface="Arial Unicode MS" panose="020B0604020202020204" pitchFamily="34" charset="-128"/>
              </a:rPr>
              <a:t>system</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Automatic test cases </a:t>
            </a:r>
            <a:r>
              <a:rPr lang="en-US" sz="1500" b="1" dirty="0">
                <a:latin typeface="Segoe Condensed" panose="020B0606040200020203" pitchFamily="34" charset="0"/>
                <a:cs typeface="Arial Unicode MS" panose="020B0604020202020204" pitchFamily="34" charset="-128"/>
              </a:rPr>
              <a:t>are permanently used and produce profit (value), </a:t>
            </a:r>
            <a:r>
              <a:rPr lang="en-US" sz="1500" b="1" dirty="0">
                <a:latin typeface="Segoe Condensed" panose="020B0606040200020203" pitchFamily="34" charset="0"/>
                <a:cs typeface="Arial Unicode MS" panose="020B0604020202020204" pitchFamily="34" charset="-128"/>
              </a:rPr>
              <a:t>have no </a:t>
            </a:r>
            <a:r>
              <a:rPr lang="en-US" sz="1500" b="1" dirty="0">
                <a:latin typeface="Segoe Condensed" panose="020B0606040200020203" pitchFamily="34" charset="0"/>
                <a:cs typeface="Arial Unicode MS" panose="020B0604020202020204" pitchFamily="34" charset="-128"/>
              </a:rPr>
              <a:t>crossing with </a:t>
            </a:r>
            <a:r>
              <a:rPr lang="en-US" sz="1500" b="1" dirty="0">
                <a:latin typeface="Segoe Condensed" panose="020B0606040200020203" pitchFamily="34" charset="0"/>
                <a:cs typeface="Arial Unicode MS" panose="020B0604020202020204" pitchFamily="34" charset="-128"/>
              </a:rPr>
              <a:t>manual test cases</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data management (automatic data generation</a:t>
            </a:r>
            <a:r>
              <a:rPr lang="en-US" sz="1500" b="1" dirty="0" smtClean="0">
                <a:latin typeface="Segoe Condensed" panose="020B0606040200020203" pitchFamily="34" charset="0"/>
                <a:cs typeface="Arial Unicode MS" panose="020B0604020202020204" pitchFamily="34" charset="-128"/>
              </a:rPr>
              <a:t>)</a:t>
            </a:r>
          </a:p>
        </p:txBody>
      </p:sp>
      <p:sp>
        <p:nvSpPr>
          <p:cNvPr id="13" name="Rectangle 12"/>
          <p:cNvSpPr/>
          <p:nvPr/>
        </p:nvSpPr>
        <p:spPr bwMode="gray">
          <a:xfrm>
            <a:off x="6188025" y="780973"/>
            <a:ext cx="2085495" cy="4579301"/>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cases are classified by levels (unit, integration, system) and types (smoke, sanity, regression, acceptance)</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a:t>
            </a:r>
            <a:r>
              <a:rPr lang="en-US" sz="1500" b="1" dirty="0">
                <a:latin typeface="Segoe Condensed" panose="020B0606040200020203" pitchFamily="34" charset="0"/>
                <a:cs typeface="Arial Unicode MS" panose="020B0604020202020204" pitchFamily="34" charset="-128"/>
              </a:rPr>
              <a:t>cases are organized in well defined test plans, </a:t>
            </a:r>
            <a:r>
              <a:rPr lang="en-US" sz="1500" b="1" dirty="0">
                <a:latin typeface="Segoe Condensed" panose="020B0606040200020203" pitchFamily="34" charset="0"/>
                <a:cs typeface="Arial Unicode MS" panose="020B0604020202020204" pitchFamily="34" charset="-128"/>
              </a:rPr>
              <a:t>suites or scenarios</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a:t>
            </a:r>
            <a:r>
              <a:rPr lang="en-US" sz="1500" b="1" dirty="0">
                <a:latin typeface="Segoe Condensed" panose="020B0606040200020203" pitchFamily="34" charset="0"/>
                <a:cs typeface="Arial Unicode MS" panose="020B0604020202020204" pitchFamily="34" charset="-128"/>
              </a:rPr>
              <a:t>cases and </a:t>
            </a:r>
            <a:r>
              <a:rPr lang="en-US" sz="1500" b="1" dirty="0">
                <a:latin typeface="Segoe Condensed" panose="020B0606040200020203" pitchFamily="34" charset="0"/>
                <a:cs typeface="Arial Unicode MS" panose="020B0604020202020204" pitchFamily="34" charset="-128"/>
              </a:rPr>
              <a:t>Test plans </a:t>
            </a:r>
            <a:r>
              <a:rPr lang="en-US" sz="1500" b="1" dirty="0">
                <a:latin typeface="Segoe Condensed" panose="020B0606040200020203" pitchFamily="34" charset="0"/>
                <a:cs typeface="Arial Unicode MS" panose="020B0604020202020204" pitchFamily="34" charset="-128"/>
              </a:rPr>
              <a:t>are mapped with </a:t>
            </a:r>
            <a:r>
              <a:rPr lang="en-US" sz="1500" b="1" dirty="0">
                <a:latin typeface="Segoe Condensed" panose="020B0606040200020203" pitchFamily="34" charset="0"/>
                <a:cs typeface="Arial Unicode MS" panose="020B0604020202020204" pitchFamily="34" charset="-128"/>
              </a:rPr>
              <a:t>actual requirements. Test coverage is measurable by test cases</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The general</a:t>
            </a:r>
            <a:r>
              <a:rPr lang="ru-RU" sz="1500" b="1" dirty="0">
                <a:latin typeface="Segoe Condensed" panose="020B0606040200020203" pitchFamily="34" charset="0"/>
                <a:cs typeface="Arial Unicode MS" panose="020B0604020202020204" pitchFamily="34" charset="-128"/>
              </a:rPr>
              <a:t> </a:t>
            </a:r>
            <a:r>
              <a:rPr lang="en-US" sz="1500" b="1" dirty="0">
                <a:latin typeface="Segoe Condensed" panose="020B0606040200020203" pitchFamily="34" charset="0"/>
                <a:cs typeface="Arial Unicode MS" panose="020B0604020202020204" pitchFamily="34" charset="-128"/>
              </a:rPr>
              <a:t>level of test coverage by automatic test cases is more/higher than </a:t>
            </a:r>
            <a:r>
              <a:rPr lang="en-US" sz="1500" b="1" dirty="0">
                <a:latin typeface="Segoe Condensed" panose="020B0606040200020203" pitchFamily="34" charset="0"/>
                <a:cs typeface="Arial Unicode MS" panose="020B0604020202020204" pitchFamily="34" charset="-128"/>
              </a:rPr>
              <a:t>coverage </a:t>
            </a:r>
            <a:r>
              <a:rPr lang="en-US" sz="1500" b="1" dirty="0">
                <a:latin typeface="Segoe Condensed" panose="020B0606040200020203" pitchFamily="34" charset="0"/>
                <a:cs typeface="Arial Unicode MS" panose="020B0604020202020204" pitchFamily="34" charset="-128"/>
              </a:rPr>
              <a:t>by manual test </a:t>
            </a:r>
            <a:r>
              <a:rPr lang="en-US" sz="1500" b="1" dirty="0" smtClean="0">
                <a:latin typeface="Segoe Condensed" panose="020B0606040200020203" pitchFamily="34" charset="0"/>
                <a:cs typeface="Arial Unicode MS" panose="020B0604020202020204" pitchFamily="34" charset="-128"/>
              </a:rPr>
              <a:t>cases</a:t>
            </a:r>
            <a:endParaRPr lang="en-US" sz="1500" b="1" dirty="0">
              <a:latin typeface="Segoe Condensed" panose="020B0606040200020203" pitchFamily="34" charset="0"/>
              <a:cs typeface="Arial Unicode MS" panose="020B0604020202020204" pitchFamily="34" charset="-128"/>
            </a:endParaRPr>
          </a:p>
        </p:txBody>
      </p:sp>
      <p:sp>
        <p:nvSpPr>
          <p:cNvPr id="14" name="Rectangle 13"/>
          <p:cNvSpPr/>
          <p:nvPr/>
        </p:nvSpPr>
        <p:spPr bwMode="gray">
          <a:xfrm>
            <a:off x="8351894" y="780973"/>
            <a:ext cx="2844105" cy="4579303"/>
          </a:xfrm>
          <a:prstGeom prst="rect">
            <a:avLst/>
          </a:prstGeom>
          <a:solidFill>
            <a:schemeClr val="accent4">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Script less </a:t>
            </a:r>
            <a:r>
              <a:rPr lang="en-US" sz="1500" b="1" dirty="0">
                <a:latin typeface="Segoe Condensed" panose="020B0606040200020203" pitchFamily="34" charset="0"/>
                <a:cs typeface="Arial Unicode MS" panose="020B0604020202020204" pitchFamily="34" charset="-128"/>
              </a:rPr>
              <a:t>Test Framework </a:t>
            </a:r>
            <a:r>
              <a:rPr lang="en-US" sz="1500" b="1" dirty="0">
                <a:latin typeface="Segoe Condensed" panose="020B0606040200020203" pitchFamily="34" charset="0"/>
                <a:cs typeface="Arial Unicode MS" panose="020B0604020202020204" pitchFamily="34" charset="-128"/>
              </a:rPr>
              <a:t>with extremely intuitive GIU can scale across complete QA </a:t>
            </a:r>
            <a:r>
              <a:rPr lang="en-US" sz="1500" b="1" dirty="0">
                <a:latin typeface="Segoe Condensed" panose="020B0606040200020203" pitchFamily="34" charset="0"/>
                <a:cs typeface="Arial Unicode MS" panose="020B0604020202020204" pitchFamily="34" charset="-128"/>
              </a:rPr>
              <a:t>and Dev teams, </a:t>
            </a:r>
            <a:r>
              <a:rPr lang="en-US" sz="1500" b="1" dirty="0">
                <a:latin typeface="Segoe Condensed" panose="020B0606040200020203" pitchFamily="34" charset="0"/>
                <a:cs typeface="Arial Unicode MS" panose="020B0604020202020204" pitchFamily="34" charset="-128"/>
              </a:rPr>
              <a:t>test automation tools, development technologies and any complex </a:t>
            </a:r>
            <a:r>
              <a:rPr lang="en-US" sz="1500" b="1" dirty="0">
                <a:latin typeface="Segoe Condensed" panose="020B0606040200020203" pitchFamily="34" charset="0"/>
                <a:cs typeface="Arial Unicode MS" panose="020B0604020202020204" pitchFamily="34" charset="-128"/>
              </a:rPr>
              <a:t>scenarios</a:t>
            </a: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Test Framework implementation re-use some test </a:t>
            </a:r>
            <a:r>
              <a:rPr lang="en-US" sz="1500" b="1" dirty="0">
                <a:latin typeface="Segoe Condensed" panose="020B0606040200020203" pitchFamily="34" charset="0"/>
                <a:cs typeface="Arial Unicode MS" panose="020B0604020202020204" pitchFamily="34" charset="-128"/>
              </a:rPr>
              <a:t>concept (ex, </a:t>
            </a:r>
            <a:r>
              <a:rPr lang="en-US" sz="1500" b="1" dirty="0">
                <a:latin typeface="Segoe Condensed" panose="020B0606040200020203" pitchFamily="34" charset="0"/>
                <a:cs typeface="Arial Unicode MS" panose="020B0604020202020204" pitchFamily="34" charset="-128"/>
              </a:rPr>
              <a:t>keyword-driven, data-driven etc.). </a:t>
            </a:r>
            <a:r>
              <a:rPr lang="en-US" sz="1500" b="1" dirty="0">
                <a:latin typeface="Segoe Condensed" panose="020B0606040200020203" pitchFamily="34" charset="0"/>
                <a:cs typeface="Arial Unicode MS" panose="020B0604020202020204" pitchFamily="34" charset="-128"/>
              </a:rPr>
              <a:t>Test cases can be developed by a manual QA </a:t>
            </a:r>
            <a:r>
              <a:rPr lang="en-US" sz="1500" b="1" dirty="0">
                <a:latin typeface="Segoe Condensed" panose="020B0606040200020203" pitchFamily="34" charset="0"/>
                <a:cs typeface="Arial Unicode MS" panose="020B0604020202020204" pitchFamily="34" charset="-128"/>
              </a:rPr>
              <a:t>Engineer and fits in test automation pyramid (UI-Middle-Unit level)</a:t>
            </a: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1500" b="1" dirty="0">
                <a:latin typeface="Segoe Condensed" panose="020B0606040200020203" pitchFamily="34" charset="0"/>
                <a:cs typeface="Arial Unicode MS" panose="020B0604020202020204" pitchFamily="34" charset="-128"/>
              </a:rPr>
              <a:t>100</a:t>
            </a:r>
            <a:r>
              <a:rPr lang="en-US" sz="1500" b="1" dirty="0">
                <a:latin typeface="Segoe Condensed" panose="020B0606040200020203" pitchFamily="34" charset="0"/>
                <a:cs typeface="Arial Unicode MS" panose="020B0604020202020204" pitchFamily="34" charset="-128"/>
              </a:rPr>
              <a:t>% of </a:t>
            </a:r>
            <a:r>
              <a:rPr lang="en-US" sz="1500" b="1" dirty="0">
                <a:latin typeface="Segoe Condensed" panose="020B0606040200020203" pitchFamily="34" charset="0"/>
                <a:cs typeface="Arial Unicode MS" panose="020B0604020202020204" pitchFamily="34" charset="-128"/>
              </a:rPr>
              <a:t>Test cases </a:t>
            </a:r>
            <a:r>
              <a:rPr lang="en-US" sz="1500" b="1" dirty="0">
                <a:latin typeface="Segoe Condensed" panose="020B0606040200020203" pitchFamily="34" charset="0"/>
                <a:cs typeface="Arial Unicode MS" panose="020B0604020202020204" pitchFamily="34" charset="-128"/>
              </a:rPr>
              <a:t>are </a:t>
            </a:r>
            <a:r>
              <a:rPr lang="en-US" sz="1500" b="1" dirty="0">
                <a:latin typeface="Segoe Condensed" panose="020B0606040200020203" pitchFamily="34" charset="0"/>
                <a:cs typeface="Arial Unicode MS" panose="020B0604020202020204" pitchFamily="34" charset="-128"/>
              </a:rPr>
              <a:t>automatic</a:t>
            </a:r>
          </a:p>
          <a:p>
            <a:pPr defTabSz="391900" fontAlgn="base">
              <a:lnSpc>
                <a:spcPct val="90000"/>
              </a:lnSpc>
              <a:buClr>
                <a:srgbClr val="E20074"/>
              </a:buClr>
              <a:buSzPct val="75000"/>
            </a:pPr>
            <a:endParaRPr lang="en-US"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15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1500" b="1" dirty="0">
              <a:latin typeface="Segoe Condensed" panose="020B0606040200020203" pitchFamily="34" charset="0"/>
              <a:cs typeface="Arial Unicode MS" panose="020B0604020202020204" pitchFamily="34" charset="-128"/>
            </a:endParaRPr>
          </a:p>
        </p:txBody>
      </p:sp>
      <p:sp>
        <p:nvSpPr>
          <p:cNvPr id="20" name="Title 1"/>
          <p:cNvSpPr txBox="1">
            <a:spLocks/>
          </p:cNvSpPr>
          <p:nvPr/>
        </p:nvSpPr>
        <p:spPr bwMode="gray">
          <a:xfrm>
            <a:off x="324000" y="252000"/>
            <a:ext cx="10872000" cy="5040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indent="0" algn="l" defTabSz="457322" rtl="0" eaLnBrk="1" fontAlgn="base" hangingPunct="1">
              <a:lnSpc>
                <a:spcPct val="90000"/>
              </a:lnSpc>
              <a:spcBef>
                <a:spcPts val="0"/>
              </a:spcBef>
              <a:spcAft>
                <a:spcPct val="0"/>
              </a:spcAft>
              <a:defRPr lang="de-DE" sz="3200" kern="1200">
                <a:solidFill>
                  <a:schemeClr val="tx2"/>
                </a:solidFill>
                <a:latin typeface="TeleGrotesk Headline Ultra" pitchFamily="2" charset="0"/>
                <a:ea typeface="+mj-ea"/>
                <a:cs typeface="TeleGrotesk Headline Ultra" pitchFamily="2" charset="0"/>
              </a:defRPr>
            </a:lvl1pPr>
            <a:lvl2pPr algn="l" defTabSz="576226" rtl="0" eaLnBrk="1" fontAlgn="base" hangingPunct="1">
              <a:lnSpc>
                <a:spcPct val="90000"/>
              </a:lnSpc>
              <a:spcBef>
                <a:spcPct val="0"/>
              </a:spcBef>
              <a:spcAft>
                <a:spcPct val="0"/>
              </a:spcAft>
              <a:defRPr sz="3700">
                <a:solidFill>
                  <a:schemeClr val="tx2"/>
                </a:solidFill>
                <a:latin typeface="Tele-GroteskUlt" pitchFamily="2" charset="0"/>
              </a:defRPr>
            </a:lvl2pPr>
            <a:lvl3pPr algn="l" defTabSz="576226" rtl="0" eaLnBrk="1" fontAlgn="base" hangingPunct="1">
              <a:lnSpc>
                <a:spcPct val="90000"/>
              </a:lnSpc>
              <a:spcBef>
                <a:spcPct val="0"/>
              </a:spcBef>
              <a:spcAft>
                <a:spcPct val="0"/>
              </a:spcAft>
              <a:defRPr sz="3700">
                <a:solidFill>
                  <a:schemeClr val="tx2"/>
                </a:solidFill>
                <a:latin typeface="Tele-GroteskUlt" pitchFamily="2" charset="0"/>
              </a:defRPr>
            </a:lvl3pPr>
            <a:lvl4pPr algn="l" defTabSz="576226" rtl="0" eaLnBrk="1" fontAlgn="base" hangingPunct="1">
              <a:lnSpc>
                <a:spcPct val="90000"/>
              </a:lnSpc>
              <a:spcBef>
                <a:spcPct val="0"/>
              </a:spcBef>
              <a:spcAft>
                <a:spcPct val="0"/>
              </a:spcAft>
              <a:defRPr sz="3700">
                <a:solidFill>
                  <a:schemeClr val="tx2"/>
                </a:solidFill>
                <a:latin typeface="Tele-GroteskUlt" pitchFamily="2" charset="0"/>
              </a:defRPr>
            </a:lvl4pPr>
            <a:lvl5pPr algn="l" defTabSz="576226" rtl="0" eaLnBrk="1" fontAlgn="base" hangingPunct="1">
              <a:lnSpc>
                <a:spcPct val="90000"/>
              </a:lnSpc>
              <a:spcBef>
                <a:spcPct val="0"/>
              </a:spcBef>
              <a:spcAft>
                <a:spcPct val="0"/>
              </a:spcAft>
              <a:defRPr sz="3700">
                <a:solidFill>
                  <a:schemeClr val="tx2"/>
                </a:solidFill>
                <a:latin typeface="Tele-GroteskUlt" pitchFamily="2" charset="0"/>
              </a:defRPr>
            </a:lvl5pPr>
            <a:lvl6pPr marL="457171" algn="l" defTabSz="576226" rtl="0" eaLnBrk="1" fontAlgn="base" hangingPunct="1">
              <a:lnSpc>
                <a:spcPct val="90000"/>
              </a:lnSpc>
              <a:spcBef>
                <a:spcPct val="0"/>
              </a:spcBef>
              <a:spcAft>
                <a:spcPct val="0"/>
              </a:spcAft>
              <a:defRPr sz="3700">
                <a:solidFill>
                  <a:schemeClr val="tx2"/>
                </a:solidFill>
                <a:latin typeface="Tele-GroteskUlt" pitchFamily="2" charset="0"/>
              </a:defRPr>
            </a:lvl6pPr>
            <a:lvl7pPr marL="914342" algn="l" defTabSz="576226" rtl="0" eaLnBrk="1" fontAlgn="base" hangingPunct="1">
              <a:lnSpc>
                <a:spcPct val="90000"/>
              </a:lnSpc>
              <a:spcBef>
                <a:spcPct val="0"/>
              </a:spcBef>
              <a:spcAft>
                <a:spcPct val="0"/>
              </a:spcAft>
              <a:defRPr sz="3700">
                <a:solidFill>
                  <a:schemeClr val="tx2"/>
                </a:solidFill>
                <a:latin typeface="Tele-GroteskUlt" pitchFamily="2" charset="0"/>
              </a:defRPr>
            </a:lvl7pPr>
            <a:lvl8pPr marL="1371513" algn="l" defTabSz="576226" rtl="0" eaLnBrk="1" fontAlgn="base" hangingPunct="1">
              <a:lnSpc>
                <a:spcPct val="90000"/>
              </a:lnSpc>
              <a:spcBef>
                <a:spcPct val="0"/>
              </a:spcBef>
              <a:spcAft>
                <a:spcPct val="0"/>
              </a:spcAft>
              <a:defRPr sz="3700">
                <a:solidFill>
                  <a:schemeClr val="tx2"/>
                </a:solidFill>
                <a:latin typeface="Tele-GroteskUlt" pitchFamily="2" charset="0"/>
              </a:defRPr>
            </a:lvl8pPr>
            <a:lvl9pPr marL="1828683" algn="l" defTabSz="576226" rtl="0" eaLnBrk="1" fontAlgn="base" hangingPunct="1">
              <a:lnSpc>
                <a:spcPct val="90000"/>
              </a:lnSpc>
              <a:spcBef>
                <a:spcPct val="0"/>
              </a:spcBef>
              <a:spcAft>
                <a:spcPct val="0"/>
              </a:spcAft>
              <a:defRPr sz="3700">
                <a:solidFill>
                  <a:schemeClr val="tx2"/>
                </a:solidFill>
                <a:latin typeface="Tele-GroteskUlt" pitchFamily="2" charset="0"/>
              </a:defRPr>
            </a:lvl9pPr>
          </a:lstStyle>
          <a:p>
            <a:r>
              <a:rPr lang="en-US" dirty="0" smtClean="0"/>
              <a:t>TAMM: TEST DEVELOPMENT</a:t>
            </a:r>
            <a:endParaRPr lang="ru-RU" dirty="0"/>
          </a:p>
        </p:txBody>
      </p:sp>
    </p:spTree>
    <p:extLst>
      <p:ext uri="{BB962C8B-B14F-4D97-AF65-F5344CB8AC3E}">
        <p14:creationId xmlns:p14="http://schemas.microsoft.com/office/powerpoint/2010/main" val="345171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TAMM: TEST STRATEGY</a:t>
            </a:r>
            <a:endParaRPr lang="ru-RU" dirty="0"/>
          </a:p>
        </p:txBody>
      </p:sp>
      <p:sp>
        <p:nvSpPr>
          <p:cNvPr id="4" name="Slide Number Placeholder 3"/>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4</a:t>
            </a:fld>
            <a:endParaRPr lang="en-US" noProof="0" dirty="0"/>
          </a:p>
        </p:txBody>
      </p:sp>
      <p:sp>
        <p:nvSpPr>
          <p:cNvPr id="5" name="Rectangle 4"/>
          <p:cNvSpPr/>
          <p:nvPr/>
        </p:nvSpPr>
        <p:spPr bwMode="gray">
          <a:xfrm>
            <a:off x="323997" y="830645"/>
            <a:ext cx="1734906" cy="410921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Some odd documents, no formal documentation and </a:t>
            </a:r>
            <a:r>
              <a:rPr lang="en-US" sz="2000" b="1" dirty="0" smtClean="0">
                <a:latin typeface="Segoe Condensed" panose="020B0606040200020203" pitchFamily="34" charset="0"/>
                <a:cs typeface="Arial Unicode MS" panose="020B0604020202020204" pitchFamily="34" charset="-128"/>
              </a:rPr>
              <a:t>processes</a:t>
            </a: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p:txBody>
      </p:sp>
      <p:sp>
        <p:nvSpPr>
          <p:cNvPr id="6" name="Rectangle 5"/>
          <p:cNvSpPr/>
          <p:nvPr/>
        </p:nvSpPr>
        <p:spPr bwMode="gray">
          <a:xfrm>
            <a:off x="323996" y="5023770"/>
            <a:ext cx="1734906" cy="554810"/>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Manual</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7" name="Rectangle 6"/>
          <p:cNvSpPr/>
          <p:nvPr/>
        </p:nvSpPr>
        <p:spPr bwMode="gray">
          <a:xfrm>
            <a:off x="2137277" y="5023111"/>
            <a:ext cx="1674752" cy="55597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Beginning</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8" name="Rectangle 7"/>
          <p:cNvSpPr/>
          <p:nvPr/>
        </p:nvSpPr>
        <p:spPr bwMode="gray">
          <a:xfrm>
            <a:off x="3898506" y="5023769"/>
            <a:ext cx="2163071" cy="55597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Defined</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9" name="Rectangle 8"/>
          <p:cNvSpPr/>
          <p:nvPr/>
        </p:nvSpPr>
        <p:spPr bwMode="gray">
          <a:xfrm>
            <a:off x="6139952" y="5023769"/>
            <a:ext cx="2085496" cy="55597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Advanced</a:t>
            </a:r>
          </a:p>
        </p:txBody>
      </p:sp>
      <p:sp>
        <p:nvSpPr>
          <p:cNvPr id="10" name="Rectangle 9"/>
          <p:cNvSpPr/>
          <p:nvPr/>
        </p:nvSpPr>
        <p:spPr bwMode="gray">
          <a:xfrm>
            <a:off x="8303821" y="5023769"/>
            <a:ext cx="2844106" cy="55597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smtClean="0">
                <a:latin typeface="Segoe UI Emoji" panose="020B0502040204020203" pitchFamily="34" charset="0"/>
                <a:ea typeface="Segoe UI Emoji" panose="020B0502040204020203" pitchFamily="34" charset="0"/>
                <a:cs typeface="Arial Unicode MS" panose="020B0604020202020204" pitchFamily="34" charset="-128"/>
              </a:rPr>
              <a:t>Matured</a:t>
            </a:r>
            <a:endParaRPr lang="en-US" sz="2400" b="1" dirty="0">
              <a:latin typeface="Segoe UI Emoji" panose="020B0502040204020203" pitchFamily="34" charset="0"/>
              <a:ea typeface="Segoe UI Emoji" panose="020B0502040204020203" pitchFamily="34" charset="0"/>
              <a:cs typeface="Arial Unicode MS" panose="020B0604020202020204" pitchFamily="34" charset="-128"/>
            </a:endParaRPr>
          </a:p>
        </p:txBody>
      </p:sp>
      <p:sp>
        <p:nvSpPr>
          <p:cNvPr id="11" name="Rectangle 10"/>
          <p:cNvSpPr/>
          <p:nvPr/>
        </p:nvSpPr>
        <p:spPr bwMode="gray">
          <a:xfrm>
            <a:off x="2137278" y="830645"/>
            <a:ext cx="1682854" cy="410921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Defined (&amp; maintained) Release planning and list of preparations </a:t>
            </a:r>
            <a:r>
              <a:rPr lang="en-US" sz="2000" b="1" dirty="0" smtClean="0">
                <a:latin typeface="Segoe Condensed" panose="020B0606040200020203" pitchFamily="34" charset="0"/>
                <a:cs typeface="Arial Unicode MS" panose="020B0604020202020204" pitchFamily="34" charset="-128"/>
              </a:rPr>
              <a:t>processes</a:t>
            </a: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p:txBody>
      </p:sp>
      <p:sp>
        <p:nvSpPr>
          <p:cNvPr id="12" name="Rectangle 11"/>
          <p:cNvSpPr/>
          <p:nvPr/>
        </p:nvSpPr>
        <p:spPr bwMode="gray">
          <a:xfrm>
            <a:off x="3898507" y="830644"/>
            <a:ext cx="2163071" cy="4109217"/>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Defined Test Automation strategy, goals and scope/user stories</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Permanent test automation process analysis and </a:t>
            </a:r>
            <a:r>
              <a:rPr lang="en-US" sz="2000" b="1" dirty="0" smtClean="0">
                <a:latin typeface="Segoe Condensed" panose="020B0606040200020203" pitchFamily="34" charset="0"/>
                <a:cs typeface="Arial Unicode MS" panose="020B0604020202020204" pitchFamily="34" charset="-128"/>
              </a:rPr>
              <a:t>improvement</a:t>
            </a: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p:txBody>
      </p:sp>
      <p:sp>
        <p:nvSpPr>
          <p:cNvPr id="13" name="Rectangle 12"/>
          <p:cNvSpPr/>
          <p:nvPr/>
        </p:nvSpPr>
        <p:spPr bwMode="gray">
          <a:xfrm>
            <a:off x="6139953" y="830645"/>
            <a:ext cx="2085495" cy="410921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Detailed Test coverage and Requirements traceability matrix. </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Established workflow of test coverage </a:t>
            </a:r>
            <a:r>
              <a:rPr lang="en-US" sz="2000" b="1" dirty="0" smtClean="0">
                <a:latin typeface="Segoe Condensed" panose="020B0606040200020203" pitchFamily="34" charset="0"/>
                <a:cs typeface="Arial Unicode MS" panose="020B0604020202020204" pitchFamily="34" charset="-128"/>
              </a:rPr>
              <a:t>assessment</a:t>
            </a: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p:txBody>
      </p:sp>
      <p:sp>
        <p:nvSpPr>
          <p:cNvPr id="14" name="Rectangle 13"/>
          <p:cNvSpPr/>
          <p:nvPr/>
        </p:nvSpPr>
        <p:spPr bwMode="gray">
          <a:xfrm>
            <a:off x="8303822" y="830645"/>
            <a:ext cx="2844105" cy="4109215"/>
          </a:xfrm>
          <a:prstGeom prst="rect">
            <a:avLst/>
          </a:prstGeom>
          <a:solidFill>
            <a:schemeClr val="accent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Test automation ROI analysis, processes analysis and KPIs:</a:t>
            </a: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 automation execution time per code commit</a:t>
            </a: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 quarantine tests that have random success</a:t>
            </a: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 PASS-FAIL rates per code commit</a:t>
            </a: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 CI duration time</a:t>
            </a: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 capture test case duration (if it exceeds some max time)</a:t>
            </a: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p:txBody>
      </p:sp>
    </p:spTree>
    <p:extLst>
      <p:ext uri="{BB962C8B-B14F-4D97-AF65-F5344CB8AC3E}">
        <p14:creationId xmlns:p14="http://schemas.microsoft.com/office/powerpoint/2010/main" val="358067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TAMM: TEST EXECUTION</a:t>
            </a:r>
            <a:endParaRPr lang="ru-RU" dirty="0"/>
          </a:p>
        </p:txBody>
      </p:sp>
      <p:sp>
        <p:nvSpPr>
          <p:cNvPr id="4" name="Slide Number Placeholder 3"/>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5</a:t>
            </a:fld>
            <a:endParaRPr lang="en-US" noProof="0" dirty="0"/>
          </a:p>
        </p:txBody>
      </p:sp>
      <p:sp>
        <p:nvSpPr>
          <p:cNvPr id="5" name="Rectangle 4"/>
          <p:cNvSpPr/>
          <p:nvPr/>
        </p:nvSpPr>
        <p:spPr bwMode="gray">
          <a:xfrm>
            <a:off x="323997" y="830647"/>
            <a:ext cx="1734906" cy="4182787"/>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Test results somewhere saved</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Logs are not collected, </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No test reports or manual prepared</a:t>
            </a: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p:txBody>
      </p:sp>
      <p:sp>
        <p:nvSpPr>
          <p:cNvPr id="6" name="Rectangle 5"/>
          <p:cNvSpPr/>
          <p:nvPr/>
        </p:nvSpPr>
        <p:spPr bwMode="gray">
          <a:xfrm>
            <a:off x="323996" y="5088464"/>
            <a:ext cx="1734906" cy="496456"/>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Manual</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7" name="Rectangle 6"/>
          <p:cNvSpPr/>
          <p:nvPr/>
        </p:nvSpPr>
        <p:spPr bwMode="gray">
          <a:xfrm>
            <a:off x="2137277" y="5087421"/>
            <a:ext cx="1674752" cy="497499"/>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Beginning</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8" name="Rectangle 7"/>
          <p:cNvSpPr/>
          <p:nvPr/>
        </p:nvSpPr>
        <p:spPr bwMode="gray">
          <a:xfrm>
            <a:off x="3898506" y="5088079"/>
            <a:ext cx="2163071" cy="497499"/>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Defined</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9" name="Rectangle 8"/>
          <p:cNvSpPr/>
          <p:nvPr/>
        </p:nvSpPr>
        <p:spPr bwMode="gray">
          <a:xfrm>
            <a:off x="6139952" y="5088079"/>
            <a:ext cx="2085496" cy="497499"/>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Advanced</a:t>
            </a:r>
          </a:p>
        </p:txBody>
      </p:sp>
      <p:sp>
        <p:nvSpPr>
          <p:cNvPr id="10" name="Rectangle 9"/>
          <p:cNvSpPr/>
          <p:nvPr/>
        </p:nvSpPr>
        <p:spPr bwMode="gray">
          <a:xfrm>
            <a:off x="8303821" y="5088079"/>
            <a:ext cx="2844106" cy="497499"/>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smtClean="0">
                <a:latin typeface="Segoe UI Emoji" panose="020B0502040204020203" pitchFamily="34" charset="0"/>
                <a:ea typeface="Segoe UI Emoji" panose="020B0502040204020203" pitchFamily="34" charset="0"/>
                <a:cs typeface="Arial Unicode MS" panose="020B0604020202020204" pitchFamily="34" charset="-128"/>
              </a:rPr>
              <a:t>Matured</a:t>
            </a:r>
            <a:endParaRPr lang="en-US" sz="2400" b="1" dirty="0">
              <a:latin typeface="Segoe UI Emoji" panose="020B0502040204020203" pitchFamily="34" charset="0"/>
              <a:ea typeface="Segoe UI Emoji" panose="020B0502040204020203" pitchFamily="34" charset="0"/>
              <a:cs typeface="Arial Unicode MS" panose="020B0604020202020204" pitchFamily="34" charset="-128"/>
            </a:endParaRPr>
          </a:p>
        </p:txBody>
      </p:sp>
      <p:sp>
        <p:nvSpPr>
          <p:cNvPr id="11" name="Rectangle 10"/>
          <p:cNvSpPr/>
          <p:nvPr/>
        </p:nvSpPr>
        <p:spPr bwMode="gray">
          <a:xfrm>
            <a:off x="2137278" y="830647"/>
            <a:ext cx="1682854" cy="4182787"/>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Results and Logs collected and saved locally or send via attachment in test report</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Manual test report</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p:txBody>
      </p:sp>
      <p:sp>
        <p:nvSpPr>
          <p:cNvPr id="12" name="Rectangle 11"/>
          <p:cNvSpPr/>
          <p:nvPr/>
        </p:nvSpPr>
        <p:spPr bwMode="gray">
          <a:xfrm>
            <a:off x="3898507" y="830645"/>
            <a:ext cx="2163071" cy="4182789"/>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Results and Logs collected and  automatically saved/uploaded in common test server</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Reports are automatically prepared and sent</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p:txBody>
      </p:sp>
      <p:sp>
        <p:nvSpPr>
          <p:cNvPr id="13" name="Rectangle 12"/>
          <p:cNvSpPr/>
          <p:nvPr/>
        </p:nvSpPr>
        <p:spPr bwMode="gray">
          <a:xfrm>
            <a:off x="6139953" y="830647"/>
            <a:ext cx="2085495" cy="4182787"/>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Existence of User Interface, where we can see test cases and whole test execution history, get any statistics (% passed, failed etc.)</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Collect metrics</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Possibility of search by entries/string in test logs</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p:txBody>
      </p:sp>
      <p:sp>
        <p:nvSpPr>
          <p:cNvPr id="14" name="Rectangle 13"/>
          <p:cNvSpPr/>
          <p:nvPr/>
        </p:nvSpPr>
        <p:spPr bwMode="gray">
          <a:xfrm>
            <a:off x="8303822" y="830647"/>
            <a:ext cx="2844105" cy="4182787"/>
          </a:xfrm>
          <a:prstGeom prst="rect">
            <a:avLst/>
          </a:prstGeom>
          <a:solidFill>
            <a:schemeClr val="accent6">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391900"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Automatic analysis of Test Results and Logs, categorization of errors and prediction from regressions/issues</a:t>
            </a: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p:txBody>
      </p:sp>
    </p:spTree>
    <p:extLst>
      <p:ext uri="{BB962C8B-B14F-4D97-AF65-F5344CB8AC3E}">
        <p14:creationId xmlns:p14="http://schemas.microsoft.com/office/powerpoint/2010/main" val="206614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TAMM: DEFECT MANAGMENT</a:t>
            </a:r>
            <a:endParaRPr lang="ru-RU" dirty="0"/>
          </a:p>
        </p:txBody>
      </p:sp>
      <p:sp>
        <p:nvSpPr>
          <p:cNvPr id="4" name="Slide Number Placeholder 3"/>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6</a:t>
            </a:fld>
            <a:endParaRPr lang="en-US" noProof="0" dirty="0"/>
          </a:p>
        </p:txBody>
      </p:sp>
      <p:sp>
        <p:nvSpPr>
          <p:cNvPr id="5" name="Rectangle 4"/>
          <p:cNvSpPr/>
          <p:nvPr/>
        </p:nvSpPr>
        <p:spPr bwMode="gray">
          <a:xfrm>
            <a:off x="323997" y="830647"/>
            <a:ext cx="1734906" cy="4182787"/>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No bug and task tracking systems are used</a:t>
            </a: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391900" fontAlgn="base">
              <a:lnSpc>
                <a:spcPct val="90000"/>
              </a:lnSpc>
              <a:buClr>
                <a:srgbClr val="E20074"/>
              </a:buClr>
              <a:buSzPct val="75000"/>
            </a:pPr>
            <a:endParaRPr lang="ru-RU" sz="2000" b="1" dirty="0" smtClean="0">
              <a:latin typeface="Segoe Condensed" panose="020B0606040200020203" pitchFamily="34" charset="0"/>
              <a:cs typeface="Arial Unicode MS" panose="020B0604020202020204" pitchFamily="34" charset="-128"/>
            </a:endParaRPr>
          </a:p>
        </p:txBody>
      </p:sp>
      <p:sp>
        <p:nvSpPr>
          <p:cNvPr id="6" name="Rectangle 5"/>
          <p:cNvSpPr/>
          <p:nvPr/>
        </p:nvSpPr>
        <p:spPr bwMode="gray">
          <a:xfrm>
            <a:off x="323996" y="5088464"/>
            <a:ext cx="1734906" cy="496456"/>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Manual</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7" name="Rectangle 6"/>
          <p:cNvSpPr/>
          <p:nvPr/>
        </p:nvSpPr>
        <p:spPr bwMode="gray">
          <a:xfrm>
            <a:off x="2137277" y="5087421"/>
            <a:ext cx="1674752" cy="497499"/>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Beginning</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8" name="Rectangle 7"/>
          <p:cNvSpPr/>
          <p:nvPr/>
        </p:nvSpPr>
        <p:spPr bwMode="gray">
          <a:xfrm>
            <a:off x="3898506" y="5088079"/>
            <a:ext cx="2163071" cy="497499"/>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Defined</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9" name="Rectangle 8"/>
          <p:cNvSpPr/>
          <p:nvPr/>
        </p:nvSpPr>
        <p:spPr bwMode="gray">
          <a:xfrm>
            <a:off x="6139952" y="5088079"/>
            <a:ext cx="2085496" cy="497499"/>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Advanced</a:t>
            </a:r>
          </a:p>
        </p:txBody>
      </p:sp>
      <p:sp>
        <p:nvSpPr>
          <p:cNvPr id="10" name="Rectangle 9"/>
          <p:cNvSpPr/>
          <p:nvPr/>
        </p:nvSpPr>
        <p:spPr bwMode="gray">
          <a:xfrm>
            <a:off x="8303821" y="5088079"/>
            <a:ext cx="2844106" cy="497499"/>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smtClean="0">
                <a:latin typeface="Segoe UI Emoji" panose="020B0502040204020203" pitchFamily="34" charset="0"/>
                <a:ea typeface="Segoe UI Emoji" panose="020B0502040204020203" pitchFamily="34" charset="0"/>
                <a:cs typeface="Arial Unicode MS" panose="020B0604020202020204" pitchFamily="34" charset="-128"/>
              </a:rPr>
              <a:t>Matured</a:t>
            </a:r>
            <a:endParaRPr lang="en-US" sz="2400" b="1" dirty="0">
              <a:latin typeface="Segoe UI Emoji" panose="020B0502040204020203" pitchFamily="34" charset="0"/>
              <a:ea typeface="Segoe UI Emoji" panose="020B0502040204020203" pitchFamily="34" charset="0"/>
              <a:cs typeface="Arial Unicode MS" panose="020B0604020202020204" pitchFamily="34" charset="-128"/>
            </a:endParaRPr>
          </a:p>
        </p:txBody>
      </p:sp>
      <p:sp>
        <p:nvSpPr>
          <p:cNvPr id="11" name="Rectangle 10"/>
          <p:cNvSpPr/>
          <p:nvPr/>
        </p:nvSpPr>
        <p:spPr bwMode="gray">
          <a:xfrm>
            <a:off x="2137278" y="830647"/>
            <a:ext cx="1682854" cy="4182787"/>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Defined defect tracking process with manual bugs and tasks creation</a:t>
            </a: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p:txBody>
      </p:sp>
      <p:sp>
        <p:nvSpPr>
          <p:cNvPr id="12" name="Rectangle 11"/>
          <p:cNvSpPr/>
          <p:nvPr/>
        </p:nvSpPr>
        <p:spPr bwMode="gray">
          <a:xfrm>
            <a:off x="3898507" y="830645"/>
            <a:ext cx="2163071" cy="4182789"/>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Full integration with bug tracking and test management systems</a:t>
            </a:r>
          </a:p>
          <a:p>
            <a:pPr defTabSz="457293"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Defined bug triage process</a:t>
            </a: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en-US" sz="2000" b="1" dirty="0" smtClean="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p:txBody>
      </p:sp>
      <p:sp>
        <p:nvSpPr>
          <p:cNvPr id="13" name="Rectangle 12"/>
          <p:cNvSpPr/>
          <p:nvPr/>
        </p:nvSpPr>
        <p:spPr bwMode="gray">
          <a:xfrm>
            <a:off x="6139953" y="830647"/>
            <a:ext cx="2085495" cy="4182787"/>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Defects are trapped and sent directly back through the fix, test creation, and regression test processes</a:t>
            </a:r>
          </a:p>
          <a:p>
            <a:pPr defTabSz="457293"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QA Test team is an integral part of product development (QA and Dev work together)</a:t>
            </a: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p:txBody>
      </p:sp>
      <p:sp>
        <p:nvSpPr>
          <p:cNvPr id="14" name="Rectangle 13"/>
          <p:cNvSpPr/>
          <p:nvPr/>
        </p:nvSpPr>
        <p:spPr bwMode="gray">
          <a:xfrm>
            <a:off x="8303822" y="830647"/>
            <a:ext cx="2844105" cy="4182787"/>
          </a:xfrm>
          <a:prstGeom prst="rect">
            <a:avLst/>
          </a:prstGeom>
          <a:solidFill>
            <a:schemeClr val="accent5">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Automatic defect prevention system (which is explore and directly reverts regressions)</a:t>
            </a:r>
          </a:p>
          <a:p>
            <a:pPr defTabSz="457293" fontAlgn="base">
              <a:lnSpc>
                <a:spcPct val="90000"/>
              </a:lnSpc>
              <a:buClr>
                <a:srgbClr val="E20074"/>
              </a:buClr>
              <a:buSzPct val="75000"/>
            </a:pPr>
            <a:endParaRPr lang="en-US"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r>
              <a:rPr lang="en-US" sz="2000" b="1" dirty="0">
                <a:latin typeface="Segoe Condensed" panose="020B0606040200020203" pitchFamily="34" charset="0"/>
                <a:cs typeface="Arial Unicode MS" panose="020B0604020202020204" pitchFamily="34" charset="-128"/>
              </a:rPr>
              <a:t>Risk-based testing (RBT) system is used</a:t>
            </a: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en-US" sz="2000" b="1" dirty="0" smtClean="0">
              <a:latin typeface="Segoe Condensed" panose="020B0606040200020203" pitchFamily="34" charset="0"/>
              <a:cs typeface="Arial Unicode MS" panose="020B0604020202020204" pitchFamily="34" charset="-128"/>
            </a:endParaRPr>
          </a:p>
          <a:p>
            <a:pPr defTabSz="457293" fontAlgn="base">
              <a:lnSpc>
                <a:spcPct val="90000"/>
              </a:lnSpc>
              <a:buClr>
                <a:srgbClr val="E20074"/>
              </a:buClr>
              <a:buSzPct val="75000"/>
            </a:pPr>
            <a:endParaRPr lang="ru-RU" sz="2000" b="1" dirty="0">
              <a:latin typeface="Segoe Condensed" panose="020B0606040200020203" pitchFamily="34" charset="0"/>
              <a:cs typeface="Arial Unicode MS" panose="020B0604020202020204" pitchFamily="34" charset="-128"/>
            </a:endParaRPr>
          </a:p>
        </p:txBody>
      </p:sp>
    </p:spTree>
    <p:extLst>
      <p:ext uri="{BB962C8B-B14F-4D97-AF65-F5344CB8AC3E}">
        <p14:creationId xmlns:p14="http://schemas.microsoft.com/office/powerpoint/2010/main" val="263800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TAMM: </a:t>
            </a:r>
            <a:r>
              <a:rPr lang="en-US" dirty="0" smtClean="0"/>
              <a:t>DEVOPS INTEGRATION</a:t>
            </a:r>
            <a:endParaRPr lang="ru-RU" dirty="0"/>
          </a:p>
        </p:txBody>
      </p:sp>
      <p:sp>
        <p:nvSpPr>
          <p:cNvPr id="4" name="Slide Number Placeholder 3"/>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7</a:t>
            </a:fld>
            <a:endParaRPr lang="en-US" noProof="0" dirty="0"/>
          </a:p>
        </p:txBody>
      </p:sp>
      <p:sp>
        <p:nvSpPr>
          <p:cNvPr id="5" name="Rectangle 4"/>
          <p:cNvSpPr/>
          <p:nvPr/>
        </p:nvSpPr>
        <p:spPr bwMode="gray">
          <a:xfrm>
            <a:off x="323997" y="830647"/>
            <a:ext cx="1734906" cy="4182787"/>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r>
              <a:rPr lang="en-US" sz="1600" b="1" dirty="0">
                <a:latin typeface="Segoe Condensed" panose="020B0606040200020203" pitchFamily="34" charset="0"/>
                <a:cs typeface="Arial" panose="020B0604020202020204" pitchFamily="34" charset="0"/>
              </a:rPr>
              <a:t>Manual delivery of software changes once in 4 months.</a:t>
            </a:r>
          </a:p>
          <a:p>
            <a:endParaRPr lang="en-US" sz="1600" b="1" dirty="0">
              <a:latin typeface="Segoe Condensed" panose="020B0606040200020203" pitchFamily="34" charset="0"/>
              <a:cs typeface="Arial" panose="020B0604020202020204" pitchFamily="34" charset="0"/>
            </a:endParaRPr>
          </a:p>
          <a:p>
            <a:r>
              <a:rPr lang="en-US" sz="1600" b="1" dirty="0">
                <a:latin typeface="Segoe Condensed" panose="020B0606040200020203" pitchFamily="34" charset="0"/>
                <a:cs typeface="Arial" panose="020B0604020202020204" pitchFamily="34" charset="0"/>
              </a:rPr>
              <a:t>Manual installations of application</a:t>
            </a:r>
          </a:p>
          <a:p>
            <a:endParaRPr lang="en-US" sz="1600" b="1" dirty="0">
              <a:latin typeface="Segoe Condensed" panose="020B0606040200020203" pitchFamily="34" charset="0"/>
              <a:cs typeface="Arial" panose="020B0604020202020204" pitchFamily="34" charset="0"/>
            </a:endParaRPr>
          </a:p>
          <a:p>
            <a:r>
              <a:rPr lang="en-US" sz="1600" b="1" dirty="0">
                <a:latin typeface="Segoe Condensed" panose="020B0606040200020203" pitchFamily="34" charset="0"/>
                <a:cs typeface="Arial" panose="020B0604020202020204" pitchFamily="34" charset="0"/>
              </a:rPr>
              <a:t>One monolithic application</a:t>
            </a:r>
          </a:p>
          <a:p>
            <a:endParaRPr lang="en-US" sz="1600" b="1" dirty="0">
              <a:latin typeface="Segoe Condensed" panose="020B0606040200020203" pitchFamily="34" charset="0"/>
              <a:cs typeface="Arial" panose="020B0604020202020204" pitchFamily="34" charset="0"/>
            </a:endParaRPr>
          </a:p>
          <a:p>
            <a:r>
              <a:rPr lang="en-US" sz="1600" b="1" dirty="0">
                <a:latin typeface="Segoe Condensed" panose="020B0606040200020203" pitchFamily="34" charset="0"/>
                <a:cs typeface="Arial" panose="020B0604020202020204" pitchFamily="34" charset="0"/>
              </a:rPr>
              <a:t>No build </a:t>
            </a:r>
            <a:r>
              <a:rPr lang="en-US" sz="1600" b="1" dirty="0" smtClean="0">
                <a:latin typeface="Segoe Condensed" panose="020B0606040200020203" pitchFamily="34" charset="0"/>
                <a:cs typeface="Arial" panose="020B0604020202020204" pitchFamily="34" charset="0"/>
              </a:rPr>
              <a:t>versioning</a:t>
            </a:r>
          </a:p>
          <a:p>
            <a:endParaRPr lang="en-US" sz="1600" b="1" dirty="0">
              <a:latin typeface="Segoe Condensed" panose="020B0606040200020203" pitchFamily="34" charset="0"/>
              <a:cs typeface="Arial" panose="020B0604020202020204" pitchFamily="34" charset="0"/>
            </a:endParaRPr>
          </a:p>
          <a:p>
            <a:endParaRPr lang="en-US" sz="1600" b="1" dirty="0" smtClean="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en-US" sz="1600" b="1" dirty="0" smtClean="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p:txBody>
      </p:sp>
      <p:sp>
        <p:nvSpPr>
          <p:cNvPr id="6" name="Rectangle 5"/>
          <p:cNvSpPr/>
          <p:nvPr/>
        </p:nvSpPr>
        <p:spPr bwMode="gray">
          <a:xfrm>
            <a:off x="323996" y="5088464"/>
            <a:ext cx="1734906" cy="496456"/>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Manual</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7" name="Rectangle 6"/>
          <p:cNvSpPr/>
          <p:nvPr/>
        </p:nvSpPr>
        <p:spPr bwMode="gray">
          <a:xfrm>
            <a:off x="2137277" y="5087421"/>
            <a:ext cx="1674752" cy="497499"/>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Beginning</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8" name="Rectangle 7"/>
          <p:cNvSpPr/>
          <p:nvPr/>
        </p:nvSpPr>
        <p:spPr bwMode="gray">
          <a:xfrm>
            <a:off x="3898506" y="5088079"/>
            <a:ext cx="2163071" cy="497499"/>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Defined</a:t>
            </a:r>
            <a:endParaRPr lang="ru-RU" sz="2400" b="1" dirty="0">
              <a:latin typeface="Tele-GroteskNor" pitchFamily="2" charset="0"/>
              <a:ea typeface="Segoe UI Emoji" panose="020B0502040204020203" pitchFamily="34" charset="0"/>
              <a:cs typeface="Arial Unicode MS" panose="020B0604020202020204" pitchFamily="34" charset="-128"/>
            </a:endParaRPr>
          </a:p>
        </p:txBody>
      </p:sp>
      <p:sp>
        <p:nvSpPr>
          <p:cNvPr id="9" name="Rectangle 8"/>
          <p:cNvSpPr/>
          <p:nvPr/>
        </p:nvSpPr>
        <p:spPr bwMode="gray">
          <a:xfrm>
            <a:off x="6139952" y="5088079"/>
            <a:ext cx="2085496" cy="497499"/>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a:latin typeface="Segoe UI Emoji" panose="020B0502040204020203" pitchFamily="34" charset="0"/>
                <a:ea typeface="Segoe UI Emoji" panose="020B0502040204020203" pitchFamily="34" charset="0"/>
                <a:cs typeface="Arial Unicode MS" panose="020B0604020202020204" pitchFamily="34" charset="-128"/>
              </a:rPr>
              <a:t>Advanced</a:t>
            </a:r>
          </a:p>
        </p:txBody>
      </p:sp>
      <p:sp>
        <p:nvSpPr>
          <p:cNvPr id="10" name="Rectangle 9"/>
          <p:cNvSpPr/>
          <p:nvPr/>
        </p:nvSpPr>
        <p:spPr bwMode="gray">
          <a:xfrm>
            <a:off x="8303821" y="5088079"/>
            <a:ext cx="2844106" cy="497499"/>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pPr algn="ctr" defTabSz="391900" fontAlgn="base">
              <a:lnSpc>
                <a:spcPct val="90000"/>
              </a:lnSpc>
              <a:buClr>
                <a:srgbClr val="E20074"/>
              </a:buClr>
              <a:buSzPct val="75000"/>
            </a:pPr>
            <a:r>
              <a:rPr lang="en-US" sz="2400" b="1" dirty="0" smtClean="0">
                <a:latin typeface="Segoe UI Emoji" panose="020B0502040204020203" pitchFamily="34" charset="0"/>
                <a:ea typeface="Segoe UI Emoji" panose="020B0502040204020203" pitchFamily="34" charset="0"/>
                <a:cs typeface="Arial Unicode MS" panose="020B0604020202020204" pitchFamily="34" charset="-128"/>
              </a:rPr>
              <a:t>Matured</a:t>
            </a:r>
            <a:endParaRPr lang="en-US" sz="2400" b="1" dirty="0">
              <a:latin typeface="Segoe UI Emoji" panose="020B0502040204020203" pitchFamily="34" charset="0"/>
              <a:ea typeface="Segoe UI Emoji" panose="020B0502040204020203" pitchFamily="34" charset="0"/>
              <a:cs typeface="Arial Unicode MS" panose="020B0604020202020204" pitchFamily="34" charset="-128"/>
            </a:endParaRPr>
          </a:p>
        </p:txBody>
      </p:sp>
      <p:sp>
        <p:nvSpPr>
          <p:cNvPr id="11" name="Rectangle 10"/>
          <p:cNvSpPr/>
          <p:nvPr/>
        </p:nvSpPr>
        <p:spPr bwMode="gray">
          <a:xfrm>
            <a:off x="2137278" y="830647"/>
            <a:ext cx="1682854" cy="4182787"/>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r>
              <a:rPr lang="en-US" sz="1600" b="1" dirty="0">
                <a:latin typeface="Segoe Condensed" panose="020B0606040200020203" pitchFamily="34" charset="0"/>
                <a:cs typeface="Arial" panose="020B0604020202020204" pitchFamily="34" charset="0"/>
              </a:rPr>
              <a:t>Manual or semi automated delivery of software changes once in 4 months.</a:t>
            </a:r>
          </a:p>
          <a:p>
            <a:endParaRPr lang="en-US" sz="1600" b="1" dirty="0">
              <a:latin typeface="Segoe Condensed" panose="020B0606040200020203" pitchFamily="34" charset="0"/>
              <a:cs typeface="Arial" panose="020B0604020202020204" pitchFamily="34" charset="0"/>
            </a:endParaRPr>
          </a:p>
          <a:p>
            <a:r>
              <a:rPr lang="en-US" sz="1600" b="1" dirty="0">
                <a:latin typeface="Segoe Condensed" panose="020B0606040200020203" pitchFamily="34" charset="0"/>
                <a:cs typeface="Arial" panose="020B0604020202020204" pitchFamily="34" charset="0"/>
              </a:rPr>
              <a:t>Semi automated installations. Versioning of the delivered builds</a:t>
            </a: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ru-RU"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p:txBody>
      </p:sp>
      <p:sp>
        <p:nvSpPr>
          <p:cNvPr id="12" name="Rectangle 11"/>
          <p:cNvSpPr/>
          <p:nvPr/>
        </p:nvSpPr>
        <p:spPr bwMode="gray">
          <a:xfrm>
            <a:off x="3898507" y="830645"/>
            <a:ext cx="2163071" cy="4182789"/>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r>
              <a:rPr lang="en-US" sz="1600" b="1" dirty="0">
                <a:latin typeface="Segoe Condensed" panose="020B0606040200020203" pitchFamily="34" charset="0"/>
                <a:cs typeface="Arial" panose="020B0604020202020204" pitchFamily="34" charset="0"/>
              </a:rPr>
              <a:t>Semi automated deliveries of versioned software on demand</a:t>
            </a:r>
          </a:p>
          <a:p>
            <a:endParaRPr lang="en-US" sz="1600" b="1" dirty="0">
              <a:latin typeface="Segoe Condensed" panose="020B0606040200020203" pitchFamily="34" charset="0"/>
              <a:cs typeface="Arial" panose="020B0604020202020204" pitchFamily="34" charset="0"/>
            </a:endParaRPr>
          </a:p>
          <a:p>
            <a:r>
              <a:rPr lang="en-US" sz="1600" b="1" dirty="0">
                <a:latin typeface="Segoe Condensed" panose="020B0606040200020203" pitchFamily="34" charset="0"/>
                <a:cs typeface="Arial" panose="020B0604020202020204" pitchFamily="34" charset="0"/>
              </a:rPr>
              <a:t>Automated installations with rolling updated</a:t>
            </a:r>
          </a:p>
          <a:p>
            <a:endParaRPr lang="en-US" sz="1600" b="1" dirty="0">
              <a:latin typeface="Segoe Condensed" panose="020B0606040200020203" pitchFamily="34" charset="0"/>
              <a:cs typeface="Arial" panose="020B0604020202020204" pitchFamily="34" charset="0"/>
            </a:endParaRPr>
          </a:p>
          <a:p>
            <a:r>
              <a:rPr lang="en-US" sz="1600" b="1" dirty="0">
                <a:latin typeface="Segoe Condensed" panose="020B0606040200020203" pitchFamily="34" charset="0"/>
                <a:cs typeface="Arial" panose="020B0604020202020204" pitchFamily="34" charset="0"/>
              </a:rPr>
              <a:t>Automated version tagging of </a:t>
            </a:r>
          </a:p>
          <a:p>
            <a:r>
              <a:rPr lang="en-US" sz="1600" b="1" dirty="0">
                <a:latin typeface="Segoe Condensed" panose="020B0606040200020203" pitchFamily="34" charset="0"/>
                <a:cs typeface="Arial" panose="020B0604020202020204" pitchFamily="34" charset="0"/>
              </a:rPr>
              <a:t>the builds</a:t>
            </a: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a:p>
            <a:endParaRPr lang="en-US" sz="1600" b="1" dirty="0">
              <a:latin typeface="Segoe Condensed" panose="020B0606040200020203" pitchFamily="34" charset="0"/>
              <a:cs typeface="Arial" panose="020B0604020202020204" pitchFamily="34" charset="0"/>
            </a:endParaRPr>
          </a:p>
        </p:txBody>
      </p:sp>
      <p:sp>
        <p:nvSpPr>
          <p:cNvPr id="13" name="Rectangle 12"/>
          <p:cNvSpPr/>
          <p:nvPr/>
        </p:nvSpPr>
        <p:spPr bwMode="gray">
          <a:xfrm>
            <a:off x="6139953" y="830647"/>
            <a:ext cx="2085495" cy="4182787"/>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r>
              <a:rPr lang="en-US" sz="1600" b="1" dirty="0">
                <a:solidFill>
                  <a:srgbClr val="464646"/>
                </a:solidFill>
                <a:latin typeface="Segoe Condensed" panose="020B0606040200020203" pitchFamily="34" charset="0"/>
              </a:rPr>
              <a:t>Automated continuous delivery of software after implementation and test</a:t>
            </a:r>
            <a:endParaRPr lang="ru-RU" sz="1600" b="1" dirty="0">
              <a:solidFill>
                <a:srgbClr val="464646"/>
              </a:solidFill>
              <a:latin typeface="Segoe Condensed" panose="020B0606040200020203" pitchFamily="34" charset="0"/>
            </a:endParaRPr>
          </a:p>
          <a:p>
            <a:endParaRPr lang="en-US" sz="900" b="1" dirty="0">
              <a:solidFill>
                <a:srgbClr val="464646"/>
              </a:solidFill>
              <a:latin typeface="Segoe Condensed" panose="020B0606040200020203" pitchFamily="34" charset="0"/>
            </a:endParaRPr>
          </a:p>
          <a:p>
            <a:r>
              <a:rPr lang="en-US" sz="1600" b="1" dirty="0">
                <a:solidFill>
                  <a:srgbClr val="464646"/>
                </a:solidFill>
                <a:latin typeface="Segoe Condensed" panose="020B0606040200020203" pitchFamily="34" charset="0"/>
              </a:rPr>
              <a:t>Automated installations without downtime</a:t>
            </a:r>
            <a:endParaRPr lang="ru-RU" sz="1600" b="1" dirty="0">
              <a:solidFill>
                <a:srgbClr val="464646"/>
              </a:solidFill>
              <a:latin typeface="Segoe Condensed" panose="020B0606040200020203" pitchFamily="34" charset="0"/>
            </a:endParaRPr>
          </a:p>
          <a:p>
            <a:endParaRPr lang="en-US" sz="900" b="1" dirty="0">
              <a:solidFill>
                <a:srgbClr val="464646"/>
              </a:solidFill>
              <a:latin typeface="Segoe Condensed" panose="020B0606040200020203" pitchFamily="34" charset="0"/>
            </a:endParaRPr>
          </a:p>
          <a:p>
            <a:r>
              <a:rPr lang="en-US" sz="1600" b="1" dirty="0">
                <a:solidFill>
                  <a:srgbClr val="464646"/>
                </a:solidFill>
                <a:latin typeface="Segoe Condensed" panose="020B0606040200020203" pitchFamily="34" charset="0"/>
              </a:rPr>
              <a:t>Feature branch development with auto merging</a:t>
            </a:r>
            <a:endParaRPr lang="ru-RU" sz="1600" b="1" dirty="0">
              <a:solidFill>
                <a:srgbClr val="464646"/>
              </a:solidFill>
              <a:latin typeface="Segoe Condensed" panose="020B0606040200020203" pitchFamily="34" charset="0"/>
            </a:endParaRPr>
          </a:p>
          <a:p>
            <a:endParaRPr lang="en-US" sz="900" b="1" dirty="0">
              <a:solidFill>
                <a:srgbClr val="464646"/>
              </a:solidFill>
              <a:latin typeface="Segoe Condensed" panose="020B0606040200020203" pitchFamily="34" charset="0"/>
            </a:endParaRPr>
          </a:p>
          <a:p>
            <a:r>
              <a:rPr lang="en-US" sz="1600" b="1" dirty="0">
                <a:solidFill>
                  <a:srgbClr val="464646"/>
                </a:solidFill>
                <a:latin typeface="Segoe Condensed" panose="020B0606040200020203" pitchFamily="34" charset="0"/>
              </a:rPr>
              <a:t>Splitting the deliveries into stateless services (components)</a:t>
            </a:r>
          </a:p>
          <a:p>
            <a:endParaRPr lang="en-US" sz="1600" b="1" dirty="0">
              <a:solidFill>
                <a:srgbClr val="464646"/>
              </a:solidFill>
              <a:latin typeface="Segoe Condensed" panose="020B0606040200020203" pitchFamily="34" charset="0"/>
            </a:endParaRPr>
          </a:p>
          <a:p>
            <a:endParaRPr lang="en-US" sz="1600" b="1" dirty="0">
              <a:solidFill>
                <a:srgbClr val="464646"/>
              </a:solidFill>
              <a:latin typeface="Segoe Condensed" panose="020B0606040200020203" pitchFamily="34" charset="0"/>
            </a:endParaRPr>
          </a:p>
          <a:p>
            <a:endParaRPr lang="en-US" sz="1600" b="1" dirty="0">
              <a:solidFill>
                <a:srgbClr val="464646"/>
              </a:solidFill>
              <a:latin typeface="Segoe Condensed" panose="020B0606040200020203" pitchFamily="34" charset="0"/>
            </a:endParaRPr>
          </a:p>
        </p:txBody>
      </p:sp>
      <p:sp>
        <p:nvSpPr>
          <p:cNvPr id="14" name="Rectangle 13"/>
          <p:cNvSpPr/>
          <p:nvPr/>
        </p:nvSpPr>
        <p:spPr bwMode="gray">
          <a:xfrm>
            <a:off x="8303822" y="830647"/>
            <a:ext cx="2844105" cy="4182787"/>
          </a:xfrm>
          <a:prstGeom prst="rect">
            <a:avLst/>
          </a:prstGeom>
          <a:solidFill>
            <a:schemeClr val="bg2">
              <a:lumMod val="60000"/>
              <a:lumOff val="40000"/>
              <a:alpha val="65000"/>
            </a:schemeClr>
          </a:solidFill>
          <a:ln w="19050" algn="ctr">
            <a:noFill/>
            <a:miter lim="800000"/>
            <a:headEnd/>
            <a:tailEnd/>
          </a:ln>
          <a:effectLst/>
        </p:spPr>
        <p:txBody>
          <a:bodyPr wrap="square" lIns="92558" tIns="92558" rIns="92558" bIns="92558" rtlCol="0" anchor="ctr" anchorCtr="0">
            <a:noAutofit/>
          </a:bodyPr>
          <a:lstStyle/>
          <a:p>
            <a:r>
              <a:rPr lang="en-US" sz="1600" b="1" dirty="0">
                <a:solidFill>
                  <a:srgbClr val="464646"/>
                </a:solidFill>
                <a:latin typeface="Segoe Condensed" panose="020B0606040200020203" pitchFamily="34" charset="0"/>
              </a:rPr>
              <a:t>Automated continuous delivery of software after implementation and automated test</a:t>
            </a:r>
          </a:p>
          <a:p>
            <a:endParaRPr lang="en-US" sz="900" b="1" dirty="0">
              <a:solidFill>
                <a:srgbClr val="464646"/>
              </a:solidFill>
              <a:latin typeface="Segoe Condensed" panose="020B0606040200020203" pitchFamily="34" charset="0"/>
            </a:endParaRPr>
          </a:p>
          <a:p>
            <a:r>
              <a:rPr lang="en-US" sz="1600" b="1" dirty="0">
                <a:solidFill>
                  <a:srgbClr val="464646"/>
                </a:solidFill>
                <a:latin typeface="Segoe Condensed" panose="020B0606040200020203" pitchFamily="34" charset="0"/>
              </a:rPr>
              <a:t>Automated rolling installation without downtime of new versions of components.</a:t>
            </a:r>
          </a:p>
          <a:p>
            <a:endParaRPr lang="en-US" sz="900" b="1" dirty="0">
              <a:solidFill>
                <a:srgbClr val="464646"/>
              </a:solidFill>
              <a:latin typeface="Segoe Condensed" panose="020B0606040200020203" pitchFamily="34" charset="0"/>
            </a:endParaRPr>
          </a:p>
          <a:p>
            <a:r>
              <a:rPr lang="en-US" sz="1600" b="1" dirty="0">
                <a:solidFill>
                  <a:srgbClr val="464646"/>
                </a:solidFill>
                <a:latin typeface="Segoe Condensed" panose="020B0606040200020203" pitchFamily="34" charset="0"/>
              </a:rPr>
              <a:t>Backwards compatibility of the versions between components</a:t>
            </a:r>
          </a:p>
          <a:p>
            <a:endParaRPr lang="en-US" sz="900" b="1" dirty="0">
              <a:solidFill>
                <a:srgbClr val="464646"/>
              </a:solidFill>
              <a:latin typeface="Segoe Condensed" panose="020B0606040200020203" pitchFamily="34" charset="0"/>
            </a:endParaRPr>
          </a:p>
          <a:p>
            <a:r>
              <a:rPr lang="en-US" sz="1600" b="1" dirty="0">
                <a:solidFill>
                  <a:srgbClr val="464646"/>
                </a:solidFill>
                <a:latin typeface="Segoe Condensed" panose="020B0606040200020203" pitchFamily="34" charset="0"/>
              </a:rPr>
              <a:t>Automated scaling of services</a:t>
            </a:r>
          </a:p>
          <a:p>
            <a:r>
              <a:rPr lang="en-US" sz="1600" b="1" dirty="0">
                <a:solidFill>
                  <a:srgbClr val="464646"/>
                </a:solidFill>
                <a:latin typeface="Segoe Condensed" panose="020B0606040200020203" pitchFamily="34" charset="0"/>
              </a:rPr>
              <a:t>Master branch development with feature </a:t>
            </a:r>
            <a:r>
              <a:rPr lang="en-US" sz="1600" b="1" dirty="0" smtClean="0">
                <a:solidFill>
                  <a:srgbClr val="464646"/>
                </a:solidFill>
                <a:latin typeface="Segoe Condensed" panose="020B0606040200020203" pitchFamily="34" charset="0"/>
              </a:rPr>
              <a:t>toggling</a:t>
            </a:r>
          </a:p>
          <a:p>
            <a:endParaRPr lang="en-US" sz="1600" b="1" dirty="0">
              <a:solidFill>
                <a:srgbClr val="464646"/>
              </a:solidFill>
              <a:latin typeface="Segoe Condensed" panose="020B0606040200020203" pitchFamily="34" charset="0"/>
            </a:endParaRPr>
          </a:p>
          <a:p>
            <a:endParaRPr lang="en-US" sz="1600" b="1" dirty="0" smtClean="0">
              <a:solidFill>
                <a:srgbClr val="464646"/>
              </a:solidFill>
              <a:latin typeface="Segoe Condensed" panose="020B0606040200020203" pitchFamily="34" charset="0"/>
            </a:endParaRPr>
          </a:p>
          <a:p>
            <a:endParaRPr lang="en-US" sz="1600" b="1" dirty="0">
              <a:solidFill>
                <a:srgbClr val="464646"/>
              </a:solidFill>
              <a:latin typeface="Segoe Condensed" panose="020B0606040200020203" pitchFamily="34" charset="0"/>
            </a:endParaRPr>
          </a:p>
        </p:txBody>
      </p:sp>
    </p:spTree>
    <p:extLst>
      <p:ext uri="{BB962C8B-B14F-4D97-AF65-F5344CB8AC3E}">
        <p14:creationId xmlns:p14="http://schemas.microsoft.com/office/powerpoint/2010/main" val="41036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TAMM: THEORY</a:t>
            </a:r>
            <a:endParaRPr lang="ru-RU" dirty="0"/>
          </a:p>
        </p:txBody>
      </p:sp>
      <p:sp>
        <p:nvSpPr>
          <p:cNvPr id="3" name="Slide Number Placeholder 2"/>
          <p:cNvSpPr>
            <a:spLocks noGrp="1"/>
          </p:cNvSpPr>
          <p:nvPr>
            <p:ph type="sldNum" sz="quarter" idx="11"/>
          </p:nvPr>
        </p:nvSpPr>
        <p:spPr/>
        <p:txBody>
          <a:bodyPr/>
          <a:lstStyle/>
          <a:p>
            <a:pPr fontAlgn="base">
              <a:spcAft>
                <a:spcPct val="0"/>
              </a:spcAft>
            </a:pPr>
            <a:fld id="{31ED8236-F742-4994-B025-3D78EEC04644}" type="slidenum">
              <a:rPr lang="en-US" noProof="0" smtClean="0"/>
              <a:pPr fontAlgn="base">
                <a:spcAft>
                  <a:spcPct val="0"/>
                </a:spcAft>
              </a:pPr>
              <a:t>8</a:t>
            </a:fld>
            <a:endParaRPr lang="en-US" noProof="0" dirty="0"/>
          </a:p>
        </p:txBody>
      </p:sp>
      <p:sp>
        <p:nvSpPr>
          <p:cNvPr id="5" name="Content Placeholder 1"/>
          <p:cNvSpPr txBox="1">
            <a:spLocks/>
          </p:cNvSpPr>
          <p:nvPr/>
        </p:nvSpPr>
        <p:spPr>
          <a:xfrm>
            <a:off x="342000" y="875226"/>
            <a:ext cx="10835999" cy="4606061"/>
          </a:xfrm>
          <a:prstGeom prst="rect">
            <a:avLst/>
          </a:prstGeom>
        </p:spPr>
        <p:txBody>
          <a:bodyPr/>
          <a:lstStyle>
            <a:lvl1pPr algn="l" defTabSz="576226" rtl="0" eaLnBrk="1" fontAlgn="base" hangingPunct="1">
              <a:lnSpc>
                <a:spcPct val="104000"/>
              </a:lnSpc>
              <a:spcBef>
                <a:spcPts val="1200"/>
              </a:spcBef>
              <a:spcAft>
                <a:spcPct val="0"/>
              </a:spcAft>
              <a:buClr>
                <a:schemeClr val="tx2"/>
              </a:buClr>
              <a:buFont typeface="Wingdings" pitchFamily="2" charset="2"/>
              <a:defRPr sz="1800" kern="1200">
                <a:solidFill>
                  <a:schemeClr val="tx1"/>
                </a:solidFill>
                <a:latin typeface="Tele-GroteskFet" pitchFamily="2" charset="0"/>
                <a:ea typeface="+mn-ea"/>
                <a:cs typeface="+mn-cs"/>
              </a:defRPr>
            </a:lvl1pPr>
            <a:lvl2pPr marL="1588" algn="l" defTabSz="576226" rtl="0" eaLnBrk="1" fontAlgn="base" hangingPunct="1">
              <a:lnSpc>
                <a:spcPct val="104000"/>
              </a:lnSpc>
              <a:spcBef>
                <a:spcPts val="300"/>
              </a:spcBef>
              <a:spcAft>
                <a:spcPct val="0"/>
              </a:spcAft>
              <a:buClr>
                <a:schemeClr val="tx2"/>
              </a:buClr>
              <a:buFont typeface="Wingdings" pitchFamily="2" charset="2"/>
              <a:defRPr sz="1800" kern="1200">
                <a:solidFill>
                  <a:schemeClr val="tx1"/>
                </a:solidFill>
                <a:latin typeface="+mn-lt"/>
                <a:ea typeface="+mn-ea"/>
                <a:cs typeface="+mn-cs"/>
              </a:defRPr>
            </a:lvl2pPr>
            <a:lvl3pPr marL="216000" indent="-216000" algn="l" defTabSz="576226" rtl="0" eaLnBrk="1" fontAlgn="base" hangingPunct="1">
              <a:lnSpc>
                <a:spcPct val="104000"/>
              </a:lnSpc>
              <a:spcBef>
                <a:spcPts val="30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3pPr>
            <a:lvl4pPr marL="432000" indent="-215886"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4pPr>
            <a:lvl5pPr marL="648000" indent="-216000"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5pPr>
            <a:lvl6pPr marL="2514440" indent="-228585" algn="l" defTabSz="457171" rtl="0" eaLnBrk="1" latinLnBrk="0" hangingPunct="1">
              <a:spcBef>
                <a:spcPct val="20000"/>
              </a:spcBef>
              <a:buFont typeface="Arial"/>
              <a:buChar char="•"/>
              <a:defRPr sz="2000" kern="1200">
                <a:solidFill>
                  <a:schemeClr val="tx1"/>
                </a:solidFill>
                <a:latin typeface="+mn-lt"/>
                <a:ea typeface="+mn-ea"/>
                <a:cs typeface="+mn-cs"/>
              </a:defRPr>
            </a:lvl6pPr>
            <a:lvl7pPr marL="2971609" indent="-228585" algn="l" defTabSz="457171" rtl="0" eaLnBrk="1" latinLnBrk="0" hangingPunct="1">
              <a:spcBef>
                <a:spcPct val="20000"/>
              </a:spcBef>
              <a:buFont typeface="Arial"/>
              <a:buChar char="•"/>
              <a:defRPr sz="2000" kern="1200">
                <a:solidFill>
                  <a:schemeClr val="tx1"/>
                </a:solidFill>
                <a:latin typeface="+mn-lt"/>
                <a:ea typeface="+mn-ea"/>
                <a:cs typeface="+mn-cs"/>
              </a:defRPr>
            </a:lvl7pPr>
            <a:lvl8pPr marL="3428780" indent="-228585" algn="l" defTabSz="457171" rtl="0" eaLnBrk="1" latinLnBrk="0" hangingPunct="1">
              <a:spcBef>
                <a:spcPct val="20000"/>
              </a:spcBef>
              <a:buFont typeface="Arial"/>
              <a:buChar char="•"/>
              <a:defRPr sz="2000" kern="1200">
                <a:solidFill>
                  <a:schemeClr val="tx1"/>
                </a:solidFill>
                <a:latin typeface="+mn-lt"/>
                <a:ea typeface="+mn-ea"/>
                <a:cs typeface="+mn-cs"/>
              </a:defRPr>
            </a:lvl8pPr>
            <a:lvl9pPr marL="3885951" indent="-228585" algn="l" defTabSz="457171"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smtClean="0"/>
              <a:t>Test Automation Maturity Model (TAMM) re-uses approach of some well known models and concepts, like Capability Maturity Model (CMM), Capability Maturity Model Integration (CMMI) and Testing Maturity Model (TMM).</a:t>
            </a:r>
          </a:p>
          <a:p>
            <a:endParaRPr lang="en-US" sz="2200" dirty="0" smtClean="0"/>
          </a:p>
          <a:p>
            <a:r>
              <a:rPr lang="en-US" sz="2200" dirty="0" smtClean="0"/>
              <a:t>TAMM is aimed to provide a framework for evaluation the maturity of the test automation processes in an organization or projects, classification of test automation level and providing targets on improving maturity.</a:t>
            </a:r>
          </a:p>
          <a:p>
            <a:endParaRPr lang="en-US" sz="2200" dirty="0" smtClean="0"/>
          </a:p>
          <a:p>
            <a:r>
              <a:rPr lang="en-US" sz="2200" dirty="0" smtClean="0"/>
              <a:t>TAMM evaluation includes evaluation by five technical criteria's and results guidelines (advisability) based on return of investment, project needs and technical aspects. TAMM does not evaluate Level of Goodness or Badness of Automation.</a:t>
            </a:r>
          </a:p>
        </p:txBody>
      </p:sp>
    </p:spTree>
    <p:extLst>
      <p:ext uri="{BB962C8B-B14F-4D97-AF65-F5344CB8AC3E}">
        <p14:creationId xmlns:p14="http://schemas.microsoft.com/office/powerpoint/2010/main" val="327640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Automation competence center guidelines</a:t>
            </a:r>
            <a:endParaRPr lang="ru-RU" dirty="0"/>
          </a:p>
        </p:txBody>
      </p:sp>
      <p:pic>
        <p:nvPicPr>
          <p:cNvPr id="2" name="Picture 1"/>
          <p:cNvPicPr>
            <a:picLocks noChangeAspect="1"/>
          </p:cNvPicPr>
          <p:nvPr/>
        </p:nvPicPr>
        <p:blipFill>
          <a:blip r:embed="rId2"/>
          <a:stretch>
            <a:fillRect/>
          </a:stretch>
        </p:blipFill>
        <p:spPr>
          <a:xfrm>
            <a:off x="323998" y="1282471"/>
            <a:ext cx="3175947" cy="2077045"/>
          </a:xfrm>
          <a:prstGeom prst="rect">
            <a:avLst/>
          </a:prstGeom>
        </p:spPr>
      </p:pic>
      <p:sp>
        <p:nvSpPr>
          <p:cNvPr id="7" name="Content Placeholder 1"/>
          <p:cNvSpPr>
            <a:spLocks noGrp="1"/>
          </p:cNvSpPr>
          <p:nvPr>
            <p:ph idx="1"/>
          </p:nvPr>
        </p:nvSpPr>
        <p:spPr>
          <a:xfrm>
            <a:off x="3499945" y="1173547"/>
            <a:ext cx="4266974" cy="2037387"/>
          </a:xfrm>
        </p:spPr>
        <p:txBody>
          <a:bodyPr/>
          <a:lstStyle/>
          <a:p>
            <a:r>
              <a:rPr lang="ru-RU" dirty="0" smtClean="0"/>
              <a:t>UI </a:t>
            </a:r>
            <a:r>
              <a:rPr lang="en-US" dirty="0" smtClean="0"/>
              <a:t>Level (</a:t>
            </a:r>
            <a:r>
              <a:rPr lang="en-US" dirty="0" err="1" smtClean="0"/>
              <a:t>FrontEnd</a:t>
            </a:r>
            <a:r>
              <a:rPr lang="en-US" dirty="0" smtClean="0"/>
              <a:t>)</a:t>
            </a:r>
            <a:r>
              <a:rPr lang="ru-RU" dirty="0" smtClean="0"/>
              <a:t>:  </a:t>
            </a:r>
            <a:r>
              <a:rPr lang="ru-RU" dirty="0" err="1"/>
              <a:t>Selenium</a:t>
            </a:r>
            <a:r>
              <a:rPr lang="ru-RU" dirty="0"/>
              <a:t>, </a:t>
            </a:r>
            <a:r>
              <a:rPr lang="en-US" dirty="0"/>
              <a:t>Python </a:t>
            </a:r>
            <a:r>
              <a:rPr lang="en-US" dirty="0" smtClean="0"/>
              <a:t>mechanize</a:t>
            </a:r>
            <a:r>
              <a:rPr lang="ru-RU" dirty="0" smtClean="0"/>
              <a:t>, </a:t>
            </a:r>
            <a:r>
              <a:rPr lang="en-US" dirty="0"/>
              <a:t>UFT (Unified Functional Test</a:t>
            </a:r>
            <a:r>
              <a:rPr lang="en-US" dirty="0" smtClean="0"/>
              <a:t>)</a:t>
            </a:r>
          </a:p>
          <a:p>
            <a:r>
              <a:rPr lang="ru-RU" dirty="0" err="1" smtClean="0"/>
              <a:t>Middle</a:t>
            </a:r>
            <a:r>
              <a:rPr lang="ru-RU" dirty="0" smtClean="0"/>
              <a:t> </a:t>
            </a:r>
            <a:r>
              <a:rPr lang="en-US" dirty="0" smtClean="0"/>
              <a:t>Level (</a:t>
            </a:r>
            <a:r>
              <a:rPr lang="en-US" dirty="0" err="1" smtClean="0"/>
              <a:t>BackEnd</a:t>
            </a:r>
            <a:r>
              <a:rPr lang="en-US" dirty="0" smtClean="0"/>
              <a:t>)</a:t>
            </a:r>
            <a:r>
              <a:rPr lang="ru-RU" dirty="0" smtClean="0"/>
              <a:t>: </a:t>
            </a:r>
            <a:r>
              <a:rPr lang="ru-RU" dirty="0" err="1"/>
              <a:t>Cucumber</a:t>
            </a:r>
            <a:r>
              <a:rPr lang="en-US" dirty="0"/>
              <a:t>, </a:t>
            </a:r>
            <a:r>
              <a:rPr lang="en-US" dirty="0" smtClean="0"/>
              <a:t>SOAP UI, Django</a:t>
            </a:r>
            <a:r>
              <a:rPr lang="en-US" dirty="0"/>
              <a:t>, </a:t>
            </a:r>
            <a:r>
              <a:rPr lang="en-US" dirty="0" err="1"/>
              <a:t>Xyna</a:t>
            </a:r>
            <a:r>
              <a:rPr lang="en-US" dirty="0"/>
              <a:t> Test Factory</a:t>
            </a:r>
            <a:endParaRPr lang="ru-RU" dirty="0"/>
          </a:p>
          <a:p>
            <a:r>
              <a:rPr lang="ru-RU" dirty="0" err="1"/>
              <a:t>Unit</a:t>
            </a:r>
            <a:r>
              <a:rPr lang="ru-RU" dirty="0"/>
              <a:t> </a:t>
            </a:r>
            <a:r>
              <a:rPr lang="en-US" dirty="0" smtClean="0"/>
              <a:t>Level (Developers)</a:t>
            </a:r>
            <a:r>
              <a:rPr lang="ru-RU" dirty="0" smtClean="0"/>
              <a:t>:  </a:t>
            </a:r>
            <a:r>
              <a:rPr lang="ru-RU" dirty="0" err="1"/>
              <a:t>xUnit</a:t>
            </a:r>
            <a:r>
              <a:rPr lang="ru-RU" dirty="0"/>
              <a:t> </a:t>
            </a:r>
            <a:r>
              <a:rPr lang="ru-RU" dirty="0" err="1"/>
              <a:t>family</a:t>
            </a:r>
            <a:r>
              <a:rPr lang="ru-RU" dirty="0"/>
              <a:t> </a:t>
            </a:r>
            <a:r>
              <a:rPr lang="en-US" dirty="0"/>
              <a:t>frameworks, like</a:t>
            </a:r>
            <a:r>
              <a:rPr lang="ru-RU" dirty="0"/>
              <a:t> J</a:t>
            </a:r>
            <a:r>
              <a:rPr lang="en-US" dirty="0"/>
              <a:t>U</a:t>
            </a:r>
            <a:r>
              <a:rPr lang="ru-RU" dirty="0" err="1"/>
              <a:t>nit</a:t>
            </a:r>
            <a:r>
              <a:rPr lang="en-US" dirty="0"/>
              <a:t>, </a:t>
            </a:r>
            <a:r>
              <a:rPr lang="en-US" dirty="0" err="1"/>
              <a:t>PyUnit</a:t>
            </a:r>
            <a:r>
              <a:rPr lang="en-US" dirty="0"/>
              <a:t>, </a:t>
            </a:r>
            <a:r>
              <a:rPr lang="en-US" dirty="0" err="1" smtClean="0"/>
              <a:t>PHPUnit</a:t>
            </a:r>
            <a:endParaRPr lang="ru-RU" dirty="0"/>
          </a:p>
          <a:p>
            <a:endParaRPr lang="en-US" dirty="0" smtClean="0"/>
          </a:p>
        </p:txBody>
      </p:sp>
      <p:sp>
        <p:nvSpPr>
          <p:cNvPr id="5" name="Content Placeholder 1"/>
          <p:cNvSpPr txBox="1">
            <a:spLocks/>
          </p:cNvSpPr>
          <p:nvPr/>
        </p:nvSpPr>
        <p:spPr bwMode="gray">
          <a:xfrm>
            <a:off x="323998" y="867376"/>
            <a:ext cx="10743395" cy="303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576226" rtl="0" eaLnBrk="1" fontAlgn="base" hangingPunct="1">
              <a:lnSpc>
                <a:spcPct val="104000"/>
              </a:lnSpc>
              <a:spcBef>
                <a:spcPts val="1200"/>
              </a:spcBef>
              <a:spcAft>
                <a:spcPct val="0"/>
              </a:spcAft>
              <a:buClr>
                <a:schemeClr val="tx2"/>
              </a:buClr>
              <a:buFont typeface="Wingdings" pitchFamily="2" charset="2"/>
              <a:defRPr sz="1800" kern="1200">
                <a:solidFill>
                  <a:schemeClr val="tx1"/>
                </a:solidFill>
                <a:latin typeface="Tele-GroteskFet" pitchFamily="2" charset="0"/>
                <a:ea typeface="+mn-ea"/>
                <a:cs typeface="+mn-cs"/>
              </a:defRPr>
            </a:lvl1pPr>
            <a:lvl2pPr marL="1588" algn="l" defTabSz="576226" rtl="0" eaLnBrk="1" fontAlgn="base" hangingPunct="1">
              <a:lnSpc>
                <a:spcPct val="104000"/>
              </a:lnSpc>
              <a:spcBef>
                <a:spcPts val="300"/>
              </a:spcBef>
              <a:spcAft>
                <a:spcPct val="0"/>
              </a:spcAft>
              <a:buClr>
                <a:schemeClr val="tx2"/>
              </a:buClr>
              <a:buFont typeface="Wingdings" pitchFamily="2" charset="2"/>
              <a:defRPr sz="1800" kern="1200">
                <a:solidFill>
                  <a:schemeClr val="tx1"/>
                </a:solidFill>
                <a:latin typeface="+mn-lt"/>
                <a:ea typeface="+mn-ea"/>
                <a:cs typeface="+mn-cs"/>
              </a:defRPr>
            </a:lvl2pPr>
            <a:lvl3pPr marL="216000" indent="-216000" algn="l" defTabSz="576226" rtl="0" eaLnBrk="1" fontAlgn="base" hangingPunct="1">
              <a:lnSpc>
                <a:spcPct val="104000"/>
              </a:lnSpc>
              <a:spcBef>
                <a:spcPts val="30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3pPr>
            <a:lvl4pPr marL="432000" indent="-215886"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4pPr>
            <a:lvl5pPr marL="648000" indent="-216000"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5pPr>
            <a:lvl6pPr marL="2514440" indent="-228585" algn="l" defTabSz="457171" rtl="0" eaLnBrk="1" latinLnBrk="0" hangingPunct="1">
              <a:spcBef>
                <a:spcPct val="20000"/>
              </a:spcBef>
              <a:buFont typeface="Arial"/>
              <a:buChar char="•"/>
              <a:defRPr sz="2000" kern="1200">
                <a:solidFill>
                  <a:schemeClr val="tx1"/>
                </a:solidFill>
                <a:latin typeface="+mn-lt"/>
                <a:ea typeface="+mn-ea"/>
                <a:cs typeface="+mn-cs"/>
              </a:defRPr>
            </a:lvl6pPr>
            <a:lvl7pPr marL="2971609" indent="-228585" algn="l" defTabSz="457171" rtl="0" eaLnBrk="1" latinLnBrk="0" hangingPunct="1">
              <a:spcBef>
                <a:spcPct val="20000"/>
              </a:spcBef>
              <a:buFont typeface="Arial"/>
              <a:buChar char="•"/>
              <a:defRPr sz="2000" kern="1200">
                <a:solidFill>
                  <a:schemeClr val="tx1"/>
                </a:solidFill>
                <a:latin typeface="+mn-lt"/>
                <a:ea typeface="+mn-ea"/>
                <a:cs typeface="+mn-cs"/>
              </a:defRPr>
            </a:lvl7pPr>
            <a:lvl8pPr marL="3428780" indent="-228585" algn="l" defTabSz="457171" rtl="0" eaLnBrk="1" latinLnBrk="0" hangingPunct="1">
              <a:spcBef>
                <a:spcPct val="20000"/>
              </a:spcBef>
              <a:buFont typeface="Arial"/>
              <a:buChar char="•"/>
              <a:defRPr sz="2000" kern="1200">
                <a:solidFill>
                  <a:schemeClr val="tx1"/>
                </a:solidFill>
                <a:latin typeface="+mn-lt"/>
                <a:ea typeface="+mn-ea"/>
                <a:cs typeface="+mn-cs"/>
              </a:defRPr>
            </a:lvl8pPr>
            <a:lvl9pPr marL="3885951" indent="-228585" algn="l" defTabSz="457171"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Classic Functional Test Pyramid</a:t>
            </a:r>
            <a:endParaRPr lang="en-US" sz="2000" dirty="0"/>
          </a:p>
        </p:txBody>
      </p:sp>
      <p:sp>
        <p:nvSpPr>
          <p:cNvPr id="9" name="Content Placeholder 1"/>
          <p:cNvSpPr txBox="1">
            <a:spLocks/>
          </p:cNvSpPr>
          <p:nvPr/>
        </p:nvSpPr>
        <p:spPr bwMode="gray">
          <a:xfrm>
            <a:off x="533559" y="3892082"/>
            <a:ext cx="8021734" cy="17204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576226" rtl="0" eaLnBrk="1" fontAlgn="base" hangingPunct="1">
              <a:lnSpc>
                <a:spcPct val="104000"/>
              </a:lnSpc>
              <a:spcBef>
                <a:spcPts val="1200"/>
              </a:spcBef>
              <a:spcAft>
                <a:spcPct val="0"/>
              </a:spcAft>
              <a:buClr>
                <a:schemeClr val="tx2"/>
              </a:buClr>
              <a:buFont typeface="Wingdings" pitchFamily="2" charset="2"/>
              <a:defRPr sz="1800" kern="1200">
                <a:solidFill>
                  <a:schemeClr val="tx1"/>
                </a:solidFill>
                <a:latin typeface="Tele-GroteskFet" pitchFamily="2" charset="0"/>
                <a:ea typeface="+mn-ea"/>
                <a:cs typeface="+mn-cs"/>
              </a:defRPr>
            </a:lvl1pPr>
            <a:lvl2pPr marL="1588" algn="l" defTabSz="576226" rtl="0" eaLnBrk="1" fontAlgn="base" hangingPunct="1">
              <a:lnSpc>
                <a:spcPct val="104000"/>
              </a:lnSpc>
              <a:spcBef>
                <a:spcPts val="300"/>
              </a:spcBef>
              <a:spcAft>
                <a:spcPct val="0"/>
              </a:spcAft>
              <a:buClr>
                <a:schemeClr val="tx2"/>
              </a:buClr>
              <a:buFont typeface="Wingdings" pitchFamily="2" charset="2"/>
              <a:defRPr sz="1800" kern="1200">
                <a:solidFill>
                  <a:schemeClr val="tx1"/>
                </a:solidFill>
                <a:latin typeface="+mn-lt"/>
                <a:ea typeface="+mn-ea"/>
                <a:cs typeface="+mn-cs"/>
              </a:defRPr>
            </a:lvl2pPr>
            <a:lvl3pPr marL="216000" indent="-216000" algn="l" defTabSz="576226" rtl="0" eaLnBrk="1" fontAlgn="base" hangingPunct="1">
              <a:lnSpc>
                <a:spcPct val="104000"/>
              </a:lnSpc>
              <a:spcBef>
                <a:spcPts val="30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3pPr>
            <a:lvl4pPr marL="432000" indent="-215886"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4pPr>
            <a:lvl5pPr marL="648000" indent="-216000" algn="l" defTabSz="576226" rtl="0" eaLnBrk="1" fontAlgn="base" hangingPunct="1">
              <a:lnSpc>
                <a:spcPct val="104000"/>
              </a:lnSpc>
              <a:spcBef>
                <a:spcPts val="0"/>
              </a:spcBef>
              <a:spcAft>
                <a:spcPct val="0"/>
              </a:spcAft>
              <a:buClr>
                <a:schemeClr val="tx1"/>
              </a:buClr>
              <a:buSzPct val="70000"/>
              <a:buFont typeface="Wingdings 2" panose="05020102010507070707" pitchFamily="18" charset="2"/>
              <a:buChar char="¡"/>
              <a:defRPr sz="1800" kern="1200">
                <a:solidFill>
                  <a:schemeClr val="tx1"/>
                </a:solidFill>
                <a:latin typeface="+mn-lt"/>
                <a:ea typeface="+mn-ea"/>
                <a:cs typeface="+mn-cs"/>
              </a:defRPr>
            </a:lvl5pPr>
            <a:lvl6pPr marL="2514440" indent="-228585" algn="l" defTabSz="457171" rtl="0" eaLnBrk="1" latinLnBrk="0" hangingPunct="1">
              <a:spcBef>
                <a:spcPct val="20000"/>
              </a:spcBef>
              <a:buFont typeface="Arial"/>
              <a:buChar char="•"/>
              <a:defRPr sz="2000" kern="1200">
                <a:solidFill>
                  <a:schemeClr val="tx1"/>
                </a:solidFill>
                <a:latin typeface="+mn-lt"/>
                <a:ea typeface="+mn-ea"/>
                <a:cs typeface="+mn-cs"/>
              </a:defRPr>
            </a:lvl6pPr>
            <a:lvl7pPr marL="2971609" indent="-228585" algn="l" defTabSz="457171" rtl="0" eaLnBrk="1" latinLnBrk="0" hangingPunct="1">
              <a:spcBef>
                <a:spcPct val="20000"/>
              </a:spcBef>
              <a:buFont typeface="Arial"/>
              <a:buChar char="•"/>
              <a:defRPr sz="2000" kern="1200">
                <a:solidFill>
                  <a:schemeClr val="tx1"/>
                </a:solidFill>
                <a:latin typeface="+mn-lt"/>
                <a:ea typeface="+mn-ea"/>
                <a:cs typeface="+mn-cs"/>
              </a:defRPr>
            </a:lvl7pPr>
            <a:lvl8pPr marL="3428780" indent="-228585" algn="l" defTabSz="457171" rtl="0" eaLnBrk="1" latinLnBrk="0" hangingPunct="1">
              <a:spcBef>
                <a:spcPct val="20000"/>
              </a:spcBef>
              <a:buFont typeface="Arial"/>
              <a:buChar char="•"/>
              <a:defRPr sz="2000" kern="1200">
                <a:solidFill>
                  <a:schemeClr val="tx1"/>
                </a:solidFill>
                <a:latin typeface="+mn-lt"/>
                <a:ea typeface="+mn-ea"/>
                <a:cs typeface="+mn-cs"/>
              </a:defRPr>
            </a:lvl8pPr>
            <a:lvl9pPr marL="3885951" indent="-228585" algn="l" defTabSz="457171"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Non Functional </a:t>
            </a:r>
            <a:r>
              <a:rPr lang="en-US" sz="2000" dirty="0" smtClean="0"/>
              <a:t>test:</a:t>
            </a:r>
          </a:p>
          <a:p>
            <a:r>
              <a:rPr lang="en-US" sz="2000" dirty="0"/>
              <a:t>Load / Performance: </a:t>
            </a:r>
            <a:r>
              <a:rPr lang="en-US" sz="2000" dirty="0" err="1"/>
              <a:t>JMeter</a:t>
            </a:r>
            <a:r>
              <a:rPr lang="en-US" sz="2000" dirty="0"/>
              <a:t>, XYNA Test Factory, </a:t>
            </a:r>
            <a:endParaRPr lang="ru-RU" sz="2000" dirty="0"/>
          </a:p>
          <a:p>
            <a:r>
              <a:rPr lang="en-US" sz="2000" dirty="0"/>
              <a:t>Stability / Stress: </a:t>
            </a:r>
            <a:r>
              <a:rPr lang="en-US" sz="2000" dirty="0" err="1"/>
              <a:t>JMeter</a:t>
            </a:r>
            <a:endParaRPr lang="ru-RU" sz="2000" dirty="0"/>
          </a:p>
          <a:p>
            <a:r>
              <a:rPr lang="en-US" sz="2000" dirty="0"/>
              <a:t>Security: </a:t>
            </a:r>
            <a:r>
              <a:rPr lang="en-US" sz="2000" dirty="0" err="1"/>
              <a:t>Nmap</a:t>
            </a:r>
            <a:r>
              <a:rPr lang="en-US" sz="2000" dirty="0"/>
              <a:t>, Nessus, </a:t>
            </a:r>
          </a:p>
          <a:p>
            <a:endParaRPr lang="en-US" sz="2000" dirty="0"/>
          </a:p>
          <a:p>
            <a:endParaRPr lang="en-US" sz="2000" dirty="0"/>
          </a:p>
          <a:p>
            <a:endParaRPr lang="en-US" sz="2000" dirty="0"/>
          </a:p>
          <a:p>
            <a:endParaRPr lang="en-US" sz="2000" dirty="0"/>
          </a:p>
          <a:p>
            <a:r>
              <a:rPr lang="en-US" sz="2000" dirty="0"/>
              <a:t>	</a:t>
            </a:r>
          </a:p>
          <a:p>
            <a:endParaRPr lang="ru-RU" sz="2000" dirty="0"/>
          </a:p>
        </p:txBody>
      </p:sp>
      <p:pic>
        <p:nvPicPr>
          <p:cNvPr id="8" name="Picture 2" descr="Clo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919" y="1066320"/>
            <a:ext cx="3123622" cy="229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1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27&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lekom 16:9 2016 EN">
  <a:themeElements>
    <a:clrScheme name="Telekom screen colors">
      <a:dk1>
        <a:srgbClr val="4B4B4B"/>
      </a:dk1>
      <a:lt1>
        <a:srgbClr val="FFFFFF"/>
      </a:lt1>
      <a:dk2>
        <a:srgbClr val="E20074"/>
      </a:dk2>
      <a:lt2>
        <a:srgbClr val="A4A4A4"/>
      </a:lt2>
      <a:accent1>
        <a:srgbClr val="1063AD"/>
      </a:accent1>
      <a:accent2>
        <a:srgbClr val="53BAF2"/>
      </a:accent2>
      <a:accent3>
        <a:srgbClr val="1BADA2"/>
      </a:accent3>
      <a:accent4>
        <a:srgbClr val="BFCB44"/>
      </a:accent4>
      <a:accent5>
        <a:srgbClr val="FFD329"/>
      </a:accent5>
      <a:accent6>
        <a:srgbClr val="FF9A1E"/>
      </a:accent6>
      <a:hlink>
        <a:srgbClr val="E20074"/>
      </a:hlink>
      <a:folHlink>
        <a:srgbClr val="6C6C6C"/>
      </a:folHlink>
    </a:clrScheme>
    <a:fontScheme name="Vorschlag April 2015_Typo">
      <a:majorFont>
        <a:latin typeface="TeleGrotesk Headline Ultra"/>
        <a:ea typeface=""/>
        <a:cs typeface=""/>
      </a:majorFont>
      <a:minorFont>
        <a:latin typeface="Tele-GroteskNo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19050" algn="ctr">
          <a:solidFill>
            <a:schemeClr val="tx2"/>
          </a:solidFill>
          <a:miter lim="800000"/>
          <a:headEnd/>
          <a:tailEnd/>
        </a:ln>
        <a:effectLst/>
      </a:spPr>
      <a:bodyPr lIns="72000" tIns="0" rIns="72000" bIns="36000" rtlCol="0" anchor="ctr"/>
      <a:lstStyle>
        <a:defPPr indent="3175" algn="ctr" defTabSz="457293" fontAlgn="base">
          <a:lnSpc>
            <a:spcPct val="104000"/>
          </a:lnSpc>
          <a:spcBef>
            <a:spcPct val="25000"/>
          </a:spcBef>
          <a:spcAft>
            <a:spcPct val="0"/>
          </a:spcAft>
          <a:buClr>
            <a:srgbClr val="E20074"/>
          </a:buClr>
          <a:buSzPct val="75000"/>
          <a:defRPr sz="1800" dirty="0" err="1" smtClean="0">
            <a:cs typeface="Arial" charset="0"/>
          </a:defRPr>
        </a:defPPr>
      </a:lstStyle>
    </a:spDef>
    <a:lnDef>
      <a:spPr>
        <a:ln w="19050">
          <a:solidFill>
            <a:schemeClr val="tx2"/>
          </a:solidFill>
          <a:miter lim="800000"/>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bwMode="gray">
        <a:noFill/>
        <a:ln w="19050">
          <a:noFill/>
          <a:miter lim="800000"/>
          <a:headEnd/>
          <a:tailEnd/>
        </a:ln>
      </a:spPr>
      <a:bodyPr vert="horz" wrap="square" lIns="72000" tIns="36000" rIns="72000" bIns="36000" numCol="1" rtlCol="0" anchor="t" anchorCtr="0" compatLnSpc="1">
        <a:prstTxWarp prst="textNoShape">
          <a:avLst/>
        </a:prstTxWarp>
        <a:noAutofit/>
      </a:bodyPr>
      <a:lstStyle>
        <a:defPPr marL="0" indent="0">
          <a:buNone/>
          <a:defRPr sz="1800" dirty="0" err="1" smtClean="0"/>
        </a:defPPr>
      </a:lstStyle>
    </a:txDef>
  </a:objectDefaults>
  <a:extraClrSchemeLst>
    <a:extraClrScheme>
      <a:clrScheme name="Telekom screen colors">
        <a:dk1>
          <a:srgbClr val="4B4B4B"/>
        </a:dk1>
        <a:lt1>
          <a:srgbClr val="FFFFFF"/>
        </a:lt1>
        <a:dk2>
          <a:srgbClr val="E20074"/>
        </a:dk2>
        <a:lt2>
          <a:srgbClr val="A4A4A4"/>
        </a:lt2>
        <a:accent1>
          <a:srgbClr val="1063AD"/>
        </a:accent1>
        <a:accent2>
          <a:srgbClr val="53BAF2"/>
        </a:accent2>
        <a:accent3>
          <a:srgbClr val="1BADA2"/>
        </a:accent3>
        <a:accent4>
          <a:srgbClr val="BFCB44"/>
        </a:accent4>
        <a:accent5>
          <a:srgbClr val="FFD329"/>
        </a:accent5>
        <a:accent6>
          <a:srgbClr val="FF9A1E"/>
        </a:accent6>
        <a:hlink>
          <a:srgbClr val="E20074"/>
        </a:hlink>
        <a:folHlink>
          <a:srgbClr val="6C6C6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Systems_MASTER_16-9_EN_20161212" id="{D7C7EFB0-112C-4A6E-BF99-5679390F634E}" vid="{9E5A2CB4-105D-458F-B633-5127698CC524}"/>
    </a:ext>
  </a:extLst>
</a:theme>
</file>

<file path=ppt/theme/theme2.xml><?xml version="1.0" encoding="utf-8"?>
<a:theme xmlns:a="http://schemas.openxmlformats.org/drawingml/2006/main" name="Larissa-Design">
  <a:themeElements>
    <a:clrScheme name="Telekom Screenfarben">
      <a:dk1>
        <a:srgbClr val="4B4B4B"/>
      </a:dk1>
      <a:lt1>
        <a:sysClr val="window" lastClr="FFFFFF"/>
      </a:lt1>
      <a:dk2>
        <a:srgbClr val="E20074"/>
      </a:dk2>
      <a:lt2>
        <a:srgbClr val="A4A4A4"/>
      </a:lt2>
      <a:accent1>
        <a:srgbClr val="1063AD"/>
      </a:accent1>
      <a:accent2>
        <a:srgbClr val="53BAF2"/>
      </a:accent2>
      <a:accent3>
        <a:srgbClr val="1BADA2"/>
      </a:accent3>
      <a:accent4>
        <a:srgbClr val="BFCB44"/>
      </a:accent4>
      <a:accent5>
        <a:srgbClr val="FFD329"/>
      </a:accent5>
      <a:accent6>
        <a:srgbClr val="FF9A1E"/>
      </a:accent6>
      <a:hlink>
        <a:srgbClr val="E20074"/>
      </a:hlink>
      <a:folHlink>
        <a:srgbClr val="6C6C6C"/>
      </a:folHlink>
    </a:clrScheme>
    <a:fontScheme name="T_PPT Fonts">
      <a:majorFont>
        <a:latin typeface="TeleGrotesk Headline Ultra"/>
        <a:ea typeface=""/>
        <a:cs typeface=""/>
      </a:majorFont>
      <a:minorFont>
        <a:latin typeface="Tele-GroteskNo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Telekom Screenfarben">
      <a:dk1>
        <a:srgbClr val="4B4B4B"/>
      </a:dk1>
      <a:lt1>
        <a:sysClr val="window" lastClr="FFFFFF"/>
      </a:lt1>
      <a:dk2>
        <a:srgbClr val="E20074"/>
      </a:dk2>
      <a:lt2>
        <a:srgbClr val="A4A4A4"/>
      </a:lt2>
      <a:accent1>
        <a:srgbClr val="1063AD"/>
      </a:accent1>
      <a:accent2>
        <a:srgbClr val="53BAF2"/>
      </a:accent2>
      <a:accent3>
        <a:srgbClr val="1BADA2"/>
      </a:accent3>
      <a:accent4>
        <a:srgbClr val="BFCB44"/>
      </a:accent4>
      <a:accent5>
        <a:srgbClr val="FFD329"/>
      </a:accent5>
      <a:accent6>
        <a:srgbClr val="FF9A1E"/>
      </a:accent6>
      <a:hlink>
        <a:srgbClr val="992C99"/>
      </a:hlink>
      <a:folHlink>
        <a:srgbClr val="6C6C6C"/>
      </a:folHlink>
    </a:clrScheme>
    <a:fontScheme name="T_PPT Fonts">
      <a:majorFont>
        <a:latin typeface="TeleGrotesk Headline Ultra"/>
        <a:ea typeface=""/>
        <a:cs typeface=""/>
      </a:majorFont>
      <a:minorFont>
        <a:latin typeface="Tele-GroteskNo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Template>
  <TotalTime>0</TotalTime>
  <Words>1524</Words>
  <Application>Microsoft Office PowerPoint</Application>
  <PresentationFormat>Custom</PresentationFormat>
  <Paragraphs>321</Paragraphs>
  <Slides>9</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3" baseType="lpstr">
      <vt:lpstr>Arial</vt:lpstr>
      <vt:lpstr>Arial Unicode MS</vt:lpstr>
      <vt:lpstr>Segoe Condensed</vt:lpstr>
      <vt:lpstr>Segoe UI Emoji</vt:lpstr>
      <vt:lpstr>TeleGrotesk Headline</vt:lpstr>
      <vt:lpstr>TeleGrotesk Headline Ultra</vt:lpstr>
      <vt:lpstr>Tele-GroteskFet</vt:lpstr>
      <vt:lpstr>Tele-GroteskHal</vt:lpstr>
      <vt:lpstr>Tele-GroteskNor</vt:lpstr>
      <vt:lpstr>Tele-GroteskUlt</vt:lpstr>
      <vt:lpstr>Wingdings</vt:lpstr>
      <vt:lpstr>Wingdings 2</vt:lpstr>
      <vt:lpstr>Telekom 16:9 2016 EN</vt:lpstr>
      <vt:lpstr>think-cell Folie</vt:lpstr>
      <vt:lpstr>TEST Automation maturity model</vt:lpstr>
      <vt:lpstr>tamm: overview</vt:lpstr>
      <vt:lpstr>PowerPoint Presentation</vt:lpstr>
      <vt:lpstr>TAMM: TEST STRATEGY</vt:lpstr>
      <vt:lpstr>TAMM: TEST EXECUTION</vt:lpstr>
      <vt:lpstr>TAMM: DEFECT MANAGMENT</vt:lpstr>
      <vt:lpstr>TAMM: DEVOPS INTEGRATION</vt:lpstr>
      <vt:lpstr>TAMM: THEORY</vt:lpstr>
      <vt:lpstr>Automation competence center guidelines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2018-05-30T14:06:01Z</dcterms:created>
  <dcterms:modified xsi:type="dcterms:W3CDTF">2018-07-04T14:47:08Z</dcterms:modified>
</cp:coreProperties>
</file>