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3C3-D11B-4712-BAA4-D3100A00F92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Пустыня Сахара">
            <a:extLst>
              <a:ext uri="{FF2B5EF4-FFF2-40B4-BE49-F238E27FC236}">
                <a16:creationId xmlns:a16="http://schemas.microsoft.com/office/drawing/2014/main" id="{3F4F7144-0D8C-441D-9A54-303B8CA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" y="3406138"/>
            <a:ext cx="9706062" cy="332486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Обои трава, лето, равнина, долина, простор, небо на рабочий стол 75882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6376"/>
            <a:ext cx="4950850" cy="3324862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Картинки Природа Леса болотом мхом Деревья">
            <a:extLst>
              <a:ext uri="{FF2B5EF4-FFF2-40B4-BE49-F238E27FC236}">
                <a16:creationId xmlns:a16="http://schemas.microsoft.com/office/drawing/2014/main" id="{D1869DB3-6694-4A04-94DA-6E7C32D1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95" y="-46047"/>
            <a:ext cx="4966163" cy="3306000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3000" sy="113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715850" y="2903768"/>
            <a:ext cx="1031048" cy="584775"/>
            <a:chOff x="3756315" y="3209187"/>
            <a:chExt cx="1031048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56315" y="3209187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61012" y="1851114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41792" y="1675003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3721" y="1504246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912269">
            <a:off x="5583239" y="1946051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1...3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848157">
            <a:off x="7734625" y="43129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886612" y="386230"/>
            <a:ext cx="799061" cy="768207"/>
            <a:chOff x="2134230" y="1207242"/>
            <a:chExt cx="799061" cy="7682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73361" y="232835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5867826" y="5751904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360562">
            <a:off x="1581785" y="1354379"/>
            <a:ext cx="572073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 rot="18211973">
            <a:off x="2557052" y="119202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3829041" y="517311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-Right Arrow 100"/>
          <p:cNvSpPr/>
          <p:nvPr/>
        </p:nvSpPr>
        <p:spPr>
          <a:xfrm rot="1079440">
            <a:off x="5527459" y="689387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8437711" y="5328598"/>
            <a:ext cx="916081" cy="872182"/>
            <a:chOff x="4500040" y="256852"/>
            <a:chExt cx="916081" cy="872182"/>
          </a:xfrm>
        </p:grpSpPr>
        <p:sp>
          <p:nvSpPr>
            <p:cNvPr id="134" name="Oval 13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1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0758495">
            <a:off x="7814540" y="744060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98" y="450246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7064040">
            <a:off x="5738959" y="2144547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5406780" y="2889161"/>
            <a:ext cx="916081" cy="872182"/>
            <a:chOff x="4500040" y="256852"/>
            <a:chExt cx="916081" cy="872182"/>
          </a:xfrm>
        </p:grpSpPr>
        <p:sp>
          <p:nvSpPr>
            <p:cNvPr id="144" name="Oval 14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6" name="TextBox 14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7" name="Left-Right Arrow 146"/>
          <p:cNvSpPr/>
          <p:nvPr/>
        </p:nvSpPr>
        <p:spPr>
          <a:xfrm rot="1509941">
            <a:off x="4881596" y="2751552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ft-Right Arrow 156"/>
          <p:cNvSpPr/>
          <p:nvPr/>
        </p:nvSpPr>
        <p:spPr>
          <a:xfrm rot="19495074">
            <a:off x="2828713" y="2675549"/>
            <a:ext cx="895153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554120" y="5225671"/>
            <a:ext cx="799061" cy="768207"/>
            <a:chOff x="2134230" y="1207242"/>
            <a:chExt cx="799061" cy="768207"/>
          </a:xfrm>
        </p:grpSpPr>
        <p:sp>
          <p:nvSpPr>
            <p:cNvPr id="159" name="Oval 158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61" name="TextBox 160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66" name="Left-Right Arrow 165"/>
          <p:cNvSpPr/>
          <p:nvPr/>
        </p:nvSpPr>
        <p:spPr>
          <a:xfrm rot="19361395">
            <a:off x="1689796" y="368709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Left-Right Arrow 156">
            <a:extLst>
              <a:ext uri="{FF2B5EF4-FFF2-40B4-BE49-F238E27FC236}">
                <a16:creationId xmlns:a16="http://schemas.microsoft.com/office/drawing/2014/main" id="{FC0FD475-5639-4D20-9BF2-C8462BD64577}"/>
              </a:ext>
            </a:extLst>
          </p:cNvPr>
          <p:cNvSpPr/>
          <p:nvPr/>
        </p:nvSpPr>
        <p:spPr>
          <a:xfrm rot="1630792">
            <a:off x="1927393" y="521748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Left-Right Arrow 156">
            <a:extLst>
              <a:ext uri="{FF2B5EF4-FFF2-40B4-BE49-F238E27FC236}">
                <a16:creationId xmlns:a16="http://schemas.microsoft.com/office/drawing/2014/main" id="{3BF272FC-B888-4276-BF11-79FDF7F02B73}"/>
              </a:ext>
            </a:extLst>
          </p:cNvPr>
          <p:cNvSpPr/>
          <p:nvPr/>
        </p:nvSpPr>
        <p:spPr>
          <a:xfrm rot="19764180">
            <a:off x="3357209" y="5070588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903DE2-E8B7-458B-8510-03EDCE60CD91}"/>
              </a:ext>
            </a:extLst>
          </p:cNvPr>
          <p:cNvGrpSpPr/>
          <p:nvPr/>
        </p:nvGrpSpPr>
        <p:grpSpPr>
          <a:xfrm>
            <a:off x="3896648" y="4537286"/>
            <a:ext cx="799061" cy="768207"/>
            <a:chOff x="2134230" y="1207242"/>
            <a:chExt cx="799061" cy="76820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2763692-8006-48D8-8E0D-05699BA7028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C1D38ED-AB58-47E7-877B-204CE4D7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5D6A27-047D-4C76-BC4D-422A1ACE2C92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1" name="Left-Right Arrow 156">
            <a:extLst>
              <a:ext uri="{FF2B5EF4-FFF2-40B4-BE49-F238E27FC236}">
                <a16:creationId xmlns:a16="http://schemas.microsoft.com/office/drawing/2014/main" id="{8B3D96FA-05E5-4E95-A54F-86639E722E00}"/>
              </a:ext>
            </a:extLst>
          </p:cNvPr>
          <p:cNvSpPr/>
          <p:nvPr/>
        </p:nvSpPr>
        <p:spPr>
          <a:xfrm>
            <a:off x="4811708" y="464000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6ED9EB-C277-46FB-BA01-6A1889C6DB11}"/>
              </a:ext>
            </a:extLst>
          </p:cNvPr>
          <p:cNvSpPr txBox="1"/>
          <p:nvPr/>
        </p:nvSpPr>
        <p:spPr>
          <a:xfrm rot="19259097">
            <a:off x="6969517" y="3558679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1...3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Arrow: Striped Right 2">
            <a:extLst>
              <a:ext uri="{FF2B5EF4-FFF2-40B4-BE49-F238E27FC236}">
                <a16:creationId xmlns:a16="http://schemas.microsoft.com/office/drawing/2014/main" id="{3B3F75E5-D955-4C29-A21A-E8394D867FEA}"/>
              </a:ext>
            </a:extLst>
          </p:cNvPr>
          <p:cNvSpPr/>
          <p:nvPr/>
        </p:nvSpPr>
        <p:spPr>
          <a:xfrm rot="995515">
            <a:off x="7346051" y="5253223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Striped Right 2">
            <a:extLst>
              <a:ext uri="{FF2B5EF4-FFF2-40B4-BE49-F238E27FC236}">
                <a16:creationId xmlns:a16="http://schemas.microsoft.com/office/drawing/2014/main" id="{EB59E011-6E2F-4E49-93BF-3D8DF5DA12FE}"/>
              </a:ext>
            </a:extLst>
          </p:cNvPr>
          <p:cNvSpPr/>
          <p:nvPr/>
        </p:nvSpPr>
        <p:spPr>
          <a:xfrm rot="19361850">
            <a:off x="7156145" y="3797186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35" y="4109264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767F70-EC5E-4C8A-B0A2-DF84C2F66FC0}"/>
              </a:ext>
            </a:extLst>
          </p:cNvPr>
          <p:cNvSpPr txBox="1"/>
          <p:nvPr/>
        </p:nvSpPr>
        <p:spPr>
          <a:xfrm rot="1031791">
            <a:off x="7428884" y="490392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17" name="Left-Right Arrow 3">
            <a:extLst>
              <a:ext uri="{FF2B5EF4-FFF2-40B4-BE49-F238E27FC236}">
                <a16:creationId xmlns:a16="http://schemas.microsoft.com/office/drawing/2014/main" id="{C1E3CCBE-87A9-4E02-9EA1-4700E9C49634}"/>
              </a:ext>
            </a:extLst>
          </p:cNvPr>
          <p:cNvSpPr/>
          <p:nvPr/>
        </p:nvSpPr>
        <p:spPr>
          <a:xfrm rot="17164838">
            <a:off x="8102558" y="1850766"/>
            <a:ext cx="1714216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8046069" y="2931003"/>
            <a:ext cx="916081" cy="872182"/>
            <a:chOff x="4500040" y="256852"/>
            <a:chExt cx="916081" cy="872182"/>
          </a:xfrm>
        </p:grpSpPr>
        <p:sp>
          <p:nvSpPr>
            <p:cNvPr id="138" name="Oval 137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0" name="TextBox 139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860354" y="255346"/>
            <a:ext cx="916081" cy="872182"/>
            <a:chOff x="4500040" y="256852"/>
            <a:chExt cx="916081" cy="872182"/>
          </a:xfrm>
        </p:grpSpPr>
        <p:sp>
          <p:nvSpPr>
            <p:cNvPr id="127" name="Oval 126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35368" y="3023604"/>
            <a:ext cx="799061" cy="768207"/>
            <a:chOff x="2134230" y="1207242"/>
            <a:chExt cx="799061" cy="768207"/>
          </a:xfrm>
        </p:grpSpPr>
        <p:sp>
          <p:nvSpPr>
            <p:cNvPr id="150" name="Oval 149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2" name="TextBox 151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8" y="1571623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6" y="4027389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9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Пустыня Сахара">
            <a:extLst>
              <a:ext uri="{FF2B5EF4-FFF2-40B4-BE49-F238E27FC236}">
                <a16:creationId xmlns:a16="http://schemas.microsoft.com/office/drawing/2014/main" id="{757C9823-44C9-4464-8C34-ABCFA3AE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" y="3775175"/>
            <a:ext cx="10553992" cy="3615325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Обои трава, лето, равнина, долина, простор, небо на рабочий стол 75882">
            <a:extLst>
              <a:ext uri="{FF2B5EF4-FFF2-40B4-BE49-F238E27FC236}">
                <a16:creationId xmlns:a16="http://schemas.microsoft.com/office/drawing/2014/main" id="{A2E4D374-CE2B-4F83-93E1-5F651A40A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09" y="-695153"/>
            <a:ext cx="4511292" cy="4194751"/>
          </a:xfrm>
          <a:prstGeom prst="ellipse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 descr="Картинки Природа Леса болотом мхом Деревья">
            <a:extLst>
              <a:ext uri="{FF2B5EF4-FFF2-40B4-BE49-F238E27FC236}">
                <a16:creationId xmlns:a16="http://schemas.microsoft.com/office/drawing/2014/main" id="{AF5B9E2A-658B-47CF-9A65-0493E14A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42" y="-384929"/>
            <a:ext cx="4884991" cy="3886431"/>
          </a:xfrm>
          <a:prstGeom prst="ellipse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3000" sy="113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715850" y="2903768"/>
            <a:ext cx="1031048" cy="584775"/>
            <a:chOff x="3756315" y="3209187"/>
            <a:chExt cx="1031048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56315" y="3209187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61012" y="1851114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41792" y="1675003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3721" y="1504246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912269">
            <a:off x="5583239" y="1946051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1...3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848157">
            <a:off x="7734625" y="43129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886612" y="386230"/>
            <a:ext cx="799061" cy="768207"/>
            <a:chOff x="2134230" y="1207242"/>
            <a:chExt cx="799061" cy="7682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73361" y="232835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5867826" y="5751904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360562">
            <a:off x="1581785" y="1354379"/>
            <a:ext cx="572073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 rot="18211973">
            <a:off x="2557052" y="119202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3829041" y="517311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-Right Arrow 100"/>
          <p:cNvSpPr/>
          <p:nvPr/>
        </p:nvSpPr>
        <p:spPr>
          <a:xfrm rot="1079440">
            <a:off x="5527459" y="689387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8437711" y="5328598"/>
            <a:ext cx="916081" cy="872182"/>
            <a:chOff x="4500040" y="256852"/>
            <a:chExt cx="916081" cy="872182"/>
          </a:xfrm>
        </p:grpSpPr>
        <p:sp>
          <p:nvSpPr>
            <p:cNvPr id="134" name="Oval 13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1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0758495">
            <a:off x="7814540" y="744060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98" y="450246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7064040">
            <a:off x="5738959" y="2144547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5406780" y="2889161"/>
            <a:ext cx="916081" cy="872182"/>
            <a:chOff x="4500040" y="256852"/>
            <a:chExt cx="916081" cy="872182"/>
          </a:xfrm>
        </p:grpSpPr>
        <p:sp>
          <p:nvSpPr>
            <p:cNvPr id="144" name="Oval 14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6" name="TextBox 14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7" name="Left-Right Arrow 146"/>
          <p:cNvSpPr/>
          <p:nvPr/>
        </p:nvSpPr>
        <p:spPr>
          <a:xfrm rot="1509941">
            <a:off x="4881596" y="2751552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ft-Right Arrow 156"/>
          <p:cNvSpPr/>
          <p:nvPr/>
        </p:nvSpPr>
        <p:spPr>
          <a:xfrm rot="19495074">
            <a:off x="2828713" y="2675549"/>
            <a:ext cx="895153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554120" y="5225671"/>
            <a:ext cx="799061" cy="768207"/>
            <a:chOff x="2134230" y="1207242"/>
            <a:chExt cx="799061" cy="768207"/>
          </a:xfrm>
        </p:grpSpPr>
        <p:sp>
          <p:nvSpPr>
            <p:cNvPr id="159" name="Oval 158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61" name="TextBox 160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66" name="Left-Right Arrow 165"/>
          <p:cNvSpPr/>
          <p:nvPr/>
        </p:nvSpPr>
        <p:spPr>
          <a:xfrm rot="19361395">
            <a:off x="1689796" y="368709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Left-Right Arrow 156">
            <a:extLst>
              <a:ext uri="{FF2B5EF4-FFF2-40B4-BE49-F238E27FC236}">
                <a16:creationId xmlns:a16="http://schemas.microsoft.com/office/drawing/2014/main" id="{FC0FD475-5639-4D20-9BF2-C8462BD64577}"/>
              </a:ext>
            </a:extLst>
          </p:cNvPr>
          <p:cNvSpPr/>
          <p:nvPr/>
        </p:nvSpPr>
        <p:spPr>
          <a:xfrm rot="1630792">
            <a:off x="1927393" y="521748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Left-Right Arrow 156">
            <a:extLst>
              <a:ext uri="{FF2B5EF4-FFF2-40B4-BE49-F238E27FC236}">
                <a16:creationId xmlns:a16="http://schemas.microsoft.com/office/drawing/2014/main" id="{3BF272FC-B888-4276-BF11-79FDF7F02B73}"/>
              </a:ext>
            </a:extLst>
          </p:cNvPr>
          <p:cNvSpPr/>
          <p:nvPr/>
        </p:nvSpPr>
        <p:spPr>
          <a:xfrm rot="19764180">
            <a:off x="3357209" y="5070588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903DE2-E8B7-458B-8510-03EDCE60CD91}"/>
              </a:ext>
            </a:extLst>
          </p:cNvPr>
          <p:cNvGrpSpPr/>
          <p:nvPr/>
        </p:nvGrpSpPr>
        <p:grpSpPr>
          <a:xfrm>
            <a:off x="3896648" y="4537286"/>
            <a:ext cx="799061" cy="768207"/>
            <a:chOff x="2134230" y="1207242"/>
            <a:chExt cx="799061" cy="76820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2763692-8006-48D8-8E0D-05699BA7028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C1D38ED-AB58-47E7-877B-204CE4D7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5D6A27-047D-4C76-BC4D-422A1ACE2C92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1" name="Left-Right Arrow 156">
            <a:extLst>
              <a:ext uri="{FF2B5EF4-FFF2-40B4-BE49-F238E27FC236}">
                <a16:creationId xmlns:a16="http://schemas.microsoft.com/office/drawing/2014/main" id="{8B3D96FA-05E5-4E95-A54F-86639E722E00}"/>
              </a:ext>
            </a:extLst>
          </p:cNvPr>
          <p:cNvSpPr/>
          <p:nvPr/>
        </p:nvSpPr>
        <p:spPr>
          <a:xfrm>
            <a:off x="4811708" y="464000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6ED9EB-C277-46FB-BA01-6A1889C6DB11}"/>
              </a:ext>
            </a:extLst>
          </p:cNvPr>
          <p:cNvSpPr txBox="1"/>
          <p:nvPr/>
        </p:nvSpPr>
        <p:spPr>
          <a:xfrm rot="19259097">
            <a:off x="6969517" y="3558679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1...3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Arrow: Striped Right 2">
            <a:extLst>
              <a:ext uri="{FF2B5EF4-FFF2-40B4-BE49-F238E27FC236}">
                <a16:creationId xmlns:a16="http://schemas.microsoft.com/office/drawing/2014/main" id="{3B3F75E5-D955-4C29-A21A-E8394D867FEA}"/>
              </a:ext>
            </a:extLst>
          </p:cNvPr>
          <p:cNvSpPr/>
          <p:nvPr/>
        </p:nvSpPr>
        <p:spPr>
          <a:xfrm rot="995515">
            <a:off x="7346051" y="5253223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Striped Right 2">
            <a:extLst>
              <a:ext uri="{FF2B5EF4-FFF2-40B4-BE49-F238E27FC236}">
                <a16:creationId xmlns:a16="http://schemas.microsoft.com/office/drawing/2014/main" id="{EB59E011-6E2F-4E49-93BF-3D8DF5DA12FE}"/>
              </a:ext>
            </a:extLst>
          </p:cNvPr>
          <p:cNvSpPr/>
          <p:nvPr/>
        </p:nvSpPr>
        <p:spPr>
          <a:xfrm rot="19361850">
            <a:off x="7156145" y="3797186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35" y="4109264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767F70-EC5E-4C8A-B0A2-DF84C2F66FC0}"/>
              </a:ext>
            </a:extLst>
          </p:cNvPr>
          <p:cNvSpPr txBox="1"/>
          <p:nvPr/>
        </p:nvSpPr>
        <p:spPr>
          <a:xfrm rot="1031791">
            <a:off x="7428884" y="490392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17" name="Left-Right Arrow 3">
            <a:extLst>
              <a:ext uri="{FF2B5EF4-FFF2-40B4-BE49-F238E27FC236}">
                <a16:creationId xmlns:a16="http://schemas.microsoft.com/office/drawing/2014/main" id="{C1E3CCBE-87A9-4E02-9EA1-4700E9C49634}"/>
              </a:ext>
            </a:extLst>
          </p:cNvPr>
          <p:cNvSpPr/>
          <p:nvPr/>
        </p:nvSpPr>
        <p:spPr>
          <a:xfrm rot="17164838">
            <a:off x="8102558" y="1850766"/>
            <a:ext cx="1714216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8046069" y="2931003"/>
            <a:ext cx="916081" cy="872182"/>
            <a:chOff x="4500040" y="256852"/>
            <a:chExt cx="916081" cy="872182"/>
          </a:xfrm>
        </p:grpSpPr>
        <p:sp>
          <p:nvSpPr>
            <p:cNvPr id="138" name="Oval 137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0" name="TextBox 139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860354" y="255346"/>
            <a:ext cx="916081" cy="872182"/>
            <a:chOff x="4500040" y="256852"/>
            <a:chExt cx="916081" cy="872182"/>
          </a:xfrm>
        </p:grpSpPr>
        <p:sp>
          <p:nvSpPr>
            <p:cNvPr id="127" name="Oval 126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35368" y="3023604"/>
            <a:ext cx="799061" cy="768207"/>
            <a:chOff x="2134230" y="1207242"/>
            <a:chExt cx="799061" cy="768207"/>
          </a:xfrm>
        </p:grpSpPr>
        <p:sp>
          <p:nvSpPr>
            <p:cNvPr id="150" name="Oval 149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2" name="TextBox 151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8" y="1571623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6" y="4027389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1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3000" sy="113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715850" y="2903768"/>
            <a:ext cx="1031048" cy="584775"/>
            <a:chOff x="3756315" y="3209187"/>
            <a:chExt cx="1031048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56315" y="3209187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61012" y="1851114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41792" y="1675003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3721" y="1504246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912269">
            <a:off x="5583239" y="1946051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1...3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848157">
            <a:off x="7734625" y="43129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886612" y="386230"/>
            <a:ext cx="799061" cy="768207"/>
            <a:chOff x="2134230" y="1207242"/>
            <a:chExt cx="799061" cy="7682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73361" y="232835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5867826" y="5751904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360562">
            <a:off x="1581785" y="1354379"/>
            <a:ext cx="572073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 rot="18211973">
            <a:off x="2557052" y="119202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3829041" y="517311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-Right Arrow 100"/>
          <p:cNvSpPr/>
          <p:nvPr/>
        </p:nvSpPr>
        <p:spPr>
          <a:xfrm rot="1079440">
            <a:off x="5527459" y="689387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8437711" y="5328598"/>
            <a:ext cx="916081" cy="872182"/>
            <a:chOff x="4500040" y="256852"/>
            <a:chExt cx="916081" cy="872182"/>
          </a:xfrm>
        </p:grpSpPr>
        <p:sp>
          <p:nvSpPr>
            <p:cNvPr id="134" name="Oval 13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1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20758495">
            <a:off x="7814540" y="744060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98" y="450246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7064040">
            <a:off x="5738959" y="2144547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5406780" y="2889161"/>
            <a:ext cx="916081" cy="872182"/>
            <a:chOff x="4500040" y="256852"/>
            <a:chExt cx="916081" cy="872182"/>
          </a:xfrm>
        </p:grpSpPr>
        <p:sp>
          <p:nvSpPr>
            <p:cNvPr id="144" name="Oval 143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6" name="TextBox 145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7" name="Left-Right Arrow 146"/>
          <p:cNvSpPr/>
          <p:nvPr/>
        </p:nvSpPr>
        <p:spPr>
          <a:xfrm rot="1509941">
            <a:off x="4881596" y="2751552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ft-Right Arrow 156"/>
          <p:cNvSpPr/>
          <p:nvPr/>
        </p:nvSpPr>
        <p:spPr>
          <a:xfrm rot="19495074">
            <a:off x="2828713" y="2675549"/>
            <a:ext cx="895153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554120" y="5225671"/>
            <a:ext cx="799061" cy="768207"/>
            <a:chOff x="2134230" y="1207242"/>
            <a:chExt cx="799061" cy="768207"/>
          </a:xfrm>
        </p:grpSpPr>
        <p:sp>
          <p:nvSpPr>
            <p:cNvPr id="159" name="Oval 158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61" name="TextBox 160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66" name="Left-Right Arrow 165"/>
          <p:cNvSpPr/>
          <p:nvPr/>
        </p:nvSpPr>
        <p:spPr>
          <a:xfrm rot="19361395">
            <a:off x="1689796" y="368709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Left-Right Arrow 156">
            <a:extLst>
              <a:ext uri="{FF2B5EF4-FFF2-40B4-BE49-F238E27FC236}">
                <a16:creationId xmlns:a16="http://schemas.microsoft.com/office/drawing/2014/main" id="{FC0FD475-5639-4D20-9BF2-C8462BD64577}"/>
              </a:ext>
            </a:extLst>
          </p:cNvPr>
          <p:cNvSpPr/>
          <p:nvPr/>
        </p:nvSpPr>
        <p:spPr>
          <a:xfrm rot="1630792">
            <a:off x="1927393" y="521748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Left-Right Arrow 156">
            <a:extLst>
              <a:ext uri="{FF2B5EF4-FFF2-40B4-BE49-F238E27FC236}">
                <a16:creationId xmlns:a16="http://schemas.microsoft.com/office/drawing/2014/main" id="{3BF272FC-B888-4276-BF11-79FDF7F02B73}"/>
              </a:ext>
            </a:extLst>
          </p:cNvPr>
          <p:cNvSpPr/>
          <p:nvPr/>
        </p:nvSpPr>
        <p:spPr>
          <a:xfrm rot="19764180">
            <a:off x="3357209" y="5070588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903DE2-E8B7-458B-8510-03EDCE60CD91}"/>
              </a:ext>
            </a:extLst>
          </p:cNvPr>
          <p:cNvGrpSpPr/>
          <p:nvPr/>
        </p:nvGrpSpPr>
        <p:grpSpPr>
          <a:xfrm>
            <a:off x="3896648" y="4537286"/>
            <a:ext cx="799061" cy="768207"/>
            <a:chOff x="2134230" y="1207242"/>
            <a:chExt cx="799061" cy="76820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2763692-8006-48D8-8E0D-05699BA7028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C1D38ED-AB58-47E7-877B-204CE4D7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5D6A27-047D-4C76-BC4D-422A1ACE2C92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1" name="Left-Right Arrow 156">
            <a:extLst>
              <a:ext uri="{FF2B5EF4-FFF2-40B4-BE49-F238E27FC236}">
                <a16:creationId xmlns:a16="http://schemas.microsoft.com/office/drawing/2014/main" id="{8B3D96FA-05E5-4E95-A54F-86639E722E00}"/>
              </a:ext>
            </a:extLst>
          </p:cNvPr>
          <p:cNvSpPr/>
          <p:nvPr/>
        </p:nvSpPr>
        <p:spPr>
          <a:xfrm>
            <a:off x="4811708" y="464000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6ED9EB-C277-46FB-BA01-6A1889C6DB11}"/>
              </a:ext>
            </a:extLst>
          </p:cNvPr>
          <p:cNvSpPr txBox="1"/>
          <p:nvPr/>
        </p:nvSpPr>
        <p:spPr>
          <a:xfrm rot="19259097">
            <a:off x="6969517" y="3558679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1...3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Arrow: Striped Right 2">
            <a:extLst>
              <a:ext uri="{FF2B5EF4-FFF2-40B4-BE49-F238E27FC236}">
                <a16:creationId xmlns:a16="http://schemas.microsoft.com/office/drawing/2014/main" id="{3B3F75E5-D955-4C29-A21A-E8394D867FEA}"/>
              </a:ext>
            </a:extLst>
          </p:cNvPr>
          <p:cNvSpPr/>
          <p:nvPr/>
        </p:nvSpPr>
        <p:spPr>
          <a:xfrm rot="995515">
            <a:off x="7346051" y="5253223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Striped Right 2">
            <a:extLst>
              <a:ext uri="{FF2B5EF4-FFF2-40B4-BE49-F238E27FC236}">
                <a16:creationId xmlns:a16="http://schemas.microsoft.com/office/drawing/2014/main" id="{EB59E011-6E2F-4E49-93BF-3D8DF5DA12FE}"/>
              </a:ext>
            </a:extLst>
          </p:cNvPr>
          <p:cNvSpPr/>
          <p:nvPr/>
        </p:nvSpPr>
        <p:spPr>
          <a:xfrm rot="19361850">
            <a:off x="7156145" y="3797186"/>
            <a:ext cx="1010629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35" y="4109264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767F70-EC5E-4C8A-B0A2-DF84C2F66FC0}"/>
              </a:ext>
            </a:extLst>
          </p:cNvPr>
          <p:cNvSpPr txBox="1"/>
          <p:nvPr/>
        </p:nvSpPr>
        <p:spPr>
          <a:xfrm rot="1031791">
            <a:off x="7428884" y="490392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4...6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17" name="Left-Right Arrow 3">
            <a:extLst>
              <a:ext uri="{FF2B5EF4-FFF2-40B4-BE49-F238E27FC236}">
                <a16:creationId xmlns:a16="http://schemas.microsoft.com/office/drawing/2014/main" id="{C1E3CCBE-87A9-4E02-9EA1-4700E9C49634}"/>
              </a:ext>
            </a:extLst>
          </p:cNvPr>
          <p:cNvSpPr/>
          <p:nvPr/>
        </p:nvSpPr>
        <p:spPr>
          <a:xfrm rot="17164838">
            <a:off x="8102558" y="1850766"/>
            <a:ext cx="1714216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8000" sy="11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8046069" y="2931003"/>
            <a:ext cx="916081" cy="872182"/>
            <a:chOff x="4500040" y="256852"/>
            <a:chExt cx="916081" cy="872182"/>
          </a:xfrm>
        </p:grpSpPr>
        <p:sp>
          <p:nvSpPr>
            <p:cNvPr id="138" name="Oval 137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0" name="TextBox 139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860354" y="255346"/>
            <a:ext cx="916081" cy="872182"/>
            <a:chOff x="4500040" y="256852"/>
            <a:chExt cx="916081" cy="872182"/>
          </a:xfrm>
        </p:grpSpPr>
        <p:sp>
          <p:nvSpPr>
            <p:cNvPr id="127" name="Oval 126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35368" y="3023604"/>
            <a:ext cx="799061" cy="768207"/>
            <a:chOff x="2134230" y="1207242"/>
            <a:chExt cx="799061" cy="768207"/>
          </a:xfrm>
        </p:grpSpPr>
        <p:sp>
          <p:nvSpPr>
            <p:cNvPr id="150" name="Oval 149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2" name="TextBox 151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8" y="1571623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6" y="4027389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eft-Right Arrow 100">
            <a:extLst>
              <a:ext uri="{FF2B5EF4-FFF2-40B4-BE49-F238E27FC236}">
                <a16:creationId xmlns:a16="http://schemas.microsoft.com/office/drawing/2014/main" id="{6C8600E9-786E-4FED-9DE2-372C2D891660}"/>
              </a:ext>
            </a:extLst>
          </p:cNvPr>
          <p:cNvSpPr/>
          <p:nvPr/>
        </p:nvSpPr>
        <p:spPr>
          <a:xfrm rot="3338232">
            <a:off x="5086682" y="1086643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6D810-5614-44E4-B19A-7255E9932730}"/>
              </a:ext>
            </a:extLst>
          </p:cNvPr>
          <p:cNvGrpSpPr/>
          <p:nvPr/>
        </p:nvGrpSpPr>
        <p:grpSpPr>
          <a:xfrm>
            <a:off x="1446785" y="4521406"/>
            <a:ext cx="1008636" cy="584775"/>
            <a:chOff x="3724047" y="3238302"/>
            <a:chExt cx="1008636" cy="58477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751F19D7-6B30-441E-B180-0CAFE5F35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5043" y="3377630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EDBBFE-0528-4419-B396-EDB50211B25D}"/>
                </a:ext>
              </a:extLst>
            </p:cNvPr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+2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4" name="Picture 6" descr="Зыбучие пески: какие тайны они скрывают?">
            <a:extLst>
              <a:ext uri="{FF2B5EF4-FFF2-40B4-BE49-F238E27FC236}">
                <a16:creationId xmlns:a16="http://schemas.microsoft.com/office/drawing/2014/main" id="{8DCD8D99-189B-40DF-B769-A2FB7EA9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05" y="2654396"/>
            <a:ext cx="1549208" cy="1549208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essante plaatsen - Camping les Medes">
            <a:extLst>
              <a:ext uri="{FF2B5EF4-FFF2-40B4-BE49-F238E27FC236}">
                <a16:creationId xmlns:a16="http://schemas.microsoft.com/office/drawing/2014/main" id="{56457C2E-ACC9-455C-913A-35BE75AF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9" y="4360444"/>
            <a:ext cx="1723769" cy="1644603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C52F8A2-D03F-4490-A2AD-B1FB83659C37}"/>
              </a:ext>
            </a:extLst>
          </p:cNvPr>
          <p:cNvGrpSpPr/>
          <p:nvPr/>
        </p:nvGrpSpPr>
        <p:grpSpPr>
          <a:xfrm>
            <a:off x="4884586" y="5975041"/>
            <a:ext cx="888036" cy="584775"/>
            <a:chOff x="6701046" y="2831082"/>
            <a:chExt cx="888036" cy="5847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14EA45-FA37-4194-AE3C-2867E01B5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095" y="2982892"/>
              <a:ext cx="369987" cy="36764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DE37A2-EC03-4349-9B69-8DC22D2481E4}"/>
                </a:ext>
              </a:extLst>
            </p:cNvPr>
            <p:cNvSpPr txBox="1"/>
            <p:nvPr/>
          </p:nvSpPr>
          <p:spPr>
            <a:xfrm>
              <a:off x="6701046" y="2831082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180AB84-CAD7-4176-99BA-311827BB3278}"/>
              </a:ext>
            </a:extLst>
          </p:cNvPr>
          <p:cNvGrpSpPr/>
          <p:nvPr/>
        </p:nvGrpSpPr>
        <p:grpSpPr>
          <a:xfrm>
            <a:off x="8216062" y="4175761"/>
            <a:ext cx="911294" cy="584775"/>
            <a:chOff x="6563464" y="1499260"/>
            <a:chExt cx="911294" cy="58477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DF11B13-06E4-4FF7-ADD4-48BDCE34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9A3286D-6DD1-4575-A965-70F7EC1A6167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9F2C0F-AB59-430B-B3A8-A60B4DD4DCE0}"/>
              </a:ext>
            </a:extLst>
          </p:cNvPr>
          <p:cNvGrpSpPr/>
          <p:nvPr/>
        </p:nvGrpSpPr>
        <p:grpSpPr>
          <a:xfrm>
            <a:off x="1802549" y="768240"/>
            <a:ext cx="799061" cy="768207"/>
            <a:chOff x="2134230" y="1207242"/>
            <a:chExt cx="799061" cy="76820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4B3D468-0446-4264-894D-2DF523D43D26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231B8EC-FB99-4887-BB29-8BE13671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3622669-C208-4D4C-AA18-C5CB5102AAD6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13" name="Left-Right Arrow 100">
            <a:extLst>
              <a:ext uri="{FF2B5EF4-FFF2-40B4-BE49-F238E27FC236}">
                <a16:creationId xmlns:a16="http://schemas.microsoft.com/office/drawing/2014/main" id="{B7A4CE23-CDCE-4D44-A931-C8A06B8BC9CE}"/>
              </a:ext>
            </a:extLst>
          </p:cNvPr>
          <p:cNvSpPr/>
          <p:nvPr/>
        </p:nvSpPr>
        <p:spPr>
          <a:xfrm rot="18847062">
            <a:off x="1385135" y="1476959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-Right Arrow 100">
            <a:extLst>
              <a:ext uri="{FF2B5EF4-FFF2-40B4-BE49-F238E27FC236}">
                <a16:creationId xmlns:a16="http://schemas.microsoft.com/office/drawing/2014/main" id="{F251CAD1-B65C-4A56-AAD4-434F98EFCB62}"/>
              </a:ext>
            </a:extLst>
          </p:cNvPr>
          <p:cNvSpPr/>
          <p:nvPr/>
        </p:nvSpPr>
        <p:spPr>
          <a:xfrm rot="1079440">
            <a:off x="1211633" y="755930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D62B6C-2A12-4CCA-A506-6CBA45B475AC}"/>
              </a:ext>
            </a:extLst>
          </p:cNvPr>
          <p:cNvGrpSpPr/>
          <p:nvPr/>
        </p:nvGrpSpPr>
        <p:grpSpPr>
          <a:xfrm>
            <a:off x="217308" y="267936"/>
            <a:ext cx="916081" cy="872182"/>
            <a:chOff x="4500040" y="256852"/>
            <a:chExt cx="916081" cy="87218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B6EBCE6-7C1B-4F41-8F10-C546A4FDA35B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247461F2-122A-47C7-AF32-96FCEC9A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350FD8A-8DF0-45EC-B86D-12DF5482EDF1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19" name="Left-Right Arrow 100">
            <a:extLst>
              <a:ext uri="{FF2B5EF4-FFF2-40B4-BE49-F238E27FC236}">
                <a16:creationId xmlns:a16="http://schemas.microsoft.com/office/drawing/2014/main" id="{16AB27C0-A723-41B0-98E1-9D9BAB3BDEB4}"/>
              </a:ext>
            </a:extLst>
          </p:cNvPr>
          <p:cNvSpPr/>
          <p:nvPr/>
        </p:nvSpPr>
        <p:spPr>
          <a:xfrm rot="5400000">
            <a:off x="831387" y="2788227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0333EE-8825-4CA0-845B-7900FB816F37}"/>
              </a:ext>
            </a:extLst>
          </p:cNvPr>
          <p:cNvGrpSpPr/>
          <p:nvPr/>
        </p:nvGrpSpPr>
        <p:grpSpPr>
          <a:xfrm>
            <a:off x="828775" y="1873506"/>
            <a:ext cx="799061" cy="768207"/>
            <a:chOff x="2134230" y="1207242"/>
            <a:chExt cx="799061" cy="76820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33A835B-DD0A-4244-927F-2B4A2131CA2D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F9AF48A-6867-4F46-A28E-91BAC82F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BD09485-FBD7-42D9-93E2-6A88501F01D6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24" name="Left-Right Arrow 100">
            <a:extLst>
              <a:ext uri="{FF2B5EF4-FFF2-40B4-BE49-F238E27FC236}">
                <a16:creationId xmlns:a16="http://schemas.microsoft.com/office/drawing/2014/main" id="{56F1FDED-EDBE-42BC-8F9B-9420836A8654}"/>
              </a:ext>
            </a:extLst>
          </p:cNvPr>
          <p:cNvSpPr/>
          <p:nvPr/>
        </p:nvSpPr>
        <p:spPr>
          <a:xfrm rot="5400000">
            <a:off x="818565" y="5005724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-Right Arrow 100">
            <a:extLst>
              <a:ext uri="{FF2B5EF4-FFF2-40B4-BE49-F238E27FC236}">
                <a16:creationId xmlns:a16="http://schemas.microsoft.com/office/drawing/2014/main" id="{2B90D7C8-99F8-455B-8C26-B7FA4B1E6CA9}"/>
              </a:ext>
            </a:extLst>
          </p:cNvPr>
          <p:cNvSpPr/>
          <p:nvPr/>
        </p:nvSpPr>
        <p:spPr>
          <a:xfrm rot="404838">
            <a:off x="1573121" y="5879319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-Right Arrow 100">
            <a:extLst>
              <a:ext uri="{FF2B5EF4-FFF2-40B4-BE49-F238E27FC236}">
                <a16:creationId xmlns:a16="http://schemas.microsoft.com/office/drawing/2014/main" id="{14E75724-5F17-48F5-A796-64646FCD2EA9}"/>
              </a:ext>
            </a:extLst>
          </p:cNvPr>
          <p:cNvSpPr/>
          <p:nvPr/>
        </p:nvSpPr>
        <p:spPr>
          <a:xfrm rot="18908097">
            <a:off x="2916223" y="5269282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-Right Arrow 100">
            <a:extLst>
              <a:ext uri="{FF2B5EF4-FFF2-40B4-BE49-F238E27FC236}">
                <a16:creationId xmlns:a16="http://schemas.microsoft.com/office/drawing/2014/main" id="{1CF8575D-070D-4087-B336-E303EBE648B4}"/>
              </a:ext>
            </a:extLst>
          </p:cNvPr>
          <p:cNvSpPr/>
          <p:nvPr/>
        </p:nvSpPr>
        <p:spPr>
          <a:xfrm rot="13535887">
            <a:off x="2917301" y="4247959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-Right Arrow 100">
            <a:extLst>
              <a:ext uri="{FF2B5EF4-FFF2-40B4-BE49-F238E27FC236}">
                <a16:creationId xmlns:a16="http://schemas.microsoft.com/office/drawing/2014/main" id="{A1E74BBE-34EE-4EC4-8B81-69DF77C332B9}"/>
              </a:ext>
            </a:extLst>
          </p:cNvPr>
          <p:cNvSpPr/>
          <p:nvPr/>
        </p:nvSpPr>
        <p:spPr>
          <a:xfrm rot="7339078">
            <a:off x="2744488" y="3038283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DD2C231-011E-46FA-8FCE-D89317102996}"/>
              </a:ext>
            </a:extLst>
          </p:cNvPr>
          <p:cNvGrpSpPr/>
          <p:nvPr/>
        </p:nvGrpSpPr>
        <p:grpSpPr>
          <a:xfrm>
            <a:off x="4289067" y="267936"/>
            <a:ext cx="916081" cy="872182"/>
            <a:chOff x="4500040" y="256852"/>
            <a:chExt cx="916081" cy="872182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470A60A-E8D4-4895-8B7F-897DE95E4AFF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E9E2BD6D-4860-4789-9724-456B320A1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E157982-44C9-4C8B-89F2-A7BEDB686768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9" name="Left-Right Arrow 100">
            <a:extLst>
              <a:ext uri="{FF2B5EF4-FFF2-40B4-BE49-F238E27FC236}">
                <a16:creationId xmlns:a16="http://schemas.microsoft.com/office/drawing/2014/main" id="{C24526BD-534F-4EEF-8224-AA9EAD89255A}"/>
              </a:ext>
            </a:extLst>
          </p:cNvPr>
          <p:cNvSpPr/>
          <p:nvPr/>
        </p:nvSpPr>
        <p:spPr>
          <a:xfrm rot="7639410">
            <a:off x="3982730" y="1152432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679393-79B7-4085-9670-BB6FF6CCC079}"/>
              </a:ext>
            </a:extLst>
          </p:cNvPr>
          <p:cNvGrpSpPr/>
          <p:nvPr/>
        </p:nvGrpSpPr>
        <p:grpSpPr>
          <a:xfrm>
            <a:off x="2253725" y="3515190"/>
            <a:ext cx="799061" cy="768207"/>
            <a:chOff x="2134230" y="1207242"/>
            <a:chExt cx="799061" cy="76820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E238316-FB0E-44AA-A47E-96B3D0B6D7B0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F02A0FB-D6A2-41A0-B26F-BEC416EE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6496427-6763-442D-A331-61326F458C85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C0078-37D5-4D1C-A785-80749FD764A2}"/>
              </a:ext>
            </a:extLst>
          </p:cNvPr>
          <p:cNvGrpSpPr/>
          <p:nvPr/>
        </p:nvGrpSpPr>
        <p:grpSpPr>
          <a:xfrm>
            <a:off x="3321038" y="4547186"/>
            <a:ext cx="799061" cy="768207"/>
            <a:chOff x="2134230" y="1207242"/>
            <a:chExt cx="799061" cy="76820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B8011FA-3228-4FA6-A1D8-4B2BA4EE70FB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C1D6B56-77E4-446A-AB69-DE2B3754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3EFFF61-2B0E-421D-A1B0-AD872274AF6B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97D9EC1-2550-4604-8215-0A78040BD483}"/>
              </a:ext>
            </a:extLst>
          </p:cNvPr>
          <p:cNvGrpSpPr/>
          <p:nvPr/>
        </p:nvGrpSpPr>
        <p:grpSpPr>
          <a:xfrm>
            <a:off x="2210383" y="5653669"/>
            <a:ext cx="916081" cy="872182"/>
            <a:chOff x="4500040" y="256852"/>
            <a:chExt cx="916081" cy="87218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32B052E-69A6-4729-9F21-E19EF89BDA87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BFFA530-E929-4126-9FA6-C9F7FD1B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10DD28-82C5-4AC1-A0C2-ABDDA5008F9D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FB74FB3-C7AB-44AD-80C7-3B452FA4EFB0}"/>
              </a:ext>
            </a:extLst>
          </p:cNvPr>
          <p:cNvGrpSpPr/>
          <p:nvPr/>
        </p:nvGrpSpPr>
        <p:grpSpPr>
          <a:xfrm>
            <a:off x="686404" y="5560263"/>
            <a:ext cx="799061" cy="768207"/>
            <a:chOff x="2134230" y="1207242"/>
            <a:chExt cx="799061" cy="76820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051054-B693-4C0F-AF3D-B93EF5CD5C1A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1D4172C1-90CD-4864-9D62-2B86F1E0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4BC1919-1B2D-45E6-9C37-8FCBBC8E7260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2" name="Picture 4" descr="Метеор на ринге скачать бесплатно, мульты советские бесплатно скачать">
            <a:extLst>
              <a:ext uri="{FF2B5EF4-FFF2-40B4-BE49-F238E27FC236}">
                <a16:creationId xmlns:a16="http://schemas.microsoft.com/office/drawing/2014/main" id="{6A615464-4560-418A-BA5C-E749A2A8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52" y="1562260"/>
            <a:ext cx="1531576" cy="142666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Цветок, цветы, флора, макро, маки, мак, маковая поляна, маковое поле,  закат, пейзаж — #673869">
            <a:extLst>
              <a:ext uri="{FF2B5EF4-FFF2-40B4-BE49-F238E27FC236}">
                <a16:creationId xmlns:a16="http://schemas.microsoft.com/office/drawing/2014/main" id="{DCCB12E7-B544-4647-A1F7-D358F1E5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0" y="3366723"/>
            <a:ext cx="1497226" cy="1426666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E2D41FB-AF2E-4F91-8DBF-ED21973440F1}"/>
              </a:ext>
            </a:extLst>
          </p:cNvPr>
          <p:cNvGrpSpPr/>
          <p:nvPr/>
        </p:nvGrpSpPr>
        <p:grpSpPr>
          <a:xfrm>
            <a:off x="5319826" y="1567469"/>
            <a:ext cx="799061" cy="768207"/>
            <a:chOff x="2134230" y="1207242"/>
            <a:chExt cx="799061" cy="76820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E2D1DF3-4E40-4D49-8A7C-A504AD4DE5A9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574CB23-5BB4-470D-845B-6437ED831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A24864-68E2-48DD-AE0B-787F27238B90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76" name="Left-Right Arrow 100">
            <a:extLst>
              <a:ext uri="{FF2B5EF4-FFF2-40B4-BE49-F238E27FC236}">
                <a16:creationId xmlns:a16="http://schemas.microsoft.com/office/drawing/2014/main" id="{DE2C9D6E-95F9-4CC7-8D98-29635CB46DD0}"/>
              </a:ext>
            </a:extLst>
          </p:cNvPr>
          <p:cNvSpPr/>
          <p:nvPr/>
        </p:nvSpPr>
        <p:spPr>
          <a:xfrm rot="7278465">
            <a:off x="5100194" y="2420417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16595B2-669A-4FEC-BE86-6FCFC94B96E9}"/>
              </a:ext>
            </a:extLst>
          </p:cNvPr>
          <p:cNvGrpSpPr/>
          <p:nvPr/>
        </p:nvGrpSpPr>
        <p:grpSpPr>
          <a:xfrm>
            <a:off x="4642753" y="2891745"/>
            <a:ext cx="799061" cy="768207"/>
            <a:chOff x="2134230" y="1207242"/>
            <a:chExt cx="799061" cy="768207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D09ACA-4F1B-4941-8D2A-D66C5B745BBF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64A097C5-B004-4988-9FE0-5AC19C59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285DD42-8D2E-4B74-966E-8D51E8BA139C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77" name="Left-Right Arrow 100">
            <a:extLst>
              <a:ext uri="{FF2B5EF4-FFF2-40B4-BE49-F238E27FC236}">
                <a16:creationId xmlns:a16="http://schemas.microsoft.com/office/drawing/2014/main" id="{47BA20EC-4975-46DD-9302-9EADED220D02}"/>
              </a:ext>
            </a:extLst>
          </p:cNvPr>
          <p:cNvSpPr/>
          <p:nvPr/>
        </p:nvSpPr>
        <p:spPr>
          <a:xfrm rot="4961667">
            <a:off x="4795143" y="3817954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DFC4E1-BC56-48E1-8D7B-61D0C5492AF7}"/>
              </a:ext>
            </a:extLst>
          </p:cNvPr>
          <p:cNvGrpSpPr/>
          <p:nvPr/>
        </p:nvGrpSpPr>
        <p:grpSpPr>
          <a:xfrm>
            <a:off x="6666948" y="5847873"/>
            <a:ext cx="916081" cy="872182"/>
            <a:chOff x="4500040" y="256852"/>
            <a:chExt cx="916081" cy="87218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A5DCDFD-2F34-4193-B98F-656D719C93E6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71E57B5-2A36-4E5F-B2CC-7AADDC8A8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41F2FC3-B4F1-4FDA-A29E-390E9A7A4ADF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89" name="Left-Right Arrow 100">
            <a:extLst>
              <a:ext uri="{FF2B5EF4-FFF2-40B4-BE49-F238E27FC236}">
                <a16:creationId xmlns:a16="http://schemas.microsoft.com/office/drawing/2014/main" id="{54F53CA7-993A-4831-8170-E568B0681D3F}"/>
              </a:ext>
            </a:extLst>
          </p:cNvPr>
          <p:cNvSpPr/>
          <p:nvPr/>
        </p:nvSpPr>
        <p:spPr>
          <a:xfrm rot="1903390">
            <a:off x="6049440" y="5793123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5D6FC2E-C177-4E43-8D12-6F1BDCF8ED22}"/>
              </a:ext>
            </a:extLst>
          </p:cNvPr>
          <p:cNvGrpSpPr/>
          <p:nvPr/>
        </p:nvGrpSpPr>
        <p:grpSpPr>
          <a:xfrm>
            <a:off x="8145418" y="5147240"/>
            <a:ext cx="799061" cy="768207"/>
            <a:chOff x="2134230" y="1207242"/>
            <a:chExt cx="799061" cy="768207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58E43CA-F292-45B4-B7D1-2AC3F6D90EC1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5A9B93C0-B12C-412D-B9F1-15A132CFA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E885612-4003-428C-A61A-B597067B0557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94" name="Left-Right Arrow 100">
            <a:extLst>
              <a:ext uri="{FF2B5EF4-FFF2-40B4-BE49-F238E27FC236}">
                <a16:creationId xmlns:a16="http://schemas.microsoft.com/office/drawing/2014/main" id="{C5A4261F-1258-4E95-BA4A-E90ACAFF8551}"/>
              </a:ext>
            </a:extLst>
          </p:cNvPr>
          <p:cNvSpPr/>
          <p:nvPr/>
        </p:nvSpPr>
        <p:spPr>
          <a:xfrm rot="19727457">
            <a:off x="7612794" y="5720453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Left-Right Arrow 100">
            <a:extLst>
              <a:ext uri="{FF2B5EF4-FFF2-40B4-BE49-F238E27FC236}">
                <a16:creationId xmlns:a16="http://schemas.microsoft.com/office/drawing/2014/main" id="{603ADF4B-834B-4586-AC2E-0FB6AA866345}"/>
              </a:ext>
            </a:extLst>
          </p:cNvPr>
          <p:cNvSpPr/>
          <p:nvPr/>
        </p:nvSpPr>
        <p:spPr>
          <a:xfrm rot="2374981">
            <a:off x="7694499" y="4926542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C17B2A1-2CBF-404F-BF74-3B4A9994CA16}"/>
              </a:ext>
            </a:extLst>
          </p:cNvPr>
          <p:cNvGrpSpPr/>
          <p:nvPr/>
        </p:nvGrpSpPr>
        <p:grpSpPr>
          <a:xfrm>
            <a:off x="6963111" y="4225531"/>
            <a:ext cx="799061" cy="768207"/>
            <a:chOff x="2134230" y="1207242"/>
            <a:chExt cx="799061" cy="768207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D2C7B9A-02E0-4232-AD0A-F9EC7C872E50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FAE1D85B-98C9-4FD9-B863-CF0614C9D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0B88828-8521-4340-A535-B191D8EC8259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04" name="Left-Right Arrow 100">
            <a:extLst>
              <a:ext uri="{FF2B5EF4-FFF2-40B4-BE49-F238E27FC236}">
                <a16:creationId xmlns:a16="http://schemas.microsoft.com/office/drawing/2014/main" id="{2D23C132-4754-4285-93D1-71EECA174A6A}"/>
              </a:ext>
            </a:extLst>
          </p:cNvPr>
          <p:cNvSpPr/>
          <p:nvPr/>
        </p:nvSpPr>
        <p:spPr>
          <a:xfrm rot="3489958">
            <a:off x="6683974" y="3817955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Left-Right Arrow 100">
            <a:extLst>
              <a:ext uri="{FF2B5EF4-FFF2-40B4-BE49-F238E27FC236}">
                <a16:creationId xmlns:a16="http://schemas.microsoft.com/office/drawing/2014/main" id="{3B82F144-8196-4403-BEAC-60A65D56756A}"/>
              </a:ext>
            </a:extLst>
          </p:cNvPr>
          <p:cNvSpPr/>
          <p:nvPr/>
        </p:nvSpPr>
        <p:spPr>
          <a:xfrm rot="11346665">
            <a:off x="7173565" y="3162148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EA617A1-D2A8-41A0-96DB-04C767348360}"/>
              </a:ext>
            </a:extLst>
          </p:cNvPr>
          <p:cNvGrpSpPr/>
          <p:nvPr/>
        </p:nvGrpSpPr>
        <p:grpSpPr>
          <a:xfrm>
            <a:off x="6153751" y="2832109"/>
            <a:ext cx="916081" cy="872182"/>
            <a:chOff x="4500040" y="256852"/>
            <a:chExt cx="916081" cy="872182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F8909D1-3404-4194-9ACF-881F0BD11E8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67FFB3C0-6750-4F43-A92F-75B25205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77A30CE-FD11-49EF-B32D-D5597C47CEBB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06" name="Left-Right Arrow 100">
            <a:extLst>
              <a:ext uri="{FF2B5EF4-FFF2-40B4-BE49-F238E27FC236}">
                <a16:creationId xmlns:a16="http://schemas.microsoft.com/office/drawing/2014/main" id="{159DD7E3-780D-470C-A646-FB2E7C74E486}"/>
              </a:ext>
            </a:extLst>
          </p:cNvPr>
          <p:cNvSpPr/>
          <p:nvPr/>
        </p:nvSpPr>
        <p:spPr>
          <a:xfrm rot="13876506">
            <a:off x="7538744" y="2459401"/>
            <a:ext cx="558274" cy="389988"/>
          </a:xfrm>
          <a:prstGeom prst="leftRightArrow">
            <a:avLst>
              <a:gd name="adj1" fmla="val 62967"/>
              <a:gd name="adj2" fmla="val 50000"/>
            </a:avLst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15000" sy="115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Arrow: Striped Right 206">
            <a:extLst>
              <a:ext uri="{FF2B5EF4-FFF2-40B4-BE49-F238E27FC236}">
                <a16:creationId xmlns:a16="http://schemas.microsoft.com/office/drawing/2014/main" id="{4A6D1BF6-DEB5-4101-A51B-90B2D4D45E3D}"/>
              </a:ext>
            </a:extLst>
          </p:cNvPr>
          <p:cNvSpPr/>
          <p:nvPr/>
        </p:nvSpPr>
        <p:spPr>
          <a:xfrm rot="19384325">
            <a:off x="7697410" y="1285252"/>
            <a:ext cx="612306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10800000" sx="131000" sy="13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2B4F48F-D592-42ED-BED0-AA8CC4E86458}"/>
              </a:ext>
            </a:extLst>
          </p:cNvPr>
          <p:cNvGrpSpPr/>
          <p:nvPr/>
        </p:nvGrpSpPr>
        <p:grpSpPr>
          <a:xfrm>
            <a:off x="6979719" y="1646607"/>
            <a:ext cx="799061" cy="768207"/>
            <a:chOff x="2134230" y="1207242"/>
            <a:chExt cx="799061" cy="76820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BF4438A-B8A3-4CA4-84CC-8D5854F46848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63500" sx="115000" sy="11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026F5199-4273-4701-AE66-67BFA4C28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CA574B2-641E-438B-904E-691C5ECA030B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3" name="Picture 2" descr="Star rating Vectors &amp; Illustrations for Free Download | Freepik">
            <a:extLst>
              <a:ext uri="{FF2B5EF4-FFF2-40B4-BE49-F238E27FC236}">
                <a16:creationId xmlns:a16="http://schemas.microsoft.com/office/drawing/2014/main" id="{3D294D3B-E873-4C97-AAAB-0401A4C3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9" y="169100"/>
            <a:ext cx="1453020" cy="14530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0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131</Words>
  <Application>Microsoft Office PowerPoint</Application>
  <PresentationFormat>A4 Paper (210x297 mm)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</dc:creator>
  <cp:lastModifiedBy>Volokitin, Yury</cp:lastModifiedBy>
  <cp:revision>68</cp:revision>
  <cp:lastPrinted>2022-06-07T19:59:09Z</cp:lastPrinted>
  <dcterms:created xsi:type="dcterms:W3CDTF">2022-06-05T19:49:50Z</dcterms:created>
  <dcterms:modified xsi:type="dcterms:W3CDTF">2022-06-14T15:44:53Z</dcterms:modified>
</cp:coreProperties>
</file>