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7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0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9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7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3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9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0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83C3-D11B-4712-BAA4-D3100A00F92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Пустыня Сахара">
            <a:extLst>
              <a:ext uri="{FF2B5EF4-FFF2-40B4-BE49-F238E27FC236}">
                <a16:creationId xmlns:a16="http://schemas.microsoft.com/office/drawing/2014/main" id="{3F4F7144-0D8C-441D-9A54-303B8CA5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8" y="3406138"/>
            <a:ext cx="9706062" cy="332486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D7EC649-5A01-4DFE-B952-058EDBDBD1A0}"/>
              </a:ext>
            </a:extLst>
          </p:cNvPr>
          <p:cNvCxnSpPr>
            <a:cxnSpLocks/>
          </p:cNvCxnSpPr>
          <p:nvPr/>
        </p:nvCxnSpPr>
        <p:spPr>
          <a:xfrm>
            <a:off x="7850385" y="4654356"/>
            <a:ext cx="1185919" cy="12082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B1A49BC-701F-4219-ACFA-756684169A0B}"/>
              </a:ext>
            </a:extLst>
          </p:cNvPr>
          <p:cNvCxnSpPr>
            <a:cxnSpLocks/>
          </p:cNvCxnSpPr>
          <p:nvPr/>
        </p:nvCxnSpPr>
        <p:spPr>
          <a:xfrm flipH="1">
            <a:off x="8067818" y="2927380"/>
            <a:ext cx="996024" cy="119605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E4B7DDB-B9AA-4A7A-AB58-21E51A45EC7C}"/>
              </a:ext>
            </a:extLst>
          </p:cNvPr>
          <p:cNvCxnSpPr>
            <a:cxnSpLocks/>
          </p:cNvCxnSpPr>
          <p:nvPr/>
        </p:nvCxnSpPr>
        <p:spPr>
          <a:xfrm flipH="1">
            <a:off x="5531181" y="4556787"/>
            <a:ext cx="1876505" cy="159856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F41597B-EBD6-469F-983A-2D2C91609634}"/>
              </a:ext>
            </a:extLst>
          </p:cNvPr>
          <p:cNvCxnSpPr>
            <a:cxnSpLocks/>
            <a:endCxn id="108" idx="3"/>
          </p:cNvCxnSpPr>
          <p:nvPr/>
        </p:nvCxnSpPr>
        <p:spPr>
          <a:xfrm>
            <a:off x="4271613" y="4890364"/>
            <a:ext cx="1408262" cy="114117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1F8BADD-9E5D-4244-B754-3F98821FC949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2869208" y="4924234"/>
            <a:ext cx="1292020" cy="69825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Обои трава, лето, равнина, долина, простор, небо на рабочий стол 75882"/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6376"/>
            <a:ext cx="4950850" cy="3324862"/>
          </a:xfrm>
          <a:prstGeom prst="rect">
            <a:avLst/>
          </a:prstGeom>
          <a:noFill/>
          <a:effectLst>
            <a:softEdge rad="342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Картинки Природа Леса болотом мхом Деревья">
            <a:extLst>
              <a:ext uri="{FF2B5EF4-FFF2-40B4-BE49-F238E27FC236}">
                <a16:creationId xmlns:a16="http://schemas.microsoft.com/office/drawing/2014/main" id="{D1869DB3-6694-4A04-94DA-6E7C32D1F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295" y="-46047"/>
            <a:ext cx="4966163" cy="3306000"/>
          </a:xfrm>
          <a:prstGeom prst="rect">
            <a:avLst/>
          </a:prstGeom>
          <a:noFill/>
          <a:effectLst>
            <a:softEdge rad="304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KI CAMP (Langeland, Denemarken) - foto's, reviews en prijsvergelijking -  Tripadvis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3" y="207230"/>
            <a:ext cx="1435935" cy="1354302"/>
          </a:xfrm>
          <a:prstGeom prst="ellipse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  <a:effectLst>
            <a:outerShdw blurRad="63500" sx="113000" sy="113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6" descr="ветряная мельница — Викисловарь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214" y="2309216"/>
            <a:ext cx="1391727" cy="1339174"/>
          </a:xfrm>
          <a:prstGeom prst="ellipse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  <a:effectLst>
            <a:outerShdw blurRad="63500" sx="115000" sy="115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3647926" y="3822278"/>
            <a:ext cx="1063316" cy="584775"/>
            <a:chOff x="3724047" y="3238302"/>
            <a:chExt cx="1063316" cy="58477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9723" y="3346869"/>
              <a:ext cx="367640" cy="367640"/>
            </a:xfrm>
            <a:prstGeom prst="ellips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3724047" y="3238302"/>
              <a:ext cx="6783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6">
                      <a:lumMod val="75000"/>
                    </a:schemeClr>
                  </a:solidFill>
                  <a:latin typeface="Cooper Black" panose="0208090404030B020404" pitchFamily="18" charset="0"/>
                </a:rPr>
                <a:t>+3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72247" y="1685485"/>
            <a:ext cx="911294" cy="584775"/>
            <a:chOff x="6563464" y="1499260"/>
            <a:chExt cx="911294" cy="58477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07118" y="1639353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31" name="TextBox 30"/>
            <p:cNvSpPr txBox="1"/>
            <p:nvPr/>
          </p:nvSpPr>
          <p:spPr>
            <a:xfrm>
              <a:off x="6563464" y="149926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-4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041792" y="1675003"/>
            <a:ext cx="799061" cy="768207"/>
            <a:chOff x="2134230" y="1207242"/>
            <a:chExt cx="799061" cy="768207"/>
          </a:xfrm>
        </p:grpSpPr>
        <p:sp>
          <p:nvSpPr>
            <p:cNvPr id="8" name="Oval 7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34" name="TextBox 33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53721" y="1504246"/>
            <a:ext cx="1245528" cy="584775"/>
            <a:chOff x="4389298" y="3276464"/>
            <a:chExt cx="1245528" cy="58477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67186" y="3386023"/>
              <a:ext cx="367640" cy="367640"/>
            </a:xfrm>
            <a:prstGeom prst="ellips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44" name="TextBox 43"/>
            <p:cNvSpPr txBox="1"/>
            <p:nvPr/>
          </p:nvSpPr>
          <p:spPr>
            <a:xfrm>
              <a:off x="4389298" y="3276464"/>
              <a:ext cx="91082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oper Black" panose="0208090404030B020404" pitchFamily="18" charset="0"/>
                </a:rPr>
                <a:t>+10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 rot="17689069">
            <a:off x="5397256" y="1813001"/>
            <a:ext cx="82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latin typeface="Cooper Black" panose="0208090404030B020404" pitchFamily="18" charset="0"/>
              </a:rPr>
              <a:t>1...3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 rot="20848157">
            <a:off x="7734625" y="431297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rPr>
              <a:t>4...6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886612" y="386230"/>
            <a:ext cx="799061" cy="768207"/>
            <a:chOff x="2134230" y="1207242"/>
            <a:chExt cx="799061" cy="76820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4" name="Oval 73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77" name="TextBox 76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473361" y="232835"/>
            <a:ext cx="916081" cy="872182"/>
            <a:chOff x="4500040" y="256852"/>
            <a:chExt cx="916081" cy="872182"/>
          </a:xfrm>
        </p:grpSpPr>
        <p:sp>
          <p:nvSpPr>
            <p:cNvPr id="79" name="Oval 78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81" name="TextBox 80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2" name="Picture 2" descr="Must explore markets in Old Delhi for ardent shoppers | Times of India  Travel">
            <a:extLst>
              <a:ext uri="{FF2B5EF4-FFF2-40B4-BE49-F238E27FC236}">
                <a16:creationId xmlns:a16="http://schemas.microsoft.com/office/drawing/2014/main" id="{0FE23F11-0A02-4B5B-92C8-409B00D33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66" y="4027389"/>
            <a:ext cx="1578433" cy="1511684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  <a:effectLst>
            <a:outerShdw blurRad="63500" sx="115000" sy="115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CA9D030-2929-45DD-8DAD-5EBB2AEFF2B7}"/>
              </a:ext>
            </a:extLst>
          </p:cNvPr>
          <p:cNvGrpSpPr/>
          <p:nvPr/>
        </p:nvGrpSpPr>
        <p:grpSpPr>
          <a:xfrm>
            <a:off x="5131327" y="5609775"/>
            <a:ext cx="916081" cy="872182"/>
            <a:chOff x="4500040" y="256852"/>
            <a:chExt cx="916081" cy="872182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81F08F4-BA9D-4F6D-AA91-EDE7BB5920B2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83AF8E7-20F5-4A85-B5B2-13039B376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6E018C-EC23-4C0A-B958-716DADC39AB3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1032" name="Picture 8" descr="Ниагарский водопад | turcentr.by">
            <a:extLst>
              <a:ext uri="{FF2B5EF4-FFF2-40B4-BE49-F238E27FC236}">
                <a16:creationId xmlns:a16="http://schemas.microsoft.com/office/drawing/2014/main" id="{46A23A48-844E-4850-B1A3-1E87FE1F3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092" y="3663710"/>
            <a:ext cx="1702597" cy="1616123"/>
          </a:xfrm>
          <a:prstGeom prst="ellipse">
            <a:avLst/>
          </a:prstGeom>
          <a:noFill/>
          <a:ln w="63500">
            <a:solidFill>
              <a:srgbClr val="C00000"/>
            </a:solidFill>
          </a:ln>
          <a:effectLst>
            <a:outerShdw blurRad="63500" sx="115000" sy="115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7CFEAE2-3B20-46A2-81F2-183E1BE68D17}"/>
              </a:ext>
            </a:extLst>
          </p:cNvPr>
          <p:cNvGrpSpPr/>
          <p:nvPr/>
        </p:nvGrpSpPr>
        <p:grpSpPr>
          <a:xfrm>
            <a:off x="3757887" y="4461764"/>
            <a:ext cx="916081" cy="872182"/>
            <a:chOff x="4500040" y="256852"/>
            <a:chExt cx="916081" cy="872182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4EDA9AE5-4B60-421A-B147-741A64631C47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6CE0AC0-9D10-4B3F-B55C-F16D677E0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CCAC013-C76C-4058-A0AA-29E1E1CE8643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4C946028-A001-4047-BC74-D079BD6966F9}"/>
              </a:ext>
            </a:extLst>
          </p:cNvPr>
          <p:cNvSpPr txBox="1"/>
          <p:nvPr/>
        </p:nvSpPr>
        <p:spPr>
          <a:xfrm rot="18697146">
            <a:off x="7976664" y="3159854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latin typeface="Cooper Black" panose="0208090404030B020404" pitchFamily="18" charset="0"/>
              </a:rPr>
              <a:t>4...6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82B595C-6A3D-4805-93CF-D0585650F194}"/>
              </a:ext>
            </a:extLst>
          </p:cNvPr>
          <p:cNvSpPr txBox="1"/>
          <p:nvPr/>
        </p:nvSpPr>
        <p:spPr>
          <a:xfrm rot="2688031">
            <a:off x="8301574" y="4986648"/>
            <a:ext cx="82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latin typeface="Cooper Black" panose="0208090404030B020404" pitchFamily="18" charset="0"/>
              </a:rPr>
              <a:t>1...3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29DDF68-5592-4DED-8483-CD9492749F5E}"/>
              </a:ext>
            </a:extLst>
          </p:cNvPr>
          <p:cNvGrpSpPr/>
          <p:nvPr/>
        </p:nvGrpSpPr>
        <p:grpSpPr>
          <a:xfrm>
            <a:off x="7194625" y="5265582"/>
            <a:ext cx="911294" cy="584775"/>
            <a:chOff x="6563464" y="1499260"/>
            <a:chExt cx="911294" cy="584775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79D23E7-F7E4-45D1-8A74-35B0B1C19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07118" y="1639353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B41D0F7-30F0-476E-8859-467E1DAC18FE}"/>
                </a:ext>
              </a:extLst>
            </p:cNvPr>
            <p:cNvSpPr txBox="1"/>
            <p:nvPr/>
          </p:nvSpPr>
          <p:spPr>
            <a:xfrm>
              <a:off x="6563464" y="149926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-2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2BA3DD6F-0EA0-498E-95D6-E444E66B2FD9}"/>
              </a:ext>
            </a:extLst>
          </p:cNvPr>
          <p:cNvSpPr/>
          <p:nvPr/>
        </p:nvSpPr>
        <p:spPr>
          <a:xfrm rot="2360562">
            <a:off x="1581785" y="1354379"/>
            <a:ext cx="572073" cy="414676"/>
          </a:xfrm>
          <a:prstGeom prst="stripedRightArrow">
            <a:avLst>
              <a:gd name="adj1" fmla="val 55376"/>
              <a:gd name="adj2" fmla="val 40001"/>
            </a:avLst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31000" sy="13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 rot="18211973">
            <a:off x="2557052" y="1192020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8000" sy="118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-Right Arrow 95"/>
          <p:cNvSpPr/>
          <p:nvPr/>
        </p:nvSpPr>
        <p:spPr>
          <a:xfrm>
            <a:off x="3829041" y="517311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Left-Right Arrow 100"/>
          <p:cNvSpPr/>
          <p:nvPr/>
        </p:nvSpPr>
        <p:spPr>
          <a:xfrm rot="1079440">
            <a:off x="5527459" y="689387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8860354" y="255346"/>
            <a:ext cx="916081" cy="872182"/>
            <a:chOff x="4500040" y="256852"/>
            <a:chExt cx="916081" cy="872182"/>
          </a:xfrm>
        </p:grpSpPr>
        <p:sp>
          <p:nvSpPr>
            <p:cNvPr id="127" name="Oval 126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32" name="TextBox 131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8832610" y="2359950"/>
            <a:ext cx="916081" cy="872182"/>
            <a:chOff x="4500040" y="256852"/>
            <a:chExt cx="916081" cy="872182"/>
          </a:xfrm>
        </p:grpSpPr>
        <p:sp>
          <p:nvSpPr>
            <p:cNvPr id="134" name="Oval 133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36" name="TextBox 135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816281" y="5533702"/>
            <a:ext cx="916081" cy="872182"/>
            <a:chOff x="4500040" y="256852"/>
            <a:chExt cx="916081" cy="872182"/>
          </a:xfrm>
        </p:grpSpPr>
        <p:sp>
          <p:nvSpPr>
            <p:cNvPr id="138" name="Oval 137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40" name="TextBox 139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41" name="Arrow: Striped Right 2">
            <a:extLst>
              <a:ext uri="{FF2B5EF4-FFF2-40B4-BE49-F238E27FC236}">
                <a16:creationId xmlns:a16="http://schemas.microsoft.com/office/drawing/2014/main" id="{2BA3DD6F-0EA0-498E-95D6-E444E66B2FD9}"/>
              </a:ext>
            </a:extLst>
          </p:cNvPr>
          <p:cNvSpPr/>
          <p:nvPr/>
        </p:nvSpPr>
        <p:spPr>
          <a:xfrm rot="20758495">
            <a:off x="7814540" y="744060"/>
            <a:ext cx="1010629" cy="414676"/>
          </a:xfrm>
          <a:prstGeom prst="stripedRightArrow">
            <a:avLst>
              <a:gd name="adj1" fmla="val 55376"/>
              <a:gd name="adj2" fmla="val 40001"/>
            </a:avLst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31000" sy="13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Swamp icon | Swamp icons PNG, ICO or IC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575" y="545748"/>
            <a:ext cx="1450637" cy="1409744"/>
          </a:xfrm>
          <a:prstGeom prst="ellipse">
            <a:avLst/>
          </a:prstGeom>
          <a:noFill/>
          <a:ln w="63500">
            <a:solidFill>
              <a:srgbClr val="C00000"/>
            </a:solidFill>
          </a:ln>
          <a:effectLst>
            <a:outerShdw blurRad="63500" sx="115000" sy="115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Arrow: Striped Right 2">
            <a:extLst>
              <a:ext uri="{FF2B5EF4-FFF2-40B4-BE49-F238E27FC236}">
                <a16:creationId xmlns:a16="http://schemas.microsoft.com/office/drawing/2014/main" id="{2BA3DD6F-0EA0-498E-95D6-E444E66B2FD9}"/>
              </a:ext>
            </a:extLst>
          </p:cNvPr>
          <p:cNvSpPr/>
          <p:nvPr/>
        </p:nvSpPr>
        <p:spPr>
          <a:xfrm rot="6648264">
            <a:off x="5837888" y="2299517"/>
            <a:ext cx="1010629" cy="414676"/>
          </a:xfrm>
          <a:prstGeom prst="stripedRightArrow">
            <a:avLst>
              <a:gd name="adj1" fmla="val 55376"/>
              <a:gd name="adj2" fmla="val 40001"/>
            </a:avLst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31000" sy="13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/>
          <p:cNvGrpSpPr/>
          <p:nvPr/>
        </p:nvGrpSpPr>
        <p:grpSpPr>
          <a:xfrm>
            <a:off x="5556201" y="3014359"/>
            <a:ext cx="916081" cy="872182"/>
            <a:chOff x="4500040" y="256852"/>
            <a:chExt cx="916081" cy="872182"/>
          </a:xfrm>
        </p:grpSpPr>
        <p:sp>
          <p:nvSpPr>
            <p:cNvPr id="144" name="Oval 143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46" name="TextBox 145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47" name="Left-Right Arrow 146"/>
          <p:cNvSpPr/>
          <p:nvPr/>
        </p:nvSpPr>
        <p:spPr>
          <a:xfrm rot="1079440">
            <a:off x="4947881" y="3037138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/>
          <p:cNvGrpSpPr/>
          <p:nvPr/>
        </p:nvGrpSpPr>
        <p:grpSpPr>
          <a:xfrm>
            <a:off x="2019801" y="3244015"/>
            <a:ext cx="799061" cy="768207"/>
            <a:chOff x="2134230" y="1207242"/>
            <a:chExt cx="799061" cy="768207"/>
          </a:xfrm>
        </p:grpSpPr>
        <p:sp>
          <p:nvSpPr>
            <p:cNvPr id="150" name="Oval 149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52" name="TextBox 151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57" name="Left-Right Arrow 156"/>
          <p:cNvSpPr/>
          <p:nvPr/>
        </p:nvSpPr>
        <p:spPr>
          <a:xfrm rot="19830186">
            <a:off x="2835869" y="3090969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8" name="Group 157"/>
          <p:cNvGrpSpPr/>
          <p:nvPr/>
        </p:nvGrpSpPr>
        <p:grpSpPr>
          <a:xfrm>
            <a:off x="2621147" y="4626725"/>
            <a:ext cx="799061" cy="768207"/>
            <a:chOff x="2134230" y="1207242"/>
            <a:chExt cx="799061" cy="768207"/>
          </a:xfrm>
        </p:grpSpPr>
        <p:sp>
          <p:nvSpPr>
            <p:cNvPr id="159" name="Oval 158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61" name="TextBox 160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66" name="Left-Right Arrow 165"/>
          <p:cNvSpPr/>
          <p:nvPr/>
        </p:nvSpPr>
        <p:spPr>
          <a:xfrm rot="18529188">
            <a:off x="1504069" y="3555975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9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1FAB1B1-D56A-46CF-8919-EDD551A7CAB7}"/>
              </a:ext>
            </a:extLst>
          </p:cNvPr>
          <p:cNvCxnSpPr>
            <a:cxnSpLocks/>
          </p:cNvCxnSpPr>
          <p:nvPr/>
        </p:nvCxnSpPr>
        <p:spPr>
          <a:xfrm flipV="1">
            <a:off x="7602308" y="3226533"/>
            <a:ext cx="1295563" cy="6639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1FAB1B1-D56A-46CF-8919-EDD551A7CAB7}"/>
              </a:ext>
            </a:extLst>
          </p:cNvPr>
          <p:cNvCxnSpPr>
            <a:cxnSpLocks/>
          </p:cNvCxnSpPr>
          <p:nvPr/>
        </p:nvCxnSpPr>
        <p:spPr>
          <a:xfrm flipH="1">
            <a:off x="3664088" y="5861074"/>
            <a:ext cx="998439" cy="73511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1FAB1B1-D56A-46CF-8919-EDD551A7CAB7}"/>
              </a:ext>
            </a:extLst>
          </p:cNvPr>
          <p:cNvCxnSpPr>
            <a:cxnSpLocks/>
            <a:stCxn id="105" idx="0"/>
          </p:cNvCxnSpPr>
          <p:nvPr/>
        </p:nvCxnSpPr>
        <p:spPr>
          <a:xfrm flipH="1" flipV="1">
            <a:off x="8129688" y="1880362"/>
            <a:ext cx="830522" cy="91785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1FAB1B1-D56A-46CF-8919-EDD551A7CAB7}"/>
              </a:ext>
            </a:extLst>
          </p:cNvPr>
          <p:cNvCxnSpPr>
            <a:cxnSpLocks/>
            <a:stCxn id="72" idx="2"/>
            <a:endCxn id="66" idx="7"/>
          </p:cNvCxnSpPr>
          <p:nvPr/>
        </p:nvCxnSpPr>
        <p:spPr>
          <a:xfrm flipH="1">
            <a:off x="7974874" y="5098007"/>
            <a:ext cx="777603" cy="80370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1FAB1B1-D56A-46CF-8919-EDD551A7CAB7}"/>
              </a:ext>
            </a:extLst>
          </p:cNvPr>
          <p:cNvCxnSpPr>
            <a:cxnSpLocks/>
          </p:cNvCxnSpPr>
          <p:nvPr/>
        </p:nvCxnSpPr>
        <p:spPr>
          <a:xfrm>
            <a:off x="7602308" y="4218858"/>
            <a:ext cx="1057138" cy="45425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FAB1B1-D56A-46CF-8919-EDD551A7CAB7}"/>
              </a:ext>
            </a:extLst>
          </p:cNvPr>
          <p:cNvCxnSpPr>
            <a:cxnSpLocks/>
          </p:cNvCxnSpPr>
          <p:nvPr/>
        </p:nvCxnSpPr>
        <p:spPr>
          <a:xfrm flipH="1" flipV="1">
            <a:off x="5536101" y="5707734"/>
            <a:ext cx="1879652" cy="26645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1FAB1B1-D56A-46CF-8919-EDD551A7CAB7}"/>
              </a:ext>
            </a:extLst>
          </p:cNvPr>
          <p:cNvCxnSpPr>
            <a:cxnSpLocks/>
          </p:cNvCxnSpPr>
          <p:nvPr/>
        </p:nvCxnSpPr>
        <p:spPr>
          <a:xfrm flipH="1">
            <a:off x="5311958" y="3676230"/>
            <a:ext cx="472699" cy="16084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D564A32-031A-4F98-9447-70B31E726B8F}"/>
              </a:ext>
            </a:extLst>
          </p:cNvPr>
          <p:cNvCxnSpPr>
            <a:cxnSpLocks/>
          </p:cNvCxnSpPr>
          <p:nvPr/>
        </p:nvCxnSpPr>
        <p:spPr>
          <a:xfrm flipH="1">
            <a:off x="5879533" y="2222470"/>
            <a:ext cx="215747" cy="9968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E8A7E6B-422D-45E8-9084-A276ED02B109}"/>
              </a:ext>
            </a:extLst>
          </p:cNvPr>
          <p:cNvCxnSpPr>
            <a:cxnSpLocks/>
          </p:cNvCxnSpPr>
          <p:nvPr/>
        </p:nvCxnSpPr>
        <p:spPr>
          <a:xfrm>
            <a:off x="5577336" y="975763"/>
            <a:ext cx="452123" cy="120785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6AE1712-5A8E-4A01-8675-4CF0053C95B3}"/>
              </a:ext>
            </a:extLst>
          </p:cNvPr>
          <p:cNvCxnSpPr>
            <a:cxnSpLocks/>
            <a:stCxn id="160" idx="6"/>
            <a:endCxn id="167" idx="1"/>
          </p:cNvCxnSpPr>
          <p:nvPr/>
        </p:nvCxnSpPr>
        <p:spPr>
          <a:xfrm flipV="1">
            <a:off x="3846394" y="859957"/>
            <a:ext cx="1182394" cy="143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033448-192F-4D86-8023-6AE88A56BE3E}"/>
              </a:ext>
            </a:extLst>
          </p:cNvPr>
          <p:cNvCxnSpPr>
            <a:cxnSpLocks/>
          </p:cNvCxnSpPr>
          <p:nvPr/>
        </p:nvCxnSpPr>
        <p:spPr>
          <a:xfrm>
            <a:off x="3446536" y="1006892"/>
            <a:ext cx="649877" cy="151578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109B7B9-C8E4-4C5A-936F-C046EC4E8B64}"/>
              </a:ext>
            </a:extLst>
          </p:cNvPr>
          <p:cNvCxnSpPr>
            <a:cxnSpLocks/>
            <a:endCxn id="155" idx="1"/>
          </p:cNvCxnSpPr>
          <p:nvPr/>
        </p:nvCxnSpPr>
        <p:spPr>
          <a:xfrm flipH="1">
            <a:off x="3617598" y="2856642"/>
            <a:ext cx="702734" cy="180899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41FC959-252A-4206-ADC8-EA59D9583E18}"/>
              </a:ext>
            </a:extLst>
          </p:cNvPr>
          <p:cNvCxnSpPr>
            <a:cxnSpLocks/>
            <a:endCxn id="150" idx="3"/>
          </p:cNvCxnSpPr>
          <p:nvPr/>
        </p:nvCxnSpPr>
        <p:spPr>
          <a:xfrm flipH="1">
            <a:off x="1987759" y="4872644"/>
            <a:ext cx="1549208" cy="12447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9CD4655-7B8A-4F4F-951D-849DE443F493}"/>
              </a:ext>
            </a:extLst>
          </p:cNvPr>
          <p:cNvCxnSpPr>
            <a:cxnSpLocks/>
          </p:cNvCxnSpPr>
          <p:nvPr/>
        </p:nvCxnSpPr>
        <p:spPr>
          <a:xfrm>
            <a:off x="675349" y="5334092"/>
            <a:ext cx="1100357" cy="66573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BE14A68-3E47-43D9-B854-EE4688DB7F2D}"/>
              </a:ext>
            </a:extLst>
          </p:cNvPr>
          <p:cNvCxnSpPr>
            <a:cxnSpLocks/>
          </p:cNvCxnSpPr>
          <p:nvPr/>
        </p:nvCxnSpPr>
        <p:spPr>
          <a:xfrm flipH="1">
            <a:off x="574856" y="3867325"/>
            <a:ext cx="748612" cy="141553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43B7CDE-3E76-42D2-81D4-75EBDD3E6333}"/>
              </a:ext>
            </a:extLst>
          </p:cNvPr>
          <p:cNvCxnSpPr>
            <a:cxnSpLocks/>
          </p:cNvCxnSpPr>
          <p:nvPr/>
        </p:nvCxnSpPr>
        <p:spPr>
          <a:xfrm flipH="1">
            <a:off x="1378733" y="2170215"/>
            <a:ext cx="978881" cy="13320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4499B82-9A1B-4B85-B984-5383E0A74630}"/>
              </a:ext>
            </a:extLst>
          </p:cNvPr>
          <p:cNvCxnSpPr>
            <a:cxnSpLocks/>
            <a:stCxn id="126" idx="4"/>
          </p:cNvCxnSpPr>
          <p:nvPr/>
        </p:nvCxnSpPr>
        <p:spPr>
          <a:xfrm>
            <a:off x="1217172" y="1305659"/>
            <a:ext cx="1100357" cy="66573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000BE57-19FA-4946-8E78-20DF5DF636C4}"/>
              </a:ext>
            </a:extLst>
          </p:cNvPr>
          <p:cNvCxnSpPr>
            <a:cxnSpLocks/>
          </p:cNvCxnSpPr>
          <p:nvPr/>
        </p:nvCxnSpPr>
        <p:spPr>
          <a:xfrm flipH="1">
            <a:off x="185943" y="1250809"/>
            <a:ext cx="782514" cy="56121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572D67B-BAB9-44D2-B927-01291A573017}"/>
              </a:ext>
            </a:extLst>
          </p:cNvPr>
          <p:cNvCxnSpPr>
            <a:cxnSpLocks/>
          </p:cNvCxnSpPr>
          <p:nvPr/>
        </p:nvCxnSpPr>
        <p:spPr>
          <a:xfrm>
            <a:off x="301749" y="545284"/>
            <a:ext cx="731603" cy="60529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D5B81AC-4390-4D7A-A7AE-7B8740AA1AFE}"/>
              </a:ext>
            </a:extLst>
          </p:cNvPr>
          <p:cNvGrpSpPr/>
          <p:nvPr/>
        </p:nvGrpSpPr>
        <p:grpSpPr>
          <a:xfrm>
            <a:off x="585885" y="691899"/>
            <a:ext cx="916081" cy="872182"/>
            <a:chOff x="4500040" y="256852"/>
            <a:chExt cx="916081" cy="872182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EAFDD7D-472B-4722-9DFC-53D5A3315D1B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7B9027CD-6D3B-4133-814E-C82811BB4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54D8CA0-82E0-45AB-B238-70D201866A16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42F7404-7E58-431D-8F4D-EE8744F3AA64}"/>
              </a:ext>
            </a:extLst>
          </p:cNvPr>
          <p:cNvSpPr txBox="1"/>
          <p:nvPr/>
        </p:nvSpPr>
        <p:spPr>
          <a:xfrm>
            <a:off x="0" y="2483001"/>
            <a:ext cx="54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  <a:p>
            <a:r>
              <a:rPr lang="en-US" dirty="0"/>
              <a:t>mid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19FC881-D9FA-4350-B51F-8C15A9ACB222}"/>
              </a:ext>
            </a:extLst>
          </p:cNvPr>
          <p:cNvGrpSpPr/>
          <p:nvPr/>
        </p:nvGrpSpPr>
        <p:grpSpPr>
          <a:xfrm>
            <a:off x="1971036" y="1610819"/>
            <a:ext cx="916081" cy="872182"/>
            <a:chOff x="4500040" y="256852"/>
            <a:chExt cx="916081" cy="872182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161B42F-EFC0-4233-9186-3490D5E066DE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433DEA78-E176-42A2-8E78-87F7694B6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8449CC0-DBBC-4FC0-9549-603D61979E3D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2050" name="Picture 2" descr="Цветок, цветы, флора, макро, маки, мак, маковая поляна, маковое поле,  закат, пейзаж — #673869">
            <a:extLst>
              <a:ext uri="{FF2B5EF4-FFF2-40B4-BE49-F238E27FC236}">
                <a16:creationId xmlns:a16="http://schemas.microsoft.com/office/drawing/2014/main" id="{DCCB12E7-B544-4647-A1F7-D358F1E55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55" y="2990707"/>
            <a:ext cx="1497226" cy="1426666"/>
          </a:xfrm>
          <a:prstGeom prst="ellipse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B96D810-5614-44E4-B19A-7255E9932730}"/>
              </a:ext>
            </a:extLst>
          </p:cNvPr>
          <p:cNvGrpSpPr/>
          <p:nvPr/>
        </p:nvGrpSpPr>
        <p:grpSpPr>
          <a:xfrm>
            <a:off x="928302" y="4365676"/>
            <a:ext cx="1008636" cy="584775"/>
            <a:chOff x="3724047" y="3238302"/>
            <a:chExt cx="1008636" cy="584775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751F19D7-6B30-441E-B180-0CAFE5F35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5043" y="3377630"/>
              <a:ext cx="367640" cy="367640"/>
            </a:xfrm>
            <a:prstGeom prst="ellips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3EDBBFE-0528-4419-B396-EDB50211B25D}"/>
                </a:ext>
              </a:extLst>
            </p:cNvPr>
            <p:cNvSpPr txBox="1"/>
            <p:nvPr/>
          </p:nvSpPr>
          <p:spPr>
            <a:xfrm>
              <a:off x="3724047" y="3238302"/>
              <a:ext cx="6783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6">
                      <a:lumMod val="75000"/>
                    </a:schemeClr>
                  </a:solidFill>
                  <a:latin typeface="Cooper Black" panose="0208090404030B020404" pitchFamily="18" charset="0"/>
                </a:rPr>
                <a:t>+2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A59C149-E2DF-4497-8CBD-E813A5DDFF42}"/>
              </a:ext>
            </a:extLst>
          </p:cNvPr>
          <p:cNvGrpSpPr/>
          <p:nvPr/>
        </p:nvGrpSpPr>
        <p:grpSpPr>
          <a:xfrm>
            <a:off x="234291" y="4898753"/>
            <a:ext cx="799061" cy="768207"/>
            <a:chOff x="2134230" y="1207242"/>
            <a:chExt cx="799061" cy="768207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3AB708A-3C49-4E3F-B111-ECA5CA66614D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D41BCACF-2697-49CF-8B82-576F8195C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36AB5D1-5546-4DCA-97B5-7395B8E5B974}"/>
                </a:ext>
              </a:extLst>
            </p:cNvPr>
            <p:cNvSpPr txBox="1"/>
            <p:nvPr/>
          </p:nvSpPr>
          <p:spPr>
            <a:xfrm rot="273870"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A6B822A-8959-47B9-869F-31C4D24C3AB8}"/>
              </a:ext>
            </a:extLst>
          </p:cNvPr>
          <p:cNvGrpSpPr/>
          <p:nvPr/>
        </p:nvGrpSpPr>
        <p:grpSpPr>
          <a:xfrm>
            <a:off x="1558553" y="5707733"/>
            <a:ext cx="799061" cy="768207"/>
            <a:chOff x="2134230" y="1207242"/>
            <a:chExt cx="799061" cy="768207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9969486-6B4F-40AE-8574-85044E03BD07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B4EF52A-C806-4AFD-9D62-6739C22FA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1FFE63-3AA3-453F-98FF-1D1B19F53FFC}"/>
                </a:ext>
              </a:extLst>
            </p:cNvPr>
            <p:cNvSpPr txBox="1"/>
            <p:nvPr/>
          </p:nvSpPr>
          <p:spPr>
            <a:xfrm rot="504773"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7D15F70-E659-475E-9A8D-135E1F91FEDA}"/>
              </a:ext>
            </a:extLst>
          </p:cNvPr>
          <p:cNvGrpSpPr/>
          <p:nvPr/>
        </p:nvGrpSpPr>
        <p:grpSpPr>
          <a:xfrm>
            <a:off x="3116291" y="4365676"/>
            <a:ext cx="916081" cy="872182"/>
            <a:chOff x="4500040" y="256852"/>
            <a:chExt cx="916081" cy="872182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39554F0-2316-44D6-860A-624D057C55C2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B6360D82-D3DB-40B7-BA43-AF7386B08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4D1BC1E-01A9-4288-9E33-196C6D5938B3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2052" name="Picture 4" descr="Метеор на ринге скачать бесплатно, мульты советские бесплатно скачать">
            <a:extLst>
              <a:ext uri="{FF2B5EF4-FFF2-40B4-BE49-F238E27FC236}">
                <a16:creationId xmlns:a16="http://schemas.microsoft.com/office/drawing/2014/main" id="{6A615464-4560-418A-BA5C-E749A2A82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55" y="2176759"/>
            <a:ext cx="1531576" cy="1426666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549AB58-6C47-4574-98CA-FBA629E65521}"/>
              </a:ext>
            </a:extLst>
          </p:cNvPr>
          <p:cNvGrpSpPr/>
          <p:nvPr/>
        </p:nvGrpSpPr>
        <p:grpSpPr>
          <a:xfrm>
            <a:off x="2930313" y="438191"/>
            <a:ext cx="916081" cy="872182"/>
            <a:chOff x="4500040" y="256852"/>
            <a:chExt cx="916081" cy="872182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4E697719-4DD8-4D21-9CA1-00C020BB0571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04D06FC5-ABE3-44C6-A59F-AE2E6B414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4F63D85-B92F-4935-8150-0DF1B8175962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2054" name="Picture 6" descr="Зыбучие пески: какие тайны они скрывают?">
            <a:extLst>
              <a:ext uri="{FF2B5EF4-FFF2-40B4-BE49-F238E27FC236}">
                <a16:creationId xmlns:a16="http://schemas.microsoft.com/office/drawing/2014/main" id="{8DCD8D99-189B-40DF-B769-A2FB7EA9D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722" y="4516714"/>
            <a:ext cx="1549208" cy="1549208"/>
          </a:xfrm>
          <a:prstGeom prst="ellipse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nteressante plaatsen - Camping les Medes">
            <a:extLst>
              <a:ext uri="{FF2B5EF4-FFF2-40B4-BE49-F238E27FC236}">
                <a16:creationId xmlns:a16="http://schemas.microsoft.com/office/drawing/2014/main" id="{56457C2E-ACC9-455C-913A-35BE75AF8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917" y="497324"/>
            <a:ext cx="1896074" cy="1808995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D185E4A-DFCD-4088-9691-F14624D64242}"/>
              </a:ext>
            </a:extLst>
          </p:cNvPr>
          <p:cNvGrpSpPr/>
          <p:nvPr/>
        </p:nvGrpSpPr>
        <p:grpSpPr>
          <a:xfrm>
            <a:off x="5028788" y="438191"/>
            <a:ext cx="916081" cy="872182"/>
            <a:chOff x="4500040" y="256852"/>
            <a:chExt cx="916081" cy="872182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6F8B6CA2-6F1F-452B-96D7-A9FA45199C99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4000B5CB-BC4F-4D48-A178-7F345E4E0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E130529-3865-4125-98AC-BD6434F9E757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C50CD94-2615-4FF7-8DC8-0E5785575947}"/>
              </a:ext>
            </a:extLst>
          </p:cNvPr>
          <p:cNvGrpSpPr/>
          <p:nvPr/>
        </p:nvGrpSpPr>
        <p:grpSpPr>
          <a:xfrm>
            <a:off x="5679489" y="1809107"/>
            <a:ext cx="799061" cy="768207"/>
            <a:chOff x="2134230" y="1207242"/>
            <a:chExt cx="799061" cy="768207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308A8FB-91CD-4405-9EA1-68295A46C749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D7697EF2-96F0-4BF9-BF19-7BCA6E2AC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5E4DE57-A630-4416-BE4C-F56FF81918D5}"/>
                </a:ext>
              </a:extLst>
            </p:cNvPr>
            <p:cNvSpPr txBox="1"/>
            <p:nvPr/>
          </p:nvSpPr>
          <p:spPr>
            <a:xfrm rot="504773"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DA69DAD-C9E7-4149-91C9-DE15342428EA}"/>
              </a:ext>
            </a:extLst>
          </p:cNvPr>
          <p:cNvGrpSpPr/>
          <p:nvPr/>
        </p:nvGrpSpPr>
        <p:grpSpPr>
          <a:xfrm>
            <a:off x="5427266" y="3106499"/>
            <a:ext cx="799061" cy="768207"/>
            <a:chOff x="2134230" y="1207242"/>
            <a:chExt cx="799061" cy="768207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34F11E6E-D5DD-48D2-BD0E-F70543740974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3ED7F6E3-CEF3-4BC3-9C80-AED1A6070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120F6049-DD48-4E8B-A374-7D7CC3E172B5}"/>
                </a:ext>
              </a:extLst>
            </p:cNvPr>
            <p:cNvSpPr txBox="1"/>
            <p:nvPr/>
          </p:nvSpPr>
          <p:spPr>
            <a:xfrm rot="504773"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D185E4A-DFCD-4088-9691-F14624D64242}"/>
              </a:ext>
            </a:extLst>
          </p:cNvPr>
          <p:cNvGrpSpPr/>
          <p:nvPr/>
        </p:nvGrpSpPr>
        <p:grpSpPr>
          <a:xfrm>
            <a:off x="7213607" y="5601753"/>
            <a:ext cx="916081" cy="872182"/>
            <a:chOff x="4500040" y="256852"/>
            <a:chExt cx="916081" cy="87218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F8B6CA2-6F1F-452B-96D7-A9FA45199C99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4000B5CB-BC4F-4D48-A178-7F345E4E0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E130529-3865-4125-98AC-BD6434F9E757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D185E4A-DFCD-4088-9691-F14624D64242}"/>
              </a:ext>
            </a:extLst>
          </p:cNvPr>
          <p:cNvGrpSpPr/>
          <p:nvPr/>
        </p:nvGrpSpPr>
        <p:grpSpPr>
          <a:xfrm>
            <a:off x="8478203" y="4383854"/>
            <a:ext cx="916081" cy="872182"/>
            <a:chOff x="4500040" y="256852"/>
            <a:chExt cx="916081" cy="87218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F8B6CA2-6F1F-452B-96D7-A9FA45199C99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000B5CB-BC4F-4D48-A178-7F345E4E0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E130529-3865-4125-98AC-BD6434F9E757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D185E4A-DFCD-4088-9691-F14624D64242}"/>
              </a:ext>
            </a:extLst>
          </p:cNvPr>
          <p:cNvGrpSpPr/>
          <p:nvPr/>
        </p:nvGrpSpPr>
        <p:grpSpPr>
          <a:xfrm>
            <a:off x="6816022" y="3590565"/>
            <a:ext cx="916081" cy="872182"/>
            <a:chOff x="4500040" y="256852"/>
            <a:chExt cx="916081" cy="87218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F8B6CA2-6F1F-452B-96D7-A9FA45199C99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4000B5CB-BC4F-4D48-A178-7F345E4E0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E130529-3865-4125-98AC-BD6434F9E757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D185E4A-DFCD-4088-9691-F14624D64242}"/>
              </a:ext>
            </a:extLst>
          </p:cNvPr>
          <p:cNvGrpSpPr/>
          <p:nvPr/>
        </p:nvGrpSpPr>
        <p:grpSpPr>
          <a:xfrm>
            <a:off x="8685936" y="2668839"/>
            <a:ext cx="916081" cy="872182"/>
            <a:chOff x="4500040" y="256852"/>
            <a:chExt cx="916081" cy="87218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F8B6CA2-6F1F-452B-96D7-A9FA45199C99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4000B5CB-BC4F-4D48-A178-7F345E4E0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E130529-3865-4125-98AC-BD6434F9E757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C52F8A2-D03F-4490-A2AD-B1FB83659C37}"/>
              </a:ext>
            </a:extLst>
          </p:cNvPr>
          <p:cNvGrpSpPr/>
          <p:nvPr/>
        </p:nvGrpSpPr>
        <p:grpSpPr>
          <a:xfrm>
            <a:off x="7340936" y="2300774"/>
            <a:ext cx="888036" cy="584775"/>
            <a:chOff x="6701046" y="2831082"/>
            <a:chExt cx="888036" cy="58477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214EA45-FA37-4194-AE3C-2867E01B5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9095" y="2982892"/>
              <a:ext cx="369987" cy="36764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7DE37A2-EC03-4349-9B69-8DC22D2481E4}"/>
                </a:ext>
              </a:extLst>
            </p:cNvPr>
            <p:cNvSpPr txBox="1"/>
            <p:nvPr/>
          </p:nvSpPr>
          <p:spPr>
            <a:xfrm>
              <a:off x="6701046" y="2831082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-4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180AB84-CAD7-4176-99BA-311827BB3278}"/>
              </a:ext>
            </a:extLst>
          </p:cNvPr>
          <p:cNvGrpSpPr/>
          <p:nvPr/>
        </p:nvGrpSpPr>
        <p:grpSpPr>
          <a:xfrm>
            <a:off x="4747108" y="6055654"/>
            <a:ext cx="911294" cy="584775"/>
            <a:chOff x="6563464" y="1499260"/>
            <a:chExt cx="911294" cy="584775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BDF11B13-06E4-4FF7-ADD4-48BDCE34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7118" y="1639353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9A3286D-6DD1-4575-A965-70F7EC1A6167}"/>
                </a:ext>
              </a:extLst>
            </p:cNvPr>
            <p:cNvSpPr txBox="1"/>
            <p:nvPr/>
          </p:nvSpPr>
          <p:spPr>
            <a:xfrm>
              <a:off x="6563464" y="149926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-4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6577BD40-1E38-4637-A4C3-5B84299BF757}"/>
              </a:ext>
            </a:extLst>
          </p:cNvPr>
          <p:cNvSpPr txBox="1"/>
          <p:nvPr/>
        </p:nvSpPr>
        <p:spPr>
          <a:xfrm rot="577995">
            <a:off x="6225907" y="5381776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latin typeface="Cooper Black" panose="0208090404030B020404" pitchFamily="18" charset="0"/>
              </a:rPr>
              <a:t>4...6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AA88E66-8E2A-41C4-9B8B-18FEE2D4390E}"/>
              </a:ext>
            </a:extLst>
          </p:cNvPr>
          <p:cNvSpPr txBox="1"/>
          <p:nvPr/>
        </p:nvSpPr>
        <p:spPr>
          <a:xfrm rot="19420482">
            <a:off x="3616476" y="5773787"/>
            <a:ext cx="82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latin typeface="Cooper Black" panose="0208090404030B020404" pitchFamily="18" charset="0"/>
              </a:rPr>
              <a:t>1...3</a:t>
            </a:r>
            <a:endParaRPr lang="en-US" sz="24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74</Words>
  <Application>Microsoft Office PowerPoint</Application>
  <PresentationFormat>A4 Paper (210x297 mm)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Yura</dc:creator>
  <cp:lastModifiedBy>Yura</cp:lastModifiedBy>
  <cp:revision>48</cp:revision>
  <cp:lastPrinted>2022-06-07T19:59:09Z</cp:lastPrinted>
  <dcterms:created xsi:type="dcterms:W3CDTF">2022-06-05T19:49:50Z</dcterms:created>
  <dcterms:modified xsi:type="dcterms:W3CDTF">2022-06-09T21:56:30Z</dcterms:modified>
</cp:coreProperties>
</file>