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Пустыня Сахара">
            <a:extLst>
              <a:ext uri="{FF2B5EF4-FFF2-40B4-BE49-F238E27FC236}">
                <a16:creationId xmlns:a16="http://schemas.microsoft.com/office/drawing/2014/main" id="{3F4F7144-0D8C-441D-9A54-303B8CA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3406138"/>
            <a:ext cx="9706062" cy="332486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7EC649-5A01-4DFE-B952-058EDBDBD1A0}"/>
              </a:ext>
            </a:extLst>
          </p:cNvPr>
          <p:cNvCxnSpPr>
            <a:cxnSpLocks/>
          </p:cNvCxnSpPr>
          <p:nvPr/>
        </p:nvCxnSpPr>
        <p:spPr>
          <a:xfrm>
            <a:off x="7850385" y="4654356"/>
            <a:ext cx="1185919" cy="1208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B1A49BC-701F-4219-ACFA-756684169A0B}"/>
              </a:ext>
            </a:extLst>
          </p:cNvPr>
          <p:cNvCxnSpPr>
            <a:cxnSpLocks/>
          </p:cNvCxnSpPr>
          <p:nvPr/>
        </p:nvCxnSpPr>
        <p:spPr>
          <a:xfrm flipH="1">
            <a:off x="8067818" y="2927380"/>
            <a:ext cx="996024" cy="11960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4B7DDB-B9AA-4A7A-AB58-21E51A45EC7C}"/>
              </a:ext>
            </a:extLst>
          </p:cNvPr>
          <p:cNvCxnSpPr>
            <a:cxnSpLocks/>
          </p:cNvCxnSpPr>
          <p:nvPr/>
        </p:nvCxnSpPr>
        <p:spPr>
          <a:xfrm flipH="1">
            <a:off x="5531181" y="4556787"/>
            <a:ext cx="1876505" cy="15985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41597B-EBD6-469F-983A-2D2C91609634}"/>
              </a:ext>
            </a:extLst>
          </p:cNvPr>
          <p:cNvCxnSpPr>
            <a:cxnSpLocks/>
            <a:endCxn id="108" idx="3"/>
          </p:cNvCxnSpPr>
          <p:nvPr/>
        </p:nvCxnSpPr>
        <p:spPr>
          <a:xfrm>
            <a:off x="4271613" y="4890364"/>
            <a:ext cx="1408262" cy="11411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F8BADD-9E5D-4244-B754-3F98821FC94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869208" y="4924234"/>
            <a:ext cx="1292020" cy="6982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2D8120-600F-41B7-B992-E411B32A444A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1130694" y="4702982"/>
            <a:ext cx="1738514" cy="9195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376"/>
            <a:ext cx="4950850" cy="3324862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D1869DB3-6694-4A04-94DA-6E7C32D1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5" y="-46047"/>
            <a:ext cx="4966163" cy="3306000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4BB0DF-34C3-45E4-AC7F-EC2C340A3C42}"/>
              </a:ext>
            </a:extLst>
          </p:cNvPr>
          <p:cNvCxnSpPr>
            <a:cxnSpLocks/>
          </p:cNvCxnSpPr>
          <p:nvPr/>
        </p:nvCxnSpPr>
        <p:spPr>
          <a:xfrm flipH="1">
            <a:off x="1280916" y="3224202"/>
            <a:ext cx="716025" cy="13429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5" idx="3"/>
            <a:endCxn id="99" idx="2"/>
          </p:cNvCxnSpPr>
          <p:nvPr/>
        </p:nvCxnSpPr>
        <p:spPr>
          <a:xfrm flipH="1" flipV="1">
            <a:off x="2006918" y="3080141"/>
            <a:ext cx="1346427" cy="7603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4" idx="2"/>
          </p:cNvCxnSpPr>
          <p:nvPr/>
        </p:nvCxnSpPr>
        <p:spPr>
          <a:xfrm flipV="1">
            <a:off x="3280286" y="2666251"/>
            <a:ext cx="1219754" cy="1182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3360" y="2683793"/>
            <a:ext cx="1429987" cy="4871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93029" y="1482887"/>
            <a:ext cx="695111" cy="1556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87" idx="3"/>
          </p:cNvCxnSpPr>
          <p:nvPr/>
        </p:nvCxnSpPr>
        <p:spPr>
          <a:xfrm flipV="1">
            <a:off x="6945914" y="702649"/>
            <a:ext cx="2348573" cy="722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1323" y="980676"/>
            <a:ext cx="1401279" cy="7084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81046" y="1005776"/>
            <a:ext cx="903988" cy="6704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1" idx="3"/>
            <a:endCxn id="77" idx="3"/>
          </p:cNvCxnSpPr>
          <p:nvPr/>
        </p:nvCxnSpPr>
        <p:spPr>
          <a:xfrm flipH="1">
            <a:off x="3611328" y="678618"/>
            <a:ext cx="1437260" cy="2143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637" y="585994"/>
            <a:ext cx="1615712" cy="6507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24" y="597538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96" y="2014206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937401" y="3313739"/>
            <a:ext cx="1063316" cy="584775"/>
            <a:chOff x="3724047" y="3238302"/>
            <a:chExt cx="1063316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1632" y="1938672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4230" y="1207242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1825" y="1486557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689069">
            <a:off x="5841922" y="211816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695039">
            <a:off x="7800891" y="58254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79800" y="514883"/>
            <a:ext cx="799061" cy="768207"/>
            <a:chOff x="2134230" y="1207242"/>
            <a:chExt cx="799061" cy="768207"/>
          </a:xfrm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00040" y="256852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745939" y="280883"/>
            <a:ext cx="916081" cy="872182"/>
            <a:chOff x="4500040" y="256852"/>
            <a:chExt cx="916081" cy="872182"/>
          </a:xfrm>
        </p:grpSpPr>
        <p:sp>
          <p:nvSpPr>
            <p:cNvPr id="85" name="Oval 84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3238" y="2780217"/>
            <a:ext cx="916081" cy="872182"/>
            <a:chOff x="4500040" y="256852"/>
            <a:chExt cx="916081" cy="872182"/>
          </a:xfrm>
        </p:grpSpPr>
        <p:sp>
          <p:nvSpPr>
            <p:cNvPr id="89" name="Oval 8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21817" y="3462437"/>
            <a:ext cx="799061" cy="768207"/>
            <a:chOff x="2134230" y="1207242"/>
            <a:chExt cx="799061" cy="768207"/>
          </a:xfrm>
        </p:grpSpPr>
        <p:sp>
          <p:nvSpPr>
            <p:cNvPr id="93" name="Oval 92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648449" y="2694230"/>
            <a:ext cx="799061" cy="768207"/>
            <a:chOff x="2134230" y="1207242"/>
            <a:chExt cx="799061" cy="768207"/>
          </a:xfrm>
        </p:grpSpPr>
        <p:sp>
          <p:nvSpPr>
            <p:cNvPr id="98" name="Oval 9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00" name="TextBox 99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4" y="3898514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7F1DED5E-C2B2-4F50-9A8E-684A3349BE32}"/>
              </a:ext>
            </a:extLst>
          </p:cNvPr>
          <p:cNvGrpSpPr/>
          <p:nvPr/>
        </p:nvGrpSpPr>
        <p:grpSpPr>
          <a:xfrm>
            <a:off x="2437680" y="5244415"/>
            <a:ext cx="799061" cy="768207"/>
            <a:chOff x="2134230" y="1207242"/>
            <a:chExt cx="799061" cy="76820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3B8A4E0-AFC3-4461-87BA-AD86B8ADC91F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B5B05F-58DF-4D68-B2F2-15268999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B4344A-F38A-4BB7-9A9D-D432D9AA400C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A9D030-2929-45DD-8DAD-5EBB2AEFF2B7}"/>
              </a:ext>
            </a:extLst>
          </p:cNvPr>
          <p:cNvGrpSpPr/>
          <p:nvPr/>
        </p:nvGrpSpPr>
        <p:grpSpPr>
          <a:xfrm>
            <a:off x="5131327" y="5609775"/>
            <a:ext cx="916081" cy="872182"/>
            <a:chOff x="4500040" y="256852"/>
            <a:chExt cx="916081" cy="87218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81F08F4-BA9D-4F6D-AA91-EDE7BB5920B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83AF8E7-20F5-4A85-B5B2-13039B376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6E018C-EC23-4C0A-B958-716DADC39A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92" y="3663710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CFEAE2-3B20-46A2-81F2-183E1BE68D17}"/>
              </a:ext>
            </a:extLst>
          </p:cNvPr>
          <p:cNvGrpSpPr/>
          <p:nvPr/>
        </p:nvGrpSpPr>
        <p:grpSpPr>
          <a:xfrm>
            <a:off x="3757887" y="4461764"/>
            <a:ext cx="916081" cy="872182"/>
            <a:chOff x="4500040" y="256852"/>
            <a:chExt cx="916081" cy="872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EDA9AE5-4B60-421A-B147-741A64631C47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CE0AC0-9D10-4B3F-B55C-F16D677E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CAC013-C76C-4058-A0AA-29E1E1CE864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780B7C-4485-4882-A08D-C0784E58DA28}"/>
              </a:ext>
            </a:extLst>
          </p:cNvPr>
          <p:cNvGrpSpPr/>
          <p:nvPr/>
        </p:nvGrpSpPr>
        <p:grpSpPr>
          <a:xfrm>
            <a:off x="8659364" y="2418634"/>
            <a:ext cx="916081" cy="872182"/>
            <a:chOff x="4500040" y="256852"/>
            <a:chExt cx="916081" cy="87218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ACF835-00F3-4B9F-AD21-0075AE99552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D0C29AA4-C6FE-47B9-819B-A77691CC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B23433-9CA9-4AB9-9AB7-1607BB7071AF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B76F7D-9D22-42E7-8567-FE9941B2E7C8}"/>
              </a:ext>
            </a:extLst>
          </p:cNvPr>
          <p:cNvGrpSpPr/>
          <p:nvPr/>
        </p:nvGrpSpPr>
        <p:grpSpPr>
          <a:xfrm>
            <a:off x="8616375" y="5575557"/>
            <a:ext cx="916081" cy="872182"/>
            <a:chOff x="4500040" y="256852"/>
            <a:chExt cx="916081" cy="87218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72F804-EF0A-49A6-A6AF-8DDB46EFE38D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69477E3-CEEF-418A-8473-2AA2FB7D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950399D-4D26-4CC5-8557-8AD4FA9AC5D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C946028-A001-4047-BC74-D079BD6966F9}"/>
              </a:ext>
            </a:extLst>
          </p:cNvPr>
          <p:cNvSpPr txBox="1"/>
          <p:nvPr/>
        </p:nvSpPr>
        <p:spPr>
          <a:xfrm rot="18697146">
            <a:off x="7976664" y="315985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B595C-6A3D-4805-93CF-D0585650F194}"/>
              </a:ext>
            </a:extLst>
          </p:cNvPr>
          <p:cNvSpPr txBox="1"/>
          <p:nvPr/>
        </p:nvSpPr>
        <p:spPr>
          <a:xfrm rot="2688031">
            <a:off x="8301574" y="498664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7194625" y="5265582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1AEFC44-900C-4585-8CBF-027650E0F863}"/>
              </a:ext>
            </a:extLst>
          </p:cNvPr>
          <p:cNvSpPr txBox="1"/>
          <p:nvPr/>
        </p:nvSpPr>
        <p:spPr>
          <a:xfrm>
            <a:off x="153667" y="280962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7577289" y="3191518"/>
            <a:ext cx="774200" cy="69900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3664088" y="5861074"/>
            <a:ext cx="998439" cy="7351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 flipV="1">
            <a:off x="8028714" y="2049223"/>
            <a:ext cx="431772" cy="8408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72" idx="2"/>
            <a:endCxn id="66" idx="7"/>
          </p:cNvCxnSpPr>
          <p:nvPr/>
        </p:nvCxnSpPr>
        <p:spPr>
          <a:xfrm flipH="1">
            <a:off x="7974874" y="5098007"/>
            <a:ext cx="777603" cy="8037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>
            <a:off x="7602308" y="4218858"/>
            <a:ext cx="1057138" cy="4542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 flipV="1">
            <a:off x="5536101" y="5707734"/>
            <a:ext cx="1879652" cy="2664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5311956" y="4061570"/>
            <a:ext cx="448291" cy="12230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564A32-031A-4F98-9447-70B31E726B8F}"/>
              </a:ext>
            </a:extLst>
          </p:cNvPr>
          <p:cNvCxnSpPr>
            <a:cxnSpLocks/>
          </p:cNvCxnSpPr>
          <p:nvPr/>
        </p:nvCxnSpPr>
        <p:spPr>
          <a:xfrm flipH="1">
            <a:off x="5728768" y="2222470"/>
            <a:ext cx="366512" cy="16694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8A7E6B-422D-45E8-9084-A276ED02B109}"/>
              </a:ext>
            </a:extLst>
          </p:cNvPr>
          <p:cNvCxnSpPr>
            <a:cxnSpLocks/>
          </p:cNvCxnSpPr>
          <p:nvPr/>
        </p:nvCxnSpPr>
        <p:spPr>
          <a:xfrm>
            <a:off x="5577336" y="975763"/>
            <a:ext cx="452123" cy="12078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6AE1712-5A8E-4A01-8675-4CF0053C95B3}"/>
              </a:ext>
            </a:extLst>
          </p:cNvPr>
          <p:cNvCxnSpPr>
            <a:cxnSpLocks/>
            <a:stCxn id="160" idx="6"/>
            <a:endCxn id="167" idx="1"/>
          </p:cNvCxnSpPr>
          <p:nvPr/>
        </p:nvCxnSpPr>
        <p:spPr>
          <a:xfrm flipV="1">
            <a:off x="3846394" y="859957"/>
            <a:ext cx="1182394" cy="14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033448-192F-4D86-8023-6AE88A56BE3E}"/>
              </a:ext>
            </a:extLst>
          </p:cNvPr>
          <p:cNvCxnSpPr>
            <a:cxnSpLocks/>
          </p:cNvCxnSpPr>
          <p:nvPr/>
        </p:nvCxnSpPr>
        <p:spPr>
          <a:xfrm>
            <a:off x="3446536" y="1006892"/>
            <a:ext cx="649877" cy="15157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09B7B9-C8E4-4C5A-936F-C046EC4E8B64}"/>
              </a:ext>
            </a:extLst>
          </p:cNvPr>
          <p:cNvCxnSpPr>
            <a:cxnSpLocks/>
            <a:endCxn id="155" idx="1"/>
          </p:cNvCxnSpPr>
          <p:nvPr/>
        </p:nvCxnSpPr>
        <p:spPr>
          <a:xfrm flipH="1">
            <a:off x="3617598" y="2856642"/>
            <a:ext cx="702734" cy="18089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1FC959-252A-4206-ADC8-EA59D9583E18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1987759" y="4872644"/>
            <a:ext cx="1549208" cy="12447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CD4655-7B8A-4F4F-951D-849DE443F493}"/>
              </a:ext>
            </a:extLst>
          </p:cNvPr>
          <p:cNvCxnSpPr>
            <a:cxnSpLocks/>
          </p:cNvCxnSpPr>
          <p:nvPr/>
        </p:nvCxnSpPr>
        <p:spPr>
          <a:xfrm>
            <a:off x="675349" y="5334092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E14A68-3E47-43D9-B854-EE4688DB7F2D}"/>
              </a:ext>
            </a:extLst>
          </p:cNvPr>
          <p:cNvCxnSpPr>
            <a:cxnSpLocks/>
          </p:cNvCxnSpPr>
          <p:nvPr/>
        </p:nvCxnSpPr>
        <p:spPr>
          <a:xfrm flipH="1">
            <a:off x="574856" y="3867325"/>
            <a:ext cx="748612" cy="1415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3B7CDE-3E76-42D2-81D4-75EBDD3E6333}"/>
              </a:ext>
            </a:extLst>
          </p:cNvPr>
          <p:cNvCxnSpPr>
            <a:cxnSpLocks/>
          </p:cNvCxnSpPr>
          <p:nvPr/>
        </p:nvCxnSpPr>
        <p:spPr>
          <a:xfrm flipH="1">
            <a:off x="1378733" y="2170215"/>
            <a:ext cx="978881" cy="1332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499B82-9A1B-4B85-B984-5383E0A74630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1217172" y="1305659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0BE57-19FA-4946-8E78-20DF5DF636C4}"/>
              </a:ext>
            </a:extLst>
          </p:cNvPr>
          <p:cNvCxnSpPr>
            <a:cxnSpLocks/>
          </p:cNvCxnSpPr>
          <p:nvPr/>
        </p:nvCxnSpPr>
        <p:spPr>
          <a:xfrm flipH="1">
            <a:off x="185943" y="1250809"/>
            <a:ext cx="782514" cy="561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2D67B-BAB9-44D2-B927-01291A573017}"/>
              </a:ext>
            </a:extLst>
          </p:cNvPr>
          <p:cNvCxnSpPr>
            <a:cxnSpLocks/>
          </p:cNvCxnSpPr>
          <p:nvPr/>
        </p:nvCxnSpPr>
        <p:spPr>
          <a:xfrm>
            <a:off x="301749" y="545284"/>
            <a:ext cx="731603" cy="6052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5B81AC-4390-4D7A-A7AE-7B8740AA1AFE}"/>
              </a:ext>
            </a:extLst>
          </p:cNvPr>
          <p:cNvGrpSpPr/>
          <p:nvPr/>
        </p:nvGrpSpPr>
        <p:grpSpPr>
          <a:xfrm>
            <a:off x="585885" y="691899"/>
            <a:ext cx="916081" cy="872182"/>
            <a:chOff x="4500040" y="256852"/>
            <a:chExt cx="916081" cy="87218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AFDD7D-472B-4722-9DFC-53D5A3315D1B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9027CD-6D3B-4133-814E-C82811BB4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4D8CA0-82E0-45AB-B238-70D201866A16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42F7404-7E58-431D-8F4D-EE8744F3AA64}"/>
              </a:ext>
            </a:extLst>
          </p:cNvPr>
          <p:cNvSpPr txBox="1"/>
          <p:nvPr/>
        </p:nvSpPr>
        <p:spPr>
          <a:xfrm>
            <a:off x="0" y="248300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mid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9FC881-D9FA-4350-B51F-8C15A9ACB222}"/>
              </a:ext>
            </a:extLst>
          </p:cNvPr>
          <p:cNvGrpSpPr/>
          <p:nvPr/>
        </p:nvGrpSpPr>
        <p:grpSpPr>
          <a:xfrm>
            <a:off x="1971036" y="1610819"/>
            <a:ext cx="916081" cy="872182"/>
            <a:chOff x="4500040" y="256852"/>
            <a:chExt cx="916081" cy="87218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161B42F-EFC0-4233-9186-3490D5E066DE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33DEA78-E176-42A2-8E78-87F7694B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449CC0-DBBC-4FC0-9549-603D61979E3D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0" name="Picture 2" descr="Цветок, цветы, флора, макро, маки, мак, маковая поляна, маковое поле,  закат, пейзаж — #673869">
            <a:extLst>
              <a:ext uri="{FF2B5EF4-FFF2-40B4-BE49-F238E27FC236}">
                <a16:creationId xmlns:a16="http://schemas.microsoft.com/office/drawing/2014/main" id="{DCCB12E7-B544-4647-A1F7-D358F1E5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" y="2990707"/>
            <a:ext cx="1497226" cy="1426666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6D810-5614-44E4-B19A-7255E9932730}"/>
              </a:ext>
            </a:extLst>
          </p:cNvPr>
          <p:cNvGrpSpPr/>
          <p:nvPr/>
        </p:nvGrpSpPr>
        <p:grpSpPr>
          <a:xfrm>
            <a:off x="928302" y="4365676"/>
            <a:ext cx="1008636" cy="584775"/>
            <a:chOff x="3724047" y="3238302"/>
            <a:chExt cx="1008636" cy="58477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51F19D7-6B30-441E-B180-0CAFE5F3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043" y="3377630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EDBBFE-0528-4419-B396-EDB50211B25D}"/>
                </a:ext>
              </a:extLst>
            </p:cNvPr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+2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59C149-E2DF-4497-8CBD-E813A5DDFF42}"/>
              </a:ext>
            </a:extLst>
          </p:cNvPr>
          <p:cNvGrpSpPr/>
          <p:nvPr/>
        </p:nvGrpSpPr>
        <p:grpSpPr>
          <a:xfrm>
            <a:off x="234291" y="4898753"/>
            <a:ext cx="799061" cy="768207"/>
            <a:chOff x="2134230" y="1207242"/>
            <a:chExt cx="799061" cy="76820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3AB708A-3C49-4E3F-B111-ECA5CA66614D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41BCACF-2697-49CF-8B82-576F8195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6AB5D1-5546-4DCA-97B5-7395B8E5B974}"/>
                </a:ext>
              </a:extLst>
            </p:cNvPr>
            <p:cNvSpPr txBox="1"/>
            <p:nvPr/>
          </p:nvSpPr>
          <p:spPr>
            <a:xfrm rot="273870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A6B822A-8959-47B9-869F-31C4D24C3AB8}"/>
              </a:ext>
            </a:extLst>
          </p:cNvPr>
          <p:cNvGrpSpPr/>
          <p:nvPr/>
        </p:nvGrpSpPr>
        <p:grpSpPr>
          <a:xfrm>
            <a:off x="1558553" y="5707733"/>
            <a:ext cx="799061" cy="768207"/>
            <a:chOff x="2134230" y="1207242"/>
            <a:chExt cx="799061" cy="76820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9969486-6B4F-40AE-8574-85044E03BD07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B4EF52A-C806-4AFD-9D62-6739C22F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1FFE63-3AA3-453F-98FF-1D1B19F53FFC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D15F70-E659-475E-9A8D-135E1F91FEDA}"/>
              </a:ext>
            </a:extLst>
          </p:cNvPr>
          <p:cNvGrpSpPr/>
          <p:nvPr/>
        </p:nvGrpSpPr>
        <p:grpSpPr>
          <a:xfrm>
            <a:off x="3116291" y="4365676"/>
            <a:ext cx="916081" cy="872182"/>
            <a:chOff x="4500040" y="256852"/>
            <a:chExt cx="916081" cy="87218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39554F0-2316-44D6-860A-624D057C55C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360D82-D3DB-40B7-BA43-AF7386B0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D1BC1E-01A9-4288-9E33-196C6D5938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2" name="Picture 4" descr="Метеор на ринге скачать бесплатно, мульты советские бесплатно скачать">
            <a:extLst>
              <a:ext uri="{FF2B5EF4-FFF2-40B4-BE49-F238E27FC236}">
                <a16:creationId xmlns:a16="http://schemas.microsoft.com/office/drawing/2014/main" id="{6A615464-4560-418A-BA5C-E749A2A8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4" y="2176759"/>
            <a:ext cx="1588577" cy="142666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49AB58-6C47-4574-98CA-FBA629E65521}"/>
              </a:ext>
            </a:extLst>
          </p:cNvPr>
          <p:cNvGrpSpPr/>
          <p:nvPr/>
        </p:nvGrpSpPr>
        <p:grpSpPr>
          <a:xfrm>
            <a:off x="2930313" y="438191"/>
            <a:ext cx="916081" cy="872182"/>
            <a:chOff x="4500040" y="256852"/>
            <a:chExt cx="916081" cy="87218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E697719-4DD8-4D21-9CA1-00C020BB057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4D06FC5-ABE3-44C6-A59F-AE2E6B41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4F63D85-B92F-4935-8150-0DF1B8175962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4" name="Picture 6" descr="Зыбучие пески: какие тайны они скрывают?">
            <a:extLst>
              <a:ext uri="{FF2B5EF4-FFF2-40B4-BE49-F238E27FC236}">
                <a16:creationId xmlns:a16="http://schemas.microsoft.com/office/drawing/2014/main" id="{8DCD8D99-189B-40DF-B769-A2FB7EA9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47" y="4880250"/>
            <a:ext cx="1549208" cy="1549208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essante plaatsen - Camping les Medes">
            <a:extLst>
              <a:ext uri="{FF2B5EF4-FFF2-40B4-BE49-F238E27FC236}">
                <a16:creationId xmlns:a16="http://schemas.microsoft.com/office/drawing/2014/main" id="{56457C2E-ACC9-455C-913A-35BE75AF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17" y="497324"/>
            <a:ext cx="1896074" cy="1808995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5028788" y="438191"/>
            <a:ext cx="916081" cy="872182"/>
            <a:chOff x="4500040" y="256852"/>
            <a:chExt cx="916081" cy="872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C50CD94-2615-4FF7-8DC8-0E5785575947}"/>
              </a:ext>
            </a:extLst>
          </p:cNvPr>
          <p:cNvGrpSpPr/>
          <p:nvPr/>
        </p:nvGrpSpPr>
        <p:grpSpPr>
          <a:xfrm>
            <a:off x="5679489" y="1809107"/>
            <a:ext cx="799061" cy="768207"/>
            <a:chOff x="2134230" y="1207242"/>
            <a:chExt cx="799061" cy="768207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308A8FB-91CD-4405-9EA1-68295A46C749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D7697EF2-96F0-4BF9-BF19-7BCA6E2A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E4DE57-A630-4416-BE4C-F56FF81918D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DA69DAD-C9E7-4149-91C9-DE15342428EA}"/>
              </a:ext>
            </a:extLst>
          </p:cNvPr>
          <p:cNvGrpSpPr/>
          <p:nvPr/>
        </p:nvGrpSpPr>
        <p:grpSpPr>
          <a:xfrm>
            <a:off x="5352413" y="3491839"/>
            <a:ext cx="799061" cy="768207"/>
            <a:chOff x="2134230" y="1207242"/>
            <a:chExt cx="799061" cy="768207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4F11E6E-D5DD-48D2-BD0E-F7054374097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3ED7F6E3-CEF3-4BC3-9C80-AED1A6070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20F6049-DD48-4E8B-A374-7D7CC3E172B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7213607" y="5601753"/>
            <a:ext cx="916081" cy="872182"/>
            <a:chOff x="4500040" y="256852"/>
            <a:chExt cx="916081" cy="87218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478203" y="4383854"/>
            <a:ext cx="916081" cy="872182"/>
            <a:chOff x="4500040" y="256852"/>
            <a:chExt cx="916081" cy="87218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6816022" y="3590565"/>
            <a:ext cx="916081" cy="872182"/>
            <a:chOff x="4500040" y="256852"/>
            <a:chExt cx="916081" cy="87218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077215" y="2677643"/>
            <a:ext cx="916081" cy="872182"/>
            <a:chOff x="4500040" y="256852"/>
            <a:chExt cx="916081" cy="8721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8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67</Words>
  <Application>Microsoft Office PowerPoint</Application>
  <PresentationFormat>A4 Paper (210x297 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Yura</cp:lastModifiedBy>
  <cp:revision>33</cp:revision>
  <cp:lastPrinted>2022-06-07T19:59:09Z</cp:lastPrinted>
  <dcterms:created xsi:type="dcterms:W3CDTF">2022-06-05T19:49:50Z</dcterms:created>
  <dcterms:modified xsi:type="dcterms:W3CDTF">2022-06-07T20:04:47Z</dcterms:modified>
</cp:coreProperties>
</file>