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7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0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9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7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3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9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0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83C3-D11B-4712-BAA4-D3100A00F92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>
            <a:stCxn id="95" idx="3"/>
            <a:endCxn id="99" idx="2"/>
          </p:cNvCxnSpPr>
          <p:nvPr/>
        </p:nvCxnSpPr>
        <p:spPr>
          <a:xfrm flipH="1" flipV="1">
            <a:off x="2250711" y="2971084"/>
            <a:ext cx="1102634" cy="86943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Обои трава, лето, равнина, долина, простор, небо на рабочий стол 7588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53" y="-86375"/>
            <a:ext cx="3370100" cy="1987633"/>
          </a:xfrm>
          <a:prstGeom prst="rect">
            <a:avLst/>
          </a:prstGeom>
          <a:noFill/>
          <a:effectLst>
            <a:softEdge rad="342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/>
          <p:cNvCxnSpPr>
            <a:stCxn id="94" idx="2"/>
          </p:cNvCxnSpPr>
          <p:nvPr/>
        </p:nvCxnSpPr>
        <p:spPr>
          <a:xfrm flipV="1">
            <a:off x="3280286" y="2666251"/>
            <a:ext cx="1219754" cy="118209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43360" y="2683793"/>
            <a:ext cx="1429987" cy="48717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193029" y="1482887"/>
            <a:ext cx="695111" cy="155672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87" idx="3"/>
          </p:cNvCxnSpPr>
          <p:nvPr/>
        </p:nvCxnSpPr>
        <p:spPr>
          <a:xfrm flipV="1">
            <a:off x="6945914" y="702649"/>
            <a:ext cx="2348573" cy="7220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51323" y="980676"/>
            <a:ext cx="1401279" cy="7084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481046" y="1005776"/>
            <a:ext cx="903988" cy="67046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1" idx="3"/>
            <a:endCxn id="77" idx="3"/>
          </p:cNvCxnSpPr>
          <p:nvPr/>
        </p:nvCxnSpPr>
        <p:spPr>
          <a:xfrm flipH="1">
            <a:off x="3611328" y="678618"/>
            <a:ext cx="1437260" cy="2143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67637" y="585994"/>
            <a:ext cx="1615712" cy="6507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ree Swamp icon | Swamp icons PNG, ICO or IC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525" y="780918"/>
            <a:ext cx="1261938" cy="1226364"/>
          </a:xfrm>
          <a:prstGeom prst="ellipse">
            <a:avLst/>
          </a:prstGeom>
          <a:noFill/>
          <a:ln w="444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KI CAMP (Langeland, Denemarken) - foto's, reviews en prijsvergelijking -  Tripadvis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3" y="207230"/>
            <a:ext cx="1435935" cy="1354302"/>
          </a:xfrm>
          <a:prstGeom prst="ellipse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6" descr="ветряная мельница — Викисловарь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196" y="2014206"/>
            <a:ext cx="1391727" cy="1339174"/>
          </a:xfrm>
          <a:prstGeom prst="ellipse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3937401" y="3313739"/>
            <a:ext cx="1063316" cy="584775"/>
            <a:chOff x="3724047" y="3238302"/>
            <a:chExt cx="1063316" cy="58477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19723" y="3346869"/>
              <a:ext cx="367640" cy="367640"/>
            </a:xfrm>
            <a:prstGeom prst="ellips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3724047" y="3238302"/>
              <a:ext cx="6783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 smtClean="0">
                  <a:solidFill>
                    <a:schemeClr val="accent6">
                      <a:lumMod val="75000"/>
                    </a:schemeClr>
                  </a:solidFill>
                  <a:latin typeface="Cooper Black" panose="0208090404030B020404" pitchFamily="18" charset="0"/>
                </a:rPr>
                <a:t>+8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01811" y="1984201"/>
            <a:ext cx="911294" cy="584775"/>
            <a:chOff x="6563464" y="1499260"/>
            <a:chExt cx="911294" cy="58477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7118" y="1639353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31" name="TextBox 30"/>
            <p:cNvSpPr txBox="1"/>
            <p:nvPr/>
          </p:nvSpPr>
          <p:spPr>
            <a:xfrm>
              <a:off x="6563464" y="149926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 smtClean="0">
                  <a:solidFill>
                    <a:srgbClr val="C00000"/>
                  </a:solidFill>
                  <a:latin typeface="Cooper Black" panose="0208090404030B020404" pitchFamily="18" charset="0"/>
                </a:rPr>
                <a:t>-4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4230" y="1207242"/>
            <a:ext cx="799061" cy="768207"/>
            <a:chOff x="2134230" y="1207242"/>
            <a:chExt cx="799061" cy="768207"/>
          </a:xfrm>
        </p:grpSpPr>
        <p:sp>
          <p:nvSpPr>
            <p:cNvPr id="8" name="Oval 7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34" name="TextBox 33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 smtClean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21825" y="1486557"/>
            <a:ext cx="1245528" cy="584775"/>
            <a:chOff x="4389298" y="3276464"/>
            <a:chExt cx="1245528" cy="58477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67186" y="3386023"/>
              <a:ext cx="367640" cy="367640"/>
            </a:xfrm>
            <a:prstGeom prst="ellips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4389298" y="3276464"/>
              <a:ext cx="91082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nl-NL" sz="32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oper Black" panose="0208090404030B020404" pitchFamily="18" charset="0"/>
                </a:rPr>
                <a:t>+10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 rot="17689069">
            <a:off x="5841922" y="2118168"/>
            <a:ext cx="82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>
                <a:latin typeface="Cooper Black" panose="0208090404030B020404" pitchFamily="18" charset="0"/>
              </a:rPr>
              <a:t>1...3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 rot="20695039">
            <a:off x="7651679" y="617414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Cooper Black" panose="0208090404030B020404" pitchFamily="18" charset="0"/>
              </a:rPr>
              <a:t>4</a:t>
            </a:r>
            <a:r>
              <a:rPr lang="nl-NL" sz="2400" dirty="0" smtClean="0">
                <a:latin typeface="Cooper Black" panose="0208090404030B020404" pitchFamily="18" charset="0"/>
              </a:rPr>
              <a:t>...6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179800" y="514883"/>
            <a:ext cx="799061" cy="768207"/>
            <a:chOff x="2134230" y="1207242"/>
            <a:chExt cx="799061" cy="768207"/>
          </a:xfrm>
        </p:grpSpPr>
        <p:sp>
          <p:nvSpPr>
            <p:cNvPr id="74" name="Oval 73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77" name="TextBox 76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 smtClean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500040" y="256852"/>
            <a:ext cx="916081" cy="872182"/>
            <a:chOff x="4500040" y="256852"/>
            <a:chExt cx="916081" cy="872182"/>
          </a:xfrm>
        </p:grpSpPr>
        <p:sp>
          <p:nvSpPr>
            <p:cNvPr id="79" name="Oval 78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81" name="TextBox 80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745939" y="280883"/>
            <a:ext cx="916081" cy="872182"/>
            <a:chOff x="4500040" y="256852"/>
            <a:chExt cx="916081" cy="872182"/>
          </a:xfrm>
        </p:grpSpPr>
        <p:sp>
          <p:nvSpPr>
            <p:cNvPr id="85" name="Oval 84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87" name="TextBox 86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73238" y="2780217"/>
            <a:ext cx="916081" cy="872182"/>
            <a:chOff x="4500040" y="256852"/>
            <a:chExt cx="916081" cy="872182"/>
          </a:xfrm>
        </p:grpSpPr>
        <p:sp>
          <p:nvSpPr>
            <p:cNvPr id="89" name="Oval 88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91" name="TextBox 90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921817" y="3462437"/>
            <a:ext cx="799061" cy="768207"/>
            <a:chOff x="2134230" y="1207242"/>
            <a:chExt cx="799061" cy="768207"/>
          </a:xfrm>
        </p:grpSpPr>
        <p:sp>
          <p:nvSpPr>
            <p:cNvPr id="93" name="Oval 92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95" name="TextBox 94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 smtClean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892242" y="2585173"/>
            <a:ext cx="799061" cy="768207"/>
            <a:chOff x="2134230" y="1207242"/>
            <a:chExt cx="799061" cy="768207"/>
          </a:xfrm>
        </p:grpSpPr>
        <p:sp>
          <p:nvSpPr>
            <p:cNvPr id="98" name="Oval 97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00" name="TextBox 99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 smtClean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69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22</Words>
  <Application>Microsoft Office PowerPoint</Application>
  <PresentationFormat>A4 Paper (210x297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Yura</dc:creator>
  <cp:lastModifiedBy>Yura</cp:lastModifiedBy>
  <cp:revision>11</cp:revision>
  <dcterms:created xsi:type="dcterms:W3CDTF">2022-06-05T19:49:50Z</dcterms:created>
  <dcterms:modified xsi:type="dcterms:W3CDTF">2022-06-06T21:47:53Z</dcterms:modified>
</cp:coreProperties>
</file>