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58"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3BDF-BFDE-4152-9C0C-FAB38A61A4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1DDD5D-7B65-424B-9863-2C713AC5A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EB06B5-0BBC-4E14-9C37-76D73B010121}"/>
              </a:ext>
            </a:extLst>
          </p:cNvPr>
          <p:cNvSpPr>
            <a:spLocks noGrp="1"/>
          </p:cNvSpPr>
          <p:nvPr>
            <p:ph type="dt" sz="half" idx="10"/>
          </p:nvPr>
        </p:nvSpPr>
        <p:spPr/>
        <p:txBody>
          <a:bodyPr/>
          <a:lstStyle/>
          <a:p>
            <a:fld id="{DFCB45E9-F8D4-4EB5-9982-C6C478FF63BC}" type="datetimeFigureOut">
              <a:rPr lang="en-US" smtClean="0"/>
              <a:t>5/22/2020</a:t>
            </a:fld>
            <a:endParaRPr lang="en-US"/>
          </a:p>
        </p:txBody>
      </p:sp>
      <p:sp>
        <p:nvSpPr>
          <p:cNvPr id="5" name="Footer Placeholder 4">
            <a:extLst>
              <a:ext uri="{FF2B5EF4-FFF2-40B4-BE49-F238E27FC236}">
                <a16:creationId xmlns:a16="http://schemas.microsoft.com/office/drawing/2014/main" id="{AC712CB2-8634-48FC-9EAE-FE77F22FF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8C298-090F-4A85-8490-F3DDCEB5F93B}"/>
              </a:ext>
            </a:extLst>
          </p:cNvPr>
          <p:cNvSpPr>
            <a:spLocks noGrp="1"/>
          </p:cNvSpPr>
          <p:nvPr>
            <p:ph type="sldNum" sz="quarter" idx="12"/>
          </p:nvPr>
        </p:nvSpPr>
        <p:spPr/>
        <p:txBody>
          <a:bodyPr/>
          <a:lstStyle/>
          <a:p>
            <a:fld id="{9850F99F-D1B9-45AC-84DC-3B327DCECF87}" type="slidenum">
              <a:rPr lang="en-US" smtClean="0"/>
              <a:t>‹#›</a:t>
            </a:fld>
            <a:endParaRPr lang="en-US"/>
          </a:p>
        </p:txBody>
      </p:sp>
    </p:spTree>
    <p:extLst>
      <p:ext uri="{BB962C8B-B14F-4D97-AF65-F5344CB8AC3E}">
        <p14:creationId xmlns:p14="http://schemas.microsoft.com/office/powerpoint/2010/main" val="3986009268"/>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383E-B79E-4731-98EF-B65CC593CD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5D4354-9849-47B6-8F73-0C04BBDF61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1D7D9-CD56-44D4-A3F8-58395C4A0857}"/>
              </a:ext>
            </a:extLst>
          </p:cNvPr>
          <p:cNvSpPr>
            <a:spLocks noGrp="1"/>
          </p:cNvSpPr>
          <p:nvPr>
            <p:ph type="dt" sz="half" idx="10"/>
          </p:nvPr>
        </p:nvSpPr>
        <p:spPr/>
        <p:txBody>
          <a:bodyPr/>
          <a:lstStyle/>
          <a:p>
            <a:fld id="{DFCB45E9-F8D4-4EB5-9982-C6C478FF63BC}" type="datetimeFigureOut">
              <a:rPr lang="en-US" smtClean="0"/>
              <a:t>5/22/2020</a:t>
            </a:fld>
            <a:endParaRPr lang="en-US"/>
          </a:p>
        </p:txBody>
      </p:sp>
      <p:sp>
        <p:nvSpPr>
          <p:cNvPr id="5" name="Footer Placeholder 4">
            <a:extLst>
              <a:ext uri="{FF2B5EF4-FFF2-40B4-BE49-F238E27FC236}">
                <a16:creationId xmlns:a16="http://schemas.microsoft.com/office/drawing/2014/main" id="{EB60BF8B-15BF-46F0-9683-6AA9EC209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56ACB-6CF4-4326-8084-A60071F1E303}"/>
              </a:ext>
            </a:extLst>
          </p:cNvPr>
          <p:cNvSpPr>
            <a:spLocks noGrp="1"/>
          </p:cNvSpPr>
          <p:nvPr>
            <p:ph type="sldNum" sz="quarter" idx="12"/>
          </p:nvPr>
        </p:nvSpPr>
        <p:spPr/>
        <p:txBody>
          <a:bodyPr/>
          <a:lstStyle/>
          <a:p>
            <a:fld id="{9850F99F-D1B9-45AC-84DC-3B327DCECF87}" type="slidenum">
              <a:rPr lang="en-US" smtClean="0"/>
              <a:t>‹#›</a:t>
            </a:fld>
            <a:endParaRPr lang="en-US"/>
          </a:p>
        </p:txBody>
      </p:sp>
    </p:spTree>
    <p:extLst>
      <p:ext uri="{BB962C8B-B14F-4D97-AF65-F5344CB8AC3E}">
        <p14:creationId xmlns:p14="http://schemas.microsoft.com/office/powerpoint/2010/main" val="883825995"/>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E198D-585E-4C1F-89E5-383D7122D7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EC1C64-A6BB-484A-A03C-8FC5D9F428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84CA7-7C7D-4E2F-9BEF-4E18CFBFC820}"/>
              </a:ext>
            </a:extLst>
          </p:cNvPr>
          <p:cNvSpPr>
            <a:spLocks noGrp="1"/>
          </p:cNvSpPr>
          <p:nvPr>
            <p:ph type="dt" sz="half" idx="10"/>
          </p:nvPr>
        </p:nvSpPr>
        <p:spPr/>
        <p:txBody>
          <a:bodyPr/>
          <a:lstStyle/>
          <a:p>
            <a:fld id="{DFCB45E9-F8D4-4EB5-9982-C6C478FF63BC}" type="datetimeFigureOut">
              <a:rPr lang="en-US" smtClean="0"/>
              <a:t>5/22/2020</a:t>
            </a:fld>
            <a:endParaRPr lang="en-US"/>
          </a:p>
        </p:txBody>
      </p:sp>
      <p:sp>
        <p:nvSpPr>
          <p:cNvPr id="5" name="Footer Placeholder 4">
            <a:extLst>
              <a:ext uri="{FF2B5EF4-FFF2-40B4-BE49-F238E27FC236}">
                <a16:creationId xmlns:a16="http://schemas.microsoft.com/office/drawing/2014/main" id="{4CEEF7E8-744E-4736-91FE-69D2E0242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E487F-7A77-4FFD-8630-E7883CADC675}"/>
              </a:ext>
            </a:extLst>
          </p:cNvPr>
          <p:cNvSpPr>
            <a:spLocks noGrp="1"/>
          </p:cNvSpPr>
          <p:nvPr>
            <p:ph type="sldNum" sz="quarter" idx="12"/>
          </p:nvPr>
        </p:nvSpPr>
        <p:spPr/>
        <p:txBody>
          <a:bodyPr/>
          <a:lstStyle/>
          <a:p>
            <a:fld id="{9850F99F-D1B9-45AC-84DC-3B327DCECF87}" type="slidenum">
              <a:rPr lang="en-US" smtClean="0"/>
              <a:t>‹#›</a:t>
            </a:fld>
            <a:endParaRPr lang="en-US"/>
          </a:p>
        </p:txBody>
      </p:sp>
    </p:spTree>
    <p:extLst>
      <p:ext uri="{BB962C8B-B14F-4D97-AF65-F5344CB8AC3E}">
        <p14:creationId xmlns:p14="http://schemas.microsoft.com/office/powerpoint/2010/main" val="648097315"/>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8B39-F27E-4193-A4E7-CF93917528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05809-987D-48EA-AA73-63C1A2021B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F8135-6B0B-419A-8534-71CD85AEB39E}"/>
              </a:ext>
            </a:extLst>
          </p:cNvPr>
          <p:cNvSpPr>
            <a:spLocks noGrp="1"/>
          </p:cNvSpPr>
          <p:nvPr>
            <p:ph type="dt" sz="half" idx="10"/>
          </p:nvPr>
        </p:nvSpPr>
        <p:spPr/>
        <p:txBody>
          <a:bodyPr/>
          <a:lstStyle/>
          <a:p>
            <a:fld id="{DFCB45E9-F8D4-4EB5-9982-C6C478FF63BC}" type="datetimeFigureOut">
              <a:rPr lang="en-US" smtClean="0"/>
              <a:t>5/22/2020</a:t>
            </a:fld>
            <a:endParaRPr lang="en-US"/>
          </a:p>
        </p:txBody>
      </p:sp>
      <p:sp>
        <p:nvSpPr>
          <p:cNvPr id="5" name="Footer Placeholder 4">
            <a:extLst>
              <a:ext uri="{FF2B5EF4-FFF2-40B4-BE49-F238E27FC236}">
                <a16:creationId xmlns:a16="http://schemas.microsoft.com/office/drawing/2014/main" id="{54744578-B478-4343-9E49-14769A51D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1D530-E49E-4149-8083-7E45F30BA5DB}"/>
              </a:ext>
            </a:extLst>
          </p:cNvPr>
          <p:cNvSpPr>
            <a:spLocks noGrp="1"/>
          </p:cNvSpPr>
          <p:nvPr>
            <p:ph type="sldNum" sz="quarter" idx="12"/>
          </p:nvPr>
        </p:nvSpPr>
        <p:spPr/>
        <p:txBody>
          <a:bodyPr/>
          <a:lstStyle/>
          <a:p>
            <a:fld id="{9850F99F-D1B9-45AC-84DC-3B327DCECF87}" type="slidenum">
              <a:rPr lang="en-US" smtClean="0"/>
              <a:t>‹#›</a:t>
            </a:fld>
            <a:endParaRPr lang="en-US"/>
          </a:p>
        </p:txBody>
      </p:sp>
    </p:spTree>
    <p:extLst>
      <p:ext uri="{BB962C8B-B14F-4D97-AF65-F5344CB8AC3E}">
        <p14:creationId xmlns:p14="http://schemas.microsoft.com/office/powerpoint/2010/main" val="4245799266"/>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35C1-862D-4F4E-A4F3-957004F586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94E1E1-9B50-46BA-8957-425E93603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6D3F4-36A0-439E-82CF-446109B332F3}"/>
              </a:ext>
            </a:extLst>
          </p:cNvPr>
          <p:cNvSpPr>
            <a:spLocks noGrp="1"/>
          </p:cNvSpPr>
          <p:nvPr>
            <p:ph type="dt" sz="half" idx="10"/>
          </p:nvPr>
        </p:nvSpPr>
        <p:spPr/>
        <p:txBody>
          <a:bodyPr/>
          <a:lstStyle/>
          <a:p>
            <a:fld id="{DFCB45E9-F8D4-4EB5-9982-C6C478FF63BC}" type="datetimeFigureOut">
              <a:rPr lang="en-US" smtClean="0"/>
              <a:t>5/22/2020</a:t>
            </a:fld>
            <a:endParaRPr lang="en-US"/>
          </a:p>
        </p:txBody>
      </p:sp>
      <p:sp>
        <p:nvSpPr>
          <p:cNvPr id="5" name="Footer Placeholder 4">
            <a:extLst>
              <a:ext uri="{FF2B5EF4-FFF2-40B4-BE49-F238E27FC236}">
                <a16:creationId xmlns:a16="http://schemas.microsoft.com/office/drawing/2014/main" id="{42609E11-D43F-4F06-B289-EA607611C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EEC9D-8B40-46FE-B965-9CA691B5D2D6}"/>
              </a:ext>
            </a:extLst>
          </p:cNvPr>
          <p:cNvSpPr>
            <a:spLocks noGrp="1"/>
          </p:cNvSpPr>
          <p:nvPr>
            <p:ph type="sldNum" sz="quarter" idx="12"/>
          </p:nvPr>
        </p:nvSpPr>
        <p:spPr/>
        <p:txBody>
          <a:bodyPr/>
          <a:lstStyle/>
          <a:p>
            <a:fld id="{9850F99F-D1B9-45AC-84DC-3B327DCECF87}" type="slidenum">
              <a:rPr lang="en-US" smtClean="0"/>
              <a:t>‹#›</a:t>
            </a:fld>
            <a:endParaRPr lang="en-US"/>
          </a:p>
        </p:txBody>
      </p:sp>
    </p:spTree>
    <p:extLst>
      <p:ext uri="{BB962C8B-B14F-4D97-AF65-F5344CB8AC3E}">
        <p14:creationId xmlns:p14="http://schemas.microsoft.com/office/powerpoint/2010/main" val="2116782654"/>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F420-BDB3-41D7-B6FF-B6A6FCC0EC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5B271-1D01-43CB-88F9-C63D0E674F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9E7446-9CD2-4994-BE37-E8701F69D6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9B1CD2-EF7F-4B53-BE1C-AB1899181564}"/>
              </a:ext>
            </a:extLst>
          </p:cNvPr>
          <p:cNvSpPr>
            <a:spLocks noGrp="1"/>
          </p:cNvSpPr>
          <p:nvPr>
            <p:ph type="dt" sz="half" idx="10"/>
          </p:nvPr>
        </p:nvSpPr>
        <p:spPr/>
        <p:txBody>
          <a:bodyPr/>
          <a:lstStyle/>
          <a:p>
            <a:fld id="{DFCB45E9-F8D4-4EB5-9982-C6C478FF63BC}" type="datetimeFigureOut">
              <a:rPr lang="en-US" smtClean="0"/>
              <a:t>5/22/2020</a:t>
            </a:fld>
            <a:endParaRPr lang="en-US"/>
          </a:p>
        </p:txBody>
      </p:sp>
      <p:sp>
        <p:nvSpPr>
          <p:cNvPr id="6" name="Footer Placeholder 5">
            <a:extLst>
              <a:ext uri="{FF2B5EF4-FFF2-40B4-BE49-F238E27FC236}">
                <a16:creationId xmlns:a16="http://schemas.microsoft.com/office/drawing/2014/main" id="{69DFB1BF-96E6-4262-948A-898ED754F4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CCAAD-C142-43E8-BCBD-1C2BBF899DEE}"/>
              </a:ext>
            </a:extLst>
          </p:cNvPr>
          <p:cNvSpPr>
            <a:spLocks noGrp="1"/>
          </p:cNvSpPr>
          <p:nvPr>
            <p:ph type="sldNum" sz="quarter" idx="12"/>
          </p:nvPr>
        </p:nvSpPr>
        <p:spPr/>
        <p:txBody>
          <a:bodyPr/>
          <a:lstStyle/>
          <a:p>
            <a:fld id="{9850F99F-D1B9-45AC-84DC-3B327DCECF87}" type="slidenum">
              <a:rPr lang="en-US" smtClean="0"/>
              <a:t>‹#›</a:t>
            </a:fld>
            <a:endParaRPr lang="en-US"/>
          </a:p>
        </p:txBody>
      </p:sp>
    </p:spTree>
    <p:extLst>
      <p:ext uri="{BB962C8B-B14F-4D97-AF65-F5344CB8AC3E}">
        <p14:creationId xmlns:p14="http://schemas.microsoft.com/office/powerpoint/2010/main" val="1110667872"/>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6A99-9410-4A9E-A580-F6659FCF5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70EC9-0662-474E-ACCA-03280C750A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A9BD06-A2F0-4C70-A28C-3706CB00E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F74D46-5C28-41EF-99F1-0A3767126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603B7E-6AC8-493D-A822-2A2219DBBA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754CF9-72AD-4C3A-A81B-ECDE040A2F5A}"/>
              </a:ext>
            </a:extLst>
          </p:cNvPr>
          <p:cNvSpPr>
            <a:spLocks noGrp="1"/>
          </p:cNvSpPr>
          <p:nvPr>
            <p:ph type="dt" sz="half" idx="10"/>
          </p:nvPr>
        </p:nvSpPr>
        <p:spPr/>
        <p:txBody>
          <a:bodyPr/>
          <a:lstStyle/>
          <a:p>
            <a:fld id="{DFCB45E9-F8D4-4EB5-9982-C6C478FF63BC}" type="datetimeFigureOut">
              <a:rPr lang="en-US" smtClean="0"/>
              <a:t>5/22/2020</a:t>
            </a:fld>
            <a:endParaRPr lang="en-US"/>
          </a:p>
        </p:txBody>
      </p:sp>
      <p:sp>
        <p:nvSpPr>
          <p:cNvPr id="8" name="Footer Placeholder 7">
            <a:extLst>
              <a:ext uri="{FF2B5EF4-FFF2-40B4-BE49-F238E27FC236}">
                <a16:creationId xmlns:a16="http://schemas.microsoft.com/office/drawing/2014/main" id="{8EFAE52D-5975-49D0-B50C-26E01F4C43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0FA05A-3EB6-4CAE-83D1-B140555A8EA1}"/>
              </a:ext>
            </a:extLst>
          </p:cNvPr>
          <p:cNvSpPr>
            <a:spLocks noGrp="1"/>
          </p:cNvSpPr>
          <p:nvPr>
            <p:ph type="sldNum" sz="quarter" idx="12"/>
          </p:nvPr>
        </p:nvSpPr>
        <p:spPr/>
        <p:txBody>
          <a:bodyPr/>
          <a:lstStyle/>
          <a:p>
            <a:fld id="{9850F99F-D1B9-45AC-84DC-3B327DCECF87}" type="slidenum">
              <a:rPr lang="en-US" smtClean="0"/>
              <a:t>‹#›</a:t>
            </a:fld>
            <a:endParaRPr lang="en-US"/>
          </a:p>
        </p:txBody>
      </p:sp>
    </p:spTree>
    <p:extLst>
      <p:ext uri="{BB962C8B-B14F-4D97-AF65-F5344CB8AC3E}">
        <p14:creationId xmlns:p14="http://schemas.microsoft.com/office/powerpoint/2010/main" val="608317811"/>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1062-B584-4B57-A477-3501B1F0FC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E9DA3-AE62-4001-976C-44C8CA1B7768}"/>
              </a:ext>
            </a:extLst>
          </p:cNvPr>
          <p:cNvSpPr>
            <a:spLocks noGrp="1"/>
          </p:cNvSpPr>
          <p:nvPr>
            <p:ph type="dt" sz="half" idx="10"/>
          </p:nvPr>
        </p:nvSpPr>
        <p:spPr/>
        <p:txBody>
          <a:bodyPr/>
          <a:lstStyle/>
          <a:p>
            <a:fld id="{DFCB45E9-F8D4-4EB5-9982-C6C478FF63BC}" type="datetimeFigureOut">
              <a:rPr lang="en-US" smtClean="0"/>
              <a:t>5/22/2020</a:t>
            </a:fld>
            <a:endParaRPr lang="en-US"/>
          </a:p>
        </p:txBody>
      </p:sp>
      <p:sp>
        <p:nvSpPr>
          <p:cNvPr id="4" name="Footer Placeholder 3">
            <a:extLst>
              <a:ext uri="{FF2B5EF4-FFF2-40B4-BE49-F238E27FC236}">
                <a16:creationId xmlns:a16="http://schemas.microsoft.com/office/drawing/2014/main" id="{848DC38E-65A5-4666-A1F9-2AC68354B9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4885B9-FEA4-4B83-9A08-2987FA97DB7F}"/>
              </a:ext>
            </a:extLst>
          </p:cNvPr>
          <p:cNvSpPr>
            <a:spLocks noGrp="1"/>
          </p:cNvSpPr>
          <p:nvPr>
            <p:ph type="sldNum" sz="quarter" idx="12"/>
          </p:nvPr>
        </p:nvSpPr>
        <p:spPr/>
        <p:txBody>
          <a:bodyPr/>
          <a:lstStyle/>
          <a:p>
            <a:fld id="{9850F99F-D1B9-45AC-84DC-3B327DCECF87}" type="slidenum">
              <a:rPr lang="en-US" smtClean="0"/>
              <a:t>‹#›</a:t>
            </a:fld>
            <a:endParaRPr lang="en-US"/>
          </a:p>
        </p:txBody>
      </p:sp>
    </p:spTree>
    <p:extLst>
      <p:ext uri="{BB962C8B-B14F-4D97-AF65-F5344CB8AC3E}">
        <p14:creationId xmlns:p14="http://schemas.microsoft.com/office/powerpoint/2010/main" val="4277218262"/>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C3C539-7E3E-49C0-99FE-E35D11A7715C}"/>
              </a:ext>
            </a:extLst>
          </p:cNvPr>
          <p:cNvSpPr>
            <a:spLocks noGrp="1"/>
          </p:cNvSpPr>
          <p:nvPr>
            <p:ph type="dt" sz="half" idx="10"/>
          </p:nvPr>
        </p:nvSpPr>
        <p:spPr/>
        <p:txBody>
          <a:bodyPr/>
          <a:lstStyle/>
          <a:p>
            <a:fld id="{DFCB45E9-F8D4-4EB5-9982-C6C478FF63BC}" type="datetimeFigureOut">
              <a:rPr lang="en-US" smtClean="0"/>
              <a:t>5/22/2020</a:t>
            </a:fld>
            <a:endParaRPr lang="en-US"/>
          </a:p>
        </p:txBody>
      </p:sp>
      <p:sp>
        <p:nvSpPr>
          <p:cNvPr id="3" name="Footer Placeholder 2">
            <a:extLst>
              <a:ext uri="{FF2B5EF4-FFF2-40B4-BE49-F238E27FC236}">
                <a16:creationId xmlns:a16="http://schemas.microsoft.com/office/drawing/2014/main" id="{EFF4C9AD-E90A-4E5D-A2D8-1A54E9B55B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25D708-1E8C-4162-9A47-1C7A502F94DE}"/>
              </a:ext>
            </a:extLst>
          </p:cNvPr>
          <p:cNvSpPr>
            <a:spLocks noGrp="1"/>
          </p:cNvSpPr>
          <p:nvPr>
            <p:ph type="sldNum" sz="quarter" idx="12"/>
          </p:nvPr>
        </p:nvSpPr>
        <p:spPr/>
        <p:txBody>
          <a:bodyPr/>
          <a:lstStyle/>
          <a:p>
            <a:fld id="{9850F99F-D1B9-45AC-84DC-3B327DCECF87}" type="slidenum">
              <a:rPr lang="en-US" smtClean="0"/>
              <a:t>‹#›</a:t>
            </a:fld>
            <a:endParaRPr lang="en-US"/>
          </a:p>
        </p:txBody>
      </p:sp>
    </p:spTree>
    <p:extLst>
      <p:ext uri="{BB962C8B-B14F-4D97-AF65-F5344CB8AC3E}">
        <p14:creationId xmlns:p14="http://schemas.microsoft.com/office/powerpoint/2010/main" val="2309786452"/>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AE90-3105-4CA4-965F-CA879B7E3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2B277D-653C-4F53-AEA4-CC453114F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0C3792-6441-4032-8B0B-45B5503AA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BEC79-0407-40BB-96F8-55792819E217}"/>
              </a:ext>
            </a:extLst>
          </p:cNvPr>
          <p:cNvSpPr>
            <a:spLocks noGrp="1"/>
          </p:cNvSpPr>
          <p:nvPr>
            <p:ph type="dt" sz="half" idx="10"/>
          </p:nvPr>
        </p:nvSpPr>
        <p:spPr/>
        <p:txBody>
          <a:bodyPr/>
          <a:lstStyle/>
          <a:p>
            <a:fld id="{DFCB45E9-F8D4-4EB5-9982-C6C478FF63BC}" type="datetimeFigureOut">
              <a:rPr lang="en-US" smtClean="0"/>
              <a:t>5/22/2020</a:t>
            </a:fld>
            <a:endParaRPr lang="en-US"/>
          </a:p>
        </p:txBody>
      </p:sp>
      <p:sp>
        <p:nvSpPr>
          <p:cNvPr id="6" name="Footer Placeholder 5">
            <a:extLst>
              <a:ext uri="{FF2B5EF4-FFF2-40B4-BE49-F238E27FC236}">
                <a16:creationId xmlns:a16="http://schemas.microsoft.com/office/drawing/2014/main" id="{285EC13D-8FAF-4512-B96F-36438F889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3F623-D284-455F-84A1-1C455402FE41}"/>
              </a:ext>
            </a:extLst>
          </p:cNvPr>
          <p:cNvSpPr>
            <a:spLocks noGrp="1"/>
          </p:cNvSpPr>
          <p:nvPr>
            <p:ph type="sldNum" sz="quarter" idx="12"/>
          </p:nvPr>
        </p:nvSpPr>
        <p:spPr/>
        <p:txBody>
          <a:bodyPr/>
          <a:lstStyle/>
          <a:p>
            <a:fld id="{9850F99F-D1B9-45AC-84DC-3B327DCECF87}" type="slidenum">
              <a:rPr lang="en-US" smtClean="0"/>
              <a:t>‹#›</a:t>
            </a:fld>
            <a:endParaRPr lang="en-US"/>
          </a:p>
        </p:txBody>
      </p:sp>
    </p:spTree>
    <p:extLst>
      <p:ext uri="{BB962C8B-B14F-4D97-AF65-F5344CB8AC3E}">
        <p14:creationId xmlns:p14="http://schemas.microsoft.com/office/powerpoint/2010/main" val="114499427"/>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E44C-6B3E-4BF9-9F52-B2490FDF5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3BBDB3-50CE-4A26-9207-8DC0282861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1ABE70-758C-405F-9FBA-902601041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650C-572E-421A-98EA-62BA90D37D31}"/>
              </a:ext>
            </a:extLst>
          </p:cNvPr>
          <p:cNvSpPr>
            <a:spLocks noGrp="1"/>
          </p:cNvSpPr>
          <p:nvPr>
            <p:ph type="dt" sz="half" idx="10"/>
          </p:nvPr>
        </p:nvSpPr>
        <p:spPr/>
        <p:txBody>
          <a:bodyPr/>
          <a:lstStyle/>
          <a:p>
            <a:fld id="{DFCB45E9-F8D4-4EB5-9982-C6C478FF63BC}" type="datetimeFigureOut">
              <a:rPr lang="en-US" smtClean="0"/>
              <a:t>5/22/2020</a:t>
            </a:fld>
            <a:endParaRPr lang="en-US"/>
          </a:p>
        </p:txBody>
      </p:sp>
      <p:sp>
        <p:nvSpPr>
          <p:cNvPr id="6" name="Footer Placeholder 5">
            <a:extLst>
              <a:ext uri="{FF2B5EF4-FFF2-40B4-BE49-F238E27FC236}">
                <a16:creationId xmlns:a16="http://schemas.microsoft.com/office/drawing/2014/main" id="{C1BF7F77-E039-4939-B914-6B55DE798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2184D-E421-403C-93E3-CC34F9C64520}"/>
              </a:ext>
            </a:extLst>
          </p:cNvPr>
          <p:cNvSpPr>
            <a:spLocks noGrp="1"/>
          </p:cNvSpPr>
          <p:nvPr>
            <p:ph type="sldNum" sz="quarter" idx="12"/>
          </p:nvPr>
        </p:nvSpPr>
        <p:spPr/>
        <p:txBody>
          <a:bodyPr/>
          <a:lstStyle/>
          <a:p>
            <a:fld id="{9850F99F-D1B9-45AC-84DC-3B327DCECF87}" type="slidenum">
              <a:rPr lang="en-US" smtClean="0"/>
              <a:t>‹#›</a:t>
            </a:fld>
            <a:endParaRPr lang="en-US"/>
          </a:p>
        </p:txBody>
      </p:sp>
    </p:spTree>
    <p:extLst>
      <p:ext uri="{BB962C8B-B14F-4D97-AF65-F5344CB8AC3E}">
        <p14:creationId xmlns:p14="http://schemas.microsoft.com/office/powerpoint/2010/main" val="3008474489"/>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A0A92-4B94-4455-B0CF-F8E1DF4F1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6FF4C-1D4A-4FB3-BD04-2D95B0711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A70ED-9E14-4ADF-8C7E-3B12DD2AB2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B45E9-F8D4-4EB5-9982-C6C478FF63BC}" type="datetimeFigureOut">
              <a:rPr lang="en-US" smtClean="0"/>
              <a:t>5/22/2020</a:t>
            </a:fld>
            <a:endParaRPr lang="en-US"/>
          </a:p>
        </p:txBody>
      </p:sp>
      <p:sp>
        <p:nvSpPr>
          <p:cNvPr id="5" name="Footer Placeholder 4">
            <a:extLst>
              <a:ext uri="{FF2B5EF4-FFF2-40B4-BE49-F238E27FC236}">
                <a16:creationId xmlns:a16="http://schemas.microsoft.com/office/drawing/2014/main" id="{CF679A6D-CC27-4A11-9A42-A73044BC30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07CDFE-23D3-404B-83BB-2D32FD5BB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F99F-D1B9-45AC-84DC-3B327DCECF87}" type="slidenum">
              <a:rPr lang="en-US" smtClean="0"/>
              <a:t>‹#›</a:t>
            </a:fld>
            <a:endParaRPr lang="en-US"/>
          </a:p>
        </p:txBody>
      </p:sp>
    </p:spTree>
    <p:extLst>
      <p:ext uri="{BB962C8B-B14F-4D97-AF65-F5344CB8AC3E}">
        <p14:creationId xmlns:p14="http://schemas.microsoft.com/office/powerpoint/2010/main" val="2669873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69CD4-F6E9-4884-8A3B-A7300A7A20AB}"/>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32396A1-0569-49C0-8071-C9EADA89AB20}"/>
              </a:ext>
            </a:extLst>
          </p:cNvPr>
          <p:cNvSpPr txBox="1"/>
          <p:nvPr/>
        </p:nvSpPr>
        <p:spPr>
          <a:xfrm>
            <a:off x="1" y="2416627"/>
            <a:ext cx="12191999" cy="1600438"/>
          </a:xfrm>
          <a:prstGeom prst="rect">
            <a:avLst/>
          </a:prstGeom>
          <a:noFill/>
          <a:ln>
            <a:noFill/>
          </a:ln>
        </p:spPr>
        <p:txBody>
          <a:bodyPr wrap="square" rtlCol="0">
            <a:spAutoFit/>
          </a:bodyPr>
          <a:lstStyle/>
          <a:p>
            <a:pPr algn="ctr"/>
            <a:r>
              <a:rPr lang="en-US" sz="9800" dirty="0">
                <a:ln w="3175">
                  <a:noFill/>
                </a:ln>
                <a:solidFill>
                  <a:srgbClr val="FFC000"/>
                </a:solidFill>
                <a:effectLst>
                  <a:outerShdw blurRad="50800" dist="38100" dir="8100000" algn="tr" rotWithShape="0">
                    <a:prstClr val="black">
                      <a:alpha val="40000"/>
                    </a:prstClr>
                  </a:outerShdw>
                </a:effectLst>
                <a:latin typeface="Grinched 2.0" panose="02000500000000000000" pitchFamily="2" charset="0"/>
              </a:rPr>
              <a:t>SUPERMATH.XYZ</a:t>
            </a:r>
          </a:p>
        </p:txBody>
      </p:sp>
      <p:sp>
        <p:nvSpPr>
          <p:cNvPr id="13" name="TextBox 12">
            <a:extLst>
              <a:ext uri="{FF2B5EF4-FFF2-40B4-BE49-F238E27FC236}">
                <a16:creationId xmlns:a16="http://schemas.microsoft.com/office/drawing/2014/main" id="{7A1BDD05-33F4-4C5C-BF17-16F6B2A1318B}"/>
              </a:ext>
            </a:extLst>
          </p:cNvPr>
          <p:cNvSpPr txBox="1"/>
          <p:nvPr/>
        </p:nvSpPr>
        <p:spPr>
          <a:xfrm>
            <a:off x="-1" y="2621377"/>
            <a:ext cx="12192000" cy="4031873"/>
          </a:xfrm>
          <a:prstGeom prst="rect">
            <a:avLst/>
          </a:prstGeom>
          <a:noFill/>
        </p:spPr>
        <p:txBody>
          <a:bodyPr wrap="square" rtlCol="0">
            <a:spAutoFit/>
          </a:bodyPr>
          <a:lstStyle/>
          <a:p>
            <a:pPr algn="ctr"/>
            <a:r>
              <a:rPr lang="ru-RU" sz="6400" dirty="0">
                <a:solidFill>
                  <a:srgbClr val="FF9999"/>
                </a:solidFill>
                <a:effectLst>
                  <a:outerShdw blurRad="50800" dist="38100" dir="18900000" algn="bl" rotWithShape="0">
                    <a:prstClr val="black">
                      <a:alpha val="40000"/>
                    </a:prstClr>
                  </a:outerShdw>
                </a:effectLst>
                <a:latin typeface="Grinched 2.0" panose="02000500000000000000" pitchFamily="2" charset="0"/>
              </a:rPr>
              <a:t>ежедневная витаминка для ваших детей!</a:t>
            </a:r>
          </a:p>
          <a:p>
            <a:pPr algn="ctr"/>
            <a:r>
              <a:rPr lang="en-US" sz="6400" dirty="0">
                <a:solidFill>
                  <a:schemeClr val="accent4">
                    <a:lumMod val="20000"/>
                    <a:lumOff val="80000"/>
                  </a:schemeClr>
                </a:solidFill>
                <a:effectLst>
                  <a:outerShdw blurRad="50800" dist="38100" dir="18900000" algn="bl" rotWithShape="0">
                    <a:prstClr val="black">
                      <a:alpha val="40000"/>
                    </a:prstClr>
                  </a:outerShdw>
                </a:effectLst>
                <a:latin typeface="Grinched 2.0" panose="02000500000000000000" pitchFamily="2" charset="0"/>
              </a:rPr>
              <a:t>daily math vitamin for your kids!</a:t>
            </a:r>
            <a:endParaRPr lang="ru-RU" sz="6400" dirty="0">
              <a:solidFill>
                <a:schemeClr val="accent4">
                  <a:lumMod val="20000"/>
                  <a:lumOff val="80000"/>
                </a:schemeClr>
              </a:solidFill>
              <a:effectLst>
                <a:outerShdw blurRad="50800" dist="38100" dir="18900000" algn="bl" rotWithShape="0">
                  <a:prstClr val="black">
                    <a:alpha val="40000"/>
                  </a:prstClr>
                </a:outerShdw>
              </a:effectLst>
              <a:latin typeface="Grinched 2.0" panose="02000500000000000000" pitchFamily="2" charset="0"/>
            </a:endParaRPr>
          </a:p>
          <a:p>
            <a:pPr algn="ctr"/>
            <a:r>
              <a:rPr lang="nl-NL" sz="6400" dirty="0">
                <a:solidFill>
                  <a:schemeClr val="accent5">
                    <a:lumMod val="20000"/>
                    <a:lumOff val="80000"/>
                  </a:schemeClr>
                </a:solidFill>
                <a:effectLst>
                  <a:outerShdw blurRad="50800" dist="38100" dir="18900000" algn="bl" rotWithShape="0">
                    <a:prstClr val="black">
                      <a:alpha val="40000"/>
                    </a:prstClr>
                  </a:outerShdw>
                </a:effectLst>
                <a:latin typeface="Grinched 2.0" panose="02000500000000000000" pitchFamily="2" charset="0"/>
              </a:rPr>
              <a:t>dagelijkse wiskundige vitamine voor uw kinderen!</a:t>
            </a:r>
            <a:endParaRPr lang="en-US" sz="6400" dirty="0">
              <a:solidFill>
                <a:schemeClr val="accent5">
                  <a:lumMod val="20000"/>
                  <a:lumOff val="80000"/>
                </a:schemeClr>
              </a:solidFill>
              <a:effectLst>
                <a:outerShdw blurRad="50800" dist="38100" dir="18900000" algn="bl" rotWithShape="0">
                  <a:prstClr val="black">
                    <a:alpha val="40000"/>
                  </a:prstClr>
                </a:outerShdw>
              </a:effectLst>
              <a:latin typeface="Grinched 2.0" panose="02000500000000000000" pitchFamily="2" charset="0"/>
            </a:endParaRPr>
          </a:p>
        </p:txBody>
      </p:sp>
    </p:spTree>
    <p:extLst>
      <p:ext uri="{BB962C8B-B14F-4D97-AF65-F5344CB8AC3E}">
        <p14:creationId xmlns:p14="http://schemas.microsoft.com/office/powerpoint/2010/main" val="231377536"/>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2000" fill="hold"/>
                                        <p:tgtEl>
                                          <p:spTgt spid="4"/>
                                        </p:tgtEl>
                                        <p:attrNameLst>
                                          <p:attrName>ppt_w</p:attrName>
                                        </p:attrNameLst>
                                      </p:cBhvr>
                                      <p:tavLst>
                                        <p:tav tm="0">
                                          <p:val>
                                            <p:fltVal val="0"/>
                                          </p:val>
                                        </p:tav>
                                        <p:tav tm="100000">
                                          <p:val>
                                            <p:strVal val="#ppt_w"/>
                                          </p:val>
                                        </p:tav>
                                      </p:tavLst>
                                    </p:anim>
                                    <p:anim calcmode="lin" valueType="num">
                                      <p:cBhvr>
                                        <p:cTn id="12" dur="2000" fill="hold"/>
                                        <p:tgtEl>
                                          <p:spTgt spid="4"/>
                                        </p:tgtEl>
                                        <p:attrNameLst>
                                          <p:attrName>ppt_h</p:attrName>
                                        </p:attrNameLst>
                                      </p:cBhvr>
                                      <p:tavLst>
                                        <p:tav tm="0">
                                          <p:val>
                                            <p:fltVal val="0"/>
                                          </p:val>
                                        </p:tav>
                                        <p:tav tm="100000">
                                          <p:val>
                                            <p:strVal val="#ppt_h"/>
                                          </p:val>
                                        </p:tav>
                                      </p:tavLst>
                                    </p:anim>
                                    <p:anim calcmode="lin" valueType="num">
                                      <p:cBhvr>
                                        <p:cTn id="13" dur="2000" fill="hold"/>
                                        <p:tgtEl>
                                          <p:spTgt spid="4"/>
                                        </p:tgtEl>
                                        <p:attrNameLst>
                                          <p:attrName>style.rotation</p:attrName>
                                        </p:attrNameLst>
                                      </p:cBhvr>
                                      <p:tavLst>
                                        <p:tav tm="0">
                                          <p:val>
                                            <p:fltVal val="90"/>
                                          </p:val>
                                        </p:tav>
                                        <p:tav tm="100000">
                                          <p:val>
                                            <p:fltVal val="0"/>
                                          </p:val>
                                        </p:tav>
                                      </p:tavLst>
                                    </p:anim>
                                    <p:animEffect transition="in" filter="fade">
                                      <p:cBhvr>
                                        <p:cTn id="14" dur="2000"/>
                                        <p:tgtEl>
                                          <p:spTgt spid="4"/>
                                        </p:tgtEl>
                                      </p:cBhvr>
                                    </p:animEffect>
                                  </p:childTnLst>
                                </p:cTn>
                              </p:par>
                            </p:childTnLst>
                          </p:cTn>
                        </p:par>
                        <p:par>
                          <p:cTn id="15" fill="hold">
                            <p:stCondLst>
                              <p:cond delay="4000"/>
                            </p:stCondLst>
                            <p:childTnLst>
                              <p:par>
                                <p:cTn id="16" presetID="42" presetClass="path" presetSubtype="0" accel="50000" decel="50000" fill="hold" grpId="1" nodeType="afterEffect">
                                  <p:stCondLst>
                                    <p:cond delay="0"/>
                                  </p:stCondLst>
                                  <p:childTnLst>
                                    <p:animMotion origin="layout" path="M 0 -1.48148E-6 L 0 -0.29051 " pathEditMode="relative" rAng="0" ptsTypes="AA">
                                      <p:cBhvr>
                                        <p:cTn id="17" dur="2000" fill="hold"/>
                                        <p:tgtEl>
                                          <p:spTgt spid="4"/>
                                        </p:tgtEl>
                                        <p:attrNameLst>
                                          <p:attrName>ppt_x</p:attrName>
                                          <p:attrName>ppt_y</p:attrName>
                                        </p:attrNameLst>
                                      </p:cBhvr>
                                      <p:rCtr x="0" y="-14537"/>
                                    </p:animMotion>
                                  </p:childTnLst>
                                </p:cTn>
                              </p:par>
                            </p:childTnLst>
                          </p:cTn>
                        </p:par>
                        <p:par>
                          <p:cTn id="18" fill="hold">
                            <p:stCondLst>
                              <p:cond delay="6000"/>
                            </p:stCondLst>
                            <p:childTnLst>
                              <p:par>
                                <p:cTn id="19" presetID="2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2000"/>
                                        <p:tgtEl>
                                          <p:spTgt spid="13"/>
                                        </p:tgtEl>
                                      </p:cBhvr>
                                    </p:animEffect>
                                  </p:childTnLst>
                                </p:cTn>
                              </p:par>
                            </p:childTnLst>
                          </p:cTn>
                        </p:par>
                        <p:par>
                          <p:cTn id="22" fill="hold">
                            <p:stCondLst>
                              <p:cond delay="8000"/>
                            </p:stCondLst>
                            <p:childTnLst>
                              <p:par>
                                <p:cTn id="23" presetID="16" presetClass="exit" presetSubtype="21" fill="hold" grpId="2" nodeType="afterEffect">
                                  <p:stCondLst>
                                    <p:cond delay="0"/>
                                  </p:stCondLst>
                                  <p:childTnLst>
                                    <p:animEffect transition="out" filter="barn(inVertical)">
                                      <p:cBhvr>
                                        <p:cTn id="24" dur="2000"/>
                                        <p:tgtEl>
                                          <p:spTgt spid="4"/>
                                        </p:tgtEl>
                                      </p:cBhvr>
                                    </p:animEffect>
                                    <p:set>
                                      <p:cBhvr>
                                        <p:cTn id="25"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4" grpId="1"/>
      <p:bldP spid="4" grpId="2"/>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69CD4-F6E9-4884-8A3B-A7300A7A20AB}"/>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A1BDD05-33F4-4C5C-BF17-16F6B2A1318B}"/>
              </a:ext>
            </a:extLst>
          </p:cNvPr>
          <p:cNvSpPr txBox="1"/>
          <p:nvPr/>
        </p:nvSpPr>
        <p:spPr>
          <a:xfrm>
            <a:off x="-1" y="2621377"/>
            <a:ext cx="12192000" cy="4031873"/>
          </a:xfrm>
          <a:prstGeom prst="rect">
            <a:avLst/>
          </a:prstGeom>
          <a:noFill/>
        </p:spPr>
        <p:txBody>
          <a:bodyPr wrap="square" rtlCol="0">
            <a:spAutoFit/>
          </a:bodyPr>
          <a:lstStyle/>
          <a:p>
            <a:pPr algn="ctr"/>
            <a:r>
              <a:rPr lang="ru-RU" sz="6400" dirty="0">
                <a:solidFill>
                  <a:srgbClr val="FF9999"/>
                </a:solidFill>
                <a:effectLst>
                  <a:outerShdw blurRad="50800" dist="38100" dir="18900000" algn="bl" rotWithShape="0">
                    <a:prstClr val="black">
                      <a:alpha val="40000"/>
                    </a:prstClr>
                  </a:outerShdw>
                </a:effectLst>
                <a:latin typeface="Grinched 2.0" panose="02000500000000000000" pitchFamily="2" charset="0"/>
              </a:rPr>
              <a:t>ежедневная витаминка для ваших детей!</a:t>
            </a:r>
          </a:p>
          <a:p>
            <a:pPr algn="ctr"/>
            <a:r>
              <a:rPr lang="en-US" sz="6400" dirty="0">
                <a:solidFill>
                  <a:schemeClr val="accent4">
                    <a:lumMod val="20000"/>
                    <a:lumOff val="80000"/>
                  </a:schemeClr>
                </a:solidFill>
                <a:effectLst>
                  <a:outerShdw blurRad="50800" dist="38100" dir="18900000" algn="bl" rotWithShape="0">
                    <a:prstClr val="black">
                      <a:alpha val="40000"/>
                    </a:prstClr>
                  </a:outerShdw>
                </a:effectLst>
                <a:latin typeface="Grinched 2.0" panose="02000500000000000000" pitchFamily="2" charset="0"/>
              </a:rPr>
              <a:t>daily math vitamin for your kids!</a:t>
            </a:r>
            <a:endParaRPr lang="ru-RU" sz="6400" dirty="0">
              <a:solidFill>
                <a:schemeClr val="accent4">
                  <a:lumMod val="20000"/>
                  <a:lumOff val="80000"/>
                </a:schemeClr>
              </a:solidFill>
              <a:effectLst>
                <a:outerShdw blurRad="50800" dist="38100" dir="18900000" algn="bl" rotWithShape="0">
                  <a:prstClr val="black">
                    <a:alpha val="40000"/>
                  </a:prstClr>
                </a:outerShdw>
              </a:effectLst>
              <a:latin typeface="Grinched 2.0" panose="02000500000000000000" pitchFamily="2" charset="0"/>
            </a:endParaRPr>
          </a:p>
          <a:p>
            <a:pPr algn="ctr"/>
            <a:r>
              <a:rPr lang="nl-NL" sz="6400" dirty="0">
                <a:solidFill>
                  <a:schemeClr val="accent5">
                    <a:lumMod val="20000"/>
                    <a:lumOff val="80000"/>
                  </a:schemeClr>
                </a:solidFill>
                <a:effectLst>
                  <a:outerShdw blurRad="50800" dist="38100" dir="18900000" algn="bl" rotWithShape="0">
                    <a:prstClr val="black">
                      <a:alpha val="40000"/>
                    </a:prstClr>
                  </a:outerShdw>
                </a:effectLst>
                <a:latin typeface="Grinched 2.0" panose="02000500000000000000" pitchFamily="2" charset="0"/>
              </a:rPr>
              <a:t>dagelijkse wiskundige vitamine voor uw kinderen!</a:t>
            </a:r>
            <a:endParaRPr lang="en-US" sz="6400" dirty="0">
              <a:solidFill>
                <a:schemeClr val="accent5">
                  <a:lumMod val="20000"/>
                  <a:lumOff val="80000"/>
                </a:schemeClr>
              </a:solidFill>
              <a:effectLst>
                <a:outerShdw blurRad="50800" dist="38100" dir="18900000" algn="bl" rotWithShape="0">
                  <a:prstClr val="black">
                    <a:alpha val="40000"/>
                  </a:prstClr>
                </a:outerShdw>
              </a:effectLst>
              <a:latin typeface="Grinched 2.0" panose="02000500000000000000" pitchFamily="2" charset="0"/>
            </a:endParaRPr>
          </a:p>
        </p:txBody>
      </p:sp>
      <p:pic>
        <p:nvPicPr>
          <p:cNvPr id="6" name="Picture 5">
            <a:extLst>
              <a:ext uri="{FF2B5EF4-FFF2-40B4-BE49-F238E27FC236}">
                <a16:creationId xmlns:a16="http://schemas.microsoft.com/office/drawing/2014/main" id="{61C441FC-EEC8-45F6-BF79-7686104BCEBC}"/>
              </a:ext>
            </a:extLst>
          </p:cNvPr>
          <p:cNvPicPr>
            <a:picLocks noChangeAspect="1"/>
          </p:cNvPicPr>
          <p:nvPr/>
        </p:nvPicPr>
        <p:blipFill>
          <a:blip r:embed="rId2"/>
          <a:stretch>
            <a:fillRect/>
          </a:stretch>
        </p:blipFill>
        <p:spPr>
          <a:xfrm>
            <a:off x="0" y="0"/>
            <a:ext cx="12192000" cy="1166126"/>
          </a:xfrm>
          <a:prstGeom prst="rect">
            <a:avLst/>
          </a:prstGeom>
        </p:spPr>
      </p:pic>
    </p:spTree>
    <p:extLst>
      <p:ext uri="{BB962C8B-B14F-4D97-AF65-F5344CB8AC3E}">
        <p14:creationId xmlns:p14="http://schemas.microsoft.com/office/powerpoint/2010/main" val="1122035668"/>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69CD4-F6E9-4884-8A3B-A7300A7A20AB}"/>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A1BDD05-33F4-4C5C-BF17-16F6B2A1318B}"/>
              </a:ext>
            </a:extLst>
          </p:cNvPr>
          <p:cNvSpPr txBox="1"/>
          <p:nvPr/>
        </p:nvSpPr>
        <p:spPr>
          <a:xfrm>
            <a:off x="-1" y="2621377"/>
            <a:ext cx="12192000" cy="4031873"/>
          </a:xfrm>
          <a:prstGeom prst="rect">
            <a:avLst/>
          </a:prstGeom>
          <a:noFill/>
        </p:spPr>
        <p:txBody>
          <a:bodyPr wrap="square" rtlCol="0">
            <a:spAutoFit/>
          </a:bodyPr>
          <a:lstStyle/>
          <a:p>
            <a:pPr algn="ctr"/>
            <a:r>
              <a:rPr lang="ru-RU" sz="6400" dirty="0">
                <a:solidFill>
                  <a:srgbClr val="FF9999"/>
                </a:solidFill>
                <a:effectLst>
                  <a:outerShdw blurRad="50800" dist="38100" dir="18900000" algn="bl" rotWithShape="0">
                    <a:prstClr val="black">
                      <a:alpha val="40000"/>
                    </a:prstClr>
                  </a:outerShdw>
                </a:effectLst>
                <a:latin typeface="Grinched 2.0" panose="02000500000000000000" pitchFamily="2" charset="0"/>
              </a:rPr>
              <a:t>ежедневная витаминка для ваших детей!</a:t>
            </a:r>
          </a:p>
          <a:p>
            <a:pPr algn="ctr"/>
            <a:r>
              <a:rPr lang="en-US" sz="6400" dirty="0">
                <a:solidFill>
                  <a:schemeClr val="accent4">
                    <a:lumMod val="20000"/>
                    <a:lumOff val="80000"/>
                  </a:schemeClr>
                </a:solidFill>
                <a:effectLst>
                  <a:outerShdw blurRad="50800" dist="38100" dir="18900000" algn="bl" rotWithShape="0">
                    <a:prstClr val="black">
                      <a:alpha val="40000"/>
                    </a:prstClr>
                  </a:outerShdw>
                </a:effectLst>
                <a:latin typeface="Grinched 2.0" panose="02000500000000000000" pitchFamily="2" charset="0"/>
              </a:rPr>
              <a:t>daily math vitamin for your kids!</a:t>
            </a:r>
            <a:endParaRPr lang="ru-RU" sz="6400" dirty="0">
              <a:solidFill>
                <a:schemeClr val="accent4">
                  <a:lumMod val="20000"/>
                  <a:lumOff val="80000"/>
                </a:schemeClr>
              </a:solidFill>
              <a:effectLst>
                <a:outerShdw blurRad="50800" dist="38100" dir="18900000" algn="bl" rotWithShape="0">
                  <a:prstClr val="black">
                    <a:alpha val="40000"/>
                  </a:prstClr>
                </a:outerShdw>
              </a:effectLst>
              <a:latin typeface="Grinched 2.0" panose="02000500000000000000" pitchFamily="2" charset="0"/>
            </a:endParaRPr>
          </a:p>
          <a:p>
            <a:pPr algn="ctr"/>
            <a:r>
              <a:rPr lang="nl-NL" sz="6400" dirty="0">
                <a:solidFill>
                  <a:schemeClr val="accent5">
                    <a:lumMod val="20000"/>
                    <a:lumOff val="80000"/>
                  </a:schemeClr>
                </a:solidFill>
                <a:effectLst>
                  <a:outerShdw blurRad="50800" dist="38100" dir="18900000" algn="bl" rotWithShape="0">
                    <a:prstClr val="black">
                      <a:alpha val="40000"/>
                    </a:prstClr>
                  </a:outerShdw>
                </a:effectLst>
                <a:latin typeface="Grinched 2.0" panose="02000500000000000000" pitchFamily="2" charset="0"/>
              </a:rPr>
              <a:t>dagelijkse wiskundige vitamine voor uw kinderen!</a:t>
            </a:r>
            <a:endParaRPr lang="en-US" sz="6400" dirty="0">
              <a:solidFill>
                <a:schemeClr val="accent5">
                  <a:lumMod val="20000"/>
                  <a:lumOff val="80000"/>
                </a:schemeClr>
              </a:solidFill>
              <a:effectLst>
                <a:outerShdw blurRad="50800" dist="38100" dir="18900000" algn="bl" rotWithShape="0">
                  <a:prstClr val="black">
                    <a:alpha val="40000"/>
                  </a:prstClr>
                </a:outerShdw>
              </a:effectLst>
              <a:latin typeface="Grinched 2.0" panose="02000500000000000000" pitchFamily="2" charset="0"/>
            </a:endParaRPr>
          </a:p>
        </p:txBody>
      </p:sp>
      <p:pic>
        <p:nvPicPr>
          <p:cNvPr id="6" name="Picture 5">
            <a:extLst>
              <a:ext uri="{FF2B5EF4-FFF2-40B4-BE49-F238E27FC236}">
                <a16:creationId xmlns:a16="http://schemas.microsoft.com/office/drawing/2014/main" id="{61C441FC-EEC8-45F6-BF79-7686104BCEBC}"/>
              </a:ext>
            </a:extLst>
          </p:cNvPr>
          <p:cNvPicPr>
            <a:picLocks noChangeAspect="1"/>
          </p:cNvPicPr>
          <p:nvPr/>
        </p:nvPicPr>
        <p:blipFill>
          <a:blip r:embed="rId2"/>
          <a:stretch>
            <a:fillRect/>
          </a:stretch>
        </p:blipFill>
        <p:spPr>
          <a:xfrm>
            <a:off x="0" y="0"/>
            <a:ext cx="12192000" cy="1166126"/>
          </a:xfrm>
          <a:prstGeom prst="rect">
            <a:avLst/>
          </a:prstGeom>
        </p:spPr>
      </p:pic>
      <p:sp>
        <p:nvSpPr>
          <p:cNvPr id="7" name="Rectangle 6">
            <a:extLst>
              <a:ext uri="{FF2B5EF4-FFF2-40B4-BE49-F238E27FC236}">
                <a16:creationId xmlns:a16="http://schemas.microsoft.com/office/drawing/2014/main" id="{8D7A3E80-5BA2-46A8-8C03-77035B26CF2E}"/>
              </a:ext>
            </a:extLst>
          </p:cNvPr>
          <p:cNvSpPr/>
          <p:nvPr/>
        </p:nvSpPr>
        <p:spPr>
          <a:xfrm>
            <a:off x="0" y="1166126"/>
            <a:ext cx="12192000" cy="5691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564F0DD-2B31-4476-A7BC-01FCDB0FDBD8}"/>
              </a:ext>
            </a:extLst>
          </p:cNvPr>
          <p:cNvPicPr>
            <a:picLocks noChangeAspect="1"/>
          </p:cNvPicPr>
          <p:nvPr/>
        </p:nvPicPr>
        <p:blipFill>
          <a:blip r:embed="rId3"/>
          <a:stretch>
            <a:fillRect/>
          </a:stretch>
        </p:blipFill>
        <p:spPr>
          <a:xfrm>
            <a:off x="0" y="1233302"/>
            <a:ext cx="12192000" cy="2666756"/>
          </a:xfrm>
          <a:prstGeom prst="rect">
            <a:avLst/>
          </a:prstGeom>
        </p:spPr>
      </p:pic>
      <p:pic>
        <p:nvPicPr>
          <p:cNvPr id="9" name="Picture 8">
            <a:extLst>
              <a:ext uri="{FF2B5EF4-FFF2-40B4-BE49-F238E27FC236}">
                <a16:creationId xmlns:a16="http://schemas.microsoft.com/office/drawing/2014/main" id="{7B449FC3-3F5F-4850-809E-E117D4166110}"/>
              </a:ext>
            </a:extLst>
          </p:cNvPr>
          <p:cNvPicPr>
            <a:picLocks noChangeAspect="1"/>
          </p:cNvPicPr>
          <p:nvPr/>
        </p:nvPicPr>
        <p:blipFill>
          <a:blip r:embed="rId4"/>
          <a:stretch>
            <a:fillRect/>
          </a:stretch>
        </p:blipFill>
        <p:spPr>
          <a:xfrm>
            <a:off x="0" y="3884870"/>
            <a:ext cx="12192000" cy="2676293"/>
          </a:xfrm>
          <a:prstGeom prst="rect">
            <a:avLst/>
          </a:prstGeom>
        </p:spPr>
      </p:pic>
    </p:spTree>
    <p:extLst>
      <p:ext uri="{BB962C8B-B14F-4D97-AF65-F5344CB8AC3E}">
        <p14:creationId xmlns:p14="http://schemas.microsoft.com/office/powerpoint/2010/main" val="3352549121"/>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3000"/>
                                        <p:tgtEl>
                                          <p:spTgt spid="7"/>
                                        </p:tgtEl>
                                      </p:cBhvr>
                                    </p:animEffect>
                                  </p:childTnLst>
                                </p:cTn>
                              </p:par>
                            </p:childTnLst>
                          </p:cTn>
                        </p:par>
                        <p:par>
                          <p:cTn id="8" fill="hold">
                            <p:stCondLst>
                              <p:cond delay="30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3000"/>
                                        <p:tgtEl>
                                          <p:spTgt spid="8"/>
                                        </p:tgtEl>
                                      </p:cBhvr>
                                    </p:animEffect>
                                  </p:childTnLst>
                                </p:cTn>
                              </p:par>
                              <p:par>
                                <p:cTn id="12" presetID="14" presetClass="entr" presetSubtype="1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3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4A2567-7C2D-429A-9A08-B9358FF2F84B}"/>
              </a:ext>
            </a:extLst>
          </p:cNvPr>
          <p:cNvPicPr>
            <a:picLocks noChangeAspect="1"/>
          </p:cNvPicPr>
          <p:nvPr/>
        </p:nvPicPr>
        <p:blipFill>
          <a:blip r:embed="rId2"/>
          <a:stretch>
            <a:fillRect/>
          </a:stretch>
        </p:blipFill>
        <p:spPr>
          <a:xfrm>
            <a:off x="0" y="0"/>
            <a:ext cx="12192000" cy="1166126"/>
          </a:xfrm>
          <a:prstGeom prst="rect">
            <a:avLst/>
          </a:prstGeom>
        </p:spPr>
      </p:pic>
      <p:pic>
        <p:nvPicPr>
          <p:cNvPr id="5" name="Picture 4">
            <a:extLst>
              <a:ext uri="{FF2B5EF4-FFF2-40B4-BE49-F238E27FC236}">
                <a16:creationId xmlns:a16="http://schemas.microsoft.com/office/drawing/2014/main" id="{99089FEB-5027-475E-BBFD-AB6DC605F1C2}"/>
              </a:ext>
            </a:extLst>
          </p:cNvPr>
          <p:cNvPicPr>
            <a:picLocks noChangeAspect="1"/>
          </p:cNvPicPr>
          <p:nvPr/>
        </p:nvPicPr>
        <p:blipFill>
          <a:blip r:embed="rId3"/>
          <a:stretch>
            <a:fillRect/>
          </a:stretch>
        </p:blipFill>
        <p:spPr>
          <a:xfrm>
            <a:off x="0" y="1233302"/>
            <a:ext cx="12192000" cy="2666756"/>
          </a:xfrm>
          <a:prstGeom prst="rect">
            <a:avLst/>
          </a:prstGeom>
        </p:spPr>
      </p:pic>
      <p:pic>
        <p:nvPicPr>
          <p:cNvPr id="6" name="Picture 5">
            <a:extLst>
              <a:ext uri="{FF2B5EF4-FFF2-40B4-BE49-F238E27FC236}">
                <a16:creationId xmlns:a16="http://schemas.microsoft.com/office/drawing/2014/main" id="{F63D14EE-FD03-412A-AC0B-DCD3ED65FCAF}"/>
              </a:ext>
            </a:extLst>
          </p:cNvPr>
          <p:cNvPicPr>
            <a:picLocks noChangeAspect="1"/>
          </p:cNvPicPr>
          <p:nvPr/>
        </p:nvPicPr>
        <p:blipFill>
          <a:blip r:embed="rId4"/>
          <a:stretch>
            <a:fillRect/>
          </a:stretch>
        </p:blipFill>
        <p:spPr>
          <a:xfrm>
            <a:off x="0" y="3884870"/>
            <a:ext cx="12192000" cy="2676293"/>
          </a:xfrm>
          <a:prstGeom prst="rect">
            <a:avLst/>
          </a:prstGeom>
        </p:spPr>
      </p:pic>
      <p:sp>
        <p:nvSpPr>
          <p:cNvPr id="10" name="Rectangle: Rounded Corners 9">
            <a:extLst>
              <a:ext uri="{FF2B5EF4-FFF2-40B4-BE49-F238E27FC236}">
                <a16:creationId xmlns:a16="http://schemas.microsoft.com/office/drawing/2014/main" id="{5C271708-6AFA-42BC-9B0D-6640A22C19ED}"/>
              </a:ext>
            </a:extLst>
          </p:cNvPr>
          <p:cNvSpPr/>
          <p:nvPr/>
        </p:nvSpPr>
        <p:spPr>
          <a:xfrm>
            <a:off x="98854" y="999241"/>
            <a:ext cx="11986054" cy="5788058"/>
          </a:xfrm>
          <a:prstGeom prst="roundRect">
            <a:avLst>
              <a:gd name="adj" fmla="val 478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8" name="Rectangle: Rounded Corners 7">
            <a:extLst>
              <a:ext uri="{FF2B5EF4-FFF2-40B4-BE49-F238E27FC236}">
                <a16:creationId xmlns:a16="http://schemas.microsoft.com/office/drawing/2014/main" id="{E6AF9F5A-66BE-4FED-A4A7-0FF0002A1076}"/>
              </a:ext>
            </a:extLst>
          </p:cNvPr>
          <p:cNvSpPr/>
          <p:nvPr/>
        </p:nvSpPr>
        <p:spPr>
          <a:xfrm>
            <a:off x="1923068" y="509046"/>
            <a:ext cx="8345864" cy="657079"/>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1800B50-B770-4666-8CFB-2B6084B91144}"/>
              </a:ext>
            </a:extLst>
          </p:cNvPr>
          <p:cNvSpPr txBox="1"/>
          <p:nvPr/>
        </p:nvSpPr>
        <p:spPr>
          <a:xfrm>
            <a:off x="234778" y="1350679"/>
            <a:ext cx="5688227" cy="4154984"/>
          </a:xfrm>
          <a:prstGeom prst="rect">
            <a:avLst/>
          </a:prstGeom>
          <a:noFill/>
        </p:spPr>
        <p:txBody>
          <a:bodyPr wrap="square" rtlCol="0">
            <a:spAutoFit/>
          </a:bodyPr>
          <a:lstStyle/>
          <a:p>
            <a:r>
              <a:rPr lang="en-US" sz="2400" b="1" dirty="0">
                <a:solidFill>
                  <a:schemeClr val="accent1">
                    <a:lumMod val="75000"/>
                  </a:schemeClr>
                </a:solidFill>
                <a:latin typeface="Arial Black" panose="020B0A04020102020204" pitchFamily="34" charset="0"/>
              </a:rPr>
              <a:t>All Programs are divided in five Levels (aka belts in karate or kung fu). Each Color corresponds certain level of tasks complexity. For beginners, the White Color is provided, which darkens with the growth of skills. The Black shows that a student has reached good skills in solving of Math problems</a:t>
            </a:r>
          </a:p>
          <a:p>
            <a:endParaRPr lang="en-US" sz="2400" dirty="0">
              <a:solidFill>
                <a:schemeClr val="accent1">
                  <a:lumMod val="75000"/>
                </a:schemeClr>
              </a:solidFill>
            </a:endParaRPr>
          </a:p>
        </p:txBody>
      </p:sp>
      <p:sp>
        <p:nvSpPr>
          <p:cNvPr id="16" name="TextBox 15">
            <a:extLst>
              <a:ext uri="{FF2B5EF4-FFF2-40B4-BE49-F238E27FC236}">
                <a16:creationId xmlns:a16="http://schemas.microsoft.com/office/drawing/2014/main" id="{2F66F9AA-6C42-4BF1-B3DC-BC82AE253FF6}"/>
              </a:ext>
            </a:extLst>
          </p:cNvPr>
          <p:cNvSpPr txBox="1"/>
          <p:nvPr/>
        </p:nvSpPr>
        <p:spPr>
          <a:xfrm>
            <a:off x="5923005" y="1350679"/>
            <a:ext cx="6034217" cy="5262979"/>
          </a:xfrm>
          <a:prstGeom prst="rect">
            <a:avLst/>
          </a:prstGeom>
          <a:noFill/>
        </p:spPr>
        <p:txBody>
          <a:bodyPr wrap="square" rtlCol="0">
            <a:spAutoFit/>
          </a:bodyPr>
          <a:lstStyle/>
          <a:p>
            <a:pPr algn="r"/>
            <a:r>
              <a:rPr lang="ru-RU" sz="2400" b="1" dirty="0">
                <a:solidFill>
                  <a:schemeClr val="accent1">
                    <a:lumMod val="75000"/>
                  </a:schemeClr>
                </a:solidFill>
                <a:latin typeface="Arial Black" panose="020B0A04020102020204" pitchFamily="34" charset="0"/>
              </a:rPr>
              <a:t>Все программы поделены на Пять цветовых уровней (аналогично системе поясов в Карате), где степень знаний и мастерства в решении задач обозначается соответствующим цветом. Белый пояс для начинающих и постепенно его цвет темнеет с ростом сложности выполняемых задач. Черный означает, что ученик достиг заметного мастерства в решении Математических задач</a:t>
            </a:r>
          </a:p>
          <a:p>
            <a:pPr algn="r"/>
            <a:endParaRPr lang="en-US" sz="2400" dirty="0">
              <a:solidFill>
                <a:schemeClr val="accent1">
                  <a:lumMod val="75000"/>
                </a:schemeClr>
              </a:solidFill>
            </a:endParaRPr>
          </a:p>
        </p:txBody>
      </p:sp>
    </p:spTree>
    <p:extLst>
      <p:ext uri="{BB962C8B-B14F-4D97-AF65-F5344CB8AC3E}">
        <p14:creationId xmlns:p14="http://schemas.microsoft.com/office/powerpoint/2010/main" val="3640113076"/>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0" fill="hold"/>
                                        <p:tgtEl>
                                          <p:spTgt spid="10"/>
                                        </p:tgtEl>
                                        <p:attrNameLst>
                                          <p:attrName>ppt_x</p:attrName>
                                        </p:attrNameLst>
                                      </p:cBhvr>
                                      <p:tavLst>
                                        <p:tav tm="0">
                                          <p:val>
                                            <p:strVal val="#ppt_x"/>
                                          </p:val>
                                        </p:tav>
                                        <p:tav tm="100000">
                                          <p:val>
                                            <p:strVal val="#ppt_x"/>
                                          </p:val>
                                        </p:tav>
                                      </p:tavLst>
                                    </p:anim>
                                    <p:anim calcmode="lin" valueType="num">
                                      <p:cBhvr additive="base">
                                        <p:cTn id="12" dur="30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3500"/>
                            </p:stCondLst>
                            <p:childTnLst>
                              <p:par>
                                <p:cTn id="14" presetID="16" presetClass="entr" presetSubtype="21"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childTnLst>
                          </p:cTn>
                        </p:par>
                        <p:par>
                          <p:cTn id="17" fill="hold">
                            <p:stCondLst>
                              <p:cond delay="4000"/>
                            </p:stCondLst>
                            <p:childTnLst>
                              <p:par>
                                <p:cTn id="18" presetID="16" presetClass="entr" presetSubtype="21"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childTnLst>
                          </p:cTn>
                        </p:par>
                        <p:par>
                          <p:cTn id="21" fill="hold">
                            <p:stCondLst>
                              <p:cond delay="4500"/>
                            </p:stCondLst>
                            <p:childTnLst>
                              <p:par>
                                <p:cTn id="22" presetID="10" presetClass="exit" presetSubtype="0" fill="hold" grpId="1" nodeType="afterEffect">
                                  <p:stCondLst>
                                    <p:cond delay="13000"/>
                                  </p:stCondLst>
                                  <p:childTnLst>
                                    <p:animEffect transition="out" filter="fade">
                                      <p:cBhvr>
                                        <p:cTn id="23" dur="2000"/>
                                        <p:tgtEl>
                                          <p:spTgt spid="8"/>
                                        </p:tgtEl>
                                      </p:cBhvr>
                                    </p:animEffect>
                                    <p:set>
                                      <p:cBhvr>
                                        <p:cTn id="24" dur="1" fill="hold">
                                          <p:stCondLst>
                                            <p:cond delay="1999"/>
                                          </p:stCondLst>
                                        </p:cTn>
                                        <p:tgtEl>
                                          <p:spTgt spid="8"/>
                                        </p:tgtEl>
                                        <p:attrNameLst>
                                          <p:attrName>style.visibility</p:attrName>
                                        </p:attrNameLst>
                                      </p:cBhvr>
                                      <p:to>
                                        <p:strVal val="hidden"/>
                                      </p:to>
                                    </p:set>
                                  </p:childTnLst>
                                </p:cTn>
                              </p:par>
                            </p:childTnLst>
                          </p:cTn>
                        </p:par>
                        <p:par>
                          <p:cTn id="25" fill="hold">
                            <p:stCondLst>
                              <p:cond delay="19500"/>
                            </p:stCondLst>
                            <p:childTnLst>
                              <p:par>
                                <p:cTn id="26" presetID="10" presetClass="exit" presetSubtype="0" fill="hold" grpId="1" nodeType="afterEffect">
                                  <p:stCondLst>
                                    <p:cond delay="0"/>
                                  </p:stCondLst>
                                  <p:childTnLst>
                                    <p:animEffect transition="out" filter="fade">
                                      <p:cBhvr>
                                        <p:cTn id="27" dur="1000"/>
                                        <p:tgtEl>
                                          <p:spTgt spid="10"/>
                                        </p:tgtEl>
                                      </p:cBhvr>
                                    </p:animEffect>
                                    <p:set>
                                      <p:cBhvr>
                                        <p:cTn id="28" dur="1" fill="hold">
                                          <p:stCondLst>
                                            <p:cond delay="999"/>
                                          </p:stCondLst>
                                        </p:cTn>
                                        <p:tgtEl>
                                          <p:spTgt spid="10"/>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1000"/>
                                        <p:tgtEl>
                                          <p:spTgt spid="14"/>
                                        </p:tgtEl>
                                      </p:cBhvr>
                                    </p:animEffect>
                                    <p:set>
                                      <p:cBhvr>
                                        <p:cTn id="31" dur="1" fill="hold">
                                          <p:stCondLst>
                                            <p:cond delay="999"/>
                                          </p:stCondLst>
                                        </p:cTn>
                                        <p:tgtEl>
                                          <p:spTgt spid="1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1000"/>
                                        <p:tgtEl>
                                          <p:spTgt spid="16"/>
                                        </p:tgtEl>
                                      </p:cBhvr>
                                    </p:animEffect>
                                    <p:set>
                                      <p:cBhvr>
                                        <p:cTn id="34"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8" grpId="0" animBg="1"/>
      <p:bldP spid="8" grpId="1" animBg="1"/>
      <p:bldP spid="14" grpId="0"/>
      <p:bldP spid="14" grpId="1"/>
      <p:bldP spid="16" grpId="0"/>
      <p:bldP spid="16"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69CD4-F6E9-4884-8A3B-A7300A7A20AB}"/>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A1BDD05-33F4-4C5C-BF17-16F6B2A1318B}"/>
              </a:ext>
            </a:extLst>
          </p:cNvPr>
          <p:cNvSpPr txBox="1"/>
          <p:nvPr/>
        </p:nvSpPr>
        <p:spPr>
          <a:xfrm>
            <a:off x="-1" y="2621377"/>
            <a:ext cx="12192000" cy="4031873"/>
          </a:xfrm>
          <a:prstGeom prst="rect">
            <a:avLst/>
          </a:prstGeom>
          <a:noFill/>
        </p:spPr>
        <p:txBody>
          <a:bodyPr wrap="square" rtlCol="0">
            <a:spAutoFit/>
          </a:bodyPr>
          <a:lstStyle/>
          <a:p>
            <a:pPr algn="ctr"/>
            <a:r>
              <a:rPr lang="ru-RU" sz="6400" dirty="0">
                <a:solidFill>
                  <a:srgbClr val="FF9999"/>
                </a:solidFill>
                <a:effectLst>
                  <a:outerShdw blurRad="50800" dist="38100" dir="18900000" algn="bl" rotWithShape="0">
                    <a:prstClr val="black">
                      <a:alpha val="40000"/>
                    </a:prstClr>
                  </a:outerShdw>
                </a:effectLst>
                <a:latin typeface="Grinched 2.0" panose="02000500000000000000" pitchFamily="2" charset="0"/>
              </a:rPr>
              <a:t>ежедневная витаминка для ваших детей!</a:t>
            </a:r>
          </a:p>
          <a:p>
            <a:pPr algn="ctr"/>
            <a:r>
              <a:rPr lang="en-US" sz="6400" dirty="0">
                <a:solidFill>
                  <a:schemeClr val="accent4">
                    <a:lumMod val="20000"/>
                    <a:lumOff val="80000"/>
                  </a:schemeClr>
                </a:solidFill>
                <a:effectLst>
                  <a:outerShdw blurRad="50800" dist="38100" dir="18900000" algn="bl" rotWithShape="0">
                    <a:prstClr val="black">
                      <a:alpha val="40000"/>
                    </a:prstClr>
                  </a:outerShdw>
                </a:effectLst>
                <a:latin typeface="Grinched 2.0" panose="02000500000000000000" pitchFamily="2" charset="0"/>
              </a:rPr>
              <a:t>daily math vitamin for your kids!</a:t>
            </a:r>
            <a:endParaRPr lang="ru-RU" sz="6400" dirty="0">
              <a:solidFill>
                <a:schemeClr val="accent4">
                  <a:lumMod val="20000"/>
                  <a:lumOff val="80000"/>
                </a:schemeClr>
              </a:solidFill>
              <a:effectLst>
                <a:outerShdw blurRad="50800" dist="38100" dir="18900000" algn="bl" rotWithShape="0">
                  <a:prstClr val="black">
                    <a:alpha val="40000"/>
                  </a:prstClr>
                </a:outerShdw>
              </a:effectLst>
              <a:latin typeface="Grinched 2.0" panose="02000500000000000000" pitchFamily="2" charset="0"/>
            </a:endParaRPr>
          </a:p>
          <a:p>
            <a:pPr algn="ctr"/>
            <a:r>
              <a:rPr lang="nl-NL" sz="6400" dirty="0">
                <a:solidFill>
                  <a:schemeClr val="accent5">
                    <a:lumMod val="20000"/>
                    <a:lumOff val="80000"/>
                  </a:schemeClr>
                </a:solidFill>
                <a:effectLst>
                  <a:outerShdw blurRad="50800" dist="38100" dir="18900000" algn="bl" rotWithShape="0">
                    <a:prstClr val="black">
                      <a:alpha val="40000"/>
                    </a:prstClr>
                  </a:outerShdw>
                </a:effectLst>
                <a:latin typeface="Grinched 2.0" panose="02000500000000000000" pitchFamily="2" charset="0"/>
              </a:rPr>
              <a:t>dagelijkse wiskundige vitamine voor uw kinderen!</a:t>
            </a:r>
            <a:endParaRPr lang="en-US" sz="6400" dirty="0">
              <a:solidFill>
                <a:schemeClr val="accent5">
                  <a:lumMod val="20000"/>
                  <a:lumOff val="80000"/>
                </a:schemeClr>
              </a:solidFill>
              <a:effectLst>
                <a:outerShdw blurRad="50800" dist="38100" dir="18900000" algn="bl" rotWithShape="0">
                  <a:prstClr val="black">
                    <a:alpha val="40000"/>
                  </a:prstClr>
                </a:outerShdw>
              </a:effectLst>
              <a:latin typeface="Grinched 2.0" panose="02000500000000000000" pitchFamily="2" charset="0"/>
            </a:endParaRPr>
          </a:p>
        </p:txBody>
      </p:sp>
      <p:pic>
        <p:nvPicPr>
          <p:cNvPr id="6" name="Picture 5">
            <a:extLst>
              <a:ext uri="{FF2B5EF4-FFF2-40B4-BE49-F238E27FC236}">
                <a16:creationId xmlns:a16="http://schemas.microsoft.com/office/drawing/2014/main" id="{61C441FC-EEC8-45F6-BF79-7686104BCEBC}"/>
              </a:ext>
            </a:extLst>
          </p:cNvPr>
          <p:cNvPicPr>
            <a:picLocks noChangeAspect="1"/>
          </p:cNvPicPr>
          <p:nvPr/>
        </p:nvPicPr>
        <p:blipFill>
          <a:blip r:embed="rId2"/>
          <a:stretch>
            <a:fillRect/>
          </a:stretch>
        </p:blipFill>
        <p:spPr>
          <a:xfrm>
            <a:off x="0" y="0"/>
            <a:ext cx="12192000" cy="1166126"/>
          </a:xfrm>
          <a:prstGeom prst="rect">
            <a:avLst/>
          </a:prstGeom>
        </p:spPr>
      </p:pic>
      <p:sp>
        <p:nvSpPr>
          <p:cNvPr id="7" name="Rectangle 6">
            <a:extLst>
              <a:ext uri="{FF2B5EF4-FFF2-40B4-BE49-F238E27FC236}">
                <a16:creationId xmlns:a16="http://schemas.microsoft.com/office/drawing/2014/main" id="{8D7A3E80-5BA2-46A8-8C03-77035B26CF2E}"/>
              </a:ext>
            </a:extLst>
          </p:cNvPr>
          <p:cNvSpPr/>
          <p:nvPr/>
        </p:nvSpPr>
        <p:spPr>
          <a:xfrm>
            <a:off x="0" y="1166126"/>
            <a:ext cx="12192000" cy="5691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564F0DD-2B31-4476-A7BC-01FCDB0FDBD8}"/>
              </a:ext>
            </a:extLst>
          </p:cNvPr>
          <p:cNvPicPr>
            <a:picLocks noChangeAspect="1"/>
          </p:cNvPicPr>
          <p:nvPr/>
        </p:nvPicPr>
        <p:blipFill>
          <a:blip r:embed="rId3"/>
          <a:stretch>
            <a:fillRect/>
          </a:stretch>
        </p:blipFill>
        <p:spPr>
          <a:xfrm>
            <a:off x="0" y="1233302"/>
            <a:ext cx="12192000" cy="2666756"/>
          </a:xfrm>
          <a:prstGeom prst="rect">
            <a:avLst/>
          </a:prstGeom>
        </p:spPr>
      </p:pic>
      <p:pic>
        <p:nvPicPr>
          <p:cNvPr id="9" name="Picture 8">
            <a:extLst>
              <a:ext uri="{FF2B5EF4-FFF2-40B4-BE49-F238E27FC236}">
                <a16:creationId xmlns:a16="http://schemas.microsoft.com/office/drawing/2014/main" id="{7B449FC3-3F5F-4850-809E-E117D4166110}"/>
              </a:ext>
            </a:extLst>
          </p:cNvPr>
          <p:cNvPicPr>
            <a:picLocks noChangeAspect="1"/>
          </p:cNvPicPr>
          <p:nvPr/>
        </p:nvPicPr>
        <p:blipFill>
          <a:blip r:embed="rId4"/>
          <a:stretch>
            <a:fillRect/>
          </a:stretch>
        </p:blipFill>
        <p:spPr>
          <a:xfrm>
            <a:off x="0" y="3884870"/>
            <a:ext cx="12192000" cy="2676293"/>
          </a:xfrm>
          <a:prstGeom prst="rect">
            <a:avLst/>
          </a:prstGeom>
        </p:spPr>
      </p:pic>
    </p:spTree>
    <p:extLst>
      <p:ext uri="{BB962C8B-B14F-4D97-AF65-F5344CB8AC3E}">
        <p14:creationId xmlns:p14="http://schemas.microsoft.com/office/powerpoint/2010/main" val="631613229"/>
      </p:ext>
    </p:extLst>
  </p:cSld>
  <p:clrMapOvr>
    <a:masterClrMapping/>
  </p:clrMapOvr>
  <mc:AlternateContent xmlns:mc="http://schemas.openxmlformats.org/markup-compatibility/2006">
    <mc:Choice xmlns:p14="http://schemas.microsoft.com/office/powerpoint/2010/main" Requires="p14">
      <p:transition spd="slow" p14:dur="5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193</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Calibri Light</vt:lpstr>
      <vt:lpstr>Grinched 2.0</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Yury Volokitin</dc:creator>
  <cp:lastModifiedBy>Yury Volokitin</cp:lastModifiedBy>
  <cp:revision>12</cp:revision>
  <dcterms:created xsi:type="dcterms:W3CDTF">2020-05-22T09:52:46Z</dcterms:created>
  <dcterms:modified xsi:type="dcterms:W3CDTF">2020-05-22T11:39:57Z</dcterms:modified>
</cp:coreProperties>
</file>