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EA1C804-8573-49AB-A9EE-47703E9A98B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GF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BC70A81-25C6-4F46-8038-3A9E4B7BD4A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3/6/2020 3:53:25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ort110" id="10" name="slide10">
            <a:extLst>
              <a:ext uri="{FF2B5EF4-FFF2-40B4-BE49-F238E27FC236}">
                <a16:creationId xmlns:a16="http://schemas.microsoft.com/office/drawing/2014/main" id="{7A3CBB67-5500-4013-B72E-B4A1B0C9524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ort113" id="11" name="slide11">
            <a:extLst>
              <a:ext uri="{FF2B5EF4-FFF2-40B4-BE49-F238E27FC236}">
                <a16:creationId xmlns:a16="http://schemas.microsoft.com/office/drawing/2014/main" id="{ABBA0983-6B6A-4F5C-B7F0-576910D911C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ort11" id="2" name="slide2">
            <a:extLst>
              <a:ext uri="{FF2B5EF4-FFF2-40B4-BE49-F238E27FC236}">
                <a16:creationId xmlns:a16="http://schemas.microsoft.com/office/drawing/2014/main" id="{E3A788AE-E613-4227-BC6B-9E9EA38DEA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ort12" id="3" name="slide3">
            <a:extLst>
              <a:ext uri="{FF2B5EF4-FFF2-40B4-BE49-F238E27FC236}">
                <a16:creationId xmlns:a16="http://schemas.microsoft.com/office/drawing/2014/main" id="{9DB7A5F1-B61D-4F47-AD69-A7FD4F94F3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ort13" id="4" name="slide4">
            <a:extLst>
              <a:ext uri="{FF2B5EF4-FFF2-40B4-BE49-F238E27FC236}">
                <a16:creationId xmlns:a16="http://schemas.microsoft.com/office/drawing/2014/main" id="{86CE67B4-932B-4F9E-8815-0A518D1B2D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ort15" id="5" name="slide5">
            <a:extLst>
              <a:ext uri="{FF2B5EF4-FFF2-40B4-BE49-F238E27FC236}">
                <a16:creationId xmlns:a16="http://schemas.microsoft.com/office/drawing/2014/main" id="{A1B71051-53C3-4251-93E4-1CC3DB2D1C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ort16" id="6" name="slide6">
            <a:extLst>
              <a:ext uri="{FF2B5EF4-FFF2-40B4-BE49-F238E27FC236}">
                <a16:creationId xmlns:a16="http://schemas.microsoft.com/office/drawing/2014/main" id="{4380DEED-1D1C-4605-9C34-0D6B88CB70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ort17" id="7" name="slide7">
            <a:extLst>
              <a:ext uri="{FF2B5EF4-FFF2-40B4-BE49-F238E27FC236}">
                <a16:creationId xmlns:a16="http://schemas.microsoft.com/office/drawing/2014/main" id="{E2A511AB-5008-4CD9-9077-784296B901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ort18" id="8" name="slide8">
            <a:extLst>
              <a:ext uri="{FF2B5EF4-FFF2-40B4-BE49-F238E27FC236}">
                <a16:creationId xmlns:a16="http://schemas.microsoft.com/office/drawing/2014/main" id="{61DF3780-A296-4CC5-BC3E-3DB969B0B6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ort19" id="9" name="slide9">
            <a:extLst>
              <a:ext uri="{FF2B5EF4-FFF2-40B4-BE49-F238E27FC236}">
                <a16:creationId xmlns:a16="http://schemas.microsoft.com/office/drawing/2014/main" id="{C1CF5E72-B547-45A6-A98E-2208BAEEA8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2020-03-06T21:53:28Z</dcterms:created>
  <dcterms:modified xsi:type="dcterms:W3CDTF">2020-03-06T21:53:28Z</dcterms:modified>
</cp:coreProperties>
</file>