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6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1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4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6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FAE8-D38A-46D1-83E3-78877BE9FF29}" type="datetimeFigureOut">
              <a:rPr lang="en-IN" smtClean="0"/>
              <a:t>27/12/2023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B798-77FE-47C4-BD8A-245D1985D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7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9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8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0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8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4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9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simarjeet bhatia</dc:creator>
  <cp:lastModifiedBy>simarjeet bhatia</cp:lastModifiedBy>
  <cp:revision>4</cp:revision>
  <dcterms:created xsi:type="dcterms:W3CDTF">2023-12-26T16:54:00Z</dcterms:created>
  <dcterms:modified xsi:type="dcterms:W3CDTF">2023-12-27T03:06:02Z</dcterms:modified>
</cp:coreProperties>
</file>