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D81A-DD81-EBE9-8BE6-F3DED3743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B879A-E91A-D5BE-7DB0-B6FF9B0C2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62894-5A5F-565C-CBBC-CF17EDEE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1F0A-AA64-A54A-8496-2EBC1487654B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45A93-AA51-A219-BF07-EEE2CF30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9EA53-CEB4-B763-6E10-B9B2A00E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8991-B0D5-E24A-9FA3-839817A1D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94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C78E-1C15-6DF2-A79A-9F3437A4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A087C-FB20-8080-2A9F-4E9DAEB7F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08338-6E6D-E9FE-C6FB-69100DAD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1F0A-AA64-A54A-8496-2EBC1487654B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D9D0-E7DF-C379-B929-C19680E0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3AAEB-CE8E-5208-B9AD-980394E5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8991-B0D5-E24A-9FA3-839817A1D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64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687FAC-0F52-500C-CF92-6F89023DB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1A0F0-31D9-5F2B-8A9E-3F7964D31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FC233-1434-6425-3CB7-9A53BD9A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1F0A-AA64-A54A-8496-2EBC1487654B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EF7A5-29E9-A507-618F-86223EBF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0200C-87A7-A1FE-A301-B889C67F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8991-B0D5-E24A-9FA3-839817A1D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3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93AC-FBBF-4A7F-C254-27D3C45A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B0DBD-473A-7AB4-59BD-3345098E8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6B09C-EE9E-695E-1337-CB08FB04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1F0A-AA64-A54A-8496-2EBC1487654B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7F043-08C7-21B4-8A77-8699969A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35CA0-48F6-4A47-18C9-932AC46F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8991-B0D5-E24A-9FA3-839817A1D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51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AF7B-AD0F-6A0E-1F3B-9396598D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35912-75FD-3B1A-1F9A-320E564A9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F9D8F-77BE-DA74-8C7E-06DB39C59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1F0A-AA64-A54A-8496-2EBC1487654B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A0AEF-2FAF-7128-80D3-0CDE0A19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110E6-D8D9-835B-C737-2EDD2B64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8991-B0D5-E24A-9FA3-839817A1D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33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CF45-A39A-FCDD-A9F8-B0A0B8E4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36251-016F-4F47-D010-75BF3B24F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3E8F4-2077-06BF-4E69-294EA7316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1B834-32CB-B64C-59AA-60D8E15E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1F0A-AA64-A54A-8496-2EBC1487654B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109C6-0BA8-78A9-F85F-342F2BEA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A7C6C-A10C-86A1-25DB-6C91ED1DA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8991-B0D5-E24A-9FA3-839817A1D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03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199B-A702-69A1-66D9-D7A54732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852A6-4355-EB07-AEA2-016B46833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AD9BC-D385-6B67-9013-E4BD47B15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1F6D2-F2D8-C400-53A3-D6CEBC497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457780-52F8-F558-D885-4AF38A489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E2E66-AADB-EF54-F902-4D9F92E1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1F0A-AA64-A54A-8496-2EBC1487654B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D0B0E-2A81-DBA8-D3E4-E50BE747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F7908-7084-5847-F472-BC1EAA5D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8991-B0D5-E24A-9FA3-839817A1D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14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0B15-41BD-9A40-6EAB-B47184B6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FEA95-F2C2-6554-96F7-47E1EE05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1F0A-AA64-A54A-8496-2EBC1487654B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D6E48-6ACC-3DFB-D797-3E09E24D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DA31A-4370-3769-2AFA-393B8CF6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8991-B0D5-E24A-9FA3-839817A1D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75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3D49C-260F-9A4E-5E04-337DC3F0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1F0A-AA64-A54A-8496-2EBC1487654B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65FBBE-A214-986C-180E-523E1732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773FD-8406-17B0-995A-D9ED6633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8991-B0D5-E24A-9FA3-839817A1D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2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B67A-5BE7-61AD-40C1-ED2DDE72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8267-F4F2-1345-6654-C19F96834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9310E-C9C2-FCD1-F0CF-71DBA367C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32D3A-84D7-A947-5649-0578AE28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1F0A-AA64-A54A-8496-2EBC1487654B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3DF58-57D4-8EC7-88B2-8A45A4E7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415D4-30DC-0756-C23D-19CCA405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8991-B0D5-E24A-9FA3-839817A1D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05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4824-1484-A380-FDBF-989DAC929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E51BD-6E04-3821-CA9E-77FC2D21E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2BEE2-D42D-6AF6-C9D9-EA9679260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4F748-D313-89C8-BF4E-FC261506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1F0A-AA64-A54A-8496-2EBC1487654B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4D34E-4520-4A2E-79F1-DF60D085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0236F-46DF-9DFF-2F6C-A455DF58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8991-B0D5-E24A-9FA3-839817A1D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0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A1A7A-95AB-A19F-6824-E772F3109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06FE9-C57D-C843-FACD-D5FD8E390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4E9F6-7CF5-4833-2580-ED4C4FE8B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1F0A-AA64-A54A-8496-2EBC1487654B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94E83-3062-2894-1C7B-78FA0CEF6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C2CB1-396B-15F6-1A53-F06D3ECDB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48991-B0D5-E24A-9FA3-839817A1D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56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75B19E4-0108-41C4-8DB1-11BAE0B4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7D1C4-F55B-174D-963B-E932BC5DB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19" y="669925"/>
            <a:ext cx="4635609" cy="1325563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What’s your sign?</a:t>
            </a:r>
            <a:endParaRPr lang="en-GB" sz="380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4A3EA5-C424-C042-AA5B-E6D522A0F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753102" cy="319297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17920" y="2026340"/>
            <a:ext cx="597408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A14AE1-71AB-4B18-826E-F563FF428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2916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26A6-98BE-F64C-BD2B-0CB1C1AA8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19" y="2400304"/>
            <a:ext cx="4786412" cy="344169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Set </a:t>
            </a:r>
            <a:r>
              <a:rPr lang="en-US" sz="2400" dirty="0" err="1">
                <a:solidFill>
                  <a:schemeClr val="bg1"/>
                </a:solidFill>
              </a:rPr>
              <a:t>Stellarium</a:t>
            </a:r>
            <a:r>
              <a:rPr lang="en-US" sz="2400" dirty="0">
                <a:solidFill>
                  <a:schemeClr val="bg1"/>
                </a:solidFill>
              </a:rPr>
              <a:t> to </a:t>
            </a:r>
            <a:r>
              <a:rPr lang="en-US" sz="2400" b="1" dirty="0">
                <a:solidFill>
                  <a:schemeClr val="bg1"/>
                </a:solidFill>
              </a:rPr>
              <a:t>your birth date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What </a:t>
            </a:r>
            <a:r>
              <a:rPr lang="en-US" b="1" dirty="0">
                <a:solidFill>
                  <a:schemeClr val="bg1"/>
                </a:solidFill>
              </a:rPr>
              <a:t>constellation</a:t>
            </a:r>
            <a:r>
              <a:rPr lang="en-US" dirty="0">
                <a:solidFill>
                  <a:schemeClr val="bg1"/>
                </a:solidFill>
              </a:rPr>
              <a:t> was the Sun in?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Save a </a:t>
            </a:r>
            <a:r>
              <a:rPr lang="en-US" b="1" dirty="0">
                <a:solidFill>
                  <a:schemeClr val="bg1"/>
                </a:solidFill>
              </a:rPr>
              <a:t>screenshot</a:t>
            </a:r>
            <a:r>
              <a:rPr lang="en-US" dirty="0">
                <a:solidFill>
                  <a:schemeClr val="bg1"/>
                </a:solidFill>
              </a:rPr>
              <a:t> of the Sun’s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Look at the table. What is your sign?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dirty="0" err="1">
                <a:solidFill>
                  <a:schemeClr val="bg1"/>
                </a:solidFill>
              </a:rPr>
              <a:t>Stellarium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b="1" dirty="0">
                <a:solidFill>
                  <a:schemeClr val="bg1"/>
                </a:solidFill>
              </a:rPr>
              <a:t>when</a:t>
            </a:r>
            <a:r>
              <a:rPr lang="en-US" sz="2400" dirty="0">
                <a:solidFill>
                  <a:schemeClr val="bg1"/>
                </a:solidFill>
              </a:rPr>
              <a:t> is the Sun </a:t>
            </a:r>
            <a:r>
              <a:rPr lang="en-US" sz="2400" b="1" dirty="0">
                <a:solidFill>
                  <a:schemeClr val="bg1"/>
                </a:solidFill>
              </a:rPr>
              <a:t>actually</a:t>
            </a:r>
            <a:r>
              <a:rPr lang="en-US" sz="2400" dirty="0">
                <a:solidFill>
                  <a:schemeClr val="bg1"/>
                </a:solidFill>
              </a:rPr>
              <a:t> in your horoscope sign?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ADAD7-62BE-EC4C-919B-A7CC5D99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03748" y="6356350"/>
            <a:ext cx="125005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41F60-2C20-DC4B-9E7D-AE7B9C99680E}" type="slidenum">
              <a:rPr lang="en-GB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5E3D45E9-E8C3-0B47-87B7-C2C50218A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5047"/>
              </p:ext>
            </p:extLst>
          </p:nvPr>
        </p:nvGraphicFramePr>
        <p:xfrm>
          <a:off x="382916" y="3363402"/>
          <a:ext cx="5367786" cy="3494598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841302">
                  <a:extLst>
                    <a:ext uri="{9D8B030D-6E8A-4147-A177-3AD203B41FA5}">
                      <a16:colId xmlns:a16="http://schemas.microsoft.com/office/drawing/2014/main" val="823189516"/>
                    </a:ext>
                  </a:extLst>
                </a:gridCol>
                <a:gridCol w="1711842">
                  <a:extLst>
                    <a:ext uri="{9D8B030D-6E8A-4147-A177-3AD203B41FA5}">
                      <a16:colId xmlns:a16="http://schemas.microsoft.com/office/drawing/2014/main" val="3684480342"/>
                    </a:ext>
                  </a:extLst>
                </a:gridCol>
                <a:gridCol w="1115454">
                  <a:extLst>
                    <a:ext uri="{9D8B030D-6E8A-4147-A177-3AD203B41FA5}">
                      <a16:colId xmlns:a16="http://schemas.microsoft.com/office/drawing/2014/main" val="3889415389"/>
                    </a:ext>
                  </a:extLst>
                </a:gridCol>
                <a:gridCol w="1699188">
                  <a:extLst>
                    <a:ext uri="{9D8B030D-6E8A-4147-A177-3AD203B41FA5}">
                      <a16:colId xmlns:a16="http://schemas.microsoft.com/office/drawing/2014/main" val="3497596758"/>
                    </a:ext>
                  </a:extLst>
                </a:gridCol>
              </a:tblGrid>
              <a:tr h="5824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Aries</a:t>
                      </a:r>
                      <a:endParaRPr lang="en-SG" sz="16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10853" marT="138806" marB="138806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 Mar 21 – Apr 19</a:t>
                      </a:r>
                      <a:endParaRPr lang="en-SG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3" marR="110853" marT="138806" marB="138806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Libra</a:t>
                      </a:r>
                      <a:endParaRPr lang="en-SG" sz="16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10853" marT="138806" marB="138806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 Sep 23 – Oct 22</a:t>
                      </a:r>
                      <a:endParaRPr lang="en-SG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3" marR="110853" marT="138806" marB="138806"/>
                </a:tc>
                <a:extLst>
                  <a:ext uri="{0D108BD9-81ED-4DB2-BD59-A6C34878D82A}">
                    <a16:rowId xmlns:a16="http://schemas.microsoft.com/office/drawing/2014/main" val="3707058680"/>
                  </a:ext>
                </a:extLst>
              </a:tr>
              <a:tr h="5824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Taurus</a:t>
                      </a:r>
                      <a:endParaRPr lang="en-SG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10853" marT="138806" marB="138806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 Apr 20 – May 20</a:t>
                      </a:r>
                      <a:endParaRPr lang="en-SG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3" marR="110853" marT="138806" marB="138806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Scorpio</a:t>
                      </a:r>
                      <a:endParaRPr lang="en-SG" sz="16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10853" marT="138806" marB="138806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 Oct 23 – Nov 21</a:t>
                      </a:r>
                      <a:endParaRPr lang="en-SG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3" marR="110853" marT="138806" marB="138806"/>
                </a:tc>
                <a:extLst>
                  <a:ext uri="{0D108BD9-81ED-4DB2-BD59-A6C34878D82A}">
                    <a16:rowId xmlns:a16="http://schemas.microsoft.com/office/drawing/2014/main" val="3602684219"/>
                  </a:ext>
                </a:extLst>
              </a:tr>
              <a:tr h="5824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Gemini</a:t>
                      </a:r>
                      <a:endParaRPr lang="en-SG" sz="16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10853" marT="138806" marB="138806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 May 21 – Jun 20</a:t>
                      </a:r>
                      <a:endParaRPr lang="en-SG" sz="16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3" marR="110853" marT="138806" marB="138806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Sagittarius</a:t>
                      </a:r>
                      <a:endParaRPr lang="en-SG" sz="16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10853" marT="138806" marB="138806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 Nov 22 – Dec 21</a:t>
                      </a:r>
                      <a:endParaRPr lang="en-SG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3" marR="110853" marT="138806" marB="138806"/>
                </a:tc>
                <a:extLst>
                  <a:ext uri="{0D108BD9-81ED-4DB2-BD59-A6C34878D82A}">
                    <a16:rowId xmlns:a16="http://schemas.microsoft.com/office/drawing/2014/main" val="63128642"/>
                  </a:ext>
                </a:extLst>
              </a:tr>
              <a:tr h="5824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Cancer</a:t>
                      </a:r>
                      <a:endParaRPr lang="en-SG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10853" marT="138806" marB="138806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 Jun 21 – Jul 22</a:t>
                      </a:r>
                      <a:endParaRPr lang="en-SG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3" marR="110853" marT="138806" marB="138806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Capricorn</a:t>
                      </a:r>
                      <a:endParaRPr lang="en-SG" sz="16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10853" marT="138806" marB="138806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 Dec 22 – Jan 19</a:t>
                      </a:r>
                      <a:endParaRPr lang="en-SG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3" marR="110853" marT="138806" marB="138806"/>
                </a:tc>
                <a:extLst>
                  <a:ext uri="{0D108BD9-81ED-4DB2-BD59-A6C34878D82A}">
                    <a16:rowId xmlns:a16="http://schemas.microsoft.com/office/drawing/2014/main" val="3665943254"/>
                  </a:ext>
                </a:extLst>
              </a:tr>
              <a:tr h="5824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Leo</a:t>
                      </a:r>
                      <a:endParaRPr lang="en-SG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10853" marT="138806" marB="138806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 Jul 23 – Aug 22</a:t>
                      </a:r>
                      <a:endParaRPr lang="en-SG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3" marR="110853" marT="138806" marB="138806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Aquarius</a:t>
                      </a:r>
                      <a:endParaRPr lang="en-SG" sz="16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10853" marT="138806" marB="138806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 Jan 20 – Feb 18</a:t>
                      </a:r>
                      <a:endParaRPr lang="en-SG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3" marR="110853" marT="138806" marB="138806"/>
                </a:tc>
                <a:extLst>
                  <a:ext uri="{0D108BD9-81ED-4DB2-BD59-A6C34878D82A}">
                    <a16:rowId xmlns:a16="http://schemas.microsoft.com/office/drawing/2014/main" val="1100649389"/>
                  </a:ext>
                </a:extLst>
              </a:tr>
              <a:tr h="5824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Virgo</a:t>
                      </a:r>
                      <a:endParaRPr lang="en-SG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10853" marT="138806" marB="138806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 Aug 23 – Sep 22</a:t>
                      </a:r>
                      <a:endParaRPr lang="en-SG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3" marR="110853" marT="138806" marB="138806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Pisces</a:t>
                      </a:r>
                      <a:endParaRPr lang="en-SG" sz="16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10853" marT="138806" marB="138806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 Feb 19 – Mar 20</a:t>
                      </a:r>
                      <a:endParaRPr lang="en-SG" sz="16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3" marR="110853" marT="138806" marB="138806"/>
                </a:tc>
                <a:extLst>
                  <a:ext uri="{0D108BD9-81ED-4DB2-BD59-A6C34878D82A}">
                    <a16:rowId xmlns:a16="http://schemas.microsoft.com/office/drawing/2014/main" val="224594375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355177F-495C-300A-5A01-BC828E16694F}"/>
              </a:ext>
            </a:extLst>
          </p:cNvPr>
          <p:cNvSpPr/>
          <p:nvPr/>
        </p:nvSpPr>
        <p:spPr>
          <a:xfrm>
            <a:off x="467215" y="2562764"/>
            <a:ext cx="11257569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APRIL FOOLS’!!!!!</a:t>
            </a:r>
            <a:endParaRPr lang="en-GB" sz="1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063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1" grpId="1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137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What’s your sign?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your sign?</dc:title>
  <dc:creator>Yiwen Ban</dc:creator>
  <cp:lastModifiedBy>Yiwen Ban</cp:lastModifiedBy>
  <cp:revision>2</cp:revision>
  <dcterms:created xsi:type="dcterms:W3CDTF">2022-06-01T09:04:03Z</dcterms:created>
  <dcterms:modified xsi:type="dcterms:W3CDTF">2022-06-01T09:07:12Z</dcterms:modified>
</cp:coreProperties>
</file>