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  <p:sldMasterId id="2147483660" r:id="rId2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197"/>
  </p:normalViewPr>
  <p:slideViewPr>
    <p:cSldViewPr snapToGrid="0" snapToObjects="1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93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53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12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57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81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34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05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9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123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972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15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587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978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830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718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20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78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6/13/22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3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6/13/22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47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6/13/22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2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6/13/22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22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6/13/22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23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6/13/22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77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6/13/22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701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70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1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CD84B89-83B1-AA44-B9BE-C68A3A346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lant in the beach">
            <a:extLst>
              <a:ext uri="{FF2B5EF4-FFF2-40B4-BE49-F238E27FC236}">
                <a16:creationId xmlns:a16="http://schemas.microsoft.com/office/drawing/2014/main" id="{0B8F2F54-6F8B-3AB8-3E80-BE9319C5B9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DF3B9D9F-2555-4B2E-AD17-056B66596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5594" y="812056"/>
            <a:ext cx="3876811" cy="5127565"/>
          </a:xfrm>
          <a:custGeom>
            <a:avLst/>
            <a:gdLst>
              <a:gd name="connsiteX0" fmla="*/ 1941583 w 3876811"/>
              <a:gd name="connsiteY0" fmla="*/ 0 h 5127565"/>
              <a:gd name="connsiteX1" fmla="*/ 2111641 w 3876811"/>
              <a:gd name="connsiteY1" fmla="*/ 149098 h 5127565"/>
              <a:gd name="connsiteX2" fmla="*/ 3370494 w 3876811"/>
              <a:gd name="connsiteY2" fmla="*/ 774450 h 5127565"/>
              <a:gd name="connsiteX3" fmla="*/ 3876811 w 3876811"/>
              <a:gd name="connsiteY3" fmla="*/ 1854685 h 5127565"/>
              <a:gd name="connsiteX4" fmla="*/ 3876810 w 3876811"/>
              <a:gd name="connsiteY4" fmla="*/ 2507216 h 5127565"/>
              <a:gd name="connsiteX5" fmla="*/ 3872563 w 3876811"/>
              <a:gd name="connsiteY5" fmla="*/ 5127565 h 5127565"/>
              <a:gd name="connsiteX6" fmla="*/ 4248 w 3876811"/>
              <a:gd name="connsiteY6" fmla="*/ 5127565 h 5127565"/>
              <a:gd name="connsiteX7" fmla="*/ 0 w 3876811"/>
              <a:gd name="connsiteY7" fmla="*/ 2507216 h 5127565"/>
              <a:gd name="connsiteX8" fmla="*/ 1 w 3876811"/>
              <a:gd name="connsiteY8" fmla="*/ 1854685 h 5127565"/>
              <a:gd name="connsiteX9" fmla="*/ 506320 w 3876811"/>
              <a:gd name="connsiteY9" fmla="*/ 774450 h 5127565"/>
              <a:gd name="connsiteX10" fmla="*/ 1765173 w 3876811"/>
              <a:gd name="connsiteY10" fmla="*/ 149098 h 512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76811" h="5127565">
                <a:moveTo>
                  <a:pt x="1941583" y="0"/>
                </a:moveTo>
                <a:lnTo>
                  <a:pt x="2111641" y="149098"/>
                </a:lnTo>
                <a:cubicBezTo>
                  <a:pt x="2533316" y="474958"/>
                  <a:pt x="3008486" y="564716"/>
                  <a:pt x="3370494" y="774450"/>
                </a:cubicBezTo>
                <a:cubicBezTo>
                  <a:pt x="3718589" y="1017851"/>
                  <a:pt x="3876811" y="1296993"/>
                  <a:pt x="3876811" y="1854685"/>
                </a:cubicBezTo>
                <a:cubicBezTo>
                  <a:pt x="3876811" y="2072195"/>
                  <a:pt x="3876810" y="2289706"/>
                  <a:pt x="3876810" y="2507216"/>
                </a:cubicBezTo>
                <a:lnTo>
                  <a:pt x="3872563" y="5127565"/>
                </a:lnTo>
                <a:lnTo>
                  <a:pt x="4248" y="5127565"/>
                </a:lnTo>
                <a:lnTo>
                  <a:pt x="0" y="2507216"/>
                </a:lnTo>
                <a:cubicBezTo>
                  <a:pt x="0" y="2289706"/>
                  <a:pt x="1" y="2072195"/>
                  <a:pt x="1" y="1854685"/>
                </a:cubicBezTo>
                <a:cubicBezTo>
                  <a:pt x="1" y="1296993"/>
                  <a:pt x="158225" y="1017851"/>
                  <a:pt x="506320" y="774450"/>
                </a:cubicBezTo>
                <a:cubicBezTo>
                  <a:pt x="868329" y="564716"/>
                  <a:pt x="1343500" y="474958"/>
                  <a:pt x="1765173" y="14909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A8C5A5-AA4D-C007-475C-2DB894943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69389" y="1891412"/>
            <a:ext cx="3149221" cy="2149459"/>
          </a:xfrm>
        </p:spPr>
        <p:txBody>
          <a:bodyPr>
            <a:normAutofit/>
          </a:bodyPr>
          <a:lstStyle/>
          <a:p>
            <a:pPr algn="ctr"/>
            <a:r>
              <a:rPr lang="en-GB" sz="4000"/>
              <a:t>Happy summer solstice!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DAD7E-CD74-171E-4E48-AFA36FD60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398" y="4313467"/>
            <a:ext cx="2765446" cy="1241171"/>
          </a:xfrm>
        </p:spPr>
        <p:txBody>
          <a:bodyPr>
            <a:normAutofit/>
          </a:bodyPr>
          <a:lstStyle/>
          <a:p>
            <a:pPr algn="ctr"/>
            <a:r>
              <a:rPr lang="en-GB"/>
              <a:t>21 June 2022</a:t>
            </a:r>
          </a:p>
        </p:txBody>
      </p:sp>
      <p:sp>
        <p:nvSpPr>
          <p:cNvPr id="18" name="Freeform: Shape 10">
            <a:extLst>
              <a:ext uri="{FF2B5EF4-FFF2-40B4-BE49-F238E27FC236}">
                <a16:creationId xmlns:a16="http://schemas.microsoft.com/office/drawing/2014/main" id="{98F816C8-664D-4D46-87AC-DD7054006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828" y="705180"/>
            <a:ext cx="4014345" cy="5316049"/>
          </a:xfrm>
          <a:custGeom>
            <a:avLst/>
            <a:gdLst>
              <a:gd name="connsiteX0" fmla="*/ 2010463 w 4014345"/>
              <a:gd name="connsiteY0" fmla="*/ 0 h 5302828"/>
              <a:gd name="connsiteX1" fmla="*/ 2186554 w 4014345"/>
              <a:gd name="connsiteY1" fmla="*/ 153908 h 5302828"/>
              <a:gd name="connsiteX2" fmla="*/ 3490066 w 4014345"/>
              <a:gd name="connsiteY2" fmla="*/ 799434 h 5302828"/>
              <a:gd name="connsiteX3" fmla="*/ 4014345 w 4014345"/>
              <a:gd name="connsiteY3" fmla="*/ 1914517 h 5302828"/>
              <a:gd name="connsiteX4" fmla="*/ 4014344 w 4014345"/>
              <a:gd name="connsiteY4" fmla="*/ 2588099 h 5302828"/>
              <a:gd name="connsiteX5" fmla="*/ 4009930 w 4014345"/>
              <a:gd name="connsiteY5" fmla="*/ 5302828 h 5302828"/>
              <a:gd name="connsiteX6" fmla="*/ 4415 w 4014345"/>
              <a:gd name="connsiteY6" fmla="*/ 5302828 h 5302828"/>
              <a:gd name="connsiteX7" fmla="*/ 0 w 4014345"/>
              <a:gd name="connsiteY7" fmla="*/ 2588099 h 5302828"/>
              <a:gd name="connsiteX8" fmla="*/ 1 w 4014345"/>
              <a:gd name="connsiteY8" fmla="*/ 1914517 h 5302828"/>
              <a:gd name="connsiteX9" fmla="*/ 524282 w 4014345"/>
              <a:gd name="connsiteY9" fmla="*/ 799434 h 5302828"/>
              <a:gd name="connsiteX10" fmla="*/ 1827794 w 4014345"/>
              <a:gd name="connsiteY10" fmla="*/ 153908 h 5302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14345" h="5302828">
                <a:moveTo>
                  <a:pt x="2010463" y="0"/>
                </a:moveTo>
                <a:lnTo>
                  <a:pt x="2186554" y="153908"/>
                </a:lnTo>
                <a:cubicBezTo>
                  <a:pt x="2623188" y="490280"/>
                  <a:pt x="3115215" y="582934"/>
                  <a:pt x="3490066" y="799434"/>
                </a:cubicBezTo>
                <a:cubicBezTo>
                  <a:pt x="3850510" y="1050687"/>
                  <a:pt x="4014345" y="1338834"/>
                  <a:pt x="4014345" y="1914517"/>
                </a:cubicBezTo>
                <a:cubicBezTo>
                  <a:pt x="4014345" y="2139044"/>
                  <a:pt x="4014344" y="2363572"/>
                  <a:pt x="4014344" y="2588099"/>
                </a:cubicBezTo>
                <a:lnTo>
                  <a:pt x="4009930" y="5302828"/>
                </a:lnTo>
                <a:lnTo>
                  <a:pt x="4415" y="5302828"/>
                </a:lnTo>
                <a:lnTo>
                  <a:pt x="0" y="2588099"/>
                </a:lnTo>
                <a:cubicBezTo>
                  <a:pt x="0" y="2363572"/>
                  <a:pt x="1" y="2139044"/>
                  <a:pt x="1" y="1914517"/>
                </a:cubicBezTo>
                <a:cubicBezTo>
                  <a:pt x="1" y="1338834"/>
                  <a:pt x="163838" y="1050687"/>
                  <a:pt x="524282" y="799434"/>
                </a:cubicBezTo>
                <a:cubicBezTo>
                  <a:pt x="899134" y="582934"/>
                  <a:pt x="1391162" y="490280"/>
                  <a:pt x="1827794" y="153908"/>
                </a:cubicBezTo>
                <a:close/>
              </a:path>
            </a:pathLst>
          </a:custGeom>
          <a:noFill/>
          <a:ln w="25400" cap="rnd">
            <a:solidFill>
              <a:schemeClr val="bg2">
                <a:alpha val="58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58151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Marrakesh">
      <a:dk1>
        <a:srgbClr val="000000"/>
      </a:dk1>
      <a:lt1>
        <a:srgbClr val="FFFFFF"/>
      </a:lt1>
      <a:dk2>
        <a:srgbClr val="431C30"/>
      </a:dk2>
      <a:lt2>
        <a:srgbClr val="F3F0EF"/>
      </a:lt2>
      <a:accent1>
        <a:srgbClr val="B35B55"/>
      </a:accent1>
      <a:accent2>
        <a:srgbClr val="CF7E6C"/>
      </a:accent2>
      <a:accent3>
        <a:srgbClr val="CA8F58"/>
      </a:accent3>
      <a:accent4>
        <a:srgbClr val="A97C54"/>
      </a:accent4>
      <a:accent5>
        <a:srgbClr val="917E45"/>
      </a:accent5>
      <a:accent6>
        <a:srgbClr val="647576"/>
      </a:accent6>
      <a:hlink>
        <a:srgbClr val="A25872"/>
      </a:hlink>
      <a:folHlink>
        <a:srgbClr val="667A7E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ppt/theme/theme2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393620"/>
      </a:dk2>
      <a:lt2>
        <a:srgbClr val="E8E6E2"/>
      </a:lt2>
      <a:accent1>
        <a:srgbClr val="93A4C4"/>
      </a:accent1>
      <a:accent2>
        <a:srgbClr val="7AA9B7"/>
      </a:accent2>
      <a:accent3>
        <a:srgbClr val="82ACA5"/>
      </a:accent3>
      <a:accent4>
        <a:srgbClr val="77AE8D"/>
      </a:accent4>
      <a:accent5>
        <a:srgbClr val="81AC81"/>
      </a:accent5>
      <a:accent6>
        <a:srgbClr val="8CAB74"/>
      </a:accent6>
      <a:hlink>
        <a:srgbClr val="94805A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Century Gothic</vt:lpstr>
      <vt:lpstr>Elephant</vt:lpstr>
      <vt:lpstr>Goudy Old Style</vt:lpstr>
      <vt:lpstr>MarrakeshVTI</vt:lpstr>
      <vt:lpstr>BrushVTI</vt:lpstr>
      <vt:lpstr>Happy summer solstice!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Happy summer solstice!</dc:title>
  <dc:creator>Yiwen Ban</dc:creator>
  <cp:lastModifiedBy>Yiwen Ban</cp:lastModifiedBy>
  <cp:revision>3</cp:revision>
  <dcterms:created xsi:type="dcterms:W3CDTF">2022-06-13T23:06:41Z</dcterms:created>
  <dcterms:modified xsi:type="dcterms:W3CDTF">2022-06-13T23:11:33Z</dcterms:modified>
</cp:coreProperties>
</file>