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4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6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8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9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2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1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2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2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8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6/13/22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293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Rainbow reflection at the sky">
            <a:extLst>
              <a:ext uri="{FF2B5EF4-FFF2-40B4-BE49-F238E27FC236}">
                <a16:creationId xmlns:a16="http://schemas.microsoft.com/office/drawing/2014/main" id="{87148520-E1F6-FB7F-3A4C-E505718BFB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09" r="-1" b="-1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2BDB4F-CA6F-2E5C-DE5B-B26498949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4583" y="686020"/>
            <a:ext cx="5859787" cy="2742980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Happy winter solstice!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FD768-50CF-0FCD-2579-6FCD4037C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4583" y="3602038"/>
            <a:ext cx="5859787" cy="2569942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21 Dec 202x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5212886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LightSeed_2SEEDS">
      <a:dk1>
        <a:srgbClr val="000000"/>
      </a:dk1>
      <a:lt1>
        <a:srgbClr val="FFFFFF"/>
      </a:lt1>
      <a:dk2>
        <a:srgbClr val="242841"/>
      </a:dk2>
      <a:lt2>
        <a:srgbClr val="E2E6E8"/>
      </a:lt2>
      <a:accent1>
        <a:srgbClr val="C39476"/>
      </a:accent1>
      <a:accent2>
        <a:srgbClr val="CE8F90"/>
      </a:accent2>
      <a:accent3>
        <a:srgbClr val="ABA177"/>
      </a:accent3>
      <a:accent4>
        <a:srgbClr val="76A4C3"/>
      </a:accent4>
      <a:accent5>
        <a:srgbClr val="8F9ACE"/>
      </a:accent5>
      <a:accent6>
        <a:srgbClr val="8876C3"/>
      </a:accent6>
      <a:hlink>
        <a:srgbClr val="5987A4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Nova</vt:lpstr>
      <vt:lpstr>TropicVTI</vt:lpstr>
      <vt:lpstr>Happy winter solstice!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winter solstice!</dc:title>
  <dc:creator>Yiwen Ban</dc:creator>
  <cp:lastModifiedBy>Yiwen Ban</cp:lastModifiedBy>
  <cp:revision>1</cp:revision>
  <dcterms:created xsi:type="dcterms:W3CDTF">2022-06-13T23:12:26Z</dcterms:created>
  <dcterms:modified xsi:type="dcterms:W3CDTF">2022-06-13T23:14:30Z</dcterms:modified>
</cp:coreProperties>
</file>