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CA231D-4177-4B0B-9349-0FDD51418A09}">
  <a:tblStyle styleId="{7DCA231D-4177-4B0B-9349-0FDD51418A0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84789b167f_1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84789b167f_1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84789b167f_1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84789b167f_1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Before diving in, whenever we are </a:t>
            </a:r>
            <a:r>
              <a:rPr lang="en" sz="1500"/>
              <a:t>trying</a:t>
            </a:r>
            <a:r>
              <a:rPr lang="en" sz="1500"/>
              <a:t> to come up with a model for some data, we have to talk to its applicability. At its core, linear regression seeks to establish a linear relationship between a response variable  and predictors variable. in the context of stock prediction, </a:t>
            </a:r>
            <a:r>
              <a:rPr lang="en" sz="1500">
                <a:solidFill>
                  <a:schemeClr val="dk1"/>
                </a:solidFill>
              </a:rPr>
              <a:t>stock prices can exhibit non-linear trends over long periods, but they often move in relatively linear patterns over short periods. So in this case, </a:t>
            </a:r>
            <a:r>
              <a:rPr lang="en" sz="1500"/>
              <a:t>the response variable is the future price, and the predictor variable can be present price. Another reason that we might choose linear regression is for its simplicity, it is very straightforward, replying on the least squared method to find the best line of fit. And this simplicity might translate to faster model training and prediction.</a:t>
            </a:r>
            <a:endParaRPr sz="15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48e1d7991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48e1d7991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t>Now, while we've discussed the strengths of linear regression, it's essential to balance our understanding by acknowledging its limitations, especially when applied to time series data.</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Clr>
                <a:schemeClr val="dk1"/>
              </a:buClr>
              <a:buSzPts val="1100"/>
              <a:buFont typeface="Arial"/>
              <a:buNone/>
            </a:pPr>
            <a:r>
              <a:rPr lang="en" sz="1500"/>
              <a:t>Linearity Assumption: Time series data, with its ups, downs, and seasonal fluctuations, often defies simple linear trends. We can't always draw a straight line through such dynamic data.</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Clr>
                <a:schemeClr val="dk1"/>
              </a:buClr>
              <a:buSzPts val="1100"/>
              <a:buFont typeface="Arial"/>
              <a:buNone/>
            </a:pPr>
            <a:r>
              <a:rPr lang="en" sz="1500"/>
              <a:t>Another challenge – linear regression assumes that our data has a steady mean and variance. But, as many of us have learned in this class, time series data, particularly stock prices, often waver and shift, making them non-stationary.</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Clr>
                <a:schemeClr val="dk1"/>
              </a:buClr>
              <a:buSzPts val="1100"/>
              <a:buFont typeface="Arial"/>
              <a:buNone/>
            </a:pPr>
            <a:r>
              <a:rPr lang="en" sz="1500"/>
              <a:t>In addition to all these, in real life, The world is full of surprises, and the stock market is no exception. Events like financial crises or global pandemics can send shockwaves through the market. Linear regression might not always be agile enough to account for these sudden shifts.</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Clr>
                <a:schemeClr val="dk1"/>
              </a:buClr>
              <a:buSzPts val="1100"/>
              <a:buFont typeface="Arial"/>
              <a:buNone/>
            </a:pPr>
            <a:r>
              <a:rPr lang="en" sz="1500"/>
              <a:t>So, How can we navigate around these limitations? There is looking at the trend, differencing, moving </a:t>
            </a:r>
            <a:r>
              <a:rPr lang="en" sz="1500"/>
              <a:t>average, lasso, ridge. Today we are going to talk about introducing</a:t>
            </a:r>
            <a:r>
              <a:rPr lang="en" sz="1500"/>
              <a:t> lag variables</a:t>
            </a:r>
            <a:endParaRPr sz="1500">
              <a:solidFill>
                <a:srgbClr val="374151"/>
              </a:solidFill>
              <a:highlight>
                <a:srgbClr val="F7F7F8"/>
              </a:highlight>
            </a:endParaRPr>
          </a:p>
          <a:p>
            <a:pPr indent="0" lvl="0" marL="0" rtl="0" algn="l">
              <a:lnSpc>
                <a:spcPct val="115000"/>
              </a:lnSpc>
              <a:spcBef>
                <a:spcPts val="0"/>
              </a:spcBef>
              <a:spcAft>
                <a:spcPts val="0"/>
              </a:spcAft>
              <a:buNone/>
            </a:pPr>
            <a:r>
              <a:t/>
            </a:r>
            <a:endParaRPr sz="15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48e1d7991f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48e1d7991f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Think of lag variables as a window to the past. By incorporating past observations into our model, we're equipping it with a memory. </a:t>
            </a:r>
            <a:endParaRPr sz="1500"/>
          </a:p>
          <a:p>
            <a:pPr indent="0" lvl="0" marL="0" rtl="0" algn="l">
              <a:spcBef>
                <a:spcPts val="0"/>
              </a:spcBef>
              <a:spcAft>
                <a:spcPts val="0"/>
              </a:spcAft>
              <a:buClr>
                <a:schemeClr val="dk1"/>
              </a:buClr>
              <a:buSzPts val="1100"/>
              <a:buFont typeface="Arial"/>
              <a:buNone/>
            </a:pPr>
            <a:r>
              <a:rPr lang="en" sz="1500"/>
              <a:t>We can see from the lag plot that close price of Apple stock are correlated with closing price from the previous day. They are all have almost linear relationship with each other. So the lag feature will be useful for linear model.</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This 'memory' helps in several ways: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Temporal Dependencies: Stock prices today might be influenced by their values from a few days or even months ago (in this case from the last 5 days). Lags allow us to capture these dependencies, giving our model a more informed basis for predictions.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Addressing Non-linearity: While stocks might exhibit short-term linear trends, they often unfurl non-linear behaviors over extended periods. Lags capture these short-term fluctuations, and when synthesized, they enable the model to navigate nonlinearity.</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Reacting to Market Shocks: lag features enable us to remain adaptive to these abrupt changes</a:t>
            </a:r>
            <a:endParaRPr sz="1500"/>
          </a:p>
          <a:p>
            <a:pPr indent="0" lvl="0" marL="0" rtl="0" algn="l">
              <a:spcBef>
                <a:spcPts val="0"/>
              </a:spcBef>
              <a:spcAft>
                <a:spcPts val="0"/>
              </a:spcAft>
              <a:buNone/>
            </a:pPr>
            <a:r>
              <a:t/>
            </a:r>
            <a:endParaRPr sz="15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48e1d7991f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48e1d7991f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7F7F8"/>
                </a:highlight>
                <a:latin typeface="Roboto"/>
                <a:ea typeface="Roboto"/>
                <a:cs typeface="Roboto"/>
                <a:sym typeface="Roboto"/>
              </a:rPr>
              <a:t>Marginal Improvement: </a:t>
            </a:r>
            <a:r>
              <a:rPr lang="en" sz="1200">
                <a:solidFill>
                  <a:srgbClr val="374151"/>
                </a:solidFill>
                <a:highlight>
                  <a:srgbClr val="F7F7F8"/>
                </a:highlight>
                <a:latin typeface="Roboto"/>
                <a:ea typeface="Roboto"/>
                <a:cs typeface="Roboto"/>
                <a:sym typeface="Roboto"/>
              </a:rPr>
              <a:t>While the improvement is marginal, it indicates that the lag features did contribute some useful information that helped reduce prediction error, even if only slightly</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a:solidFill>
                  <a:schemeClr val="dk1"/>
                </a:solidFill>
                <a:highlight>
                  <a:srgbClr val="F7F7F8"/>
                </a:highlight>
                <a:latin typeface="Roboto"/>
                <a:ea typeface="Roboto"/>
                <a:cs typeface="Roboto"/>
                <a:sym typeface="Roboto"/>
              </a:rPr>
              <a:t>Complexity vs. Performance Trade-off: </a:t>
            </a:r>
            <a:r>
              <a:rPr lang="en" sz="1200">
                <a:solidFill>
                  <a:srgbClr val="374151"/>
                </a:solidFill>
                <a:highlight>
                  <a:srgbClr val="F7F7F8"/>
                </a:highlight>
                <a:latin typeface="Roboto"/>
                <a:ea typeface="Roboto"/>
                <a:cs typeface="Roboto"/>
                <a:sym typeface="Roboto"/>
              </a:rPr>
              <a:t>The addition of lagged features increases the complexity of the model. In this case, the complexity added by the lagged features results in only a small gain in predictive accuracy. It's important to weigh the benefits of this minor improvement against the added complexity, especially when considering interpretability, training time, and potential overfitting.</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So in real life it really just depends.</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84789b167f_1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84789b167f_1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84789b167f_1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84789b167f_1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train the model, we first created a </a:t>
            </a:r>
            <a:r>
              <a:rPr lang="en"/>
              <a:t>windowed dataset by a using a sliding window. It is similar to what was covered in the class. Here we set the window size to be 20 time steps, which means we will use 20 data points to predict the next data point. After we predict one data point, we are going to slide the window one data point ahead and take the next 20 data points as the </a:t>
            </a:r>
            <a:r>
              <a:rPr b="1" lang="en"/>
              <a:t>second window</a:t>
            </a:r>
            <a:r>
              <a:rPr lang="en"/>
              <a:t>, and do the prediction, and so on. </a:t>
            </a:r>
            <a:endParaRPr/>
          </a:p>
          <a:p>
            <a:pPr indent="0" lvl="0" marL="0" rtl="0" algn="l">
              <a:spcBef>
                <a:spcPts val="0"/>
              </a:spcBef>
              <a:spcAft>
                <a:spcPts val="0"/>
              </a:spcAft>
              <a:buNone/>
            </a:pPr>
            <a:r>
              <a:rPr lang="en"/>
              <a:t>By applying the sliding window on our dataset, it provide a</a:t>
            </a:r>
            <a:r>
              <a:rPr b="1" lang="en"/>
              <a:t> fixed input size</a:t>
            </a:r>
            <a:r>
              <a:rPr lang="en"/>
              <a:t> for LSTM networks, and it also ensures that the </a:t>
            </a:r>
            <a:r>
              <a:rPr b="1" lang="en"/>
              <a:t>sequence order of data</a:t>
            </a:r>
            <a:r>
              <a:rPr lang="en"/>
              <a:t> is preserved. </a:t>
            </a:r>
            <a:endParaRPr/>
          </a:p>
          <a:p>
            <a:pPr indent="0" lvl="0" marL="0" rtl="0" algn="l">
              <a:spcBef>
                <a:spcPts val="0"/>
              </a:spcBef>
              <a:spcAft>
                <a:spcPts val="0"/>
              </a:spcAft>
              <a:buNone/>
            </a:pPr>
            <a:r>
              <a:rPr lang="en"/>
              <a:t>Then we split the dataset, 70% for training, 30% for testing.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8476aa3ea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8476aa3ea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we get the right dataset for LSTM, </a:t>
            </a:r>
            <a:r>
              <a:rPr lang="en"/>
              <a:t>We are going to build our model.</a:t>
            </a:r>
            <a:endParaRPr/>
          </a:p>
          <a:p>
            <a:pPr indent="0" lvl="0" marL="0" rtl="0" algn="l">
              <a:spcBef>
                <a:spcPts val="0"/>
              </a:spcBef>
              <a:spcAft>
                <a:spcPts val="0"/>
              </a:spcAft>
              <a:buNone/>
            </a:pPr>
            <a:r>
              <a:rPr lang="en"/>
              <a:t>LSTM is…</a:t>
            </a:r>
            <a:endParaRPr/>
          </a:p>
          <a:p>
            <a:pPr indent="0" lvl="0" marL="0" rtl="0" algn="l">
              <a:spcBef>
                <a:spcPts val="0"/>
              </a:spcBef>
              <a:spcAft>
                <a:spcPts val="0"/>
              </a:spcAft>
              <a:buNone/>
            </a:pPr>
            <a:r>
              <a:rPr lang="en"/>
              <a:t>We use 4 features to predict the stock closing price.</a:t>
            </a:r>
            <a:endParaRPr/>
          </a:p>
          <a:p>
            <a:pPr indent="0" lvl="0" marL="0" rtl="0" algn="l">
              <a:spcBef>
                <a:spcPts val="0"/>
              </a:spcBef>
              <a:spcAft>
                <a:spcPts val="0"/>
              </a:spcAft>
              <a:buNone/>
            </a:pPr>
            <a:r>
              <a:rPr lang="en"/>
              <a:t>Input our training data</a:t>
            </a:r>
            <a:endParaRPr/>
          </a:p>
          <a:p>
            <a:pPr indent="0" lvl="0" marL="0" rtl="0" algn="l">
              <a:spcBef>
                <a:spcPts val="0"/>
              </a:spcBef>
              <a:spcAft>
                <a:spcPts val="0"/>
              </a:spcAft>
              <a:buNone/>
            </a:pPr>
            <a:r>
              <a:rPr lang="en"/>
              <a:t>Then we have two hidden layers with dropout.</a:t>
            </a:r>
            <a:endParaRPr/>
          </a:p>
          <a:p>
            <a:pPr indent="0" lvl="0" marL="0" rtl="0" algn="l">
              <a:spcBef>
                <a:spcPts val="0"/>
              </a:spcBef>
              <a:spcAft>
                <a:spcPts val="0"/>
              </a:spcAft>
              <a:buNone/>
            </a:pPr>
            <a:r>
              <a:rPr lang="en"/>
              <a:t>Drop out: </a:t>
            </a:r>
            <a:r>
              <a:rPr lang="en" sz="1200">
                <a:solidFill>
                  <a:srgbClr val="374151"/>
                </a:solidFill>
                <a:highlight>
                  <a:srgbClr val="F7F7F8"/>
                </a:highlight>
                <a:latin typeface="Roboto"/>
                <a:ea typeface="Roboto"/>
                <a:cs typeface="Roboto"/>
                <a:sym typeface="Roboto"/>
              </a:rPr>
              <a:t>regularization technique to prevent overfitting. We randomly selects a subset of neurons and sets their outputs to zero, which means they will not be passed forward.</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We have Dense layer to transform the features learned from the LSTM layers for regression tasks.</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Finally we get prediction from output layer.</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8476aa3ea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8476aa3ea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we trained our model and fit the data. </a:t>
            </a:r>
            <a:endParaRPr/>
          </a:p>
          <a:p>
            <a:pPr indent="0" lvl="0" marL="0" rtl="0" algn="l">
              <a:spcBef>
                <a:spcPts val="0"/>
              </a:spcBef>
              <a:spcAft>
                <a:spcPts val="0"/>
              </a:spcAft>
              <a:buNone/>
            </a:pPr>
            <a:r>
              <a:rPr lang="en"/>
              <a:t>Here we can find there is a perfect fitting on the </a:t>
            </a:r>
            <a:r>
              <a:rPr lang="en"/>
              <a:t>training</a:t>
            </a:r>
            <a:r>
              <a:rPr lang="en"/>
              <a:t> data, but for the test data, it looks like there is right shift for the predicted values. </a:t>
            </a:r>
            <a:endParaRPr/>
          </a:p>
          <a:p>
            <a:pPr indent="0" lvl="0" marL="0" rtl="0" algn="l">
              <a:spcBef>
                <a:spcPts val="0"/>
              </a:spcBef>
              <a:spcAft>
                <a:spcPts val="0"/>
              </a:spcAft>
              <a:buNone/>
            </a:pPr>
            <a:r>
              <a:rPr lang="en"/>
              <a:t>There might be multiple reasons for this issue. </a:t>
            </a:r>
            <a:endParaRPr/>
          </a:p>
          <a:p>
            <a:pPr indent="0" lvl="0" marL="0" rtl="0" algn="l">
              <a:spcBef>
                <a:spcPts val="0"/>
              </a:spcBef>
              <a:spcAft>
                <a:spcPts val="0"/>
              </a:spcAft>
              <a:buNone/>
            </a:pPr>
            <a:r>
              <a:rPr lang="en"/>
              <a:t>If we increase the test size, we can get a more accurate fitting. So maybe more testing data can give the model more context info, help it better understand the underlying patterns of data, thus reducing the misalignment for the predicted values. </a:t>
            </a:r>
            <a:endParaRPr/>
          </a:p>
          <a:p>
            <a:pPr indent="0" lvl="0" marL="0" rtl="0" algn="l">
              <a:spcBef>
                <a:spcPts val="0"/>
              </a:spcBef>
              <a:spcAft>
                <a:spcPts val="0"/>
              </a:spcAft>
              <a:buNone/>
            </a:pPr>
            <a:r>
              <a:rPr lang="en"/>
              <a:t>Besides increasing the the data size, we can also change the window size to see,  if the window size is too big to cause the overfitting on training set, or it is too small to identify potential patterns and make accurate predictions.</a:t>
            </a:r>
            <a:endParaRPr/>
          </a:p>
          <a:p>
            <a:pPr indent="0" lvl="0" marL="0" rtl="0" algn="l">
              <a:spcBef>
                <a:spcPts val="0"/>
              </a:spcBef>
              <a:spcAft>
                <a:spcPts val="0"/>
              </a:spcAft>
              <a:buNone/>
            </a:pPr>
            <a:r>
              <a:rPr lang="en"/>
              <a:t>If we just look at the RMSE for the testing and training set. LSTM can actually did a good prediction.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84789b167f_1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84789b167f_1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84789b167f_1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84789b167f_1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Linea interpretability: </a:t>
            </a:r>
            <a:endParaRPr sz="1300"/>
          </a:p>
          <a:p>
            <a:pPr indent="0" lvl="0" marL="0" rtl="0" algn="l">
              <a:spcBef>
                <a:spcPts val="0"/>
              </a:spcBef>
              <a:spcAft>
                <a:spcPts val="0"/>
              </a:spcAft>
              <a:buNone/>
            </a:pPr>
            <a:r>
              <a:rPr lang="en" sz="1300"/>
              <a:t>Coefficients of each predictor provide a clear understanding of the relationship between predictors and the response variable.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Err looks good.It is </a:t>
            </a:r>
            <a:r>
              <a:rPr lang="en" sz="1300"/>
              <a:t>neural</a:t>
            </a:r>
            <a:r>
              <a:rPr lang="en" sz="1300"/>
              <a:t> network, it has lots of layers and neurons. So it is less interpretable.</a:t>
            </a:r>
            <a:endParaRPr sz="1300"/>
          </a:p>
          <a:p>
            <a:pPr indent="0" lvl="0" marL="0" rtl="0" algn="l">
              <a:spcBef>
                <a:spcPts val="0"/>
              </a:spcBef>
              <a:spcAft>
                <a:spcPts val="0"/>
              </a:spcAft>
              <a:buNone/>
            </a:pPr>
            <a:r>
              <a:rPr lang="en" sz="1300"/>
              <a:t>Computation</a:t>
            </a:r>
            <a:r>
              <a:rPr lang="en" sz="1300"/>
              <a:t> time: highest</a:t>
            </a:r>
            <a:endParaRPr sz="1300"/>
          </a:p>
          <a:p>
            <a:pPr indent="0" lvl="0" marL="0" rtl="0" algn="l">
              <a:spcBef>
                <a:spcPts val="0"/>
              </a:spcBef>
              <a:spcAft>
                <a:spcPts val="0"/>
              </a:spcAft>
              <a:buNone/>
            </a:pPr>
            <a:r>
              <a:rPr lang="en" sz="1300"/>
              <a:t>One thing to note here is that LSTM is designed to capture long-term dependencies in sequential data. So It is very useful if we want to do some long-term prediction. It is very flexible Lstm can handle different time dependencies (short-term or long term relationships). it has many hyperparameters </a:t>
            </a:r>
            <a:r>
              <a:rPr lang="en" sz="1300"/>
              <a:t>that we can tune.</a:t>
            </a:r>
            <a:endParaRPr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84789b167f_1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84789b167f_1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84e2a9f03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84e2a9f0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When it comes to </a:t>
            </a:r>
            <a:r>
              <a:rPr lang="en" sz="1500"/>
              <a:t>actually</a:t>
            </a:r>
            <a:r>
              <a:rPr lang="en" sz="1500"/>
              <a:t> building a model in practice: we have to a lot of things to consider</a:t>
            </a:r>
            <a:endParaRPr sz="1500"/>
          </a:p>
          <a:p>
            <a:pPr indent="0" lvl="0" marL="0" rtl="0" algn="l">
              <a:spcBef>
                <a:spcPts val="0"/>
              </a:spcBef>
              <a:spcAft>
                <a:spcPts val="0"/>
              </a:spcAft>
              <a:buClr>
                <a:schemeClr val="dk1"/>
              </a:buClr>
              <a:buSzPts val="1100"/>
              <a:buFont typeface="Arial"/>
              <a:buNone/>
            </a:pPr>
            <a:r>
              <a:rPr lang="en" sz="1500"/>
              <a:t>Simplicity &amp; Complexity &amp; Interpretability:</a:t>
            </a:r>
            <a:endParaRPr sz="1500"/>
          </a:p>
          <a:p>
            <a:pPr indent="-323850" lvl="0" marL="457200" rtl="0" algn="l">
              <a:spcBef>
                <a:spcPts val="0"/>
              </a:spcBef>
              <a:spcAft>
                <a:spcPts val="0"/>
              </a:spcAft>
              <a:buSzPts val="1500"/>
              <a:buChar char="●"/>
            </a:pPr>
            <a:r>
              <a:rPr lang="en" sz="1500"/>
              <a:t>Simpler models, like linear regression, can often provide comparable or even superior performance to more complex models. Their inherent simplicity offers high interpretability, making it easier to explain and understand the relationships between predictors and the response.</a:t>
            </a:r>
            <a:endParaRPr sz="1500"/>
          </a:p>
          <a:p>
            <a:pPr indent="0" lvl="0" marL="0" rtl="0" algn="l">
              <a:spcBef>
                <a:spcPts val="0"/>
              </a:spcBef>
              <a:spcAft>
                <a:spcPts val="0"/>
              </a:spcAft>
              <a:buNone/>
            </a:pPr>
            <a:r>
              <a:rPr lang="en" sz="1500">
                <a:solidFill>
                  <a:schemeClr val="dk1"/>
                </a:solidFill>
              </a:rPr>
              <a:t>: LSTM networks can remember and learn from long-term dependencies in time series data, making them adept at capturing complex patterns.</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t>Data &amp; Feature Engineering:</a:t>
            </a:r>
            <a:endParaRPr sz="1500"/>
          </a:p>
          <a:p>
            <a:pPr indent="-323850" lvl="0" marL="457200" rtl="0" algn="l">
              <a:spcBef>
                <a:spcPts val="0"/>
              </a:spcBef>
              <a:spcAft>
                <a:spcPts val="0"/>
              </a:spcAft>
              <a:buSzPts val="1500"/>
              <a:buChar char="●"/>
            </a:pPr>
            <a:r>
              <a:rPr lang="en" sz="1500"/>
              <a:t>The nature of the dataset, its size, and the quality of feature engineering  all are signiifacnt in model performance. Thoughtful feature engineering can enhance even simple models' performance, as seen with the introduction of lag features.</a:t>
            </a:r>
            <a:endParaRPr sz="1500"/>
          </a:p>
          <a:p>
            <a:pPr indent="0" lvl="0" marL="0" rtl="0" algn="l">
              <a:spcBef>
                <a:spcPts val="0"/>
              </a:spcBef>
              <a:spcAft>
                <a:spcPts val="0"/>
              </a:spcAft>
              <a:buNone/>
            </a:pPr>
            <a:r>
              <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Clr>
                <a:schemeClr val="dk1"/>
              </a:buClr>
              <a:buSzPts val="1100"/>
              <a:buFont typeface="Arial"/>
              <a:buNone/>
            </a:pPr>
            <a:r>
              <a:rPr lang="en" sz="1500"/>
              <a:t>In practice, investors will usually use a combination of time series analysis and cross-sectional analysis before making a decision</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None/>
            </a:pPr>
            <a:r>
              <a:t/>
            </a:r>
            <a:endParaRPr sz="15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8476aa3ea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8476aa3ea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84789b167f_1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84789b167f_1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84789b167f_1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84789b167f_1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84789b167f_1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84789b167f_1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84789b167f_1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84789b167f_1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84789b167f_1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84789b167f_1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84d99a649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84d99a649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84d99a649a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84d99a649a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84789b167f_1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84789b167f_1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 1">
    <p:spTree>
      <p:nvGrpSpPr>
        <p:cNvPr id="9" name="Shape 9"/>
        <p:cNvGrpSpPr/>
        <p:nvPr/>
      </p:nvGrpSpPr>
      <p:grpSpPr>
        <a:xfrm>
          <a:off x="0" y="0"/>
          <a:ext cx="0" cy="0"/>
          <a:chOff x="0" y="0"/>
          <a:chExt cx="0" cy="0"/>
        </a:xfrm>
      </p:grpSpPr>
      <p:pic>
        <p:nvPicPr>
          <p:cNvPr descr="Background pattern&#10;&#10;Description automatically generated with medium confidence" id="10" name="Google Shape;10;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1" name="Google Shape;11;p2"/>
          <p:cNvSpPr txBox="1"/>
          <p:nvPr>
            <p:ph idx="1" type="body"/>
          </p:nvPr>
        </p:nvSpPr>
        <p:spPr>
          <a:xfrm>
            <a:off x="1939687" y="1622659"/>
            <a:ext cx="7202400" cy="1210800"/>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4500"/>
              <a:buNone/>
              <a:defRPr sz="45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 name="Google Shape;12;p2"/>
          <p:cNvSpPr txBox="1"/>
          <p:nvPr>
            <p:ph idx="2" type="body"/>
          </p:nvPr>
        </p:nvSpPr>
        <p:spPr>
          <a:xfrm>
            <a:off x="1941539" y="2771026"/>
            <a:ext cx="7202400" cy="576000"/>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2700"/>
              <a:buNone/>
              <a:defRPr sz="27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 name="Google Shape;13;p2"/>
          <p:cNvSpPr txBox="1"/>
          <p:nvPr>
            <p:ph idx="3" type="body"/>
          </p:nvPr>
        </p:nvSpPr>
        <p:spPr>
          <a:xfrm>
            <a:off x="1941539" y="3347003"/>
            <a:ext cx="7202400" cy="576000"/>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2700"/>
              <a:buNone/>
              <a:defRPr sz="27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2">
  <p:cSld name="Transition Slide 2">
    <p:spTree>
      <p:nvGrpSpPr>
        <p:cNvPr id="68" name="Shape 68"/>
        <p:cNvGrpSpPr/>
        <p:nvPr/>
      </p:nvGrpSpPr>
      <p:grpSpPr>
        <a:xfrm>
          <a:off x="0" y="0"/>
          <a:ext cx="0" cy="0"/>
          <a:chOff x="0" y="0"/>
          <a:chExt cx="0" cy="0"/>
        </a:xfrm>
      </p:grpSpPr>
      <p:pic>
        <p:nvPicPr>
          <p:cNvPr descr="A picture containing orange, yellow, bright&#10;&#10;Description automatically generated" id="69" name="Google Shape;69;p11"/>
          <p:cNvPicPr preferRelativeResize="0"/>
          <p:nvPr/>
        </p:nvPicPr>
        <p:blipFill rotWithShape="1">
          <a:blip r:embed="rId2">
            <a:alphaModFix/>
          </a:blip>
          <a:srcRect b="0" l="0" r="0" t="0"/>
          <a:stretch/>
        </p:blipFill>
        <p:spPr>
          <a:xfrm>
            <a:off x="1850" y="0"/>
            <a:ext cx="9140300" cy="5143501"/>
          </a:xfrm>
          <a:prstGeom prst="rect">
            <a:avLst/>
          </a:prstGeom>
          <a:noFill/>
          <a:ln>
            <a:noFill/>
          </a:ln>
        </p:spPr>
      </p:pic>
      <p:pic>
        <p:nvPicPr>
          <p:cNvPr id="70" name="Google Shape;70;p11"/>
          <p:cNvPicPr preferRelativeResize="0"/>
          <p:nvPr/>
        </p:nvPicPr>
        <p:blipFill rotWithShape="1">
          <a:blip r:embed="rId3">
            <a:alphaModFix/>
          </a:blip>
          <a:srcRect b="0" l="0" r="0" t="0"/>
          <a:stretch/>
        </p:blipFill>
        <p:spPr>
          <a:xfrm>
            <a:off x="8323706" y="208353"/>
            <a:ext cx="396431" cy="573598"/>
          </a:xfrm>
          <a:prstGeom prst="rect">
            <a:avLst/>
          </a:prstGeom>
          <a:noFill/>
          <a:ln>
            <a:noFill/>
          </a:ln>
        </p:spPr>
      </p:pic>
      <p:sp>
        <p:nvSpPr>
          <p:cNvPr id="71" name="Google Shape;71;p11"/>
          <p:cNvSpPr txBox="1"/>
          <p:nvPr>
            <p:ph type="title"/>
          </p:nvPr>
        </p:nvSpPr>
        <p:spPr>
          <a:xfrm>
            <a:off x="628650" y="2015997"/>
            <a:ext cx="7886700" cy="9942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11"/>
          <p:cNvSpPr/>
          <p:nvPr/>
        </p:nvSpPr>
        <p:spPr>
          <a:xfrm>
            <a:off x="4091748" y="3119461"/>
            <a:ext cx="956700" cy="1065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3" name="Google Shape;73;p11"/>
          <p:cNvSpPr txBox="1"/>
          <p:nvPr>
            <p:ph idx="1"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4" name="Google Shape;74;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1">
  <p:cSld name="Content Slide 1">
    <p:spTree>
      <p:nvGrpSpPr>
        <p:cNvPr id="75" name="Shape 75"/>
        <p:cNvGrpSpPr/>
        <p:nvPr/>
      </p:nvGrpSpPr>
      <p:grpSpPr>
        <a:xfrm>
          <a:off x="0" y="0"/>
          <a:ext cx="0" cy="0"/>
          <a:chOff x="0" y="0"/>
          <a:chExt cx="0" cy="0"/>
        </a:xfrm>
      </p:grpSpPr>
      <p:sp>
        <p:nvSpPr>
          <p:cNvPr id="76" name="Google Shape;76;p12"/>
          <p:cNvSpPr/>
          <p:nvPr/>
        </p:nvSpPr>
        <p:spPr>
          <a:xfrm rot="5400000">
            <a:off x="6197" y="617706"/>
            <a:ext cx="892500" cy="738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7" name="Google Shape;77;p12"/>
          <p:cNvSpPr txBox="1"/>
          <p:nvPr>
            <p:ph idx="1" type="body"/>
          </p:nvPr>
        </p:nvSpPr>
        <p:spPr>
          <a:xfrm>
            <a:off x="490671" y="208352"/>
            <a:ext cx="7777500" cy="892500"/>
          </a:xfrm>
          <a:prstGeom prst="rect">
            <a:avLst/>
          </a:prstGeom>
          <a:noFill/>
          <a:ln>
            <a:noFill/>
          </a:ln>
        </p:spPr>
        <p:txBody>
          <a:bodyPr anchorCtr="0" anchor="ctr" bIns="34275" lIns="68575" spcFirstLastPara="1" rIns="68575" wrap="square" tIns="34275">
            <a:normAutofit/>
          </a:bodyPr>
          <a:lstStyle>
            <a:lvl1pPr indent="-228600" lvl="0" marL="457200" marR="0" algn="l">
              <a:lnSpc>
                <a:spcPct val="70000"/>
              </a:lnSpc>
              <a:spcBef>
                <a:spcPts val="800"/>
              </a:spcBef>
              <a:spcAft>
                <a:spcPts val="0"/>
              </a:spcAft>
              <a:buClr>
                <a:schemeClr val="dk2"/>
              </a:buClr>
              <a:buSzPts val="2400"/>
              <a:buFont typeface="Arial"/>
              <a:buNone/>
              <a:defRPr sz="24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78" name="Google Shape;78;p12"/>
          <p:cNvPicPr preferRelativeResize="0"/>
          <p:nvPr/>
        </p:nvPicPr>
        <p:blipFill rotWithShape="1">
          <a:blip r:embed="rId2">
            <a:alphaModFix/>
          </a:blip>
          <a:srcRect b="0" l="0" r="0" t="0"/>
          <a:stretch/>
        </p:blipFill>
        <p:spPr>
          <a:xfrm>
            <a:off x="8336018" y="208353"/>
            <a:ext cx="387175" cy="559250"/>
          </a:xfrm>
          <a:prstGeom prst="rect">
            <a:avLst/>
          </a:prstGeom>
          <a:noFill/>
          <a:ln>
            <a:noFill/>
          </a:ln>
        </p:spPr>
      </p:pic>
      <p:sp>
        <p:nvSpPr>
          <p:cNvPr id="79" name="Google Shape;79;p12"/>
          <p:cNvSpPr txBox="1"/>
          <p:nvPr>
            <p:ph idx="2" type="body"/>
          </p:nvPr>
        </p:nvSpPr>
        <p:spPr>
          <a:xfrm>
            <a:off x="490671" y="1435152"/>
            <a:ext cx="7777500" cy="573600"/>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lt2"/>
              </a:buClr>
              <a:buSzPts val="2300"/>
              <a:buNone/>
              <a:defRPr sz="2300">
                <a:solidFill>
                  <a:schemeClr val="lt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0" name="Google Shape;80;p12"/>
          <p:cNvSpPr txBox="1"/>
          <p:nvPr>
            <p:ph idx="3" type="body"/>
          </p:nvPr>
        </p:nvSpPr>
        <p:spPr>
          <a:xfrm>
            <a:off x="489347" y="2016604"/>
            <a:ext cx="7777500" cy="7224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2"/>
          <p:cNvSpPr txBox="1"/>
          <p:nvPr>
            <p:ph idx="4" type="body"/>
          </p:nvPr>
        </p:nvSpPr>
        <p:spPr>
          <a:xfrm>
            <a:off x="490671" y="2968341"/>
            <a:ext cx="7777500" cy="573600"/>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dk2"/>
              </a:buClr>
              <a:buSzPts val="2300"/>
              <a:buNone/>
              <a:defRPr sz="23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2"/>
          <p:cNvSpPr txBox="1"/>
          <p:nvPr>
            <p:ph idx="5" type="body"/>
          </p:nvPr>
        </p:nvSpPr>
        <p:spPr>
          <a:xfrm>
            <a:off x="489347" y="3549793"/>
            <a:ext cx="7777500" cy="7224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3" name="Google Shape;83;p12"/>
          <p:cNvSpPr/>
          <p:nvPr/>
        </p:nvSpPr>
        <p:spPr>
          <a:xfrm>
            <a:off x="0" y="4684060"/>
            <a:ext cx="9140400" cy="4593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4" name="Google Shape;84;p12"/>
          <p:cNvSpPr txBox="1"/>
          <p:nvPr>
            <p:ph idx="6"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2">
  <p:cSld name="Content Slide 2">
    <p:spTree>
      <p:nvGrpSpPr>
        <p:cNvPr id="86" name="Shape 86"/>
        <p:cNvGrpSpPr/>
        <p:nvPr/>
      </p:nvGrpSpPr>
      <p:grpSpPr>
        <a:xfrm>
          <a:off x="0" y="0"/>
          <a:ext cx="0" cy="0"/>
          <a:chOff x="0" y="0"/>
          <a:chExt cx="0" cy="0"/>
        </a:xfrm>
      </p:grpSpPr>
      <p:pic>
        <p:nvPicPr>
          <p:cNvPr id="87" name="Google Shape;87;p13"/>
          <p:cNvPicPr preferRelativeResize="0"/>
          <p:nvPr/>
        </p:nvPicPr>
        <p:blipFill rotWithShape="1">
          <a:blip r:embed="rId2">
            <a:alphaModFix/>
          </a:blip>
          <a:srcRect b="0" l="0" r="0" t="0"/>
          <a:stretch/>
        </p:blipFill>
        <p:spPr>
          <a:xfrm>
            <a:off x="8336018" y="208353"/>
            <a:ext cx="387175" cy="559250"/>
          </a:xfrm>
          <a:prstGeom prst="rect">
            <a:avLst/>
          </a:prstGeom>
          <a:noFill/>
          <a:ln>
            <a:noFill/>
          </a:ln>
        </p:spPr>
      </p:pic>
      <p:sp>
        <p:nvSpPr>
          <p:cNvPr id="88" name="Google Shape;88;p13"/>
          <p:cNvSpPr/>
          <p:nvPr/>
        </p:nvSpPr>
        <p:spPr>
          <a:xfrm rot="5400000">
            <a:off x="6197" y="617706"/>
            <a:ext cx="892500" cy="738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 name="Google Shape;89;p13"/>
          <p:cNvSpPr txBox="1"/>
          <p:nvPr>
            <p:ph idx="1" type="body"/>
          </p:nvPr>
        </p:nvSpPr>
        <p:spPr>
          <a:xfrm>
            <a:off x="490671" y="208352"/>
            <a:ext cx="7777500" cy="892500"/>
          </a:xfrm>
          <a:prstGeom prst="rect">
            <a:avLst/>
          </a:prstGeom>
          <a:noFill/>
          <a:ln>
            <a:noFill/>
          </a:ln>
        </p:spPr>
        <p:txBody>
          <a:bodyPr anchorCtr="0" anchor="ctr" bIns="34275" lIns="68575" spcFirstLastPara="1" rIns="68575" wrap="square" tIns="34275">
            <a:normAutofit/>
          </a:bodyPr>
          <a:lstStyle>
            <a:lvl1pPr indent="-228600" lvl="0" marL="457200" marR="0" algn="l">
              <a:lnSpc>
                <a:spcPct val="70000"/>
              </a:lnSpc>
              <a:spcBef>
                <a:spcPts val="800"/>
              </a:spcBef>
              <a:spcAft>
                <a:spcPts val="0"/>
              </a:spcAft>
              <a:buClr>
                <a:schemeClr val="dk2"/>
              </a:buClr>
              <a:buSzPts val="2400"/>
              <a:buFont typeface="Arial"/>
              <a:buNone/>
              <a:defRPr sz="24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0" name="Google Shape;90;p13"/>
          <p:cNvSpPr txBox="1"/>
          <p:nvPr>
            <p:ph idx="2" type="body"/>
          </p:nvPr>
        </p:nvSpPr>
        <p:spPr>
          <a:xfrm>
            <a:off x="490671" y="1507499"/>
            <a:ext cx="3657300" cy="573600"/>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lt2"/>
              </a:buClr>
              <a:buSzPts val="2300"/>
              <a:buNone/>
              <a:defRPr sz="2300">
                <a:solidFill>
                  <a:schemeClr val="lt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13"/>
          <p:cNvSpPr txBox="1"/>
          <p:nvPr>
            <p:ph idx="3" type="body"/>
          </p:nvPr>
        </p:nvSpPr>
        <p:spPr>
          <a:xfrm>
            <a:off x="489347" y="2088950"/>
            <a:ext cx="3657300" cy="1616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2" name="Google Shape;92;p13"/>
          <p:cNvSpPr txBox="1"/>
          <p:nvPr>
            <p:ph idx="4" type="body"/>
          </p:nvPr>
        </p:nvSpPr>
        <p:spPr>
          <a:xfrm>
            <a:off x="4611002" y="1507499"/>
            <a:ext cx="3657300" cy="573600"/>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dk2"/>
              </a:buClr>
              <a:buSzPts val="2300"/>
              <a:buNone/>
              <a:defRPr sz="23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3" name="Google Shape;93;p13"/>
          <p:cNvSpPr txBox="1"/>
          <p:nvPr>
            <p:ph idx="5" type="body"/>
          </p:nvPr>
        </p:nvSpPr>
        <p:spPr>
          <a:xfrm>
            <a:off x="4609678" y="2088950"/>
            <a:ext cx="3657300" cy="1616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4" name="Google Shape;94;p13"/>
          <p:cNvSpPr/>
          <p:nvPr/>
        </p:nvSpPr>
        <p:spPr>
          <a:xfrm>
            <a:off x="0" y="4684060"/>
            <a:ext cx="9140400" cy="4593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5" name="Google Shape;95;p13"/>
          <p:cNvSpPr txBox="1"/>
          <p:nvPr>
            <p:ph idx="6"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6" name="Google Shape;96;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3">
  <p:cSld name="Content Slide 3">
    <p:spTree>
      <p:nvGrpSpPr>
        <p:cNvPr id="97" name="Shape 97"/>
        <p:cNvGrpSpPr/>
        <p:nvPr/>
      </p:nvGrpSpPr>
      <p:grpSpPr>
        <a:xfrm>
          <a:off x="0" y="0"/>
          <a:ext cx="0" cy="0"/>
          <a:chOff x="0" y="0"/>
          <a:chExt cx="0" cy="0"/>
        </a:xfrm>
      </p:grpSpPr>
      <p:sp>
        <p:nvSpPr>
          <p:cNvPr id="98" name="Google Shape;98;p14"/>
          <p:cNvSpPr/>
          <p:nvPr/>
        </p:nvSpPr>
        <p:spPr>
          <a:xfrm rot="5400000">
            <a:off x="6197" y="617706"/>
            <a:ext cx="892500" cy="738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9" name="Google Shape;99;p14"/>
          <p:cNvSpPr txBox="1"/>
          <p:nvPr>
            <p:ph idx="1" type="body"/>
          </p:nvPr>
        </p:nvSpPr>
        <p:spPr>
          <a:xfrm>
            <a:off x="490671" y="208352"/>
            <a:ext cx="7777500" cy="892500"/>
          </a:xfrm>
          <a:prstGeom prst="rect">
            <a:avLst/>
          </a:prstGeom>
          <a:noFill/>
          <a:ln>
            <a:noFill/>
          </a:ln>
        </p:spPr>
        <p:txBody>
          <a:bodyPr anchorCtr="0" anchor="ctr" bIns="34275" lIns="68575" spcFirstLastPara="1" rIns="68575" wrap="square" tIns="34275">
            <a:normAutofit/>
          </a:bodyPr>
          <a:lstStyle>
            <a:lvl1pPr indent="-228600" lvl="0" marL="457200" marR="0" algn="l">
              <a:lnSpc>
                <a:spcPct val="70000"/>
              </a:lnSpc>
              <a:spcBef>
                <a:spcPts val="800"/>
              </a:spcBef>
              <a:spcAft>
                <a:spcPts val="0"/>
              </a:spcAft>
              <a:buClr>
                <a:schemeClr val="dk2"/>
              </a:buClr>
              <a:buSzPts val="2400"/>
              <a:buFont typeface="Arial"/>
              <a:buNone/>
              <a:defRPr sz="24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100" name="Google Shape;100;p14"/>
          <p:cNvPicPr preferRelativeResize="0"/>
          <p:nvPr/>
        </p:nvPicPr>
        <p:blipFill rotWithShape="1">
          <a:blip r:embed="rId2">
            <a:alphaModFix/>
          </a:blip>
          <a:srcRect b="0" l="0" r="0" t="0"/>
          <a:stretch/>
        </p:blipFill>
        <p:spPr>
          <a:xfrm>
            <a:off x="8336018" y="208353"/>
            <a:ext cx="387175" cy="559250"/>
          </a:xfrm>
          <a:prstGeom prst="rect">
            <a:avLst/>
          </a:prstGeom>
          <a:noFill/>
          <a:ln>
            <a:noFill/>
          </a:ln>
        </p:spPr>
      </p:pic>
      <p:sp>
        <p:nvSpPr>
          <p:cNvPr id="101" name="Google Shape;101;p14"/>
          <p:cNvSpPr txBox="1"/>
          <p:nvPr>
            <p:ph idx="2" type="body"/>
          </p:nvPr>
        </p:nvSpPr>
        <p:spPr>
          <a:xfrm>
            <a:off x="490671" y="1507499"/>
            <a:ext cx="3657300" cy="573600"/>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lt2"/>
              </a:buClr>
              <a:buSzPts val="2300"/>
              <a:buNone/>
              <a:defRPr sz="2300">
                <a:solidFill>
                  <a:schemeClr val="lt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2" name="Google Shape;102;p14"/>
          <p:cNvSpPr txBox="1"/>
          <p:nvPr>
            <p:ph idx="3" type="body"/>
          </p:nvPr>
        </p:nvSpPr>
        <p:spPr>
          <a:xfrm>
            <a:off x="488311" y="2081213"/>
            <a:ext cx="3657300" cy="2001300"/>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800"/>
              </a:spcBef>
              <a:spcAft>
                <a:spcPts val="0"/>
              </a:spcAft>
              <a:buClr>
                <a:schemeClr val="dk1"/>
              </a:buClr>
              <a:buSzPts val="1500"/>
              <a:buFont typeface="Courier New"/>
              <a:buChar char="o"/>
              <a:defRPr sz="1500"/>
            </a:lvl1pPr>
            <a:lvl2pPr indent="-317500" lvl="1" marL="914400" algn="l">
              <a:lnSpc>
                <a:spcPct val="90000"/>
              </a:lnSpc>
              <a:spcBef>
                <a:spcPts val="400"/>
              </a:spcBef>
              <a:spcAft>
                <a:spcPts val="0"/>
              </a:spcAft>
              <a:buClr>
                <a:schemeClr val="dk1"/>
              </a:buClr>
              <a:buSzPts val="1400"/>
              <a:buFont typeface="Courier New"/>
              <a:buChar char="o"/>
              <a:defRPr sz="1400"/>
            </a:lvl2pPr>
            <a:lvl3pPr indent="-317500" lvl="2" marL="1371600" algn="l">
              <a:lnSpc>
                <a:spcPct val="90000"/>
              </a:lnSpc>
              <a:spcBef>
                <a:spcPts val="400"/>
              </a:spcBef>
              <a:spcAft>
                <a:spcPts val="0"/>
              </a:spcAft>
              <a:buClr>
                <a:schemeClr val="dk1"/>
              </a:buClr>
              <a:buSzPts val="1400"/>
              <a:buFont typeface="Courier New"/>
              <a:buChar char="o"/>
              <a:defRPr sz="1400"/>
            </a:lvl3pPr>
            <a:lvl4pPr indent="-317500" lvl="3" marL="1828800" algn="l">
              <a:lnSpc>
                <a:spcPct val="90000"/>
              </a:lnSpc>
              <a:spcBef>
                <a:spcPts val="400"/>
              </a:spcBef>
              <a:spcAft>
                <a:spcPts val="0"/>
              </a:spcAft>
              <a:buClr>
                <a:schemeClr val="dk1"/>
              </a:buClr>
              <a:buSzPts val="1400"/>
              <a:buFont typeface="Courier New"/>
              <a:buChar char="o"/>
              <a:defRPr/>
            </a:lvl4pPr>
            <a:lvl5pPr indent="-317500" lvl="4" marL="2286000" algn="l">
              <a:lnSpc>
                <a:spcPct val="90000"/>
              </a:lnSpc>
              <a:spcBef>
                <a:spcPts val="400"/>
              </a:spcBef>
              <a:spcAft>
                <a:spcPts val="0"/>
              </a:spcAft>
              <a:buClr>
                <a:schemeClr val="dk1"/>
              </a:buClr>
              <a:buSzPts val="1400"/>
              <a:buFont typeface="Courier New"/>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3" name="Google Shape;103;p14"/>
          <p:cNvSpPr txBox="1"/>
          <p:nvPr>
            <p:ph idx="4" type="body"/>
          </p:nvPr>
        </p:nvSpPr>
        <p:spPr>
          <a:xfrm>
            <a:off x="4611002" y="1507499"/>
            <a:ext cx="3657300" cy="573600"/>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dk2"/>
              </a:buClr>
              <a:buSzPts val="2300"/>
              <a:buNone/>
              <a:defRPr sz="23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4" name="Google Shape;104;p14"/>
          <p:cNvSpPr txBox="1"/>
          <p:nvPr>
            <p:ph idx="5" type="body"/>
          </p:nvPr>
        </p:nvSpPr>
        <p:spPr>
          <a:xfrm>
            <a:off x="4608641" y="2081098"/>
            <a:ext cx="3657300" cy="2001300"/>
          </a:xfrm>
          <a:prstGeom prst="rect">
            <a:avLst/>
          </a:prstGeom>
          <a:noFill/>
          <a:ln>
            <a:noFill/>
          </a:ln>
        </p:spPr>
        <p:txBody>
          <a:bodyPr anchorCtr="0" anchor="t" bIns="34275" lIns="68575" spcFirstLastPara="1" rIns="68575" wrap="square" tIns="34275">
            <a:normAutofit/>
          </a:bodyPr>
          <a:lstStyle>
            <a:lvl1pPr indent="-323850" lvl="0" marL="457200" algn="l">
              <a:lnSpc>
                <a:spcPct val="90000"/>
              </a:lnSpc>
              <a:spcBef>
                <a:spcPts val="800"/>
              </a:spcBef>
              <a:spcAft>
                <a:spcPts val="0"/>
              </a:spcAft>
              <a:buClr>
                <a:schemeClr val="dk1"/>
              </a:buClr>
              <a:buSzPts val="1500"/>
              <a:buFont typeface="Courier New"/>
              <a:buChar char="o"/>
              <a:defRPr sz="1500"/>
            </a:lvl1pPr>
            <a:lvl2pPr indent="-317500" lvl="1" marL="914400" algn="l">
              <a:lnSpc>
                <a:spcPct val="90000"/>
              </a:lnSpc>
              <a:spcBef>
                <a:spcPts val="400"/>
              </a:spcBef>
              <a:spcAft>
                <a:spcPts val="0"/>
              </a:spcAft>
              <a:buClr>
                <a:schemeClr val="dk1"/>
              </a:buClr>
              <a:buSzPts val="1400"/>
              <a:buFont typeface="Courier New"/>
              <a:buChar char="o"/>
              <a:defRPr sz="1400"/>
            </a:lvl2pPr>
            <a:lvl3pPr indent="-317500" lvl="2" marL="1371600" algn="l">
              <a:lnSpc>
                <a:spcPct val="90000"/>
              </a:lnSpc>
              <a:spcBef>
                <a:spcPts val="400"/>
              </a:spcBef>
              <a:spcAft>
                <a:spcPts val="0"/>
              </a:spcAft>
              <a:buClr>
                <a:schemeClr val="dk1"/>
              </a:buClr>
              <a:buSzPts val="1400"/>
              <a:buFont typeface="Courier New"/>
              <a:buChar char="o"/>
              <a:defRPr sz="1400"/>
            </a:lvl3pPr>
            <a:lvl4pPr indent="-317500" lvl="3" marL="1828800" algn="l">
              <a:lnSpc>
                <a:spcPct val="90000"/>
              </a:lnSpc>
              <a:spcBef>
                <a:spcPts val="400"/>
              </a:spcBef>
              <a:spcAft>
                <a:spcPts val="0"/>
              </a:spcAft>
              <a:buClr>
                <a:schemeClr val="dk1"/>
              </a:buClr>
              <a:buSzPts val="1400"/>
              <a:buFont typeface="Courier New"/>
              <a:buChar char="o"/>
              <a:defRPr/>
            </a:lvl4pPr>
            <a:lvl5pPr indent="-317500" lvl="4" marL="2286000" algn="l">
              <a:lnSpc>
                <a:spcPct val="90000"/>
              </a:lnSpc>
              <a:spcBef>
                <a:spcPts val="400"/>
              </a:spcBef>
              <a:spcAft>
                <a:spcPts val="0"/>
              </a:spcAft>
              <a:buClr>
                <a:schemeClr val="dk1"/>
              </a:buClr>
              <a:buSzPts val="1400"/>
              <a:buFont typeface="Courier New"/>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5" name="Google Shape;105;p14"/>
          <p:cNvSpPr/>
          <p:nvPr/>
        </p:nvSpPr>
        <p:spPr>
          <a:xfrm>
            <a:off x="0" y="4684060"/>
            <a:ext cx="9140400" cy="4593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6" name="Google Shape;106;p14"/>
          <p:cNvSpPr txBox="1"/>
          <p:nvPr>
            <p:ph idx="6"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7" name="Google Shape;107;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Quote Slide">
    <p:spTree>
      <p:nvGrpSpPr>
        <p:cNvPr id="108" name="Shape 108"/>
        <p:cNvGrpSpPr/>
        <p:nvPr/>
      </p:nvGrpSpPr>
      <p:grpSpPr>
        <a:xfrm>
          <a:off x="0" y="0"/>
          <a:ext cx="0" cy="0"/>
          <a:chOff x="0" y="0"/>
          <a:chExt cx="0" cy="0"/>
        </a:xfrm>
      </p:grpSpPr>
      <p:pic>
        <p:nvPicPr>
          <p:cNvPr id="109" name="Google Shape;109;p15"/>
          <p:cNvPicPr preferRelativeResize="0"/>
          <p:nvPr/>
        </p:nvPicPr>
        <p:blipFill rotWithShape="1">
          <a:blip r:embed="rId2">
            <a:alphaModFix/>
          </a:blip>
          <a:srcRect b="0" l="0" r="0" t="0"/>
          <a:stretch/>
        </p:blipFill>
        <p:spPr>
          <a:xfrm>
            <a:off x="8336018" y="208353"/>
            <a:ext cx="387175" cy="559250"/>
          </a:xfrm>
          <a:prstGeom prst="rect">
            <a:avLst/>
          </a:prstGeom>
          <a:noFill/>
          <a:ln>
            <a:noFill/>
          </a:ln>
        </p:spPr>
      </p:pic>
      <p:sp>
        <p:nvSpPr>
          <p:cNvPr id="110" name="Google Shape;110;p15"/>
          <p:cNvSpPr txBox="1"/>
          <p:nvPr/>
        </p:nvSpPr>
        <p:spPr>
          <a:xfrm>
            <a:off x="1705358" y="875976"/>
            <a:ext cx="888600" cy="10302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2"/>
              </a:buClr>
              <a:buSzPts val="7200"/>
              <a:buFont typeface="Arial"/>
              <a:buNone/>
            </a:pPr>
            <a:r>
              <a:rPr b="0" i="0" lang="en" sz="7200" u="none" cap="none" strike="noStrike">
                <a:solidFill>
                  <a:schemeClr val="lt2"/>
                </a:solidFill>
                <a:latin typeface="Arial"/>
                <a:ea typeface="Arial"/>
                <a:cs typeface="Arial"/>
                <a:sym typeface="Arial"/>
              </a:rPr>
              <a:t>“</a:t>
            </a:r>
            <a:endParaRPr sz="1100"/>
          </a:p>
        </p:txBody>
      </p:sp>
      <p:sp>
        <p:nvSpPr>
          <p:cNvPr id="111" name="Google Shape;111;p15"/>
          <p:cNvSpPr txBox="1"/>
          <p:nvPr/>
        </p:nvSpPr>
        <p:spPr>
          <a:xfrm>
            <a:off x="6855616" y="888942"/>
            <a:ext cx="888600" cy="10302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2"/>
              </a:buClr>
              <a:buSzPts val="7200"/>
              <a:buFont typeface="Arial"/>
              <a:buNone/>
            </a:pPr>
            <a:r>
              <a:rPr b="0" i="0" lang="en" sz="7200" u="none" cap="none" strike="noStrike">
                <a:solidFill>
                  <a:schemeClr val="lt2"/>
                </a:solidFill>
                <a:latin typeface="Arial"/>
                <a:ea typeface="Arial"/>
                <a:cs typeface="Arial"/>
                <a:sym typeface="Arial"/>
              </a:rPr>
              <a:t>”</a:t>
            </a:r>
            <a:endParaRPr sz="1100"/>
          </a:p>
        </p:txBody>
      </p:sp>
      <p:sp>
        <p:nvSpPr>
          <p:cNvPr id="112" name="Google Shape;112;p15"/>
          <p:cNvSpPr txBox="1"/>
          <p:nvPr>
            <p:ph idx="1" type="body"/>
          </p:nvPr>
        </p:nvSpPr>
        <p:spPr>
          <a:xfrm>
            <a:off x="2295556" y="968739"/>
            <a:ext cx="4635000" cy="573600"/>
          </a:xfrm>
          <a:prstGeom prst="rect">
            <a:avLst/>
          </a:prstGeom>
          <a:noFill/>
          <a:ln>
            <a:noFill/>
          </a:ln>
        </p:spPr>
        <p:txBody>
          <a:bodyPr anchorCtr="0" anchor="ctr" bIns="34275" lIns="68575" spcFirstLastPara="1" rIns="68575" wrap="square" tIns="34275">
            <a:normAutofit/>
          </a:bodyPr>
          <a:lstStyle>
            <a:lvl1pPr indent="-228600" lvl="0" marL="457200" algn="ctr">
              <a:lnSpc>
                <a:spcPct val="70000"/>
              </a:lnSpc>
              <a:spcBef>
                <a:spcPts val="800"/>
              </a:spcBef>
              <a:spcAft>
                <a:spcPts val="0"/>
              </a:spcAft>
              <a:buClr>
                <a:schemeClr val="dk2"/>
              </a:buClr>
              <a:buSzPts val="2300"/>
              <a:buNone/>
              <a:defRPr sz="23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3" name="Google Shape;113;p15"/>
          <p:cNvSpPr txBox="1"/>
          <p:nvPr>
            <p:ph idx="2" type="body"/>
          </p:nvPr>
        </p:nvSpPr>
        <p:spPr>
          <a:xfrm>
            <a:off x="5345395" y="1587549"/>
            <a:ext cx="1585200" cy="322500"/>
          </a:xfrm>
          <a:prstGeom prst="rect">
            <a:avLst/>
          </a:prstGeom>
          <a:noFill/>
          <a:ln>
            <a:noFill/>
          </a:ln>
        </p:spPr>
        <p:txBody>
          <a:bodyPr anchorCtr="0" anchor="ctr" bIns="34275" lIns="68575" spcFirstLastPara="1" rIns="68575" wrap="square" tIns="34275">
            <a:normAutofit/>
          </a:bodyPr>
          <a:lstStyle>
            <a:lvl1pPr indent="-228600" lvl="0" marL="457200" algn="r">
              <a:lnSpc>
                <a:spcPct val="70000"/>
              </a:lnSpc>
              <a:spcBef>
                <a:spcPts val="800"/>
              </a:spcBef>
              <a:spcAft>
                <a:spcPts val="0"/>
              </a:spcAft>
              <a:buClr>
                <a:schemeClr val="dk2"/>
              </a:buClr>
              <a:buSzPts val="1500"/>
              <a:buNone/>
              <a:defRPr sz="15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4" name="Google Shape;114;p15"/>
          <p:cNvSpPr txBox="1"/>
          <p:nvPr/>
        </p:nvSpPr>
        <p:spPr>
          <a:xfrm>
            <a:off x="1705358" y="2607768"/>
            <a:ext cx="888600" cy="10302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FF5F05"/>
              </a:buClr>
              <a:buSzPts val="7200"/>
              <a:buFont typeface="Arial"/>
              <a:buNone/>
            </a:pPr>
            <a:r>
              <a:rPr b="0" i="0" lang="en" sz="7200" u="none" cap="none" strike="noStrike">
                <a:solidFill>
                  <a:srgbClr val="FF5F05"/>
                </a:solidFill>
                <a:latin typeface="Arial"/>
                <a:ea typeface="Arial"/>
                <a:cs typeface="Arial"/>
                <a:sym typeface="Arial"/>
              </a:rPr>
              <a:t>“</a:t>
            </a:r>
            <a:endParaRPr sz="1100"/>
          </a:p>
        </p:txBody>
      </p:sp>
      <p:sp>
        <p:nvSpPr>
          <p:cNvPr id="115" name="Google Shape;115;p15"/>
          <p:cNvSpPr txBox="1"/>
          <p:nvPr/>
        </p:nvSpPr>
        <p:spPr>
          <a:xfrm>
            <a:off x="6816200" y="2620734"/>
            <a:ext cx="888600" cy="10302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lt2"/>
              </a:buClr>
              <a:buSzPts val="7200"/>
              <a:buFont typeface="Arial"/>
              <a:buNone/>
            </a:pPr>
            <a:r>
              <a:rPr b="0" i="0" lang="en" sz="7200" u="none" cap="none" strike="noStrike">
                <a:solidFill>
                  <a:schemeClr val="lt2"/>
                </a:solidFill>
                <a:latin typeface="Arial"/>
                <a:ea typeface="Arial"/>
                <a:cs typeface="Arial"/>
                <a:sym typeface="Arial"/>
              </a:rPr>
              <a:t>”</a:t>
            </a:r>
            <a:endParaRPr sz="1100"/>
          </a:p>
        </p:txBody>
      </p:sp>
      <p:sp>
        <p:nvSpPr>
          <p:cNvPr id="116" name="Google Shape;116;p15"/>
          <p:cNvSpPr txBox="1"/>
          <p:nvPr>
            <p:ph idx="3" type="body"/>
          </p:nvPr>
        </p:nvSpPr>
        <p:spPr>
          <a:xfrm>
            <a:off x="2295556" y="2626298"/>
            <a:ext cx="4635000" cy="1130400"/>
          </a:xfrm>
          <a:prstGeom prst="rect">
            <a:avLst/>
          </a:prstGeom>
          <a:noFill/>
          <a:ln>
            <a:noFill/>
          </a:ln>
        </p:spPr>
        <p:txBody>
          <a:bodyPr anchorCtr="0" anchor="ctr" bIns="34275" lIns="68575" spcFirstLastPara="1" rIns="68575" wrap="square" tIns="34275">
            <a:normAutofit/>
          </a:bodyPr>
          <a:lstStyle>
            <a:lvl1pPr indent="-228600" lvl="0" marL="457200" algn="ctr">
              <a:lnSpc>
                <a:spcPct val="70000"/>
              </a:lnSpc>
              <a:spcBef>
                <a:spcPts val="800"/>
              </a:spcBef>
              <a:spcAft>
                <a:spcPts val="0"/>
              </a:spcAft>
              <a:buClr>
                <a:schemeClr val="dk2"/>
              </a:buClr>
              <a:buSzPts val="1800"/>
              <a:buNone/>
              <a:defRPr sz="18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7" name="Google Shape;117;p15"/>
          <p:cNvSpPr txBox="1"/>
          <p:nvPr>
            <p:ph idx="4" type="body"/>
          </p:nvPr>
        </p:nvSpPr>
        <p:spPr>
          <a:xfrm>
            <a:off x="5345395" y="3798843"/>
            <a:ext cx="1585200" cy="322500"/>
          </a:xfrm>
          <a:prstGeom prst="rect">
            <a:avLst/>
          </a:prstGeom>
          <a:noFill/>
          <a:ln>
            <a:noFill/>
          </a:ln>
        </p:spPr>
        <p:txBody>
          <a:bodyPr anchorCtr="0" anchor="ctr" bIns="34275" lIns="68575" spcFirstLastPara="1" rIns="68575" wrap="square" tIns="34275">
            <a:normAutofit/>
          </a:bodyPr>
          <a:lstStyle>
            <a:lvl1pPr indent="-228600" lvl="0" marL="457200" algn="r">
              <a:lnSpc>
                <a:spcPct val="70000"/>
              </a:lnSpc>
              <a:spcBef>
                <a:spcPts val="800"/>
              </a:spcBef>
              <a:spcAft>
                <a:spcPts val="0"/>
              </a:spcAft>
              <a:buClr>
                <a:schemeClr val="dk2"/>
              </a:buClr>
              <a:buSzPts val="1500"/>
              <a:buNone/>
              <a:defRPr sz="15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8" name="Google Shape;118;p15"/>
          <p:cNvSpPr/>
          <p:nvPr/>
        </p:nvSpPr>
        <p:spPr>
          <a:xfrm>
            <a:off x="0" y="4684060"/>
            <a:ext cx="9140400" cy="4593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9" name="Google Shape;119;p15"/>
          <p:cNvSpPr txBox="1"/>
          <p:nvPr>
            <p:ph idx="5"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0" name="Google Shape;120;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1">
  <p:cSld name="Image Slide 1">
    <p:spTree>
      <p:nvGrpSpPr>
        <p:cNvPr id="121" name="Shape 121"/>
        <p:cNvGrpSpPr/>
        <p:nvPr/>
      </p:nvGrpSpPr>
      <p:grpSpPr>
        <a:xfrm>
          <a:off x="0" y="0"/>
          <a:ext cx="0" cy="0"/>
          <a:chOff x="0" y="0"/>
          <a:chExt cx="0" cy="0"/>
        </a:xfrm>
      </p:grpSpPr>
      <p:sp>
        <p:nvSpPr>
          <p:cNvPr id="122" name="Google Shape;122;p16"/>
          <p:cNvSpPr/>
          <p:nvPr/>
        </p:nvSpPr>
        <p:spPr>
          <a:xfrm rot="5400000">
            <a:off x="6197" y="617706"/>
            <a:ext cx="892500" cy="738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3" name="Google Shape;123;p16"/>
          <p:cNvSpPr txBox="1"/>
          <p:nvPr>
            <p:ph idx="1" type="body"/>
          </p:nvPr>
        </p:nvSpPr>
        <p:spPr>
          <a:xfrm>
            <a:off x="490671" y="208352"/>
            <a:ext cx="7777500" cy="892500"/>
          </a:xfrm>
          <a:prstGeom prst="rect">
            <a:avLst/>
          </a:prstGeom>
          <a:noFill/>
          <a:ln>
            <a:noFill/>
          </a:ln>
        </p:spPr>
        <p:txBody>
          <a:bodyPr anchorCtr="0" anchor="ctr" bIns="34275" lIns="68575" spcFirstLastPara="1" rIns="68575" wrap="square" tIns="34275">
            <a:normAutofit/>
          </a:bodyPr>
          <a:lstStyle>
            <a:lvl1pPr indent="-228600" lvl="0" marL="457200" marR="0" algn="l">
              <a:lnSpc>
                <a:spcPct val="70000"/>
              </a:lnSpc>
              <a:spcBef>
                <a:spcPts val="800"/>
              </a:spcBef>
              <a:spcAft>
                <a:spcPts val="0"/>
              </a:spcAft>
              <a:buClr>
                <a:schemeClr val="dk2"/>
              </a:buClr>
              <a:buSzPts val="2400"/>
              <a:buFont typeface="Arial"/>
              <a:buNone/>
              <a:defRPr sz="24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124" name="Google Shape;124;p16"/>
          <p:cNvPicPr preferRelativeResize="0"/>
          <p:nvPr/>
        </p:nvPicPr>
        <p:blipFill rotWithShape="1">
          <a:blip r:embed="rId2">
            <a:alphaModFix/>
          </a:blip>
          <a:srcRect b="0" l="0" r="0" t="0"/>
          <a:stretch/>
        </p:blipFill>
        <p:spPr>
          <a:xfrm>
            <a:off x="8336018" y="208353"/>
            <a:ext cx="387175" cy="559250"/>
          </a:xfrm>
          <a:prstGeom prst="rect">
            <a:avLst/>
          </a:prstGeom>
          <a:noFill/>
          <a:ln>
            <a:noFill/>
          </a:ln>
        </p:spPr>
      </p:pic>
      <p:sp>
        <p:nvSpPr>
          <p:cNvPr id="125" name="Google Shape;125;p16"/>
          <p:cNvSpPr/>
          <p:nvPr>
            <p:ph idx="2" type="pic"/>
          </p:nvPr>
        </p:nvSpPr>
        <p:spPr>
          <a:xfrm>
            <a:off x="415529" y="1340015"/>
            <a:ext cx="3554100" cy="1532100"/>
          </a:xfrm>
          <a:prstGeom prst="rect">
            <a:avLst/>
          </a:prstGeom>
          <a:solidFill>
            <a:srgbClr val="BFBFBF"/>
          </a:solidFill>
          <a:ln>
            <a:noFill/>
          </a:ln>
        </p:spPr>
      </p:sp>
      <p:sp>
        <p:nvSpPr>
          <p:cNvPr id="126" name="Google Shape;126;p16"/>
          <p:cNvSpPr txBox="1"/>
          <p:nvPr>
            <p:ph idx="3" type="body"/>
          </p:nvPr>
        </p:nvSpPr>
        <p:spPr>
          <a:xfrm>
            <a:off x="4108011" y="1340015"/>
            <a:ext cx="4160400" cy="573600"/>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lt2"/>
              </a:buClr>
              <a:buSzPts val="2300"/>
              <a:buNone/>
              <a:defRPr sz="2300">
                <a:solidFill>
                  <a:schemeClr val="lt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7" name="Google Shape;127;p16"/>
          <p:cNvSpPr txBox="1"/>
          <p:nvPr>
            <p:ph idx="4" type="body"/>
          </p:nvPr>
        </p:nvSpPr>
        <p:spPr>
          <a:xfrm>
            <a:off x="4106687" y="1921468"/>
            <a:ext cx="4160400" cy="950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8" name="Google Shape;128;p16"/>
          <p:cNvSpPr/>
          <p:nvPr>
            <p:ph idx="5" type="pic"/>
          </p:nvPr>
        </p:nvSpPr>
        <p:spPr>
          <a:xfrm>
            <a:off x="414205" y="2943086"/>
            <a:ext cx="3554100" cy="1532100"/>
          </a:xfrm>
          <a:prstGeom prst="rect">
            <a:avLst/>
          </a:prstGeom>
          <a:solidFill>
            <a:srgbClr val="BFBFBF"/>
          </a:solidFill>
          <a:ln>
            <a:noFill/>
          </a:ln>
        </p:spPr>
      </p:sp>
      <p:sp>
        <p:nvSpPr>
          <p:cNvPr id="129" name="Google Shape;129;p16"/>
          <p:cNvSpPr txBox="1"/>
          <p:nvPr>
            <p:ph idx="6" type="body"/>
          </p:nvPr>
        </p:nvSpPr>
        <p:spPr>
          <a:xfrm>
            <a:off x="4106687" y="2943086"/>
            <a:ext cx="4160400" cy="573600"/>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dk2"/>
              </a:buClr>
              <a:buSzPts val="2300"/>
              <a:buNone/>
              <a:defRPr sz="23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0" name="Google Shape;130;p16"/>
          <p:cNvSpPr txBox="1"/>
          <p:nvPr>
            <p:ph idx="7" type="body"/>
          </p:nvPr>
        </p:nvSpPr>
        <p:spPr>
          <a:xfrm>
            <a:off x="4105363" y="3524539"/>
            <a:ext cx="4160400" cy="950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1" name="Google Shape;131;p16"/>
          <p:cNvSpPr/>
          <p:nvPr/>
        </p:nvSpPr>
        <p:spPr>
          <a:xfrm>
            <a:off x="0" y="4684060"/>
            <a:ext cx="9140400" cy="4593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2" name="Google Shape;132;p16"/>
          <p:cNvSpPr txBox="1"/>
          <p:nvPr>
            <p:ph idx="8"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3" name="Google Shape;13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2">
  <p:cSld name="Image Slide 2">
    <p:spTree>
      <p:nvGrpSpPr>
        <p:cNvPr id="134" name="Shape 134"/>
        <p:cNvGrpSpPr/>
        <p:nvPr/>
      </p:nvGrpSpPr>
      <p:grpSpPr>
        <a:xfrm>
          <a:off x="0" y="0"/>
          <a:ext cx="0" cy="0"/>
          <a:chOff x="0" y="0"/>
          <a:chExt cx="0" cy="0"/>
        </a:xfrm>
      </p:grpSpPr>
      <p:sp>
        <p:nvSpPr>
          <p:cNvPr id="135" name="Google Shape;135;p17"/>
          <p:cNvSpPr/>
          <p:nvPr/>
        </p:nvSpPr>
        <p:spPr>
          <a:xfrm rot="5400000">
            <a:off x="6197" y="617706"/>
            <a:ext cx="892500" cy="73800"/>
          </a:xfrm>
          <a:prstGeom prst="rect">
            <a:avLst/>
          </a:prstGeom>
          <a:solidFill>
            <a:srgbClr val="FF5F0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6" name="Google Shape;136;p17"/>
          <p:cNvSpPr txBox="1"/>
          <p:nvPr>
            <p:ph idx="1" type="body"/>
          </p:nvPr>
        </p:nvSpPr>
        <p:spPr>
          <a:xfrm>
            <a:off x="490671" y="208352"/>
            <a:ext cx="7777500" cy="892500"/>
          </a:xfrm>
          <a:prstGeom prst="rect">
            <a:avLst/>
          </a:prstGeom>
          <a:noFill/>
          <a:ln>
            <a:noFill/>
          </a:ln>
        </p:spPr>
        <p:txBody>
          <a:bodyPr anchorCtr="0" anchor="ctr" bIns="34275" lIns="68575" spcFirstLastPara="1" rIns="68575" wrap="square" tIns="34275">
            <a:normAutofit/>
          </a:bodyPr>
          <a:lstStyle>
            <a:lvl1pPr indent="-228600" lvl="0" marL="457200" marR="0" algn="l">
              <a:lnSpc>
                <a:spcPct val="70000"/>
              </a:lnSpc>
              <a:spcBef>
                <a:spcPts val="800"/>
              </a:spcBef>
              <a:spcAft>
                <a:spcPts val="0"/>
              </a:spcAft>
              <a:buClr>
                <a:schemeClr val="dk2"/>
              </a:buClr>
              <a:buSzPts val="2400"/>
              <a:buFont typeface="Arial"/>
              <a:buNone/>
              <a:defRPr sz="24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137" name="Google Shape;137;p17"/>
          <p:cNvPicPr preferRelativeResize="0"/>
          <p:nvPr/>
        </p:nvPicPr>
        <p:blipFill rotWithShape="1">
          <a:blip r:embed="rId2">
            <a:alphaModFix/>
          </a:blip>
          <a:srcRect b="0" l="0" r="0" t="0"/>
          <a:stretch/>
        </p:blipFill>
        <p:spPr>
          <a:xfrm>
            <a:off x="8336018" y="208353"/>
            <a:ext cx="387175" cy="559250"/>
          </a:xfrm>
          <a:prstGeom prst="rect">
            <a:avLst/>
          </a:prstGeom>
          <a:noFill/>
          <a:ln>
            <a:noFill/>
          </a:ln>
        </p:spPr>
      </p:pic>
      <p:sp>
        <p:nvSpPr>
          <p:cNvPr id="138" name="Google Shape;138;p17"/>
          <p:cNvSpPr txBox="1"/>
          <p:nvPr>
            <p:ph idx="2" type="body"/>
          </p:nvPr>
        </p:nvSpPr>
        <p:spPr>
          <a:xfrm>
            <a:off x="490671" y="1340015"/>
            <a:ext cx="4160400" cy="573600"/>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lt2"/>
              </a:buClr>
              <a:buSzPts val="2300"/>
              <a:buNone/>
              <a:defRPr sz="2300">
                <a:solidFill>
                  <a:schemeClr val="lt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9" name="Google Shape;139;p17"/>
          <p:cNvSpPr txBox="1"/>
          <p:nvPr>
            <p:ph idx="3" type="body"/>
          </p:nvPr>
        </p:nvSpPr>
        <p:spPr>
          <a:xfrm>
            <a:off x="489347" y="1921468"/>
            <a:ext cx="4160400" cy="950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0" name="Google Shape;140;p17"/>
          <p:cNvSpPr/>
          <p:nvPr>
            <p:ph idx="4" type="pic"/>
          </p:nvPr>
        </p:nvSpPr>
        <p:spPr>
          <a:xfrm>
            <a:off x="4711652" y="1340015"/>
            <a:ext cx="3554100" cy="1532100"/>
          </a:xfrm>
          <a:prstGeom prst="rect">
            <a:avLst/>
          </a:prstGeom>
          <a:solidFill>
            <a:srgbClr val="BFBFBF"/>
          </a:solidFill>
          <a:ln>
            <a:noFill/>
          </a:ln>
        </p:spPr>
      </p:sp>
      <p:sp>
        <p:nvSpPr>
          <p:cNvPr id="141" name="Google Shape;141;p17"/>
          <p:cNvSpPr txBox="1"/>
          <p:nvPr>
            <p:ph idx="5" type="body"/>
          </p:nvPr>
        </p:nvSpPr>
        <p:spPr>
          <a:xfrm>
            <a:off x="489347" y="2943086"/>
            <a:ext cx="4160400" cy="573600"/>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dk2"/>
              </a:buClr>
              <a:buSzPts val="2300"/>
              <a:buNone/>
              <a:defRPr sz="23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2" name="Google Shape;142;p17"/>
          <p:cNvSpPr txBox="1"/>
          <p:nvPr>
            <p:ph idx="6" type="body"/>
          </p:nvPr>
        </p:nvSpPr>
        <p:spPr>
          <a:xfrm>
            <a:off x="488024" y="3524539"/>
            <a:ext cx="4160400" cy="950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3" name="Google Shape;143;p17"/>
          <p:cNvSpPr/>
          <p:nvPr>
            <p:ph idx="7" type="pic"/>
          </p:nvPr>
        </p:nvSpPr>
        <p:spPr>
          <a:xfrm>
            <a:off x="4710329" y="2943086"/>
            <a:ext cx="3554100" cy="1532100"/>
          </a:xfrm>
          <a:prstGeom prst="rect">
            <a:avLst/>
          </a:prstGeom>
          <a:solidFill>
            <a:srgbClr val="BFBFBF"/>
          </a:solidFill>
          <a:ln>
            <a:noFill/>
          </a:ln>
        </p:spPr>
      </p:sp>
      <p:sp>
        <p:nvSpPr>
          <p:cNvPr id="144" name="Google Shape;144;p17"/>
          <p:cNvSpPr/>
          <p:nvPr/>
        </p:nvSpPr>
        <p:spPr>
          <a:xfrm>
            <a:off x="0" y="4684060"/>
            <a:ext cx="9140400" cy="4593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5" name="Google Shape;145;p17"/>
          <p:cNvSpPr txBox="1"/>
          <p:nvPr>
            <p:ph idx="8"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6" name="Google Shape;146;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3">
  <p:cSld name="Image Slide 3">
    <p:spTree>
      <p:nvGrpSpPr>
        <p:cNvPr id="147" name="Shape 147"/>
        <p:cNvGrpSpPr/>
        <p:nvPr/>
      </p:nvGrpSpPr>
      <p:grpSpPr>
        <a:xfrm>
          <a:off x="0" y="0"/>
          <a:ext cx="0" cy="0"/>
          <a:chOff x="0" y="0"/>
          <a:chExt cx="0" cy="0"/>
        </a:xfrm>
      </p:grpSpPr>
      <p:pic>
        <p:nvPicPr>
          <p:cNvPr id="148" name="Google Shape;148;p18"/>
          <p:cNvPicPr preferRelativeResize="0"/>
          <p:nvPr/>
        </p:nvPicPr>
        <p:blipFill rotWithShape="1">
          <a:blip r:embed="rId2">
            <a:alphaModFix/>
          </a:blip>
          <a:srcRect b="0" l="0" r="0" t="0"/>
          <a:stretch/>
        </p:blipFill>
        <p:spPr>
          <a:xfrm>
            <a:off x="8336018" y="208353"/>
            <a:ext cx="387175" cy="559250"/>
          </a:xfrm>
          <a:prstGeom prst="rect">
            <a:avLst/>
          </a:prstGeom>
          <a:noFill/>
          <a:ln>
            <a:noFill/>
          </a:ln>
        </p:spPr>
      </p:pic>
      <p:sp>
        <p:nvSpPr>
          <p:cNvPr id="149" name="Google Shape;149;p18"/>
          <p:cNvSpPr/>
          <p:nvPr/>
        </p:nvSpPr>
        <p:spPr>
          <a:xfrm rot="5400000">
            <a:off x="6197" y="617706"/>
            <a:ext cx="892500" cy="738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0" name="Google Shape;150;p18"/>
          <p:cNvSpPr txBox="1"/>
          <p:nvPr>
            <p:ph idx="1" type="body"/>
          </p:nvPr>
        </p:nvSpPr>
        <p:spPr>
          <a:xfrm>
            <a:off x="490671" y="208352"/>
            <a:ext cx="7777500" cy="892500"/>
          </a:xfrm>
          <a:prstGeom prst="rect">
            <a:avLst/>
          </a:prstGeom>
          <a:noFill/>
          <a:ln>
            <a:noFill/>
          </a:ln>
        </p:spPr>
        <p:txBody>
          <a:bodyPr anchorCtr="0" anchor="ctr" bIns="34275" lIns="68575" spcFirstLastPara="1" rIns="68575" wrap="square" tIns="34275">
            <a:normAutofit/>
          </a:bodyPr>
          <a:lstStyle>
            <a:lvl1pPr indent="-228600" lvl="0" marL="457200" marR="0" algn="l">
              <a:lnSpc>
                <a:spcPct val="70000"/>
              </a:lnSpc>
              <a:spcBef>
                <a:spcPts val="800"/>
              </a:spcBef>
              <a:spcAft>
                <a:spcPts val="0"/>
              </a:spcAft>
              <a:buClr>
                <a:schemeClr val="dk2"/>
              </a:buClr>
              <a:buSzPts val="2400"/>
              <a:buFont typeface="Arial"/>
              <a:buNone/>
              <a:defRPr sz="24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1" name="Google Shape;151;p18"/>
          <p:cNvSpPr/>
          <p:nvPr>
            <p:ph idx="2" type="pic"/>
          </p:nvPr>
        </p:nvSpPr>
        <p:spPr>
          <a:xfrm>
            <a:off x="415529" y="1340015"/>
            <a:ext cx="3554100" cy="3241800"/>
          </a:xfrm>
          <a:prstGeom prst="rect">
            <a:avLst/>
          </a:prstGeom>
          <a:solidFill>
            <a:srgbClr val="BFBFBF"/>
          </a:solidFill>
          <a:ln>
            <a:noFill/>
          </a:ln>
        </p:spPr>
      </p:sp>
      <p:sp>
        <p:nvSpPr>
          <p:cNvPr id="152" name="Google Shape;152;p18"/>
          <p:cNvSpPr txBox="1"/>
          <p:nvPr>
            <p:ph idx="3" type="body"/>
          </p:nvPr>
        </p:nvSpPr>
        <p:spPr>
          <a:xfrm>
            <a:off x="4108011" y="2037828"/>
            <a:ext cx="4160400" cy="573600"/>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lt2"/>
              </a:buClr>
              <a:buSzPts val="2300"/>
              <a:buNone/>
              <a:defRPr sz="2300">
                <a:solidFill>
                  <a:schemeClr val="lt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3" name="Google Shape;153;p18"/>
          <p:cNvSpPr txBox="1"/>
          <p:nvPr>
            <p:ph idx="4" type="body"/>
          </p:nvPr>
        </p:nvSpPr>
        <p:spPr>
          <a:xfrm>
            <a:off x="4106687" y="2619281"/>
            <a:ext cx="4160400" cy="950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4" name="Google Shape;154;p18"/>
          <p:cNvSpPr/>
          <p:nvPr/>
        </p:nvSpPr>
        <p:spPr>
          <a:xfrm>
            <a:off x="0" y="4684060"/>
            <a:ext cx="9140400" cy="4593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5" name="Google Shape;155;p18"/>
          <p:cNvSpPr txBox="1"/>
          <p:nvPr>
            <p:ph idx="5"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6" name="Google Shape;156;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4">
  <p:cSld name="Image Slide 4">
    <p:spTree>
      <p:nvGrpSpPr>
        <p:cNvPr id="157" name="Shape 157"/>
        <p:cNvGrpSpPr/>
        <p:nvPr/>
      </p:nvGrpSpPr>
      <p:grpSpPr>
        <a:xfrm>
          <a:off x="0" y="0"/>
          <a:ext cx="0" cy="0"/>
          <a:chOff x="0" y="0"/>
          <a:chExt cx="0" cy="0"/>
        </a:xfrm>
      </p:grpSpPr>
      <p:sp>
        <p:nvSpPr>
          <p:cNvPr id="158" name="Google Shape;158;p19"/>
          <p:cNvSpPr/>
          <p:nvPr/>
        </p:nvSpPr>
        <p:spPr>
          <a:xfrm rot="5400000">
            <a:off x="6197" y="617706"/>
            <a:ext cx="892500" cy="738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9" name="Google Shape;159;p19"/>
          <p:cNvSpPr txBox="1"/>
          <p:nvPr>
            <p:ph idx="1" type="body"/>
          </p:nvPr>
        </p:nvSpPr>
        <p:spPr>
          <a:xfrm>
            <a:off x="490671" y="208352"/>
            <a:ext cx="7777500" cy="892500"/>
          </a:xfrm>
          <a:prstGeom prst="rect">
            <a:avLst/>
          </a:prstGeom>
          <a:noFill/>
          <a:ln>
            <a:noFill/>
          </a:ln>
        </p:spPr>
        <p:txBody>
          <a:bodyPr anchorCtr="0" anchor="ctr" bIns="34275" lIns="68575" spcFirstLastPara="1" rIns="68575" wrap="square" tIns="34275">
            <a:normAutofit/>
          </a:bodyPr>
          <a:lstStyle>
            <a:lvl1pPr indent="-228600" lvl="0" marL="457200" marR="0" algn="l">
              <a:lnSpc>
                <a:spcPct val="70000"/>
              </a:lnSpc>
              <a:spcBef>
                <a:spcPts val="800"/>
              </a:spcBef>
              <a:spcAft>
                <a:spcPts val="0"/>
              </a:spcAft>
              <a:buClr>
                <a:schemeClr val="dk2"/>
              </a:buClr>
              <a:buSzPts val="2400"/>
              <a:buFont typeface="Arial"/>
              <a:buNone/>
              <a:defRPr sz="24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160" name="Google Shape;160;p19"/>
          <p:cNvPicPr preferRelativeResize="0"/>
          <p:nvPr/>
        </p:nvPicPr>
        <p:blipFill rotWithShape="1">
          <a:blip r:embed="rId2">
            <a:alphaModFix/>
          </a:blip>
          <a:srcRect b="0" l="0" r="0" t="0"/>
          <a:stretch/>
        </p:blipFill>
        <p:spPr>
          <a:xfrm>
            <a:off x="8336529" y="208352"/>
            <a:ext cx="387175" cy="559250"/>
          </a:xfrm>
          <a:prstGeom prst="rect">
            <a:avLst/>
          </a:prstGeom>
          <a:noFill/>
          <a:ln>
            <a:noFill/>
          </a:ln>
        </p:spPr>
      </p:pic>
      <p:sp>
        <p:nvSpPr>
          <p:cNvPr id="161" name="Google Shape;161;p19"/>
          <p:cNvSpPr txBox="1"/>
          <p:nvPr>
            <p:ph idx="2" type="body"/>
          </p:nvPr>
        </p:nvSpPr>
        <p:spPr>
          <a:xfrm>
            <a:off x="489347" y="2037828"/>
            <a:ext cx="4160400" cy="573600"/>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dk2"/>
              </a:buClr>
              <a:buSzPts val="2300"/>
              <a:buNone/>
              <a:defRPr sz="23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2" name="Google Shape;162;p19"/>
          <p:cNvSpPr txBox="1"/>
          <p:nvPr>
            <p:ph idx="3" type="body"/>
          </p:nvPr>
        </p:nvSpPr>
        <p:spPr>
          <a:xfrm>
            <a:off x="488024" y="2619281"/>
            <a:ext cx="4160400" cy="950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3" name="Google Shape;163;p19"/>
          <p:cNvSpPr/>
          <p:nvPr>
            <p:ph idx="4" type="pic"/>
          </p:nvPr>
        </p:nvSpPr>
        <p:spPr>
          <a:xfrm>
            <a:off x="4712976" y="1340015"/>
            <a:ext cx="3554100" cy="3241800"/>
          </a:xfrm>
          <a:prstGeom prst="rect">
            <a:avLst/>
          </a:prstGeom>
          <a:solidFill>
            <a:srgbClr val="BFBFBF"/>
          </a:solidFill>
          <a:ln>
            <a:noFill/>
          </a:ln>
        </p:spPr>
      </p:sp>
      <p:sp>
        <p:nvSpPr>
          <p:cNvPr id="164" name="Google Shape;164;p19"/>
          <p:cNvSpPr/>
          <p:nvPr/>
        </p:nvSpPr>
        <p:spPr>
          <a:xfrm>
            <a:off x="0" y="4684060"/>
            <a:ext cx="9140400" cy="4593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5" name="Google Shape;165;p19"/>
          <p:cNvSpPr txBox="1"/>
          <p:nvPr>
            <p:ph idx="5"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6" name="Google Shape;166;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5">
  <p:cSld name="Image Slide 5">
    <p:spTree>
      <p:nvGrpSpPr>
        <p:cNvPr id="167" name="Shape 167"/>
        <p:cNvGrpSpPr/>
        <p:nvPr/>
      </p:nvGrpSpPr>
      <p:grpSpPr>
        <a:xfrm>
          <a:off x="0" y="0"/>
          <a:ext cx="0" cy="0"/>
          <a:chOff x="0" y="0"/>
          <a:chExt cx="0" cy="0"/>
        </a:xfrm>
      </p:grpSpPr>
      <p:sp>
        <p:nvSpPr>
          <p:cNvPr id="168" name="Google Shape;168;p20"/>
          <p:cNvSpPr/>
          <p:nvPr/>
        </p:nvSpPr>
        <p:spPr>
          <a:xfrm rot="5400000">
            <a:off x="6197" y="617706"/>
            <a:ext cx="892500" cy="738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9" name="Google Shape;169;p20"/>
          <p:cNvSpPr txBox="1"/>
          <p:nvPr>
            <p:ph idx="1" type="body"/>
          </p:nvPr>
        </p:nvSpPr>
        <p:spPr>
          <a:xfrm>
            <a:off x="490671" y="208352"/>
            <a:ext cx="7777500" cy="892500"/>
          </a:xfrm>
          <a:prstGeom prst="rect">
            <a:avLst/>
          </a:prstGeom>
          <a:noFill/>
          <a:ln>
            <a:noFill/>
          </a:ln>
        </p:spPr>
        <p:txBody>
          <a:bodyPr anchorCtr="0" anchor="ctr" bIns="34275" lIns="68575" spcFirstLastPara="1" rIns="68575" wrap="square" tIns="34275">
            <a:normAutofit/>
          </a:bodyPr>
          <a:lstStyle>
            <a:lvl1pPr indent="-228600" lvl="0" marL="457200" marR="0" algn="l">
              <a:lnSpc>
                <a:spcPct val="70000"/>
              </a:lnSpc>
              <a:spcBef>
                <a:spcPts val="800"/>
              </a:spcBef>
              <a:spcAft>
                <a:spcPts val="0"/>
              </a:spcAft>
              <a:buClr>
                <a:schemeClr val="dk2"/>
              </a:buClr>
              <a:buSzPts val="2400"/>
              <a:buFont typeface="Arial"/>
              <a:buNone/>
              <a:defRPr sz="24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170" name="Google Shape;170;p20"/>
          <p:cNvPicPr preferRelativeResize="0"/>
          <p:nvPr/>
        </p:nvPicPr>
        <p:blipFill rotWithShape="1">
          <a:blip r:embed="rId2">
            <a:alphaModFix/>
          </a:blip>
          <a:srcRect b="0" l="0" r="0" t="0"/>
          <a:stretch/>
        </p:blipFill>
        <p:spPr>
          <a:xfrm>
            <a:off x="8336018" y="208353"/>
            <a:ext cx="387175" cy="559250"/>
          </a:xfrm>
          <a:prstGeom prst="rect">
            <a:avLst/>
          </a:prstGeom>
          <a:noFill/>
          <a:ln>
            <a:noFill/>
          </a:ln>
        </p:spPr>
      </p:pic>
      <p:sp>
        <p:nvSpPr>
          <p:cNvPr id="171" name="Google Shape;171;p20"/>
          <p:cNvSpPr/>
          <p:nvPr>
            <p:ph idx="2" type="pic"/>
          </p:nvPr>
        </p:nvSpPr>
        <p:spPr>
          <a:xfrm>
            <a:off x="488024" y="1183920"/>
            <a:ext cx="7779000" cy="2906400"/>
          </a:xfrm>
          <a:prstGeom prst="rect">
            <a:avLst/>
          </a:prstGeom>
          <a:solidFill>
            <a:srgbClr val="BFBFBF"/>
          </a:solidFill>
          <a:ln>
            <a:noFill/>
          </a:ln>
        </p:spPr>
      </p:sp>
      <p:sp>
        <p:nvSpPr>
          <p:cNvPr id="172" name="Google Shape;172;p20"/>
          <p:cNvSpPr txBox="1"/>
          <p:nvPr>
            <p:ph idx="3" type="body"/>
          </p:nvPr>
        </p:nvSpPr>
        <p:spPr>
          <a:xfrm>
            <a:off x="491017" y="4192755"/>
            <a:ext cx="7776000" cy="459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1500"/>
              <a:buNone/>
              <a:defRPr sz="1500">
                <a:solidFill>
                  <a:schemeClr val="dk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3" name="Google Shape;173;p20"/>
          <p:cNvSpPr/>
          <p:nvPr/>
        </p:nvSpPr>
        <p:spPr>
          <a:xfrm>
            <a:off x="0" y="4684060"/>
            <a:ext cx="9140400" cy="4593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4" name="Google Shape;174;p20"/>
          <p:cNvSpPr txBox="1"/>
          <p:nvPr>
            <p:ph idx="4"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5" name="Google Shape;175;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spTree>
      <p:nvGrpSpPr>
        <p:cNvPr id="14" name="Shape 14"/>
        <p:cNvGrpSpPr/>
        <p:nvPr/>
      </p:nvGrpSpPr>
      <p:grpSpPr>
        <a:xfrm>
          <a:off x="0" y="0"/>
          <a:ext cx="0" cy="0"/>
          <a:chOff x="0" y="0"/>
          <a:chExt cx="0" cy="0"/>
        </a:xfrm>
      </p:grpSpPr>
      <p:pic>
        <p:nvPicPr>
          <p:cNvPr descr="A picture containing text, sign&#10;&#10;Description automatically generated" id="15" name="Google Shape;15;p3"/>
          <p:cNvPicPr preferRelativeResize="0"/>
          <p:nvPr/>
        </p:nvPicPr>
        <p:blipFill rotWithShape="1">
          <a:blip r:embed="rId2">
            <a:alphaModFix/>
          </a:blip>
          <a:srcRect b="0" l="0" r="0" t="0"/>
          <a:stretch/>
        </p:blipFill>
        <p:spPr>
          <a:xfrm>
            <a:off x="4229" y="0"/>
            <a:ext cx="9135542" cy="5143501"/>
          </a:xfrm>
          <a:prstGeom prst="rect">
            <a:avLst/>
          </a:prstGeom>
          <a:noFill/>
          <a:ln>
            <a:noFill/>
          </a:ln>
        </p:spPr>
      </p:pic>
      <p:sp>
        <p:nvSpPr>
          <p:cNvPr id="16" name="Google Shape;16;p3"/>
          <p:cNvSpPr txBox="1"/>
          <p:nvPr>
            <p:ph idx="1" type="body"/>
          </p:nvPr>
        </p:nvSpPr>
        <p:spPr>
          <a:xfrm>
            <a:off x="1939687" y="1622659"/>
            <a:ext cx="7202400" cy="1210800"/>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4500"/>
              <a:buNone/>
              <a:defRPr sz="45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 name="Google Shape;17;p3"/>
          <p:cNvSpPr txBox="1"/>
          <p:nvPr>
            <p:ph idx="2" type="body"/>
          </p:nvPr>
        </p:nvSpPr>
        <p:spPr>
          <a:xfrm>
            <a:off x="1941539" y="2771026"/>
            <a:ext cx="7202400" cy="576000"/>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2700"/>
              <a:buNone/>
              <a:defRPr sz="27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 name="Google Shape;18;p3"/>
          <p:cNvSpPr txBox="1"/>
          <p:nvPr>
            <p:ph idx="3" type="body"/>
          </p:nvPr>
        </p:nvSpPr>
        <p:spPr>
          <a:xfrm>
            <a:off x="1941539" y="3347003"/>
            <a:ext cx="7202400" cy="576000"/>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2700"/>
              <a:buNone/>
              <a:defRPr sz="27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6">
  <p:cSld name="Image Slide 6">
    <p:spTree>
      <p:nvGrpSpPr>
        <p:cNvPr id="176" name="Shape 176"/>
        <p:cNvGrpSpPr/>
        <p:nvPr/>
      </p:nvGrpSpPr>
      <p:grpSpPr>
        <a:xfrm>
          <a:off x="0" y="0"/>
          <a:ext cx="0" cy="0"/>
          <a:chOff x="0" y="0"/>
          <a:chExt cx="0" cy="0"/>
        </a:xfrm>
      </p:grpSpPr>
      <p:sp>
        <p:nvSpPr>
          <p:cNvPr id="177" name="Google Shape;177;p21"/>
          <p:cNvSpPr txBox="1"/>
          <p:nvPr>
            <p:ph idx="1" type="body"/>
          </p:nvPr>
        </p:nvSpPr>
        <p:spPr>
          <a:xfrm>
            <a:off x="5759328" y="1793384"/>
            <a:ext cx="3141000" cy="573600"/>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lt1"/>
              </a:buClr>
              <a:buSzPts val="2300"/>
              <a:buNone/>
              <a:defRPr sz="23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8" name="Google Shape;178;p21"/>
          <p:cNvSpPr txBox="1"/>
          <p:nvPr>
            <p:ph idx="2" type="body"/>
          </p:nvPr>
        </p:nvSpPr>
        <p:spPr>
          <a:xfrm>
            <a:off x="5758004" y="2374837"/>
            <a:ext cx="3141000" cy="950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500"/>
              <a:buNone/>
              <a:defRPr sz="1500">
                <a:solidFill>
                  <a:schemeClr val="lt1"/>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9" name="Google Shape;179;p21"/>
          <p:cNvSpPr/>
          <p:nvPr/>
        </p:nvSpPr>
        <p:spPr>
          <a:xfrm>
            <a:off x="0" y="4684060"/>
            <a:ext cx="9140400" cy="4593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0" name="Google Shape;180;p21"/>
          <p:cNvSpPr txBox="1"/>
          <p:nvPr>
            <p:ph idx="3"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1" name="Google Shape;181;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7">
  <p:cSld name="Image Slide 7">
    <p:spTree>
      <p:nvGrpSpPr>
        <p:cNvPr id="182" name="Shape 182"/>
        <p:cNvGrpSpPr/>
        <p:nvPr/>
      </p:nvGrpSpPr>
      <p:grpSpPr>
        <a:xfrm>
          <a:off x="0" y="0"/>
          <a:ext cx="0" cy="0"/>
          <a:chOff x="0" y="0"/>
          <a:chExt cx="0" cy="0"/>
        </a:xfrm>
      </p:grpSpPr>
      <p:pic>
        <p:nvPicPr>
          <p:cNvPr id="183" name="Google Shape;183;p22"/>
          <p:cNvPicPr preferRelativeResize="0"/>
          <p:nvPr/>
        </p:nvPicPr>
        <p:blipFill rotWithShape="1">
          <a:blip r:embed="rId2">
            <a:alphaModFix/>
          </a:blip>
          <a:srcRect b="0" l="0" r="0" t="0"/>
          <a:stretch/>
        </p:blipFill>
        <p:spPr>
          <a:xfrm>
            <a:off x="8336018" y="208353"/>
            <a:ext cx="387175" cy="559250"/>
          </a:xfrm>
          <a:prstGeom prst="rect">
            <a:avLst/>
          </a:prstGeom>
          <a:noFill/>
          <a:ln>
            <a:noFill/>
          </a:ln>
        </p:spPr>
      </p:pic>
      <p:sp>
        <p:nvSpPr>
          <p:cNvPr id="184" name="Google Shape;184;p22"/>
          <p:cNvSpPr txBox="1"/>
          <p:nvPr>
            <p:ph idx="1" type="body"/>
          </p:nvPr>
        </p:nvSpPr>
        <p:spPr>
          <a:xfrm>
            <a:off x="1686185" y="3052868"/>
            <a:ext cx="5771700" cy="573600"/>
          </a:xfrm>
          <a:prstGeom prst="rect">
            <a:avLst/>
          </a:prstGeom>
          <a:noFill/>
          <a:ln>
            <a:noFill/>
          </a:ln>
        </p:spPr>
        <p:txBody>
          <a:bodyPr anchorCtr="0" anchor="ctr" bIns="34275" lIns="68575" spcFirstLastPara="1" rIns="68575" wrap="square" tIns="34275">
            <a:normAutofit/>
          </a:bodyPr>
          <a:lstStyle>
            <a:lvl1pPr indent="-228600" lvl="0" marL="457200" algn="ctr">
              <a:lnSpc>
                <a:spcPct val="70000"/>
              </a:lnSpc>
              <a:spcBef>
                <a:spcPts val="800"/>
              </a:spcBef>
              <a:spcAft>
                <a:spcPts val="0"/>
              </a:spcAft>
              <a:buClr>
                <a:schemeClr val="lt1"/>
              </a:buClr>
              <a:buSzPts val="2300"/>
              <a:buNone/>
              <a:defRPr sz="23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5" name="Google Shape;185;p22"/>
          <p:cNvSpPr txBox="1"/>
          <p:nvPr>
            <p:ph idx="2" type="body"/>
          </p:nvPr>
        </p:nvSpPr>
        <p:spPr>
          <a:xfrm>
            <a:off x="1686185" y="3735050"/>
            <a:ext cx="5771700" cy="459300"/>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1500"/>
              <a:buNone/>
              <a:defRPr sz="1500">
                <a:solidFill>
                  <a:schemeClr val="lt1"/>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6" name="Google Shape;186;p22"/>
          <p:cNvSpPr txBox="1"/>
          <p:nvPr>
            <p:ph idx="3"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7" name="Google Shape;187;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Slide 1">
  <p:cSld name="Graph Slide 1">
    <p:spTree>
      <p:nvGrpSpPr>
        <p:cNvPr id="188" name="Shape 188"/>
        <p:cNvGrpSpPr/>
        <p:nvPr/>
      </p:nvGrpSpPr>
      <p:grpSpPr>
        <a:xfrm>
          <a:off x="0" y="0"/>
          <a:ext cx="0" cy="0"/>
          <a:chOff x="0" y="0"/>
          <a:chExt cx="0" cy="0"/>
        </a:xfrm>
      </p:grpSpPr>
      <p:sp>
        <p:nvSpPr>
          <p:cNvPr id="189" name="Google Shape;189;p23"/>
          <p:cNvSpPr/>
          <p:nvPr/>
        </p:nvSpPr>
        <p:spPr>
          <a:xfrm rot="5400000">
            <a:off x="6197" y="617706"/>
            <a:ext cx="892500" cy="738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0" name="Google Shape;190;p23"/>
          <p:cNvSpPr txBox="1"/>
          <p:nvPr>
            <p:ph idx="1" type="body"/>
          </p:nvPr>
        </p:nvSpPr>
        <p:spPr>
          <a:xfrm>
            <a:off x="490671" y="208352"/>
            <a:ext cx="7777500" cy="892500"/>
          </a:xfrm>
          <a:prstGeom prst="rect">
            <a:avLst/>
          </a:prstGeom>
          <a:noFill/>
          <a:ln>
            <a:noFill/>
          </a:ln>
        </p:spPr>
        <p:txBody>
          <a:bodyPr anchorCtr="0" anchor="ctr" bIns="34275" lIns="68575" spcFirstLastPara="1" rIns="68575" wrap="square" tIns="34275">
            <a:normAutofit/>
          </a:bodyPr>
          <a:lstStyle>
            <a:lvl1pPr indent="-228600" lvl="0" marL="457200" marR="0" algn="l">
              <a:lnSpc>
                <a:spcPct val="70000"/>
              </a:lnSpc>
              <a:spcBef>
                <a:spcPts val="800"/>
              </a:spcBef>
              <a:spcAft>
                <a:spcPts val="0"/>
              </a:spcAft>
              <a:buClr>
                <a:schemeClr val="dk2"/>
              </a:buClr>
              <a:buSzPts val="2400"/>
              <a:buFont typeface="Arial"/>
              <a:buNone/>
              <a:defRPr sz="2400">
                <a:solidFill>
                  <a:schemeClr val="dk2"/>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191" name="Google Shape;191;p23"/>
          <p:cNvPicPr preferRelativeResize="0"/>
          <p:nvPr/>
        </p:nvPicPr>
        <p:blipFill rotWithShape="1">
          <a:blip r:embed="rId2">
            <a:alphaModFix/>
          </a:blip>
          <a:srcRect b="0" l="0" r="0" t="0"/>
          <a:stretch/>
        </p:blipFill>
        <p:spPr>
          <a:xfrm>
            <a:off x="8336018" y="208353"/>
            <a:ext cx="387175" cy="559252"/>
          </a:xfrm>
          <a:prstGeom prst="rect">
            <a:avLst/>
          </a:prstGeom>
          <a:noFill/>
          <a:ln>
            <a:noFill/>
          </a:ln>
        </p:spPr>
      </p:pic>
      <p:sp>
        <p:nvSpPr>
          <p:cNvPr id="192" name="Google Shape;192;p23"/>
          <p:cNvSpPr/>
          <p:nvPr>
            <p:ph idx="2" type="chart"/>
          </p:nvPr>
        </p:nvSpPr>
        <p:spPr>
          <a:xfrm>
            <a:off x="1072754" y="1310878"/>
            <a:ext cx="6850800" cy="3270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93" name="Google Shape;193;p23"/>
          <p:cNvSpPr/>
          <p:nvPr/>
        </p:nvSpPr>
        <p:spPr>
          <a:xfrm>
            <a:off x="0" y="4684060"/>
            <a:ext cx="9140400" cy="4593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4" name="Google Shape;194;p23"/>
          <p:cNvSpPr txBox="1"/>
          <p:nvPr>
            <p:ph idx="3"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5" name="Google Shape;195;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1">
  <p:cSld name="Thank You Slide 1">
    <p:spTree>
      <p:nvGrpSpPr>
        <p:cNvPr id="196" name="Shape 196"/>
        <p:cNvGrpSpPr/>
        <p:nvPr/>
      </p:nvGrpSpPr>
      <p:grpSpPr>
        <a:xfrm>
          <a:off x="0" y="0"/>
          <a:ext cx="0" cy="0"/>
          <a:chOff x="0" y="0"/>
          <a:chExt cx="0" cy="0"/>
        </a:xfrm>
      </p:grpSpPr>
      <p:pic>
        <p:nvPicPr>
          <p:cNvPr descr="A picture containing outdoor&#10;&#10;Description automatically generated" id="197" name="Google Shape;197;p24"/>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198" name="Google Shape;198;p24"/>
          <p:cNvSpPr txBox="1"/>
          <p:nvPr>
            <p:ph type="title"/>
          </p:nvPr>
        </p:nvSpPr>
        <p:spPr>
          <a:xfrm>
            <a:off x="1208024" y="617898"/>
            <a:ext cx="6735900" cy="8304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9" name="Google Shape;199;p24"/>
          <p:cNvSpPr/>
          <p:nvPr/>
        </p:nvSpPr>
        <p:spPr>
          <a:xfrm>
            <a:off x="4091748" y="1448183"/>
            <a:ext cx="956700" cy="106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00" name="Google Shape;200;p24"/>
          <p:cNvPicPr preferRelativeResize="0"/>
          <p:nvPr/>
        </p:nvPicPr>
        <p:blipFill rotWithShape="1">
          <a:blip r:embed="rId3">
            <a:alphaModFix/>
          </a:blip>
          <a:srcRect b="0" l="0" r="0" t="0"/>
          <a:stretch/>
        </p:blipFill>
        <p:spPr>
          <a:xfrm>
            <a:off x="8328454" y="208354"/>
            <a:ext cx="397105" cy="573596"/>
          </a:xfrm>
          <a:prstGeom prst="rect">
            <a:avLst/>
          </a:prstGeom>
          <a:noFill/>
          <a:ln>
            <a:noFill/>
          </a:ln>
        </p:spPr>
      </p:pic>
      <p:sp>
        <p:nvSpPr>
          <p:cNvPr id="201" name="Google Shape;201;p24"/>
          <p:cNvSpPr txBox="1"/>
          <p:nvPr>
            <p:ph idx="1" type="body"/>
          </p:nvPr>
        </p:nvSpPr>
        <p:spPr>
          <a:xfrm>
            <a:off x="1208023" y="1746196"/>
            <a:ext cx="6735900" cy="1651200"/>
          </a:xfrm>
          <a:prstGeom prst="rect">
            <a:avLst/>
          </a:prstGeom>
          <a:noFill/>
          <a:ln>
            <a:noFill/>
          </a:ln>
        </p:spPr>
        <p:txBody>
          <a:bodyPr anchorCtr="0" anchor="ctr" bIns="34275" lIns="68575" spcFirstLastPara="1" rIns="68575" wrap="square" tIns="34275">
            <a:noAutofit/>
          </a:bodyPr>
          <a:lstStyle>
            <a:lvl1pPr indent="-228600" lvl="0" marL="457200" algn="ctr">
              <a:lnSpc>
                <a:spcPct val="150000"/>
              </a:lnSpc>
              <a:spcBef>
                <a:spcPts val="800"/>
              </a:spcBef>
              <a:spcAft>
                <a:spcPts val="0"/>
              </a:spcAft>
              <a:buClr>
                <a:schemeClr val="lt1"/>
              </a:buClr>
              <a:buSzPts val="2400"/>
              <a:buNone/>
              <a:defRPr sz="24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2" name="Google Shape;202;p24"/>
          <p:cNvSpPr txBox="1"/>
          <p:nvPr>
            <p:ph idx="2" type="body"/>
          </p:nvPr>
        </p:nvSpPr>
        <p:spPr>
          <a:xfrm>
            <a:off x="1208023" y="3714124"/>
            <a:ext cx="6735900" cy="597600"/>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1500"/>
              <a:buNone/>
              <a:defRPr sz="1500">
                <a:solidFill>
                  <a:schemeClr val="lt1"/>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3" name="Google Shape;203;p24"/>
          <p:cNvSpPr txBox="1"/>
          <p:nvPr>
            <p:ph idx="3"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4" name="Google Shape;20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2">
  <p:cSld name="Thank You Slide 2">
    <p:spTree>
      <p:nvGrpSpPr>
        <p:cNvPr id="205" name="Shape 205"/>
        <p:cNvGrpSpPr/>
        <p:nvPr/>
      </p:nvGrpSpPr>
      <p:grpSpPr>
        <a:xfrm>
          <a:off x="0" y="0"/>
          <a:ext cx="0" cy="0"/>
          <a:chOff x="0" y="0"/>
          <a:chExt cx="0" cy="0"/>
        </a:xfrm>
      </p:grpSpPr>
      <p:pic>
        <p:nvPicPr>
          <p:cNvPr descr="A picture containing orange, yellow, bright&#10;&#10;Description automatically generated" id="206" name="Google Shape;206;p25"/>
          <p:cNvPicPr preferRelativeResize="0"/>
          <p:nvPr/>
        </p:nvPicPr>
        <p:blipFill rotWithShape="1">
          <a:blip r:embed="rId2">
            <a:alphaModFix/>
          </a:blip>
          <a:srcRect b="0" l="0" r="0" t="0"/>
          <a:stretch/>
        </p:blipFill>
        <p:spPr>
          <a:xfrm>
            <a:off x="1850" y="0"/>
            <a:ext cx="9140300" cy="5143501"/>
          </a:xfrm>
          <a:prstGeom prst="rect">
            <a:avLst/>
          </a:prstGeom>
          <a:noFill/>
          <a:ln>
            <a:noFill/>
          </a:ln>
        </p:spPr>
      </p:pic>
      <p:sp>
        <p:nvSpPr>
          <p:cNvPr id="207" name="Google Shape;207;p25"/>
          <p:cNvSpPr txBox="1"/>
          <p:nvPr>
            <p:ph type="title"/>
          </p:nvPr>
        </p:nvSpPr>
        <p:spPr>
          <a:xfrm>
            <a:off x="1208024" y="617898"/>
            <a:ext cx="6735900" cy="8304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08" name="Google Shape;208;p25"/>
          <p:cNvSpPr/>
          <p:nvPr/>
        </p:nvSpPr>
        <p:spPr>
          <a:xfrm>
            <a:off x="4091748" y="1448183"/>
            <a:ext cx="956700" cy="1065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09" name="Google Shape;209;p25"/>
          <p:cNvPicPr preferRelativeResize="0"/>
          <p:nvPr/>
        </p:nvPicPr>
        <p:blipFill rotWithShape="1">
          <a:blip r:embed="rId3">
            <a:alphaModFix/>
          </a:blip>
          <a:srcRect b="0" l="0" r="0" t="0"/>
          <a:stretch/>
        </p:blipFill>
        <p:spPr>
          <a:xfrm>
            <a:off x="8323706" y="208353"/>
            <a:ext cx="396431" cy="573598"/>
          </a:xfrm>
          <a:prstGeom prst="rect">
            <a:avLst/>
          </a:prstGeom>
          <a:noFill/>
          <a:ln>
            <a:noFill/>
          </a:ln>
        </p:spPr>
      </p:pic>
      <p:sp>
        <p:nvSpPr>
          <p:cNvPr id="210" name="Google Shape;210;p25"/>
          <p:cNvSpPr txBox="1"/>
          <p:nvPr>
            <p:ph idx="1" type="body"/>
          </p:nvPr>
        </p:nvSpPr>
        <p:spPr>
          <a:xfrm>
            <a:off x="1208023" y="1746196"/>
            <a:ext cx="6735900" cy="1651200"/>
          </a:xfrm>
          <a:prstGeom prst="rect">
            <a:avLst/>
          </a:prstGeom>
          <a:noFill/>
          <a:ln>
            <a:noFill/>
          </a:ln>
        </p:spPr>
        <p:txBody>
          <a:bodyPr anchorCtr="0" anchor="ctr" bIns="34275" lIns="68575" spcFirstLastPara="1" rIns="68575" wrap="square" tIns="34275">
            <a:noAutofit/>
          </a:bodyPr>
          <a:lstStyle>
            <a:lvl1pPr indent="-228600" lvl="0" marL="457200" algn="ctr">
              <a:lnSpc>
                <a:spcPct val="150000"/>
              </a:lnSpc>
              <a:spcBef>
                <a:spcPts val="800"/>
              </a:spcBef>
              <a:spcAft>
                <a:spcPts val="0"/>
              </a:spcAft>
              <a:buClr>
                <a:schemeClr val="lt1"/>
              </a:buClr>
              <a:buSzPts val="2400"/>
              <a:buNone/>
              <a:defRPr sz="24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1" name="Google Shape;211;p25"/>
          <p:cNvSpPr txBox="1"/>
          <p:nvPr>
            <p:ph idx="2" type="body"/>
          </p:nvPr>
        </p:nvSpPr>
        <p:spPr>
          <a:xfrm>
            <a:off x="1208023" y="3714124"/>
            <a:ext cx="6735900" cy="597600"/>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1500"/>
              <a:buNone/>
              <a:defRPr sz="1500">
                <a:solidFill>
                  <a:schemeClr val="lt1"/>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2" name="Google Shape;212;p25"/>
          <p:cNvSpPr txBox="1"/>
          <p:nvPr>
            <p:ph idx="3"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3" name="Google Shape;213;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Art 1">
  <p:cSld name="Closing Art 1">
    <p:spTree>
      <p:nvGrpSpPr>
        <p:cNvPr id="214" name="Shape 214"/>
        <p:cNvGrpSpPr/>
        <p:nvPr/>
      </p:nvGrpSpPr>
      <p:grpSpPr>
        <a:xfrm>
          <a:off x="0" y="0"/>
          <a:ext cx="0" cy="0"/>
          <a:chOff x="0" y="0"/>
          <a:chExt cx="0" cy="0"/>
        </a:xfrm>
      </p:grpSpPr>
      <p:pic>
        <p:nvPicPr>
          <p:cNvPr descr="Background pattern&#10;&#10;Description automatically generated with medium confidence" id="215" name="Google Shape;215;p26"/>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Art 2">
  <p:cSld name="Closing Art 2">
    <p:spTree>
      <p:nvGrpSpPr>
        <p:cNvPr id="216" name="Shape 216"/>
        <p:cNvGrpSpPr/>
        <p:nvPr/>
      </p:nvGrpSpPr>
      <p:grpSpPr>
        <a:xfrm>
          <a:off x="0" y="0"/>
          <a:ext cx="0" cy="0"/>
          <a:chOff x="0" y="0"/>
          <a:chExt cx="0" cy="0"/>
        </a:xfrm>
      </p:grpSpPr>
      <p:pic>
        <p:nvPicPr>
          <p:cNvPr descr="A picture containing text, sign&#10;&#10;Description automatically generated" id="217" name="Google Shape;217;p27"/>
          <p:cNvPicPr preferRelativeResize="0"/>
          <p:nvPr/>
        </p:nvPicPr>
        <p:blipFill rotWithShape="1">
          <a:blip r:embed="rId2">
            <a:alphaModFix/>
          </a:blip>
          <a:srcRect b="0" l="0" r="0" t="0"/>
          <a:stretch/>
        </p:blipFill>
        <p:spPr>
          <a:xfrm>
            <a:off x="4229" y="0"/>
            <a:ext cx="9135542" cy="514350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Art 3">
  <p:cSld name="Closing Art 3">
    <p:spTree>
      <p:nvGrpSpPr>
        <p:cNvPr id="218" name="Shape 218"/>
        <p:cNvGrpSpPr/>
        <p:nvPr/>
      </p:nvGrpSpPr>
      <p:grpSpPr>
        <a:xfrm>
          <a:off x="0" y="0"/>
          <a:ext cx="0" cy="0"/>
          <a:chOff x="0" y="0"/>
          <a:chExt cx="0" cy="0"/>
        </a:xfrm>
      </p:grpSpPr>
      <p:pic>
        <p:nvPicPr>
          <p:cNvPr id="219" name="Google Shape;219;p28"/>
          <p:cNvPicPr preferRelativeResize="0"/>
          <p:nvPr/>
        </p:nvPicPr>
        <p:blipFill rotWithShape="1">
          <a:blip r:embed="rId2">
            <a:alphaModFix/>
          </a:blip>
          <a:srcRect b="0" l="0" r="0" t="0"/>
          <a:stretch/>
        </p:blipFill>
        <p:spPr>
          <a:xfrm>
            <a:off x="1850" y="521"/>
            <a:ext cx="9142152" cy="5142458"/>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Art 4">
  <p:cSld name="Closing Art 4">
    <p:spTree>
      <p:nvGrpSpPr>
        <p:cNvPr id="220" name="Shape 220"/>
        <p:cNvGrpSpPr/>
        <p:nvPr/>
      </p:nvGrpSpPr>
      <p:grpSpPr>
        <a:xfrm>
          <a:off x="0" y="0"/>
          <a:ext cx="0" cy="0"/>
          <a:chOff x="0" y="0"/>
          <a:chExt cx="0" cy="0"/>
        </a:xfrm>
      </p:grpSpPr>
      <p:pic>
        <p:nvPicPr>
          <p:cNvPr id="221" name="Google Shape;221;p29"/>
          <p:cNvPicPr preferRelativeResize="0"/>
          <p:nvPr/>
        </p:nvPicPr>
        <p:blipFill rotWithShape="1">
          <a:blip r:embed="rId2">
            <a:alphaModFix/>
          </a:blip>
          <a:srcRect b="0" l="0" r="0" t="0"/>
          <a:stretch/>
        </p:blipFill>
        <p:spPr>
          <a:xfrm>
            <a:off x="4229" y="2379"/>
            <a:ext cx="9135542" cy="5138743"/>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2" name="Shape 222"/>
        <p:cNvGrpSpPr/>
        <p:nvPr/>
      </p:nvGrpSpPr>
      <p:grpSpPr>
        <a:xfrm>
          <a:off x="0" y="0"/>
          <a:ext cx="0" cy="0"/>
          <a:chOff x="0" y="0"/>
          <a:chExt cx="0" cy="0"/>
        </a:xfrm>
      </p:grpSpPr>
      <p:sp>
        <p:nvSpPr>
          <p:cNvPr id="223" name="Google Shape;223;p30"/>
          <p:cNvSpPr txBox="1"/>
          <p:nvPr>
            <p:ph type="ctrTitle"/>
          </p:nvPr>
        </p:nvSpPr>
        <p:spPr>
          <a:xfrm>
            <a:off x="311708" y="744575"/>
            <a:ext cx="8520600" cy="2052600"/>
          </a:xfrm>
          <a:prstGeom prst="rect">
            <a:avLst/>
          </a:prstGeom>
        </p:spPr>
        <p:txBody>
          <a:bodyPr anchorCtr="0" anchor="b" bIns="34275" lIns="68575" spcFirstLastPara="1" rIns="68575" wrap="square" tIns="3427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24" name="Google Shape;224;p30"/>
          <p:cNvSpPr txBox="1"/>
          <p:nvPr>
            <p:ph idx="1" type="subTitle"/>
          </p:nvPr>
        </p:nvSpPr>
        <p:spPr>
          <a:xfrm>
            <a:off x="311700" y="2834125"/>
            <a:ext cx="8520600" cy="792600"/>
          </a:xfrm>
          <a:prstGeom prst="rect">
            <a:avLst/>
          </a:prstGeom>
        </p:spPr>
        <p:txBody>
          <a:bodyPr anchorCtr="0" anchor="t" bIns="34275" lIns="68575" spcFirstLastPara="1" rIns="68575" wrap="square" tIns="34275">
            <a:normAutofit/>
          </a:bodyPr>
          <a:lstStyle>
            <a:lvl1pPr lvl="0" rtl="0" algn="ctr">
              <a:lnSpc>
                <a:spcPct val="100000"/>
              </a:lnSpc>
              <a:spcBef>
                <a:spcPts val="80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40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225" name="Google Shape;225;p30"/>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 Slide 3">
    <p:spTree>
      <p:nvGrpSpPr>
        <p:cNvPr id="19"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b="0" l="0" r="0" t="0"/>
          <a:stretch/>
        </p:blipFill>
        <p:spPr>
          <a:xfrm>
            <a:off x="1850" y="521"/>
            <a:ext cx="9142152" cy="5142458"/>
          </a:xfrm>
          <a:prstGeom prst="rect">
            <a:avLst/>
          </a:prstGeom>
          <a:noFill/>
          <a:ln>
            <a:noFill/>
          </a:ln>
        </p:spPr>
      </p:pic>
      <p:sp>
        <p:nvSpPr>
          <p:cNvPr id="21" name="Google Shape;21;p4"/>
          <p:cNvSpPr txBox="1"/>
          <p:nvPr>
            <p:ph idx="1" type="body"/>
          </p:nvPr>
        </p:nvSpPr>
        <p:spPr>
          <a:xfrm>
            <a:off x="1" y="1622659"/>
            <a:ext cx="9142200" cy="1210800"/>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4500"/>
              <a:buNone/>
              <a:defRPr sz="45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 name="Google Shape;22;p4"/>
          <p:cNvSpPr txBox="1"/>
          <p:nvPr>
            <p:ph idx="2" type="body"/>
          </p:nvPr>
        </p:nvSpPr>
        <p:spPr>
          <a:xfrm>
            <a:off x="1853" y="2771026"/>
            <a:ext cx="9142200" cy="591000"/>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2700"/>
              <a:buNone/>
              <a:defRPr sz="27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 name="Google Shape;23;p4"/>
          <p:cNvSpPr txBox="1"/>
          <p:nvPr>
            <p:ph idx="3" type="body"/>
          </p:nvPr>
        </p:nvSpPr>
        <p:spPr>
          <a:xfrm>
            <a:off x="0" y="3375100"/>
            <a:ext cx="9142200" cy="591000"/>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2700"/>
              <a:buNone/>
              <a:defRPr sz="27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 Slide 4">
    <p:spTree>
      <p:nvGrpSpPr>
        <p:cNvPr id="24" name="Shape 24"/>
        <p:cNvGrpSpPr/>
        <p:nvPr/>
      </p:nvGrpSpPr>
      <p:grpSpPr>
        <a:xfrm>
          <a:off x="0" y="0"/>
          <a:ext cx="0" cy="0"/>
          <a:chOff x="0" y="0"/>
          <a:chExt cx="0" cy="0"/>
        </a:xfrm>
      </p:grpSpPr>
      <p:pic>
        <p:nvPicPr>
          <p:cNvPr id="25" name="Google Shape;25;p5"/>
          <p:cNvPicPr preferRelativeResize="0"/>
          <p:nvPr/>
        </p:nvPicPr>
        <p:blipFill rotWithShape="1">
          <a:blip r:embed="rId2">
            <a:alphaModFix/>
          </a:blip>
          <a:srcRect b="0" l="0" r="0" t="0"/>
          <a:stretch/>
        </p:blipFill>
        <p:spPr>
          <a:xfrm>
            <a:off x="4229" y="2379"/>
            <a:ext cx="9135542" cy="5138743"/>
          </a:xfrm>
          <a:prstGeom prst="rect">
            <a:avLst/>
          </a:prstGeom>
          <a:noFill/>
          <a:ln>
            <a:noFill/>
          </a:ln>
        </p:spPr>
      </p:pic>
      <p:sp>
        <p:nvSpPr>
          <p:cNvPr id="26" name="Google Shape;26;p5"/>
          <p:cNvSpPr txBox="1"/>
          <p:nvPr>
            <p:ph idx="1" type="body"/>
          </p:nvPr>
        </p:nvSpPr>
        <p:spPr>
          <a:xfrm>
            <a:off x="6607" y="1622659"/>
            <a:ext cx="9135600" cy="1210800"/>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4500"/>
              <a:buNone/>
              <a:defRPr sz="45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7" name="Google Shape;27;p5"/>
          <p:cNvSpPr txBox="1"/>
          <p:nvPr>
            <p:ph idx="2" type="body"/>
          </p:nvPr>
        </p:nvSpPr>
        <p:spPr>
          <a:xfrm>
            <a:off x="1853" y="2771026"/>
            <a:ext cx="9142200" cy="591000"/>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2700"/>
              <a:buNone/>
              <a:defRPr sz="27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8" name="Google Shape;28;p5"/>
          <p:cNvSpPr txBox="1"/>
          <p:nvPr>
            <p:ph idx="3" type="body"/>
          </p:nvPr>
        </p:nvSpPr>
        <p:spPr>
          <a:xfrm>
            <a:off x="0" y="3375100"/>
            <a:ext cx="9142200" cy="591000"/>
          </a:xfrm>
          <a:prstGeom prst="rect">
            <a:avLst/>
          </a:prstGeom>
          <a:noFill/>
          <a:ln>
            <a:noFill/>
          </a:ln>
        </p:spPr>
        <p:txBody>
          <a:bodyPr anchorCtr="0" anchor="t" bIns="34275" lIns="68575" spcFirstLastPara="1" rIns="68575" wrap="square" tIns="34275">
            <a:normAutofit/>
          </a:bodyPr>
          <a:lstStyle>
            <a:lvl1pPr indent="-228600" lvl="0" marL="457200" algn="ctr">
              <a:lnSpc>
                <a:spcPct val="90000"/>
              </a:lnSpc>
              <a:spcBef>
                <a:spcPts val="800"/>
              </a:spcBef>
              <a:spcAft>
                <a:spcPts val="0"/>
              </a:spcAft>
              <a:buClr>
                <a:schemeClr val="lt1"/>
              </a:buClr>
              <a:buSzPts val="2700"/>
              <a:buNone/>
              <a:defRPr sz="27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4">
  <p:cSld name="Section Divider 4">
    <p:spTree>
      <p:nvGrpSpPr>
        <p:cNvPr id="29" name="Shape 29"/>
        <p:cNvGrpSpPr/>
        <p:nvPr/>
      </p:nvGrpSpPr>
      <p:grpSpPr>
        <a:xfrm>
          <a:off x="0" y="0"/>
          <a:ext cx="0" cy="0"/>
          <a:chOff x="0" y="0"/>
          <a:chExt cx="0" cy="0"/>
        </a:xfrm>
      </p:grpSpPr>
      <p:pic>
        <p:nvPicPr>
          <p:cNvPr id="30" name="Google Shape;30;p6"/>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id="31" name="Google Shape;31;p6"/>
          <p:cNvPicPr preferRelativeResize="0"/>
          <p:nvPr/>
        </p:nvPicPr>
        <p:blipFill rotWithShape="1">
          <a:blip r:embed="rId3">
            <a:alphaModFix/>
          </a:blip>
          <a:srcRect b="0" l="0" r="0" t="0"/>
          <a:stretch/>
        </p:blipFill>
        <p:spPr>
          <a:xfrm>
            <a:off x="8328454" y="208354"/>
            <a:ext cx="397105" cy="573596"/>
          </a:xfrm>
          <a:prstGeom prst="rect">
            <a:avLst/>
          </a:prstGeom>
          <a:noFill/>
          <a:ln>
            <a:noFill/>
          </a:ln>
        </p:spPr>
      </p:pic>
      <p:sp>
        <p:nvSpPr>
          <p:cNvPr id="32" name="Google Shape;32;p6"/>
          <p:cNvSpPr/>
          <p:nvPr/>
        </p:nvSpPr>
        <p:spPr>
          <a:xfrm>
            <a:off x="1042988" y="1374458"/>
            <a:ext cx="71400" cy="2394600"/>
          </a:xfrm>
          <a:prstGeom prst="rect">
            <a:avLst/>
          </a:prstGeom>
          <a:solidFill>
            <a:srgbClr val="FF5F0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 name="Google Shape;33;p6"/>
          <p:cNvSpPr txBox="1"/>
          <p:nvPr>
            <p:ph type="title"/>
          </p:nvPr>
        </p:nvSpPr>
        <p:spPr>
          <a:xfrm>
            <a:off x="1220657" y="1374458"/>
            <a:ext cx="71031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4" name="Google Shape;34;p6"/>
          <p:cNvSpPr txBox="1"/>
          <p:nvPr>
            <p:ph idx="1" type="body"/>
          </p:nvPr>
        </p:nvSpPr>
        <p:spPr>
          <a:xfrm>
            <a:off x="1220657" y="2702469"/>
            <a:ext cx="7103100" cy="10665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800"/>
              <a:buNone/>
              <a:defRPr sz="1800">
                <a:solidFill>
                  <a:schemeClr val="lt1"/>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5" name="Google Shape;35;p6"/>
          <p:cNvSpPr txBox="1"/>
          <p:nvPr>
            <p:ph idx="2"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 name="Google Shape;36;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3">
  <p:cSld name="Section Divider 3">
    <p:spTree>
      <p:nvGrpSpPr>
        <p:cNvPr id="37" name="Shape 37"/>
        <p:cNvGrpSpPr/>
        <p:nvPr/>
      </p:nvGrpSpPr>
      <p:grpSpPr>
        <a:xfrm>
          <a:off x="0" y="0"/>
          <a:ext cx="0" cy="0"/>
          <a:chOff x="0" y="0"/>
          <a:chExt cx="0" cy="0"/>
        </a:xfrm>
      </p:grpSpPr>
      <p:pic>
        <p:nvPicPr>
          <p:cNvPr id="38" name="Google Shape;38;p7"/>
          <p:cNvPicPr preferRelativeResize="0"/>
          <p:nvPr/>
        </p:nvPicPr>
        <p:blipFill rotWithShape="1">
          <a:blip r:embed="rId2">
            <a:alphaModFix/>
          </a:blip>
          <a:srcRect b="0" l="0" r="0" t="0"/>
          <a:stretch/>
        </p:blipFill>
        <p:spPr>
          <a:xfrm>
            <a:off x="1850" y="521"/>
            <a:ext cx="9142147" cy="5142458"/>
          </a:xfrm>
          <a:prstGeom prst="rect">
            <a:avLst/>
          </a:prstGeom>
          <a:noFill/>
          <a:ln>
            <a:noFill/>
          </a:ln>
        </p:spPr>
      </p:pic>
      <p:pic>
        <p:nvPicPr>
          <p:cNvPr id="39" name="Google Shape;39;p7"/>
          <p:cNvPicPr preferRelativeResize="0"/>
          <p:nvPr/>
        </p:nvPicPr>
        <p:blipFill rotWithShape="1">
          <a:blip r:embed="rId3">
            <a:alphaModFix/>
          </a:blip>
          <a:srcRect b="0" l="0" r="0" t="0"/>
          <a:stretch/>
        </p:blipFill>
        <p:spPr>
          <a:xfrm>
            <a:off x="8323706" y="209264"/>
            <a:ext cx="396431" cy="571776"/>
          </a:xfrm>
          <a:prstGeom prst="rect">
            <a:avLst/>
          </a:prstGeom>
          <a:noFill/>
          <a:ln>
            <a:noFill/>
          </a:ln>
        </p:spPr>
      </p:pic>
      <p:sp>
        <p:nvSpPr>
          <p:cNvPr id="40" name="Google Shape;40;p7"/>
          <p:cNvSpPr/>
          <p:nvPr/>
        </p:nvSpPr>
        <p:spPr>
          <a:xfrm>
            <a:off x="1042988" y="1374458"/>
            <a:ext cx="71400" cy="23946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1" name="Google Shape;41;p7"/>
          <p:cNvSpPr txBox="1"/>
          <p:nvPr>
            <p:ph type="title"/>
          </p:nvPr>
        </p:nvSpPr>
        <p:spPr>
          <a:xfrm>
            <a:off x="1220657" y="1374458"/>
            <a:ext cx="71031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2" name="Google Shape;42;p7"/>
          <p:cNvSpPr txBox="1"/>
          <p:nvPr>
            <p:ph idx="1" type="body"/>
          </p:nvPr>
        </p:nvSpPr>
        <p:spPr>
          <a:xfrm>
            <a:off x="1220657" y="2702469"/>
            <a:ext cx="7103100" cy="10665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800"/>
              <a:buNone/>
              <a:defRPr sz="1800">
                <a:solidFill>
                  <a:schemeClr val="lt1"/>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3" name="Google Shape;43;p7"/>
          <p:cNvSpPr txBox="1"/>
          <p:nvPr>
            <p:ph idx="2"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4" name="Google Shape;44;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2">
  <p:cSld name="Section Divider 2">
    <p:spTree>
      <p:nvGrpSpPr>
        <p:cNvPr id="45" name="Shape 45"/>
        <p:cNvGrpSpPr/>
        <p:nvPr/>
      </p:nvGrpSpPr>
      <p:grpSpPr>
        <a:xfrm>
          <a:off x="0" y="0"/>
          <a:ext cx="0" cy="0"/>
          <a:chOff x="0" y="0"/>
          <a:chExt cx="0" cy="0"/>
        </a:xfrm>
      </p:grpSpPr>
      <p:pic>
        <p:nvPicPr>
          <p:cNvPr id="46" name="Google Shape;46;p8"/>
          <p:cNvPicPr preferRelativeResize="0"/>
          <p:nvPr/>
        </p:nvPicPr>
        <p:blipFill rotWithShape="1">
          <a:blip r:embed="rId2">
            <a:alphaModFix/>
          </a:blip>
          <a:srcRect b="0" l="0" r="0" t="0"/>
          <a:stretch/>
        </p:blipFill>
        <p:spPr>
          <a:xfrm>
            <a:off x="1850" y="521"/>
            <a:ext cx="9142152" cy="5142458"/>
          </a:xfrm>
          <a:prstGeom prst="rect">
            <a:avLst/>
          </a:prstGeom>
          <a:noFill/>
          <a:ln>
            <a:noFill/>
          </a:ln>
        </p:spPr>
      </p:pic>
      <p:pic>
        <p:nvPicPr>
          <p:cNvPr id="47" name="Google Shape;47;p8"/>
          <p:cNvPicPr preferRelativeResize="0"/>
          <p:nvPr/>
        </p:nvPicPr>
        <p:blipFill rotWithShape="1">
          <a:blip r:embed="rId3">
            <a:alphaModFix/>
          </a:blip>
          <a:srcRect b="0" l="0" r="0" t="0"/>
          <a:stretch/>
        </p:blipFill>
        <p:spPr>
          <a:xfrm>
            <a:off x="8328454" y="208354"/>
            <a:ext cx="397105" cy="573596"/>
          </a:xfrm>
          <a:prstGeom prst="rect">
            <a:avLst/>
          </a:prstGeom>
          <a:noFill/>
          <a:ln>
            <a:noFill/>
          </a:ln>
        </p:spPr>
      </p:pic>
      <p:sp>
        <p:nvSpPr>
          <p:cNvPr id="48" name="Google Shape;48;p8"/>
          <p:cNvSpPr/>
          <p:nvPr/>
        </p:nvSpPr>
        <p:spPr>
          <a:xfrm>
            <a:off x="1042988" y="1374458"/>
            <a:ext cx="71400" cy="2394600"/>
          </a:xfrm>
          <a:prstGeom prst="rect">
            <a:avLst/>
          </a:prstGeom>
          <a:solidFill>
            <a:srgbClr val="FF5F0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9" name="Google Shape;49;p8"/>
          <p:cNvSpPr txBox="1"/>
          <p:nvPr>
            <p:ph type="title"/>
          </p:nvPr>
        </p:nvSpPr>
        <p:spPr>
          <a:xfrm>
            <a:off x="1220657" y="1374458"/>
            <a:ext cx="71031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0" name="Google Shape;50;p8"/>
          <p:cNvSpPr txBox="1"/>
          <p:nvPr>
            <p:ph idx="1" type="body"/>
          </p:nvPr>
        </p:nvSpPr>
        <p:spPr>
          <a:xfrm>
            <a:off x="1220657" y="2702469"/>
            <a:ext cx="7103100" cy="10665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800"/>
              <a:buNone/>
              <a:defRPr sz="1800">
                <a:solidFill>
                  <a:schemeClr val="lt1"/>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1" name="Google Shape;51;p8"/>
          <p:cNvSpPr txBox="1"/>
          <p:nvPr>
            <p:ph idx="2"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2" name="Google Shape;52;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1">
  <p:cSld name="Section Divider 1">
    <p:spTree>
      <p:nvGrpSpPr>
        <p:cNvPr id="53" name="Shape 53"/>
        <p:cNvGrpSpPr/>
        <p:nvPr/>
      </p:nvGrpSpPr>
      <p:grpSpPr>
        <a:xfrm>
          <a:off x="0" y="0"/>
          <a:ext cx="0" cy="0"/>
          <a:chOff x="0" y="0"/>
          <a:chExt cx="0" cy="0"/>
        </a:xfrm>
      </p:grpSpPr>
      <p:pic>
        <p:nvPicPr>
          <p:cNvPr id="54" name="Google Shape;54;p9"/>
          <p:cNvPicPr preferRelativeResize="0"/>
          <p:nvPr/>
        </p:nvPicPr>
        <p:blipFill rotWithShape="1">
          <a:blip r:embed="rId2">
            <a:alphaModFix/>
          </a:blip>
          <a:srcRect b="0" l="0" r="0" t="0"/>
          <a:stretch/>
        </p:blipFill>
        <p:spPr>
          <a:xfrm>
            <a:off x="1850" y="521"/>
            <a:ext cx="9142147" cy="5142458"/>
          </a:xfrm>
          <a:prstGeom prst="rect">
            <a:avLst/>
          </a:prstGeom>
          <a:noFill/>
          <a:ln>
            <a:noFill/>
          </a:ln>
        </p:spPr>
      </p:pic>
      <p:pic>
        <p:nvPicPr>
          <p:cNvPr id="55" name="Google Shape;55;p9"/>
          <p:cNvPicPr preferRelativeResize="0"/>
          <p:nvPr/>
        </p:nvPicPr>
        <p:blipFill rotWithShape="1">
          <a:blip r:embed="rId3">
            <a:alphaModFix/>
          </a:blip>
          <a:srcRect b="0" l="0" r="0" t="0"/>
          <a:stretch/>
        </p:blipFill>
        <p:spPr>
          <a:xfrm>
            <a:off x="8323706" y="209264"/>
            <a:ext cx="396431" cy="571776"/>
          </a:xfrm>
          <a:prstGeom prst="rect">
            <a:avLst/>
          </a:prstGeom>
          <a:noFill/>
          <a:ln>
            <a:noFill/>
          </a:ln>
        </p:spPr>
      </p:pic>
      <p:sp>
        <p:nvSpPr>
          <p:cNvPr id="56" name="Google Shape;56;p9"/>
          <p:cNvSpPr/>
          <p:nvPr/>
        </p:nvSpPr>
        <p:spPr>
          <a:xfrm>
            <a:off x="1042988" y="1374458"/>
            <a:ext cx="71400" cy="23946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7" name="Google Shape;57;p9"/>
          <p:cNvSpPr txBox="1"/>
          <p:nvPr>
            <p:ph type="title"/>
          </p:nvPr>
        </p:nvSpPr>
        <p:spPr>
          <a:xfrm>
            <a:off x="1220657" y="1374458"/>
            <a:ext cx="71031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9"/>
          <p:cNvSpPr txBox="1"/>
          <p:nvPr>
            <p:ph idx="1" type="body"/>
          </p:nvPr>
        </p:nvSpPr>
        <p:spPr>
          <a:xfrm>
            <a:off x="1220657" y="2702469"/>
            <a:ext cx="7103100" cy="10665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800"/>
              <a:buNone/>
              <a:defRPr sz="1800">
                <a:solidFill>
                  <a:schemeClr val="lt1"/>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9" name="Google Shape;59;p9"/>
          <p:cNvSpPr txBox="1"/>
          <p:nvPr>
            <p:ph idx="2"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0" name="Google Shape;60;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1">
  <p:cSld name="Transition Slide 1">
    <p:spTree>
      <p:nvGrpSpPr>
        <p:cNvPr id="61" name="Shape 61"/>
        <p:cNvGrpSpPr/>
        <p:nvPr/>
      </p:nvGrpSpPr>
      <p:grpSpPr>
        <a:xfrm>
          <a:off x="0" y="0"/>
          <a:ext cx="0" cy="0"/>
          <a:chOff x="0" y="0"/>
          <a:chExt cx="0" cy="0"/>
        </a:xfrm>
      </p:grpSpPr>
      <p:pic>
        <p:nvPicPr>
          <p:cNvPr descr="A picture containing outdoor&#10;&#10;Description automatically generated" id="62" name="Google Shape;62;p10"/>
          <p:cNvPicPr preferRelativeResize="0"/>
          <p:nvPr/>
        </p:nvPicPr>
        <p:blipFill rotWithShape="1">
          <a:blip r:embed="rId2">
            <a:alphaModFix/>
          </a:blip>
          <a:srcRect b="0" l="0" r="0" t="0"/>
          <a:stretch/>
        </p:blipFill>
        <p:spPr>
          <a:xfrm>
            <a:off x="0" y="1339"/>
            <a:ext cx="9143998" cy="5140822"/>
          </a:xfrm>
          <a:prstGeom prst="rect">
            <a:avLst/>
          </a:prstGeom>
          <a:noFill/>
          <a:ln>
            <a:noFill/>
          </a:ln>
        </p:spPr>
      </p:pic>
      <p:pic>
        <p:nvPicPr>
          <p:cNvPr id="63" name="Google Shape;63;p10"/>
          <p:cNvPicPr preferRelativeResize="0"/>
          <p:nvPr/>
        </p:nvPicPr>
        <p:blipFill rotWithShape="1">
          <a:blip r:embed="rId3">
            <a:alphaModFix/>
          </a:blip>
          <a:srcRect b="0" l="0" r="0" t="0"/>
          <a:stretch/>
        </p:blipFill>
        <p:spPr>
          <a:xfrm>
            <a:off x="8328454" y="208354"/>
            <a:ext cx="397105" cy="573596"/>
          </a:xfrm>
          <a:prstGeom prst="rect">
            <a:avLst/>
          </a:prstGeom>
          <a:noFill/>
          <a:ln>
            <a:noFill/>
          </a:ln>
        </p:spPr>
      </p:pic>
      <p:sp>
        <p:nvSpPr>
          <p:cNvPr id="64" name="Google Shape;64;p10"/>
          <p:cNvSpPr txBox="1"/>
          <p:nvPr>
            <p:ph type="title"/>
          </p:nvPr>
        </p:nvSpPr>
        <p:spPr>
          <a:xfrm>
            <a:off x="628650" y="2015997"/>
            <a:ext cx="7886700" cy="9942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10"/>
          <p:cNvSpPr/>
          <p:nvPr/>
        </p:nvSpPr>
        <p:spPr>
          <a:xfrm>
            <a:off x="4091748" y="3119461"/>
            <a:ext cx="956700" cy="106500"/>
          </a:xfrm>
          <a:prstGeom prst="rect">
            <a:avLst/>
          </a:prstGeom>
          <a:solidFill>
            <a:srgbClr val="FF5F0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6" name="Google Shape;66;p10"/>
          <p:cNvSpPr txBox="1"/>
          <p:nvPr>
            <p:ph idx="1" type="body"/>
          </p:nvPr>
        </p:nvSpPr>
        <p:spPr>
          <a:xfrm>
            <a:off x="342900" y="4767263"/>
            <a:ext cx="6115200" cy="2739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900"/>
              <a:buNone/>
              <a:defRPr sz="900">
                <a:solidFill>
                  <a:schemeClr val="lt1"/>
                </a:solidFill>
                <a:latin typeface="Arial"/>
                <a:ea typeface="Arial"/>
                <a:cs typeface="Arial"/>
                <a:sym typeface="Aria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7" name="Google Shape;67;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lt1"/>
                </a:solidFill>
                <a:latin typeface="Arial"/>
                <a:ea typeface="Arial"/>
                <a:cs typeface="Arial"/>
                <a:sym typeface="Arial"/>
              </a:defRPr>
            </a:lvl1pPr>
            <a:lvl2pPr indent="0" lvl="1" marL="0" marR="0" rtl="0" algn="r">
              <a:spcBef>
                <a:spcPts val="0"/>
              </a:spcBef>
              <a:buNone/>
              <a:defRPr b="0" i="0" sz="900" u="none" cap="none" strike="noStrike">
                <a:solidFill>
                  <a:schemeClr val="lt1"/>
                </a:solidFill>
                <a:latin typeface="Arial"/>
                <a:ea typeface="Arial"/>
                <a:cs typeface="Arial"/>
                <a:sym typeface="Arial"/>
              </a:defRPr>
            </a:lvl2pPr>
            <a:lvl3pPr indent="0" lvl="2" marL="0" marR="0" rtl="0" algn="r">
              <a:spcBef>
                <a:spcPts val="0"/>
              </a:spcBef>
              <a:buNone/>
              <a:defRPr b="0" i="0" sz="900" u="none" cap="none" strike="noStrike">
                <a:solidFill>
                  <a:schemeClr val="lt1"/>
                </a:solidFill>
                <a:latin typeface="Arial"/>
                <a:ea typeface="Arial"/>
                <a:cs typeface="Arial"/>
                <a:sym typeface="Arial"/>
              </a:defRPr>
            </a:lvl3pPr>
            <a:lvl4pPr indent="0" lvl="3" marL="0" marR="0" rtl="0" algn="r">
              <a:spcBef>
                <a:spcPts val="0"/>
              </a:spcBef>
              <a:buNone/>
              <a:defRPr b="0" i="0" sz="900" u="none" cap="none" strike="noStrike">
                <a:solidFill>
                  <a:schemeClr val="lt1"/>
                </a:solidFill>
                <a:latin typeface="Arial"/>
                <a:ea typeface="Arial"/>
                <a:cs typeface="Arial"/>
                <a:sym typeface="Arial"/>
              </a:defRPr>
            </a:lvl4pPr>
            <a:lvl5pPr indent="0" lvl="4" marL="0" marR="0" rtl="0" algn="r">
              <a:spcBef>
                <a:spcPts val="0"/>
              </a:spcBef>
              <a:buNone/>
              <a:defRPr b="0" i="0" sz="900" u="none" cap="none" strike="noStrike">
                <a:solidFill>
                  <a:schemeClr val="lt1"/>
                </a:solidFill>
                <a:latin typeface="Arial"/>
                <a:ea typeface="Arial"/>
                <a:cs typeface="Arial"/>
                <a:sym typeface="Arial"/>
              </a:defRPr>
            </a:lvl5pPr>
            <a:lvl6pPr indent="0" lvl="5" marL="0" marR="0" rtl="0" algn="r">
              <a:spcBef>
                <a:spcPts val="0"/>
              </a:spcBef>
              <a:buNone/>
              <a:defRPr b="0" i="0" sz="900" u="none" cap="none" strike="noStrike">
                <a:solidFill>
                  <a:schemeClr val="lt1"/>
                </a:solidFill>
                <a:latin typeface="Arial"/>
                <a:ea typeface="Arial"/>
                <a:cs typeface="Arial"/>
                <a:sym typeface="Arial"/>
              </a:defRPr>
            </a:lvl6pPr>
            <a:lvl7pPr indent="0" lvl="6" marL="0" marR="0" rtl="0" algn="r">
              <a:spcBef>
                <a:spcPts val="0"/>
              </a:spcBef>
              <a:buNone/>
              <a:defRPr b="0" i="0" sz="900" u="none" cap="none" strike="noStrike">
                <a:solidFill>
                  <a:schemeClr val="lt1"/>
                </a:solidFill>
                <a:latin typeface="Arial"/>
                <a:ea typeface="Arial"/>
                <a:cs typeface="Arial"/>
                <a:sym typeface="Arial"/>
              </a:defRPr>
            </a:lvl7pPr>
            <a:lvl8pPr indent="0" lvl="7" marL="0" marR="0" rtl="0" algn="r">
              <a:spcBef>
                <a:spcPts val="0"/>
              </a:spcBef>
              <a:buNone/>
              <a:defRPr b="0" i="0" sz="900" u="none" cap="none" strike="noStrike">
                <a:solidFill>
                  <a:schemeClr val="lt1"/>
                </a:solidFill>
                <a:latin typeface="Arial"/>
                <a:ea typeface="Arial"/>
                <a:cs typeface="Arial"/>
                <a:sym typeface="Arial"/>
              </a:defRPr>
            </a:lvl8pPr>
            <a:lvl9pPr indent="0" lvl="8" marL="0" marR="0" rt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9.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39.png"/><Relationship Id="rId4" Type="http://schemas.openxmlformats.org/officeDocument/2006/relationships/image" Target="../media/image32.png"/><Relationship Id="rId5"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hyperlink" Target="https://www.kaggle.com/datasets/dgawlik/nyse" TargetMode="External"/><Relationship Id="rId4" Type="http://schemas.openxmlformats.org/officeDocument/2006/relationships/hyperlink" Target="https://ieeexplore.ieee.org/document/9366425" TargetMode="External"/><Relationship Id="rId5" Type="http://schemas.openxmlformats.org/officeDocument/2006/relationships/hyperlink" Target="https://github.com/Jiayi1827/STAT430_Demo"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0.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1.png"/><Relationship Id="rId4" Type="http://schemas.openxmlformats.org/officeDocument/2006/relationships/image" Target="../media/image33.png"/><Relationship Id="rId5" Type="http://schemas.openxmlformats.org/officeDocument/2006/relationships/image" Target="../media/image3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0.png"/><Relationship Id="rId4" Type="http://schemas.openxmlformats.org/officeDocument/2006/relationships/image" Target="../media/image34.png"/><Relationship Id="rId5" Type="http://schemas.openxmlformats.org/officeDocument/2006/relationships/image" Target="../media/image36.png"/><Relationship Id="rId6" Type="http://schemas.openxmlformats.org/officeDocument/2006/relationships/image" Target="../media/image37.png"/><Relationship Id="rId7" Type="http://schemas.openxmlformats.org/officeDocument/2006/relationships/image" Target="../media/image4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txBox="1"/>
          <p:nvPr>
            <p:ph idx="1" type="body"/>
          </p:nvPr>
        </p:nvSpPr>
        <p:spPr>
          <a:xfrm>
            <a:off x="971762" y="1310084"/>
            <a:ext cx="7202400" cy="1210800"/>
          </a:xfrm>
          <a:prstGeom prst="rect">
            <a:avLst/>
          </a:prstGeom>
        </p:spPr>
        <p:txBody>
          <a:bodyPr anchorCtr="0" anchor="t" bIns="34275" lIns="68575" spcFirstLastPara="1" rIns="68575" wrap="square" tIns="34275">
            <a:normAutofit/>
          </a:bodyPr>
          <a:lstStyle/>
          <a:p>
            <a:pPr indent="0" lvl="0" marL="0" rtl="0" algn="ctr">
              <a:lnSpc>
                <a:spcPct val="100000"/>
              </a:lnSpc>
              <a:spcBef>
                <a:spcPts val="0"/>
              </a:spcBef>
              <a:spcAft>
                <a:spcPts val="0"/>
              </a:spcAft>
              <a:buNone/>
            </a:pPr>
            <a:r>
              <a:rPr b="1" lang="en" sz="2800"/>
              <a:t>Time Series </a:t>
            </a:r>
            <a:r>
              <a:rPr b="1" lang="en" sz="2800"/>
              <a:t>Regression in Practice</a:t>
            </a:r>
            <a:endParaRPr/>
          </a:p>
        </p:txBody>
      </p:sp>
      <p:sp>
        <p:nvSpPr>
          <p:cNvPr id="231" name="Google Shape;231;p31"/>
          <p:cNvSpPr txBox="1"/>
          <p:nvPr>
            <p:ph idx="2" type="body"/>
          </p:nvPr>
        </p:nvSpPr>
        <p:spPr>
          <a:xfrm>
            <a:off x="971739" y="2707101"/>
            <a:ext cx="7202400" cy="5760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n"/>
              <a:t>Yvonne Ho</a:t>
            </a:r>
            <a:endParaRPr/>
          </a:p>
        </p:txBody>
      </p:sp>
      <p:sp>
        <p:nvSpPr>
          <p:cNvPr id="232" name="Google Shape;232;p31"/>
          <p:cNvSpPr txBox="1"/>
          <p:nvPr>
            <p:ph idx="3" type="body"/>
          </p:nvPr>
        </p:nvSpPr>
        <p:spPr>
          <a:xfrm>
            <a:off x="971739" y="3283078"/>
            <a:ext cx="7202400" cy="5760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n"/>
              <a:t>Frank Sun</a:t>
            </a:r>
            <a:endParaRPr/>
          </a:p>
        </p:txBody>
      </p:sp>
      <p:sp>
        <p:nvSpPr>
          <p:cNvPr id="233" name="Google Shape;233;p31"/>
          <p:cNvSpPr txBox="1"/>
          <p:nvPr>
            <p:ph idx="3" type="body"/>
          </p:nvPr>
        </p:nvSpPr>
        <p:spPr>
          <a:xfrm>
            <a:off x="969864" y="3848728"/>
            <a:ext cx="7202400" cy="5760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n"/>
              <a:t>Jiayi Xiao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0"/>
          <p:cNvSpPr txBox="1"/>
          <p:nvPr>
            <p:ph idx="1" type="body"/>
          </p:nvPr>
        </p:nvSpPr>
        <p:spPr>
          <a:xfrm>
            <a:off x="490671" y="208352"/>
            <a:ext cx="7777500" cy="8925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rPr b="1" lang="en"/>
              <a:t>Applicability</a:t>
            </a:r>
            <a:endParaRPr b="1"/>
          </a:p>
        </p:txBody>
      </p:sp>
      <p:sp>
        <p:nvSpPr>
          <p:cNvPr id="303" name="Google Shape;303;p40"/>
          <p:cNvSpPr txBox="1"/>
          <p:nvPr>
            <p:ph idx="2" type="body"/>
          </p:nvPr>
        </p:nvSpPr>
        <p:spPr>
          <a:xfrm>
            <a:off x="551700" y="1048725"/>
            <a:ext cx="8168100" cy="32928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500">
                <a:solidFill>
                  <a:schemeClr val="dk1"/>
                </a:solidFill>
              </a:rPr>
              <a:t>Core Principle:</a:t>
            </a:r>
            <a:endParaRPr sz="1500">
              <a:solidFill>
                <a:schemeClr val="dk1"/>
              </a:solidFill>
            </a:endParaRPr>
          </a:p>
          <a:p>
            <a:pPr indent="-323850" lvl="0" marL="457200" rtl="0" algn="l">
              <a:spcBef>
                <a:spcPts val="800"/>
              </a:spcBef>
              <a:spcAft>
                <a:spcPts val="0"/>
              </a:spcAft>
              <a:buClr>
                <a:schemeClr val="dk1"/>
              </a:buClr>
              <a:buSzPts val="1500"/>
              <a:buChar char="●"/>
            </a:pPr>
            <a:r>
              <a:rPr lang="en" sz="1500">
                <a:solidFill>
                  <a:schemeClr val="dk1"/>
                </a:solidFill>
              </a:rPr>
              <a:t>Establishes a linear relationship between variables.</a:t>
            </a:r>
            <a:endParaRPr sz="1500">
              <a:solidFill>
                <a:schemeClr val="dk1"/>
              </a:solidFill>
            </a:endParaRPr>
          </a:p>
          <a:p>
            <a:pPr indent="-323850" lvl="0" marL="457200" rtl="0" algn="l">
              <a:spcBef>
                <a:spcPts val="800"/>
              </a:spcBef>
              <a:spcAft>
                <a:spcPts val="0"/>
              </a:spcAft>
              <a:buClr>
                <a:schemeClr val="dk1"/>
              </a:buClr>
              <a:buSzPts val="1500"/>
              <a:buChar char="●"/>
            </a:pPr>
            <a:r>
              <a:rPr lang="en" sz="1500">
                <a:solidFill>
                  <a:schemeClr val="dk1"/>
                </a:solidFill>
              </a:rPr>
              <a:t>Dependent variable: Future stock price.</a:t>
            </a:r>
            <a:endParaRPr sz="1500">
              <a:solidFill>
                <a:schemeClr val="dk1"/>
              </a:solidFill>
            </a:endParaRPr>
          </a:p>
          <a:p>
            <a:pPr indent="-323850" lvl="0" marL="457200" rtl="0" algn="l">
              <a:spcBef>
                <a:spcPts val="800"/>
              </a:spcBef>
              <a:spcAft>
                <a:spcPts val="0"/>
              </a:spcAft>
              <a:buClr>
                <a:schemeClr val="dk1"/>
              </a:buClr>
              <a:buSzPts val="1500"/>
              <a:buChar char="●"/>
            </a:pPr>
            <a:r>
              <a:rPr lang="en" sz="1500">
                <a:solidFill>
                  <a:schemeClr val="dk1"/>
                </a:solidFill>
              </a:rPr>
              <a:t>Independent variable: Present price (or other predictors).</a:t>
            </a:r>
            <a:endParaRPr sz="1500">
              <a:solidFill>
                <a:schemeClr val="dk1"/>
              </a:solidFill>
              <a:highlight>
                <a:srgbClr val="F7F7F8"/>
              </a:highlight>
            </a:endParaRPr>
          </a:p>
          <a:p>
            <a:pPr indent="0" lvl="0" marL="0" rtl="0" algn="l">
              <a:spcBef>
                <a:spcPts val="800"/>
              </a:spcBef>
              <a:spcAft>
                <a:spcPts val="0"/>
              </a:spcAft>
              <a:buNone/>
            </a:pPr>
            <a:r>
              <a:rPr lang="en" sz="1500">
                <a:solidFill>
                  <a:schemeClr val="dk1"/>
                </a:solidFill>
              </a:rPr>
              <a:t>Simplicity &amp; Efficiency:</a:t>
            </a:r>
            <a:endParaRPr sz="1500">
              <a:solidFill>
                <a:schemeClr val="dk1"/>
              </a:solidFill>
            </a:endParaRPr>
          </a:p>
          <a:p>
            <a:pPr indent="-323850" lvl="0" marL="457200" rtl="0" algn="l">
              <a:spcBef>
                <a:spcPts val="800"/>
              </a:spcBef>
              <a:spcAft>
                <a:spcPts val="0"/>
              </a:spcAft>
              <a:buClr>
                <a:schemeClr val="dk1"/>
              </a:buClr>
              <a:buSzPts val="1500"/>
              <a:buChar char="●"/>
            </a:pPr>
            <a:r>
              <a:rPr lang="en" sz="1500">
                <a:solidFill>
                  <a:schemeClr val="dk1"/>
                </a:solidFill>
              </a:rPr>
              <a:t>Straightforward</a:t>
            </a:r>
            <a:endParaRPr sz="1500">
              <a:solidFill>
                <a:schemeClr val="dk1"/>
              </a:solidFill>
            </a:endParaRPr>
          </a:p>
          <a:p>
            <a:pPr indent="-323850" lvl="0" marL="457200" rtl="0" algn="l">
              <a:spcBef>
                <a:spcPts val="800"/>
              </a:spcBef>
              <a:spcAft>
                <a:spcPts val="0"/>
              </a:spcAft>
              <a:buClr>
                <a:schemeClr val="dk1"/>
              </a:buClr>
              <a:buSzPts val="1500"/>
              <a:buChar char="●"/>
            </a:pPr>
            <a:r>
              <a:rPr lang="en" sz="1500">
                <a:solidFill>
                  <a:schemeClr val="dk1"/>
                </a:solidFill>
              </a:rPr>
              <a:t>Utilizes the least squares method for best fit.</a:t>
            </a:r>
            <a:endParaRPr sz="1500">
              <a:solidFill>
                <a:schemeClr val="dk1"/>
              </a:solidFill>
            </a:endParaRPr>
          </a:p>
          <a:p>
            <a:pPr indent="-323850" lvl="0" marL="457200" rtl="0" algn="l">
              <a:spcBef>
                <a:spcPts val="800"/>
              </a:spcBef>
              <a:spcAft>
                <a:spcPts val="0"/>
              </a:spcAft>
              <a:buClr>
                <a:schemeClr val="dk1"/>
              </a:buClr>
              <a:buSzPts val="1500"/>
              <a:buChar char="●"/>
            </a:pPr>
            <a:r>
              <a:rPr lang="en" sz="1500">
                <a:solidFill>
                  <a:schemeClr val="dk1"/>
                </a:solidFill>
              </a:rPr>
              <a:t>Faster model training and prediction due to simplicity.</a:t>
            </a:r>
            <a:endParaRPr sz="1500">
              <a:solidFill>
                <a:schemeClr val="dk1"/>
              </a:solidFill>
            </a:endParaRPr>
          </a:p>
          <a:p>
            <a:pPr indent="0" lvl="0" marL="0" rtl="0" algn="l">
              <a:spcBef>
                <a:spcPts val="800"/>
              </a:spcBef>
              <a:spcAft>
                <a:spcPts val="0"/>
              </a:spcAft>
              <a:buNone/>
            </a:pPr>
            <a:r>
              <a:rPr lang="en" sz="1500">
                <a:solidFill>
                  <a:schemeClr val="dk1"/>
                </a:solidFill>
              </a:rPr>
              <a:t>Benefits:</a:t>
            </a:r>
            <a:endParaRPr sz="1500">
              <a:solidFill>
                <a:schemeClr val="dk1"/>
              </a:solidFill>
            </a:endParaRPr>
          </a:p>
          <a:p>
            <a:pPr indent="-323850" lvl="0" marL="457200" rtl="0" algn="l">
              <a:spcBef>
                <a:spcPts val="800"/>
              </a:spcBef>
              <a:spcAft>
                <a:spcPts val="0"/>
              </a:spcAft>
              <a:buClr>
                <a:schemeClr val="dk1"/>
              </a:buClr>
              <a:buSzPts val="1500"/>
              <a:buChar char="●"/>
            </a:pPr>
            <a:r>
              <a:rPr lang="en" sz="1500">
                <a:solidFill>
                  <a:schemeClr val="dk1"/>
                </a:solidFill>
              </a:rPr>
              <a:t>Provides clear insights with interpretable results.</a:t>
            </a:r>
            <a:endParaRPr sz="1500">
              <a:solidFill>
                <a:schemeClr val="dk1"/>
              </a:solidFill>
            </a:endParaRPr>
          </a:p>
          <a:p>
            <a:pPr indent="-323850" lvl="0" marL="457200" rtl="0" algn="l">
              <a:spcBef>
                <a:spcPts val="800"/>
              </a:spcBef>
              <a:spcAft>
                <a:spcPts val="0"/>
              </a:spcAft>
              <a:buClr>
                <a:schemeClr val="dk1"/>
              </a:buClr>
              <a:buSzPts val="1500"/>
              <a:buChar char="●"/>
            </a:pPr>
            <a:r>
              <a:rPr lang="en" sz="1500">
                <a:solidFill>
                  <a:schemeClr val="dk1"/>
                </a:solidFill>
              </a:rPr>
              <a:t>Acts as a foundation for financial modeling.</a:t>
            </a:r>
            <a:endParaRPr sz="1500">
              <a:solidFill>
                <a:schemeClr val="dk1"/>
              </a:solidFill>
            </a:endParaRPr>
          </a:p>
          <a:p>
            <a:pPr indent="0" lvl="0" marL="0" rtl="0" algn="l">
              <a:lnSpc>
                <a:spcPct val="100000"/>
              </a:lnSpc>
              <a:spcBef>
                <a:spcPts val="800"/>
              </a:spcBef>
              <a:spcAft>
                <a:spcPts val="0"/>
              </a:spcAft>
              <a:buNone/>
            </a:pPr>
            <a:r>
              <a:t/>
            </a:r>
            <a:endParaRPr sz="1500">
              <a:solidFill>
                <a:schemeClr val="dk1"/>
              </a:solidFill>
              <a:highlight>
                <a:srgbClr val="F7F7F8"/>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1"/>
          <p:cNvSpPr txBox="1"/>
          <p:nvPr>
            <p:ph idx="1" type="body"/>
          </p:nvPr>
        </p:nvSpPr>
        <p:spPr>
          <a:xfrm>
            <a:off x="490671" y="208352"/>
            <a:ext cx="7777500" cy="8925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rPr b="1" lang="en"/>
              <a:t>Limitation with Time Series</a:t>
            </a:r>
            <a:endParaRPr b="1"/>
          </a:p>
        </p:txBody>
      </p:sp>
      <p:sp>
        <p:nvSpPr>
          <p:cNvPr id="309" name="Google Shape;309;p41"/>
          <p:cNvSpPr txBox="1"/>
          <p:nvPr/>
        </p:nvSpPr>
        <p:spPr>
          <a:xfrm>
            <a:off x="609175" y="937800"/>
            <a:ext cx="7942200" cy="228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374151"/>
              </a:buClr>
              <a:buSzPts val="1200"/>
              <a:buFont typeface="Roboto"/>
              <a:buNone/>
            </a:pPr>
            <a:r>
              <a:rPr lang="en" sz="1500"/>
              <a:t>Linearity Assumption:</a:t>
            </a:r>
            <a:endParaRPr sz="1500"/>
          </a:p>
          <a:p>
            <a:pPr indent="-323850" lvl="0" marL="457200" rtl="0" algn="l">
              <a:lnSpc>
                <a:spcPct val="115000"/>
              </a:lnSpc>
              <a:spcBef>
                <a:spcPts val="0"/>
              </a:spcBef>
              <a:spcAft>
                <a:spcPts val="0"/>
              </a:spcAft>
              <a:buSzPts val="1500"/>
              <a:buChar char="●"/>
            </a:pPr>
            <a:r>
              <a:rPr lang="en" sz="1500"/>
              <a:t>time series data often exhibits nonlinear trends and seasonality.</a:t>
            </a:r>
            <a:endParaRPr sz="1500"/>
          </a:p>
          <a:p>
            <a:pPr indent="0" lvl="0" marL="0" rtl="0" algn="l">
              <a:lnSpc>
                <a:spcPct val="115000"/>
              </a:lnSpc>
              <a:spcBef>
                <a:spcPts val="0"/>
              </a:spcBef>
              <a:spcAft>
                <a:spcPts val="0"/>
              </a:spcAft>
              <a:buClr>
                <a:srgbClr val="374151"/>
              </a:buClr>
              <a:buSzPts val="1200"/>
              <a:buFont typeface="Roboto"/>
              <a:buNone/>
            </a:pPr>
            <a:r>
              <a:rPr lang="en" sz="1500"/>
              <a:t>Stationarity:</a:t>
            </a:r>
            <a:endParaRPr sz="1500"/>
          </a:p>
          <a:p>
            <a:pPr indent="-323850" lvl="0" marL="457200" rtl="0" algn="l">
              <a:lnSpc>
                <a:spcPct val="115000"/>
              </a:lnSpc>
              <a:spcBef>
                <a:spcPts val="0"/>
              </a:spcBef>
              <a:spcAft>
                <a:spcPts val="0"/>
              </a:spcAft>
              <a:buSzPts val="1500"/>
              <a:buChar char="●"/>
            </a:pPr>
            <a:r>
              <a:rPr lang="en" sz="1500"/>
              <a:t>Linear regression requires data to have a constant mean and variance. Time series data, especially stock prices, can be non-stationary.</a:t>
            </a:r>
            <a:endParaRPr sz="1500"/>
          </a:p>
          <a:p>
            <a:pPr indent="0" lvl="0" marL="0" rtl="0" algn="l">
              <a:lnSpc>
                <a:spcPct val="115000"/>
              </a:lnSpc>
              <a:spcBef>
                <a:spcPts val="0"/>
              </a:spcBef>
              <a:spcAft>
                <a:spcPts val="0"/>
              </a:spcAft>
              <a:buClr>
                <a:srgbClr val="374151"/>
              </a:buClr>
              <a:buSzPts val="1200"/>
              <a:buFont typeface="Roboto"/>
              <a:buNone/>
            </a:pPr>
            <a:r>
              <a:rPr lang="en" sz="1500"/>
              <a:t>External Shocks:</a:t>
            </a:r>
            <a:endParaRPr sz="1500"/>
          </a:p>
          <a:p>
            <a:pPr indent="-323850" lvl="0" marL="457200" rtl="0" algn="l">
              <a:lnSpc>
                <a:spcPct val="115000"/>
              </a:lnSpc>
              <a:spcBef>
                <a:spcPts val="0"/>
              </a:spcBef>
              <a:spcAft>
                <a:spcPts val="0"/>
              </a:spcAft>
              <a:buSzPts val="1500"/>
              <a:buChar char="●"/>
            </a:pPr>
            <a:r>
              <a:rPr lang="en" sz="1500"/>
              <a:t>Sudden and unpredictable events can drastically affect time series data. Linear regression might not capture these shocks well.</a:t>
            </a:r>
            <a:endParaRPr sz="1600">
              <a:solidFill>
                <a:schemeClr val="dk2"/>
              </a:solidFill>
            </a:endParaRPr>
          </a:p>
          <a:p>
            <a:pPr indent="0" lvl="0" marL="0" rtl="0" algn="l">
              <a:spcBef>
                <a:spcPts val="0"/>
              </a:spcBef>
              <a:spcAft>
                <a:spcPts val="0"/>
              </a:spcAft>
              <a:buNone/>
            </a:pPr>
            <a:r>
              <a:t/>
            </a:r>
            <a:endParaRPr sz="1500">
              <a:solidFill>
                <a:schemeClr val="dk2"/>
              </a:solidFill>
            </a:endParaRPr>
          </a:p>
        </p:txBody>
      </p:sp>
      <p:sp>
        <p:nvSpPr>
          <p:cNvPr id="310" name="Google Shape;310;p41"/>
          <p:cNvSpPr txBox="1"/>
          <p:nvPr/>
        </p:nvSpPr>
        <p:spPr>
          <a:xfrm>
            <a:off x="3679200" y="3334425"/>
            <a:ext cx="1785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Lag Variables</a:t>
            </a:r>
            <a:endParaRPr b="1"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2"/>
          <p:cNvSpPr txBox="1"/>
          <p:nvPr>
            <p:ph idx="1" type="body"/>
          </p:nvPr>
        </p:nvSpPr>
        <p:spPr>
          <a:xfrm>
            <a:off x="490671" y="208352"/>
            <a:ext cx="7777500" cy="8925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rPr b="1" lang="en"/>
              <a:t>How lag fixes the </a:t>
            </a:r>
            <a:r>
              <a:rPr b="1" lang="en"/>
              <a:t>problem?</a:t>
            </a:r>
            <a:endParaRPr b="1"/>
          </a:p>
        </p:txBody>
      </p:sp>
      <p:pic>
        <p:nvPicPr>
          <p:cNvPr id="316" name="Google Shape;316;p42"/>
          <p:cNvPicPr preferRelativeResize="0"/>
          <p:nvPr/>
        </p:nvPicPr>
        <p:blipFill>
          <a:blip r:embed="rId3">
            <a:alphaModFix/>
          </a:blip>
          <a:stretch>
            <a:fillRect/>
          </a:stretch>
        </p:blipFill>
        <p:spPr>
          <a:xfrm>
            <a:off x="4633600" y="883700"/>
            <a:ext cx="3939651" cy="2787625"/>
          </a:xfrm>
          <a:prstGeom prst="rect">
            <a:avLst/>
          </a:prstGeom>
          <a:noFill/>
          <a:ln>
            <a:noFill/>
          </a:ln>
        </p:spPr>
      </p:pic>
      <p:pic>
        <p:nvPicPr>
          <p:cNvPr id="317" name="Google Shape;317;p42"/>
          <p:cNvPicPr preferRelativeResize="0"/>
          <p:nvPr/>
        </p:nvPicPr>
        <p:blipFill>
          <a:blip r:embed="rId4">
            <a:alphaModFix/>
          </a:blip>
          <a:stretch>
            <a:fillRect/>
          </a:stretch>
        </p:blipFill>
        <p:spPr>
          <a:xfrm>
            <a:off x="490675" y="950800"/>
            <a:ext cx="4142925" cy="2720525"/>
          </a:xfrm>
          <a:prstGeom prst="rect">
            <a:avLst/>
          </a:prstGeom>
          <a:noFill/>
          <a:ln>
            <a:noFill/>
          </a:ln>
        </p:spPr>
      </p:pic>
      <p:sp>
        <p:nvSpPr>
          <p:cNvPr id="318" name="Google Shape;318;p42"/>
          <p:cNvSpPr txBox="1"/>
          <p:nvPr/>
        </p:nvSpPr>
        <p:spPr>
          <a:xfrm>
            <a:off x="2481475" y="3783625"/>
            <a:ext cx="3795900" cy="7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Testing error without lag features : 0.470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Testing error with lag features: 0.367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20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3"/>
          <p:cNvSpPr txBox="1"/>
          <p:nvPr>
            <p:ph idx="1" type="body"/>
          </p:nvPr>
        </p:nvSpPr>
        <p:spPr>
          <a:xfrm>
            <a:off x="490671" y="208352"/>
            <a:ext cx="7777500" cy="8925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rPr b="1" lang="en"/>
              <a:t>Prediction Result</a:t>
            </a:r>
            <a:endParaRPr b="1"/>
          </a:p>
        </p:txBody>
      </p:sp>
      <p:pic>
        <p:nvPicPr>
          <p:cNvPr id="324" name="Google Shape;324;p43"/>
          <p:cNvPicPr preferRelativeResize="0"/>
          <p:nvPr/>
        </p:nvPicPr>
        <p:blipFill>
          <a:blip r:embed="rId3">
            <a:alphaModFix/>
          </a:blip>
          <a:stretch>
            <a:fillRect/>
          </a:stretch>
        </p:blipFill>
        <p:spPr>
          <a:xfrm>
            <a:off x="490675" y="1033525"/>
            <a:ext cx="3866399" cy="3392225"/>
          </a:xfrm>
          <a:prstGeom prst="rect">
            <a:avLst/>
          </a:prstGeom>
          <a:noFill/>
          <a:ln>
            <a:noFill/>
          </a:ln>
        </p:spPr>
      </p:pic>
      <p:pic>
        <p:nvPicPr>
          <p:cNvPr id="325" name="Google Shape;325;p43"/>
          <p:cNvPicPr preferRelativeResize="0"/>
          <p:nvPr/>
        </p:nvPicPr>
        <p:blipFill>
          <a:blip r:embed="rId4">
            <a:alphaModFix/>
          </a:blip>
          <a:stretch>
            <a:fillRect/>
          </a:stretch>
        </p:blipFill>
        <p:spPr>
          <a:xfrm>
            <a:off x="4357075" y="1085550"/>
            <a:ext cx="4272379" cy="3288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4"/>
          <p:cNvSpPr txBox="1"/>
          <p:nvPr>
            <p:ph type="title"/>
          </p:nvPr>
        </p:nvSpPr>
        <p:spPr>
          <a:xfrm>
            <a:off x="1220657" y="1374458"/>
            <a:ext cx="71031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4800">
                <a:solidFill>
                  <a:srgbClr val="E8EAED"/>
                </a:solidFill>
                <a:highlight>
                  <a:srgbClr val="202124"/>
                </a:highlight>
              </a:rPr>
              <a:t>Long Short-term Memory</a:t>
            </a:r>
            <a:endParaRPr sz="4800"/>
          </a:p>
        </p:txBody>
      </p:sp>
      <p:sp>
        <p:nvSpPr>
          <p:cNvPr id="331" name="Google Shape;331;p44"/>
          <p:cNvSpPr txBox="1"/>
          <p:nvPr>
            <p:ph idx="1" type="body"/>
          </p:nvPr>
        </p:nvSpPr>
        <p:spPr>
          <a:xfrm>
            <a:off x="1220657" y="2702469"/>
            <a:ext cx="7103100" cy="10665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
        <p:nvSpPr>
          <p:cNvPr id="332" name="Google Shape;332;p44"/>
          <p:cNvSpPr txBox="1"/>
          <p:nvPr>
            <p:ph idx="2" type="body"/>
          </p:nvPr>
        </p:nvSpPr>
        <p:spPr>
          <a:xfrm>
            <a:off x="342900" y="4767263"/>
            <a:ext cx="6115200" cy="2739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5"/>
          <p:cNvSpPr txBox="1"/>
          <p:nvPr>
            <p:ph idx="1" type="body"/>
          </p:nvPr>
        </p:nvSpPr>
        <p:spPr>
          <a:xfrm>
            <a:off x="490671" y="208352"/>
            <a:ext cx="7777500" cy="892500"/>
          </a:xfrm>
          <a:prstGeom prst="rect">
            <a:avLst/>
          </a:prstGeom>
        </p:spPr>
        <p:txBody>
          <a:bodyPr anchorCtr="0" anchor="ctr" bIns="34275" lIns="68575" spcFirstLastPara="1" rIns="68575" wrap="square" tIns="34275">
            <a:normAutofit/>
          </a:bodyPr>
          <a:lstStyle/>
          <a:p>
            <a:pPr indent="0" lvl="0" marL="0" marR="0" rtl="0" algn="l">
              <a:lnSpc>
                <a:spcPct val="70000"/>
              </a:lnSpc>
              <a:spcBef>
                <a:spcPts val="800"/>
              </a:spcBef>
              <a:spcAft>
                <a:spcPts val="0"/>
              </a:spcAft>
              <a:buNone/>
            </a:pPr>
            <a:r>
              <a:rPr b="1" lang="en"/>
              <a:t>Windowed dataset</a:t>
            </a:r>
            <a:endParaRPr b="1"/>
          </a:p>
        </p:txBody>
      </p:sp>
      <p:sp>
        <p:nvSpPr>
          <p:cNvPr id="338" name="Google Shape;338;p45"/>
          <p:cNvSpPr txBox="1"/>
          <p:nvPr>
            <p:ph idx="3" type="body"/>
          </p:nvPr>
        </p:nvSpPr>
        <p:spPr>
          <a:xfrm>
            <a:off x="489350" y="1149550"/>
            <a:ext cx="7777500" cy="2377800"/>
          </a:xfrm>
          <a:prstGeom prst="rect">
            <a:avLst/>
          </a:prstGeom>
        </p:spPr>
        <p:txBody>
          <a:bodyPr anchorCtr="0" anchor="t" bIns="34275" lIns="68575" spcFirstLastPara="1" rIns="68575" wrap="square" tIns="34275">
            <a:normAutofit/>
          </a:bodyPr>
          <a:lstStyle/>
          <a:p>
            <a:pPr indent="-323850" lvl="0" marL="457200" rtl="0" algn="l">
              <a:lnSpc>
                <a:spcPct val="115000"/>
              </a:lnSpc>
              <a:spcBef>
                <a:spcPts val="800"/>
              </a:spcBef>
              <a:spcAft>
                <a:spcPts val="0"/>
              </a:spcAft>
              <a:buSzPts val="1500"/>
              <a:buChar char="●"/>
            </a:pPr>
            <a:r>
              <a:rPr lang="en"/>
              <a:t>Used s</a:t>
            </a:r>
            <a:r>
              <a:rPr lang="en"/>
              <a:t>liding window to create windowed dataset</a:t>
            </a:r>
            <a:endParaRPr/>
          </a:p>
          <a:p>
            <a:pPr indent="-323850" lvl="0" marL="457200" rtl="0" algn="l">
              <a:lnSpc>
                <a:spcPct val="115000"/>
              </a:lnSpc>
              <a:spcBef>
                <a:spcPts val="0"/>
              </a:spcBef>
              <a:spcAft>
                <a:spcPts val="0"/>
              </a:spcAft>
              <a:buSzPts val="1500"/>
              <a:buChar char="●"/>
            </a:pPr>
            <a:r>
              <a:rPr lang="en"/>
              <a:t>Window size = 20 (commonly 20 trading days in a month)</a:t>
            </a:r>
            <a:endParaRPr/>
          </a:p>
          <a:p>
            <a:pPr indent="-323850" lvl="0" marL="457200" rtl="0" algn="l">
              <a:lnSpc>
                <a:spcPct val="115000"/>
              </a:lnSpc>
              <a:spcBef>
                <a:spcPts val="0"/>
              </a:spcBef>
              <a:spcAft>
                <a:spcPts val="0"/>
              </a:spcAft>
              <a:buSzPts val="1500"/>
              <a:buChar char="●"/>
            </a:pPr>
            <a:r>
              <a:rPr lang="en"/>
              <a:t>70% training, 30% testing</a:t>
            </a:r>
            <a:endParaRPr/>
          </a:p>
        </p:txBody>
      </p:sp>
      <p:sp>
        <p:nvSpPr>
          <p:cNvPr id="339" name="Google Shape;339;p45"/>
          <p:cNvSpPr txBox="1"/>
          <p:nvPr>
            <p:ph idx="6" type="body"/>
          </p:nvPr>
        </p:nvSpPr>
        <p:spPr>
          <a:xfrm>
            <a:off x="342900" y="4767263"/>
            <a:ext cx="6115200" cy="2739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t/>
            </a:r>
            <a:endParaRPr/>
          </a:p>
        </p:txBody>
      </p:sp>
      <p:pic>
        <p:nvPicPr>
          <p:cNvPr id="340" name="Google Shape;340;p45"/>
          <p:cNvPicPr preferRelativeResize="0"/>
          <p:nvPr/>
        </p:nvPicPr>
        <p:blipFill>
          <a:blip r:embed="rId3">
            <a:alphaModFix/>
          </a:blip>
          <a:stretch>
            <a:fillRect/>
          </a:stretch>
        </p:blipFill>
        <p:spPr>
          <a:xfrm>
            <a:off x="1993972" y="2211125"/>
            <a:ext cx="5156049" cy="2219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6"/>
          <p:cNvSpPr txBox="1"/>
          <p:nvPr>
            <p:ph idx="1" type="body"/>
          </p:nvPr>
        </p:nvSpPr>
        <p:spPr>
          <a:xfrm>
            <a:off x="490671" y="208352"/>
            <a:ext cx="7777500" cy="892500"/>
          </a:xfrm>
          <a:prstGeom prst="rect">
            <a:avLst/>
          </a:prstGeom>
        </p:spPr>
        <p:txBody>
          <a:bodyPr anchorCtr="0" anchor="ctr" bIns="34275" lIns="68575" spcFirstLastPara="1" rIns="68575" wrap="square" tIns="34275">
            <a:normAutofit/>
          </a:bodyPr>
          <a:lstStyle/>
          <a:p>
            <a:pPr indent="0" lvl="0" marL="0" marR="0" rtl="0" algn="l">
              <a:lnSpc>
                <a:spcPct val="70000"/>
              </a:lnSpc>
              <a:spcBef>
                <a:spcPts val="800"/>
              </a:spcBef>
              <a:spcAft>
                <a:spcPts val="0"/>
              </a:spcAft>
              <a:buNone/>
            </a:pPr>
            <a:r>
              <a:rPr b="1" lang="en"/>
              <a:t>LSTM</a:t>
            </a:r>
            <a:r>
              <a:rPr lang="en"/>
              <a:t> </a:t>
            </a:r>
            <a:r>
              <a:rPr b="1" lang="en"/>
              <a:t>Model</a:t>
            </a:r>
            <a:endParaRPr/>
          </a:p>
        </p:txBody>
      </p:sp>
      <p:sp>
        <p:nvSpPr>
          <p:cNvPr id="346" name="Google Shape;346;p46"/>
          <p:cNvSpPr txBox="1"/>
          <p:nvPr>
            <p:ph idx="6" type="body"/>
          </p:nvPr>
        </p:nvSpPr>
        <p:spPr>
          <a:xfrm>
            <a:off x="342900" y="4767263"/>
            <a:ext cx="6115200" cy="2739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t/>
            </a:r>
            <a:endParaRPr/>
          </a:p>
        </p:txBody>
      </p:sp>
      <p:pic>
        <p:nvPicPr>
          <p:cNvPr id="347" name="Google Shape;347;p46"/>
          <p:cNvPicPr preferRelativeResize="0"/>
          <p:nvPr/>
        </p:nvPicPr>
        <p:blipFill>
          <a:blip r:embed="rId3">
            <a:alphaModFix/>
          </a:blip>
          <a:stretch>
            <a:fillRect/>
          </a:stretch>
        </p:blipFill>
        <p:spPr>
          <a:xfrm>
            <a:off x="4940325" y="584588"/>
            <a:ext cx="3327850" cy="3974325"/>
          </a:xfrm>
          <a:prstGeom prst="rect">
            <a:avLst/>
          </a:prstGeom>
          <a:noFill/>
          <a:ln>
            <a:noFill/>
          </a:ln>
        </p:spPr>
      </p:pic>
      <p:sp>
        <p:nvSpPr>
          <p:cNvPr id="348" name="Google Shape;348;p46"/>
          <p:cNvSpPr txBox="1"/>
          <p:nvPr/>
        </p:nvSpPr>
        <p:spPr>
          <a:xfrm>
            <a:off x="342900" y="1218250"/>
            <a:ext cx="4767300" cy="3336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800"/>
              </a:spcBef>
              <a:spcAft>
                <a:spcPts val="0"/>
              </a:spcAft>
              <a:buClr>
                <a:schemeClr val="dk2"/>
              </a:buClr>
              <a:buSzPts val="1500"/>
              <a:buChar char="●"/>
            </a:pPr>
            <a:r>
              <a:rPr lang="en" sz="1500">
                <a:solidFill>
                  <a:schemeClr val="dk2"/>
                </a:solidFill>
              </a:rPr>
              <a:t>LSTM: Updated version of RNN for sequential data analysis (capable of capturing long-term dependencies and complex patterns)</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en" sz="1500">
                <a:solidFill>
                  <a:schemeClr val="dk2"/>
                </a:solidFill>
              </a:rPr>
              <a:t>Independent variables: 4 features (open, low, high, volume)</a:t>
            </a:r>
            <a:endParaRPr sz="1500">
              <a:solidFill>
                <a:schemeClr val="dk2"/>
              </a:solidFill>
            </a:endParaRPr>
          </a:p>
          <a:p>
            <a:pPr indent="-323850" lvl="0" marL="457200" marR="0" rtl="0" algn="l">
              <a:lnSpc>
                <a:spcPct val="115000"/>
              </a:lnSpc>
              <a:spcBef>
                <a:spcPts val="0"/>
              </a:spcBef>
              <a:spcAft>
                <a:spcPts val="0"/>
              </a:spcAft>
              <a:buClr>
                <a:schemeClr val="dk2"/>
              </a:buClr>
              <a:buSzPts val="1500"/>
              <a:buChar char="●"/>
            </a:pPr>
            <a:r>
              <a:rPr lang="en" sz="1500">
                <a:solidFill>
                  <a:schemeClr val="dk2"/>
                </a:solidFill>
              </a:rPr>
              <a:t>Dependent variable (predictor): apple stock </a:t>
            </a:r>
            <a:r>
              <a:rPr lang="en" sz="1500">
                <a:solidFill>
                  <a:schemeClr val="dk2"/>
                </a:solidFill>
              </a:rPr>
              <a:t>closing price</a:t>
            </a:r>
            <a:endParaRPr sz="1500">
              <a:solidFill>
                <a:schemeClr val="dk2"/>
              </a:solidFill>
            </a:endParaRPr>
          </a:p>
          <a:p>
            <a:pPr indent="-323850" lvl="0" marL="457200" marR="0" rtl="0" algn="l">
              <a:lnSpc>
                <a:spcPct val="115000"/>
              </a:lnSpc>
              <a:spcBef>
                <a:spcPts val="0"/>
              </a:spcBef>
              <a:spcAft>
                <a:spcPts val="0"/>
              </a:spcAft>
              <a:buClr>
                <a:schemeClr val="dk2"/>
              </a:buClr>
              <a:buSzPts val="1500"/>
              <a:buChar char="●"/>
            </a:pPr>
            <a:r>
              <a:rPr lang="en" sz="1500">
                <a:solidFill>
                  <a:schemeClr val="dk2"/>
                </a:solidFill>
              </a:rPr>
              <a:t>Input Layer</a:t>
            </a:r>
            <a:endParaRPr sz="1500">
              <a:solidFill>
                <a:schemeClr val="dk2"/>
              </a:solidFill>
            </a:endParaRPr>
          </a:p>
          <a:p>
            <a:pPr indent="-323850" lvl="0" marL="457200" marR="0" rtl="0" algn="l">
              <a:lnSpc>
                <a:spcPct val="115000"/>
              </a:lnSpc>
              <a:spcBef>
                <a:spcPts val="0"/>
              </a:spcBef>
              <a:spcAft>
                <a:spcPts val="0"/>
              </a:spcAft>
              <a:buClr>
                <a:schemeClr val="dk2"/>
              </a:buClr>
              <a:buSzPts val="1500"/>
              <a:buChar char="●"/>
            </a:pPr>
            <a:r>
              <a:rPr lang="en" sz="1500">
                <a:solidFill>
                  <a:schemeClr val="dk2"/>
                </a:solidFill>
              </a:rPr>
              <a:t>Hidden Layers (2 LSTM layers with drop out layers)</a:t>
            </a:r>
            <a:endParaRPr sz="1500">
              <a:solidFill>
                <a:schemeClr val="dk2"/>
              </a:solidFill>
            </a:endParaRPr>
          </a:p>
          <a:p>
            <a:pPr indent="-323850" lvl="0" marL="457200" marR="0" rtl="0" algn="l">
              <a:lnSpc>
                <a:spcPct val="115000"/>
              </a:lnSpc>
              <a:spcBef>
                <a:spcPts val="0"/>
              </a:spcBef>
              <a:spcAft>
                <a:spcPts val="0"/>
              </a:spcAft>
              <a:buClr>
                <a:schemeClr val="dk2"/>
              </a:buClr>
              <a:buSzPts val="1500"/>
              <a:buChar char="●"/>
            </a:pPr>
            <a:r>
              <a:rPr lang="en" sz="1500">
                <a:solidFill>
                  <a:schemeClr val="dk2"/>
                </a:solidFill>
              </a:rPr>
              <a:t>Dense layers</a:t>
            </a:r>
            <a:endParaRPr sz="1500">
              <a:solidFill>
                <a:schemeClr val="dk2"/>
              </a:solidFill>
            </a:endParaRPr>
          </a:p>
          <a:p>
            <a:pPr indent="-323850" lvl="0" marL="457200" marR="0" rtl="0" algn="l">
              <a:lnSpc>
                <a:spcPct val="115000"/>
              </a:lnSpc>
              <a:spcBef>
                <a:spcPts val="0"/>
              </a:spcBef>
              <a:spcAft>
                <a:spcPts val="0"/>
              </a:spcAft>
              <a:buClr>
                <a:schemeClr val="dk2"/>
              </a:buClr>
              <a:buSzPts val="1500"/>
              <a:buChar char="●"/>
            </a:pPr>
            <a:r>
              <a:rPr lang="en" sz="1500">
                <a:solidFill>
                  <a:schemeClr val="dk2"/>
                </a:solidFill>
              </a:rPr>
              <a:t>Output layer</a:t>
            </a:r>
            <a:endParaRPr sz="15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7"/>
          <p:cNvSpPr txBox="1"/>
          <p:nvPr>
            <p:ph idx="1" type="body"/>
          </p:nvPr>
        </p:nvSpPr>
        <p:spPr>
          <a:xfrm>
            <a:off x="490671" y="208352"/>
            <a:ext cx="7777500" cy="892500"/>
          </a:xfrm>
          <a:prstGeom prst="rect">
            <a:avLst/>
          </a:prstGeom>
        </p:spPr>
        <p:txBody>
          <a:bodyPr anchorCtr="0" anchor="ctr" bIns="34275" lIns="68575" spcFirstLastPara="1" rIns="68575" wrap="square" tIns="34275">
            <a:normAutofit/>
          </a:bodyPr>
          <a:lstStyle/>
          <a:p>
            <a:pPr indent="0" lvl="0" marL="0" marR="0" rtl="0" algn="l">
              <a:lnSpc>
                <a:spcPct val="70000"/>
              </a:lnSpc>
              <a:spcBef>
                <a:spcPts val="800"/>
              </a:spcBef>
              <a:spcAft>
                <a:spcPts val="0"/>
              </a:spcAft>
              <a:buNone/>
            </a:pPr>
            <a:r>
              <a:rPr b="1" lang="en"/>
              <a:t>Prediction Result</a:t>
            </a:r>
            <a:endParaRPr b="1"/>
          </a:p>
        </p:txBody>
      </p:sp>
      <p:sp>
        <p:nvSpPr>
          <p:cNvPr id="354" name="Google Shape;354;p47"/>
          <p:cNvSpPr txBox="1"/>
          <p:nvPr>
            <p:ph idx="6" type="body"/>
          </p:nvPr>
        </p:nvSpPr>
        <p:spPr>
          <a:xfrm>
            <a:off x="342900" y="4767263"/>
            <a:ext cx="6115200" cy="2739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t/>
            </a:r>
            <a:endParaRPr/>
          </a:p>
        </p:txBody>
      </p:sp>
      <p:sp>
        <p:nvSpPr>
          <p:cNvPr id="355" name="Google Shape;355;p47"/>
          <p:cNvSpPr txBox="1"/>
          <p:nvPr>
            <p:ph idx="3" type="body"/>
          </p:nvPr>
        </p:nvSpPr>
        <p:spPr>
          <a:xfrm>
            <a:off x="811300" y="4073575"/>
            <a:ext cx="7777500" cy="604200"/>
          </a:xfrm>
          <a:prstGeom prst="rect">
            <a:avLst/>
          </a:prstGeom>
        </p:spPr>
        <p:txBody>
          <a:bodyPr anchorCtr="0" anchor="t" bIns="34275" lIns="68575" spcFirstLastPara="1" rIns="68575" wrap="square" tIns="34275">
            <a:normAutofit/>
          </a:bodyPr>
          <a:lstStyle/>
          <a:p>
            <a:pPr indent="-323850" lvl="0" marL="457200" rtl="0" algn="l">
              <a:spcBef>
                <a:spcPts val="800"/>
              </a:spcBef>
              <a:spcAft>
                <a:spcPts val="0"/>
              </a:spcAft>
              <a:buSzPts val="1500"/>
              <a:buChar char="●"/>
            </a:pPr>
            <a:r>
              <a:rPr lang="en"/>
              <a:t>Root mean square error (RMSE) for training da</a:t>
            </a:r>
            <a:r>
              <a:rPr lang="en"/>
              <a:t>ta: 2.1259</a:t>
            </a:r>
            <a:r>
              <a:rPr lang="en"/>
              <a:t> </a:t>
            </a:r>
            <a:endParaRPr/>
          </a:p>
          <a:p>
            <a:pPr indent="-323850" lvl="0" marL="457200" rtl="0" algn="l">
              <a:spcBef>
                <a:spcPts val="0"/>
              </a:spcBef>
              <a:spcAft>
                <a:spcPts val="0"/>
              </a:spcAft>
              <a:buSzPts val="1500"/>
              <a:buChar char="●"/>
            </a:pPr>
            <a:r>
              <a:rPr lang="en"/>
              <a:t>Root mean square error (RMSE) for testing data: 2.7181</a:t>
            </a:r>
            <a:endParaRPr/>
          </a:p>
        </p:txBody>
      </p:sp>
      <p:pic>
        <p:nvPicPr>
          <p:cNvPr id="356" name="Google Shape;356;p47"/>
          <p:cNvPicPr preferRelativeResize="0"/>
          <p:nvPr/>
        </p:nvPicPr>
        <p:blipFill>
          <a:blip r:embed="rId3">
            <a:alphaModFix/>
          </a:blip>
          <a:stretch>
            <a:fillRect/>
          </a:stretch>
        </p:blipFill>
        <p:spPr>
          <a:xfrm>
            <a:off x="1032150" y="915050"/>
            <a:ext cx="7079701" cy="3069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8"/>
          <p:cNvSpPr txBox="1"/>
          <p:nvPr>
            <p:ph type="title"/>
          </p:nvPr>
        </p:nvSpPr>
        <p:spPr>
          <a:xfrm>
            <a:off x="1220657" y="1374458"/>
            <a:ext cx="71031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Conclusion</a:t>
            </a:r>
            <a:endParaRPr/>
          </a:p>
        </p:txBody>
      </p:sp>
      <p:sp>
        <p:nvSpPr>
          <p:cNvPr id="362" name="Google Shape;362;p48"/>
          <p:cNvSpPr txBox="1"/>
          <p:nvPr>
            <p:ph idx="1" type="body"/>
          </p:nvPr>
        </p:nvSpPr>
        <p:spPr>
          <a:xfrm>
            <a:off x="1220657" y="2702469"/>
            <a:ext cx="7103100" cy="10665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
        <p:nvSpPr>
          <p:cNvPr id="363" name="Google Shape;363;p48"/>
          <p:cNvSpPr txBox="1"/>
          <p:nvPr>
            <p:ph idx="2" type="body"/>
          </p:nvPr>
        </p:nvSpPr>
        <p:spPr>
          <a:xfrm>
            <a:off x="342900" y="4767263"/>
            <a:ext cx="6115200" cy="2739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9"/>
          <p:cNvSpPr txBox="1"/>
          <p:nvPr>
            <p:ph idx="1" type="body"/>
          </p:nvPr>
        </p:nvSpPr>
        <p:spPr>
          <a:xfrm>
            <a:off x="490671" y="208352"/>
            <a:ext cx="7777500" cy="8925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rPr b="1" lang="en"/>
              <a:t>Model Comparison</a:t>
            </a:r>
            <a:endParaRPr b="1"/>
          </a:p>
        </p:txBody>
      </p:sp>
      <p:sp>
        <p:nvSpPr>
          <p:cNvPr id="369" name="Google Shape;369;p49"/>
          <p:cNvSpPr txBox="1"/>
          <p:nvPr>
            <p:ph idx="6" type="body"/>
          </p:nvPr>
        </p:nvSpPr>
        <p:spPr>
          <a:xfrm>
            <a:off x="342900" y="4767263"/>
            <a:ext cx="6115200" cy="2739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t/>
            </a:r>
            <a:endParaRPr/>
          </a:p>
        </p:txBody>
      </p:sp>
      <p:graphicFrame>
        <p:nvGraphicFramePr>
          <p:cNvPr id="370" name="Google Shape;370;p49"/>
          <p:cNvGraphicFramePr/>
          <p:nvPr/>
        </p:nvGraphicFramePr>
        <p:xfrm>
          <a:off x="597975" y="1323850"/>
          <a:ext cx="3000000" cy="3000000"/>
        </p:xfrm>
        <a:graphic>
          <a:graphicData uri="http://schemas.openxmlformats.org/drawingml/2006/table">
            <a:tbl>
              <a:tblPr>
                <a:noFill/>
                <a:tableStyleId>{7DCA231D-4177-4B0B-9349-0FDD51418A09}</a:tableStyleId>
              </a:tblPr>
              <a:tblGrid>
                <a:gridCol w="2015150"/>
                <a:gridCol w="2015150"/>
                <a:gridCol w="2015150"/>
                <a:gridCol w="2015150"/>
              </a:tblGrid>
              <a:tr h="442750">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Linear Regression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ARIMA</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LSTM</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81175">
                <a:tc>
                  <a:txBody>
                    <a:bodyPr/>
                    <a:lstStyle/>
                    <a:p>
                      <a:pPr indent="0" lvl="0" marL="0" rtl="0" algn="l">
                        <a:spcBef>
                          <a:spcPts val="0"/>
                        </a:spcBef>
                        <a:spcAft>
                          <a:spcPts val="0"/>
                        </a:spcAft>
                        <a:buNone/>
                      </a:pPr>
                      <a:r>
                        <a:rPr lang="en"/>
                        <a:t>Performance Evaluation (</a:t>
                      </a:r>
                      <a:r>
                        <a:rPr lang="en">
                          <a:solidFill>
                            <a:schemeClr val="dk1"/>
                          </a:solidFill>
                        </a:rPr>
                        <a:t>MSE)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solidFill>
                            <a:schemeClr val="dk1"/>
                          </a:solidFill>
                        </a:rPr>
                        <a:t>Training Error: 0.1402</a:t>
                      </a:r>
                      <a:endParaRPr sz="1200">
                        <a:solidFill>
                          <a:schemeClr val="dk1"/>
                        </a:solidFill>
                      </a:endParaRPr>
                    </a:p>
                    <a:p>
                      <a:pPr indent="0" lvl="0" marL="0" marR="0" rtl="0" algn="l">
                        <a:lnSpc>
                          <a:spcPct val="100000"/>
                        </a:lnSpc>
                        <a:spcBef>
                          <a:spcPts val="0"/>
                        </a:spcBef>
                        <a:spcAft>
                          <a:spcPts val="0"/>
                        </a:spcAft>
                        <a:buNone/>
                      </a:pPr>
                      <a:r>
                        <a:rPr lang="en" sz="1200">
                          <a:solidFill>
                            <a:schemeClr val="dk1"/>
                          </a:solidFill>
                        </a:rPr>
                        <a:t>Testing Error:0.3709</a:t>
                      </a:r>
                      <a:endParaRPr sz="12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solidFill>
                            <a:schemeClr val="dk1"/>
                          </a:solidFill>
                        </a:rPr>
                        <a:t>RMSE: 56.4175</a:t>
                      </a:r>
                      <a:endParaRPr sz="12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solidFill>
                            <a:schemeClr val="dk1"/>
                          </a:solidFill>
                        </a:rPr>
                        <a:t>Train Error: 2.1259 </a:t>
                      </a:r>
                      <a:endParaRPr sz="1200">
                        <a:solidFill>
                          <a:schemeClr val="dk1"/>
                        </a:solidFill>
                      </a:endParaRPr>
                    </a:p>
                    <a:p>
                      <a:pPr indent="0" lvl="0" marL="0" marR="0" rtl="0" algn="l">
                        <a:lnSpc>
                          <a:spcPct val="100000"/>
                        </a:lnSpc>
                        <a:spcBef>
                          <a:spcPts val="0"/>
                        </a:spcBef>
                        <a:spcAft>
                          <a:spcPts val="0"/>
                        </a:spcAft>
                        <a:buNone/>
                      </a:pPr>
                      <a:r>
                        <a:rPr lang="en" sz="1200">
                          <a:solidFill>
                            <a:schemeClr val="dk1"/>
                          </a:solidFill>
                        </a:rPr>
                        <a:t>Test Error: 2.7181</a:t>
                      </a:r>
                      <a:endParaRPr sz="12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17425">
                <a:tc>
                  <a:txBody>
                    <a:bodyPr/>
                    <a:lstStyle/>
                    <a:p>
                      <a:pPr indent="0" lvl="0" marL="0" rtl="0" algn="l">
                        <a:spcBef>
                          <a:spcPts val="0"/>
                        </a:spcBef>
                        <a:spcAft>
                          <a:spcPts val="0"/>
                        </a:spcAft>
                        <a:buNone/>
                      </a:pPr>
                      <a:r>
                        <a:rPr lang="en"/>
                        <a:t>Interpretability</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solidFill>
                            <a:schemeClr val="dk2"/>
                          </a:solidFill>
                        </a:rPr>
                        <a:t>H</a:t>
                      </a:r>
                      <a:r>
                        <a:rPr lang="en" sz="1200">
                          <a:solidFill>
                            <a:schemeClr val="dk2"/>
                          </a:solidFill>
                        </a:rPr>
                        <a:t>igh, simple</a:t>
                      </a:r>
                      <a:endParaRPr sz="1200">
                        <a:solidFill>
                          <a:schemeClr val="dk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solidFill>
                            <a:schemeClr val="dk2"/>
                          </a:solidFill>
                          <a:latin typeface="Roboto"/>
                          <a:ea typeface="Roboto"/>
                          <a:cs typeface="Roboto"/>
                          <a:sym typeface="Roboto"/>
                        </a:rPr>
                        <a:t>Essential for discovered associations</a:t>
                      </a:r>
                      <a:endParaRPr sz="1200">
                        <a:solidFill>
                          <a:schemeClr val="dk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solidFill>
                            <a:schemeClr val="dk1"/>
                          </a:solidFill>
                        </a:rPr>
                        <a:t>Less interpretable due to its complex architecture</a:t>
                      </a:r>
                      <a:endParaRPr sz="12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42750">
                <a:tc>
                  <a:txBody>
                    <a:bodyPr/>
                    <a:lstStyle/>
                    <a:p>
                      <a:pPr indent="0" lvl="0" marL="0" rtl="0" algn="l">
                        <a:spcBef>
                          <a:spcPts val="0"/>
                        </a:spcBef>
                        <a:spcAft>
                          <a:spcPts val="0"/>
                        </a:spcAft>
                        <a:buNone/>
                      </a:pPr>
                      <a:r>
                        <a:rPr lang="en"/>
                        <a:t>Training Time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solidFill>
                            <a:schemeClr val="dk1"/>
                          </a:solidFill>
                        </a:rPr>
                        <a:t>&lt;1s</a:t>
                      </a:r>
                      <a:endParaRPr sz="12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solidFill>
                            <a:schemeClr val="dk1"/>
                          </a:solidFill>
                        </a:rPr>
                        <a:t>1s</a:t>
                      </a:r>
                      <a:endParaRPr sz="12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solidFill>
                            <a:schemeClr val="dk1"/>
                          </a:solidFill>
                        </a:rPr>
                        <a:t>83.0468 s</a:t>
                      </a:r>
                      <a:endParaRPr sz="12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13050">
                <a:tc>
                  <a:txBody>
                    <a:bodyPr/>
                    <a:lstStyle/>
                    <a:p>
                      <a:pPr indent="0" lvl="0" marL="0" rtl="0" algn="l">
                        <a:spcBef>
                          <a:spcPts val="0"/>
                        </a:spcBef>
                        <a:spcAft>
                          <a:spcPts val="0"/>
                        </a:spcAft>
                        <a:buNone/>
                      </a:pPr>
                      <a:r>
                        <a:rPr lang="en"/>
                        <a:t>Flexibility</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solidFill>
                            <a:schemeClr val="dk1"/>
                          </a:solidFill>
                        </a:rPr>
                        <a:t>Good</a:t>
                      </a:r>
                      <a:endParaRPr sz="12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solidFill>
                            <a:schemeClr val="dk1"/>
                          </a:solidFill>
                          <a:latin typeface="Roboto"/>
                          <a:ea typeface="Roboto"/>
                          <a:cs typeface="Roboto"/>
                          <a:sym typeface="Roboto"/>
                        </a:rPr>
                        <a:t>Depends on complexity of the problem</a:t>
                      </a:r>
                      <a:endParaRPr sz="12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200">
                          <a:solidFill>
                            <a:schemeClr val="dk1"/>
                          </a:solidFill>
                        </a:rPr>
                        <a:t>Very flexible</a:t>
                      </a:r>
                      <a:endParaRPr sz="12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ph idx="1" type="body"/>
          </p:nvPr>
        </p:nvSpPr>
        <p:spPr>
          <a:xfrm>
            <a:off x="490671" y="208352"/>
            <a:ext cx="7777500" cy="892500"/>
          </a:xfrm>
          <a:prstGeom prst="rect">
            <a:avLst/>
          </a:prstGeom>
        </p:spPr>
        <p:txBody>
          <a:bodyPr anchorCtr="0" anchor="ctr" bIns="34275" lIns="68575" spcFirstLastPara="1" rIns="68575" wrap="square" tIns="34275">
            <a:normAutofit/>
          </a:bodyPr>
          <a:lstStyle/>
          <a:p>
            <a:pPr indent="0" lvl="0" marL="0" marR="0" rtl="0" algn="l">
              <a:lnSpc>
                <a:spcPct val="70000"/>
              </a:lnSpc>
              <a:spcBef>
                <a:spcPts val="800"/>
              </a:spcBef>
              <a:spcAft>
                <a:spcPts val="0"/>
              </a:spcAft>
              <a:buNone/>
            </a:pPr>
            <a:r>
              <a:rPr b="1" lang="en"/>
              <a:t>Introduction</a:t>
            </a:r>
            <a:r>
              <a:rPr lang="en"/>
              <a:t> </a:t>
            </a:r>
            <a:endParaRPr/>
          </a:p>
        </p:txBody>
      </p:sp>
      <p:sp>
        <p:nvSpPr>
          <p:cNvPr id="239" name="Google Shape;239;p32"/>
          <p:cNvSpPr txBox="1"/>
          <p:nvPr>
            <p:ph idx="2" type="body"/>
          </p:nvPr>
        </p:nvSpPr>
        <p:spPr>
          <a:xfrm>
            <a:off x="490675" y="1253250"/>
            <a:ext cx="7777500" cy="2230800"/>
          </a:xfrm>
          <a:prstGeom prst="rect">
            <a:avLst/>
          </a:prstGeom>
        </p:spPr>
        <p:txBody>
          <a:bodyPr anchorCtr="0" anchor="t" bIns="34275" lIns="68575" spcFirstLastPara="1" rIns="68575" wrap="square" tIns="34275">
            <a:normAutofit/>
          </a:bodyPr>
          <a:lstStyle/>
          <a:p>
            <a:pPr indent="-323850" lvl="0" marL="457200" marR="0" rtl="0" algn="l">
              <a:lnSpc>
                <a:spcPct val="150000"/>
              </a:lnSpc>
              <a:spcBef>
                <a:spcPts val="800"/>
              </a:spcBef>
              <a:spcAft>
                <a:spcPts val="0"/>
              </a:spcAft>
              <a:buClr>
                <a:schemeClr val="dk2"/>
              </a:buClr>
              <a:buSzPts val="1500"/>
              <a:buChar char="●"/>
            </a:pPr>
            <a:r>
              <a:rPr lang="en" sz="1500">
                <a:solidFill>
                  <a:schemeClr val="dk2"/>
                </a:solidFill>
              </a:rPr>
              <a:t>Data Source: New York Stock Exchange with 500 companies (Kaggle)</a:t>
            </a:r>
            <a:endParaRPr sz="1500">
              <a:solidFill>
                <a:schemeClr val="dk2"/>
              </a:solidFill>
            </a:endParaRPr>
          </a:p>
          <a:p>
            <a:pPr indent="-323850" lvl="0" marL="457200" marR="0" rtl="0" algn="l">
              <a:lnSpc>
                <a:spcPct val="150000"/>
              </a:lnSpc>
              <a:spcBef>
                <a:spcPts val="0"/>
              </a:spcBef>
              <a:spcAft>
                <a:spcPts val="0"/>
              </a:spcAft>
              <a:buClr>
                <a:schemeClr val="dk2"/>
              </a:buClr>
              <a:buSzPts val="1500"/>
              <a:buChar char="●"/>
            </a:pPr>
            <a:r>
              <a:rPr lang="en" sz="1500">
                <a:solidFill>
                  <a:schemeClr val="dk2"/>
                </a:solidFill>
              </a:rPr>
              <a:t>Apple stock (AAPL): 1762 days</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en" sz="1500">
                <a:solidFill>
                  <a:schemeClr val="dk2"/>
                </a:solidFill>
              </a:rPr>
              <a:t>Three classical regression models used (Linear regression, ARIMA, LSTM) to do the prediction (close price).</a:t>
            </a:r>
            <a:endParaRPr sz="1500">
              <a:solidFill>
                <a:schemeClr val="dk2"/>
              </a:solidFill>
            </a:endParaRPr>
          </a:p>
          <a:p>
            <a:pPr indent="0" lvl="0" marL="0" rtl="0" algn="l">
              <a:lnSpc>
                <a:spcPct val="150000"/>
              </a:lnSpc>
              <a:spcBef>
                <a:spcPts val="800"/>
              </a:spcBef>
              <a:spcAft>
                <a:spcPts val="0"/>
              </a:spcAft>
              <a:buNone/>
            </a:pPr>
            <a:r>
              <a:t/>
            </a:r>
            <a:endParaRPr sz="1500">
              <a:solidFill>
                <a:schemeClr val="dk2"/>
              </a:solidFill>
            </a:endParaRPr>
          </a:p>
        </p:txBody>
      </p:sp>
      <p:sp>
        <p:nvSpPr>
          <p:cNvPr id="240" name="Google Shape;240;p32"/>
          <p:cNvSpPr txBox="1"/>
          <p:nvPr>
            <p:ph idx="6" type="body"/>
          </p:nvPr>
        </p:nvSpPr>
        <p:spPr>
          <a:xfrm>
            <a:off x="342900" y="4767263"/>
            <a:ext cx="6115200" cy="2739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0"/>
          <p:cNvSpPr txBox="1"/>
          <p:nvPr>
            <p:ph idx="1" type="body"/>
          </p:nvPr>
        </p:nvSpPr>
        <p:spPr>
          <a:xfrm>
            <a:off x="490671" y="208352"/>
            <a:ext cx="7777500" cy="8925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rPr b="1" lang="en"/>
              <a:t>Model Selection i</a:t>
            </a:r>
            <a:r>
              <a:rPr b="1" lang="en"/>
              <a:t>n Time Series Practice</a:t>
            </a:r>
            <a:endParaRPr b="1"/>
          </a:p>
        </p:txBody>
      </p:sp>
      <p:sp>
        <p:nvSpPr>
          <p:cNvPr id="376" name="Google Shape;376;p50"/>
          <p:cNvSpPr txBox="1"/>
          <p:nvPr>
            <p:ph idx="6" type="body"/>
          </p:nvPr>
        </p:nvSpPr>
        <p:spPr>
          <a:xfrm>
            <a:off x="342900" y="4767263"/>
            <a:ext cx="6115200" cy="2739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t/>
            </a:r>
            <a:endParaRPr/>
          </a:p>
        </p:txBody>
      </p:sp>
      <p:pic>
        <p:nvPicPr>
          <p:cNvPr id="377" name="Google Shape;377;p50"/>
          <p:cNvPicPr preferRelativeResize="0"/>
          <p:nvPr/>
        </p:nvPicPr>
        <p:blipFill>
          <a:blip r:embed="rId3">
            <a:alphaModFix/>
          </a:blip>
          <a:stretch>
            <a:fillRect/>
          </a:stretch>
        </p:blipFill>
        <p:spPr>
          <a:xfrm>
            <a:off x="0" y="1100863"/>
            <a:ext cx="3200398" cy="3330576"/>
          </a:xfrm>
          <a:prstGeom prst="rect">
            <a:avLst/>
          </a:prstGeom>
          <a:noFill/>
          <a:ln>
            <a:noFill/>
          </a:ln>
        </p:spPr>
      </p:pic>
      <p:pic>
        <p:nvPicPr>
          <p:cNvPr id="378" name="Google Shape;378;p50"/>
          <p:cNvPicPr preferRelativeResize="0"/>
          <p:nvPr/>
        </p:nvPicPr>
        <p:blipFill>
          <a:blip r:embed="rId4">
            <a:alphaModFix/>
          </a:blip>
          <a:stretch>
            <a:fillRect/>
          </a:stretch>
        </p:blipFill>
        <p:spPr>
          <a:xfrm>
            <a:off x="3200410" y="1122063"/>
            <a:ext cx="3200401" cy="3288175"/>
          </a:xfrm>
          <a:prstGeom prst="rect">
            <a:avLst/>
          </a:prstGeom>
          <a:noFill/>
          <a:ln>
            <a:noFill/>
          </a:ln>
        </p:spPr>
      </p:pic>
      <p:pic>
        <p:nvPicPr>
          <p:cNvPr id="379" name="Google Shape;379;p50"/>
          <p:cNvPicPr preferRelativeResize="0"/>
          <p:nvPr/>
        </p:nvPicPr>
        <p:blipFill>
          <a:blip r:embed="rId5">
            <a:alphaModFix/>
          </a:blip>
          <a:stretch>
            <a:fillRect/>
          </a:stretch>
        </p:blipFill>
        <p:spPr>
          <a:xfrm>
            <a:off x="5943589" y="1268440"/>
            <a:ext cx="3200400" cy="299545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1"/>
          <p:cNvSpPr txBox="1"/>
          <p:nvPr>
            <p:ph idx="1" type="body"/>
          </p:nvPr>
        </p:nvSpPr>
        <p:spPr>
          <a:xfrm>
            <a:off x="490671" y="208352"/>
            <a:ext cx="7777500" cy="8925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rPr lang="en"/>
              <a:t>References</a:t>
            </a:r>
            <a:endParaRPr/>
          </a:p>
        </p:txBody>
      </p:sp>
      <p:sp>
        <p:nvSpPr>
          <p:cNvPr id="385" name="Google Shape;385;p51"/>
          <p:cNvSpPr txBox="1"/>
          <p:nvPr>
            <p:ph idx="3" type="body"/>
          </p:nvPr>
        </p:nvSpPr>
        <p:spPr>
          <a:xfrm>
            <a:off x="490675" y="1447067"/>
            <a:ext cx="7777500" cy="2258100"/>
          </a:xfrm>
          <a:prstGeom prst="rect">
            <a:avLst/>
          </a:prstGeom>
        </p:spPr>
        <p:txBody>
          <a:bodyPr anchorCtr="0" anchor="t" bIns="34275" lIns="68575" spcFirstLastPara="1" rIns="68575" wrap="square" tIns="34275">
            <a:normAutofit fontScale="92500" lnSpcReduction="20000"/>
          </a:bodyPr>
          <a:lstStyle/>
          <a:p>
            <a:pPr indent="0" lvl="0" marL="0" rtl="0" algn="l">
              <a:spcBef>
                <a:spcPts val="800"/>
              </a:spcBef>
              <a:spcAft>
                <a:spcPts val="0"/>
              </a:spcAft>
              <a:buClr>
                <a:schemeClr val="dk1"/>
              </a:buClr>
              <a:buSzPct val="73333"/>
              <a:buFont typeface="Arial"/>
              <a:buNone/>
            </a:pPr>
            <a:r>
              <a:rPr lang="en" u="sng">
                <a:solidFill>
                  <a:schemeClr val="hlink"/>
                </a:solidFill>
                <a:hlinkClick r:id="rId3"/>
              </a:rPr>
              <a:t>https://www.kaggle.com/datasets/dgawlik/nyse</a:t>
            </a:r>
            <a:endParaRPr/>
          </a:p>
          <a:p>
            <a:pPr indent="0" lvl="0" marL="0" rtl="0" algn="l">
              <a:spcBef>
                <a:spcPts val="800"/>
              </a:spcBef>
              <a:spcAft>
                <a:spcPts val="0"/>
              </a:spcAft>
              <a:buClr>
                <a:schemeClr val="dk1"/>
              </a:buClr>
              <a:buSzPct val="73333"/>
              <a:buFont typeface="Arial"/>
              <a:buNone/>
            </a:pPr>
            <a:r>
              <a:rPr lang="en" u="sng">
                <a:solidFill>
                  <a:schemeClr val="hlink"/>
                </a:solidFill>
                <a:hlinkClick r:id="rId4"/>
              </a:rPr>
              <a:t>https://ieeexplore.ieee.org/document/9366425</a:t>
            </a:r>
            <a:endParaRPr/>
          </a:p>
          <a:p>
            <a:pPr indent="0" lvl="0" marL="0" rtl="0" algn="l">
              <a:spcBef>
                <a:spcPts val="800"/>
              </a:spcBef>
              <a:spcAft>
                <a:spcPts val="0"/>
              </a:spcAft>
              <a:buClr>
                <a:schemeClr val="dk1"/>
              </a:buClr>
              <a:buSzPct val="73333"/>
              <a:buFont typeface="Arial"/>
              <a:buNone/>
            </a:pPr>
            <a:r>
              <a:t/>
            </a:r>
            <a:endParaRPr/>
          </a:p>
          <a:p>
            <a:pPr indent="0" lvl="0" marL="0" rtl="0" algn="l">
              <a:spcBef>
                <a:spcPts val="800"/>
              </a:spcBef>
              <a:spcAft>
                <a:spcPts val="0"/>
              </a:spcAft>
              <a:buClr>
                <a:schemeClr val="dk1"/>
              </a:buClr>
              <a:buSzPct val="73333"/>
              <a:buFont typeface="Arial"/>
              <a:buNone/>
            </a:pPr>
            <a:r>
              <a:rPr lang="en"/>
              <a:t>Github Link:</a:t>
            </a:r>
            <a:endParaRPr/>
          </a:p>
          <a:p>
            <a:pPr indent="0" lvl="0" marL="0" rtl="0" algn="l">
              <a:spcBef>
                <a:spcPts val="800"/>
              </a:spcBef>
              <a:spcAft>
                <a:spcPts val="0"/>
              </a:spcAft>
              <a:buClr>
                <a:schemeClr val="dk1"/>
              </a:buClr>
              <a:buSzPct val="73333"/>
              <a:buFont typeface="Arial"/>
              <a:buNone/>
            </a:pPr>
            <a:r>
              <a:t/>
            </a:r>
            <a:endParaRPr/>
          </a:p>
          <a:p>
            <a:pPr indent="0" lvl="0" marL="0" rtl="0" algn="l">
              <a:spcBef>
                <a:spcPts val="800"/>
              </a:spcBef>
              <a:spcAft>
                <a:spcPts val="0"/>
              </a:spcAft>
              <a:buClr>
                <a:schemeClr val="dk1"/>
              </a:buClr>
              <a:buSzPct val="73333"/>
              <a:buFont typeface="Arial"/>
              <a:buNone/>
            </a:pPr>
            <a:r>
              <a:rPr lang="en" u="sng">
                <a:solidFill>
                  <a:schemeClr val="hlink"/>
                </a:solidFill>
                <a:hlinkClick r:id="rId5"/>
              </a:rPr>
              <a:t>https://github.com/Jiayi1827/STAT430_Demo</a:t>
            </a:r>
            <a:endParaRPr/>
          </a:p>
          <a:p>
            <a:pPr indent="0" lvl="0" marL="0" rtl="0" algn="l">
              <a:spcBef>
                <a:spcPts val="800"/>
              </a:spcBef>
              <a:spcAft>
                <a:spcPts val="0"/>
              </a:spcAft>
              <a:buClr>
                <a:schemeClr val="dk1"/>
              </a:buClr>
              <a:buSzPct val="73333"/>
              <a:buFont typeface="Arial"/>
              <a:buNone/>
            </a:pPr>
            <a:r>
              <a:t/>
            </a:r>
            <a:endParaRPr/>
          </a:p>
          <a:p>
            <a:pPr indent="0" lvl="0" marL="0" rtl="0" algn="l">
              <a:spcBef>
                <a:spcPts val="800"/>
              </a:spcBef>
              <a:spcAft>
                <a:spcPts val="0"/>
              </a:spcAft>
              <a:buClr>
                <a:schemeClr val="dk1"/>
              </a:buClr>
              <a:buSzPct val="73333"/>
              <a:buFont typeface="Arial"/>
              <a:buNone/>
            </a:pPr>
            <a:r>
              <a:t/>
            </a:r>
            <a:endParaRPr/>
          </a:p>
          <a:p>
            <a:pPr indent="0" lvl="0" marL="0" rtl="0" algn="l">
              <a:spcBef>
                <a:spcPts val="800"/>
              </a:spcBef>
              <a:spcAft>
                <a:spcPts val="0"/>
              </a:spcAft>
              <a:buClr>
                <a:schemeClr val="dk1"/>
              </a:buClr>
              <a:buSzPct val="73333"/>
              <a:buFont typeface="Arial"/>
              <a:buNone/>
            </a:pPr>
            <a:r>
              <a:t/>
            </a:r>
            <a:endParaRPr/>
          </a:p>
        </p:txBody>
      </p:sp>
      <p:sp>
        <p:nvSpPr>
          <p:cNvPr id="386" name="Google Shape;386;p51"/>
          <p:cNvSpPr txBox="1"/>
          <p:nvPr>
            <p:ph idx="6" type="body"/>
          </p:nvPr>
        </p:nvSpPr>
        <p:spPr>
          <a:xfrm>
            <a:off x="342900" y="4767263"/>
            <a:ext cx="6115200" cy="2739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2"/>
          <p:cNvSpPr txBox="1"/>
          <p:nvPr>
            <p:ph idx="1" type="body"/>
          </p:nvPr>
        </p:nvSpPr>
        <p:spPr>
          <a:xfrm>
            <a:off x="970812" y="2136209"/>
            <a:ext cx="7202400" cy="12108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1220657" y="1374458"/>
            <a:ext cx="71031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Data Exploration</a:t>
            </a:r>
            <a:endParaRPr/>
          </a:p>
        </p:txBody>
      </p:sp>
      <p:sp>
        <p:nvSpPr>
          <p:cNvPr id="246" name="Google Shape;246;p33"/>
          <p:cNvSpPr txBox="1"/>
          <p:nvPr>
            <p:ph idx="2" type="body"/>
          </p:nvPr>
        </p:nvSpPr>
        <p:spPr>
          <a:xfrm>
            <a:off x="342900" y="4767263"/>
            <a:ext cx="6115200" cy="2739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ph idx="1" type="body"/>
          </p:nvPr>
        </p:nvSpPr>
        <p:spPr>
          <a:xfrm>
            <a:off x="490671" y="208352"/>
            <a:ext cx="7777500" cy="8925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rPr b="1" lang="en"/>
              <a:t>Data </a:t>
            </a:r>
            <a:r>
              <a:rPr b="1" lang="en"/>
              <a:t>Description</a:t>
            </a:r>
            <a:endParaRPr b="1"/>
          </a:p>
        </p:txBody>
      </p:sp>
      <p:sp>
        <p:nvSpPr>
          <p:cNvPr id="252" name="Google Shape;252;p34"/>
          <p:cNvSpPr txBox="1"/>
          <p:nvPr>
            <p:ph idx="3" type="body"/>
          </p:nvPr>
        </p:nvSpPr>
        <p:spPr>
          <a:xfrm>
            <a:off x="490675" y="1181325"/>
            <a:ext cx="7777500" cy="1493700"/>
          </a:xfrm>
          <a:prstGeom prst="rect">
            <a:avLst/>
          </a:prstGeom>
        </p:spPr>
        <p:txBody>
          <a:bodyPr anchorCtr="0" anchor="t" bIns="34275" lIns="68575" spcFirstLastPara="1" rIns="68575" wrap="square" tIns="34275">
            <a:normAutofit/>
          </a:bodyPr>
          <a:lstStyle/>
          <a:p>
            <a:pPr indent="-323850" lvl="0" marL="457200" marR="0" rtl="0" algn="l">
              <a:lnSpc>
                <a:spcPct val="115000"/>
              </a:lnSpc>
              <a:spcBef>
                <a:spcPts val="800"/>
              </a:spcBef>
              <a:spcAft>
                <a:spcPts val="0"/>
              </a:spcAft>
              <a:buClr>
                <a:schemeClr val="dk2"/>
              </a:buClr>
              <a:buSzPts val="1500"/>
              <a:buChar char="●"/>
            </a:pPr>
            <a:r>
              <a:rPr b="1" lang="en"/>
              <a:t>Open</a:t>
            </a:r>
            <a:r>
              <a:rPr lang="en"/>
              <a:t> &amp; </a:t>
            </a:r>
            <a:r>
              <a:rPr b="1" lang="en"/>
              <a:t>Close</a:t>
            </a:r>
            <a:r>
              <a:rPr lang="en"/>
              <a:t>: opening and closing prices of the stock per day (when the markets open and then close).</a:t>
            </a:r>
            <a:endParaRPr/>
          </a:p>
          <a:p>
            <a:pPr indent="-323850" lvl="0" marL="457200" marR="0" rtl="0" algn="l">
              <a:lnSpc>
                <a:spcPct val="115000"/>
              </a:lnSpc>
              <a:spcBef>
                <a:spcPts val="0"/>
              </a:spcBef>
              <a:spcAft>
                <a:spcPts val="0"/>
              </a:spcAft>
              <a:buClr>
                <a:schemeClr val="dk2"/>
              </a:buClr>
              <a:buSzPts val="1500"/>
              <a:buChar char="●"/>
            </a:pPr>
            <a:r>
              <a:rPr b="1" lang="en"/>
              <a:t>High &amp; Low</a:t>
            </a:r>
            <a:r>
              <a:rPr lang="en"/>
              <a:t>: the highest/lowest price of the stock during that day.</a:t>
            </a:r>
            <a:endParaRPr/>
          </a:p>
          <a:p>
            <a:pPr indent="-323850" lvl="0" marL="457200" marR="0" rtl="0" algn="l">
              <a:lnSpc>
                <a:spcPct val="115000"/>
              </a:lnSpc>
              <a:spcBef>
                <a:spcPts val="0"/>
              </a:spcBef>
              <a:spcAft>
                <a:spcPts val="0"/>
              </a:spcAft>
              <a:buClr>
                <a:schemeClr val="dk2"/>
              </a:buClr>
              <a:buSzPts val="1500"/>
              <a:buChar char="●"/>
            </a:pPr>
            <a:r>
              <a:rPr b="1" lang="en"/>
              <a:t>Volume</a:t>
            </a:r>
            <a:r>
              <a:rPr lang="en"/>
              <a:t>: number of stocks traded that day.</a:t>
            </a:r>
            <a:endParaRPr/>
          </a:p>
        </p:txBody>
      </p:sp>
      <p:sp>
        <p:nvSpPr>
          <p:cNvPr id="253" name="Google Shape;253;p34"/>
          <p:cNvSpPr txBox="1"/>
          <p:nvPr>
            <p:ph idx="6" type="body"/>
          </p:nvPr>
        </p:nvSpPr>
        <p:spPr>
          <a:xfrm>
            <a:off x="342900" y="4767263"/>
            <a:ext cx="6115200" cy="2739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t/>
            </a:r>
            <a:endParaRPr/>
          </a:p>
        </p:txBody>
      </p:sp>
      <p:pic>
        <p:nvPicPr>
          <p:cNvPr id="254" name="Google Shape;254;p34"/>
          <p:cNvPicPr preferRelativeResize="0"/>
          <p:nvPr/>
        </p:nvPicPr>
        <p:blipFill>
          <a:blip r:embed="rId3">
            <a:alphaModFix/>
          </a:blip>
          <a:stretch>
            <a:fillRect/>
          </a:stretch>
        </p:blipFill>
        <p:spPr>
          <a:xfrm>
            <a:off x="1432599" y="2308999"/>
            <a:ext cx="2730850" cy="2176100"/>
          </a:xfrm>
          <a:prstGeom prst="rect">
            <a:avLst/>
          </a:prstGeom>
          <a:noFill/>
          <a:ln>
            <a:noFill/>
          </a:ln>
        </p:spPr>
      </p:pic>
      <p:pic>
        <p:nvPicPr>
          <p:cNvPr id="255" name="Google Shape;255;p34"/>
          <p:cNvPicPr preferRelativeResize="0"/>
          <p:nvPr/>
        </p:nvPicPr>
        <p:blipFill>
          <a:blip r:embed="rId4">
            <a:alphaModFix/>
          </a:blip>
          <a:stretch>
            <a:fillRect/>
          </a:stretch>
        </p:blipFill>
        <p:spPr>
          <a:xfrm>
            <a:off x="5080425" y="2309000"/>
            <a:ext cx="2649581" cy="2176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1220657" y="1374458"/>
            <a:ext cx="71031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ARMA Modeling</a:t>
            </a:r>
            <a:endParaRPr/>
          </a:p>
        </p:txBody>
      </p:sp>
      <p:sp>
        <p:nvSpPr>
          <p:cNvPr id="261" name="Google Shape;261;p35"/>
          <p:cNvSpPr txBox="1"/>
          <p:nvPr>
            <p:ph idx="1" type="body"/>
          </p:nvPr>
        </p:nvSpPr>
        <p:spPr>
          <a:xfrm>
            <a:off x="1220657" y="2702469"/>
            <a:ext cx="7103100" cy="10665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
        <p:nvSpPr>
          <p:cNvPr id="262" name="Google Shape;262;p35"/>
          <p:cNvSpPr txBox="1"/>
          <p:nvPr>
            <p:ph idx="2" type="body"/>
          </p:nvPr>
        </p:nvSpPr>
        <p:spPr>
          <a:xfrm>
            <a:off x="342900" y="4767263"/>
            <a:ext cx="6115200" cy="2739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6"/>
          <p:cNvSpPr txBox="1"/>
          <p:nvPr>
            <p:ph idx="1" type="body"/>
          </p:nvPr>
        </p:nvSpPr>
        <p:spPr>
          <a:xfrm>
            <a:off x="490675" y="208349"/>
            <a:ext cx="7777500" cy="10860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rPr b="1" lang="en"/>
              <a:t>Model Selection</a:t>
            </a:r>
            <a:endParaRPr b="1"/>
          </a:p>
        </p:txBody>
      </p:sp>
      <p:sp>
        <p:nvSpPr>
          <p:cNvPr id="268" name="Google Shape;268;p36"/>
          <p:cNvSpPr txBox="1"/>
          <p:nvPr>
            <p:ph idx="6" type="body"/>
          </p:nvPr>
        </p:nvSpPr>
        <p:spPr>
          <a:xfrm>
            <a:off x="342900" y="4767263"/>
            <a:ext cx="6115200" cy="2739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t/>
            </a:r>
            <a:endParaRPr/>
          </a:p>
        </p:txBody>
      </p:sp>
      <p:sp>
        <p:nvSpPr>
          <p:cNvPr id="269" name="Google Shape;269;p36"/>
          <p:cNvSpPr txBox="1"/>
          <p:nvPr/>
        </p:nvSpPr>
        <p:spPr>
          <a:xfrm>
            <a:off x="423150" y="1294350"/>
            <a:ext cx="8164500" cy="528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solidFill>
                  <a:schemeClr val="lt2"/>
                </a:solidFill>
              </a:rPr>
              <a:t>Assumptions Check:</a:t>
            </a:r>
            <a:r>
              <a:rPr lang="en"/>
              <a:t> Stationary and Trend Stationary by ADF and KPSS tests</a:t>
            </a:r>
            <a:endParaRPr/>
          </a:p>
          <a:p>
            <a:pPr indent="-317500" lvl="0" marL="457200" rtl="0" algn="l">
              <a:spcBef>
                <a:spcPts val="0"/>
              </a:spcBef>
              <a:spcAft>
                <a:spcPts val="0"/>
              </a:spcAft>
              <a:buSzPts val="1400"/>
              <a:buChar char="●"/>
            </a:pPr>
            <a:r>
              <a:rPr b="1" lang="en">
                <a:solidFill>
                  <a:schemeClr val="lt2"/>
                </a:solidFill>
              </a:rPr>
              <a:t>Transformation Attempts</a:t>
            </a:r>
            <a:r>
              <a:rPr b="1" lang="en">
                <a:solidFill>
                  <a:schemeClr val="lt2"/>
                </a:solidFill>
              </a:rPr>
              <a:t>:</a:t>
            </a:r>
            <a:r>
              <a:rPr lang="en">
                <a:solidFill>
                  <a:schemeClr val="dk2"/>
                </a:solidFill>
              </a:rPr>
              <a:t> </a:t>
            </a:r>
            <a:r>
              <a:rPr lang="en">
                <a:solidFill>
                  <a:schemeClr val="dk1"/>
                </a:solidFill>
              </a:rPr>
              <a:t>Detrending, </a:t>
            </a:r>
            <a:r>
              <a:rPr b="1" lang="en">
                <a:solidFill>
                  <a:schemeClr val="dk1"/>
                </a:solidFill>
              </a:rPr>
              <a:t>Differencing</a:t>
            </a:r>
            <a:r>
              <a:rPr lang="en">
                <a:solidFill>
                  <a:schemeClr val="dk1"/>
                </a:solidFill>
              </a:rPr>
              <a:t>, </a:t>
            </a:r>
            <a:r>
              <a:rPr lang="en">
                <a:solidFill>
                  <a:schemeClr val="dk1"/>
                </a:solidFill>
              </a:rPr>
              <a:t>and BoxCox Transformation</a:t>
            </a:r>
            <a:endParaRPr/>
          </a:p>
        </p:txBody>
      </p:sp>
      <p:pic>
        <p:nvPicPr>
          <p:cNvPr id="270" name="Google Shape;270;p36"/>
          <p:cNvPicPr preferRelativeResize="0"/>
          <p:nvPr/>
        </p:nvPicPr>
        <p:blipFill>
          <a:blip r:embed="rId3">
            <a:alphaModFix/>
          </a:blip>
          <a:stretch>
            <a:fillRect/>
          </a:stretch>
        </p:blipFill>
        <p:spPr>
          <a:xfrm>
            <a:off x="3046711" y="2048846"/>
            <a:ext cx="2632763" cy="2290299"/>
          </a:xfrm>
          <a:prstGeom prst="rect">
            <a:avLst/>
          </a:prstGeom>
          <a:noFill/>
          <a:ln>
            <a:noFill/>
          </a:ln>
        </p:spPr>
      </p:pic>
      <p:pic>
        <p:nvPicPr>
          <p:cNvPr id="271" name="Google Shape;271;p36"/>
          <p:cNvPicPr preferRelativeResize="0"/>
          <p:nvPr/>
        </p:nvPicPr>
        <p:blipFill>
          <a:blip r:embed="rId4">
            <a:alphaModFix/>
          </a:blip>
          <a:stretch>
            <a:fillRect/>
          </a:stretch>
        </p:blipFill>
        <p:spPr>
          <a:xfrm>
            <a:off x="571850" y="2097429"/>
            <a:ext cx="2418585" cy="2193130"/>
          </a:xfrm>
          <a:prstGeom prst="rect">
            <a:avLst/>
          </a:prstGeom>
          <a:noFill/>
          <a:ln>
            <a:noFill/>
          </a:ln>
        </p:spPr>
      </p:pic>
      <p:pic>
        <p:nvPicPr>
          <p:cNvPr id="272" name="Google Shape;272;p36"/>
          <p:cNvPicPr preferRelativeResize="0"/>
          <p:nvPr/>
        </p:nvPicPr>
        <p:blipFill>
          <a:blip r:embed="rId5">
            <a:alphaModFix/>
          </a:blip>
          <a:stretch>
            <a:fillRect/>
          </a:stretch>
        </p:blipFill>
        <p:spPr>
          <a:xfrm>
            <a:off x="5735754" y="2034262"/>
            <a:ext cx="2703197" cy="2319462"/>
          </a:xfrm>
          <a:prstGeom prst="rect">
            <a:avLst/>
          </a:prstGeom>
          <a:noFill/>
          <a:ln>
            <a:noFill/>
          </a:ln>
        </p:spPr>
      </p:pic>
      <p:sp>
        <p:nvSpPr>
          <p:cNvPr id="273" name="Google Shape;273;p36"/>
          <p:cNvSpPr txBox="1"/>
          <p:nvPr/>
        </p:nvSpPr>
        <p:spPr>
          <a:xfrm>
            <a:off x="7440653" y="4353716"/>
            <a:ext cx="1540800" cy="4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ARIMA(0,1,0)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idx="1" type="body"/>
          </p:nvPr>
        </p:nvSpPr>
        <p:spPr>
          <a:xfrm>
            <a:off x="490671" y="208352"/>
            <a:ext cx="7777500" cy="8925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rPr b="1" lang="en"/>
              <a:t>Residual</a:t>
            </a:r>
            <a:r>
              <a:rPr b="1" lang="en"/>
              <a:t> Diagnosis</a:t>
            </a:r>
            <a:endParaRPr b="1"/>
          </a:p>
        </p:txBody>
      </p:sp>
      <p:sp>
        <p:nvSpPr>
          <p:cNvPr id="279" name="Google Shape;279;p37"/>
          <p:cNvSpPr txBox="1"/>
          <p:nvPr>
            <p:ph idx="6" type="body"/>
          </p:nvPr>
        </p:nvSpPr>
        <p:spPr>
          <a:xfrm>
            <a:off x="342900" y="4767263"/>
            <a:ext cx="6115200" cy="2739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t/>
            </a:r>
            <a:endParaRPr/>
          </a:p>
        </p:txBody>
      </p:sp>
      <p:pic>
        <p:nvPicPr>
          <p:cNvPr id="280" name="Google Shape;280;p37"/>
          <p:cNvPicPr preferRelativeResize="0"/>
          <p:nvPr/>
        </p:nvPicPr>
        <p:blipFill>
          <a:blip r:embed="rId3">
            <a:alphaModFix/>
          </a:blip>
          <a:stretch>
            <a:fillRect/>
          </a:stretch>
        </p:blipFill>
        <p:spPr>
          <a:xfrm>
            <a:off x="963238" y="1130550"/>
            <a:ext cx="2526027" cy="1609850"/>
          </a:xfrm>
          <a:prstGeom prst="rect">
            <a:avLst/>
          </a:prstGeom>
          <a:noFill/>
          <a:ln>
            <a:noFill/>
          </a:ln>
        </p:spPr>
      </p:pic>
      <p:pic>
        <p:nvPicPr>
          <p:cNvPr id="281" name="Google Shape;281;p37"/>
          <p:cNvPicPr preferRelativeResize="0"/>
          <p:nvPr/>
        </p:nvPicPr>
        <p:blipFill>
          <a:blip r:embed="rId4">
            <a:alphaModFix/>
          </a:blip>
          <a:stretch>
            <a:fillRect/>
          </a:stretch>
        </p:blipFill>
        <p:spPr>
          <a:xfrm>
            <a:off x="3619125" y="1130550"/>
            <a:ext cx="2106321" cy="1609851"/>
          </a:xfrm>
          <a:prstGeom prst="rect">
            <a:avLst/>
          </a:prstGeom>
          <a:noFill/>
          <a:ln>
            <a:noFill/>
          </a:ln>
        </p:spPr>
      </p:pic>
      <p:pic>
        <p:nvPicPr>
          <p:cNvPr id="282" name="Google Shape;282;p37"/>
          <p:cNvPicPr preferRelativeResize="0"/>
          <p:nvPr/>
        </p:nvPicPr>
        <p:blipFill>
          <a:blip r:embed="rId5">
            <a:alphaModFix/>
          </a:blip>
          <a:stretch>
            <a:fillRect/>
          </a:stretch>
        </p:blipFill>
        <p:spPr>
          <a:xfrm>
            <a:off x="5855301" y="1100850"/>
            <a:ext cx="2190399" cy="1669251"/>
          </a:xfrm>
          <a:prstGeom prst="rect">
            <a:avLst/>
          </a:prstGeom>
          <a:noFill/>
          <a:ln>
            <a:noFill/>
          </a:ln>
        </p:spPr>
      </p:pic>
      <p:pic>
        <p:nvPicPr>
          <p:cNvPr id="283" name="Google Shape;283;p37"/>
          <p:cNvPicPr preferRelativeResize="0"/>
          <p:nvPr/>
        </p:nvPicPr>
        <p:blipFill>
          <a:blip r:embed="rId6">
            <a:alphaModFix/>
          </a:blip>
          <a:stretch>
            <a:fillRect/>
          </a:stretch>
        </p:blipFill>
        <p:spPr>
          <a:xfrm>
            <a:off x="2141600" y="2903800"/>
            <a:ext cx="2420723" cy="1542276"/>
          </a:xfrm>
          <a:prstGeom prst="rect">
            <a:avLst/>
          </a:prstGeom>
          <a:noFill/>
          <a:ln>
            <a:noFill/>
          </a:ln>
        </p:spPr>
      </p:pic>
      <p:pic>
        <p:nvPicPr>
          <p:cNvPr id="284" name="Google Shape;284;p37"/>
          <p:cNvPicPr preferRelativeResize="0"/>
          <p:nvPr/>
        </p:nvPicPr>
        <p:blipFill>
          <a:blip r:embed="rId7">
            <a:alphaModFix/>
          </a:blip>
          <a:stretch>
            <a:fillRect/>
          </a:stretch>
        </p:blipFill>
        <p:spPr>
          <a:xfrm>
            <a:off x="4782250" y="2902825"/>
            <a:ext cx="2420725" cy="15271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idx="1" type="body"/>
          </p:nvPr>
        </p:nvSpPr>
        <p:spPr>
          <a:xfrm>
            <a:off x="490671" y="208352"/>
            <a:ext cx="7777500" cy="8925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rPr b="1" lang="en"/>
              <a:t>Prediction Result</a:t>
            </a:r>
            <a:endParaRPr b="1"/>
          </a:p>
        </p:txBody>
      </p:sp>
      <p:sp>
        <p:nvSpPr>
          <p:cNvPr id="290" name="Google Shape;290;p38"/>
          <p:cNvSpPr txBox="1"/>
          <p:nvPr>
            <p:ph idx="6" type="body"/>
          </p:nvPr>
        </p:nvSpPr>
        <p:spPr>
          <a:xfrm>
            <a:off x="342900" y="4767263"/>
            <a:ext cx="6115200" cy="2739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t/>
            </a:r>
            <a:endParaRPr/>
          </a:p>
        </p:txBody>
      </p:sp>
      <p:pic>
        <p:nvPicPr>
          <p:cNvPr id="291" name="Google Shape;291;p38"/>
          <p:cNvPicPr preferRelativeResize="0"/>
          <p:nvPr/>
        </p:nvPicPr>
        <p:blipFill>
          <a:blip r:embed="rId3">
            <a:alphaModFix/>
          </a:blip>
          <a:stretch>
            <a:fillRect/>
          </a:stretch>
        </p:blipFill>
        <p:spPr>
          <a:xfrm>
            <a:off x="1136500" y="1100850"/>
            <a:ext cx="6606876" cy="3330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9"/>
          <p:cNvSpPr txBox="1"/>
          <p:nvPr>
            <p:ph type="title"/>
          </p:nvPr>
        </p:nvSpPr>
        <p:spPr>
          <a:xfrm>
            <a:off x="1220657" y="1374458"/>
            <a:ext cx="71031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
              <a:t>Linear Regression</a:t>
            </a:r>
            <a:endParaRPr/>
          </a:p>
        </p:txBody>
      </p:sp>
      <p:sp>
        <p:nvSpPr>
          <p:cNvPr id="297" name="Google Shape;297;p39"/>
          <p:cNvSpPr txBox="1"/>
          <p:nvPr>
            <p:ph idx="2" type="body"/>
          </p:nvPr>
        </p:nvSpPr>
        <p:spPr>
          <a:xfrm>
            <a:off x="342900" y="4767263"/>
            <a:ext cx="6115200" cy="2739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SMB PPT ORANGE">
      <a:dk1>
        <a:srgbClr val="000000"/>
      </a:dk1>
      <a:lt1>
        <a:srgbClr val="FFFFFF"/>
      </a:lt1>
      <a:dk2>
        <a:srgbClr val="13294B"/>
      </a:dk2>
      <a:lt2>
        <a:srgbClr val="FF5F05"/>
      </a:lt2>
      <a:accent1>
        <a:srgbClr val="0071CE"/>
      </a:accent1>
      <a:accent2>
        <a:srgbClr val="FCB316"/>
      </a:accent2>
      <a:accent3>
        <a:srgbClr val="007E8E"/>
      </a:accent3>
      <a:accent4>
        <a:srgbClr val="006230"/>
      </a:accent4>
      <a:accent5>
        <a:srgbClr val="5C0E41"/>
      </a:accent5>
      <a:accent6>
        <a:srgbClr val="7D3E13"/>
      </a:accent6>
      <a:hlink>
        <a:srgbClr val="C84113"/>
      </a:hlink>
      <a:folHlink>
        <a:srgbClr val="2159A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