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32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DDC55E-0D3E-414E-B23A-5C8EA8BF72DE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F50C36AF-BF81-4E9E-BF4A-533A5F564E3B}">
      <dgm:prSet phldrT="[文字]"/>
      <dgm:spPr/>
      <dgm:t>
        <a:bodyPr vert="vert"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進入頁面</a:t>
          </a:r>
        </a:p>
      </dgm:t>
    </dgm:pt>
    <dgm:pt modelId="{18A5E5CC-43A1-450D-BC93-B459E5102717}" type="parTrans" cxnId="{3172DED6-9ABA-44E2-AAB4-E6652C2F136E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6A13E3D-B503-4C13-8B58-DF86C5851BA6}" type="sibTrans" cxnId="{3172DED6-9ABA-44E2-AAB4-E6652C2F136E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48AF8DE-1809-4329-A214-0F2C84521313}" type="asst">
      <dgm:prSet phldrT="[文字]"/>
      <dgm:spPr>
        <a:solidFill>
          <a:schemeClr val="tx1">
            <a:lumMod val="95000"/>
            <a:lumOff val="5000"/>
          </a:schemeClr>
        </a:solidFill>
      </dgm:spPr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前臺</a:t>
          </a:r>
        </a:p>
      </dgm:t>
    </dgm:pt>
    <dgm:pt modelId="{5E52EFB4-4C14-4845-B09C-46334568E75A}" type="parTrans" cxnId="{288E435B-7CC0-4188-B7BE-DB6FF918310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B742DC4-4A49-4942-A391-5E8B1F3C135D}" type="sibTrans" cxnId="{288E435B-7CC0-4188-B7BE-DB6FF918310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83BDB4F-9CBB-4E66-9C7F-CB7F7FAB2129}">
      <dgm:prSet phldrT="[文字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店長</a:t>
          </a:r>
        </a:p>
      </dgm:t>
    </dgm:pt>
    <dgm:pt modelId="{2BFCD76B-8640-437F-B739-680F7F47E9F3}" type="parTrans" cxnId="{2D4155B9-F1F8-4E68-BB48-EBA40E97A846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D7D8327-4344-42A8-A739-C119B9D953FE}" type="sibTrans" cxnId="{2D4155B9-F1F8-4E68-BB48-EBA40E97A846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D647574-E7EB-4051-99ED-39778DBDD073}" type="asst">
      <dgm:prSet phldrT="[文字]"/>
      <dgm:spPr>
        <a:solidFill>
          <a:schemeClr val="tx1">
            <a:lumMod val="95000"/>
            <a:lumOff val="5000"/>
          </a:schemeClr>
        </a:solidFill>
      </dgm:spPr>
      <dgm:t>
        <a:bodyPr/>
        <a:lstStyle/>
        <a:p>
          <a:r>
            <a:rPr lang="zh-TW" altLang="en-US">
              <a:latin typeface="微軟正黑體" panose="020B0604030504040204" pitchFamily="34" charset="-120"/>
              <a:ea typeface="微軟正黑體" panose="020B0604030504040204" pitchFamily="34" charset="-120"/>
            </a:rPr>
            <a:t>後臺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A7CF19A-5EC9-402C-B309-D89016310C21}" type="parTrans" cxnId="{1BF6C31D-C823-4AAE-8F90-63DD004B77CC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184CA2D-6A94-44D6-9D35-192410D9B3EF}" type="sibTrans" cxnId="{1BF6C31D-C823-4AAE-8F90-63DD004B77CC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A1B7DFC-1D08-4F6E-8258-5B9FDC7976ED}">
      <dgm:prSet phldrT="[文字]"/>
      <dgm:spPr>
        <a:solidFill>
          <a:srgbClr val="4472C4"/>
        </a:solidFill>
      </dgm:spPr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訂單維護</a:t>
          </a:r>
        </a:p>
      </dgm:t>
    </dgm:pt>
    <dgm:pt modelId="{EC526795-6397-40C0-B964-1C960EA43E2C}" type="parTrans" cxnId="{D7173CE9-2694-445C-ACCE-AAB15954E078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F1E8BE6-0EDF-4D80-A2E5-EE535717F402}" type="sibTrans" cxnId="{D7173CE9-2694-445C-ACCE-AAB15954E078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28F7DB2-E85A-451D-82DF-16B15A8EB4EC}" type="asst">
      <dgm:prSet phldrT="[文字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會員</a:t>
          </a:r>
        </a:p>
      </dgm:t>
    </dgm:pt>
    <dgm:pt modelId="{003DB14A-B70A-48F3-8D36-1A476B836AD7}" type="parTrans" cxnId="{E737AD27-76B7-4DC5-8B74-2F29C4F855C4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03101B1-C621-4894-8B73-66C4AC5DAD47}" type="sibTrans" cxnId="{E737AD27-76B7-4DC5-8B74-2F29C4F855C4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BF404D7-F92A-4A3A-BE0E-E1B3A24D37CA}" type="asst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訪客</a:t>
          </a:r>
        </a:p>
      </dgm:t>
    </dgm:pt>
    <dgm:pt modelId="{F8456A2D-1400-4C57-B5BD-C079E0D67796}" type="parTrans" cxnId="{D6A82DE9-37DB-41A4-AEF9-57C7BD72A94A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03E8BC7-78B7-4D5F-A6C4-6F64ECC99843}" type="sibTrans" cxnId="{D6A82DE9-37DB-41A4-AEF9-57C7BD72A94A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2C3922F-F86F-46DE-9B0A-4285D259C948}" type="asst">
      <dgm:prSet phldrT="[文字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購物車</a:t>
          </a:r>
        </a:p>
      </dgm:t>
    </dgm:pt>
    <dgm:pt modelId="{CDF46014-D861-4D65-A6B1-D65050B61F30}" type="parTrans" cxnId="{ACA5B7DF-5ED9-4024-A110-738297F26346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FDCEAE5-7E42-4AE6-96BD-68BC812DB4BD}" type="sibTrans" cxnId="{ACA5B7DF-5ED9-4024-A110-738297F26346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E5FD421-ED8E-455A-B7F6-D710918829B1}" type="asst">
      <dgm:prSet phldrT="[文字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會員資料維護</a:t>
          </a:r>
        </a:p>
      </dgm:t>
    </dgm:pt>
    <dgm:pt modelId="{6A1DD892-16E5-4E15-AA49-284EDB15A566}" type="parTrans" cxnId="{80E0DFA0-8182-42B4-8F71-0B07B568FBE6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68D4586-51DA-4B4D-A7B2-70D1105C2319}" type="sibTrans" cxnId="{80E0DFA0-8182-42B4-8F71-0B07B568FBE6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A38228D-3B85-4D0A-A666-5BB00DDFF56A}" type="asst">
      <dgm:prSet phldrT="[文字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Menu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84F6A9D-1ED0-432C-8BEA-7834285F71B8}" type="parTrans" cxnId="{1BDD7EDC-B454-4ABC-984C-468FED32DA6B}">
      <dgm:prSet>
        <dgm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83E46E4-ADBD-48DA-9FB6-7E6DF6C162C8}" type="sibTrans" cxnId="{1BDD7EDC-B454-4ABC-984C-468FED32DA6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28A2DE6-8F29-4F58-B724-13411CDF4DB4}" type="asst">
      <dgm:prSet phldrT="[文字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設定</a:t>
          </a:r>
        </a:p>
      </dgm:t>
    </dgm:pt>
    <dgm:pt modelId="{0C1E5CC7-E3D9-4092-B2B8-418DFBE72CD0}" type="parTrans" cxnId="{8C6CB2BB-D4C9-4D9D-BE15-84B2C474AFAB}">
      <dgm:prSet>
        <dgm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DA84929-B7AA-4D1F-AEE1-CFB543541DA8}" type="sibTrans" cxnId="{8C6CB2BB-D4C9-4D9D-BE15-84B2C474AFA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109765D-A3A0-4DAF-A21F-7896A7B14E74}" type="asst">
      <dgm:prSet phldrT="[文字]"/>
      <dgm:spPr/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Menu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5DABBDA-337E-45C6-B756-0C4EC22F6339}" type="parTrans" cxnId="{72F46151-99F2-4A15-8CE1-CF8B3C048ED4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BF4F8C7-DE1F-4BD2-B55A-709F0DDF488D}" type="sibTrans" cxnId="{72F46151-99F2-4A15-8CE1-CF8B3C048ED4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5E7F0C2-BC70-4282-B8F3-D58480C47425}" type="asst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購物車</a:t>
          </a:r>
        </a:p>
      </dgm:t>
    </dgm:pt>
    <dgm:pt modelId="{69657D9A-23FD-4542-B7C6-F6C30DC5342E}" type="parTrans" cxnId="{FC77D3F3-D8EF-4FAA-B0CB-BF7E7B881868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1ADD599-21B8-4D00-B300-F618B16A31E9}" type="sibTrans" cxnId="{FC77D3F3-D8EF-4FAA-B0CB-BF7E7B881868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C87AD01-74AD-48FD-86F1-45AF29D40C84}" type="asst">
      <dgm:prSet phldrT="[文字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點數折抵</a:t>
          </a:r>
        </a:p>
      </dgm:t>
    </dgm:pt>
    <dgm:pt modelId="{68452906-5B33-4310-B0C7-A161CD373E84}" type="parTrans" cxnId="{E3BB4F85-C943-4CD7-A457-D7F0E733FA11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0B110DA-CD0B-4B4C-B8AB-06CE5B32AEBC}" type="sibTrans" cxnId="{E3BB4F85-C943-4CD7-A457-D7F0E733FA11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3BAACA5-D806-4FFF-831A-981910E09AF0}" type="asst">
      <dgm:prSet phldrT="[文字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結帳</a:t>
          </a:r>
        </a:p>
      </dgm:t>
    </dgm:pt>
    <dgm:pt modelId="{9C81E571-7E05-4E16-8AFB-0057BB09EA97}" type="parTrans" cxnId="{308FD898-0451-4EFC-81A5-73FAA5E03DA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A679A9C-8E97-4AD9-967C-1AAF90166A2C}" type="sibTrans" cxnId="{308FD898-0451-4EFC-81A5-73FAA5E03DA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CF9C4BB-F2B9-4AFF-80D3-87941E66FE75}" type="asst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結帳</a:t>
          </a:r>
        </a:p>
      </dgm:t>
    </dgm:pt>
    <dgm:pt modelId="{13354381-68B8-4B63-B486-C3D0D9EAB1E1}" type="parTrans" cxnId="{D76F1C97-7B80-469E-88DD-BFD79E6A684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E6EF83D-5512-4C97-9A8A-75170A923556}" type="sibTrans" cxnId="{D76F1C97-7B80-469E-88DD-BFD79E6A684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5E4D498-6D0F-4F35-86AC-68134EDB8DAE}">
      <dgm:prSet phldrT="[文字]"/>
      <dgm:spPr>
        <a:solidFill>
          <a:srgbClr val="4472C4"/>
        </a:solidFill>
      </dgm:spPr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員工</a:t>
          </a:r>
        </a:p>
      </dgm:t>
    </dgm:pt>
    <dgm:pt modelId="{AAF3F367-2BFC-48D9-B0D1-5F238A5358E5}" type="parTrans" cxnId="{18AFBB29-62F9-4DB6-BC88-2ADACAC49365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C0867EB-7C22-4682-9AB6-C6C30AA9B5A9}" type="sibTrans" cxnId="{18AFBB29-62F9-4DB6-BC88-2ADACAC49365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8F92D90-72B5-49EB-9B14-9957C3901BDA}">
      <dgm:prSet phldrT="[文字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訂單維護</a:t>
          </a:r>
        </a:p>
      </dgm:t>
    </dgm:pt>
    <dgm:pt modelId="{A5A589EF-7B3F-4F28-A522-0FC19A9A389C}" type="parTrans" cxnId="{C7AF7F0C-9308-46A0-9213-B86F5D2A31BC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4915455-688F-47E7-8A3F-658998CAF36E}" type="sibTrans" cxnId="{C7AF7F0C-9308-46A0-9213-B86F5D2A31BC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BC6504B-F478-45B3-B04B-0DFD9437ACC1}">
      <dgm:prSet phldrT="[文字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系統維護</a:t>
          </a:r>
        </a:p>
      </dgm:t>
    </dgm:pt>
    <dgm:pt modelId="{56D2CBD4-7C65-49CB-ACD5-CF87536CFF80}" type="parTrans" cxnId="{4049FE45-4D87-438C-A351-B4BC91E58B5F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21B929E-E0AE-49DF-958C-225139028150}" type="sibTrans" cxnId="{4049FE45-4D87-438C-A351-B4BC91E58B5F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6A04009-58E3-4FDF-ADD0-5BF1090C47D6}">
      <dgm:prSet phldrT="[文字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員工資料維護</a:t>
          </a:r>
        </a:p>
      </dgm:t>
    </dgm:pt>
    <dgm:pt modelId="{E7621873-7604-412A-B089-F33A671FDA00}" type="parTrans" cxnId="{07364465-8894-4B50-8131-A2A940BB6CB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B55289F-4F81-45A9-9524-2E6DA3F6A4A5}" type="sibTrans" cxnId="{07364465-8894-4B50-8131-A2A940BB6CB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2B599B3-000F-49E0-BC65-5D88FF10D4C6}">
      <dgm:prSet phldrT="[文字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商品維護</a:t>
          </a:r>
        </a:p>
      </dgm:t>
    </dgm:pt>
    <dgm:pt modelId="{3CDFE199-9E8F-427B-B695-0B74A7286A34}" type="parTrans" cxnId="{5F12FCE6-BCC4-4A61-9AA5-E53E9628ABC5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1105A89-BE4A-44F0-A42E-9B0477021EB5}" type="sibTrans" cxnId="{5F12FCE6-BCC4-4A61-9AA5-E53E9628ABC5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2B3D438-9646-462D-9288-E18CCEB42B12}">
      <dgm:prSet phldrT="[文字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會員資料維護</a:t>
          </a:r>
        </a:p>
      </dgm:t>
    </dgm:pt>
    <dgm:pt modelId="{0F3D2888-B775-45E2-BCD3-1CD9E06B18D9}" type="parTrans" cxnId="{BF9FB400-315F-4264-9599-0BEB006BD79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3D79588-F691-4D15-8CAF-F79D72D90279}" type="sibTrans" cxnId="{BF9FB400-315F-4264-9599-0BEB006BD79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70884D7-108E-4AB8-9FDA-1A23FE7170E1}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商品維護</a:t>
          </a:r>
        </a:p>
      </dgm:t>
    </dgm:pt>
    <dgm:pt modelId="{5FA8604D-9FCB-40AB-A44C-24007D2DE039}" type="parTrans" cxnId="{460224C4-9686-4E42-BF9B-44EC33956E5C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E1EDA66-3927-4FE7-BBCC-FB7EEFFEED7E}" type="sibTrans" cxnId="{460224C4-9686-4E42-BF9B-44EC33956E5C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A7FA9F1-122E-4D33-BB73-E444B587D4D4}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會員資料維護</a:t>
          </a:r>
        </a:p>
      </dgm:t>
    </dgm:pt>
    <dgm:pt modelId="{514221F8-7A6C-4C71-BAE0-48030B1D1A3E}" type="parTrans" cxnId="{BB4A5E77-235E-42E2-97E6-95D3006688D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9DB5D71-A127-40A4-A275-D34B37422D96}" type="sibTrans" cxnId="{BB4A5E77-235E-42E2-97E6-95D3006688D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B467C9D-BA50-4DE4-B6D2-A34BC83F1535}" type="pres">
      <dgm:prSet presAssocID="{6FDDC55E-0D3E-414E-B23A-5C8EA8BF72DE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26FCCED-58D7-4828-9FDE-E6434CA489A3}" type="pres">
      <dgm:prSet presAssocID="{F50C36AF-BF81-4E9E-BF4A-533A5F564E3B}" presName="root1" presStyleCnt="0"/>
      <dgm:spPr/>
    </dgm:pt>
    <dgm:pt modelId="{FF4C6487-807E-498A-9ADE-9DF2811F5612}" type="pres">
      <dgm:prSet presAssocID="{F50C36AF-BF81-4E9E-BF4A-533A5F564E3B}" presName="LevelOneTextNode" presStyleLbl="node0" presStyleIdx="0" presStyleCnt="1">
        <dgm:presLayoutVars>
          <dgm:chPref val="3"/>
        </dgm:presLayoutVars>
      </dgm:prSet>
      <dgm:spPr/>
    </dgm:pt>
    <dgm:pt modelId="{C351D84D-22A7-4FD1-ADBD-57DC7E3177FA}" type="pres">
      <dgm:prSet presAssocID="{F50C36AF-BF81-4E9E-BF4A-533A5F564E3B}" presName="level2hierChild" presStyleCnt="0"/>
      <dgm:spPr/>
    </dgm:pt>
    <dgm:pt modelId="{1957CF81-39D6-4744-B576-1D75A79D9C3A}" type="pres">
      <dgm:prSet presAssocID="{5E52EFB4-4C14-4845-B09C-46334568E75A}" presName="conn2-1" presStyleLbl="parChTrans1D2" presStyleIdx="0" presStyleCnt="2"/>
      <dgm:spPr/>
    </dgm:pt>
    <dgm:pt modelId="{A04CB375-4E3E-4B79-ABAA-183B5DA4F058}" type="pres">
      <dgm:prSet presAssocID="{5E52EFB4-4C14-4845-B09C-46334568E75A}" presName="connTx" presStyleLbl="parChTrans1D2" presStyleIdx="0" presStyleCnt="2"/>
      <dgm:spPr/>
    </dgm:pt>
    <dgm:pt modelId="{F7C81BCC-A9B1-47D0-AECB-EB8F19A99680}" type="pres">
      <dgm:prSet presAssocID="{C48AF8DE-1809-4329-A214-0F2C84521313}" presName="root2" presStyleCnt="0"/>
      <dgm:spPr/>
    </dgm:pt>
    <dgm:pt modelId="{E6DE652E-4864-4373-B1C7-7BB6D516496D}" type="pres">
      <dgm:prSet presAssocID="{C48AF8DE-1809-4329-A214-0F2C84521313}" presName="LevelTwoTextNode" presStyleLbl="asst1" presStyleIdx="0" presStyleCnt="13">
        <dgm:presLayoutVars>
          <dgm:chPref val="3"/>
        </dgm:presLayoutVars>
      </dgm:prSet>
      <dgm:spPr/>
    </dgm:pt>
    <dgm:pt modelId="{1BE22F26-50B0-4952-A71E-4B4163B052F5}" type="pres">
      <dgm:prSet presAssocID="{C48AF8DE-1809-4329-A214-0F2C84521313}" presName="level3hierChild" presStyleCnt="0"/>
      <dgm:spPr/>
    </dgm:pt>
    <dgm:pt modelId="{02E46095-9B34-4625-B7EC-B2617C15F287}" type="pres">
      <dgm:prSet presAssocID="{003DB14A-B70A-48F3-8D36-1A476B836AD7}" presName="conn2-1" presStyleLbl="parChTrans1D3" presStyleIdx="0" presStyleCnt="4"/>
      <dgm:spPr/>
    </dgm:pt>
    <dgm:pt modelId="{53905E5B-6382-4444-BF90-F2CC30061EC5}" type="pres">
      <dgm:prSet presAssocID="{003DB14A-B70A-48F3-8D36-1A476B836AD7}" presName="connTx" presStyleLbl="parChTrans1D3" presStyleIdx="0" presStyleCnt="4"/>
      <dgm:spPr/>
    </dgm:pt>
    <dgm:pt modelId="{35713DE5-14E9-4045-A8B1-2BE67EF110E7}" type="pres">
      <dgm:prSet presAssocID="{928F7DB2-E85A-451D-82DF-16B15A8EB4EC}" presName="root2" presStyleCnt="0"/>
      <dgm:spPr/>
    </dgm:pt>
    <dgm:pt modelId="{DA02D513-4943-40C0-84B3-E2E9711C54D1}" type="pres">
      <dgm:prSet presAssocID="{928F7DB2-E85A-451D-82DF-16B15A8EB4EC}" presName="LevelTwoTextNode" presStyleLbl="asst1" presStyleIdx="1" presStyleCnt="13">
        <dgm:presLayoutVars>
          <dgm:chPref val="3"/>
        </dgm:presLayoutVars>
      </dgm:prSet>
      <dgm:spPr/>
    </dgm:pt>
    <dgm:pt modelId="{B6BEE8F9-351A-417C-B611-132DC6A4D5BF}" type="pres">
      <dgm:prSet presAssocID="{928F7DB2-E85A-451D-82DF-16B15A8EB4EC}" presName="level3hierChild" presStyleCnt="0"/>
      <dgm:spPr/>
    </dgm:pt>
    <dgm:pt modelId="{AB5A6574-2B0A-4459-BAB5-6BD25586EE41}" type="pres">
      <dgm:prSet presAssocID="{E84F6A9D-1ED0-432C-8BEA-7834285F71B8}" presName="conn2-1" presStyleLbl="parChTrans1D4" presStyleIdx="0" presStyleCnt="17"/>
      <dgm:spPr/>
    </dgm:pt>
    <dgm:pt modelId="{E4359464-14F8-4448-8F89-10783113AC3C}" type="pres">
      <dgm:prSet presAssocID="{E84F6A9D-1ED0-432C-8BEA-7834285F71B8}" presName="connTx" presStyleLbl="parChTrans1D4" presStyleIdx="0" presStyleCnt="17"/>
      <dgm:spPr/>
    </dgm:pt>
    <dgm:pt modelId="{738ED9FF-CB9E-402F-AAED-8D4DE9444D6D}" type="pres">
      <dgm:prSet presAssocID="{FA38228D-3B85-4D0A-A666-5BB00DDFF56A}" presName="root2" presStyleCnt="0"/>
      <dgm:spPr/>
    </dgm:pt>
    <dgm:pt modelId="{94B508C4-D1E5-44AA-A382-31A3154BC909}" type="pres">
      <dgm:prSet presAssocID="{FA38228D-3B85-4D0A-A666-5BB00DDFF56A}" presName="LevelTwoTextNode" presStyleLbl="asst1" presStyleIdx="2" presStyleCnt="13">
        <dgm:presLayoutVars>
          <dgm:chPref val="3"/>
        </dgm:presLayoutVars>
      </dgm:prSet>
      <dgm:spPr/>
    </dgm:pt>
    <dgm:pt modelId="{5419A347-779C-46E6-A3C1-57BA6CD25CC9}" type="pres">
      <dgm:prSet presAssocID="{FA38228D-3B85-4D0A-A666-5BB00DDFF56A}" presName="level3hierChild" presStyleCnt="0"/>
      <dgm:spPr/>
    </dgm:pt>
    <dgm:pt modelId="{997ED791-6E31-488F-9D1E-679C1E7394F5}" type="pres">
      <dgm:prSet presAssocID="{CDF46014-D861-4D65-A6B1-D65050B61F30}" presName="conn2-1" presStyleLbl="parChTrans1D4" presStyleIdx="1" presStyleCnt="17"/>
      <dgm:spPr/>
    </dgm:pt>
    <dgm:pt modelId="{BD0D94E6-208B-4B00-B782-07BAAEA011E5}" type="pres">
      <dgm:prSet presAssocID="{CDF46014-D861-4D65-A6B1-D65050B61F30}" presName="connTx" presStyleLbl="parChTrans1D4" presStyleIdx="1" presStyleCnt="17"/>
      <dgm:spPr/>
    </dgm:pt>
    <dgm:pt modelId="{C34AB3D8-D1BF-434C-9995-B3209F7B27EF}" type="pres">
      <dgm:prSet presAssocID="{92C3922F-F86F-46DE-9B0A-4285D259C948}" presName="root2" presStyleCnt="0"/>
      <dgm:spPr/>
    </dgm:pt>
    <dgm:pt modelId="{A62811D8-002D-4BA9-B3A1-B3E4FC8BEFE1}" type="pres">
      <dgm:prSet presAssocID="{92C3922F-F86F-46DE-9B0A-4285D259C948}" presName="LevelTwoTextNode" presStyleLbl="asst1" presStyleIdx="3" presStyleCnt="13">
        <dgm:presLayoutVars>
          <dgm:chPref val="3"/>
        </dgm:presLayoutVars>
      </dgm:prSet>
      <dgm:spPr/>
    </dgm:pt>
    <dgm:pt modelId="{63E493D6-0829-4E05-BC1B-3336F0A62049}" type="pres">
      <dgm:prSet presAssocID="{92C3922F-F86F-46DE-9B0A-4285D259C948}" presName="level3hierChild" presStyleCnt="0"/>
      <dgm:spPr/>
    </dgm:pt>
    <dgm:pt modelId="{15F7D488-8ADD-4FF7-BEFD-3E9ECECB724D}" type="pres">
      <dgm:prSet presAssocID="{68452906-5B33-4310-B0C7-A161CD373E84}" presName="conn2-1" presStyleLbl="parChTrans1D4" presStyleIdx="2" presStyleCnt="17"/>
      <dgm:spPr/>
    </dgm:pt>
    <dgm:pt modelId="{98B07401-F13E-400A-9772-B7DC3621FA79}" type="pres">
      <dgm:prSet presAssocID="{68452906-5B33-4310-B0C7-A161CD373E84}" presName="connTx" presStyleLbl="parChTrans1D4" presStyleIdx="2" presStyleCnt="17"/>
      <dgm:spPr/>
    </dgm:pt>
    <dgm:pt modelId="{966612D5-CF5A-490D-B398-B2B64AB44111}" type="pres">
      <dgm:prSet presAssocID="{6C87AD01-74AD-48FD-86F1-45AF29D40C84}" presName="root2" presStyleCnt="0"/>
      <dgm:spPr/>
    </dgm:pt>
    <dgm:pt modelId="{9A09E725-4E87-444E-BC91-5B42D70296F4}" type="pres">
      <dgm:prSet presAssocID="{6C87AD01-74AD-48FD-86F1-45AF29D40C84}" presName="LevelTwoTextNode" presStyleLbl="asst1" presStyleIdx="4" presStyleCnt="13">
        <dgm:presLayoutVars>
          <dgm:chPref val="3"/>
        </dgm:presLayoutVars>
      </dgm:prSet>
      <dgm:spPr/>
    </dgm:pt>
    <dgm:pt modelId="{20688F33-D96B-4A04-945C-7897BA3E3725}" type="pres">
      <dgm:prSet presAssocID="{6C87AD01-74AD-48FD-86F1-45AF29D40C84}" presName="level3hierChild" presStyleCnt="0"/>
      <dgm:spPr/>
    </dgm:pt>
    <dgm:pt modelId="{66B9F295-8480-4207-B8E1-93409857ECEB}" type="pres">
      <dgm:prSet presAssocID="{9C81E571-7E05-4E16-8AFB-0057BB09EA97}" presName="conn2-1" presStyleLbl="parChTrans1D4" presStyleIdx="3" presStyleCnt="17"/>
      <dgm:spPr/>
    </dgm:pt>
    <dgm:pt modelId="{8640F67B-45EC-47B5-9264-13FFDC81B00B}" type="pres">
      <dgm:prSet presAssocID="{9C81E571-7E05-4E16-8AFB-0057BB09EA97}" presName="connTx" presStyleLbl="parChTrans1D4" presStyleIdx="3" presStyleCnt="17"/>
      <dgm:spPr/>
    </dgm:pt>
    <dgm:pt modelId="{FA0DA5E4-EB41-4EBB-8271-4B5CFD41D0F0}" type="pres">
      <dgm:prSet presAssocID="{E3BAACA5-D806-4FFF-831A-981910E09AF0}" presName="root2" presStyleCnt="0"/>
      <dgm:spPr/>
    </dgm:pt>
    <dgm:pt modelId="{02A8B546-B5A5-44FE-B805-F7B44CFDBE35}" type="pres">
      <dgm:prSet presAssocID="{E3BAACA5-D806-4FFF-831A-981910E09AF0}" presName="LevelTwoTextNode" presStyleLbl="asst1" presStyleIdx="5" presStyleCnt="13">
        <dgm:presLayoutVars>
          <dgm:chPref val="3"/>
        </dgm:presLayoutVars>
      </dgm:prSet>
      <dgm:spPr/>
    </dgm:pt>
    <dgm:pt modelId="{AC0AAE35-677D-4962-BA8A-CE214D66276E}" type="pres">
      <dgm:prSet presAssocID="{E3BAACA5-D806-4FFF-831A-981910E09AF0}" presName="level3hierChild" presStyleCnt="0"/>
      <dgm:spPr/>
    </dgm:pt>
    <dgm:pt modelId="{2DB9EC8F-53A6-4E7A-8084-A975990F936D}" type="pres">
      <dgm:prSet presAssocID="{6A1DD892-16E5-4E15-AA49-284EDB15A566}" presName="conn2-1" presStyleLbl="parChTrans1D4" presStyleIdx="4" presStyleCnt="17"/>
      <dgm:spPr/>
    </dgm:pt>
    <dgm:pt modelId="{2FB8A3A6-1C5A-426F-95F6-3C1AFC6CE639}" type="pres">
      <dgm:prSet presAssocID="{6A1DD892-16E5-4E15-AA49-284EDB15A566}" presName="connTx" presStyleLbl="parChTrans1D4" presStyleIdx="4" presStyleCnt="17"/>
      <dgm:spPr/>
    </dgm:pt>
    <dgm:pt modelId="{61E817B8-BFF7-405A-8617-8194CC08CF22}" type="pres">
      <dgm:prSet presAssocID="{BE5FD421-ED8E-455A-B7F6-D710918829B1}" presName="root2" presStyleCnt="0"/>
      <dgm:spPr/>
    </dgm:pt>
    <dgm:pt modelId="{0F8F1421-F986-46AD-86B0-F20D487BB288}" type="pres">
      <dgm:prSet presAssocID="{BE5FD421-ED8E-455A-B7F6-D710918829B1}" presName="LevelTwoTextNode" presStyleLbl="asst1" presStyleIdx="6" presStyleCnt="13">
        <dgm:presLayoutVars>
          <dgm:chPref val="3"/>
        </dgm:presLayoutVars>
      </dgm:prSet>
      <dgm:spPr/>
    </dgm:pt>
    <dgm:pt modelId="{CAA311D4-40EE-48CA-9999-9C937C7FB326}" type="pres">
      <dgm:prSet presAssocID="{BE5FD421-ED8E-455A-B7F6-D710918829B1}" presName="level3hierChild" presStyleCnt="0"/>
      <dgm:spPr/>
    </dgm:pt>
    <dgm:pt modelId="{C06DF121-9CA2-4677-9156-D3C9D3B49085}" type="pres">
      <dgm:prSet presAssocID="{0C1E5CC7-E3D9-4092-B2B8-418DFBE72CD0}" presName="conn2-1" presStyleLbl="parChTrans1D4" presStyleIdx="5" presStyleCnt="17"/>
      <dgm:spPr/>
    </dgm:pt>
    <dgm:pt modelId="{70A9832F-258B-4286-B9AD-FB09C207841E}" type="pres">
      <dgm:prSet presAssocID="{0C1E5CC7-E3D9-4092-B2B8-418DFBE72CD0}" presName="connTx" presStyleLbl="parChTrans1D4" presStyleIdx="5" presStyleCnt="17"/>
      <dgm:spPr/>
    </dgm:pt>
    <dgm:pt modelId="{442351EA-4738-4187-A370-B30261EBFEAA}" type="pres">
      <dgm:prSet presAssocID="{F28A2DE6-8F29-4F58-B724-13411CDF4DB4}" presName="root2" presStyleCnt="0"/>
      <dgm:spPr/>
    </dgm:pt>
    <dgm:pt modelId="{263D0498-5CB4-4771-A89D-E337E9CA50A0}" type="pres">
      <dgm:prSet presAssocID="{F28A2DE6-8F29-4F58-B724-13411CDF4DB4}" presName="LevelTwoTextNode" presStyleLbl="asst1" presStyleIdx="7" presStyleCnt="13">
        <dgm:presLayoutVars>
          <dgm:chPref val="3"/>
        </dgm:presLayoutVars>
      </dgm:prSet>
      <dgm:spPr/>
    </dgm:pt>
    <dgm:pt modelId="{3289595D-7DB7-4381-A0FF-72FC02B0E23C}" type="pres">
      <dgm:prSet presAssocID="{F28A2DE6-8F29-4F58-B724-13411CDF4DB4}" presName="level3hierChild" presStyleCnt="0"/>
      <dgm:spPr/>
    </dgm:pt>
    <dgm:pt modelId="{76B3200E-FA99-4E97-84D8-7F2A1D608F9E}" type="pres">
      <dgm:prSet presAssocID="{F8456A2D-1400-4C57-B5BD-C079E0D67796}" presName="conn2-1" presStyleLbl="parChTrans1D3" presStyleIdx="1" presStyleCnt="4"/>
      <dgm:spPr/>
    </dgm:pt>
    <dgm:pt modelId="{CE763C94-A963-48C5-904E-30029A7617AB}" type="pres">
      <dgm:prSet presAssocID="{F8456A2D-1400-4C57-B5BD-C079E0D67796}" presName="connTx" presStyleLbl="parChTrans1D3" presStyleIdx="1" presStyleCnt="4"/>
      <dgm:spPr/>
    </dgm:pt>
    <dgm:pt modelId="{79494A8B-D790-4D91-B7BD-F302EEA0D394}" type="pres">
      <dgm:prSet presAssocID="{3BF404D7-F92A-4A3A-BE0E-E1B3A24D37CA}" presName="root2" presStyleCnt="0"/>
      <dgm:spPr/>
    </dgm:pt>
    <dgm:pt modelId="{CB5892C7-BE7A-4628-A8D2-36499814EDA6}" type="pres">
      <dgm:prSet presAssocID="{3BF404D7-F92A-4A3A-BE0E-E1B3A24D37CA}" presName="LevelTwoTextNode" presStyleLbl="asst1" presStyleIdx="8" presStyleCnt="13">
        <dgm:presLayoutVars>
          <dgm:chPref val="3"/>
        </dgm:presLayoutVars>
      </dgm:prSet>
      <dgm:spPr/>
    </dgm:pt>
    <dgm:pt modelId="{890BE75F-C078-48B0-8008-E64BFF8B726E}" type="pres">
      <dgm:prSet presAssocID="{3BF404D7-F92A-4A3A-BE0E-E1B3A24D37CA}" presName="level3hierChild" presStyleCnt="0"/>
      <dgm:spPr/>
    </dgm:pt>
    <dgm:pt modelId="{4824E4B8-D063-48F7-B721-8228AC6E7EF2}" type="pres">
      <dgm:prSet presAssocID="{F5DABBDA-337E-45C6-B756-0C4EC22F6339}" presName="conn2-1" presStyleLbl="parChTrans1D4" presStyleIdx="6" presStyleCnt="17"/>
      <dgm:spPr/>
    </dgm:pt>
    <dgm:pt modelId="{4517AC08-A63B-403E-820F-994AB2E196C0}" type="pres">
      <dgm:prSet presAssocID="{F5DABBDA-337E-45C6-B756-0C4EC22F6339}" presName="connTx" presStyleLbl="parChTrans1D4" presStyleIdx="6" presStyleCnt="17"/>
      <dgm:spPr/>
    </dgm:pt>
    <dgm:pt modelId="{57C9E458-1056-4817-940F-A63ECA251A1E}" type="pres">
      <dgm:prSet presAssocID="{5109765D-A3A0-4DAF-A21F-7896A7B14E74}" presName="root2" presStyleCnt="0"/>
      <dgm:spPr/>
    </dgm:pt>
    <dgm:pt modelId="{9DC2E0D9-B4CF-405A-98A6-A05100817239}" type="pres">
      <dgm:prSet presAssocID="{5109765D-A3A0-4DAF-A21F-7896A7B14E74}" presName="LevelTwoTextNode" presStyleLbl="asst1" presStyleIdx="9" presStyleCnt="13">
        <dgm:presLayoutVars>
          <dgm:chPref val="3"/>
        </dgm:presLayoutVars>
      </dgm:prSet>
      <dgm:spPr/>
    </dgm:pt>
    <dgm:pt modelId="{25D72493-D2C4-4CC4-9244-086678847C71}" type="pres">
      <dgm:prSet presAssocID="{5109765D-A3A0-4DAF-A21F-7896A7B14E74}" presName="level3hierChild" presStyleCnt="0"/>
      <dgm:spPr/>
    </dgm:pt>
    <dgm:pt modelId="{EF312485-5596-4174-8AF6-6F6785753137}" type="pres">
      <dgm:prSet presAssocID="{69657D9A-23FD-4542-B7C6-F6C30DC5342E}" presName="conn2-1" presStyleLbl="parChTrans1D4" presStyleIdx="7" presStyleCnt="17"/>
      <dgm:spPr/>
    </dgm:pt>
    <dgm:pt modelId="{2D466231-FF0B-4318-8FE4-382542B1E21E}" type="pres">
      <dgm:prSet presAssocID="{69657D9A-23FD-4542-B7C6-F6C30DC5342E}" presName="connTx" presStyleLbl="parChTrans1D4" presStyleIdx="7" presStyleCnt="17"/>
      <dgm:spPr/>
    </dgm:pt>
    <dgm:pt modelId="{23C51A87-3586-4BB9-98EF-43DF2272BC78}" type="pres">
      <dgm:prSet presAssocID="{C5E7F0C2-BC70-4282-B8F3-D58480C47425}" presName="root2" presStyleCnt="0"/>
      <dgm:spPr/>
    </dgm:pt>
    <dgm:pt modelId="{EF5D5412-F1EB-48BE-AE98-FF8BB86632F4}" type="pres">
      <dgm:prSet presAssocID="{C5E7F0C2-BC70-4282-B8F3-D58480C47425}" presName="LevelTwoTextNode" presStyleLbl="asst1" presStyleIdx="10" presStyleCnt="13">
        <dgm:presLayoutVars>
          <dgm:chPref val="3"/>
        </dgm:presLayoutVars>
      </dgm:prSet>
      <dgm:spPr/>
    </dgm:pt>
    <dgm:pt modelId="{6D312B63-76FF-4E0A-975A-B72873CD1EA5}" type="pres">
      <dgm:prSet presAssocID="{C5E7F0C2-BC70-4282-B8F3-D58480C47425}" presName="level3hierChild" presStyleCnt="0"/>
      <dgm:spPr/>
    </dgm:pt>
    <dgm:pt modelId="{D809F117-827A-4E0E-BEC8-7E45121B1B66}" type="pres">
      <dgm:prSet presAssocID="{13354381-68B8-4B63-B486-C3D0D9EAB1E1}" presName="conn2-1" presStyleLbl="parChTrans1D4" presStyleIdx="8" presStyleCnt="17"/>
      <dgm:spPr/>
    </dgm:pt>
    <dgm:pt modelId="{A93FB74F-E338-42DE-8367-9F9A8127EF02}" type="pres">
      <dgm:prSet presAssocID="{13354381-68B8-4B63-B486-C3D0D9EAB1E1}" presName="connTx" presStyleLbl="parChTrans1D4" presStyleIdx="8" presStyleCnt="17"/>
      <dgm:spPr/>
    </dgm:pt>
    <dgm:pt modelId="{303CDED1-F761-4070-A982-9B13E657BE20}" type="pres">
      <dgm:prSet presAssocID="{ECF9C4BB-F2B9-4AFF-80D3-87941E66FE75}" presName="root2" presStyleCnt="0"/>
      <dgm:spPr/>
    </dgm:pt>
    <dgm:pt modelId="{DCF63D5A-7DF1-4125-972A-1E28113B7F03}" type="pres">
      <dgm:prSet presAssocID="{ECF9C4BB-F2B9-4AFF-80D3-87941E66FE75}" presName="LevelTwoTextNode" presStyleLbl="asst1" presStyleIdx="11" presStyleCnt="13">
        <dgm:presLayoutVars>
          <dgm:chPref val="3"/>
        </dgm:presLayoutVars>
      </dgm:prSet>
      <dgm:spPr/>
    </dgm:pt>
    <dgm:pt modelId="{2AE482E7-8D1C-4350-8857-918EC9D39193}" type="pres">
      <dgm:prSet presAssocID="{ECF9C4BB-F2B9-4AFF-80D3-87941E66FE75}" presName="level3hierChild" presStyleCnt="0"/>
      <dgm:spPr/>
    </dgm:pt>
    <dgm:pt modelId="{E6651C1D-B507-468A-B586-D2BC06A385DA}" type="pres">
      <dgm:prSet presAssocID="{0A7CF19A-5EC9-402C-B309-D89016310C21}" presName="conn2-1" presStyleLbl="parChTrans1D2" presStyleIdx="1" presStyleCnt="2"/>
      <dgm:spPr/>
    </dgm:pt>
    <dgm:pt modelId="{1799AC7D-21F4-4A35-BB60-D01756979FB2}" type="pres">
      <dgm:prSet presAssocID="{0A7CF19A-5EC9-402C-B309-D89016310C21}" presName="connTx" presStyleLbl="parChTrans1D2" presStyleIdx="1" presStyleCnt="2"/>
      <dgm:spPr/>
    </dgm:pt>
    <dgm:pt modelId="{741DA953-0FBD-4D12-8407-F388B4496F95}" type="pres">
      <dgm:prSet presAssocID="{ED647574-E7EB-4051-99ED-39778DBDD073}" presName="root2" presStyleCnt="0"/>
      <dgm:spPr/>
    </dgm:pt>
    <dgm:pt modelId="{E40FA7C4-7327-4021-B5B4-E234F52B61E6}" type="pres">
      <dgm:prSet presAssocID="{ED647574-E7EB-4051-99ED-39778DBDD073}" presName="LevelTwoTextNode" presStyleLbl="asst1" presStyleIdx="12" presStyleCnt="13">
        <dgm:presLayoutVars>
          <dgm:chPref val="3"/>
        </dgm:presLayoutVars>
      </dgm:prSet>
      <dgm:spPr/>
    </dgm:pt>
    <dgm:pt modelId="{10A37D9B-44CE-46D3-9E01-1F586CAD7800}" type="pres">
      <dgm:prSet presAssocID="{ED647574-E7EB-4051-99ED-39778DBDD073}" presName="level3hierChild" presStyleCnt="0"/>
      <dgm:spPr/>
    </dgm:pt>
    <dgm:pt modelId="{F17960A5-55F4-4F9A-B362-1A97DFB2BAAE}" type="pres">
      <dgm:prSet presAssocID="{2BFCD76B-8640-437F-B739-680F7F47E9F3}" presName="conn2-1" presStyleLbl="parChTrans1D3" presStyleIdx="2" presStyleCnt="4"/>
      <dgm:spPr/>
    </dgm:pt>
    <dgm:pt modelId="{FA09DB15-718B-412D-838B-8251704C7858}" type="pres">
      <dgm:prSet presAssocID="{2BFCD76B-8640-437F-B739-680F7F47E9F3}" presName="connTx" presStyleLbl="parChTrans1D3" presStyleIdx="2" presStyleCnt="4"/>
      <dgm:spPr/>
    </dgm:pt>
    <dgm:pt modelId="{9349B654-B92A-4505-8873-EA2D6EE1667E}" type="pres">
      <dgm:prSet presAssocID="{683BDB4F-9CBB-4E66-9C7F-CB7F7FAB2129}" presName="root2" presStyleCnt="0"/>
      <dgm:spPr/>
    </dgm:pt>
    <dgm:pt modelId="{860EFB25-095B-4331-BBCF-2B08C05992C9}" type="pres">
      <dgm:prSet presAssocID="{683BDB4F-9CBB-4E66-9C7F-CB7F7FAB2129}" presName="LevelTwoTextNode" presStyleLbl="node3" presStyleIdx="0" presStyleCnt="2">
        <dgm:presLayoutVars>
          <dgm:chPref val="3"/>
        </dgm:presLayoutVars>
      </dgm:prSet>
      <dgm:spPr/>
    </dgm:pt>
    <dgm:pt modelId="{3B67421F-64D0-4B4C-A9AF-0F4D083F1D36}" type="pres">
      <dgm:prSet presAssocID="{683BDB4F-9CBB-4E66-9C7F-CB7F7FAB2129}" presName="level3hierChild" presStyleCnt="0"/>
      <dgm:spPr/>
    </dgm:pt>
    <dgm:pt modelId="{68092AD3-84C8-4C8C-81E7-2C16AA6A4198}" type="pres">
      <dgm:prSet presAssocID="{A5A589EF-7B3F-4F28-A522-0FC19A9A389C}" presName="conn2-1" presStyleLbl="parChTrans1D4" presStyleIdx="9" presStyleCnt="17"/>
      <dgm:spPr/>
    </dgm:pt>
    <dgm:pt modelId="{09A8E08A-48DA-42CB-BF84-D61FFB527AC7}" type="pres">
      <dgm:prSet presAssocID="{A5A589EF-7B3F-4F28-A522-0FC19A9A389C}" presName="connTx" presStyleLbl="parChTrans1D4" presStyleIdx="9" presStyleCnt="17"/>
      <dgm:spPr/>
    </dgm:pt>
    <dgm:pt modelId="{715A1C40-D008-44DC-A3C7-9670E40D40A3}" type="pres">
      <dgm:prSet presAssocID="{48F92D90-72B5-49EB-9B14-9957C3901BDA}" presName="root2" presStyleCnt="0"/>
      <dgm:spPr/>
    </dgm:pt>
    <dgm:pt modelId="{780E0CD9-A6C2-4FDC-A3C9-B87E483AB145}" type="pres">
      <dgm:prSet presAssocID="{48F92D90-72B5-49EB-9B14-9957C3901BDA}" presName="LevelTwoTextNode" presStyleLbl="node4" presStyleIdx="0" presStyleCnt="8">
        <dgm:presLayoutVars>
          <dgm:chPref val="3"/>
        </dgm:presLayoutVars>
      </dgm:prSet>
      <dgm:spPr/>
    </dgm:pt>
    <dgm:pt modelId="{4033A6B8-BB51-4B65-8254-277770024BC3}" type="pres">
      <dgm:prSet presAssocID="{48F92D90-72B5-49EB-9B14-9957C3901BDA}" presName="level3hierChild" presStyleCnt="0"/>
      <dgm:spPr/>
    </dgm:pt>
    <dgm:pt modelId="{A6617597-4FD3-42F9-8DBC-D288BCD003AA}" type="pres">
      <dgm:prSet presAssocID="{3CDFE199-9E8F-427B-B695-0B74A7286A34}" presName="conn2-1" presStyleLbl="parChTrans1D4" presStyleIdx="10" presStyleCnt="17"/>
      <dgm:spPr/>
    </dgm:pt>
    <dgm:pt modelId="{48165644-D22A-4A38-9E8E-28765EC34807}" type="pres">
      <dgm:prSet presAssocID="{3CDFE199-9E8F-427B-B695-0B74A7286A34}" presName="connTx" presStyleLbl="parChTrans1D4" presStyleIdx="10" presStyleCnt="17"/>
      <dgm:spPr/>
    </dgm:pt>
    <dgm:pt modelId="{1E0B7E6B-C6A4-4A69-94F1-1CB0E227BF32}" type="pres">
      <dgm:prSet presAssocID="{12B599B3-000F-49E0-BC65-5D88FF10D4C6}" presName="root2" presStyleCnt="0"/>
      <dgm:spPr/>
    </dgm:pt>
    <dgm:pt modelId="{AB9B7445-A19F-4596-8A0D-A97A0EC5954B}" type="pres">
      <dgm:prSet presAssocID="{12B599B3-000F-49E0-BC65-5D88FF10D4C6}" presName="LevelTwoTextNode" presStyleLbl="node4" presStyleIdx="1" presStyleCnt="8">
        <dgm:presLayoutVars>
          <dgm:chPref val="3"/>
        </dgm:presLayoutVars>
      </dgm:prSet>
      <dgm:spPr/>
    </dgm:pt>
    <dgm:pt modelId="{448ADC60-DD11-477B-B020-71C748B4E495}" type="pres">
      <dgm:prSet presAssocID="{12B599B3-000F-49E0-BC65-5D88FF10D4C6}" presName="level3hierChild" presStyleCnt="0"/>
      <dgm:spPr/>
    </dgm:pt>
    <dgm:pt modelId="{0F083C8D-ECD5-4E66-B152-435DB1EF7C99}" type="pres">
      <dgm:prSet presAssocID="{0F3D2888-B775-45E2-BCD3-1CD9E06B18D9}" presName="conn2-1" presStyleLbl="parChTrans1D4" presStyleIdx="11" presStyleCnt="17"/>
      <dgm:spPr/>
    </dgm:pt>
    <dgm:pt modelId="{1B9429A9-C157-4019-9530-65BFA6803A10}" type="pres">
      <dgm:prSet presAssocID="{0F3D2888-B775-45E2-BCD3-1CD9E06B18D9}" presName="connTx" presStyleLbl="parChTrans1D4" presStyleIdx="11" presStyleCnt="17"/>
      <dgm:spPr/>
    </dgm:pt>
    <dgm:pt modelId="{394934FD-0B4E-430F-88B3-218AA24EC597}" type="pres">
      <dgm:prSet presAssocID="{C2B3D438-9646-462D-9288-E18CCEB42B12}" presName="root2" presStyleCnt="0"/>
      <dgm:spPr/>
    </dgm:pt>
    <dgm:pt modelId="{5A392395-E024-472E-B7C6-B726C3DB30D4}" type="pres">
      <dgm:prSet presAssocID="{C2B3D438-9646-462D-9288-E18CCEB42B12}" presName="LevelTwoTextNode" presStyleLbl="node4" presStyleIdx="2" presStyleCnt="8">
        <dgm:presLayoutVars>
          <dgm:chPref val="3"/>
        </dgm:presLayoutVars>
      </dgm:prSet>
      <dgm:spPr/>
    </dgm:pt>
    <dgm:pt modelId="{8BB9B704-5798-4145-9CC5-89BDE61932A2}" type="pres">
      <dgm:prSet presAssocID="{C2B3D438-9646-462D-9288-E18CCEB42B12}" presName="level3hierChild" presStyleCnt="0"/>
      <dgm:spPr/>
    </dgm:pt>
    <dgm:pt modelId="{D3C96932-F197-465D-936E-1F625AD61FA4}" type="pres">
      <dgm:prSet presAssocID="{56D2CBD4-7C65-49CB-ACD5-CF87536CFF80}" presName="conn2-1" presStyleLbl="parChTrans1D4" presStyleIdx="12" presStyleCnt="17"/>
      <dgm:spPr/>
    </dgm:pt>
    <dgm:pt modelId="{50106051-3F04-4E9C-A748-C3362ED532A5}" type="pres">
      <dgm:prSet presAssocID="{56D2CBD4-7C65-49CB-ACD5-CF87536CFF80}" presName="connTx" presStyleLbl="parChTrans1D4" presStyleIdx="12" presStyleCnt="17"/>
      <dgm:spPr/>
    </dgm:pt>
    <dgm:pt modelId="{B10FB4B6-0F59-4079-BBEB-8086CAA761B5}" type="pres">
      <dgm:prSet presAssocID="{7BC6504B-F478-45B3-B04B-0DFD9437ACC1}" presName="root2" presStyleCnt="0"/>
      <dgm:spPr/>
    </dgm:pt>
    <dgm:pt modelId="{DD7D631B-0FF9-4223-B5EB-78D4D10D596B}" type="pres">
      <dgm:prSet presAssocID="{7BC6504B-F478-45B3-B04B-0DFD9437ACC1}" presName="LevelTwoTextNode" presStyleLbl="node4" presStyleIdx="3" presStyleCnt="8">
        <dgm:presLayoutVars>
          <dgm:chPref val="3"/>
        </dgm:presLayoutVars>
      </dgm:prSet>
      <dgm:spPr/>
    </dgm:pt>
    <dgm:pt modelId="{11E1E646-C33B-412C-90F2-9A730AFF1E3D}" type="pres">
      <dgm:prSet presAssocID="{7BC6504B-F478-45B3-B04B-0DFD9437ACC1}" presName="level3hierChild" presStyleCnt="0"/>
      <dgm:spPr/>
    </dgm:pt>
    <dgm:pt modelId="{18CDD406-649A-4DCE-9A03-6DBC7AC13AAD}" type="pres">
      <dgm:prSet presAssocID="{E7621873-7604-412A-B089-F33A671FDA00}" presName="conn2-1" presStyleLbl="parChTrans1D4" presStyleIdx="13" presStyleCnt="17"/>
      <dgm:spPr/>
    </dgm:pt>
    <dgm:pt modelId="{9F2B661A-7D1B-4162-87C4-CF521BE0CAD0}" type="pres">
      <dgm:prSet presAssocID="{E7621873-7604-412A-B089-F33A671FDA00}" presName="connTx" presStyleLbl="parChTrans1D4" presStyleIdx="13" presStyleCnt="17"/>
      <dgm:spPr/>
    </dgm:pt>
    <dgm:pt modelId="{FE55CFA8-FE42-43EF-AE4C-3CA763E03E78}" type="pres">
      <dgm:prSet presAssocID="{86A04009-58E3-4FDF-ADD0-5BF1090C47D6}" presName="root2" presStyleCnt="0"/>
      <dgm:spPr/>
    </dgm:pt>
    <dgm:pt modelId="{83C2C280-97BE-4E0D-BAB5-D5163F59C9CC}" type="pres">
      <dgm:prSet presAssocID="{86A04009-58E3-4FDF-ADD0-5BF1090C47D6}" presName="LevelTwoTextNode" presStyleLbl="node4" presStyleIdx="4" presStyleCnt="8">
        <dgm:presLayoutVars>
          <dgm:chPref val="3"/>
        </dgm:presLayoutVars>
      </dgm:prSet>
      <dgm:spPr/>
    </dgm:pt>
    <dgm:pt modelId="{8C40E51A-C65C-42E1-9C1C-247B9A6AAB65}" type="pres">
      <dgm:prSet presAssocID="{86A04009-58E3-4FDF-ADD0-5BF1090C47D6}" presName="level3hierChild" presStyleCnt="0"/>
      <dgm:spPr/>
    </dgm:pt>
    <dgm:pt modelId="{E11F38C7-9994-4579-839E-8C6F42911E90}" type="pres">
      <dgm:prSet presAssocID="{AAF3F367-2BFC-48D9-B0D1-5F238A5358E5}" presName="conn2-1" presStyleLbl="parChTrans1D3" presStyleIdx="3" presStyleCnt="4"/>
      <dgm:spPr/>
    </dgm:pt>
    <dgm:pt modelId="{58EA42ED-B0B4-4DC2-95F0-590329432E5D}" type="pres">
      <dgm:prSet presAssocID="{AAF3F367-2BFC-48D9-B0D1-5F238A5358E5}" presName="connTx" presStyleLbl="parChTrans1D3" presStyleIdx="3" presStyleCnt="4"/>
      <dgm:spPr/>
    </dgm:pt>
    <dgm:pt modelId="{30127549-4339-44DB-A60E-51AA319D27BE}" type="pres">
      <dgm:prSet presAssocID="{25E4D498-6D0F-4F35-86AC-68134EDB8DAE}" presName="root2" presStyleCnt="0"/>
      <dgm:spPr/>
    </dgm:pt>
    <dgm:pt modelId="{A27EEC53-6074-47FA-817C-B00B4A91D00C}" type="pres">
      <dgm:prSet presAssocID="{25E4D498-6D0F-4F35-86AC-68134EDB8DAE}" presName="LevelTwoTextNode" presStyleLbl="node3" presStyleIdx="1" presStyleCnt="2">
        <dgm:presLayoutVars>
          <dgm:chPref val="3"/>
        </dgm:presLayoutVars>
      </dgm:prSet>
      <dgm:spPr/>
    </dgm:pt>
    <dgm:pt modelId="{B733A150-9EA8-4476-B253-6B3EF851D98A}" type="pres">
      <dgm:prSet presAssocID="{25E4D498-6D0F-4F35-86AC-68134EDB8DAE}" presName="level3hierChild" presStyleCnt="0"/>
      <dgm:spPr/>
    </dgm:pt>
    <dgm:pt modelId="{C617F253-1DBB-45C0-9CBD-3978EA5C63B0}" type="pres">
      <dgm:prSet presAssocID="{EC526795-6397-40C0-B964-1C960EA43E2C}" presName="conn2-1" presStyleLbl="parChTrans1D4" presStyleIdx="14" presStyleCnt="17"/>
      <dgm:spPr/>
    </dgm:pt>
    <dgm:pt modelId="{85C61B18-C058-4847-AAB4-85094BAD8F08}" type="pres">
      <dgm:prSet presAssocID="{EC526795-6397-40C0-B964-1C960EA43E2C}" presName="connTx" presStyleLbl="parChTrans1D4" presStyleIdx="14" presStyleCnt="17"/>
      <dgm:spPr/>
    </dgm:pt>
    <dgm:pt modelId="{C42C9FBC-AC0D-44D8-AA6D-796C47913E60}" type="pres">
      <dgm:prSet presAssocID="{8A1B7DFC-1D08-4F6E-8258-5B9FDC7976ED}" presName="root2" presStyleCnt="0"/>
      <dgm:spPr/>
    </dgm:pt>
    <dgm:pt modelId="{732EF1DE-5937-40E4-BACE-EB1F2475B626}" type="pres">
      <dgm:prSet presAssocID="{8A1B7DFC-1D08-4F6E-8258-5B9FDC7976ED}" presName="LevelTwoTextNode" presStyleLbl="node4" presStyleIdx="5" presStyleCnt="8">
        <dgm:presLayoutVars>
          <dgm:chPref val="3"/>
        </dgm:presLayoutVars>
      </dgm:prSet>
      <dgm:spPr/>
    </dgm:pt>
    <dgm:pt modelId="{94FEC244-C1B4-44D7-83BF-853A68C2FCCE}" type="pres">
      <dgm:prSet presAssocID="{8A1B7DFC-1D08-4F6E-8258-5B9FDC7976ED}" presName="level3hierChild" presStyleCnt="0"/>
      <dgm:spPr/>
    </dgm:pt>
    <dgm:pt modelId="{ABB67798-14EB-419A-AEA4-525E91DD8766}" type="pres">
      <dgm:prSet presAssocID="{5FA8604D-9FCB-40AB-A44C-24007D2DE039}" presName="conn2-1" presStyleLbl="parChTrans1D4" presStyleIdx="15" presStyleCnt="17"/>
      <dgm:spPr/>
    </dgm:pt>
    <dgm:pt modelId="{132BB562-5BAD-44A5-8AE2-2E31EDF2ABDF}" type="pres">
      <dgm:prSet presAssocID="{5FA8604D-9FCB-40AB-A44C-24007D2DE039}" presName="connTx" presStyleLbl="parChTrans1D4" presStyleIdx="15" presStyleCnt="17"/>
      <dgm:spPr/>
    </dgm:pt>
    <dgm:pt modelId="{8374D5E3-C64A-42B9-956F-5DC7597D7543}" type="pres">
      <dgm:prSet presAssocID="{C70884D7-108E-4AB8-9FDA-1A23FE7170E1}" presName="root2" presStyleCnt="0"/>
      <dgm:spPr/>
    </dgm:pt>
    <dgm:pt modelId="{6F89C00A-FFD8-49E7-98E8-7F35AF5BE285}" type="pres">
      <dgm:prSet presAssocID="{C70884D7-108E-4AB8-9FDA-1A23FE7170E1}" presName="LevelTwoTextNode" presStyleLbl="node4" presStyleIdx="6" presStyleCnt="8">
        <dgm:presLayoutVars>
          <dgm:chPref val="3"/>
        </dgm:presLayoutVars>
      </dgm:prSet>
      <dgm:spPr/>
    </dgm:pt>
    <dgm:pt modelId="{003ABD50-A29C-4165-856E-EB607E374430}" type="pres">
      <dgm:prSet presAssocID="{C70884D7-108E-4AB8-9FDA-1A23FE7170E1}" presName="level3hierChild" presStyleCnt="0"/>
      <dgm:spPr/>
    </dgm:pt>
    <dgm:pt modelId="{D2215C53-0D60-46FB-A502-42C60DCE0901}" type="pres">
      <dgm:prSet presAssocID="{514221F8-7A6C-4C71-BAE0-48030B1D1A3E}" presName="conn2-1" presStyleLbl="parChTrans1D4" presStyleIdx="16" presStyleCnt="17"/>
      <dgm:spPr/>
    </dgm:pt>
    <dgm:pt modelId="{AF8A4F15-DE49-4E40-96A8-01675460D0F7}" type="pres">
      <dgm:prSet presAssocID="{514221F8-7A6C-4C71-BAE0-48030B1D1A3E}" presName="connTx" presStyleLbl="parChTrans1D4" presStyleIdx="16" presStyleCnt="17"/>
      <dgm:spPr/>
    </dgm:pt>
    <dgm:pt modelId="{6493C8C8-50CF-4BB2-9676-5847F8021C2E}" type="pres">
      <dgm:prSet presAssocID="{7A7FA9F1-122E-4D33-BB73-E444B587D4D4}" presName="root2" presStyleCnt="0"/>
      <dgm:spPr/>
    </dgm:pt>
    <dgm:pt modelId="{248D465F-E676-4FD6-AAC0-5547EFB39E07}" type="pres">
      <dgm:prSet presAssocID="{7A7FA9F1-122E-4D33-BB73-E444B587D4D4}" presName="LevelTwoTextNode" presStyleLbl="node4" presStyleIdx="7" presStyleCnt="8">
        <dgm:presLayoutVars>
          <dgm:chPref val="3"/>
        </dgm:presLayoutVars>
      </dgm:prSet>
      <dgm:spPr/>
    </dgm:pt>
    <dgm:pt modelId="{3DCEE78B-2F1A-43A2-9627-AD5C5F479993}" type="pres">
      <dgm:prSet presAssocID="{7A7FA9F1-122E-4D33-BB73-E444B587D4D4}" presName="level3hierChild" presStyleCnt="0"/>
      <dgm:spPr/>
    </dgm:pt>
  </dgm:ptLst>
  <dgm:cxnLst>
    <dgm:cxn modelId="{BF9FB400-315F-4264-9599-0BEB006BD79B}" srcId="{683BDB4F-9CBB-4E66-9C7F-CB7F7FAB2129}" destId="{C2B3D438-9646-462D-9288-E18CCEB42B12}" srcOrd="2" destOrd="0" parTransId="{0F3D2888-B775-45E2-BCD3-1CD9E06B18D9}" sibTransId="{B3D79588-F691-4D15-8CAF-F79D72D90279}"/>
    <dgm:cxn modelId="{682A370A-9979-446A-B3E7-EABDEAAF7C68}" type="presOf" srcId="{12B599B3-000F-49E0-BC65-5D88FF10D4C6}" destId="{AB9B7445-A19F-4596-8A0D-A97A0EC5954B}" srcOrd="0" destOrd="0" presId="urn:microsoft.com/office/officeart/2008/layout/HorizontalMultiLevelHierarchy"/>
    <dgm:cxn modelId="{C7AF7F0C-9308-46A0-9213-B86F5D2A31BC}" srcId="{683BDB4F-9CBB-4E66-9C7F-CB7F7FAB2129}" destId="{48F92D90-72B5-49EB-9B14-9957C3901BDA}" srcOrd="0" destOrd="0" parTransId="{A5A589EF-7B3F-4F28-A522-0FC19A9A389C}" sibTransId="{24915455-688F-47E7-8A3F-658998CAF36E}"/>
    <dgm:cxn modelId="{403C8F0F-32F5-4A5F-97C1-C8319D045E89}" type="presOf" srcId="{8A1B7DFC-1D08-4F6E-8258-5B9FDC7976ED}" destId="{732EF1DE-5937-40E4-BACE-EB1F2475B626}" srcOrd="0" destOrd="0" presId="urn:microsoft.com/office/officeart/2008/layout/HorizontalMultiLevelHierarchy"/>
    <dgm:cxn modelId="{87B8BE11-BD94-4F53-B1AF-874E4D6829F4}" type="presOf" srcId="{003DB14A-B70A-48F3-8D36-1A476B836AD7}" destId="{02E46095-9B34-4625-B7EC-B2617C15F287}" srcOrd="0" destOrd="0" presId="urn:microsoft.com/office/officeart/2008/layout/HorizontalMultiLevelHierarchy"/>
    <dgm:cxn modelId="{21FFE415-1D97-48B5-B89B-CEC75B7DCABB}" type="presOf" srcId="{9C81E571-7E05-4E16-8AFB-0057BB09EA97}" destId="{8640F67B-45EC-47B5-9264-13FFDC81B00B}" srcOrd="1" destOrd="0" presId="urn:microsoft.com/office/officeart/2008/layout/HorizontalMultiLevelHierarchy"/>
    <dgm:cxn modelId="{08EDF916-980D-4187-AB0D-E0765AB35D67}" type="presOf" srcId="{5FA8604D-9FCB-40AB-A44C-24007D2DE039}" destId="{ABB67798-14EB-419A-AEA4-525E91DD8766}" srcOrd="0" destOrd="0" presId="urn:microsoft.com/office/officeart/2008/layout/HorizontalMultiLevelHierarchy"/>
    <dgm:cxn modelId="{23B52317-187A-4FD1-8B13-631EC0686C15}" type="presOf" srcId="{ECF9C4BB-F2B9-4AFF-80D3-87941E66FE75}" destId="{DCF63D5A-7DF1-4125-972A-1E28113B7F03}" srcOrd="0" destOrd="0" presId="urn:microsoft.com/office/officeart/2008/layout/HorizontalMultiLevelHierarchy"/>
    <dgm:cxn modelId="{D1254917-72CC-46AA-87CB-BCB9B51C2E4E}" type="presOf" srcId="{C48AF8DE-1809-4329-A214-0F2C84521313}" destId="{E6DE652E-4864-4373-B1C7-7BB6D516496D}" srcOrd="0" destOrd="0" presId="urn:microsoft.com/office/officeart/2008/layout/HorizontalMultiLevelHierarchy"/>
    <dgm:cxn modelId="{BBA69B19-6668-4ECC-AC16-99F6D051342D}" type="presOf" srcId="{C70884D7-108E-4AB8-9FDA-1A23FE7170E1}" destId="{6F89C00A-FFD8-49E7-98E8-7F35AF5BE285}" srcOrd="0" destOrd="0" presId="urn:microsoft.com/office/officeart/2008/layout/HorizontalMultiLevelHierarchy"/>
    <dgm:cxn modelId="{76C4D31A-0A27-4D06-9397-B33400B0204A}" type="presOf" srcId="{69657D9A-23FD-4542-B7C6-F6C30DC5342E}" destId="{2D466231-FF0B-4318-8FE4-382542B1E21E}" srcOrd="1" destOrd="0" presId="urn:microsoft.com/office/officeart/2008/layout/HorizontalMultiLevelHierarchy"/>
    <dgm:cxn modelId="{57A6E41A-31A0-4AFC-8BE1-187100042607}" type="presOf" srcId="{FA38228D-3B85-4D0A-A666-5BB00DDFF56A}" destId="{94B508C4-D1E5-44AA-A382-31A3154BC909}" srcOrd="0" destOrd="0" presId="urn:microsoft.com/office/officeart/2008/layout/HorizontalMultiLevelHierarchy"/>
    <dgm:cxn modelId="{B072BD1C-562A-4636-AD49-A6E1F8B6D185}" type="presOf" srcId="{BE5FD421-ED8E-455A-B7F6-D710918829B1}" destId="{0F8F1421-F986-46AD-86B0-F20D487BB288}" srcOrd="0" destOrd="0" presId="urn:microsoft.com/office/officeart/2008/layout/HorizontalMultiLevelHierarchy"/>
    <dgm:cxn modelId="{1BF6C31D-C823-4AAE-8F90-63DD004B77CC}" srcId="{F50C36AF-BF81-4E9E-BF4A-533A5F564E3B}" destId="{ED647574-E7EB-4051-99ED-39778DBDD073}" srcOrd="1" destOrd="0" parTransId="{0A7CF19A-5EC9-402C-B309-D89016310C21}" sibTransId="{E184CA2D-6A94-44D6-9D35-192410D9B3EF}"/>
    <dgm:cxn modelId="{4CE0361F-BAD0-48C1-90DE-8142C33F8D31}" type="presOf" srcId="{86A04009-58E3-4FDF-ADD0-5BF1090C47D6}" destId="{83C2C280-97BE-4E0D-BAB5-D5163F59C9CC}" srcOrd="0" destOrd="0" presId="urn:microsoft.com/office/officeart/2008/layout/HorizontalMultiLevelHierarchy"/>
    <dgm:cxn modelId="{CBCABA21-FEE0-4E30-A548-5059ADEAA737}" type="presOf" srcId="{68452906-5B33-4310-B0C7-A161CD373E84}" destId="{98B07401-F13E-400A-9772-B7DC3621FA79}" srcOrd="1" destOrd="0" presId="urn:microsoft.com/office/officeart/2008/layout/HorizontalMultiLevelHierarchy"/>
    <dgm:cxn modelId="{44311C22-6998-4273-BE29-CE8CE83CD136}" type="presOf" srcId="{6A1DD892-16E5-4E15-AA49-284EDB15A566}" destId="{2FB8A3A6-1C5A-426F-95F6-3C1AFC6CE639}" srcOrd="1" destOrd="0" presId="urn:microsoft.com/office/officeart/2008/layout/HorizontalMultiLevelHierarchy"/>
    <dgm:cxn modelId="{E737AD27-76B7-4DC5-8B74-2F29C4F855C4}" srcId="{C48AF8DE-1809-4329-A214-0F2C84521313}" destId="{928F7DB2-E85A-451D-82DF-16B15A8EB4EC}" srcOrd="0" destOrd="0" parTransId="{003DB14A-B70A-48F3-8D36-1A476B836AD7}" sibTransId="{503101B1-C621-4894-8B73-66C4AC5DAD47}"/>
    <dgm:cxn modelId="{DEBD9B28-EDEA-4B3D-986A-5AEC5474D3B1}" type="presOf" srcId="{E84F6A9D-1ED0-432C-8BEA-7834285F71B8}" destId="{AB5A6574-2B0A-4459-BAB5-6BD25586EE41}" srcOrd="0" destOrd="0" presId="urn:microsoft.com/office/officeart/2008/layout/HorizontalMultiLevelHierarchy"/>
    <dgm:cxn modelId="{18AFBB29-62F9-4DB6-BC88-2ADACAC49365}" srcId="{ED647574-E7EB-4051-99ED-39778DBDD073}" destId="{25E4D498-6D0F-4F35-86AC-68134EDB8DAE}" srcOrd="1" destOrd="0" parTransId="{AAF3F367-2BFC-48D9-B0D1-5F238A5358E5}" sibTransId="{2C0867EB-7C22-4682-9AB6-C6C30AA9B5A9}"/>
    <dgm:cxn modelId="{12697D2C-CF79-471D-AA3B-7A32F244238E}" type="presOf" srcId="{5E52EFB4-4C14-4845-B09C-46334568E75A}" destId="{A04CB375-4E3E-4B79-ABAA-183B5DA4F058}" srcOrd="1" destOrd="0" presId="urn:microsoft.com/office/officeart/2008/layout/HorizontalMultiLevelHierarchy"/>
    <dgm:cxn modelId="{45FED030-790A-499C-81C3-65F708AC1E07}" type="presOf" srcId="{3CDFE199-9E8F-427B-B695-0B74A7286A34}" destId="{48165644-D22A-4A38-9E8E-28765EC34807}" srcOrd="1" destOrd="0" presId="urn:microsoft.com/office/officeart/2008/layout/HorizontalMultiLevelHierarchy"/>
    <dgm:cxn modelId="{93947432-7828-4A1A-BBCB-05463A596121}" type="presOf" srcId="{C5E7F0C2-BC70-4282-B8F3-D58480C47425}" destId="{EF5D5412-F1EB-48BE-AE98-FF8BB86632F4}" srcOrd="0" destOrd="0" presId="urn:microsoft.com/office/officeart/2008/layout/HorizontalMultiLevelHierarchy"/>
    <dgm:cxn modelId="{25E23C3B-9805-4227-B715-A22E8712152F}" type="presOf" srcId="{928F7DB2-E85A-451D-82DF-16B15A8EB4EC}" destId="{DA02D513-4943-40C0-84B3-E2E9711C54D1}" srcOrd="0" destOrd="0" presId="urn:microsoft.com/office/officeart/2008/layout/HorizontalMultiLevelHierarchy"/>
    <dgm:cxn modelId="{CDEA2C3C-150A-42BB-8DF1-FFCB5DEE453B}" type="presOf" srcId="{AAF3F367-2BFC-48D9-B0D1-5F238A5358E5}" destId="{E11F38C7-9994-4579-839E-8C6F42911E90}" srcOrd="0" destOrd="0" presId="urn:microsoft.com/office/officeart/2008/layout/HorizontalMultiLevelHierarchy"/>
    <dgm:cxn modelId="{D176613C-9D87-44F2-BB5F-CD1B5C95B7C7}" type="presOf" srcId="{E7621873-7604-412A-B089-F33A671FDA00}" destId="{9F2B661A-7D1B-4162-87C4-CF521BE0CAD0}" srcOrd="1" destOrd="0" presId="urn:microsoft.com/office/officeart/2008/layout/HorizontalMultiLevelHierarchy"/>
    <dgm:cxn modelId="{288E435B-7CC0-4188-B7BE-DB6FF918310B}" srcId="{F50C36AF-BF81-4E9E-BF4A-533A5F564E3B}" destId="{C48AF8DE-1809-4329-A214-0F2C84521313}" srcOrd="0" destOrd="0" parTransId="{5E52EFB4-4C14-4845-B09C-46334568E75A}" sibTransId="{7B742DC4-4A49-4942-A391-5E8B1F3C135D}"/>
    <dgm:cxn modelId="{ABD1DD60-3979-48CD-9D26-DD57DF1D30C5}" type="presOf" srcId="{F5DABBDA-337E-45C6-B756-0C4EC22F6339}" destId="{4824E4B8-D063-48F7-B721-8228AC6E7EF2}" srcOrd="0" destOrd="0" presId="urn:microsoft.com/office/officeart/2008/layout/HorizontalMultiLevelHierarchy"/>
    <dgm:cxn modelId="{07364465-8894-4B50-8131-A2A940BB6CB3}" srcId="{683BDB4F-9CBB-4E66-9C7F-CB7F7FAB2129}" destId="{86A04009-58E3-4FDF-ADD0-5BF1090C47D6}" srcOrd="4" destOrd="0" parTransId="{E7621873-7604-412A-B089-F33A671FDA00}" sibTransId="{3B55289F-4F81-45A9-9524-2E6DA3F6A4A5}"/>
    <dgm:cxn modelId="{4049FE45-4D87-438C-A351-B4BC91E58B5F}" srcId="{683BDB4F-9CBB-4E66-9C7F-CB7F7FAB2129}" destId="{7BC6504B-F478-45B3-B04B-0DFD9437ACC1}" srcOrd="3" destOrd="0" parTransId="{56D2CBD4-7C65-49CB-ACD5-CF87536CFF80}" sibTransId="{321B929E-E0AE-49DF-958C-225139028150}"/>
    <dgm:cxn modelId="{8928AA6D-2EA8-4AA4-A89A-7B156293A6A5}" type="presOf" srcId="{56D2CBD4-7C65-49CB-ACD5-CF87536CFF80}" destId="{50106051-3F04-4E9C-A748-C3362ED532A5}" srcOrd="1" destOrd="0" presId="urn:microsoft.com/office/officeart/2008/layout/HorizontalMultiLevelHierarchy"/>
    <dgm:cxn modelId="{DA105150-5616-4485-8F4F-5EDBF7EE1F4F}" type="presOf" srcId="{514221F8-7A6C-4C71-BAE0-48030B1D1A3E}" destId="{D2215C53-0D60-46FB-A502-42C60DCE0901}" srcOrd="0" destOrd="0" presId="urn:microsoft.com/office/officeart/2008/layout/HorizontalMultiLevelHierarchy"/>
    <dgm:cxn modelId="{72F46151-99F2-4A15-8CE1-CF8B3C048ED4}" srcId="{3BF404D7-F92A-4A3A-BE0E-E1B3A24D37CA}" destId="{5109765D-A3A0-4DAF-A21F-7896A7B14E74}" srcOrd="0" destOrd="0" parTransId="{F5DABBDA-337E-45C6-B756-0C4EC22F6339}" sibTransId="{4BF4F8C7-DE1F-4BD2-B55A-709F0DDF488D}"/>
    <dgm:cxn modelId="{BCDC9253-D3F2-4686-A766-8AC06E26C918}" type="presOf" srcId="{3CDFE199-9E8F-427B-B695-0B74A7286A34}" destId="{A6617597-4FD3-42F9-8DBC-D288BCD003AA}" srcOrd="0" destOrd="0" presId="urn:microsoft.com/office/officeart/2008/layout/HorizontalMultiLevelHierarchy"/>
    <dgm:cxn modelId="{070C0257-F558-458F-8958-10804DD63083}" type="presOf" srcId="{003DB14A-B70A-48F3-8D36-1A476B836AD7}" destId="{53905E5B-6382-4444-BF90-F2CC30061EC5}" srcOrd="1" destOrd="0" presId="urn:microsoft.com/office/officeart/2008/layout/HorizontalMultiLevelHierarchy"/>
    <dgm:cxn modelId="{BB4A5E77-235E-42E2-97E6-95D3006688D3}" srcId="{25E4D498-6D0F-4F35-86AC-68134EDB8DAE}" destId="{7A7FA9F1-122E-4D33-BB73-E444B587D4D4}" srcOrd="2" destOrd="0" parTransId="{514221F8-7A6C-4C71-BAE0-48030B1D1A3E}" sibTransId="{09DB5D71-A127-40A4-A275-D34B37422D96}"/>
    <dgm:cxn modelId="{43DF867C-F01C-4AFA-B66B-D72C2A24B2C9}" type="presOf" srcId="{ED647574-E7EB-4051-99ED-39778DBDD073}" destId="{E40FA7C4-7327-4021-B5B4-E234F52B61E6}" srcOrd="0" destOrd="0" presId="urn:microsoft.com/office/officeart/2008/layout/HorizontalMultiLevelHierarchy"/>
    <dgm:cxn modelId="{EE099C81-BDFA-4951-B1D7-54234157DED3}" type="presOf" srcId="{5FA8604D-9FCB-40AB-A44C-24007D2DE039}" destId="{132BB562-5BAD-44A5-8AE2-2E31EDF2ABDF}" srcOrd="1" destOrd="0" presId="urn:microsoft.com/office/officeart/2008/layout/HorizontalMultiLevelHierarchy"/>
    <dgm:cxn modelId="{6BC73184-0FC6-49BE-9BF4-78A024A3D018}" type="presOf" srcId="{F28A2DE6-8F29-4F58-B724-13411CDF4DB4}" destId="{263D0498-5CB4-4771-A89D-E337E9CA50A0}" srcOrd="0" destOrd="0" presId="urn:microsoft.com/office/officeart/2008/layout/HorizontalMultiLevelHierarchy"/>
    <dgm:cxn modelId="{A1BBE684-973E-42B5-82E9-59D04A9A8478}" type="presOf" srcId="{69657D9A-23FD-4542-B7C6-F6C30DC5342E}" destId="{EF312485-5596-4174-8AF6-6F6785753137}" srcOrd="0" destOrd="0" presId="urn:microsoft.com/office/officeart/2008/layout/HorizontalMultiLevelHierarchy"/>
    <dgm:cxn modelId="{E3BB4F85-C943-4CD7-A457-D7F0E733FA11}" srcId="{92C3922F-F86F-46DE-9B0A-4285D259C948}" destId="{6C87AD01-74AD-48FD-86F1-45AF29D40C84}" srcOrd="0" destOrd="0" parTransId="{68452906-5B33-4310-B0C7-A161CD373E84}" sibTransId="{80B110DA-CD0B-4B4C-B8AB-06CE5B32AEBC}"/>
    <dgm:cxn modelId="{779A5786-A1D7-4174-B30B-1460BB90636C}" type="presOf" srcId="{6FDDC55E-0D3E-414E-B23A-5C8EA8BF72DE}" destId="{3B467C9D-BA50-4DE4-B6D2-A34BC83F1535}" srcOrd="0" destOrd="0" presId="urn:microsoft.com/office/officeart/2008/layout/HorizontalMultiLevelHierarchy"/>
    <dgm:cxn modelId="{333BDE86-CE1F-46DA-9002-0F4BDAB0FFCB}" type="presOf" srcId="{E84F6A9D-1ED0-432C-8BEA-7834285F71B8}" destId="{E4359464-14F8-4448-8F89-10783113AC3C}" srcOrd="1" destOrd="0" presId="urn:microsoft.com/office/officeart/2008/layout/HorizontalMultiLevelHierarchy"/>
    <dgm:cxn modelId="{9258308E-DE61-474F-B0AC-05C2E01889BE}" type="presOf" srcId="{0C1E5CC7-E3D9-4092-B2B8-418DFBE72CD0}" destId="{70A9832F-258B-4286-B9AD-FB09C207841E}" srcOrd="1" destOrd="0" presId="urn:microsoft.com/office/officeart/2008/layout/HorizontalMultiLevelHierarchy"/>
    <dgm:cxn modelId="{98D4848F-EAF6-445A-A18E-59F7BD129755}" type="presOf" srcId="{C2B3D438-9646-462D-9288-E18CCEB42B12}" destId="{5A392395-E024-472E-B7C6-B726C3DB30D4}" srcOrd="0" destOrd="0" presId="urn:microsoft.com/office/officeart/2008/layout/HorizontalMultiLevelHierarchy"/>
    <dgm:cxn modelId="{C19B6890-4B77-4F3A-8D02-1E31F45F14F7}" type="presOf" srcId="{13354381-68B8-4B63-B486-C3D0D9EAB1E1}" destId="{D809F117-827A-4E0E-BEC8-7E45121B1B66}" srcOrd="0" destOrd="0" presId="urn:microsoft.com/office/officeart/2008/layout/HorizontalMultiLevelHierarchy"/>
    <dgm:cxn modelId="{5D367392-8D11-41AD-8336-058064B4C285}" type="presOf" srcId="{2BFCD76B-8640-437F-B739-680F7F47E9F3}" destId="{F17960A5-55F4-4F9A-B362-1A97DFB2BAAE}" srcOrd="0" destOrd="0" presId="urn:microsoft.com/office/officeart/2008/layout/HorizontalMultiLevelHierarchy"/>
    <dgm:cxn modelId="{3BFF1D93-30F0-4FF4-8014-7C9A7789B17F}" type="presOf" srcId="{0F3D2888-B775-45E2-BCD3-1CD9E06B18D9}" destId="{1B9429A9-C157-4019-9530-65BFA6803A10}" srcOrd="1" destOrd="0" presId="urn:microsoft.com/office/officeart/2008/layout/HorizontalMultiLevelHierarchy"/>
    <dgm:cxn modelId="{C232A294-9668-42AE-9361-9D418167CF59}" type="presOf" srcId="{68452906-5B33-4310-B0C7-A161CD373E84}" destId="{15F7D488-8ADD-4FF7-BEFD-3E9ECECB724D}" srcOrd="0" destOrd="0" presId="urn:microsoft.com/office/officeart/2008/layout/HorizontalMultiLevelHierarchy"/>
    <dgm:cxn modelId="{B7B39095-E0C3-4D69-B694-940EF0D62EC9}" type="presOf" srcId="{13354381-68B8-4B63-B486-C3D0D9EAB1E1}" destId="{A93FB74F-E338-42DE-8367-9F9A8127EF02}" srcOrd="1" destOrd="0" presId="urn:microsoft.com/office/officeart/2008/layout/HorizontalMultiLevelHierarchy"/>
    <dgm:cxn modelId="{D76F1C97-7B80-469E-88DD-BFD79E6A684B}" srcId="{C5E7F0C2-BC70-4282-B8F3-D58480C47425}" destId="{ECF9C4BB-F2B9-4AFF-80D3-87941E66FE75}" srcOrd="0" destOrd="0" parTransId="{13354381-68B8-4B63-B486-C3D0D9EAB1E1}" sibTransId="{1E6EF83D-5512-4C97-9A8A-75170A923556}"/>
    <dgm:cxn modelId="{6AD5AE97-7537-4166-9CB8-FD69450B51DA}" type="presOf" srcId="{6A1DD892-16E5-4E15-AA49-284EDB15A566}" destId="{2DB9EC8F-53A6-4E7A-8084-A975990F936D}" srcOrd="0" destOrd="0" presId="urn:microsoft.com/office/officeart/2008/layout/HorizontalMultiLevelHierarchy"/>
    <dgm:cxn modelId="{308FD898-0451-4EFC-81A5-73FAA5E03DAB}" srcId="{6C87AD01-74AD-48FD-86F1-45AF29D40C84}" destId="{E3BAACA5-D806-4FFF-831A-981910E09AF0}" srcOrd="0" destOrd="0" parTransId="{9C81E571-7E05-4E16-8AFB-0057BB09EA97}" sibTransId="{DA679A9C-8E97-4AD9-967C-1AAF90166A2C}"/>
    <dgm:cxn modelId="{6ED17899-CACB-464E-8BEC-DB0CE0044FBE}" type="presOf" srcId="{5E52EFB4-4C14-4845-B09C-46334568E75A}" destId="{1957CF81-39D6-4744-B576-1D75A79D9C3A}" srcOrd="0" destOrd="0" presId="urn:microsoft.com/office/officeart/2008/layout/HorizontalMultiLevelHierarchy"/>
    <dgm:cxn modelId="{50F9379A-57A1-44A9-87B2-12AB451DCD4C}" type="presOf" srcId="{7A7FA9F1-122E-4D33-BB73-E444B587D4D4}" destId="{248D465F-E676-4FD6-AAC0-5547EFB39E07}" srcOrd="0" destOrd="0" presId="urn:microsoft.com/office/officeart/2008/layout/HorizontalMultiLevelHierarchy"/>
    <dgm:cxn modelId="{80E0DFA0-8182-42B4-8F71-0B07B568FBE6}" srcId="{928F7DB2-E85A-451D-82DF-16B15A8EB4EC}" destId="{BE5FD421-ED8E-455A-B7F6-D710918829B1}" srcOrd="2" destOrd="0" parTransId="{6A1DD892-16E5-4E15-AA49-284EDB15A566}" sibTransId="{968D4586-51DA-4B4D-A7B2-70D1105C2319}"/>
    <dgm:cxn modelId="{A1D006A3-BD70-4824-A321-C7E63224C137}" type="presOf" srcId="{0F3D2888-B775-45E2-BCD3-1CD9E06B18D9}" destId="{0F083C8D-ECD5-4E66-B152-435DB1EF7C99}" srcOrd="0" destOrd="0" presId="urn:microsoft.com/office/officeart/2008/layout/HorizontalMultiLevelHierarchy"/>
    <dgm:cxn modelId="{820CC4A4-4691-40BA-8CCB-0E34BA9AF31D}" type="presOf" srcId="{AAF3F367-2BFC-48D9-B0D1-5F238A5358E5}" destId="{58EA42ED-B0B4-4DC2-95F0-590329432E5D}" srcOrd="1" destOrd="0" presId="urn:microsoft.com/office/officeart/2008/layout/HorizontalMultiLevelHierarchy"/>
    <dgm:cxn modelId="{D517D4AA-4D8C-4F8F-ABCE-BB543F673B7E}" type="presOf" srcId="{EC526795-6397-40C0-B964-1C960EA43E2C}" destId="{85C61B18-C058-4847-AAB4-85094BAD8F08}" srcOrd="1" destOrd="0" presId="urn:microsoft.com/office/officeart/2008/layout/HorizontalMultiLevelHierarchy"/>
    <dgm:cxn modelId="{E69C24AB-C278-4CC9-905D-00E3F6A816ED}" type="presOf" srcId="{56D2CBD4-7C65-49CB-ACD5-CF87536CFF80}" destId="{D3C96932-F197-465D-936E-1F625AD61FA4}" srcOrd="0" destOrd="0" presId="urn:microsoft.com/office/officeart/2008/layout/HorizontalMultiLevelHierarchy"/>
    <dgm:cxn modelId="{8F7798AE-E9D8-49C3-A582-4C8E3C12DE6A}" type="presOf" srcId="{2BFCD76B-8640-437F-B739-680F7F47E9F3}" destId="{FA09DB15-718B-412D-838B-8251704C7858}" srcOrd="1" destOrd="0" presId="urn:microsoft.com/office/officeart/2008/layout/HorizontalMultiLevelHierarchy"/>
    <dgm:cxn modelId="{97D79DAE-CF50-4016-B29A-018BE429BFD3}" type="presOf" srcId="{A5A589EF-7B3F-4F28-A522-0FC19A9A389C}" destId="{68092AD3-84C8-4C8C-81E7-2C16AA6A4198}" srcOrd="0" destOrd="0" presId="urn:microsoft.com/office/officeart/2008/layout/HorizontalMultiLevelHierarchy"/>
    <dgm:cxn modelId="{A125AEB2-A50A-40C0-8713-6D4999DA8C72}" type="presOf" srcId="{514221F8-7A6C-4C71-BAE0-48030B1D1A3E}" destId="{AF8A4F15-DE49-4E40-96A8-01675460D0F7}" srcOrd="1" destOrd="0" presId="urn:microsoft.com/office/officeart/2008/layout/HorizontalMultiLevelHierarchy"/>
    <dgm:cxn modelId="{B8B73FB8-150A-4C33-A64C-CD677E0578BC}" type="presOf" srcId="{25E4D498-6D0F-4F35-86AC-68134EDB8DAE}" destId="{A27EEC53-6074-47FA-817C-B00B4A91D00C}" srcOrd="0" destOrd="0" presId="urn:microsoft.com/office/officeart/2008/layout/HorizontalMultiLevelHierarchy"/>
    <dgm:cxn modelId="{A5D879B8-3D18-443E-BB62-F760FE6725FB}" type="presOf" srcId="{0A7CF19A-5EC9-402C-B309-D89016310C21}" destId="{1799AC7D-21F4-4A35-BB60-D01756979FB2}" srcOrd="1" destOrd="0" presId="urn:microsoft.com/office/officeart/2008/layout/HorizontalMultiLevelHierarchy"/>
    <dgm:cxn modelId="{2D4155B9-F1F8-4E68-BB48-EBA40E97A846}" srcId="{ED647574-E7EB-4051-99ED-39778DBDD073}" destId="{683BDB4F-9CBB-4E66-9C7F-CB7F7FAB2129}" srcOrd="0" destOrd="0" parTransId="{2BFCD76B-8640-437F-B739-680F7F47E9F3}" sibTransId="{1D7D8327-4344-42A8-A739-C119B9D953FE}"/>
    <dgm:cxn modelId="{8C6CB2BB-D4C9-4D9D-BE15-84B2C474AFAB}" srcId="{928F7DB2-E85A-451D-82DF-16B15A8EB4EC}" destId="{F28A2DE6-8F29-4F58-B724-13411CDF4DB4}" srcOrd="3" destOrd="0" parTransId="{0C1E5CC7-E3D9-4092-B2B8-418DFBE72CD0}" sibTransId="{8DA84929-B7AA-4D1F-AEE1-CFB543541DA8}"/>
    <dgm:cxn modelId="{8D3D70C0-A080-44BB-A3FC-0F10CCE02513}" type="presOf" srcId="{0A7CF19A-5EC9-402C-B309-D89016310C21}" destId="{E6651C1D-B507-468A-B586-D2BC06A385DA}" srcOrd="0" destOrd="0" presId="urn:microsoft.com/office/officeart/2008/layout/HorizontalMultiLevelHierarchy"/>
    <dgm:cxn modelId="{2DA83FC2-800E-4388-BA6C-F6F7C81EC11A}" type="presOf" srcId="{3BF404D7-F92A-4A3A-BE0E-E1B3A24D37CA}" destId="{CB5892C7-BE7A-4628-A8D2-36499814EDA6}" srcOrd="0" destOrd="0" presId="urn:microsoft.com/office/officeart/2008/layout/HorizontalMultiLevelHierarchy"/>
    <dgm:cxn modelId="{0FBA21C4-A9AE-42EC-A68E-347C6B39E72F}" type="presOf" srcId="{CDF46014-D861-4D65-A6B1-D65050B61F30}" destId="{BD0D94E6-208B-4B00-B782-07BAAEA011E5}" srcOrd="1" destOrd="0" presId="urn:microsoft.com/office/officeart/2008/layout/HorizontalMultiLevelHierarchy"/>
    <dgm:cxn modelId="{460224C4-9686-4E42-BF9B-44EC33956E5C}" srcId="{25E4D498-6D0F-4F35-86AC-68134EDB8DAE}" destId="{C70884D7-108E-4AB8-9FDA-1A23FE7170E1}" srcOrd="1" destOrd="0" parTransId="{5FA8604D-9FCB-40AB-A44C-24007D2DE039}" sibTransId="{3E1EDA66-3927-4FE7-BBCC-FB7EEFFEED7E}"/>
    <dgm:cxn modelId="{03DBECC7-669C-4202-BB14-1674DD4C8B1F}" type="presOf" srcId="{E7621873-7604-412A-B089-F33A671FDA00}" destId="{18CDD406-649A-4DCE-9A03-6DBC7AC13AAD}" srcOrd="0" destOrd="0" presId="urn:microsoft.com/office/officeart/2008/layout/HorizontalMultiLevelHierarchy"/>
    <dgm:cxn modelId="{36A9F9C8-8718-4594-8417-E0DECB9FD918}" type="presOf" srcId="{F5DABBDA-337E-45C6-B756-0C4EC22F6339}" destId="{4517AC08-A63B-403E-820F-994AB2E196C0}" srcOrd="1" destOrd="0" presId="urn:microsoft.com/office/officeart/2008/layout/HorizontalMultiLevelHierarchy"/>
    <dgm:cxn modelId="{CC7B97CB-067F-462C-895C-BB4E0C771459}" type="presOf" srcId="{F50C36AF-BF81-4E9E-BF4A-533A5F564E3B}" destId="{FF4C6487-807E-498A-9ADE-9DF2811F5612}" srcOrd="0" destOrd="0" presId="urn:microsoft.com/office/officeart/2008/layout/HorizontalMultiLevelHierarchy"/>
    <dgm:cxn modelId="{F46C1CCE-219D-4284-991C-B9264166E1D4}" type="presOf" srcId="{6C87AD01-74AD-48FD-86F1-45AF29D40C84}" destId="{9A09E725-4E87-444E-BC91-5B42D70296F4}" srcOrd="0" destOrd="0" presId="urn:microsoft.com/office/officeart/2008/layout/HorizontalMultiLevelHierarchy"/>
    <dgm:cxn modelId="{E580EED2-CF8B-432C-8864-779677461A9E}" type="presOf" srcId="{EC526795-6397-40C0-B964-1C960EA43E2C}" destId="{C617F253-1DBB-45C0-9CBD-3978EA5C63B0}" srcOrd="0" destOrd="0" presId="urn:microsoft.com/office/officeart/2008/layout/HorizontalMultiLevelHierarchy"/>
    <dgm:cxn modelId="{EED585D6-C30F-4159-AC24-EA66CFE53C2E}" type="presOf" srcId="{7BC6504B-F478-45B3-B04B-0DFD9437ACC1}" destId="{DD7D631B-0FF9-4223-B5EB-78D4D10D596B}" srcOrd="0" destOrd="0" presId="urn:microsoft.com/office/officeart/2008/layout/HorizontalMultiLevelHierarchy"/>
    <dgm:cxn modelId="{3172DED6-9ABA-44E2-AAB4-E6652C2F136E}" srcId="{6FDDC55E-0D3E-414E-B23A-5C8EA8BF72DE}" destId="{F50C36AF-BF81-4E9E-BF4A-533A5F564E3B}" srcOrd="0" destOrd="0" parTransId="{18A5E5CC-43A1-450D-BC93-B459E5102717}" sibTransId="{96A13E3D-B503-4C13-8B58-DF86C5851BA6}"/>
    <dgm:cxn modelId="{6F3100DA-737A-4CAA-AC5D-8A4C02B8C4EE}" type="presOf" srcId="{E3BAACA5-D806-4FFF-831A-981910E09AF0}" destId="{02A8B546-B5A5-44FE-B805-F7B44CFDBE35}" srcOrd="0" destOrd="0" presId="urn:microsoft.com/office/officeart/2008/layout/HorizontalMultiLevelHierarchy"/>
    <dgm:cxn modelId="{4A394CDB-1A79-4A86-8046-77491F4061E1}" type="presOf" srcId="{48F92D90-72B5-49EB-9B14-9957C3901BDA}" destId="{780E0CD9-A6C2-4FDC-A3C9-B87E483AB145}" srcOrd="0" destOrd="0" presId="urn:microsoft.com/office/officeart/2008/layout/HorizontalMultiLevelHierarchy"/>
    <dgm:cxn modelId="{1BDD7EDC-B454-4ABC-984C-468FED32DA6B}" srcId="{928F7DB2-E85A-451D-82DF-16B15A8EB4EC}" destId="{FA38228D-3B85-4D0A-A666-5BB00DDFF56A}" srcOrd="0" destOrd="0" parTransId="{E84F6A9D-1ED0-432C-8BEA-7834285F71B8}" sibTransId="{083E46E4-ADBD-48DA-9FB6-7E6DF6C162C8}"/>
    <dgm:cxn modelId="{B0665DDD-F09C-401E-ADE6-0FCAD9D2CC91}" type="presOf" srcId="{5109765D-A3A0-4DAF-A21F-7896A7B14E74}" destId="{9DC2E0D9-B4CF-405A-98A6-A05100817239}" srcOrd="0" destOrd="0" presId="urn:microsoft.com/office/officeart/2008/layout/HorizontalMultiLevelHierarchy"/>
    <dgm:cxn modelId="{ACA5B7DF-5ED9-4024-A110-738297F26346}" srcId="{928F7DB2-E85A-451D-82DF-16B15A8EB4EC}" destId="{92C3922F-F86F-46DE-9B0A-4285D259C948}" srcOrd="1" destOrd="0" parTransId="{CDF46014-D861-4D65-A6B1-D65050B61F30}" sibTransId="{1FDCEAE5-7E42-4AE6-96BD-68BC812DB4BD}"/>
    <dgm:cxn modelId="{18AB74E1-6DF1-4E3B-9421-A473023858E8}" type="presOf" srcId="{0C1E5CC7-E3D9-4092-B2B8-418DFBE72CD0}" destId="{C06DF121-9CA2-4677-9156-D3C9D3B49085}" srcOrd="0" destOrd="0" presId="urn:microsoft.com/office/officeart/2008/layout/HorizontalMultiLevelHierarchy"/>
    <dgm:cxn modelId="{C77EDAE4-347E-4656-9C7B-24DABA468FD0}" type="presOf" srcId="{683BDB4F-9CBB-4E66-9C7F-CB7F7FAB2129}" destId="{860EFB25-095B-4331-BBCF-2B08C05992C9}" srcOrd="0" destOrd="0" presId="urn:microsoft.com/office/officeart/2008/layout/HorizontalMultiLevelHierarchy"/>
    <dgm:cxn modelId="{81E292E6-3BEF-4BB5-8D58-11ED4C5FE487}" type="presOf" srcId="{CDF46014-D861-4D65-A6B1-D65050B61F30}" destId="{997ED791-6E31-488F-9D1E-679C1E7394F5}" srcOrd="0" destOrd="0" presId="urn:microsoft.com/office/officeart/2008/layout/HorizontalMultiLevelHierarchy"/>
    <dgm:cxn modelId="{5F12FCE6-BCC4-4A61-9AA5-E53E9628ABC5}" srcId="{683BDB4F-9CBB-4E66-9C7F-CB7F7FAB2129}" destId="{12B599B3-000F-49E0-BC65-5D88FF10D4C6}" srcOrd="1" destOrd="0" parTransId="{3CDFE199-9E8F-427B-B695-0B74A7286A34}" sibTransId="{21105A89-BE4A-44F0-A42E-9B0477021EB5}"/>
    <dgm:cxn modelId="{D6A82DE9-37DB-41A4-AEF9-57C7BD72A94A}" srcId="{C48AF8DE-1809-4329-A214-0F2C84521313}" destId="{3BF404D7-F92A-4A3A-BE0E-E1B3A24D37CA}" srcOrd="1" destOrd="0" parTransId="{F8456A2D-1400-4C57-B5BD-C079E0D67796}" sibTransId="{003E8BC7-78B7-4D5F-A6C4-6F64ECC99843}"/>
    <dgm:cxn modelId="{D7173CE9-2694-445C-ACCE-AAB15954E078}" srcId="{25E4D498-6D0F-4F35-86AC-68134EDB8DAE}" destId="{8A1B7DFC-1D08-4F6E-8258-5B9FDC7976ED}" srcOrd="0" destOrd="0" parTransId="{EC526795-6397-40C0-B964-1C960EA43E2C}" sibTransId="{7F1E8BE6-0EDF-4D80-A2E5-EE535717F402}"/>
    <dgm:cxn modelId="{632133EA-8724-48E3-87A7-9BDFC30E0281}" type="presOf" srcId="{92C3922F-F86F-46DE-9B0A-4285D259C948}" destId="{A62811D8-002D-4BA9-B3A1-B3E4FC8BEFE1}" srcOrd="0" destOrd="0" presId="urn:microsoft.com/office/officeart/2008/layout/HorizontalMultiLevelHierarchy"/>
    <dgm:cxn modelId="{1B82D4ED-82FA-4EE7-BEB7-400D4820ED21}" type="presOf" srcId="{F8456A2D-1400-4C57-B5BD-C079E0D67796}" destId="{CE763C94-A963-48C5-904E-30029A7617AB}" srcOrd="1" destOrd="0" presId="urn:microsoft.com/office/officeart/2008/layout/HorizontalMultiLevelHierarchy"/>
    <dgm:cxn modelId="{FC77D3F3-D8EF-4FAA-B0CB-BF7E7B881868}" srcId="{3BF404D7-F92A-4A3A-BE0E-E1B3A24D37CA}" destId="{C5E7F0C2-BC70-4282-B8F3-D58480C47425}" srcOrd="1" destOrd="0" parTransId="{69657D9A-23FD-4542-B7C6-F6C30DC5342E}" sibTransId="{81ADD599-21B8-4D00-B300-F618B16A31E9}"/>
    <dgm:cxn modelId="{B3FA26F7-D155-4853-B45E-16EDCED01F14}" type="presOf" srcId="{F8456A2D-1400-4C57-B5BD-C079E0D67796}" destId="{76B3200E-FA99-4E97-84D8-7F2A1D608F9E}" srcOrd="0" destOrd="0" presId="urn:microsoft.com/office/officeart/2008/layout/HorizontalMultiLevelHierarchy"/>
    <dgm:cxn modelId="{20D045F9-D990-4FED-A01C-C03E0BD56667}" type="presOf" srcId="{9C81E571-7E05-4E16-8AFB-0057BB09EA97}" destId="{66B9F295-8480-4207-B8E1-93409857ECEB}" srcOrd="0" destOrd="0" presId="urn:microsoft.com/office/officeart/2008/layout/HorizontalMultiLevelHierarchy"/>
    <dgm:cxn modelId="{68FA0BFD-6FEA-4AD4-94D2-A03FE9C55940}" type="presOf" srcId="{A5A589EF-7B3F-4F28-A522-0FC19A9A389C}" destId="{09A8E08A-48DA-42CB-BF84-D61FFB527AC7}" srcOrd="1" destOrd="0" presId="urn:microsoft.com/office/officeart/2008/layout/HorizontalMultiLevelHierarchy"/>
    <dgm:cxn modelId="{06F38EB1-86EB-49B2-9DEA-FCDDCD9A5E82}" type="presParOf" srcId="{3B467C9D-BA50-4DE4-B6D2-A34BC83F1535}" destId="{826FCCED-58D7-4828-9FDE-E6434CA489A3}" srcOrd="0" destOrd="0" presId="urn:microsoft.com/office/officeart/2008/layout/HorizontalMultiLevelHierarchy"/>
    <dgm:cxn modelId="{8CA4E2AA-5064-4DEC-B288-57CB04D5CFD0}" type="presParOf" srcId="{826FCCED-58D7-4828-9FDE-E6434CA489A3}" destId="{FF4C6487-807E-498A-9ADE-9DF2811F5612}" srcOrd="0" destOrd="0" presId="urn:microsoft.com/office/officeart/2008/layout/HorizontalMultiLevelHierarchy"/>
    <dgm:cxn modelId="{E3A84B5E-975F-4799-ABD9-8BCA20441C48}" type="presParOf" srcId="{826FCCED-58D7-4828-9FDE-E6434CA489A3}" destId="{C351D84D-22A7-4FD1-ADBD-57DC7E3177FA}" srcOrd="1" destOrd="0" presId="urn:microsoft.com/office/officeart/2008/layout/HorizontalMultiLevelHierarchy"/>
    <dgm:cxn modelId="{B914675E-C728-4BDB-83AB-FF03B4F0A166}" type="presParOf" srcId="{C351D84D-22A7-4FD1-ADBD-57DC7E3177FA}" destId="{1957CF81-39D6-4744-B576-1D75A79D9C3A}" srcOrd="0" destOrd="0" presId="urn:microsoft.com/office/officeart/2008/layout/HorizontalMultiLevelHierarchy"/>
    <dgm:cxn modelId="{1258B54B-74FA-4228-984F-396D4751D4F4}" type="presParOf" srcId="{1957CF81-39D6-4744-B576-1D75A79D9C3A}" destId="{A04CB375-4E3E-4B79-ABAA-183B5DA4F058}" srcOrd="0" destOrd="0" presId="urn:microsoft.com/office/officeart/2008/layout/HorizontalMultiLevelHierarchy"/>
    <dgm:cxn modelId="{290E0979-C899-457B-BD24-9963011DCB93}" type="presParOf" srcId="{C351D84D-22A7-4FD1-ADBD-57DC7E3177FA}" destId="{F7C81BCC-A9B1-47D0-AECB-EB8F19A99680}" srcOrd="1" destOrd="0" presId="urn:microsoft.com/office/officeart/2008/layout/HorizontalMultiLevelHierarchy"/>
    <dgm:cxn modelId="{33208C61-B9FE-4632-A4D0-8E0A6871E735}" type="presParOf" srcId="{F7C81BCC-A9B1-47D0-AECB-EB8F19A99680}" destId="{E6DE652E-4864-4373-B1C7-7BB6D516496D}" srcOrd="0" destOrd="0" presId="urn:microsoft.com/office/officeart/2008/layout/HorizontalMultiLevelHierarchy"/>
    <dgm:cxn modelId="{5B4594C3-68DF-463F-8D91-459AE63E019A}" type="presParOf" srcId="{F7C81BCC-A9B1-47D0-AECB-EB8F19A99680}" destId="{1BE22F26-50B0-4952-A71E-4B4163B052F5}" srcOrd="1" destOrd="0" presId="urn:microsoft.com/office/officeart/2008/layout/HorizontalMultiLevelHierarchy"/>
    <dgm:cxn modelId="{3D85CFE2-03DE-4130-BE5E-3AFC46736E3E}" type="presParOf" srcId="{1BE22F26-50B0-4952-A71E-4B4163B052F5}" destId="{02E46095-9B34-4625-B7EC-B2617C15F287}" srcOrd="0" destOrd="0" presId="urn:microsoft.com/office/officeart/2008/layout/HorizontalMultiLevelHierarchy"/>
    <dgm:cxn modelId="{D8784B9E-3FC5-4066-AECD-92EDD491A6C4}" type="presParOf" srcId="{02E46095-9B34-4625-B7EC-B2617C15F287}" destId="{53905E5B-6382-4444-BF90-F2CC30061EC5}" srcOrd="0" destOrd="0" presId="urn:microsoft.com/office/officeart/2008/layout/HorizontalMultiLevelHierarchy"/>
    <dgm:cxn modelId="{F3190601-4A14-40FB-AC23-BA17611C490F}" type="presParOf" srcId="{1BE22F26-50B0-4952-A71E-4B4163B052F5}" destId="{35713DE5-14E9-4045-A8B1-2BE67EF110E7}" srcOrd="1" destOrd="0" presId="urn:microsoft.com/office/officeart/2008/layout/HorizontalMultiLevelHierarchy"/>
    <dgm:cxn modelId="{BC657F77-4E3B-411A-A1A8-61E19EEFCC55}" type="presParOf" srcId="{35713DE5-14E9-4045-A8B1-2BE67EF110E7}" destId="{DA02D513-4943-40C0-84B3-E2E9711C54D1}" srcOrd="0" destOrd="0" presId="urn:microsoft.com/office/officeart/2008/layout/HorizontalMultiLevelHierarchy"/>
    <dgm:cxn modelId="{C41E65A2-ACD6-4830-8F09-6AE9E5566E98}" type="presParOf" srcId="{35713DE5-14E9-4045-A8B1-2BE67EF110E7}" destId="{B6BEE8F9-351A-417C-B611-132DC6A4D5BF}" srcOrd="1" destOrd="0" presId="urn:microsoft.com/office/officeart/2008/layout/HorizontalMultiLevelHierarchy"/>
    <dgm:cxn modelId="{26C62338-7BCE-4AFD-B867-98A63A3F71ED}" type="presParOf" srcId="{B6BEE8F9-351A-417C-B611-132DC6A4D5BF}" destId="{AB5A6574-2B0A-4459-BAB5-6BD25586EE41}" srcOrd="0" destOrd="0" presId="urn:microsoft.com/office/officeart/2008/layout/HorizontalMultiLevelHierarchy"/>
    <dgm:cxn modelId="{15C50D68-BDA9-40C4-B82C-416B21F5B537}" type="presParOf" srcId="{AB5A6574-2B0A-4459-BAB5-6BD25586EE41}" destId="{E4359464-14F8-4448-8F89-10783113AC3C}" srcOrd="0" destOrd="0" presId="urn:microsoft.com/office/officeart/2008/layout/HorizontalMultiLevelHierarchy"/>
    <dgm:cxn modelId="{0DFC1EC4-BEFF-4A9C-B5E1-BA9180153463}" type="presParOf" srcId="{B6BEE8F9-351A-417C-B611-132DC6A4D5BF}" destId="{738ED9FF-CB9E-402F-AAED-8D4DE9444D6D}" srcOrd="1" destOrd="0" presId="urn:microsoft.com/office/officeart/2008/layout/HorizontalMultiLevelHierarchy"/>
    <dgm:cxn modelId="{9BD9420C-FDBB-4E7D-A13D-2337B46A410F}" type="presParOf" srcId="{738ED9FF-CB9E-402F-AAED-8D4DE9444D6D}" destId="{94B508C4-D1E5-44AA-A382-31A3154BC909}" srcOrd="0" destOrd="0" presId="urn:microsoft.com/office/officeart/2008/layout/HorizontalMultiLevelHierarchy"/>
    <dgm:cxn modelId="{1D56297B-FC5F-4B7E-B2BD-366805BD7F06}" type="presParOf" srcId="{738ED9FF-CB9E-402F-AAED-8D4DE9444D6D}" destId="{5419A347-779C-46E6-A3C1-57BA6CD25CC9}" srcOrd="1" destOrd="0" presId="urn:microsoft.com/office/officeart/2008/layout/HorizontalMultiLevelHierarchy"/>
    <dgm:cxn modelId="{B0C18B40-AE48-4D1F-A11A-F702937ED662}" type="presParOf" srcId="{B6BEE8F9-351A-417C-B611-132DC6A4D5BF}" destId="{997ED791-6E31-488F-9D1E-679C1E7394F5}" srcOrd="2" destOrd="0" presId="urn:microsoft.com/office/officeart/2008/layout/HorizontalMultiLevelHierarchy"/>
    <dgm:cxn modelId="{8FDC876B-E7E7-48AD-9A90-54C73E73BD91}" type="presParOf" srcId="{997ED791-6E31-488F-9D1E-679C1E7394F5}" destId="{BD0D94E6-208B-4B00-B782-07BAAEA011E5}" srcOrd="0" destOrd="0" presId="urn:microsoft.com/office/officeart/2008/layout/HorizontalMultiLevelHierarchy"/>
    <dgm:cxn modelId="{63D98A87-5BA8-4DD5-B4AC-CFE2145E3D3B}" type="presParOf" srcId="{B6BEE8F9-351A-417C-B611-132DC6A4D5BF}" destId="{C34AB3D8-D1BF-434C-9995-B3209F7B27EF}" srcOrd="3" destOrd="0" presId="urn:microsoft.com/office/officeart/2008/layout/HorizontalMultiLevelHierarchy"/>
    <dgm:cxn modelId="{9D63FB3C-A660-4B87-BAA1-CD52CC657FA5}" type="presParOf" srcId="{C34AB3D8-D1BF-434C-9995-B3209F7B27EF}" destId="{A62811D8-002D-4BA9-B3A1-B3E4FC8BEFE1}" srcOrd="0" destOrd="0" presId="urn:microsoft.com/office/officeart/2008/layout/HorizontalMultiLevelHierarchy"/>
    <dgm:cxn modelId="{6714100B-5BDE-443D-B957-4CA38AD00EB0}" type="presParOf" srcId="{C34AB3D8-D1BF-434C-9995-B3209F7B27EF}" destId="{63E493D6-0829-4E05-BC1B-3336F0A62049}" srcOrd="1" destOrd="0" presId="urn:microsoft.com/office/officeart/2008/layout/HorizontalMultiLevelHierarchy"/>
    <dgm:cxn modelId="{0F830496-8E8D-45AE-A51F-EA4DAFC00C41}" type="presParOf" srcId="{63E493D6-0829-4E05-BC1B-3336F0A62049}" destId="{15F7D488-8ADD-4FF7-BEFD-3E9ECECB724D}" srcOrd="0" destOrd="0" presId="urn:microsoft.com/office/officeart/2008/layout/HorizontalMultiLevelHierarchy"/>
    <dgm:cxn modelId="{CFEF66B8-1DF5-4C6A-966F-5ACCFA0A492F}" type="presParOf" srcId="{15F7D488-8ADD-4FF7-BEFD-3E9ECECB724D}" destId="{98B07401-F13E-400A-9772-B7DC3621FA79}" srcOrd="0" destOrd="0" presId="urn:microsoft.com/office/officeart/2008/layout/HorizontalMultiLevelHierarchy"/>
    <dgm:cxn modelId="{4F343FE9-FC88-4F8E-921B-C15A1236D190}" type="presParOf" srcId="{63E493D6-0829-4E05-BC1B-3336F0A62049}" destId="{966612D5-CF5A-490D-B398-B2B64AB44111}" srcOrd="1" destOrd="0" presId="urn:microsoft.com/office/officeart/2008/layout/HorizontalMultiLevelHierarchy"/>
    <dgm:cxn modelId="{4F162317-E992-43D1-AD27-DD2450B43D98}" type="presParOf" srcId="{966612D5-CF5A-490D-B398-B2B64AB44111}" destId="{9A09E725-4E87-444E-BC91-5B42D70296F4}" srcOrd="0" destOrd="0" presId="urn:microsoft.com/office/officeart/2008/layout/HorizontalMultiLevelHierarchy"/>
    <dgm:cxn modelId="{7D653A58-D327-4AAD-BDCD-099A2956F2BD}" type="presParOf" srcId="{966612D5-CF5A-490D-B398-B2B64AB44111}" destId="{20688F33-D96B-4A04-945C-7897BA3E3725}" srcOrd="1" destOrd="0" presId="urn:microsoft.com/office/officeart/2008/layout/HorizontalMultiLevelHierarchy"/>
    <dgm:cxn modelId="{A0FC077C-970C-4685-8166-77D2448E3BFF}" type="presParOf" srcId="{20688F33-D96B-4A04-945C-7897BA3E3725}" destId="{66B9F295-8480-4207-B8E1-93409857ECEB}" srcOrd="0" destOrd="0" presId="urn:microsoft.com/office/officeart/2008/layout/HorizontalMultiLevelHierarchy"/>
    <dgm:cxn modelId="{7D9F4001-819A-4506-825E-37A4706306F4}" type="presParOf" srcId="{66B9F295-8480-4207-B8E1-93409857ECEB}" destId="{8640F67B-45EC-47B5-9264-13FFDC81B00B}" srcOrd="0" destOrd="0" presId="urn:microsoft.com/office/officeart/2008/layout/HorizontalMultiLevelHierarchy"/>
    <dgm:cxn modelId="{1F08A656-B8A0-491E-8E10-D46B7710C18C}" type="presParOf" srcId="{20688F33-D96B-4A04-945C-7897BA3E3725}" destId="{FA0DA5E4-EB41-4EBB-8271-4B5CFD41D0F0}" srcOrd="1" destOrd="0" presId="urn:microsoft.com/office/officeart/2008/layout/HorizontalMultiLevelHierarchy"/>
    <dgm:cxn modelId="{61F1FED4-DE29-4953-AD65-7681DCC271CB}" type="presParOf" srcId="{FA0DA5E4-EB41-4EBB-8271-4B5CFD41D0F0}" destId="{02A8B546-B5A5-44FE-B805-F7B44CFDBE35}" srcOrd="0" destOrd="0" presId="urn:microsoft.com/office/officeart/2008/layout/HorizontalMultiLevelHierarchy"/>
    <dgm:cxn modelId="{37ED3294-D0DD-43CE-A1F7-85F9B1A934C8}" type="presParOf" srcId="{FA0DA5E4-EB41-4EBB-8271-4B5CFD41D0F0}" destId="{AC0AAE35-677D-4962-BA8A-CE214D66276E}" srcOrd="1" destOrd="0" presId="urn:microsoft.com/office/officeart/2008/layout/HorizontalMultiLevelHierarchy"/>
    <dgm:cxn modelId="{AFCCADD1-3E98-46D9-8048-DF2968E1A8EB}" type="presParOf" srcId="{B6BEE8F9-351A-417C-B611-132DC6A4D5BF}" destId="{2DB9EC8F-53A6-4E7A-8084-A975990F936D}" srcOrd="4" destOrd="0" presId="urn:microsoft.com/office/officeart/2008/layout/HorizontalMultiLevelHierarchy"/>
    <dgm:cxn modelId="{68B7D359-51AF-4B0A-A22A-4F205FEF8426}" type="presParOf" srcId="{2DB9EC8F-53A6-4E7A-8084-A975990F936D}" destId="{2FB8A3A6-1C5A-426F-95F6-3C1AFC6CE639}" srcOrd="0" destOrd="0" presId="urn:microsoft.com/office/officeart/2008/layout/HorizontalMultiLevelHierarchy"/>
    <dgm:cxn modelId="{D4393F2C-8C21-4759-B2FB-032D43DE6A6E}" type="presParOf" srcId="{B6BEE8F9-351A-417C-B611-132DC6A4D5BF}" destId="{61E817B8-BFF7-405A-8617-8194CC08CF22}" srcOrd="5" destOrd="0" presId="urn:microsoft.com/office/officeart/2008/layout/HorizontalMultiLevelHierarchy"/>
    <dgm:cxn modelId="{B2098C3E-5638-463B-8BEC-D448E88490F1}" type="presParOf" srcId="{61E817B8-BFF7-405A-8617-8194CC08CF22}" destId="{0F8F1421-F986-46AD-86B0-F20D487BB288}" srcOrd="0" destOrd="0" presId="urn:microsoft.com/office/officeart/2008/layout/HorizontalMultiLevelHierarchy"/>
    <dgm:cxn modelId="{BBC41679-E8AF-49A6-A716-70F8FD9D13F4}" type="presParOf" srcId="{61E817B8-BFF7-405A-8617-8194CC08CF22}" destId="{CAA311D4-40EE-48CA-9999-9C937C7FB326}" srcOrd="1" destOrd="0" presId="urn:microsoft.com/office/officeart/2008/layout/HorizontalMultiLevelHierarchy"/>
    <dgm:cxn modelId="{9E8B8C5F-8C75-4262-9DCB-4918F105B0A6}" type="presParOf" srcId="{B6BEE8F9-351A-417C-B611-132DC6A4D5BF}" destId="{C06DF121-9CA2-4677-9156-D3C9D3B49085}" srcOrd="6" destOrd="0" presId="urn:microsoft.com/office/officeart/2008/layout/HorizontalMultiLevelHierarchy"/>
    <dgm:cxn modelId="{06180B92-21D4-486E-BCE1-4E782113BFA3}" type="presParOf" srcId="{C06DF121-9CA2-4677-9156-D3C9D3B49085}" destId="{70A9832F-258B-4286-B9AD-FB09C207841E}" srcOrd="0" destOrd="0" presId="urn:microsoft.com/office/officeart/2008/layout/HorizontalMultiLevelHierarchy"/>
    <dgm:cxn modelId="{15FFC932-A46B-4784-B1F0-AB2309457136}" type="presParOf" srcId="{B6BEE8F9-351A-417C-B611-132DC6A4D5BF}" destId="{442351EA-4738-4187-A370-B30261EBFEAA}" srcOrd="7" destOrd="0" presId="urn:microsoft.com/office/officeart/2008/layout/HorizontalMultiLevelHierarchy"/>
    <dgm:cxn modelId="{0A9B067C-810A-457F-A52A-FAF8AE2CC065}" type="presParOf" srcId="{442351EA-4738-4187-A370-B30261EBFEAA}" destId="{263D0498-5CB4-4771-A89D-E337E9CA50A0}" srcOrd="0" destOrd="0" presId="urn:microsoft.com/office/officeart/2008/layout/HorizontalMultiLevelHierarchy"/>
    <dgm:cxn modelId="{91897BBA-A6C3-4CAF-A6D5-16DD06D7209F}" type="presParOf" srcId="{442351EA-4738-4187-A370-B30261EBFEAA}" destId="{3289595D-7DB7-4381-A0FF-72FC02B0E23C}" srcOrd="1" destOrd="0" presId="urn:microsoft.com/office/officeart/2008/layout/HorizontalMultiLevelHierarchy"/>
    <dgm:cxn modelId="{7F7D1CB6-A9AF-4F63-838E-6BA1CF205CFC}" type="presParOf" srcId="{1BE22F26-50B0-4952-A71E-4B4163B052F5}" destId="{76B3200E-FA99-4E97-84D8-7F2A1D608F9E}" srcOrd="2" destOrd="0" presId="urn:microsoft.com/office/officeart/2008/layout/HorizontalMultiLevelHierarchy"/>
    <dgm:cxn modelId="{A6C1DD5D-6B63-4562-A475-D26C97F3AFFF}" type="presParOf" srcId="{76B3200E-FA99-4E97-84D8-7F2A1D608F9E}" destId="{CE763C94-A963-48C5-904E-30029A7617AB}" srcOrd="0" destOrd="0" presId="urn:microsoft.com/office/officeart/2008/layout/HorizontalMultiLevelHierarchy"/>
    <dgm:cxn modelId="{8080FC31-9329-4436-B88E-A9572233DA8B}" type="presParOf" srcId="{1BE22F26-50B0-4952-A71E-4B4163B052F5}" destId="{79494A8B-D790-4D91-B7BD-F302EEA0D394}" srcOrd="3" destOrd="0" presId="urn:microsoft.com/office/officeart/2008/layout/HorizontalMultiLevelHierarchy"/>
    <dgm:cxn modelId="{69139EFE-4D34-43B1-980E-732B4D1D7075}" type="presParOf" srcId="{79494A8B-D790-4D91-B7BD-F302EEA0D394}" destId="{CB5892C7-BE7A-4628-A8D2-36499814EDA6}" srcOrd="0" destOrd="0" presId="urn:microsoft.com/office/officeart/2008/layout/HorizontalMultiLevelHierarchy"/>
    <dgm:cxn modelId="{2685CF06-1B49-4A65-985B-E05E813B0577}" type="presParOf" srcId="{79494A8B-D790-4D91-B7BD-F302EEA0D394}" destId="{890BE75F-C078-48B0-8008-E64BFF8B726E}" srcOrd="1" destOrd="0" presId="urn:microsoft.com/office/officeart/2008/layout/HorizontalMultiLevelHierarchy"/>
    <dgm:cxn modelId="{945F16F2-95A8-4AA1-BF3F-632FF553619E}" type="presParOf" srcId="{890BE75F-C078-48B0-8008-E64BFF8B726E}" destId="{4824E4B8-D063-48F7-B721-8228AC6E7EF2}" srcOrd="0" destOrd="0" presId="urn:microsoft.com/office/officeart/2008/layout/HorizontalMultiLevelHierarchy"/>
    <dgm:cxn modelId="{44B1B691-F96A-4349-AC0D-203FD3E7B222}" type="presParOf" srcId="{4824E4B8-D063-48F7-B721-8228AC6E7EF2}" destId="{4517AC08-A63B-403E-820F-994AB2E196C0}" srcOrd="0" destOrd="0" presId="urn:microsoft.com/office/officeart/2008/layout/HorizontalMultiLevelHierarchy"/>
    <dgm:cxn modelId="{F3184EC1-95BA-48C0-878A-552F88135ECB}" type="presParOf" srcId="{890BE75F-C078-48B0-8008-E64BFF8B726E}" destId="{57C9E458-1056-4817-940F-A63ECA251A1E}" srcOrd="1" destOrd="0" presId="urn:microsoft.com/office/officeart/2008/layout/HorizontalMultiLevelHierarchy"/>
    <dgm:cxn modelId="{596F0B27-C6D6-4C97-BC58-2269F5DF1826}" type="presParOf" srcId="{57C9E458-1056-4817-940F-A63ECA251A1E}" destId="{9DC2E0D9-B4CF-405A-98A6-A05100817239}" srcOrd="0" destOrd="0" presId="urn:microsoft.com/office/officeart/2008/layout/HorizontalMultiLevelHierarchy"/>
    <dgm:cxn modelId="{14B8C935-2A0A-4A2B-B79D-8008B0449870}" type="presParOf" srcId="{57C9E458-1056-4817-940F-A63ECA251A1E}" destId="{25D72493-D2C4-4CC4-9244-086678847C71}" srcOrd="1" destOrd="0" presId="urn:microsoft.com/office/officeart/2008/layout/HorizontalMultiLevelHierarchy"/>
    <dgm:cxn modelId="{AC2F6986-1504-4FBA-BA6C-CC534BF81D37}" type="presParOf" srcId="{890BE75F-C078-48B0-8008-E64BFF8B726E}" destId="{EF312485-5596-4174-8AF6-6F6785753137}" srcOrd="2" destOrd="0" presId="urn:microsoft.com/office/officeart/2008/layout/HorizontalMultiLevelHierarchy"/>
    <dgm:cxn modelId="{D497854C-B71D-4D39-83CD-663249997961}" type="presParOf" srcId="{EF312485-5596-4174-8AF6-6F6785753137}" destId="{2D466231-FF0B-4318-8FE4-382542B1E21E}" srcOrd="0" destOrd="0" presId="urn:microsoft.com/office/officeart/2008/layout/HorizontalMultiLevelHierarchy"/>
    <dgm:cxn modelId="{410F3C9F-A5E6-40D3-B902-45E155C36C25}" type="presParOf" srcId="{890BE75F-C078-48B0-8008-E64BFF8B726E}" destId="{23C51A87-3586-4BB9-98EF-43DF2272BC78}" srcOrd="3" destOrd="0" presId="urn:microsoft.com/office/officeart/2008/layout/HorizontalMultiLevelHierarchy"/>
    <dgm:cxn modelId="{23187443-06DC-417D-AB81-C5AC7A68D24D}" type="presParOf" srcId="{23C51A87-3586-4BB9-98EF-43DF2272BC78}" destId="{EF5D5412-F1EB-48BE-AE98-FF8BB86632F4}" srcOrd="0" destOrd="0" presId="urn:microsoft.com/office/officeart/2008/layout/HorizontalMultiLevelHierarchy"/>
    <dgm:cxn modelId="{98D28E4E-88EA-454E-BE14-6BECC20BCD9C}" type="presParOf" srcId="{23C51A87-3586-4BB9-98EF-43DF2272BC78}" destId="{6D312B63-76FF-4E0A-975A-B72873CD1EA5}" srcOrd="1" destOrd="0" presId="urn:microsoft.com/office/officeart/2008/layout/HorizontalMultiLevelHierarchy"/>
    <dgm:cxn modelId="{9C7A1440-1235-443F-887D-5430B852CDB0}" type="presParOf" srcId="{6D312B63-76FF-4E0A-975A-B72873CD1EA5}" destId="{D809F117-827A-4E0E-BEC8-7E45121B1B66}" srcOrd="0" destOrd="0" presId="urn:microsoft.com/office/officeart/2008/layout/HorizontalMultiLevelHierarchy"/>
    <dgm:cxn modelId="{5B8C819D-B00B-4A23-B994-73B71F235720}" type="presParOf" srcId="{D809F117-827A-4E0E-BEC8-7E45121B1B66}" destId="{A93FB74F-E338-42DE-8367-9F9A8127EF02}" srcOrd="0" destOrd="0" presId="urn:microsoft.com/office/officeart/2008/layout/HorizontalMultiLevelHierarchy"/>
    <dgm:cxn modelId="{865E4D39-9EE3-4BC3-84AE-3DCDE926E0F0}" type="presParOf" srcId="{6D312B63-76FF-4E0A-975A-B72873CD1EA5}" destId="{303CDED1-F761-4070-A982-9B13E657BE20}" srcOrd="1" destOrd="0" presId="urn:microsoft.com/office/officeart/2008/layout/HorizontalMultiLevelHierarchy"/>
    <dgm:cxn modelId="{322F3977-3CAE-40F1-8EFF-2B1607E11EB4}" type="presParOf" srcId="{303CDED1-F761-4070-A982-9B13E657BE20}" destId="{DCF63D5A-7DF1-4125-972A-1E28113B7F03}" srcOrd="0" destOrd="0" presId="urn:microsoft.com/office/officeart/2008/layout/HorizontalMultiLevelHierarchy"/>
    <dgm:cxn modelId="{905E6FC1-CC4F-44DB-845A-0C71FDA76843}" type="presParOf" srcId="{303CDED1-F761-4070-A982-9B13E657BE20}" destId="{2AE482E7-8D1C-4350-8857-918EC9D39193}" srcOrd="1" destOrd="0" presId="urn:microsoft.com/office/officeart/2008/layout/HorizontalMultiLevelHierarchy"/>
    <dgm:cxn modelId="{ACC662B9-A651-425E-A40C-46098DE95CE5}" type="presParOf" srcId="{C351D84D-22A7-4FD1-ADBD-57DC7E3177FA}" destId="{E6651C1D-B507-468A-B586-D2BC06A385DA}" srcOrd="2" destOrd="0" presId="urn:microsoft.com/office/officeart/2008/layout/HorizontalMultiLevelHierarchy"/>
    <dgm:cxn modelId="{3FD95898-7DDE-4F54-9341-E20B7B60634A}" type="presParOf" srcId="{E6651C1D-B507-468A-B586-D2BC06A385DA}" destId="{1799AC7D-21F4-4A35-BB60-D01756979FB2}" srcOrd="0" destOrd="0" presId="urn:microsoft.com/office/officeart/2008/layout/HorizontalMultiLevelHierarchy"/>
    <dgm:cxn modelId="{AB155736-7A6C-4644-AEF3-F389A154192F}" type="presParOf" srcId="{C351D84D-22A7-4FD1-ADBD-57DC7E3177FA}" destId="{741DA953-0FBD-4D12-8407-F388B4496F95}" srcOrd="3" destOrd="0" presId="urn:microsoft.com/office/officeart/2008/layout/HorizontalMultiLevelHierarchy"/>
    <dgm:cxn modelId="{C101CAE6-9DD9-49CC-80D9-BA21726356DB}" type="presParOf" srcId="{741DA953-0FBD-4D12-8407-F388B4496F95}" destId="{E40FA7C4-7327-4021-B5B4-E234F52B61E6}" srcOrd="0" destOrd="0" presId="urn:microsoft.com/office/officeart/2008/layout/HorizontalMultiLevelHierarchy"/>
    <dgm:cxn modelId="{60721806-49A2-4720-92EB-9A9C389D226F}" type="presParOf" srcId="{741DA953-0FBD-4D12-8407-F388B4496F95}" destId="{10A37D9B-44CE-46D3-9E01-1F586CAD7800}" srcOrd="1" destOrd="0" presId="urn:microsoft.com/office/officeart/2008/layout/HorizontalMultiLevelHierarchy"/>
    <dgm:cxn modelId="{F5550779-F0C4-4291-9576-327ED49D7061}" type="presParOf" srcId="{10A37D9B-44CE-46D3-9E01-1F586CAD7800}" destId="{F17960A5-55F4-4F9A-B362-1A97DFB2BAAE}" srcOrd="0" destOrd="0" presId="urn:microsoft.com/office/officeart/2008/layout/HorizontalMultiLevelHierarchy"/>
    <dgm:cxn modelId="{D9470A75-88E1-49F1-917E-4C19D54244E4}" type="presParOf" srcId="{F17960A5-55F4-4F9A-B362-1A97DFB2BAAE}" destId="{FA09DB15-718B-412D-838B-8251704C7858}" srcOrd="0" destOrd="0" presId="urn:microsoft.com/office/officeart/2008/layout/HorizontalMultiLevelHierarchy"/>
    <dgm:cxn modelId="{7F38BC7A-1247-4C01-9502-B242739CE6DC}" type="presParOf" srcId="{10A37D9B-44CE-46D3-9E01-1F586CAD7800}" destId="{9349B654-B92A-4505-8873-EA2D6EE1667E}" srcOrd="1" destOrd="0" presId="urn:microsoft.com/office/officeart/2008/layout/HorizontalMultiLevelHierarchy"/>
    <dgm:cxn modelId="{22E9E5AC-40A2-428D-909F-D854C32C8EAB}" type="presParOf" srcId="{9349B654-B92A-4505-8873-EA2D6EE1667E}" destId="{860EFB25-095B-4331-BBCF-2B08C05992C9}" srcOrd="0" destOrd="0" presId="urn:microsoft.com/office/officeart/2008/layout/HorizontalMultiLevelHierarchy"/>
    <dgm:cxn modelId="{D3C122DB-C1F0-4609-A602-89CB4269C13E}" type="presParOf" srcId="{9349B654-B92A-4505-8873-EA2D6EE1667E}" destId="{3B67421F-64D0-4B4C-A9AF-0F4D083F1D36}" srcOrd="1" destOrd="0" presId="urn:microsoft.com/office/officeart/2008/layout/HorizontalMultiLevelHierarchy"/>
    <dgm:cxn modelId="{2C841745-3EDE-42CD-8AD5-7200D5D1F967}" type="presParOf" srcId="{3B67421F-64D0-4B4C-A9AF-0F4D083F1D36}" destId="{68092AD3-84C8-4C8C-81E7-2C16AA6A4198}" srcOrd="0" destOrd="0" presId="urn:microsoft.com/office/officeart/2008/layout/HorizontalMultiLevelHierarchy"/>
    <dgm:cxn modelId="{588DE389-7B0A-4458-8AB2-0E71B6C8A704}" type="presParOf" srcId="{68092AD3-84C8-4C8C-81E7-2C16AA6A4198}" destId="{09A8E08A-48DA-42CB-BF84-D61FFB527AC7}" srcOrd="0" destOrd="0" presId="urn:microsoft.com/office/officeart/2008/layout/HorizontalMultiLevelHierarchy"/>
    <dgm:cxn modelId="{B449CFF5-A39A-4867-9FEB-E4CEBC5EB4E0}" type="presParOf" srcId="{3B67421F-64D0-4B4C-A9AF-0F4D083F1D36}" destId="{715A1C40-D008-44DC-A3C7-9670E40D40A3}" srcOrd="1" destOrd="0" presId="urn:microsoft.com/office/officeart/2008/layout/HorizontalMultiLevelHierarchy"/>
    <dgm:cxn modelId="{172D7EB8-51D0-420D-AC4E-7FD55986B3F4}" type="presParOf" srcId="{715A1C40-D008-44DC-A3C7-9670E40D40A3}" destId="{780E0CD9-A6C2-4FDC-A3C9-B87E483AB145}" srcOrd="0" destOrd="0" presId="urn:microsoft.com/office/officeart/2008/layout/HorizontalMultiLevelHierarchy"/>
    <dgm:cxn modelId="{E7017B7D-0804-49B8-9051-E7F1F8E37763}" type="presParOf" srcId="{715A1C40-D008-44DC-A3C7-9670E40D40A3}" destId="{4033A6B8-BB51-4B65-8254-277770024BC3}" srcOrd="1" destOrd="0" presId="urn:microsoft.com/office/officeart/2008/layout/HorizontalMultiLevelHierarchy"/>
    <dgm:cxn modelId="{ABCC7867-341D-46F3-BE80-048F37562A84}" type="presParOf" srcId="{3B67421F-64D0-4B4C-A9AF-0F4D083F1D36}" destId="{A6617597-4FD3-42F9-8DBC-D288BCD003AA}" srcOrd="2" destOrd="0" presId="urn:microsoft.com/office/officeart/2008/layout/HorizontalMultiLevelHierarchy"/>
    <dgm:cxn modelId="{805FE462-C915-4D08-9CF5-66E5E258CFB2}" type="presParOf" srcId="{A6617597-4FD3-42F9-8DBC-D288BCD003AA}" destId="{48165644-D22A-4A38-9E8E-28765EC34807}" srcOrd="0" destOrd="0" presId="urn:microsoft.com/office/officeart/2008/layout/HorizontalMultiLevelHierarchy"/>
    <dgm:cxn modelId="{52947DE6-58AA-48F4-A4B5-D92957A296F5}" type="presParOf" srcId="{3B67421F-64D0-4B4C-A9AF-0F4D083F1D36}" destId="{1E0B7E6B-C6A4-4A69-94F1-1CB0E227BF32}" srcOrd="3" destOrd="0" presId="urn:microsoft.com/office/officeart/2008/layout/HorizontalMultiLevelHierarchy"/>
    <dgm:cxn modelId="{0FFE8C6B-4193-4BFE-9CDE-3FE02237C3CA}" type="presParOf" srcId="{1E0B7E6B-C6A4-4A69-94F1-1CB0E227BF32}" destId="{AB9B7445-A19F-4596-8A0D-A97A0EC5954B}" srcOrd="0" destOrd="0" presId="urn:microsoft.com/office/officeart/2008/layout/HorizontalMultiLevelHierarchy"/>
    <dgm:cxn modelId="{46788C46-2637-4021-BC3C-6D70C5EB9156}" type="presParOf" srcId="{1E0B7E6B-C6A4-4A69-94F1-1CB0E227BF32}" destId="{448ADC60-DD11-477B-B020-71C748B4E495}" srcOrd="1" destOrd="0" presId="urn:microsoft.com/office/officeart/2008/layout/HorizontalMultiLevelHierarchy"/>
    <dgm:cxn modelId="{1A23271D-AD26-4949-8407-8EA72D4077AB}" type="presParOf" srcId="{3B67421F-64D0-4B4C-A9AF-0F4D083F1D36}" destId="{0F083C8D-ECD5-4E66-B152-435DB1EF7C99}" srcOrd="4" destOrd="0" presId="urn:microsoft.com/office/officeart/2008/layout/HorizontalMultiLevelHierarchy"/>
    <dgm:cxn modelId="{8A605E09-35C7-46C8-A227-810C26D25D62}" type="presParOf" srcId="{0F083C8D-ECD5-4E66-B152-435DB1EF7C99}" destId="{1B9429A9-C157-4019-9530-65BFA6803A10}" srcOrd="0" destOrd="0" presId="urn:microsoft.com/office/officeart/2008/layout/HorizontalMultiLevelHierarchy"/>
    <dgm:cxn modelId="{27198593-28AF-4711-862A-22DCC292007D}" type="presParOf" srcId="{3B67421F-64D0-4B4C-A9AF-0F4D083F1D36}" destId="{394934FD-0B4E-430F-88B3-218AA24EC597}" srcOrd="5" destOrd="0" presId="urn:microsoft.com/office/officeart/2008/layout/HorizontalMultiLevelHierarchy"/>
    <dgm:cxn modelId="{046441D8-94A4-48D1-813B-CECD5B37469C}" type="presParOf" srcId="{394934FD-0B4E-430F-88B3-218AA24EC597}" destId="{5A392395-E024-472E-B7C6-B726C3DB30D4}" srcOrd="0" destOrd="0" presId="urn:microsoft.com/office/officeart/2008/layout/HorizontalMultiLevelHierarchy"/>
    <dgm:cxn modelId="{A75FC368-C7DC-41E9-A273-9DE6A6452AB9}" type="presParOf" srcId="{394934FD-0B4E-430F-88B3-218AA24EC597}" destId="{8BB9B704-5798-4145-9CC5-89BDE61932A2}" srcOrd="1" destOrd="0" presId="urn:microsoft.com/office/officeart/2008/layout/HorizontalMultiLevelHierarchy"/>
    <dgm:cxn modelId="{F7F9AB04-B656-46C9-B033-59B2EDB30391}" type="presParOf" srcId="{3B67421F-64D0-4B4C-A9AF-0F4D083F1D36}" destId="{D3C96932-F197-465D-936E-1F625AD61FA4}" srcOrd="6" destOrd="0" presId="urn:microsoft.com/office/officeart/2008/layout/HorizontalMultiLevelHierarchy"/>
    <dgm:cxn modelId="{A2ABB379-B76B-45AC-9359-E438B940A914}" type="presParOf" srcId="{D3C96932-F197-465D-936E-1F625AD61FA4}" destId="{50106051-3F04-4E9C-A748-C3362ED532A5}" srcOrd="0" destOrd="0" presId="urn:microsoft.com/office/officeart/2008/layout/HorizontalMultiLevelHierarchy"/>
    <dgm:cxn modelId="{3BEADA7D-3905-493A-B30B-C2E958714E4A}" type="presParOf" srcId="{3B67421F-64D0-4B4C-A9AF-0F4D083F1D36}" destId="{B10FB4B6-0F59-4079-BBEB-8086CAA761B5}" srcOrd="7" destOrd="0" presId="urn:microsoft.com/office/officeart/2008/layout/HorizontalMultiLevelHierarchy"/>
    <dgm:cxn modelId="{0CCE2AF7-B1F5-4504-B8A8-3A95578402CE}" type="presParOf" srcId="{B10FB4B6-0F59-4079-BBEB-8086CAA761B5}" destId="{DD7D631B-0FF9-4223-B5EB-78D4D10D596B}" srcOrd="0" destOrd="0" presId="urn:microsoft.com/office/officeart/2008/layout/HorizontalMultiLevelHierarchy"/>
    <dgm:cxn modelId="{8B1484EC-BD29-4847-B459-B428FCC12788}" type="presParOf" srcId="{B10FB4B6-0F59-4079-BBEB-8086CAA761B5}" destId="{11E1E646-C33B-412C-90F2-9A730AFF1E3D}" srcOrd="1" destOrd="0" presId="urn:microsoft.com/office/officeart/2008/layout/HorizontalMultiLevelHierarchy"/>
    <dgm:cxn modelId="{49C1332D-CA0C-4655-A7D5-B7094275BAA4}" type="presParOf" srcId="{3B67421F-64D0-4B4C-A9AF-0F4D083F1D36}" destId="{18CDD406-649A-4DCE-9A03-6DBC7AC13AAD}" srcOrd="8" destOrd="0" presId="urn:microsoft.com/office/officeart/2008/layout/HorizontalMultiLevelHierarchy"/>
    <dgm:cxn modelId="{4347A1D7-6A17-4FB9-8820-58D462AB8EDE}" type="presParOf" srcId="{18CDD406-649A-4DCE-9A03-6DBC7AC13AAD}" destId="{9F2B661A-7D1B-4162-87C4-CF521BE0CAD0}" srcOrd="0" destOrd="0" presId="urn:microsoft.com/office/officeart/2008/layout/HorizontalMultiLevelHierarchy"/>
    <dgm:cxn modelId="{2155F091-7F1C-4C61-8A65-B1418350DBF8}" type="presParOf" srcId="{3B67421F-64D0-4B4C-A9AF-0F4D083F1D36}" destId="{FE55CFA8-FE42-43EF-AE4C-3CA763E03E78}" srcOrd="9" destOrd="0" presId="urn:microsoft.com/office/officeart/2008/layout/HorizontalMultiLevelHierarchy"/>
    <dgm:cxn modelId="{F9B84AC9-3C75-4B94-BC9F-4CE1EB502035}" type="presParOf" srcId="{FE55CFA8-FE42-43EF-AE4C-3CA763E03E78}" destId="{83C2C280-97BE-4E0D-BAB5-D5163F59C9CC}" srcOrd="0" destOrd="0" presId="urn:microsoft.com/office/officeart/2008/layout/HorizontalMultiLevelHierarchy"/>
    <dgm:cxn modelId="{E26488FB-B9AA-44DF-BE77-8EE5F34D9672}" type="presParOf" srcId="{FE55CFA8-FE42-43EF-AE4C-3CA763E03E78}" destId="{8C40E51A-C65C-42E1-9C1C-247B9A6AAB65}" srcOrd="1" destOrd="0" presId="urn:microsoft.com/office/officeart/2008/layout/HorizontalMultiLevelHierarchy"/>
    <dgm:cxn modelId="{E1183938-F7EB-4760-B547-7C18C67072D8}" type="presParOf" srcId="{10A37D9B-44CE-46D3-9E01-1F586CAD7800}" destId="{E11F38C7-9994-4579-839E-8C6F42911E90}" srcOrd="2" destOrd="0" presId="urn:microsoft.com/office/officeart/2008/layout/HorizontalMultiLevelHierarchy"/>
    <dgm:cxn modelId="{3BCE2A9E-19F3-4EAD-8CF7-FFF235487DB5}" type="presParOf" srcId="{E11F38C7-9994-4579-839E-8C6F42911E90}" destId="{58EA42ED-B0B4-4DC2-95F0-590329432E5D}" srcOrd="0" destOrd="0" presId="urn:microsoft.com/office/officeart/2008/layout/HorizontalMultiLevelHierarchy"/>
    <dgm:cxn modelId="{F92982A6-8AF9-452E-A1F8-FD10C35DDC99}" type="presParOf" srcId="{10A37D9B-44CE-46D3-9E01-1F586CAD7800}" destId="{30127549-4339-44DB-A60E-51AA319D27BE}" srcOrd="3" destOrd="0" presId="urn:microsoft.com/office/officeart/2008/layout/HorizontalMultiLevelHierarchy"/>
    <dgm:cxn modelId="{AB9D905E-6B7B-4AF6-8AB7-4149CD229CAD}" type="presParOf" srcId="{30127549-4339-44DB-A60E-51AA319D27BE}" destId="{A27EEC53-6074-47FA-817C-B00B4A91D00C}" srcOrd="0" destOrd="0" presId="urn:microsoft.com/office/officeart/2008/layout/HorizontalMultiLevelHierarchy"/>
    <dgm:cxn modelId="{E78A155D-8D8A-43C4-ADA8-EFA604FF9D74}" type="presParOf" srcId="{30127549-4339-44DB-A60E-51AA319D27BE}" destId="{B733A150-9EA8-4476-B253-6B3EF851D98A}" srcOrd="1" destOrd="0" presId="urn:microsoft.com/office/officeart/2008/layout/HorizontalMultiLevelHierarchy"/>
    <dgm:cxn modelId="{D67438A4-6168-4317-8DAE-C845C49BF7EA}" type="presParOf" srcId="{B733A150-9EA8-4476-B253-6B3EF851D98A}" destId="{C617F253-1DBB-45C0-9CBD-3978EA5C63B0}" srcOrd="0" destOrd="0" presId="urn:microsoft.com/office/officeart/2008/layout/HorizontalMultiLevelHierarchy"/>
    <dgm:cxn modelId="{905E4463-501E-4022-A86D-3618348ED3D5}" type="presParOf" srcId="{C617F253-1DBB-45C0-9CBD-3978EA5C63B0}" destId="{85C61B18-C058-4847-AAB4-85094BAD8F08}" srcOrd="0" destOrd="0" presId="urn:microsoft.com/office/officeart/2008/layout/HorizontalMultiLevelHierarchy"/>
    <dgm:cxn modelId="{2D5CEA60-D7C8-455F-9C2E-7CB8CCF72413}" type="presParOf" srcId="{B733A150-9EA8-4476-B253-6B3EF851D98A}" destId="{C42C9FBC-AC0D-44D8-AA6D-796C47913E60}" srcOrd="1" destOrd="0" presId="urn:microsoft.com/office/officeart/2008/layout/HorizontalMultiLevelHierarchy"/>
    <dgm:cxn modelId="{2E0F43FD-51AC-4672-BF71-BEE839295475}" type="presParOf" srcId="{C42C9FBC-AC0D-44D8-AA6D-796C47913E60}" destId="{732EF1DE-5937-40E4-BACE-EB1F2475B626}" srcOrd="0" destOrd="0" presId="urn:microsoft.com/office/officeart/2008/layout/HorizontalMultiLevelHierarchy"/>
    <dgm:cxn modelId="{9D74787A-17B2-4F10-A501-1FA5061BFF8F}" type="presParOf" srcId="{C42C9FBC-AC0D-44D8-AA6D-796C47913E60}" destId="{94FEC244-C1B4-44D7-83BF-853A68C2FCCE}" srcOrd="1" destOrd="0" presId="urn:microsoft.com/office/officeart/2008/layout/HorizontalMultiLevelHierarchy"/>
    <dgm:cxn modelId="{4F0574A5-CEF8-4602-958D-7B245FDCC615}" type="presParOf" srcId="{B733A150-9EA8-4476-B253-6B3EF851D98A}" destId="{ABB67798-14EB-419A-AEA4-525E91DD8766}" srcOrd="2" destOrd="0" presId="urn:microsoft.com/office/officeart/2008/layout/HorizontalMultiLevelHierarchy"/>
    <dgm:cxn modelId="{DC494E79-7538-4106-BE9D-9E969E4582E3}" type="presParOf" srcId="{ABB67798-14EB-419A-AEA4-525E91DD8766}" destId="{132BB562-5BAD-44A5-8AE2-2E31EDF2ABDF}" srcOrd="0" destOrd="0" presId="urn:microsoft.com/office/officeart/2008/layout/HorizontalMultiLevelHierarchy"/>
    <dgm:cxn modelId="{FFDBD503-D162-46C5-8E4F-EF83645B6D6E}" type="presParOf" srcId="{B733A150-9EA8-4476-B253-6B3EF851D98A}" destId="{8374D5E3-C64A-42B9-956F-5DC7597D7543}" srcOrd="3" destOrd="0" presId="urn:microsoft.com/office/officeart/2008/layout/HorizontalMultiLevelHierarchy"/>
    <dgm:cxn modelId="{823EF3CD-9160-4CF9-A1AC-D18965F385B7}" type="presParOf" srcId="{8374D5E3-C64A-42B9-956F-5DC7597D7543}" destId="{6F89C00A-FFD8-49E7-98E8-7F35AF5BE285}" srcOrd="0" destOrd="0" presId="urn:microsoft.com/office/officeart/2008/layout/HorizontalMultiLevelHierarchy"/>
    <dgm:cxn modelId="{816A15EB-E0F9-4894-8D69-1FA9C49FB18C}" type="presParOf" srcId="{8374D5E3-C64A-42B9-956F-5DC7597D7543}" destId="{003ABD50-A29C-4165-856E-EB607E374430}" srcOrd="1" destOrd="0" presId="urn:microsoft.com/office/officeart/2008/layout/HorizontalMultiLevelHierarchy"/>
    <dgm:cxn modelId="{472A6257-4335-41BF-B939-A4DC78C4C9C6}" type="presParOf" srcId="{B733A150-9EA8-4476-B253-6B3EF851D98A}" destId="{D2215C53-0D60-46FB-A502-42C60DCE0901}" srcOrd="4" destOrd="0" presId="urn:microsoft.com/office/officeart/2008/layout/HorizontalMultiLevelHierarchy"/>
    <dgm:cxn modelId="{8E207228-C0DD-48A5-A5F6-3AF390F9CDB2}" type="presParOf" srcId="{D2215C53-0D60-46FB-A502-42C60DCE0901}" destId="{AF8A4F15-DE49-4E40-96A8-01675460D0F7}" srcOrd="0" destOrd="0" presId="urn:microsoft.com/office/officeart/2008/layout/HorizontalMultiLevelHierarchy"/>
    <dgm:cxn modelId="{8420D48C-1957-4EED-BB1C-88E66240F0C6}" type="presParOf" srcId="{B733A150-9EA8-4476-B253-6B3EF851D98A}" destId="{6493C8C8-50CF-4BB2-9676-5847F8021C2E}" srcOrd="5" destOrd="0" presId="urn:microsoft.com/office/officeart/2008/layout/HorizontalMultiLevelHierarchy"/>
    <dgm:cxn modelId="{E85B91AA-E09E-4D4E-B9DA-322BA3652575}" type="presParOf" srcId="{6493C8C8-50CF-4BB2-9676-5847F8021C2E}" destId="{248D465F-E676-4FD6-AAC0-5547EFB39E07}" srcOrd="0" destOrd="0" presId="urn:microsoft.com/office/officeart/2008/layout/HorizontalMultiLevelHierarchy"/>
    <dgm:cxn modelId="{29EE7DA5-4883-45B8-A16B-3A2A706C8AA2}" type="presParOf" srcId="{6493C8C8-50CF-4BB2-9676-5847F8021C2E}" destId="{3DCEE78B-2F1A-43A2-9627-AD5C5F479993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215C53-0D60-46FB-A502-42C60DCE0901}">
      <dsp:nvSpPr>
        <dsp:cNvPr id="0" name=""/>
        <dsp:cNvSpPr/>
      </dsp:nvSpPr>
      <dsp:spPr>
        <a:xfrm>
          <a:off x="5033964" y="5700984"/>
          <a:ext cx="241094" cy="4594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0547" y="0"/>
              </a:lnTo>
              <a:lnTo>
                <a:pt x="120547" y="459401"/>
              </a:lnTo>
              <a:lnTo>
                <a:pt x="241094" y="45940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141540" y="5917714"/>
        <a:ext cx="25941" cy="25941"/>
      </dsp:txXfrm>
    </dsp:sp>
    <dsp:sp modelId="{ABB67798-14EB-419A-AEA4-525E91DD8766}">
      <dsp:nvSpPr>
        <dsp:cNvPr id="0" name=""/>
        <dsp:cNvSpPr/>
      </dsp:nvSpPr>
      <dsp:spPr>
        <a:xfrm>
          <a:off x="5033964" y="5655264"/>
          <a:ext cx="2410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1094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148484" y="5694957"/>
        <a:ext cx="12054" cy="12054"/>
      </dsp:txXfrm>
    </dsp:sp>
    <dsp:sp modelId="{C617F253-1DBB-45C0-9CBD-3978EA5C63B0}">
      <dsp:nvSpPr>
        <dsp:cNvPr id="0" name=""/>
        <dsp:cNvSpPr/>
      </dsp:nvSpPr>
      <dsp:spPr>
        <a:xfrm>
          <a:off x="5033964" y="5241582"/>
          <a:ext cx="241094" cy="459401"/>
        </a:xfrm>
        <a:custGeom>
          <a:avLst/>
          <a:gdLst/>
          <a:ahLst/>
          <a:cxnLst/>
          <a:rect l="0" t="0" r="0" b="0"/>
          <a:pathLst>
            <a:path>
              <a:moveTo>
                <a:pt x="0" y="459401"/>
              </a:moveTo>
              <a:lnTo>
                <a:pt x="120547" y="459401"/>
              </a:lnTo>
              <a:lnTo>
                <a:pt x="120547" y="0"/>
              </a:lnTo>
              <a:lnTo>
                <a:pt x="241094" y="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141540" y="5458313"/>
        <a:ext cx="25941" cy="25941"/>
      </dsp:txXfrm>
    </dsp:sp>
    <dsp:sp modelId="{E11F38C7-9994-4579-839E-8C6F42911E90}">
      <dsp:nvSpPr>
        <dsp:cNvPr id="0" name=""/>
        <dsp:cNvSpPr/>
      </dsp:nvSpPr>
      <dsp:spPr>
        <a:xfrm>
          <a:off x="3587399" y="4782180"/>
          <a:ext cx="241094" cy="918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0547" y="0"/>
              </a:lnTo>
              <a:lnTo>
                <a:pt x="120547" y="918803"/>
              </a:lnTo>
              <a:lnTo>
                <a:pt x="241094" y="91880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684199" y="5217835"/>
        <a:ext cx="47495" cy="47495"/>
      </dsp:txXfrm>
    </dsp:sp>
    <dsp:sp modelId="{18CDD406-649A-4DCE-9A03-6DBC7AC13AAD}">
      <dsp:nvSpPr>
        <dsp:cNvPr id="0" name=""/>
        <dsp:cNvSpPr/>
      </dsp:nvSpPr>
      <dsp:spPr>
        <a:xfrm>
          <a:off x="5033964" y="3863377"/>
          <a:ext cx="241094" cy="918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0547" y="0"/>
              </a:lnTo>
              <a:lnTo>
                <a:pt x="120547" y="918803"/>
              </a:lnTo>
              <a:lnTo>
                <a:pt x="241094" y="91880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130763" y="4299031"/>
        <a:ext cx="47495" cy="47495"/>
      </dsp:txXfrm>
    </dsp:sp>
    <dsp:sp modelId="{D3C96932-F197-465D-936E-1F625AD61FA4}">
      <dsp:nvSpPr>
        <dsp:cNvPr id="0" name=""/>
        <dsp:cNvSpPr/>
      </dsp:nvSpPr>
      <dsp:spPr>
        <a:xfrm>
          <a:off x="5033964" y="3863377"/>
          <a:ext cx="241094" cy="4594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0547" y="0"/>
              </a:lnTo>
              <a:lnTo>
                <a:pt x="120547" y="459401"/>
              </a:lnTo>
              <a:lnTo>
                <a:pt x="241094" y="45940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141540" y="4080107"/>
        <a:ext cx="25941" cy="25941"/>
      </dsp:txXfrm>
    </dsp:sp>
    <dsp:sp modelId="{0F083C8D-ECD5-4E66-B152-435DB1EF7C99}">
      <dsp:nvSpPr>
        <dsp:cNvPr id="0" name=""/>
        <dsp:cNvSpPr/>
      </dsp:nvSpPr>
      <dsp:spPr>
        <a:xfrm>
          <a:off x="5033964" y="3817657"/>
          <a:ext cx="2410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1094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148484" y="3857349"/>
        <a:ext cx="12054" cy="12054"/>
      </dsp:txXfrm>
    </dsp:sp>
    <dsp:sp modelId="{A6617597-4FD3-42F9-8DBC-D288BCD003AA}">
      <dsp:nvSpPr>
        <dsp:cNvPr id="0" name=""/>
        <dsp:cNvSpPr/>
      </dsp:nvSpPr>
      <dsp:spPr>
        <a:xfrm>
          <a:off x="5033964" y="3403975"/>
          <a:ext cx="241094" cy="459401"/>
        </a:xfrm>
        <a:custGeom>
          <a:avLst/>
          <a:gdLst/>
          <a:ahLst/>
          <a:cxnLst/>
          <a:rect l="0" t="0" r="0" b="0"/>
          <a:pathLst>
            <a:path>
              <a:moveTo>
                <a:pt x="0" y="459401"/>
              </a:moveTo>
              <a:lnTo>
                <a:pt x="120547" y="459401"/>
              </a:lnTo>
              <a:lnTo>
                <a:pt x="120547" y="0"/>
              </a:lnTo>
              <a:lnTo>
                <a:pt x="241094" y="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141540" y="3620705"/>
        <a:ext cx="25941" cy="25941"/>
      </dsp:txXfrm>
    </dsp:sp>
    <dsp:sp modelId="{68092AD3-84C8-4C8C-81E7-2C16AA6A4198}">
      <dsp:nvSpPr>
        <dsp:cNvPr id="0" name=""/>
        <dsp:cNvSpPr/>
      </dsp:nvSpPr>
      <dsp:spPr>
        <a:xfrm>
          <a:off x="5033964" y="2944573"/>
          <a:ext cx="241094" cy="918803"/>
        </a:xfrm>
        <a:custGeom>
          <a:avLst/>
          <a:gdLst/>
          <a:ahLst/>
          <a:cxnLst/>
          <a:rect l="0" t="0" r="0" b="0"/>
          <a:pathLst>
            <a:path>
              <a:moveTo>
                <a:pt x="0" y="918803"/>
              </a:moveTo>
              <a:lnTo>
                <a:pt x="120547" y="918803"/>
              </a:lnTo>
              <a:lnTo>
                <a:pt x="120547" y="0"/>
              </a:lnTo>
              <a:lnTo>
                <a:pt x="241094" y="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130763" y="3380227"/>
        <a:ext cx="47495" cy="47495"/>
      </dsp:txXfrm>
    </dsp:sp>
    <dsp:sp modelId="{F17960A5-55F4-4F9A-B362-1A97DFB2BAAE}">
      <dsp:nvSpPr>
        <dsp:cNvPr id="0" name=""/>
        <dsp:cNvSpPr/>
      </dsp:nvSpPr>
      <dsp:spPr>
        <a:xfrm>
          <a:off x="3587399" y="3863377"/>
          <a:ext cx="241094" cy="918803"/>
        </a:xfrm>
        <a:custGeom>
          <a:avLst/>
          <a:gdLst/>
          <a:ahLst/>
          <a:cxnLst/>
          <a:rect l="0" t="0" r="0" b="0"/>
          <a:pathLst>
            <a:path>
              <a:moveTo>
                <a:pt x="0" y="918803"/>
              </a:moveTo>
              <a:lnTo>
                <a:pt x="120547" y="918803"/>
              </a:lnTo>
              <a:lnTo>
                <a:pt x="120547" y="0"/>
              </a:lnTo>
              <a:lnTo>
                <a:pt x="241094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684199" y="4299031"/>
        <a:ext cx="47495" cy="47495"/>
      </dsp:txXfrm>
    </dsp:sp>
    <dsp:sp modelId="{E6651C1D-B507-468A-B586-D2BC06A385DA}">
      <dsp:nvSpPr>
        <dsp:cNvPr id="0" name=""/>
        <dsp:cNvSpPr/>
      </dsp:nvSpPr>
      <dsp:spPr>
        <a:xfrm>
          <a:off x="2140835" y="3174274"/>
          <a:ext cx="241094" cy="16079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0547" y="0"/>
              </a:lnTo>
              <a:lnTo>
                <a:pt x="120547" y="1607906"/>
              </a:lnTo>
              <a:lnTo>
                <a:pt x="241094" y="160790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220735" y="3937580"/>
        <a:ext cx="81294" cy="81294"/>
      </dsp:txXfrm>
    </dsp:sp>
    <dsp:sp modelId="{D809F117-827A-4E0E-BEC8-7E45121B1B66}">
      <dsp:nvSpPr>
        <dsp:cNvPr id="0" name=""/>
        <dsp:cNvSpPr/>
      </dsp:nvSpPr>
      <dsp:spPr>
        <a:xfrm>
          <a:off x="6480528" y="2439451"/>
          <a:ext cx="2410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1094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595048" y="2479144"/>
        <a:ext cx="12054" cy="12054"/>
      </dsp:txXfrm>
    </dsp:sp>
    <dsp:sp modelId="{EF312485-5596-4174-8AF6-6F6785753137}">
      <dsp:nvSpPr>
        <dsp:cNvPr id="0" name=""/>
        <dsp:cNvSpPr/>
      </dsp:nvSpPr>
      <dsp:spPr>
        <a:xfrm>
          <a:off x="5033964" y="2255470"/>
          <a:ext cx="241094" cy="2297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0547" y="0"/>
              </a:lnTo>
              <a:lnTo>
                <a:pt x="120547" y="229700"/>
              </a:lnTo>
              <a:lnTo>
                <a:pt x="241094" y="22970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146186" y="2361996"/>
        <a:ext cx="16649" cy="16649"/>
      </dsp:txXfrm>
    </dsp:sp>
    <dsp:sp modelId="{4824E4B8-D063-48F7-B721-8228AC6E7EF2}">
      <dsp:nvSpPr>
        <dsp:cNvPr id="0" name=""/>
        <dsp:cNvSpPr/>
      </dsp:nvSpPr>
      <dsp:spPr>
        <a:xfrm>
          <a:off x="5033964" y="2025769"/>
          <a:ext cx="241094" cy="229700"/>
        </a:xfrm>
        <a:custGeom>
          <a:avLst/>
          <a:gdLst/>
          <a:ahLst/>
          <a:cxnLst/>
          <a:rect l="0" t="0" r="0" b="0"/>
          <a:pathLst>
            <a:path>
              <a:moveTo>
                <a:pt x="0" y="229700"/>
              </a:moveTo>
              <a:lnTo>
                <a:pt x="120547" y="229700"/>
              </a:lnTo>
              <a:lnTo>
                <a:pt x="120547" y="0"/>
              </a:lnTo>
              <a:lnTo>
                <a:pt x="241094" y="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146186" y="2132295"/>
        <a:ext cx="16649" cy="16649"/>
      </dsp:txXfrm>
    </dsp:sp>
    <dsp:sp modelId="{76B3200E-FA99-4E97-84D8-7F2A1D608F9E}">
      <dsp:nvSpPr>
        <dsp:cNvPr id="0" name=""/>
        <dsp:cNvSpPr/>
      </dsp:nvSpPr>
      <dsp:spPr>
        <a:xfrm>
          <a:off x="3587399" y="1566368"/>
          <a:ext cx="241094" cy="6891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0547" y="0"/>
              </a:lnTo>
              <a:lnTo>
                <a:pt x="120547" y="689102"/>
              </a:lnTo>
              <a:lnTo>
                <a:pt x="241094" y="68910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689695" y="1892667"/>
        <a:ext cx="36503" cy="36503"/>
      </dsp:txXfrm>
    </dsp:sp>
    <dsp:sp modelId="{C06DF121-9CA2-4677-9156-D3C9D3B49085}">
      <dsp:nvSpPr>
        <dsp:cNvPr id="0" name=""/>
        <dsp:cNvSpPr/>
      </dsp:nvSpPr>
      <dsp:spPr>
        <a:xfrm>
          <a:off x="5033964" y="877265"/>
          <a:ext cx="241094" cy="6891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0547" y="0"/>
              </a:lnTo>
              <a:lnTo>
                <a:pt x="120547" y="689102"/>
              </a:lnTo>
              <a:lnTo>
                <a:pt x="241094" y="689102"/>
              </a:lnTo>
            </a:path>
          </a:pathLst>
        </a:custGeom>
        <a:noFill/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136260" y="1203565"/>
        <a:ext cx="36503" cy="36503"/>
      </dsp:txXfrm>
    </dsp:sp>
    <dsp:sp modelId="{2DB9EC8F-53A6-4E7A-8084-A975990F936D}">
      <dsp:nvSpPr>
        <dsp:cNvPr id="0" name=""/>
        <dsp:cNvSpPr/>
      </dsp:nvSpPr>
      <dsp:spPr>
        <a:xfrm>
          <a:off x="5033964" y="877265"/>
          <a:ext cx="241094" cy="2297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0547" y="0"/>
              </a:lnTo>
              <a:lnTo>
                <a:pt x="120547" y="229700"/>
              </a:lnTo>
              <a:lnTo>
                <a:pt x="241094" y="22970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146186" y="983790"/>
        <a:ext cx="16649" cy="16649"/>
      </dsp:txXfrm>
    </dsp:sp>
    <dsp:sp modelId="{66B9F295-8480-4207-B8E1-93409857ECEB}">
      <dsp:nvSpPr>
        <dsp:cNvPr id="0" name=""/>
        <dsp:cNvSpPr/>
      </dsp:nvSpPr>
      <dsp:spPr>
        <a:xfrm>
          <a:off x="7927093" y="601844"/>
          <a:ext cx="2410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1094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8041613" y="641537"/>
        <a:ext cx="12054" cy="12054"/>
      </dsp:txXfrm>
    </dsp:sp>
    <dsp:sp modelId="{15F7D488-8ADD-4FF7-BEFD-3E9ECECB724D}">
      <dsp:nvSpPr>
        <dsp:cNvPr id="0" name=""/>
        <dsp:cNvSpPr/>
      </dsp:nvSpPr>
      <dsp:spPr>
        <a:xfrm>
          <a:off x="6480528" y="601844"/>
          <a:ext cx="2410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1094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595048" y="641537"/>
        <a:ext cx="12054" cy="12054"/>
      </dsp:txXfrm>
    </dsp:sp>
    <dsp:sp modelId="{997ED791-6E31-488F-9D1E-679C1E7394F5}">
      <dsp:nvSpPr>
        <dsp:cNvPr id="0" name=""/>
        <dsp:cNvSpPr/>
      </dsp:nvSpPr>
      <dsp:spPr>
        <a:xfrm>
          <a:off x="5033964" y="647564"/>
          <a:ext cx="241094" cy="229700"/>
        </a:xfrm>
        <a:custGeom>
          <a:avLst/>
          <a:gdLst/>
          <a:ahLst/>
          <a:cxnLst/>
          <a:rect l="0" t="0" r="0" b="0"/>
          <a:pathLst>
            <a:path>
              <a:moveTo>
                <a:pt x="0" y="229700"/>
              </a:moveTo>
              <a:lnTo>
                <a:pt x="120547" y="229700"/>
              </a:lnTo>
              <a:lnTo>
                <a:pt x="120547" y="0"/>
              </a:lnTo>
              <a:lnTo>
                <a:pt x="241094" y="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146186" y="754089"/>
        <a:ext cx="16649" cy="16649"/>
      </dsp:txXfrm>
    </dsp:sp>
    <dsp:sp modelId="{AB5A6574-2B0A-4459-BAB5-6BD25586EE41}">
      <dsp:nvSpPr>
        <dsp:cNvPr id="0" name=""/>
        <dsp:cNvSpPr/>
      </dsp:nvSpPr>
      <dsp:spPr>
        <a:xfrm>
          <a:off x="5033964" y="188162"/>
          <a:ext cx="241094" cy="689102"/>
        </a:xfrm>
        <a:custGeom>
          <a:avLst/>
          <a:gdLst/>
          <a:ahLst/>
          <a:cxnLst/>
          <a:rect l="0" t="0" r="0" b="0"/>
          <a:pathLst>
            <a:path>
              <a:moveTo>
                <a:pt x="0" y="689102"/>
              </a:moveTo>
              <a:lnTo>
                <a:pt x="120547" y="689102"/>
              </a:lnTo>
              <a:lnTo>
                <a:pt x="120547" y="0"/>
              </a:lnTo>
              <a:lnTo>
                <a:pt x="241094" y="0"/>
              </a:lnTo>
            </a:path>
          </a:pathLst>
        </a:custGeom>
        <a:noFill/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136260" y="514462"/>
        <a:ext cx="36503" cy="36503"/>
      </dsp:txXfrm>
    </dsp:sp>
    <dsp:sp modelId="{02E46095-9B34-4625-B7EC-B2617C15F287}">
      <dsp:nvSpPr>
        <dsp:cNvPr id="0" name=""/>
        <dsp:cNvSpPr/>
      </dsp:nvSpPr>
      <dsp:spPr>
        <a:xfrm>
          <a:off x="3587399" y="877265"/>
          <a:ext cx="241094" cy="689102"/>
        </a:xfrm>
        <a:custGeom>
          <a:avLst/>
          <a:gdLst/>
          <a:ahLst/>
          <a:cxnLst/>
          <a:rect l="0" t="0" r="0" b="0"/>
          <a:pathLst>
            <a:path>
              <a:moveTo>
                <a:pt x="0" y="689102"/>
              </a:moveTo>
              <a:lnTo>
                <a:pt x="120547" y="689102"/>
              </a:lnTo>
              <a:lnTo>
                <a:pt x="120547" y="0"/>
              </a:lnTo>
              <a:lnTo>
                <a:pt x="241094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689695" y="1203565"/>
        <a:ext cx="36503" cy="36503"/>
      </dsp:txXfrm>
    </dsp:sp>
    <dsp:sp modelId="{1957CF81-39D6-4744-B576-1D75A79D9C3A}">
      <dsp:nvSpPr>
        <dsp:cNvPr id="0" name=""/>
        <dsp:cNvSpPr/>
      </dsp:nvSpPr>
      <dsp:spPr>
        <a:xfrm>
          <a:off x="2140835" y="1566368"/>
          <a:ext cx="241094" cy="1607906"/>
        </a:xfrm>
        <a:custGeom>
          <a:avLst/>
          <a:gdLst/>
          <a:ahLst/>
          <a:cxnLst/>
          <a:rect l="0" t="0" r="0" b="0"/>
          <a:pathLst>
            <a:path>
              <a:moveTo>
                <a:pt x="0" y="1607906"/>
              </a:moveTo>
              <a:lnTo>
                <a:pt x="120547" y="1607906"/>
              </a:lnTo>
              <a:lnTo>
                <a:pt x="120547" y="0"/>
              </a:lnTo>
              <a:lnTo>
                <a:pt x="241094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220735" y="2329674"/>
        <a:ext cx="81294" cy="81294"/>
      </dsp:txXfrm>
    </dsp:sp>
    <dsp:sp modelId="{FF4C6487-807E-498A-9ADE-9DF2811F5612}">
      <dsp:nvSpPr>
        <dsp:cNvPr id="0" name=""/>
        <dsp:cNvSpPr/>
      </dsp:nvSpPr>
      <dsp:spPr>
        <a:xfrm rot="16200000">
          <a:off x="989912" y="2990513"/>
          <a:ext cx="1934323" cy="36752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3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進入頁面</a:t>
          </a:r>
        </a:p>
      </dsp:txBody>
      <dsp:txXfrm>
        <a:off x="989912" y="2990513"/>
        <a:ext cx="1934323" cy="367521"/>
      </dsp:txXfrm>
    </dsp:sp>
    <dsp:sp modelId="{E6DE652E-4864-4373-B1C7-7BB6D516496D}">
      <dsp:nvSpPr>
        <dsp:cNvPr id="0" name=""/>
        <dsp:cNvSpPr/>
      </dsp:nvSpPr>
      <dsp:spPr>
        <a:xfrm>
          <a:off x="2381929" y="1382607"/>
          <a:ext cx="1205470" cy="367521"/>
        </a:xfrm>
        <a:prstGeom prst="rect">
          <a:avLst/>
        </a:prstGeom>
        <a:solidFill>
          <a:schemeClr val="tx1">
            <a:lumMod val="95000"/>
            <a:lumOff val="5000"/>
          </a:schemeClr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前臺</a:t>
          </a:r>
        </a:p>
      </dsp:txBody>
      <dsp:txXfrm>
        <a:off x="2381929" y="1382607"/>
        <a:ext cx="1205470" cy="367521"/>
      </dsp:txXfrm>
    </dsp:sp>
    <dsp:sp modelId="{DA02D513-4943-40C0-84B3-E2E9711C54D1}">
      <dsp:nvSpPr>
        <dsp:cNvPr id="0" name=""/>
        <dsp:cNvSpPr/>
      </dsp:nvSpPr>
      <dsp:spPr>
        <a:xfrm>
          <a:off x="3828494" y="693504"/>
          <a:ext cx="1205470" cy="367521"/>
        </a:xfrm>
        <a:prstGeom prst="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會員</a:t>
          </a:r>
        </a:p>
      </dsp:txBody>
      <dsp:txXfrm>
        <a:off x="3828494" y="693504"/>
        <a:ext cx="1205470" cy="367521"/>
      </dsp:txXfrm>
    </dsp:sp>
    <dsp:sp modelId="{94B508C4-D1E5-44AA-A382-31A3154BC909}">
      <dsp:nvSpPr>
        <dsp:cNvPr id="0" name=""/>
        <dsp:cNvSpPr/>
      </dsp:nvSpPr>
      <dsp:spPr>
        <a:xfrm>
          <a:off x="5275058" y="4401"/>
          <a:ext cx="1205470" cy="367521"/>
        </a:xfrm>
        <a:prstGeom prst="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Menu</a:t>
          </a:r>
          <a:endParaRPr lang="zh-TW" altLang="en-US" sz="15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275058" y="4401"/>
        <a:ext cx="1205470" cy="367521"/>
      </dsp:txXfrm>
    </dsp:sp>
    <dsp:sp modelId="{A62811D8-002D-4BA9-B3A1-B3E4FC8BEFE1}">
      <dsp:nvSpPr>
        <dsp:cNvPr id="0" name=""/>
        <dsp:cNvSpPr/>
      </dsp:nvSpPr>
      <dsp:spPr>
        <a:xfrm>
          <a:off x="5275058" y="463803"/>
          <a:ext cx="1205470" cy="367521"/>
        </a:xfrm>
        <a:prstGeom prst="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購物車</a:t>
          </a:r>
        </a:p>
      </dsp:txBody>
      <dsp:txXfrm>
        <a:off x="5275058" y="463803"/>
        <a:ext cx="1205470" cy="367521"/>
      </dsp:txXfrm>
    </dsp:sp>
    <dsp:sp modelId="{9A09E725-4E87-444E-BC91-5B42D70296F4}">
      <dsp:nvSpPr>
        <dsp:cNvPr id="0" name=""/>
        <dsp:cNvSpPr/>
      </dsp:nvSpPr>
      <dsp:spPr>
        <a:xfrm>
          <a:off x="6721623" y="463803"/>
          <a:ext cx="1205470" cy="367521"/>
        </a:xfrm>
        <a:prstGeom prst="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點數折抵</a:t>
          </a:r>
        </a:p>
      </dsp:txBody>
      <dsp:txXfrm>
        <a:off x="6721623" y="463803"/>
        <a:ext cx="1205470" cy="367521"/>
      </dsp:txXfrm>
    </dsp:sp>
    <dsp:sp modelId="{02A8B546-B5A5-44FE-B805-F7B44CFDBE35}">
      <dsp:nvSpPr>
        <dsp:cNvPr id="0" name=""/>
        <dsp:cNvSpPr/>
      </dsp:nvSpPr>
      <dsp:spPr>
        <a:xfrm>
          <a:off x="8168187" y="463803"/>
          <a:ext cx="1205470" cy="367521"/>
        </a:xfrm>
        <a:prstGeom prst="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結帳</a:t>
          </a:r>
        </a:p>
      </dsp:txBody>
      <dsp:txXfrm>
        <a:off x="8168187" y="463803"/>
        <a:ext cx="1205470" cy="367521"/>
      </dsp:txXfrm>
    </dsp:sp>
    <dsp:sp modelId="{0F8F1421-F986-46AD-86B0-F20D487BB288}">
      <dsp:nvSpPr>
        <dsp:cNvPr id="0" name=""/>
        <dsp:cNvSpPr/>
      </dsp:nvSpPr>
      <dsp:spPr>
        <a:xfrm>
          <a:off x="5275058" y="923205"/>
          <a:ext cx="1205470" cy="367521"/>
        </a:xfrm>
        <a:prstGeom prst="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會員資料維護</a:t>
          </a:r>
        </a:p>
      </dsp:txBody>
      <dsp:txXfrm>
        <a:off x="5275058" y="923205"/>
        <a:ext cx="1205470" cy="367521"/>
      </dsp:txXfrm>
    </dsp:sp>
    <dsp:sp modelId="{263D0498-5CB4-4771-A89D-E337E9CA50A0}">
      <dsp:nvSpPr>
        <dsp:cNvPr id="0" name=""/>
        <dsp:cNvSpPr/>
      </dsp:nvSpPr>
      <dsp:spPr>
        <a:xfrm>
          <a:off x="5275058" y="1382607"/>
          <a:ext cx="1205470" cy="367521"/>
        </a:xfrm>
        <a:prstGeom prst="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設定</a:t>
          </a:r>
        </a:p>
      </dsp:txBody>
      <dsp:txXfrm>
        <a:off x="5275058" y="1382607"/>
        <a:ext cx="1205470" cy="367521"/>
      </dsp:txXfrm>
    </dsp:sp>
    <dsp:sp modelId="{CB5892C7-BE7A-4628-A8D2-36499814EDA6}">
      <dsp:nvSpPr>
        <dsp:cNvPr id="0" name=""/>
        <dsp:cNvSpPr/>
      </dsp:nvSpPr>
      <dsp:spPr>
        <a:xfrm>
          <a:off x="3828494" y="2071710"/>
          <a:ext cx="1205470" cy="36752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訪客</a:t>
          </a:r>
        </a:p>
      </dsp:txBody>
      <dsp:txXfrm>
        <a:off x="3828494" y="2071710"/>
        <a:ext cx="1205470" cy="367521"/>
      </dsp:txXfrm>
    </dsp:sp>
    <dsp:sp modelId="{9DC2E0D9-B4CF-405A-98A6-A05100817239}">
      <dsp:nvSpPr>
        <dsp:cNvPr id="0" name=""/>
        <dsp:cNvSpPr/>
      </dsp:nvSpPr>
      <dsp:spPr>
        <a:xfrm>
          <a:off x="5275058" y="1842009"/>
          <a:ext cx="1205470" cy="36752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Menu</a:t>
          </a:r>
          <a:endParaRPr lang="zh-TW" altLang="en-US" sz="15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275058" y="1842009"/>
        <a:ext cx="1205470" cy="367521"/>
      </dsp:txXfrm>
    </dsp:sp>
    <dsp:sp modelId="{EF5D5412-F1EB-48BE-AE98-FF8BB86632F4}">
      <dsp:nvSpPr>
        <dsp:cNvPr id="0" name=""/>
        <dsp:cNvSpPr/>
      </dsp:nvSpPr>
      <dsp:spPr>
        <a:xfrm>
          <a:off x="5275058" y="2301411"/>
          <a:ext cx="1205470" cy="36752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購物車</a:t>
          </a:r>
        </a:p>
      </dsp:txBody>
      <dsp:txXfrm>
        <a:off x="5275058" y="2301411"/>
        <a:ext cx="1205470" cy="367521"/>
      </dsp:txXfrm>
    </dsp:sp>
    <dsp:sp modelId="{DCF63D5A-7DF1-4125-972A-1E28113B7F03}">
      <dsp:nvSpPr>
        <dsp:cNvPr id="0" name=""/>
        <dsp:cNvSpPr/>
      </dsp:nvSpPr>
      <dsp:spPr>
        <a:xfrm>
          <a:off x="6721623" y="2301411"/>
          <a:ext cx="1205470" cy="36752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結帳</a:t>
          </a:r>
        </a:p>
      </dsp:txBody>
      <dsp:txXfrm>
        <a:off x="6721623" y="2301411"/>
        <a:ext cx="1205470" cy="367521"/>
      </dsp:txXfrm>
    </dsp:sp>
    <dsp:sp modelId="{E40FA7C4-7327-4021-B5B4-E234F52B61E6}">
      <dsp:nvSpPr>
        <dsp:cNvPr id="0" name=""/>
        <dsp:cNvSpPr/>
      </dsp:nvSpPr>
      <dsp:spPr>
        <a:xfrm>
          <a:off x="2381929" y="4598420"/>
          <a:ext cx="1205470" cy="367521"/>
        </a:xfrm>
        <a:prstGeom prst="rect">
          <a:avLst/>
        </a:prstGeom>
        <a:solidFill>
          <a:schemeClr val="tx1">
            <a:lumMod val="95000"/>
            <a:lumOff val="5000"/>
          </a:schemeClr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後臺</a:t>
          </a:r>
          <a:endParaRPr lang="zh-TW" altLang="en-US" sz="15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381929" y="4598420"/>
        <a:ext cx="1205470" cy="367521"/>
      </dsp:txXfrm>
    </dsp:sp>
    <dsp:sp modelId="{860EFB25-095B-4331-BBCF-2B08C05992C9}">
      <dsp:nvSpPr>
        <dsp:cNvPr id="0" name=""/>
        <dsp:cNvSpPr/>
      </dsp:nvSpPr>
      <dsp:spPr>
        <a:xfrm>
          <a:off x="3828494" y="3679616"/>
          <a:ext cx="1205470" cy="367521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店長</a:t>
          </a:r>
        </a:p>
      </dsp:txBody>
      <dsp:txXfrm>
        <a:off x="3828494" y="3679616"/>
        <a:ext cx="1205470" cy="367521"/>
      </dsp:txXfrm>
    </dsp:sp>
    <dsp:sp modelId="{780E0CD9-A6C2-4FDC-A3C9-B87E483AB145}">
      <dsp:nvSpPr>
        <dsp:cNvPr id="0" name=""/>
        <dsp:cNvSpPr/>
      </dsp:nvSpPr>
      <dsp:spPr>
        <a:xfrm>
          <a:off x="5275058" y="2760812"/>
          <a:ext cx="1205470" cy="367521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訂單維護</a:t>
          </a:r>
        </a:p>
      </dsp:txBody>
      <dsp:txXfrm>
        <a:off x="5275058" y="2760812"/>
        <a:ext cx="1205470" cy="367521"/>
      </dsp:txXfrm>
    </dsp:sp>
    <dsp:sp modelId="{AB9B7445-A19F-4596-8A0D-A97A0EC5954B}">
      <dsp:nvSpPr>
        <dsp:cNvPr id="0" name=""/>
        <dsp:cNvSpPr/>
      </dsp:nvSpPr>
      <dsp:spPr>
        <a:xfrm>
          <a:off x="5275058" y="3220214"/>
          <a:ext cx="1205470" cy="367521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商品維護</a:t>
          </a:r>
        </a:p>
      </dsp:txBody>
      <dsp:txXfrm>
        <a:off x="5275058" y="3220214"/>
        <a:ext cx="1205470" cy="367521"/>
      </dsp:txXfrm>
    </dsp:sp>
    <dsp:sp modelId="{5A392395-E024-472E-B7C6-B726C3DB30D4}">
      <dsp:nvSpPr>
        <dsp:cNvPr id="0" name=""/>
        <dsp:cNvSpPr/>
      </dsp:nvSpPr>
      <dsp:spPr>
        <a:xfrm>
          <a:off x="5275058" y="3679616"/>
          <a:ext cx="1205470" cy="367521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會員資料維護</a:t>
          </a:r>
        </a:p>
      </dsp:txBody>
      <dsp:txXfrm>
        <a:off x="5275058" y="3679616"/>
        <a:ext cx="1205470" cy="367521"/>
      </dsp:txXfrm>
    </dsp:sp>
    <dsp:sp modelId="{DD7D631B-0FF9-4223-B5EB-78D4D10D596B}">
      <dsp:nvSpPr>
        <dsp:cNvPr id="0" name=""/>
        <dsp:cNvSpPr/>
      </dsp:nvSpPr>
      <dsp:spPr>
        <a:xfrm>
          <a:off x="5275058" y="4139018"/>
          <a:ext cx="1205470" cy="367521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系統維護</a:t>
          </a:r>
        </a:p>
      </dsp:txBody>
      <dsp:txXfrm>
        <a:off x="5275058" y="4139018"/>
        <a:ext cx="1205470" cy="367521"/>
      </dsp:txXfrm>
    </dsp:sp>
    <dsp:sp modelId="{83C2C280-97BE-4E0D-BAB5-D5163F59C9CC}">
      <dsp:nvSpPr>
        <dsp:cNvPr id="0" name=""/>
        <dsp:cNvSpPr/>
      </dsp:nvSpPr>
      <dsp:spPr>
        <a:xfrm>
          <a:off x="5275058" y="4598420"/>
          <a:ext cx="1205470" cy="367521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員工資料維護</a:t>
          </a:r>
        </a:p>
      </dsp:txBody>
      <dsp:txXfrm>
        <a:off x="5275058" y="4598420"/>
        <a:ext cx="1205470" cy="367521"/>
      </dsp:txXfrm>
    </dsp:sp>
    <dsp:sp modelId="{A27EEC53-6074-47FA-817C-B00B4A91D00C}">
      <dsp:nvSpPr>
        <dsp:cNvPr id="0" name=""/>
        <dsp:cNvSpPr/>
      </dsp:nvSpPr>
      <dsp:spPr>
        <a:xfrm>
          <a:off x="3828494" y="5517223"/>
          <a:ext cx="1205470" cy="367521"/>
        </a:xfrm>
        <a:prstGeom prst="rect">
          <a:avLst/>
        </a:prstGeom>
        <a:solidFill>
          <a:srgbClr val="4472C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員工</a:t>
          </a:r>
        </a:p>
      </dsp:txBody>
      <dsp:txXfrm>
        <a:off x="3828494" y="5517223"/>
        <a:ext cx="1205470" cy="367521"/>
      </dsp:txXfrm>
    </dsp:sp>
    <dsp:sp modelId="{732EF1DE-5937-40E4-BACE-EB1F2475B626}">
      <dsp:nvSpPr>
        <dsp:cNvPr id="0" name=""/>
        <dsp:cNvSpPr/>
      </dsp:nvSpPr>
      <dsp:spPr>
        <a:xfrm>
          <a:off x="5275058" y="5057822"/>
          <a:ext cx="1205470" cy="367521"/>
        </a:xfrm>
        <a:prstGeom prst="rect">
          <a:avLst/>
        </a:prstGeom>
        <a:solidFill>
          <a:srgbClr val="4472C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訂單維護</a:t>
          </a:r>
        </a:p>
      </dsp:txBody>
      <dsp:txXfrm>
        <a:off x="5275058" y="5057822"/>
        <a:ext cx="1205470" cy="367521"/>
      </dsp:txXfrm>
    </dsp:sp>
    <dsp:sp modelId="{6F89C00A-FFD8-49E7-98E8-7F35AF5BE285}">
      <dsp:nvSpPr>
        <dsp:cNvPr id="0" name=""/>
        <dsp:cNvSpPr/>
      </dsp:nvSpPr>
      <dsp:spPr>
        <a:xfrm>
          <a:off x="5275058" y="5517223"/>
          <a:ext cx="1205470" cy="3675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商品維護</a:t>
          </a:r>
        </a:p>
      </dsp:txBody>
      <dsp:txXfrm>
        <a:off x="5275058" y="5517223"/>
        <a:ext cx="1205470" cy="367521"/>
      </dsp:txXfrm>
    </dsp:sp>
    <dsp:sp modelId="{248D465F-E676-4FD6-AAC0-5547EFB39E07}">
      <dsp:nvSpPr>
        <dsp:cNvPr id="0" name=""/>
        <dsp:cNvSpPr/>
      </dsp:nvSpPr>
      <dsp:spPr>
        <a:xfrm>
          <a:off x="5275058" y="5976625"/>
          <a:ext cx="1205470" cy="3675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會員資料維護</a:t>
          </a:r>
        </a:p>
      </dsp:txBody>
      <dsp:txXfrm>
        <a:off x="5275058" y="5976625"/>
        <a:ext cx="1205470" cy="3675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D11E16-7C71-F51A-0FA1-4FD2610C7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398F80B-AB1C-0EBF-1073-ACCC35B100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145A3F-4F07-C7E4-5EC2-9E11C3996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45964-463B-448F-831B-9DCB2F1A98E5}" type="datetimeFigureOut">
              <a:rPr lang="zh-TW" altLang="en-US" smtClean="0"/>
              <a:t>2023/7/2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E85C375-FAE2-6FF1-89EA-7BC5AE606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FF5B54-0953-9052-07CC-5A526D0E6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1B41-CF73-42E4-8A67-1C2DDE0A6D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509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B2A2B0-B46C-B7A8-18C1-E62408396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E34A16A-74D1-CD91-2C3B-5417095E3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547CB0-C139-2DE9-6897-5FBD57A39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45964-463B-448F-831B-9DCB2F1A98E5}" type="datetimeFigureOut">
              <a:rPr lang="zh-TW" altLang="en-US" smtClean="0"/>
              <a:t>2023/7/2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AD6ED4-56EB-1277-7D49-273013956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DDD468-3A47-CFE9-431B-87285EDB4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1B41-CF73-42E4-8A67-1C2DDE0A6D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3393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18F9DB0-7C5A-2367-9F23-B480288690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1222485-7E4F-1868-01E5-F4B19201D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85FC9E-272A-F949-E4A0-1CDA17F34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45964-463B-448F-831B-9DCB2F1A98E5}" type="datetimeFigureOut">
              <a:rPr lang="zh-TW" altLang="en-US" smtClean="0"/>
              <a:t>2023/7/2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31B325-75AE-928A-FCE2-44703C867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78309E-05FA-4465-1AB5-B3E728316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1B41-CF73-42E4-8A67-1C2DDE0A6D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601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BF25BF-CDC5-0EDD-E38B-F74D5519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47D02E-4177-519F-61AD-802BD1661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6AEE57B-E46E-6BDA-7A5D-197036151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45964-463B-448F-831B-9DCB2F1A98E5}" type="datetimeFigureOut">
              <a:rPr lang="zh-TW" altLang="en-US" smtClean="0"/>
              <a:t>2023/7/2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0B7EF33-ACAE-934F-BA64-08E1C58EC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E6E0481-F19F-11B1-C945-F93ECA27F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1B41-CF73-42E4-8A67-1C2DDE0A6D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8717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934096-FC65-CBBE-D2EE-1FC232FC1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0B9F9C4-DB63-E840-8382-4E399FB5D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0FE9AA-096D-99DF-E94F-97F214E75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45964-463B-448F-831B-9DCB2F1A98E5}" type="datetimeFigureOut">
              <a:rPr lang="zh-TW" altLang="en-US" smtClean="0"/>
              <a:t>2023/7/2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0839F9-4E7B-75BE-FD76-B1461A271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E70659-9261-C53B-5A2E-9F4059E11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1B41-CF73-42E4-8A67-1C2DDE0A6D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5462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B61679-B0B3-72DA-8EC6-7F622A823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08EB3A-1ED1-6712-4F6C-40D95EA41E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5DA922A-E142-11F8-3AE2-0E48C7BD46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99E5833-6A7F-5D4A-DBBE-C45064EA6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45964-463B-448F-831B-9DCB2F1A98E5}" type="datetimeFigureOut">
              <a:rPr lang="zh-TW" altLang="en-US" smtClean="0"/>
              <a:t>2023/7/2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BEE7583-F02D-950D-53A2-0C1810F84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2FFE258-299D-8A1E-D916-CEE65A73F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1B41-CF73-42E4-8A67-1C2DDE0A6D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074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BBC7C0-8ED0-32A7-095C-100FEDA76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B78B922-8D46-64A0-80E3-B7CB33FAA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B2813B8-BCBD-274B-AE39-7915F424B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BAB4CB8-2907-2643-6605-A76AC24E22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C1B7DC0-0BD9-44CB-0011-05CFB8C1C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39DB333-63F6-79A2-0827-5219397D5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45964-463B-448F-831B-9DCB2F1A98E5}" type="datetimeFigureOut">
              <a:rPr lang="zh-TW" altLang="en-US" smtClean="0"/>
              <a:t>2023/7/2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ADB0725-1B93-0AFB-2986-2F022004E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9B66D8E-9F8F-2E8B-CDB3-A47EEBC10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1B41-CF73-42E4-8A67-1C2DDE0A6D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5272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D8E4B9-BC3B-BFFA-FB40-0C28E035E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E78186D-78F4-96D5-7D06-BA2051384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45964-463B-448F-831B-9DCB2F1A98E5}" type="datetimeFigureOut">
              <a:rPr lang="zh-TW" altLang="en-US" smtClean="0"/>
              <a:t>2023/7/2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AB58A0F-A12D-148F-2AC8-8DCD9906F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81422AF-BE41-6BD0-A6E7-2912B3F41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1B41-CF73-42E4-8A67-1C2DDE0A6D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8405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7996E89-B699-B58B-B51D-9E5843DDC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45964-463B-448F-831B-9DCB2F1A98E5}" type="datetimeFigureOut">
              <a:rPr lang="zh-TW" altLang="en-US" smtClean="0"/>
              <a:t>2023/7/2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061C752-6225-05F7-49BD-9EB10E9BC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C1A1048-F85F-C32E-D099-0F1BEBD74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1B41-CF73-42E4-8A67-1C2DDE0A6D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6456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376C7-C535-8EF5-4594-D9DBBEEC0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C36FA5-6192-6553-2F19-718AA1EBE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8EE54C2-B991-10DA-AA35-BBEB13A5D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EE01504-69FA-F94E-4530-CE96D04CB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45964-463B-448F-831B-9DCB2F1A98E5}" type="datetimeFigureOut">
              <a:rPr lang="zh-TW" altLang="en-US" smtClean="0"/>
              <a:t>2023/7/2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B655B0A-DEE0-986B-CAB4-CEAF6FA3A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E9C5CC2-19E3-F5C0-DF72-48179A236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1B41-CF73-42E4-8A67-1C2DDE0A6D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2487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8AFA70-1180-6DE1-DC8B-475FA8863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248BA06-B388-9F51-59E7-5F0CEDDFF4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DEB8375-8EC4-F436-09BF-DAD106F54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F639788-705E-0285-D7CE-AE748B439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45964-463B-448F-831B-9DCB2F1A98E5}" type="datetimeFigureOut">
              <a:rPr lang="zh-TW" altLang="en-US" smtClean="0"/>
              <a:t>2023/7/2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429116F-89F2-3FA6-5E35-B7A35964A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9ABFFD5-E940-6C04-D7CA-C281BB0D5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1B41-CF73-42E4-8A67-1C2DDE0A6D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5066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1C6A9F2-4D29-94DC-59E3-0ED983EAE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64FEC97-CB69-2E09-C214-DFAA0EA17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F58060-532D-3D94-E941-7911A6598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45964-463B-448F-831B-9DCB2F1A98E5}" type="datetimeFigureOut">
              <a:rPr lang="zh-TW" altLang="en-US" smtClean="0"/>
              <a:t>2023/7/2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4610D0-0CEF-971A-6F27-28E876A654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8AEB24-A2E0-026D-5200-8BDAAFA4D2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A1B41-CF73-42E4-8A67-1C2DDE0A6D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2550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3AB07B4C-7426-5E8B-2C7D-C64C28A68D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4055305"/>
              </p:ext>
            </p:extLst>
          </p:nvPr>
        </p:nvGraphicFramePr>
        <p:xfrm>
          <a:off x="505097" y="235131"/>
          <a:ext cx="11146972" cy="6348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F0155D9A-9301-B9BA-6851-6580F5AA5E49}"/>
              </a:ext>
            </a:extLst>
          </p:cNvPr>
          <p:cNvSpPr txBox="1"/>
          <p:nvPr/>
        </p:nvSpPr>
        <p:spPr>
          <a:xfrm>
            <a:off x="676930" y="38317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系統架構</a:t>
            </a: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D6537CE4-B86D-2DF7-7C92-1293E3EEA654}"/>
              </a:ext>
            </a:extLst>
          </p:cNvPr>
          <p:cNvCxnSpPr>
            <a:cxnSpLocks/>
          </p:cNvCxnSpPr>
          <p:nvPr/>
        </p:nvCxnSpPr>
        <p:spPr>
          <a:xfrm>
            <a:off x="795665" y="1029508"/>
            <a:ext cx="1816906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714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3280784-3EF5-CCD5-3959-3F08D0C76D86}"/>
              </a:ext>
            </a:extLst>
          </p:cNvPr>
          <p:cNvSpPr txBox="1"/>
          <p:nvPr/>
        </p:nvSpPr>
        <p:spPr>
          <a:xfrm>
            <a:off x="676930" y="383177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資料庫架構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7551838-C031-1FB5-70FC-CE0B277B6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920" y="461554"/>
            <a:ext cx="7683784" cy="6182996"/>
          </a:xfrm>
          <a:prstGeom prst="rect">
            <a:avLst/>
          </a:prstGeom>
        </p:spPr>
      </p:pic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12449B2D-5391-D13A-66B3-93CADA298271}"/>
              </a:ext>
            </a:extLst>
          </p:cNvPr>
          <p:cNvCxnSpPr/>
          <p:nvPr/>
        </p:nvCxnSpPr>
        <p:spPr>
          <a:xfrm>
            <a:off x="795665" y="1029508"/>
            <a:ext cx="2255520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572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寬螢幕</PresentationFormat>
  <Paragraphs>26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彥儀 何</dc:creator>
  <cp:lastModifiedBy>彥儀 何</cp:lastModifiedBy>
  <cp:revision>1</cp:revision>
  <dcterms:created xsi:type="dcterms:W3CDTF">2023-07-01T17:39:53Z</dcterms:created>
  <dcterms:modified xsi:type="dcterms:W3CDTF">2023-07-01T17:40:17Z</dcterms:modified>
</cp:coreProperties>
</file>