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1098" r:id="rId2"/>
    <p:sldId id="476" r:id="rId3"/>
    <p:sldId id="477" r:id="rId4"/>
    <p:sldId id="478" r:id="rId5"/>
    <p:sldId id="1110" r:id="rId6"/>
    <p:sldId id="1111" r:id="rId7"/>
    <p:sldId id="1099" r:id="rId8"/>
    <p:sldId id="1102" r:id="rId9"/>
    <p:sldId id="1104" r:id="rId10"/>
    <p:sldId id="1106" r:id="rId11"/>
    <p:sldId id="1107" r:id="rId12"/>
    <p:sldId id="1108" r:id="rId13"/>
    <p:sldId id="1119" r:id="rId14"/>
    <p:sldId id="1120" r:id="rId15"/>
    <p:sldId id="1121" r:id="rId16"/>
    <p:sldId id="1122" r:id="rId17"/>
    <p:sldId id="1123" r:id="rId18"/>
    <p:sldId id="1124" r:id="rId19"/>
    <p:sldId id="1125" r:id="rId20"/>
    <p:sldId id="1126" r:id="rId21"/>
    <p:sldId id="1127" r:id="rId22"/>
    <p:sldId id="1128" r:id="rId23"/>
    <p:sldId id="1129" r:id="rId24"/>
    <p:sldId id="1130" r:id="rId25"/>
    <p:sldId id="1131" r:id="rId26"/>
    <p:sldId id="1132" r:id="rId27"/>
    <p:sldId id="113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 Guannan" userId="459ef0fc5a933e81" providerId="LiveId" clId="{87D8808B-E83C-45F6-BF1E-73939D4F82A6}"/>
    <pc:docChg chg="custSel addSld delSld modSld">
      <pc:chgData name="QU Guannan" userId="459ef0fc5a933e81" providerId="LiveId" clId="{87D8808B-E83C-45F6-BF1E-73939D4F82A6}" dt="2018-12-10T02:30:20.814" v="72" actId="1076"/>
      <pc:docMkLst>
        <pc:docMk/>
      </pc:docMkLst>
      <pc:sldChg chg="add del">
        <pc:chgData name="QU Guannan" userId="459ef0fc5a933e81" providerId="LiveId" clId="{87D8808B-E83C-45F6-BF1E-73939D4F82A6}" dt="2018-12-10T02:25:21.873" v="9" actId="2696"/>
        <pc:sldMkLst>
          <pc:docMk/>
          <pc:sldMk cId="4168934966" sldId="256"/>
        </pc:sldMkLst>
      </pc:sldChg>
      <pc:sldChg chg="delSp modSp add">
        <pc:chgData name="QU Guannan" userId="459ef0fc5a933e81" providerId="LiveId" clId="{87D8808B-E83C-45F6-BF1E-73939D4F82A6}" dt="2018-12-10T02:29:36.673" v="62" actId="478"/>
        <pc:sldMkLst>
          <pc:docMk/>
          <pc:sldMk cId="0" sldId="476"/>
        </pc:sldMkLst>
        <pc:spChg chg="mod">
          <ac:chgData name="QU Guannan" userId="459ef0fc5a933e81" providerId="LiveId" clId="{87D8808B-E83C-45F6-BF1E-73939D4F82A6}" dt="2018-12-10T02:29:32.678" v="61" actId="1076"/>
          <ac:spMkLst>
            <pc:docMk/>
            <pc:sldMk cId="0" sldId="476"/>
            <ac:spMk id="73730" creationId="{BD0C2B19-6562-41E2-95C7-B191EF9B516E}"/>
          </ac:spMkLst>
        </pc:spChg>
        <pc:spChg chg="del">
          <ac:chgData name="QU Guannan" userId="459ef0fc5a933e81" providerId="LiveId" clId="{87D8808B-E83C-45F6-BF1E-73939D4F82A6}" dt="2018-12-10T02:29:36.673" v="62" actId="478"/>
          <ac:spMkLst>
            <pc:docMk/>
            <pc:sldMk cId="0" sldId="476"/>
            <ac:spMk id="261167" creationId="{6364D553-246B-4767-BDDA-DA005CF59C9E}"/>
          </ac:spMkLst>
        </pc:spChg>
      </pc:sldChg>
      <pc:sldChg chg="delSp add">
        <pc:chgData name="QU Guannan" userId="459ef0fc5a933e81" providerId="LiveId" clId="{87D8808B-E83C-45F6-BF1E-73939D4F82A6}" dt="2018-12-10T02:29:39.520" v="63" actId="478"/>
        <pc:sldMkLst>
          <pc:docMk/>
          <pc:sldMk cId="0" sldId="477"/>
        </pc:sldMkLst>
        <pc:spChg chg="del">
          <ac:chgData name="QU Guannan" userId="459ef0fc5a933e81" providerId="LiveId" clId="{87D8808B-E83C-45F6-BF1E-73939D4F82A6}" dt="2018-12-10T02:29:39.520" v="63" actId="478"/>
          <ac:spMkLst>
            <pc:docMk/>
            <pc:sldMk cId="0" sldId="477"/>
            <ac:spMk id="262189" creationId="{B93ACCE5-C7A5-419A-88A5-DEBF6C11BAFE}"/>
          </ac:spMkLst>
        </pc:spChg>
      </pc:sldChg>
      <pc:sldChg chg="delSp add">
        <pc:chgData name="QU Guannan" userId="459ef0fc5a933e81" providerId="LiveId" clId="{87D8808B-E83C-45F6-BF1E-73939D4F82A6}" dt="2018-12-10T02:29:44.626" v="64" actId="478"/>
        <pc:sldMkLst>
          <pc:docMk/>
          <pc:sldMk cId="0" sldId="478"/>
        </pc:sldMkLst>
        <pc:spChg chg="del">
          <ac:chgData name="QU Guannan" userId="459ef0fc5a933e81" providerId="LiveId" clId="{87D8808B-E83C-45F6-BF1E-73939D4F82A6}" dt="2018-12-10T02:29:44.626" v="64" actId="478"/>
          <ac:spMkLst>
            <pc:docMk/>
            <pc:sldMk cId="0" sldId="478"/>
            <ac:spMk id="263305" creationId="{BE6ABA4F-6224-43F8-AB6B-E6C0853824E6}"/>
          </ac:spMkLst>
        </pc:spChg>
      </pc:sldChg>
      <pc:sldChg chg="add del">
        <pc:chgData name="QU Guannan" userId="459ef0fc5a933e81" providerId="LiveId" clId="{87D8808B-E83C-45F6-BF1E-73939D4F82A6}" dt="2018-12-10T02:12:55.368" v="3" actId="2696"/>
        <pc:sldMkLst>
          <pc:docMk/>
          <pc:sldMk cId="0" sldId="984"/>
        </pc:sldMkLst>
      </pc:sldChg>
      <pc:sldChg chg="modSp">
        <pc:chgData name="QU Guannan" userId="459ef0fc5a933e81" providerId="LiveId" clId="{87D8808B-E83C-45F6-BF1E-73939D4F82A6}" dt="2018-12-10T02:30:20.814" v="72" actId="1076"/>
        <pc:sldMkLst>
          <pc:docMk/>
          <pc:sldMk cId="0" sldId="998"/>
        </pc:sldMkLst>
        <pc:spChg chg="mod">
          <ac:chgData name="QU Guannan" userId="459ef0fc5a933e81" providerId="LiveId" clId="{87D8808B-E83C-45F6-BF1E-73939D4F82A6}" dt="2018-12-10T02:30:20.814" v="72" actId="1076"/>
          <ac:spMkLst>
            <pc:docMk/>
            <pc:sldMk cId="0" sldId="998"/>
            <ac:spMk id="56322" creationId="{DC46722D-9E8A-4999-BC57-20AB7E12DA0D}"/>
          </ac:spMkLst>
        </pc:spChg>
      </pc:sldChg>
      <pc:sldChg chg="modSp add">
        <pc:chgData name="QU Guannan" userId="459ef0fc5a933e81" providerId="LiveId" clId="{87D8808B-E83C-45F6-BF1E-73939D4F82A6}" dt="2018-12-10T02:29:54.566" v="66" actId="14100"/>
        <pc:sldMkLst>
          <pc:docMk/>
          <pc:sldMk cId="0" sldId="1075"/>
        </pc:sldMkLst>
        <pc:spChg chg="mod">
          <ac:chgData name="QU Guannan" userId="459ef0fc5a933e81" providerId="LiveId" clId="{87D8808B-E83C-45F6-BF1E-73939D4F82A6}" dt="2018-12-10T02:29:54.566" v="66" actId="14100"/>
          <ac:spMkLst>
            <pc:docMk/>
            <pc:sldMk cId="0" sldId="1075"/>
            <ac:spMk id="101378" creationId="{C9993176-C47C-45A4-BC34-E5BC26C3CC7C}"/>
          </ac:spMkLst>
        </pc:spChg>
      </pc:sldChg>
      <pc:sldChg chg="modSp">
        <pc:chgData name="QU Guannan" userId="459ef0fc5a933e81" providerId="LiveId" clId="{87D8808B-E83C-45F6-BF1E-73939D4F82A6}" dt="2018-12-10T02:30:08.103" v="69" actId="1076"/>
        <pc:sldMkLst>
          <pc:docMk/>
          <pc:sldMk cId="0" sldId="1076"/>
        </pc:sldMkLst>
        <pc:spChg chg="mod">
          <ac:chgData name="QU Guannan" userId="459ef0fc5a933e81" providerId="LiveId" clId="{87D8808B-E83C-45F6-BF1E-73939D4F82A6}" dt="2018-12-10T02:30:08.103" v="69" actId="1076"/>
          <ac:spMkLst>
            <pc:docMk/>
            <pc:sldMk cId="0" sldId="1076"/>
            <ac:spMk id="121858" creationId="{017BFF42-6C8A-49FF-8E79-4C7408B67D9D}"/>
          </ac:spMkLst>
        </pc:spChg>
      </pc:sldChg>
      <pc:sldChg chg="delSp modSp add">
        <pc:chgData name="QU Guannan" userId="459ef0fc5a933e81" providerId="LiveId" clId="{87D8808B-E83C-45F6-BF1E-73939D4F82A6}" dt="2018-12-10T02:30:01.777" v="68" actId="478"/>
        <pc:sldMkLst>
          <pc:docMk/>
          <pc:sldMk cId="0" sldId="1096"/>
        </pc:sldMkLst>
        <pc:spChg chg="mod">
          <ac:chgData name="QU Guannan" userId="459ef0fc5a933e81" providerId="LiveId" clId="{87D8808B-E83C-45F6-BF1E-73939D4F82A6}" dt="2018-12-10T02:29:59.573" v="67" actId="1076"/>
          <ac:spMkLst>
            <pc:docMk/>
            <pc:sldMk cId="0" sldId="1096"/>
            <ac:spMk id="99334" creationId="{4F92BE20-1CA8-414D-A7DE-CEBA4B4D18D9}"/>
          </ac:spMkLst>
        </pc:spChg>
        <pc:spChg chg="del">
          <ac:chgData name="QU Guannan" userId="459ef0fc5a933e81" providerId="LiveId" clId="{87D8808B-E83C-45F6-BF1E-73939D4F82A6}" dt="2018-12-10T02:30:01.777" v="68" actId="478"/>
          <ac:spMkLst>
            <pc:docMk/>
            <pc:sldMk cId="0" sldId="1096"/>
            <ac:spMk id="279588" creationId="{B1937FE4-122B-4500-A18A-DFFACBFA43A4}"/>
          </ac:spMkLst>
        </pc:spChg>
      </pc:sldChg>
      <pc:sldChg chg="add del">
        <pc:chgData name="QU Guannan" userId="459ef0fc5a933e81" providerId="LiveId" clId="{87D8808B-E83C-45F6-BF1E-73939D4F82A6}" dt="2018-12-10T02:25:34.357" v="11" actId="2696"/>
        <pc:sldMkLst>
          <pc:docMk/>
          <pc:sldMk cId="741077388" sldId="1097"/>
        </pc:sldMkLst>
      </pc:sldChg>
      <pc:sldChg chg="delSp modSp add">
        <pc:chgData name="QU Guannan" userId="459ef0fc5a933e81" providerId="LiveId" clId="{87D8808B-E83C-45F6-BF1E-73939D4F82A6}" dt="2018-12-10T02:28:47.928" v="60"/>
        <pc:sldMkLst>
          <pc:docMk/>
          <pc:sldMk cId="3523279296" sldId="1097"/>
        </pc:sldMkLst>
        <pc:spChg chg="del">
          <ac:chgData name="QU Guannan" userId="459ef0fc5a933e81" providerId="LiveId" clId="{87D8808B-E83C-45F6-BF1E-73939D4F82A6}" dt="2018-12-10T02:25:41.106" v="13" actId="478"/>
          <ac:spMkLst>
            <pc:docMk/>
            <pc:sldMk cId="3523279296" sldId="1097"/>
            <ac:spMk id="2" creationId="{10B57CA6-94EA-4DFF-9405-BF92234875B8}"/>
          </ac:spMkLst>
        </pc:spChg>
        <pc:spChg chg="mod">
          <ac:chgData name="QU Guannan" userId="459ef0fc5a933e81" providerId="LiveId" clId="{87D8808B-E83C-45F6-BF1E-73939D4F82A6}" dt="2018-12-10T02:28:47.928" v="60"/>
          <ac:spMkLst>
            <pc:docMk/>
            <pc:sldMk cId="3523279296" sldId="1097"/>
            <ac:spMk id="3" creationId="{DE131B47-EB78-4330-B8E6-A60DCBD184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9A74E-3E42-494A-87F4-9A655541ABD8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8F9E0-7041-4F26-836E-AB7D108EB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796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2B70B-E4DE-48A8-9EED-B3125FDC9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817B98-ED6C-459C-8BCF-FB511F0A4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04B3B-D1CF-4310-B693-FEC429AC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F78-6349-484E-AFEC-15E57F478A3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B18DE-D6BB-476D-AE58-D9C63A86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357BF-9D10-42A7-BFED-D56E908D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123D-58C4-461A-AF7D-5030EC081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3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5AA7B-3369-4CB8-84C4-6EBBE115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351387-CB03-4BA6-8111-E34BDBDAD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E0169-1606-4F7D-A12B-2D2D63F6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F78-6349-484E-AFEC-15E57F478A3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190E0-EBC4-45A7-8873-69A86603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A290F-C606-4DF7-9D05-3C05EE91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123D-58C4-461A-AF7D-5030EC081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4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FD400F-BFD9-418A-B17D-0F299E81C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673EE6-7681-4864-9110-2015F954A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2403C-502F-4E82-9DA5-8B714ECF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F78-6349-484E-AFEC-15E57F478A3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E8582-EF84-4458-933B-3E1B8B92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1741F-FA79-4977-87AF-5EDE827D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123D-58C4-461A-AF7D-5030EC081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05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86B55-C59B-4A31-B21A-D82AF1D2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28DB31-94C3-4F6D-9873-B93A9297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42992-EE2A-4640-B0BE-26080845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F78-6349-484E-AFEC-15E57F478A3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FA457-65E8-4992-85F6-D68D4D66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51167-B45E-48C0-9BF4-77AEFB40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123D-58C4-461A-AF7D-5030EC081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3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0C559-EA09-4BE2-B4DC-E2FE0862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CAE802-087D-4D0A-B7AF-22A86AB59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B5728-7EFF-4AC9-844F-ADFE589D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F78-6349-484E-AFEC-15E57F478A3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3C44B-521B-44D5-A86B-7C33E922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266BA-80CE-48F0-A804-D5BCFB00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123D-58C4-461A-AF7D-5030EC081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6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6D85F-5FA9-4664-A2F3-BEC08E6E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F0B9A-A89F-4280-AC3F-D9279680D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B715AA-7108-4A09-A7B2-7BE4DDE88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BAB63C-65F3-426A-AA54-31C611E6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F78-6349-484E-AFEC-15E57F478A3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1E45C-24ED-4AD7-B178-61640CDE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DC931A-E7D6-4910-BE62-40219C58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123D-58C4-461A-AF7D-5030EC081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67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8264C-211D-4404-B0C8-3433ECE2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5CE02C-858F-417B-97F3-5C40C08D2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A8DBC2-D444-459E-8A34-39C0194E1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408A92-AFE7-41CD-AB73-981C57162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3C6BD4-93A1-4433-9422-EDDCF19D3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B49014-9CD4-4DDA-8261-43D0FB88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F78-6349-484E-AFEC-15E57F478A3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68A113-D737-43B7-A140-27344798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0FB7E8-6580-4FF8-9631-54E04E3D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123D-58C4-461A-AF7D-5030EC081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68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C18EF-B36F-4F17-93AB-29C64F35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1CC27-E840-4D41-B3FE-B2652099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F78-6349-484E-AFEC-15E57F478A3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819135-20AD-440B-A598-B1C02769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6AE813-B1E4-4A78-B52A-F3263EE5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123D-58C4-461A-AF7D-5030EC081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1A162D-9DA7-483F-87B9-8E30C736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F78-6349-484E-AFEC-15E57F478A3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115B10-5975-4140-82E4-E966DCFB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B703F2-53CF-48DF-B797-31967874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123D-58C4-461A-AF7D-5030EC081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5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77A24-0815-485E-9E9B-5AD6857C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63501-BF08-4C3D-BE16-5CC0DCBD2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9E810-F3B1-4DF8-91BE-5845DFEC0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4AEFD-B161-4E97-B3AC-29436732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F78-6349-484E-AFEC-15E57F478A3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8518CD-430A-4C0A-9161-E84EE880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6CBB99-6CA1-4436-AA42-B9B4771A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123D-58C4-461A-AF7D-5030EC081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8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8AE6B-7B12-48A3-A06B-B731AB70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FADCED-1676-4EC7-98BA-43F63B23F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360A8E-9072-40F4-BFF5-934AC3FC9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314A36-AFDD-4A8A-A8C2-BE9526E2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F78-6349-484E-AFEC-15E57F478A3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61482C-A3CC-4B5C-B21C-843F653A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03B41-021F-465F-9379-7E15EB6B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123D-58C4-461A-AF7D-5030EC081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BC731C-90BE-467E-974A-3D5968DA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04D6D1-2D72-4169-A6B7-937AA8D17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E5E67-B818-4DAB-A5C4-135A08F58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40F78-6349-484E-AFEC-15E57F478A3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22D23-2367-477D-A53E-380FD4BA9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D8CE1-532D-4F4A-BCF4-93CF2324B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C123D-58C4-461A-AF7D-5030EC081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9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117" y="365125"/>
            <a:ext cx="10515600" cy="84356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难点一：存储器和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2469"/>
            <a:ext cx="10515600" cy="46844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要点：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1.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根据给定地址空间列出地址划分；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2.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根据存储地址空间要求选择合适的芯片；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3.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连接数据线，注意位扩展的芯片数据线连接；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4.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连接芯片的地址线，比如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的芯片，需要连接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根地址线；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5.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余下的地址位，分析片选信号；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注意！重要的事情说三遍，不要有任意一个地址线悬空！不要有任意一个地址线悬空！不要有任意一个地址线悬空！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5071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117" y="365125"/>
            <a:ext cx="10515600" cy="84356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难点五：流水线中的相关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2469"/>
            <a:ext cx="10515600" cy="5055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要点：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流水线中三种相关：结构、数据、控制；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7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517825"/>
              </p:ext>
            </p:extLst>
          </p:nvPr>
        </p:nvGraphicFramePr>
        <p:xfrm>
          <a:off x="2077686" y="1662547"/>
          <a:ext cx="5599653" cy="59156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599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ADD R1</a:t>
                      </a:r>
                      <a:r>
                        <a:rPr lang="zh-CN" sz="1800" kern="100" dirty="0">
                          <a:effectLst/>
                        </a:rPr>
                        <a:t>，</a:t>
                      </a:r>
                      <a:r>
                        <a:rPr lang="en-US" sz="1800" kern="100" dirty="0">
                          <a:effectLst/>
                        </a:rPr>
                        <a:t> R2</a:t>
                      </a:r>
                      <a:r>
                        <a:rPr lang="zh-CN" sz="1800" kern="100" dirty="0">
                          <a:effectLst/>
                        </a:rPr>
                        <a:t>，</a:t>
                      </a:r>
                      <a:r>
                        <a:rPr lang="en-US" sz="1800" kern="100" dirty="0">
                          <a:effectLst/>
                        </a:rPr>
                        <a:t> R3   //</a:t>
                      </a:r>
                      <a:r>
                        <a:rPr lang="zh-CN" sz="1800" kern="100" dirty="0">
                          <a:effectLst/>
                        </a:rPr>
                        <a:t>（</a:t>
                      </a:r>
                      <a:r>
                        <a:rPr lang="en-US" sz="1800" kern="100" dirty="0">
                          <a:effectLst/>
                        </a:rPr>
                        <a:t>R2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r>
                        <a:rPr lang="en-US" sz="1800" kern="100" dirty="0">
                          <a:effectLst/>
                        </a:rPr>
                        <a:t>+</a:t>
                      </a:r>
                      <a:r>
                        <a:rPr lang="zh-CN" sz="1800" kern="100" dirty="0">
                          <a:effectLst/>
                        </a:rPr>
                        <a:t>（</a:t>
                      </a:r>
                      <a:r>
                        <a:rPr lang="en-US" sz="1800" kern="100" dirty="0">
                          <a:effectLst/>
                        </a:rPr>
                        <a:t>R3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r>
                        <a:rPr lang="en-US" sz="1800" kern="1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zh-CN" sz="1800" kern="100" dirty="0">
                          <a:effectLst/>
                        </a:rPr>
                        <a:t>（</a:t>
                      </a:r>
                      <a:r>
                        <a:rPr lang="en-US" sz="1800" kern="100" dirty="0">
                          <a:effectLst/>
                        </a:rPr>
                        <a:t>R1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69875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ADD R4</a:t>
                      </a:r>
                      <a:r>
                        <a:rPr lang="zh-CN" sz="1800" kern="100" dirty="0">
                          <a:effectLst/>
                        </a:rPr>
                        <a:t>，</a:t>
                      </a:r>
                      <a:r>
                        <a:rPr lang="en-US" sz="1800" kern="100" dirty="0">
                          <a:effectLst/>
                        </a:rPr>
                        <a:t> R1</a:t>
                      </a:r>
                      <a:r>
                        <a:rPr lang="zh-CN" sz="1800" kern="100" dirty="0">
                          <a:effectLst/>
                        </a:rPr>
                        <a:t>，</a:t>
                      </a:r>
                      <a:r>
                        <a:rPr lang="en-US" sz="1800" kern="100" dirty="0">
                          <a:effectLst/>
                        </a:rPr>
                        <a:t> R5   //</a:t>
                      </a:r>
                      <a:r>
                        <a:rPr lang="zh-CN" sz="1800" kern="100" dirty="0">
                          <a:effectLst/>
                        </a:rPr>
                        <a:t>（</a:t>
                      </a:r>
                      <a:r>
                        <a:rPr lang="en-US" sz="1800" kern="100" dirty="0">
                          <a:effectLst/>
                        </a:rPr>
                        <a:t>R1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r>
                        <a:rPr lang="en-US" sz="1800" kern="100" dirty="0">
                          <a:effectLst/>
                        </a:rPr>
                        <a:t>+</a:t>
                      </a:r>
                      <a:r>
                        <a:rPr lang="zh-CN" sz="1800" kern="100" dirty="0">
                          <a:effectLst/>
                        </a:rPr>
                        <a:t>（</a:t>
                      </a:r>
                      <a:r>
                        <a:rPr lang="en-US" sz="1800" kern="100" dirty="0">
                          <a:effectLst/>
                        </a:rPr>
                        <a:t>R5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r>
                        <a:rPr lang="en-US" sz="1800" kern="1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zh-CN" sz="1800" kern="100" dirty="0">
                          <a:effectLst/>
                        </a:rPr>
                        <a:t>（</a:t>
                      </a:r>
                      <a:r>
                        <a:rPr lang="en-US" sz="1800" kern="100" dirty="0">
                          <a:effectLst/>
                        </a:rPr>
                        <a:t>R4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701" y="311352"/>
            <a:ext cx="1017939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年考题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有五级流水线，分别完成取指令（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）、译码并取数（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）、访存（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）和写回（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WB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个步骤。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假设有如下两条指令：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请问：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9875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假设对同一个寄存器的读写不能在同一周期进行，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987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采用推后法，请画出如上两条指令的时空图；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9875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为了不推迟第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条指令的执行，可采用什么措施？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987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请说明，并画出如上两条指令的时空图；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9875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假设五段流水线每段的执行时间相等，都是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Δt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987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采用如上五段流水线执行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条指令，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987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假设指令执行过程中不发生任何相关，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987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请计算流水线的吞吐率、加速比和效率，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987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并分析流水线的吞吐率、加速比和效率的上限。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2722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117" y="365125"/>
            <a:ext cx="10515600" cy="84356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难点七：微操作和节拍安排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2469"/>
            <a:ext cx="10515600" cy="5055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要点：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列出所有微操作；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2.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有数据相关的操作次序不能改变，不冲突的安排在一个节拍内，不用寄存器的可以不单独占一个节拍；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3.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如果使用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bus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结构的，建议把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bus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写上。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注意：一定不要看到题就懵了，仔细分析每个周期都需要做什么事情，然后逐步写出微操作。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771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0535"/>
            <a:ext cx="10515600" cy="49064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取指令阶段：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T0: PC</a:t>
            </a:r>
            <a:r>
              <a:rPr lang="en-US" altLang="zh-CN" dirty="0">
                <a:sym typeface="Wingdings" panose="05000000000000000000" pitchFamily="2" charset="2"/>
              </a:rPr>
              <a:t>MAR, 1R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T1: M(MAR) </a:t>
            </a:r>
            <a:r>
              <a:rPr lang="en-US" altLang="zh-CN" dirty="0">
                <a:sym typeface="Wingdings" panose="05000000000000000000" pitchFamily="2" charset="2"/>
              </a:rPr>
              <a:t> MDR, PC+1PC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T2: MDR </a:t>
            </a:r>
            <a:r>
              <a:rPr lang="en-US" altLang="zh-CN" dirty="0">
                <a:sym typeface="Wingdings" panose="05000000000000000000" pitchFamily="2" charset="2"/>
              </a:rPr>
              <a:t>IR, OP(IR) CU</a:t>
            </a: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执行阶段：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T0: Ad(IR)  MAR, 1W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T1:PC MDR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T2: MDR  M(MAR</a:t>
            </a:r>
            <a:r>
              <a:rPr lang="en-US" altLang="zh-CN">
                <a:sym typeface="Wingdings" panose="05000000000000000000" pitchFamily="2" charset="2"/>
              </a:rPr>
              <a:t>), Ad(IR</a:t>
            </a:r>
            <a:r>
              <a:rPr lang="en-US" altLang="zh-CN" dirty="0">
                <a:sym typeface="Wingdings" panose="05000000000000000000" pitchFamily="2" charset="2"/>
              </a:rPr>
              <a:t>)+1 PC</a:t>
            </a:r>
            <a:endParaRPr lang="en-US" altLang="zh-CN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D0C2B19-6562-41E2-95C7-B191EF9B5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4901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/>
              <a:t>课后习题</a:t>
            </a:r>
            <a:r>
              <a:rPr lang="en-US" altLang="zh-CN" sz="3600" dirty="0">
                <a:latin typeface="Times New Roman" panose="02020603050405020304" pitchFamily="18" charset="0"/>
              </a:rPr>
              <a:t>10.6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91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2787B-8983-FBA5-CA50-99ACC11E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82" y="251838"/>
            <a:ext cx="10515600" cy="38743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C770E7-69AA-52A0-C0FC-307D35371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451" y="251838"/>
            <a:ext cx="7194782" cy="584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D6B0FE1-FDC9-21A7-42CB-2CC874D8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87" y="391083"/>
            <a:ext cx="903096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7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1A22C1-C93D-4632-7518-9C2CD0BDA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935" y="0"/>
            <a:ext cx="8190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7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688A8B-D288-1029-0E98-86D73EFF1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18" y="881315"/>
            <a:ext cx="8945223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5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3CB635-4129-9E19-0026-6E2299146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622" y="64737"/>
            <a:ext cx="8549134" cy="5699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70DD21-7A0A-0C84-EE63-D3469EE09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77" y="5764159"/>
            <a:ext cx="7859222" cy="93358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42738E09-F573-3961-0CC0-2065B38A519C}"/>
              </a:ext>
            </a:extLst>
          </p:cNvPr>
          <p:cNvSpPr txBox="1">
            <a:spLocks/>
          </p:cNvSpPr>
          <p:nvPr/>
        </p:nvSpPr>
        <p:spPr>
          <a:xfrm>
            <a:off x="0" y="64737"/>
            <a:ext cx="1375646" cy="387434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338455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078057-F857-8CAE-990F-6C2787551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667"/>
            <a:ext cx="5736065" cy="36257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4351D7-7C99-ECD4-35CB-6EC765494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151" y="501195"/>
            <a:ext cx="6647021" cy="476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3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>
            <a:extLst>
              <a:ext uri="{FF2B5EF4-FFF2-40B4-BE49-F238E27FC236}">
                <a16:creationId xmlns:a16="http://schemas.microsoft.com/office/drawing/2014/main" id="{BD0C2B19-6562-41E2-95C7-B191EF9B5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288925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/>
              <a:t>例</a:t>
            </a:r>
            <a:r>
              <a:rPr lang="zh-CN" altLang="en-US" sz="3600" dirty="0">
                <a:latin typeface="Times New Roman" panose="02020603050405020304" pitchFamily="18" charset="0"/>
              </a:rPr>
              <a:t>4.1</a:t>
            </a:r>
            <a:r>
              <a:rPr lang="zh-CN" altLang="en-US" sz="3200" dirty="0">
                <a:latin typeface="Times New Roman" panose="02020603050405020304" pitchFamily="18" charset="0"/>
              </a:rPr>
              <a:t>   </a:t>
            </a:r>
            <a:r>
              <a:rPr lang="zh-CN" altLang="en-US" sz="3200" dirty="0"/>
              <a:t>解:</a:t>
            </a:r>
            <a:r>
              <a:rPr lang="zh-CN" altLang="en-US" sz="3200" dirty="0">
                <a:latin typeface="Times New Roman" panose="02020603050405020304" pitchFamily="18" charset="0"/>
              </a:rPr>
              <a:t> 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61123" name="Text Box 3">
            <a:extLst>
              <a:ext uri="{FF2B5EF4-FFF2-40B4-BE49-F238E27FC236}">
                <a16:creationId xmlns:a16="http://schemas.microsoft.com/office/drawing/2014/main" id="{F5ED6E0A-E0A9-49CD-84C7-A0E61BB64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90601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(1) 写出对应的二进制地址码</a:t>
            </a:r>
          </a:p>
        </p:txBody>
      </p:sp>
      <p:sp>
        <p:nvSpPr>
          <p:cNvPr id="261124" name="Text Box 4">
            <a:extLst>
              <a:ext uri="{FF2B5EF4-FFF2-40B4-BE49-F238E27FC236}">
                <a16:creationId xmlns:a16="http://schemas.microsoft.com/office/drawing/2014/main" id="{C78257AE-F10A-4358-8863-A8E651DA7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91201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(2) 确定芯片的数量及类型</a:t>
            </a:r>
          </a:p>
        </p:txBody>
      </p:sp>
      <p:grpSp>
        <p:nvGrpSpPr>
          <p:cNvPr id="261125" name="Group 5">
            <a:extLst>
              <a:ext uri="{FF2B5EF4-FFF2-40B4-BE49-F238E27FC236}">
                <a16:creationId xmlns:a16="http://schemas.microsoft.com/office/drawing/2014/main" id="{CFDE513F-691D-4BA9-A40B-09DD06C5CF6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057400"/>
            <a:ext cx="6858000" cy="579438"/>
            <a:chOff x="384" y="1296"/>
            <a:chExt cx="4320" cy="365"/>
          </a:xfrm>
        </p:grpSpPr>
        <p:sp>
          <p:nvSpPr>
            <p:cNvPr id="73773" name="Text Box 6">
              <a:extLst>
                <a:ext uri="{FF2B5EF4-FFF2-40B4-BE49-F238E27FC236}">
                  <a16:creationId xmlns:a16="http://schemas.microsoft.com/office/drawing/2014/main" id="{3DF72BB1-37A7-48B3-9817-5AD306919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296"/>
              <a:ext cx="11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latin typeface="Times New Roman" panose="02020603050405020304" pitchFamily="18" charset="0"/>
                </a:rPr>
                <a:t>0  1  1  0</a:t>
              </a:r>
            </a:p>
          </p:txBody>
        </p:sp>
        <p:sp>
          <p:nvSpPr>
            <p:cNvPr id="73774" name="Text Box 7">
              <a:extLst>
                <a:ext uri="{FF2B5EF4-FFF2-40B4-BE49-F238E27FC236}">
                  <a16:creationId xmlns:a16="http://schemas.microsoft.com/office/drawing/2014/main" id="{E6D4748E-38BA-4B1C-9B13-FF402D442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296"/>
              <a:ext cx="11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</a:rPr>
                <a:t>0  0  0  0</a:t>
              </a:r>
            </a:p>
          </p:txBody>
        </p:sp>
        <p:sp>
          <p:nvSpPr>
            <p:cNvPr id="73775" name="Text Box 8">
              <a:extLst>
                <a:ext uri="{FF2B5EF4-FFF2-40B4-BE49-F238E27FC236}">
                  <a16:creationId xmlns:a16="http://schemas.microsoft.com/office/drawing/2014/main" id="{6FF61B2F-B4C3-4B69-90A0-B991C14C3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296"/>
              <a:ext cx="11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latin typeface="Times New Roman" panose="02020603050405020304" pitchFamily="18" charset="0"/>
                </a:rPr>
                <a:t>0  0  0  0</a:t>
              </a:r>
            </a:p>
          </p:txBody>
        </p:sp>
        <p:sp>
          <p:nvSpPr>
            <p:cNvPr id="73776" name="Text Box 9">
              <a:extLst>
                <a:ext uri="{FF2B5EF4-FFF2-40B4-BE49-F238E27FC236}">
                  <a16:creationId xmlns:a16="http://schemas.microsoft.com/office/drawing/2014/main" id="{73FD69D2-A9E6-490E-9472-4A0DC4A07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296"/>
              <a:ext cx="11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latin typeface="Times New Roman" panose="02020603050405020304" pitchFamily="18" charset="0"/>
                </a:rPr>
                <a:t>0  0  0  0</a:t>
              </a:r>
            </a:p>
          </p:txBody>
        </p:sp>
      </p:grpSp>
      <p:sp>
        <p:nvSpPr>
          <p:cNvPr id="261130" name="Text Box 10">
            <a:extLst>
              <a:ext uri="{FF2B5EF4-FFF2-40B4-BE49-F238E27FC236}">
                <a16:creationId xmlns:a16="http://schemas.microsoft.com/office/drawing/2014/main" id="{E51AEBF3-B3A0-4A27-ADA3-8DA48B926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764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</a:rPr>
              <a:t>15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</a:rPr>
              <a:t>14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</a:rPr>
              <a:t>13       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</a:rPr>
              <a:t>11 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</a:rPr>
              <a:t>10</a:t>
            </a:r>
            <a:r>
              <a:rPr lang="en-US" altLang="zh-CN" sz="2400">
                <a:latin typeface="Times New Roman" panose="02020603050405020304" pitchFamily="18" charset="0"/>
              </a:rPr>
              <a:t>    …    A</a:t>
            </a:r>
            <a:r>
              <a:rPr lang="en-US" altLang="zh-CN" sz="2400" baseline="-25000">
                <a:latin typeface="Times New Roman" panose="02020603050405020304" pitchFamily="18" charset="0"/>
              </a:rPr>
              <a:t>7     </a:t>
            </a:r>
            <a:r>
              <a:rPr lang="en-US" altLang="zh-CN" sz="2400">
                <a:latin typeface="Times New Roman" panose="02020603050405020304" pitchFamily="18" charset="0"/>
              </a:rPr>
              <a:t>…   </a:t>
            </a:r>
            <a:r>
              <a:rPr lang="en-US" altLang="zh-CN" sz="2400" baseline="-250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</a:rPr>
              <a:t>4   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</a:rPr>
              <a:t>3      </a:t>
            </a:r>
            <a:r>
              <a:rPr lang="en-US" altLang="zh-CN" sz="2400">
                <a:latin typeface="Times New Roman" panose="02020603050405020304" pitchFamily="18" charset="0"/>
              </a:rPr>
              <a:t>…</a:t>
            </a:r>
            <a:r>
              <a:rPr lang="en-US" altLang="zh-CN" sz="2400" baseline="-25000">
                <a:latin typeface="Times New Roman" panose="02020603050405020304" pitchFamily="18" charset="0"/>
              </a:rPr>
              <a:t>   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sz="2400" baseline="-25000">
                <a:latin typeface="Times New Roman" panose="02020603050405020304" pitchFamily="18" charset="0"/>
              </a:rPr>
              <a:t>  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261131" name="Group 11">
            <a:extLst>
              <a:ext uri="{FF2B5EF4-FFF2-40B4-BE49-F238E27FC236}">
                <a16:creationId xmlns:a16="http://schemas.microsoft.com/office/drawing/2014/main" id="{09F512C9-4091-4770-8C02-410B64D791EB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590800"/>
            <a:ext cx="6858000" cy="1112838"/>
            <a:chOff x="288" y="1632"/>
            <a:chExt cx="4320" cy="701"/>
          </a:xfrm>
        </p:grpSpPr>
        <p:sp>
          <p:nvSpPr>
            <p:cNvPr id="73767" name="Text Box 12">
              <a:extLst>
                <a:ext uri="{FF2B5EF4-FFF2-40B4-BE49-F238E27FC236}">
                  <a16:creationId xmlns:a16="http://schemas.microsoft.com/office/drawing/2014/main" id="{4AAA2FFE-47C1-4ECE-A648-5E3DB0989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" y="1632"/>
              <a:ext cx="427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>
                  <a:latin typeface="Times New Roman" panose="02020603050405020304" pitchFamily="18" charset="0"/>
                </a:rPr>
                <a:t>…</a:t>
              </a:r>
            </a:p>
          </p:txBody>
        </p:sp>
        <p:grpSp>
          <p:nvGrpSpPr>
            <p:cNvPr id="73768" name="Group 13">
              <a:extLst>
                <a:ext uri="{FF2B5EF4-FFF2-40B4-BE49-F238E27FC236}">
                  <a16:creationId xmlns:a16="http://schemas.microsoft.com/office/drawing/2014/main" id="{564F9397-A500-4357-922D-7B3DC2295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968"/>
              <a:ext cx="4320" cy="365"/>
              <a:chOff x="384" y="1968"/>
              <a:chExt cx="4320" cy="365"/>
            </a:xfrm>
          </p:grpSpPr>
          <p:sp>
            <p:nvSpPr>
              <p:cNvPr id="73769" name="Text Box 14">
                <a:extLst>
                  <a:ext uri="{FF2B5EF4-FFF2-40B4-BE49-F238E27FC236}">
                    <a16:creationId xmlns:a16="http://schemas.microsoft.com/office/drawing/2014/main" id="{2071E67B-0169-4F72-80FF-DC85E1645F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1968"/>
                <a:ext cx="115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>
                    <a:latin typeface="Times New Roman" panose="02020603050405020304" pitchFamily="18" charset="0"/>
                  </a:rPr>
                  <a:t>0  1  1  0</a:t>
                </a:r>
              </a:p>
            </p:txBody>
          </p:sp>
          <p:sp>
            <p:nvSpPr>
              <p:cNvPr id="73770" name="Text Box 15">
                <a:extLst>
                  <a:ext uri="{FF2B5EF4-FFF2-40B4-BE49-F238E27FC236}">
                    <a16:creationId xmlns:a16="http://schemas.microsoft.com/office/drawing/2014/main" id="{E4E97759-0AD9-40EA-8568-896216ABA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1968"/>
                <a:ext cx="14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0  1  1  1</a:t>
                </a:r>
              </a:p>
            </p:txBody>
          </p:sp>
          <p:sp>
            <p:nvSpPr>
              <p:cNvPr id="73771" name="Text Box 16">
                <a:extLst>
                  <a:ext uri="{FF2B5EF4-FFF2-40B4-BE49-F238E27FC236}">
                    <a16:creationId xmlns:a16="http://schemas.microsoft.com/office/drawing/2014/main" id="{C5934909-29B7-47F4-B5BC-F67CF335F5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1968"/>
                <a:ext cx="115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>
                    <a:latin typeface="Times New Roman" panose="02020603050405020304" pitchFamily="18" charset="0"/>
                  </a:rPr>
                  <a:t>1  1  1  1</a:t>
                </a:r>
              </a:p>
            </p:txBody>
          </p:sp>
          <p:sp>
            <p:nvSpPr>
              <p:cNvPr id="73772" name="Text Box 17">
                <a:extLst>
                  <a:ext uri="{FF2B5EF4-FFF2-40B4-BE49-F238E27FC236}">
                    <a16:creationId xmlns:a16="http://schemas.microsoft.com/office/drawing/2014/main" id="{4EE67590-549A-4C14-A4B6-9BAC2BA7A9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968"/>
                <a:ext cx="115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>
                    <a:latin typeface="Times New Roman" panose="02020603050405020304" pitchFamily="18" charset="0"/>
                  </a:rPr>
                  <a:t>1  1  1  1</a:t>
                </a:r>
              </a:p>
            </p:txBody>
          </p:sp>
        </p:grpSp>
      </p:grpSp>
      <p:grpSp>
        <p:nvGrpSpPr>
          <p:cNvPr id="261138" name="Group 18">
            <a:extLst>
              <a:ext uri="{FF2B5EF4-FFF2-40B4-BE49-F238E27FC236}">
                <a16:creationId xmlns:a16="http://schemas.microsoft.com/office/drawing/2014/main" id="{98BE39D7-0450-4A25-91D2-CFA1ED67308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763964"/>
            <a:ext cx="6858000" cy="579437"/>
            <a:chOff x="384" y="1296"/>
            <a:chExt cx="4320" cy="365"/>
          </a:xfrm>
        </p:grpSpPr>
        <p:sp>
          <p:nvSpPr>
            <p:cNvPr id="73763" name="Text Box 19">
              <a:extLst>
                <a:ext uri="{FF2B5EF4-FFF2-40B4-BE49-F238E27FC236}">
                  <a16:creationId xmlns:a16="http://schemas.microsoft.com/office/drawing/2014/main" id="{CCE3C8C2-5403-485A-8BCC-1E00B98F4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296"/>
              <a:ext cx="11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latin typeface="Times New Roman" panose="02020603050405020304" pitchFamily="18" charset="0"/>
                </a:rPr>
                <a:t>0  1  1  0</a:t>
              </a:r>
            </a:p>
          </p:txBody>
        </p:sp>
        <p:sp>
          <p:nvSpPr>
            <p:cNvPr id="73764" name="Text Box 20">
              <a:extLst>
                <a:ext uri="{FF2B5EF4-FFF2-40B4-BE49-F238E27FC236}">
                  <a16:creationId xmlns:a16="http://schemas.microsoft.com/office/drawing/2014/main" id="{85C08119-8DAD-47D2-9CEB-C1101B3AF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296"/>
              <a:ext cx="11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</a:rPr>
                <a:t>1  0  0  0</a:t>
              </a:r>
            </a:p>
          </p:txBody>
        </p:sp>
        <p:sp>
          <p:nvSpPr>
            <p:cNvPr id="73765" name="Text Box 21">
              <a:extLst>
                <a:ext uri="{FF2B5EF4-FFF2-40B4-BE49-F238E27FC236}">
                  <a16:creationId xmlns:a16="http://schemas.microsoft.com/office/drawing/2014/main" id="{1300B40D-9825-4FC7-A8BE-77A1F6CC2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296"/>
              <a:ext cx="11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latin typeface="Times New Roman" panose="02020603050405020304" pitchFamily="18" charset="0"/>
                </a:rPr>
                <a:t>0  0  0  0</a:t>
              </a:r>
            </a:p>
          </p:txBody>
        </p:sp>
        <p:sp>
          <p:nvSpPr>
            <p:cNvPr id="73766" name="Text Box 22">
              <a:extLst>
                <a:ext uri="{FF2B5EF4-FFF2-40B4-BE49-F238E27FC236}">
                  <a16:creationId xmlns:a16="http://schemas.microsoft.com/office/drawing/2014/main" id="{562B3D33-5C61-40B3-9EE9-E6F1EED81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296"/>
              <a:ext cx="11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latin typeface="Times New Roman" panose="02020603050405020304" pitchFamily="18" charset="0"/>
                </a:rPr>
                <a:t>0  0  0  0</a:t>
              </a:r>
            </a:p>
          </p:txBody>
        </p:sp>
      </p:grpSp>
      <p:grpSp>
        <p:nvGrpSpPr>
          <p:cNvPr id="261143" name="Group 23">
            <a:extLst>
              <a:ext uri="{FF2B5EF4-FFF2-40B4-BE49-F238E27FC236}">
                <a16:creationId xmlns:a16="http://schemas.microsoft.com/office/drawing/2014/main" id="{7434F2C9-2FDB-441E-8465-94E035626403}"/>
              </a:ext>
            </a:extLst>
          </p:cNvPr>
          <p:cNvGrpSpPr>
            <a:grpSpLocks/>
          </p:cNvGrpSpPr>
          <p:nvPr/>
        </p:nvGrpSpPr>
        <p:grpSpPr bwMode="auto">
          <a:xfrm>
            <a:off x="1974850" y="4267200"/>
            <a:ext cx="6864350" cy="1189038"/>
            <a:chOff x="284" y="2688"/>
            <a:chExt cx="4324" cy="749"/>
          </a:xfrm>
        </p:grpSpPr>
        <p:sp>
          <p:nvSpPr>
            <p:cNvPr id="73757" name="Text Box 24">
              <a:extLst>
                <a:ext uri="{FF2B5EF4-FFF2-40B4-BE49-F238E27FC236}">
                  <a16:creationId xmlns:a16="http://schemas.microsoft.com/office/drawing/2014/main" id="{CAE6BB21-785A-4CAD-83A3-B02D2246D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2688"/>
              <a:ext cx="427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>
                  <a:latin typeface="Times New Roman" panose="02020603050405020304" pitchFamily="18" charset="0"/>
                </a:rPr>
                <a:t>…</a:t>
              </a:r>
            </a:p>
          </p:txBody>
        </p:sp>
        <p:grpSp>
          <p:nvGrpSpPr>
            <p:cNvPr id="73758" name="Group 25">
              <a:extLst>
                <a:ext uri="{FF2B5EF4-FFF2-40B4-BE49-F238E27FC236}">
                  <a16:creationId xmlns:a16="http://schemas.microsoft.com/office/drawing/2014/main" id="{BD6A0EAB-DC29-4C0E-995F-ED8256AA99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3072"/>
              <a:ext cx="4320" cy="365"/>
              <a:chOff x="384" y="1968"/>
              <a:chExt cx="4320" cy="365"/>
            </a:xfrm>
          </p:grpSpPr>
          <p:sp>
            <p:nvSpPr>
              <p:cNvPr id="73759" name="Text Box 26">
                <a:extLst>
                  <a:ext uri="{FF2B5EF4-FFF2-40B4-BE49-F238E27FC236}">
                    <a16:creationId xmlns:a16="http://schemas.microsoft.com/office/drawing/2014/main" id="{5EF131A7-8B13-41DB-914B-3FDF270718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1968"/>
                <a:ext cx="115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>
                    <a:latin typeface="Times New Roman" panose="02020603050405020304" pitchFamily="18" charset="0"/>
                  </a:rPr>
                  <a:t>0  1  1  0</a:t>
                </a:r>
              </a:p>
            </p:txBody>
          </p:sp>
          <p:sp>
            <p:nvSpPr>
              <p:cNvPr id="73760" name="Text Box 27">
                <a:extLst>
                  <a:ext uri="{FF2B5EF4-FFF2-40B4-BE49-F238E27FC236}">
                    <a16:creationId xmlns:a16="http://schemas.microsoft.com/office/drawing/2014/main" id="{74D19E90-CD6A-42D5-BD68-CB934F135C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1968"/>
                <a:ext cx="14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1  0  1  1</a:t>
                </a:r>
              </a:p>
            </p:txBody>
          </p:sp>
          <p:sp>
            <p:nvSpPr>
              <p:cNvPr id="73761" name="Text Box 28">
                <a:extLst>
                  <a:ext uri="{FF2B5EF4-FFF2-40B4-BE49-F238E27FC236}">
                    <a16:creationId xmlns:a16="http://schemas.microsoft.com/office/drawing/2014/main" id="{DBF49C32-1679-47FC-8190-F51157F63E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1968"/>
                <a:ext cx="115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>
                    <a:latin typeface="Times New Roman" panose="02020603050405020304" pitchFamily="18" charset="0"/>
                  </a:rPr>
                  <a:t>1  1  1  1</a:t>
                </a:r>
              </a:p>
            </p:txBody>
          </p:sp>
          <p:sp>
            <p:nvSpPr>
              <p:cNvPr id="73762" name="Text Box 29">
                <a:extLst>
                  <a:ext uri="{FF2B5EF4-FFF2-40B4-BE49-F238E27FC236}">
                    <a16:creationId xmlns:a16="http://schemas.microsoft.com/office/drawing/2014/main" id="{B2F81227-EFEC-44B9-A462-9660774852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968"/>
                <a:ext cx="115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>
                    <a:latin typeface="Times New Roman" panose="02020603050405020304" pitchFamily="18" charset="0"/>
                  </a:rPr>
                  <a:t>1  1  1  1</a:t>
                </a:r>
              </a:p>
            </p:txBody>
          </p:sp>
        </p:grpSp>
      </p:grpSp>
      <p:grpSp>
        <p:nvGrpSpPr>
          <p:cNvPr id="261150" name="Group 30">
            <a:extLst>
              <a:ext uri="{FF2B5EF4-FFF2-40B4-BE49-F238E27FC236}">
                <a16:creationId xmlns:a16="http://schemas.microsoft.com/office/drawing/2014/main" id="{523A7931-1691-4802-8334-EA98FD915CC7}"/>
              </a:ext>
            </a:extLst>
          </p:cNvPr>
          <p:cNvGrpSpPr>
            <a:grpSpLocks/>
          </p:cNvGrpSpPr>
          <p:nvPr/>
        </p:nvGrpSpPr>
        <p:grpSpPr bwMode="auto">
          <a:xfrm>
            <a:off x="8686801" y="2337960"/>
            <a:ext cx="2678113" cy="3203187"/>
            <a:chOff x="4512" y="1745"/>
            <a:chExt cx="1687" cy="421"/>
          </a:xfrm>
        </p:grpSpPr>
        <p:sp>
          <p:nvSpPr>
            <p:cNvPr id="73755" name="AutoShape 31">
              <a:extLst>
                <a:ext uri="{FF2B5EF4-FFF2-40B4-BE49-F238E27FC236}">
                  <a16:creationId xmlns:a16="http://schemas.microsoft.com/office/drawing/2014/main" id="{E716E86C-15A5-454D-B412-EEECE8604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1745"/>
              <a:ext cx="327" cy="158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3756" name="Text Box 32">
              <a:extLst>
                <a:ext uri="{FF2B5EF4-FFF2-40B4-BE49-F238E27FC236}">
                  <a16:creationId xmlns:a16="http://schemas.microsoft.com/office/drawing/2014/main" id="{775E910D-13A3-4C6B-850F-B93A4183C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801"/>
              <a:ext cx="13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K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位</a:t>
              </a:r>
            </a:p>
          </p:txBody>
        </p:sp>
      </p:grpSp>
      <p:sp>
        <p:nvSpPr>
          <p:cNvPr id="73753" name="Text Box 34">
            <a:extLst>
              <a:ext uri="{FF2B5EF4-FFF2-40B4-BE49-F238E27FC236}">
                <a16:creationId xmlns:a16="http://schemas.microsoft.com/office/drawing/2014/main" id="{F3A07159-6B42-471A-954C-D1460E60B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2413" y="4624221"/>
            <a:ext cx="2133600" cy="932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1K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</a:rPr>
              <a:t>位</a:t>
            </a:r>
          </a:p>
        </p:txBody>
      </p:sp>
      <p:sp>
        <p:nvSpPr>
          <p:cNvPr id="73740" name="Text Box 36">
            <a:extLst>
              <a:ext uri="{FF2B5EF4-FFF2-40B4-BE49-F238E27FC236}">
                <a16:creationId xmlns:a16="http://schemas.microsoft.com/office/drawing/2014/main" id="{1B22DFD0-B1E1-42C9-B388-CB9DE317B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26" y="6011864"/>
            <a:ext cx="1539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3749" name="AutoShape 38">
            <a:extLst>
              <a:ext uri="{FF2B5EF4-FFF2-40B4-BE49-F238E27FC236}">
                <a16:creationId xmlns:a16="http://schemas.microsoft.com/office/drawing/2014/main" id="{48AFFFE1-89E3-4347-BA27-D91AA47DA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8261" y="3998398"/>
            <a:ext cx="1549400" cy="579437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</a:p>
        </p:txBody>
      </p:sp>
      <p:grpSp>
        <p:nvGrpSpPr>
          <p:cNvPr id="73750" name="Group 39">
            <a:extLst>
              <a:ext uri="{FF2B5EF4-FFF2-40B4-BE49-F238E27FC236}">
                <a16:creationId xmlns:a16="http://schemas.microsoft.com/office/drawing/2014/main" id="{93057546-78B7-4A69-98C3-17B4872A112E}"/>
              </a:ext>
            </a:extLst>
          </p:cNvPr>
          <p:cNvGrpSpPr>
            <a:grpSpLocks/>
          </p:cNvGrpSpPr>
          <p:nvPr/>
        </p:nvGrpSpPr>
        <p:grpSpPr bwMode="auto">
          <a:xfrm>
            <a:off x="8069264" y="5573713"/>
            <a:ext cx="2454275" cy="598487"/>
            <a:chOff x="4123" y="3511"/>
            <a:chExt cx="1546" cy="377"/>
          </a:xfrm>
        </p:grpSpPr>
        <p:sp>
          <p:nvSpPr>
            <p:cNvPr id="73751" name="AutoShape 40">
              <a:extLst>
                <a:ext uri="{FF2B5EF4-FFF2-40B4-BE49-F238E27FC236}">
                  <a16:creationId xmlns:a16="http://schemas.microsoft.com/office/drawing/2014/main" id="{079351B6-ACCD-4315-8CBD-67BE5D231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552"/>
              <a:ext cx="1392" cy="336"/>
            </a:xfrm>
            <a:prstGeom prst="wedgeRoundRectCallout">
              <a:avLst>
                <a:gd name="adj1" fmla="val 2824"/>
                <a:gd name="adj2" fmla="val -145321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73752" name="AutoShape 41">
              <a:extLst>
                <a:ext uri="{FF2B5EF4-FFF2-40B4-BE49-F238E27FC236}">
                  <a16:creationId xmlns:a16="http://schemas.microsoft.com/office/drawing/2014/main" id="{DCAFEEC2-DB11-4A08-B976-D65517AA9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3" y="3511"/>
              <a:ext cx="1546" cy="343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600">
                  <a:latin typeface="Times New Roman" panose="02020603050405020304" pitchFamily="18" charset="0"/>
                </a:rPr>
                <a:t>2片</a:t>
              </a:r>
              <a:r>
                <a:rPr lang="en-US" altLang="zh-CN" sz="2600">
                  <a:latin typeface="Times New Roman" panose="02020603050405020304" pitchFamily="18" charset="0"/>
                </a:rPr>
                <a:t>1K</a:t>
              </a:r>
              <a:r>
                <a:rPr lang="en-US" altLang="zh-CN" sz="2600">
                  <a:latin typeface="Times New Roman" panose="02020603050405020304" pitchFamily="18" charset="0"/>
                  <a:cs typeface="Times New Roman" panose="02020603050405020304" pitchFamily="18" charset="0"/>
                </a:rPr>
                <a:t>×4</a:t>
              </a:r>
              <a:r>
                <a:rPr lang="zh-CN" altLang="en-US" sz="2600">
                  <a:latin typeface="Times New Roman" panose="02020603050405020304" pitchFamily="18" charset="0"/>
                </a:rPr>
                <a:t>位</a:t>
              </a:r>
            </a:p>
          </p:txBody>
        </p:sp>
      </p:grpSp>
      <p:grpSp>
        <p:nvGrpSpPr>
          <p:cNvPr id="261162" name="Group 42">
            <a:extLst>
              <a:ext uri="{FF2B5EF4-FFF2-40B4-BE49-F238E27FC236}">
                <a16:creationId xmlns:a16="http://schemas.microsoft.com/office/drawing/2014/main" id="{1909402B-A574-4AD1-A68D-DDCBF6921D9B}"/>
              </a:ext>
            </a:extLst>
          </p:cNvPr>
          <p:cNvGrpSpPr>
            <a:grpSpLocks/>
          </p:cNvGrpSpPr>
          <p:nvPr/>
        </p:nvGrpSpPr>
        <p:grpSpPr bwMode="auto">
          <a:xfrm>
            <a:off x="8534401" y="1295401"/>
            <a:ext cx="2354263" cy="1531938"/>
            <a:chOff x="4416" y="816"/>
            <a:chExt cx="1483" cy="965"/>
          </a:xfrm>
        </p:grpSpPr>
        <p:sp>
          <p:nvSpPr>
            <p:cNvPr id="73745" name="Text Box 43">
              <a:extLst>
                <a:ext uri="{FF2B5EF4-FFF2-40B4-BE49-F238E27FC236}">
                  <a16:creationId xmlns:a16="http://schemas.microsoft.com/office/drawing/2014/main" id="{4F000480-2DAA-4E68-A286-10191183F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" y="1454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ROM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3746" name="Group 44">
              <a:extLst>
                <a:ext uri="{FF2B5EF4-FFF2-40B4-BE49-F238E27FC236}">
                  <a16:creationId xmlns:a16="http://schemas.microsoft.com/office/drawing/2014/main" id="{04B4DC43-11F4-490B-BD90-57B9F5F492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816"/>
              <a:ext cx="1296" cy="384"/>
              <a:chOff x="4416" y="816"/>
              <a:chExt cx="1296" cy="384"/>
            </a:xfrm>
          </p:grpSpPr>
          <p:sp>
            <p:nvSpPr>
              <p:cNvPr id="73747" name="AutoShape 45">
                <a:extLst>
                  <a:ext uri="{FF2B5EF4-FFF2-40B4-BE49-F238E27FC236}">
                    <a16:creationId xmlns:a16="http://schemas.microsoft.com/office/drawing/2014/main" id="{B3C52DA2-33DF-4323-A4FA-9FA1568AD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296" cy="384"/>
              </a:xfrm>
              <a:prstGeom prst="wedgeRoundRectCallout">
                <a:avLst>
                  <a:gd name="adj1" fmla="val -3319"/>
                  <a:gd name="adj2" fmla="val 141926"/>
                  <a:gd name="adj3" fmla="val 16667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48" name="Text Box 46">
                <a:extLst>
                  <a:ext uri="{FF2B5EF4-FFF2-40B4-BE49-F238E27FC236}">
                    <a16:creationId xmlns:a16="http://schemas.microsoft.com/office/drawing/2014/main" id="{707E83C1-394E-4628-B254-96C1C947BE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816"/>
                <a:ext cx="1296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600">
                    <a:latin typeface="Times New Roman" panose="02020603050405020304" pitchFamily="18" charset="0"/>
                  </a:rPr>
                  <a:t>1片 2</a:t>
                </a:r>
                <a:r>
                  <a:rPr lang="en-US" altLang="zh-CN" sz="2600">
                    <a:latin typeface="Times New Roman" panose="02020603050405020304" pitchFamily="18" charset="0"/>
                  </a:rPr>
                  <a:t>K</a:t>
                </a:r>
                <a:r>
                  <a:rPr lang="en-US" altLang="zh-C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×8</a:t>
                </a:r>
                <a:r>
                  <a:rPr lang="zh-CN" altLang="en-US" sz="2600">
                    <a:latin typeface="Times New Roman" panose="02020603050405020304" pitchFamily="18" charset="0"/>
                  </a:rPr>
                  <a:t>位</a:t>
                </a:r>
              </a:p>
            </p:txBody>
          </p:sp>
        </p:grpSp>
      </p:grpSp>
      <p:sp>
        <p:nvSpPr>
          <p:cNvPr id="48" name="AutoShape 31">
            <a:extLst>
              <a:ext uri="{FF2B5EF4-FFF2-40B4-BE49-F238E27FC236}">
                <a16:creationId xmlns:a16="http://schemas.microsoft.com/office/drawing/2014/main" id="{E716E86C-15A5-454D-B412-EEECE8604E2C}"/>
              </a:ext>
            </a:extLst>
          </p:cNvPr>
          <p:cNvSpPr>
            <a:spLocks/>
          </p:cNvSpPr>
          <p:nvPr/>
        </p:nvSpPr>
        <p:spPr bwMode="auto">
          <a:xfrm>
            <a:off x="8660524" y="3994740"/>
            <a:ext cx="519113" cy="1202145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  <p:bldP spid="26113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124E36-5D40-15F6-19F9-6AE4DBC86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98" y="110731"/>
            <a:ext cx="10240804" cy="16194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241FD7E-BD0D-5775-D0FC-258FB52BA118}"/>
              </a:ext>
            </a:extLst>
          </p:cNvPr>
          <p:cNvSpPr txBox="1"/>
          <p:nvPr/>
        </p:nvSpPr>
        <p:spPr>
          <a:xfrm>
            <a:off x="3047326" y="2919181"/>
            <a:ext cx="6097348" cy="1019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答：时钟周期取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100ns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115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吞吐率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1/100ns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15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加速比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100+100+50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/100 = 2.5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424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12BD57-AD26-36F7-1C9B-93EC73282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49" y="304233"/>
            <a:ext cx="9897856" cy="8764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504EFE5-9A9F-70E9-DFE2-5ED9099A2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062" y="2284694"/>
            <a:ext cx="4885487" cy="26608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397EB7-7040-59C0-0139-EA01BB285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93" y="1407502"/>
            <a:ext cx="5736065" cy="362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67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4E9B-1E23-0BA9-E260-127E73F95004}"/>
              </a:ext>
            </a:extLst>
          </p:cNvPr>
          <p:cNvSpPr txBox="1">
            <a:spLocks/>
          </p:cNvSpPr>
          <p:nvPr/>
        </p:nvSpPr>
        <p:spPr>
          <a:xfrm>
            <a:off x="0" y="64737"/>
            <a:ext cx="1375646" cy="387434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1BE825-045D-ED5F-01D5-A6B3B7D65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4" y="494890"/>
            <a:ext cx="10250330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17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90786D-31A5-105F-8581-DC0671FB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61" y="223271"/>
            <a:ext cx="7948376" cy="31212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55823A-28B5-1253-D589-A5AF6CABB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665" y="3704968"/>
            <a:ext cx="6751579" cy="251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23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21F532E-D59C-54F7-1BBC-8EFDC672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6" y="0"/>
            <a:ext cx="10126488" cy="33056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C23C97-DC25-C98D-4E37-92AC6774D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56" y="2923238"/>
            <a:ext cx="9580970" cy="364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05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9FAB01-7BF5-433A-E647-558437CBF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916" y="192219"/>
            <a:ext cx="8649907" cy="13432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2EFD2F-A128-66EF-BC1B-288B06960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87" y="1666309"/>
            <a:ext cx="10059804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0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8D3FE1-DA6D-E046-621A-BA737EDAE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89" y="454216"/>
            <a:ext cx="8142584" cy="53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50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2E3166C-2D58-4715-A01C-9FC77B244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33" y="835826"/>
            <a:ext cx="11267636" cy="51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1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221BA675-448A-45C9-B88D-540F42E32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0"/>
            <a:ext cx="792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(3) 分配地址线</a:t>
            </a:r>
          </a:p>
        </p:txBody>
      </p:sp>
      <p:sp>
        <p:nvSpPr>
          <p:cNvPr id="262147" name="Text Box 3">
            <a:extLst>
              <a:ext uri="{FF2B5EF4-FFF2-40B4-BE49-F238E27FC236}">
                <a16:creationId xmlns:a16="http://schemas.microsoft.com/office/drawing/2014/main" id="{FC352EC2-F164-430C-BD75-F79C8FD0A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953000"/>
            <a:ext cx="6172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>
                <a:latin typeface="Times New Roman" panose="02020603050405020304" pitchFamily="18" charset="0"/>
              </a:rPr>
              <a:t>A</a:t>
            </a:r>
            <a:r>
              <a:rPr lang="en-US" altLang="zh-CN" sz="2600" baseline="-25000">
                <a:latin typeface="Times New Roman" panose="02020603050405020304" pitchFamily="18" charset="0"/>
              </a:rPr>
              <a:t>10</a:t>
            </a:r>
            <a:r>
              <a:rPr lang="en-US" altLang="zh-CN" sz="2600">
                <a:latin typeface="Times New Roman" panose="02020603050405020304" pitchFamily="18" charset="0"/>
              </a:rPr>
              <a:t>~ A</a:t>
            </a:r>
            <a:r>
              <a:rPr lang="en-US" altLang="zh-CN" sz="2600" baseline="-25000">
                <a:latin typeface="Times New Roman" panose="02020603050405020304" pitchFamily="18" charset="0"/>
              </a:rPr>
              <a:t>0    </a:t>
            </a:r>
            <a:r>
              <a:rPr lang="zh-CN" altLang="en-US" sz="2600">
                <a:latin typeface="Times New Roman" panose="02020603050405020304" pitchFamily="18" charset="0"/>
              </a:rPr>
              <a:t>接 2</a:t>
            </a:r>
            <a:r>
              <a:rPr lang="en-US" altLang="zh-CN" sz="2600">
                <a:latin typeface="Times New Roman" panose="02020603050405020304" pitchFamily="18" charset="0"/>
              </a:rPr>
              <a:t>K</a:t>
            </a:r>
            <a:r>
              <a:rPr lang="en-US" altLang="zh-CN" sz="900">
                <a:latin typeface="Times New Roman" panose="02020603050405020304" pitchFamily="18" charset="0"/>
              </a:rPr>
              <a:t> 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600">
                <a:latin typeface="Times New Roman" panose="02020603050405020304" pitchFamily="18" charset="0"/>
              </a:rPr>
              <a:t>位 </a:t>
            </a:r>
            <a:r>
              <a:rPr lang="en-US" altLang="zh-CN" sz="2600">
                <a:latin typeface="Times New Roman" panose="02020603050405020304" pitchFamily="18" charset="0"/>
              </a:rPr>
              <a:t>ROM </a:t>
            </a:r>
            <a:r>
              <a:rPr lang="zh-CN" altLang="en-US" sz="2600">
                <a:latin typeface="Times New Roman" panose="02020603050405020304" pitchFamily="18" charset="0"/>
              </a:rPr>
              <a:t>的地址线</a:t>
            </a:r>
          </a:p>
        </p:txBody>
      </p:sp>
      <p:sp>
        <p:nvSpPr>
          <p:cNvPr id="262148" name="Text Box 4">
            <a:extLst>
              <a:ext uri="{FF2B5EF4-FFF2-40B4-BE49-F238E27FC236}">
                <a16:creationId xmlns:a16="http://schemas.microsoft.com/office/drawing/2014/main" id="{DB464045-9D4E-4176-862E-031441562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86400"/>
            <a:ext cx="6248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>
                <a:latin typeface="Times New Roman" panose="02020603050405020304" pitchFamily="18" charset="0"/>
              </a:rPr>
              <a:t>A</a:t>
            </a:r>
            <a:r>
              <a:rPr lang="en-US" altLang="zh-CN" sz="2600" baseline="-25000">
                <a:latin typeface="Times New Roman" panose="02020603050405020304" pitchFamily="18" charset="0"/>
              </a:rPr>
              <a:t>9  </a:t>
            </a:r>
            <a:r>
              <a:rPr lang="en-US" altLang="zh-CN" sz="2600">
                <a:latin typeface="Times New Roman" panose="02020603050405020304" pitchFamily="18" charset="0"/>
              </a:rPr>
              <a:t>~ A</a:t>
            </a:r>
            <a:r>
              <a:rPr lang="en-US" altLang="zh-CN" sz="2600" baseline="-25000">
                <a:latin typeface="Times New Roman" panose="02020603050405020304" pitchFamily="18" charset="0"/>
              </a:rPr>
              <a:t>0    </a:t>
            </a:r>
            <a:r>
              <a:rPr lang="zh-CN" altLang="en-US" sz="2600">
                <a:latin typeface="Times New Roman" panose="02020603050405020304" pitchFamily="18" charset="0"/>
              </a:rPr>
              <a:t>接 1</a:t>
            </a:r>
            <a:r>
              <a:rPr lang="en-US" altLang="zh-CN" sz="2600">
                <a:latin typeface="Times New Roman" panose="02020603050405020304" pitchFamily="18" charset="0"/>
              </a:rPr>
              <a:t>K</a:t>
            </a:r>
            <a:r>
              <a:rPr lang="en-US" altLang="zh-CN" sz="900">
                <a:latin typeface="Times New Roman" panose="02020603050405020304" pitchFamily="18" charset="0"/>
              </a:rPr>
              <a:t> 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>
                <a:latin typeface="Times New Roman" panose="02020603050405020304" pitchFamily="18" charset="0"/>
              </a:rPr>
              <a:t>位 </a:t>
            </a:r>
            <a:r>
              <a:rPr lang="en-US" altLang="zh-CN" sz="2600">
                <a:latin typeface="Times New Roman" panose="02020603050405020304" pitchFamily="18" charset="0"/>
              </a:rPr>
              <a:t>RAM </a:t>
            </a:r>
            <a:r>
              <a:rPr lang="zh-CN" altLang="en-US" sz="2600">
                <a:latin typeface="Times New Roman" panose="02020603050405020304" pitchFamily="18" charset="0"/>
              </a:rPr>
              <a:t>的地址线</a:t>
            </a:r>
            <a:endParaRPr lang="en-US" altLang="zh-CN" sz="2600">
              <a:latin typeface="Times New Roman" panose="02020603050405020304" pitchFamily="18" charset="0"/>
            </a:endParaRPr>
          </a:p>
        </p:txBody>
      </p:sp>
      <p:sp>
        <p:nvSpPr>
          <p:cNvPr id="262149" name="Rectangle 5">
            <a:extLst>
              <a:ext uri="{FF2B5EF4-FFF2-40B4-BE49-F238E27FC236}">
                <a16:creationId xmlns:a16="http://schemas.microsoft.com/office/drawing/2014/main" id="{AD7C030E-F551-458E-8CF0-57A859551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049964"/>
            <a:ext cx="4089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(4) 确定片选信号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262150" name="Line 6">
            <a:extLst>
              <a:ext uri="{FF2B5EF4-FFF2-40B4-BE49-F238E27FC236}">
                <a16:creationId xmlns:a16="http://schemas.microsoft.com/office/drawing/2014/main" id="{69A31778-4C74-4C74-A3F4-D5BBB4078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447801"/>
            <a:ext cx="46038" cy="1630363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2151" name="Line 7">
            <a:extLst>
              <a:ext uri="{FF2B5EF4-FFF2-40B4-BE49-F238E27FC236}">
                <a16:creationId xmlns:a16="http://schemas.microsoft.com/office/drawing/2014/main" id="{DF9229F0-AD3D-4F81-8249-68ABFD51E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613" y="3062288"/>
            <a:ext cx="0" cy="1585912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2152" name="Line 8">
            <a:extLst>
              <a:ext uri="{FF2B5EF4-FFF2-40B4-BE49-F238E27FC236}">
                <a16:creationId xmlns:a16="http://schemas.microsoft.com/office/drawing/2014/main" id="{69F186EF-8F72-441D-BE85-A821697F99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447800"/>
            <a:ext cx="0" cy="32004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62153" name="Group 9">
            <a:extLst>
              <a:ext uri="{FF2B5EF4-FFF2-40B4-BE49-F238E27FC236}">
                <a16:creationId xmlns:a16="http://schemas.microsoft.com/office/drawing/2014/main" id="{BF1383B1-C0E3-4677-AA5B-3DE284BBD113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572001"/>
            <a:ext cx="1371600" cy="519113"/>
            <a:chOff x="720" y="2880"/>
            <a:chExt cx="864" cy="327"/>
          </a:xfrm>
        </p:grpSpPr>
        <p:sp>
          <p:nvSpPr>
            <p:cNvPr id="74796" name="Text Box 10">
              <a:extLst>
                <a:ext uri="{FF2B5EF4-FFF2-40B4-BE49-F238E27FC236}">
                  <a16:creationId xmlns:a16="http://schemas.microsoft.com/office/drawing/2014/main" id="{6510AA70-15EC-4649-9F13-76677DF38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880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4797" name="Text Box 11">
              <a:extLst>
                <a:ext uri="{FF2B5EF4-FFF2-40B4-BE49-F238E27FC236}">
                  <a16:creationId xmlns:a16="http://schemas.microsoft.com/office/drawing/2014/main" id="{D950802F-72FE-4B2F-B590-60B46E677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880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4798" name="Text Box 12">
              <a:extLst>
                <a:ext uri="{FF2B5EF4-FFF2-40B4-BE49-F238E27FC236}">
                  <a16:creationId xmlns:a16="http://schemas.microsoft.com/office/drawing/2014/main" id="{97ED1C08-3F78-499B-B5D5-E5F0602DE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80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262157" name="Group 13">
            <a:extLst>
              <a:ext uri="{FF2B5EF4-FFF2-40B4-BE49-F238E27FC236}">
                <a16:creationId xmlns:a16="http://schemas.microsoft.com/office/drawing/2014/main" id="{D9E2165E-28B9-4B99-80EE-843D956DEBE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990600"/>
            <a:ext cx="9296400" cy="3779838"/>
            <a:chOff x="192" y="624"/>
            <a:chExt cx="5856" cy="2381"/>
          </a:xfrm>
        </p:grpSpPr>
        <p:grpSp>
          <p:nvGrpSpPr>
            <p:cNvPr id="74765" name="Group 14">
              <a:extLst>
                <a:ext uri="{FF2B5EF4-FFF2-40B4-BE49-F238E27FC236}">
                  <a16:creationId xmlns:a16="http://schemas.microsoft.com/office/drawing/2014/main" id="{1F66C6C1-D105-4C15-8EB1-D381736722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864"/>
              <a:ext cx="4320" cy="365"/>
              <a:chOff x="384" y="1296"/>
              <a:chExt cx="4320" cy="365"/>
            </a:xfrm>
          </p:grpSpPr>
          <p:sp>
            <p:nvSpPr>
              <p:cNvPr id="74792" name="Text Box 15">
                <a:extLst>
                  <a:ext uri="{FF2B5EF4-FFF2-40B4-BE49-F238E27FC236}">
                    <a16:creationId xmlns:a16="http://schemas.microsoft.com/office/drawing/2014/main" id="{4E4B9E49-A4DF-42A2-A4B4-64A3F0FEEC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1296"/>
                <a:ext cx="115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>
                    <a:latin typeface="Times New Roman" panose="02020603050405020304" pitchFamily="18" charset="0"/>
                  </a:rPr>
                  <a:t>0  1  1  0</a:t>
                </a:r>
              </a:p>
            </p:txBody>
          </p:sp>
          <p:sp>
            <p:nvSpPr>
              <p:cNvPr id="74793" name="Text Box 16">
                <a:extLst>
                  <a:ext uri="{FF2B5EF4-FFF2-40B4-BE49-F238E27FC236}">
                    <a16:creationId xmlns:a16="http://schemas.microsoft.com/office/drawing/2014/main" id="{CD4F36B8-0695-43B5-B06B-3952E3529B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1296"/>
                <a:ext cx="115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>
                    <a:latin typeface="Times New Roman" panose="02020603050405020304" pitchFamily="18" charset="0"/>
                  </a:rPr>
                  <a:t>0  0  0  0</a:t>
                </a:r>
              </a:p>
            </p:txBody>
          </p:sp>
          <p:sp>
            <p:nvSpPr>
              <p:cNvPr id="74794" name="Text Box 17">
                <a:extLst>
                  <a:ext uri="{FF2B5EF4-FFF2-40B4-BE49-F238E27FC236}">
                    <a16:creationId xmlns:a16="http://schemas.microsoft.com/office/drawing/2014/main" id="{306F4EB5-2F4E-42DF-8F9C-F403441D2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1296"/>
                <a:ext cx="115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>
                    <a:latin typeface="Times New Roman" panose="02020603050405020304" pitchFamily="18" charset="0"/>
                  </a:rPr>
                  <a:t>0  0  0  0</a:t>
                </a:r>
              </a:p>
            </p:txBody>
          </p:sp>
          <p:sp>
            <p:nvSpPr>
              <p:cNvPr id="74795" name="Text Box 18">
                <a:extLst>
                  <a:ext uri="{FF2B5EF4-FFF2-40B4-BE49-F238E27FC236}">
                    <a16:creationId xmlns:a16="http://schemas.microsoft.com/office/drawing/2014/main" id="{C9F2B0FC-ADB0-4537-A61C-B02196DB64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296"/>
                <a:ext cx="115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>
                    <a:latin typeface="Times New Roman" panose="02020603050405020304" pitchFamily="18" charset="0"/>
                  </a:rPr>
                  <a:t>0  0  0  0</a:t>
                </a:r>
              </a:p>
            </p:txBody>
          </p:sp>
        </p:grpSp>
        <p:sp>
          <p:nvSpPr>
            <p:cNvPr id="74766" name="Text Box 19">
              <a:extLst>
                <a:ext uri="{FF2B5EF4-FFF2-40B4-BE49-F238E27FC236}">
                  <a16:creationId xmlns:a16="http://schemas.microsoft.com/office/drawing/2014/main" id="{1188C04D-4059-4798-A319-EFE81C452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624"/>
              <a:ext cx="49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15        </a:t>
              </a: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13       </a:t>
              </a: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11 </a:t>
              </a: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10</a:t>
              </a:r>
              <a:r>
                <a:rPr lang="en-US" altLang="zh-CN" sz="2400">
                  <a:latin typeface="Times New Roman" panose="02020603050405020304" pitchFamily="18" charset="0"/>
                </a:rPr>
                <a:t>    …   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7     </a:t>
              </a:r>
              <a:r>
                <a:rPr lang="en-US" altLang="zh-CN" sz="2400">
                  <a:latin typeface="Times New Roman" panose="02020603050405020304" pitchFamily="18" charset="0"/>
                </a:rPr>
                <a:t>…   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4   </a:t>
              </a: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3      </a:t>
              </a:r>
              <a:r>
                <a:rPr lang="en-US" altLang="zh-CN" sz="2400">
                  <a:latin typeface="Times New Roman" panose="02020603050405020304" pitchFamily="18" charset="0"/>
                </a:rPr>
                <a:t>…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     </a:t>
              </a: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0</a:t>
              </a:r>
            </a:p>
          </p:txBody>
        </p:sp>
        <p:grpSp>
          <p:nvGrpSpPr>
            <p:cNvPr id="74767" name="Group 20">
              <a:extLst>
                <a:ext uri="{FF2B5EF4-FFF2-40B4-BE49-F238E27FC236}">
                  <a16:creationId xmlns:a16="http://schemas.microsoft.com/office/drawing/2014/main" id="{F8880A9E-A44F-4785-8F51-5B303BA424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200"/>
              <a:ext cx="4320" cy="701"/>
              <a:chOff x="288" y="1632"/>
              <a:chExt cx="4320" cy="701"/>
            </a:xfrm>
          </p:grpSpPr>
          <p:sp>
            <p:nvSpPr>
              <p:cNvPr id="74786" name="Text Box 21">
                <a:extLst>
                  <a:ext uri="{FF2B5EF4-FFF2-40B4-BE49-F238E27FC236}">
                    <a16:creationId xmlns:a16="http://schemas.microsoft.com/office/drawing/2014/main" id="{56D5EEA7-7DE9-4032-9F5D-7B55217DBD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" y="1632"/>
                <a:ext cx="427" cy="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>
                <a:lvl1pPr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320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grpSp>
            <p:nvGrpSpPr>
              <p:cNvPr id="74787" name="Group 22">
                <a:extLst>
                  <a:ext uri="{FF2B5EF4-FFF2-40B4-BE49-F238E27FC236}">
                    <a16:creationId xmlns:a16="http://schemas.microsoft.com/office/drawing/2014/main" id="{FA734DD2-5F22-4458-BD2E-82879E27CD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968"/>
                <a:ext cx="4320" cy="365"/>
                <a:chOff x="384" y="1968"/>
                <a:chExt cx="4320" cy="365"/>
              </a:xfrm>
            </p:grpSpPr>
            <p:sp>
              <p:nvSpPr>
                <p:cNvPr id="74788" name="Text Box 23">
                  <a:extLst>
                    <a:ext uri="{FF2B5EF4-FFF2-40B4-BE49-F238E27FC236}">
                      <a16:creationId xmlns:a16="http://schemas.microsoft.com/office/drawing/2014/main" id="{958D8DF1-8C1C-40DB-9BBD-1D45AF9B79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" y="1968"/>
                  <a:ext cx="1152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anose="02020603050405020304" pitchFamily="18" charset="0"/>
                    </a:rPr>
                    <a:t>0  1  1  0</a:t>
                  </a:r>
                </a:p>
              </p:txBody>
            </p:sp>
            <p:sp>
              <p:nvSpPr>
                <p:cNvPr id="74789" name="Text Box 24">
                  <a:extLst>
                    <a:ext uri="{FF2B5EF4-FFF2-40B4-BE49-F238E27FC236}">
                      <a16:creationId xmlns:a16="http://schemas.microsoft.com/office/drawing/2014/main" id="{A85C892F-78E3-41C5-9440-1B2DF0EB42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40" y="1968"/>
                  <a:ext cx="14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anose="02020603050405020304" pitchFamily="18" charset="0"/>
                    </a:rPr>
                    <a:t>0  1  1  1</a:t>
                  </a:r>
                </a:p>
              </p:txBody>
            </p:sp>
            <p:sp>
              <p:nvSpPr>
                <p:cNvPr id="74790" name="Text Box 25">
                  <a:extLst>
                    <a:ext uri="{FF2B5EF4-FFF2-40B4-BE49-F238E27FC236}">
                      <a16:creationId xmlns:a16="http://schemas.microsoft.com/office/drawing/2014/main" id="{744C596D-B923-41CB-B52D-436DD3D627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6" y="1968"/>
                  <a:ext cx="1152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anose="02020603050405020304" pitchFamily="18" charset="0"/>
                    </a:rPr>
                    <a:t>1  1  1  1</a:t>
                  </a:r>
                </a:p>
              </p:txBody>
            </p:sp>
            <p:sp>
              <p:nvSpPr>
                <p:cNvPr id="74791" name="Text Box 26">
                  <a:extLst>
                    <a:ext uri="{FF2B5EF4-FFF2-40B4-BE49-F238E27FC236}">
                      <a16:creationId xmlns:a16="http://schemas.microsoft.com/office/drawing/2014/main" id="{FDB9B41F-77AC-4242-BA6B-0BA041D30F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1968"/>
                  <a:ext cx="1152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anose="02020603050405020304" pitchFamily="18" charset="0"/>
                    </a:rPr>
                    <a:t>1  1  1  1</a:t>
                  </a:r>
                </a:p>
              </p:txBody>
            </p:sp>
          </p:grpSp>
        </p:grpSp>
        <p:grpSp>
          <p:nvGrpSpPr>
            <p:cNvPr id="74768" name="Group 27">
              <a:extLst>
                <a:ext uri="{FF2B5EF4-FFF2-40B4-BE49-F238E27FC236}">
                  <a16:creationId xmlns:a16="http://schemas.microsoft.com/office/drawing/2014/main" id="{12C0CCDF-4893-4808-AF02-C9DD8F6C56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939"/>
              <a:ext cx="4320" cy="365"/>
              <a:chOff x="384" y="1296"/>
              <a:chExt cx="4320" cy="365"/>
            </a:xfrm>
          </p:grpSpPr>
          <p:sp>
            <p:nvSpPr>
              <p:cNvPr id="74782" name="Text Box 28">
                <a:extLst>
                  <a:ext uri="{FF2B5EF4-FFF2-40B4-BE49-F238E27FC236}">
                    <a16:creationId xmlns:a16="http://schemas.microsoft.com/office/drawing/2014/main" id="{6F8DBC94-47C5-464A-B5DC-76977B8B09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1296"/>
                <a:ext cx="115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>
                    <a:latin typeface="Times New Roman" panose="02020603050405020304" pitchFamily="18" charset="0"/>
                  </a:rPr>
                  <a:t>0  1  1  0</a:t>
                </a:r>
              </a:p>
            </p:txBody>
          </p:sp>
          <p:sp>
            <p:nvSpPr>
              <p:cNvPr id="74783" name="Text Box 29">
                <a:extLst>
                  <a:ext uri="{FF2B5EF4-FFF2-40B4-BE49-F238E27FC236}">
                    <a16:creationId xmlns:a16="http://schemas.microsoft.com/office/drawing/2014/main" id="{4309B995-296F-4642-BA00-224D35C76C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1296"/>
                <a:ext cx="115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>
                    <a:latin typeface="Times New Roman" panose="02020603050405020304" pitchFamily="18" charset="0"/>
                  </a:rPr>
                  <a:t>1  0  0  0</a:t>
                </a:r>
              </a:p>
            </p:txBody>
          </p:sp>
          <p:sp>
            <p:nvSpPr>
              <p:cNvPr id="74784" name="Text Box 30">
                <a:extLst>
                  <a:ext uri="{FF2B5EF4-FFF2-40B4-BE49-F238E27FC236}">
                    <a16:creationId xmlns:a16="http://schemas.microsoft.com/office/drawing/2014/main" id="{A13480A3-D911-4D1A-A880-3A17DD0EE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1296"/>
                <a:ext cx="115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>
                    <a:latin typeface="Times New Roman" panose="02020603050405020304" pitchFamily="18" charset="0"/>
                  </a:rPr>
                  <a:t>0  0  0  0</a:t>
                </a:r>
              </a:p>
            </p:txBody>
          </p:sp>
          <p:sp>
            <p:nvSpPr>
              <p:cNvPr id="74785" name="Text Box 31">
                <a:extLst>
                  <a:ext uri="{FF2B5EF4-FFF2-40B4-BE49-F238E27FC236}">
                    <a16:creationId xmlns:a16="http://schemas.microsoft.com/office/drawing/2014/main" id="{941C728F-5899-4004-B949-0BC1CFF202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296"/>
                <a:ext cx="115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>
                    <a:latin typeface="Times New Roman" panose="02020603050405020304" pitchFamily="18" charset="0"/>
                  </a:rPr>
                  <a:t>0  0  0  0</a:t>
                </a:r>
              </a:p>
            </p:txBody>
          </p:sp>
        </p:grpSp>
        <p:grpSp>
          <p:nvGrpSpPr>
            <p:cNvPr id="74769" name="Group 32">
              <a:extLst>
                <a:ext uri="{FF2B5EF4-FFF2-40B4-BE49-F238E27FC236}">
                  <a16:creationId xmlns:a16="http://schemas.microsoft.com/office/drawing/2014/main" id="{4FF0A47E-72CE-44C6-BE96-E6F1E92829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" y="2256"/>
              <a:ext cx="4324" cy="749"/>
              <a:chOff x="284" y="2688"/>
              <a:chExt cx="4324" cy="749"/>
            </a:xfrm>
          </p:grpSpPr>
          <p:sp>
            <p:nvSpPr>
              <p:cNvPr id="74776" name="Text Box 33">
                <a:extLst>
                  <a:ext uri="{FF2B5EF4-FFF2-40B4-BE49-F238E27FC236}">
                    <a16:creationId xmlns:a16="http://schemas.microsoft.com/office/drawing/2014/main" id="{CCAEE677-D098-4C0A-A5EC-EEF0DEBF81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" y="2688"/>
                <a:ext cx="427" cy="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>
                <a:lvl1pPr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320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grpSp>
            <p:nvGrpSpPr>
              <p:cNvPr id="74777" name="Group 34">
                <a:extLst>
                  <a:ext uri="{FF2B5EF4-FFF2-40B4-BE49-F238E27FC236}">
                    <a16:creationId xmlns:a16="http://schemas.microsoft.com/office/drawing/2014/main" id="{A97DF585-2D45-4EAB-8B71-0991EC9288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3072"/>
                <a:ext cx="4320" cy="365"/>
                <a:chOff x="384" y="1968"/>
                <a:chExt cx="4320" cy="365"/>
              </a:xfrm>
            </p:grpSpPr>
            <p:sp>
              <p:nvSpPr>
                <p:cNvPr id="74778" name="Text Box 35">
                  <a:extLst>
                    <a:ext uri="{FF2B5EF4-FFF2-40B4-BE49-F238E27FC236}">
                      <a16:creationId xmlns:a16="http://schemas.microsoft.com/office/drawing/2014/main" id="{C19F135C-D8E5-44E8-BC5B-779D1473A0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" y="1968"/>
                  <a:ext cx="1152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anose="02020603050405020304" pitchFamily="18" charset="0"/>
                    </a:rPr>
                    <a:t>0  1  1  0</a:t>
                  </a:r>
                </a:p>
              </p:txBody>
            </p:sp>
            <p:sp>
              <p:nvSpPr>
                <p:cNvPr id="74779" name="Text Box 36">
                  <a:extLst>
                    <a:ext uri="{FF2B5EF4-FFF2-40B4-BE49-F238E27FC236}">
                      <a16:creationId xmlns:a16="http://schemas.microsoft.com/office/drawing/2014/main" id="{185BE7AB-2290-4CD9-B73A-6A22642BD7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40" y="1968"/>
                  <a:ext cx="14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anose="02020603050405020304" pitchFamily="18" charset="0"/>
                    </a:rPr>
                    <a:t>1  0  1  1</a:t>
                  </a:r>
                </a:p>
              </p:txBody>
            </p:sp>
            <p:sp>
              <p:nvSpPr>
                <p:cNvPr id="74780" name="Text Box 37">
                  <a:extLst>
                    <a:ext uri="{FF2B5EF4-FFF2-40B4-BE49-F238E27FC236}">
                      <a16:creationId xmlns:a16="http://schemas.microsoft.com/office/drawing/2014/main" id="{83D55877-667B-476A-9899-2D49151F7A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6" y="1968"/>
                  <a:ext cx="1152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anose="02020603050405020304" pitchFamily="18" charset="0"/>
                    </a:rPr>
                    <a:t>1  1  1  1</a:t>
                  </a:r>
                </a:p>
              </p:txBody>
            </p:sp>
            <p:sp>
              <p:nvSpPr>
                <p:cNvPr id="74781" name="Text Box 38">
                  <a:extLst>
                    <a:ext uri="{FF2B5EF4-FFF2-40B4-BE49-F238E27FC236}">
                      <a16:creationId xmlns:a16="http://schemas.microsoft.com/office/drawing/2014/main" id="{E7CF9401-11A1-4AA7-8692-343FB754BB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1968"/>
                  <a:ext cx="1152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anose="02020603050405020304" pitchFamily="18" charset="0"/>
                    </a:rPr>
                    <a:t>1  1  1  1</a:t>
                  </a:r>
                </a:p>
              </p:txBody>
            </p:sp>
          </p:grpSp>
        </p:grpSp>
        <p:sp>
          <p:nvSpPr>
            <p:cNvPr id="74771" name="Text Box 40">
              <a:extLst>
                <a:ext uri="{FF2B5EF4-FFF2-40B4-BE49-F238E27FC236}">
                  <a16:creationId xmlns:a16="http://schemas.microsoft.com/office/drawing/2014/main" id="{765142E9-88EB-4E57-82E9-EBDA503C6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363"/>
              <a:ext cx="13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2K</a:t>
              </a:r>
              <a:r>
                <a:rPr lang="en-US" altLang="zh-CN" sz="900">
                  <a:latin typeface="Times New Roman" panose="02020603050405020304" pitchFamily="18" charset="0"/>
                </a:rPr>
                <a:t> </a:t>
              </a: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zh-CN" altLang="en-US" sz="2800">
                  <a:latin typeface="Times New Roman" panose="02020603050405020304" pitchFamily="18" charset="0"/>
                </a:rPr>
                <a:t>位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4772" name="Text Box 41">
              <a:extLst>
                <a:ext uri="{FF2B5EF4-FFF2-40B4-BE49-F238E27FC236}">
                  <a16:creationId xmlns:a16="http://schemas.microsoft.com/office/drawing/2014/main" id="{BBAC70C6-3947-471A-9C38-CE4713539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056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>
                  <a:latin typeface="Times New Roman" panose="02020603050405020304" pitchFamily="18" charset="0"/>
                </a:rPr>
                <a:t>片 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ROM</a:t>
              </a:r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774" name="Text Box 43">
              <a:extLst>
                <a:ext uri="{FF2B5EF4-FFF2-40B4-BE49-F238E27FC236}">
                  <a16:creationId xmlns:a16="http://schemas.microsoft.com/office/drawing/2014/main" id="{F5726C88-E018-490F-B0CD-1242FE825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448"/>
              <a:ext cx="13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1K</a:t>
              </a:r>
              <a:r>
                <a:rPr lang="en-US" altLang="zh-CN" sz="900">
                  <a:latin typeface="Times New Roman" panose="02020603050405020304" pitchFamily="18" charset="0"/>
                </a:rPr>
                <a:t> </a:t>
              </a: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800">
                  <a:latin typeface="Times New Roman" panose="02020603050405020304" pitchFamily="18" charset="0"/>
                </a:rPr>
                <a:t>位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4775" name="Text Box 44">
              <a:extLst>
                <a:ext uri="{FF2B5EF4-FFF2-40B4-BE49-F238E27FC236}">
                  <a16:creationId xmlns:a16="http://schemas.microsoft.com/office/drawing/2014/main" id="{EC8E3E19-3A1E-4515-A535-DC717369B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121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800">
                  <a:latin typeface="Times New Roman" panose="02020603050405020304" pitchFamily="18" charset="0"/>
                </a:rPr>
                <a:t>片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RAM</a:t>
              </a:r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AutoShape 31">
            <a:extLst>
              <a:ext uri="{FF2B5EF4-FFF2-40B4-BE49-F238E27FC236}">
                <a16:creationId xmlns:a16="http://schemas.microsoft.com/office/drawing/2014/main" id="{E716E86C-15A5-454D-B412-EEECE8604E2C}"/>
              </a:ext>
            </a:extLst>
          </p:cNvPr>
          <p:cNvSpPr>
            <a:spLocks/>
          </p:cNvSpPr>
          <p:nvPr/>
        </p:nvSpPr>
        <p:spPr bwMode="auto">
          <a:xfrm>
            <a:off x="8534400" y="1654765"/>
            <a:ext cx="519113" cy="1202145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47" name="AutoShape 31">
            <a:extLst>
              <a:ext uri="{FF2B5EF4-FFF2-40B4-BE49-F238E27FC236}">
                <a16:creationId xmlns:a16="http://schemas.microsoft.com/office/drawing/2014/main" id="{E716E86C-15A5-454D-B412-EEECE8604E2C}"/>
              </a:ext>
            </a:extLst>
          </p:cNvPr>
          <p:cNvSpPr>
            <a:spLocks/>
          </p:cNvSpPr>
          <p:nvPr/>
        </p:nvSpPr>
        <p:spPr bwMode="auto">
          <a:xfrm>
            <a:off x="8509273" y="3323143"/>
            <a:ext cx="519113" cy="1202145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autoUpdateAnimBg="0"/>
      <p:bldP spid="262148" grpId="0" autoUpdateAnimBg="0"/>
      <p:bldP spid="26214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Freeform 2">
            <a:extLst>
              <a:ext uri="{FF2B5EF4-FFF2-40B4-BE49-F238E27FC236}">
                <a16:creationId xmlns:a16="http://schemas.microsoft.com/office/drawing/2014/main" id="{0E128282-F613-4E59-83E8-B9194B92354D}"/>
              </a:ext>
            </a:extLst>
          </p:cNvPr>
          <p:cNvSpPr>
            <a:spLocks/>
          </p:cNvSpPr>
          <p:nvPr/>
        </p:nvSpPr>
        <p:spPr bwMode="auto">
          <a:xfrm>
            <a:off x="3733800" y="1809750"/>
            <a:ext cx="1062038" cy="1588"/>
          </a:xfrm>
          <a:custGeom>
            <a:avLst/>
            <a:gdLst>
              <a:gd name="T0" fmla="*/ 2147483646 w 669"/>
              <a:gd name="T1" fmla="*/ 0 h 1"/>
              <a:gd name="T2" fmla="*/ 0 w 669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69" h="1">
                <a:moveTo>
                  <a:pt x="669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3171" name="Line 3">
            <a:extLst>
              <a:ext uri="{FF2B5EF4-FFF2-40B4-BE49-F238E27FC236}">
                <a16:creationId xmlns:a16="http://schemas.microsoft.com/office/drawing/2014/main" id="{41FD9B5A-064E-40FA-96EE-3E11009119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1" y="1524000"/>
            <a:ext cx="119856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3172" name="Group 4">
            <a:extLst>
              <a:ext uri="{FF2B5EF4-FFF2-40B4-BE49-F238E27FC236}">
                <a16:creationId xmlns:a16="http://schemas.microsoft.com/office/drawing/2014/main" id="{64A3253E-35D0-4133-A2AF-F744C82D0870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1104901"/>
            <a:ext cx="298450" cy="1247775"/>
            <a:chOff x="156" y="696"/>
            <a:chExt cx="188" cy="786"/>
          </a:xfrm>
        </p:grpSpPr>
        <p:sp>
          <p:nvSpPr>
            <p:cNvPr id="75925" name="Line 5">
              <a:extLst>
                <a:ext uri="{FF2B5EF4-FFF2-40B4-BE49-F238E27FC236}">
                  <a16:creationId xmlns:a16="http://schemas.microsoft.com/office/drawing/2014/main" id="{6BE4EAF6-D28B-44F5-B950-8E5CCA5942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" y="1467"/>
              <a:ext cx="18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26" name="Freeform 6">
              <a:extLst>
                <a:ext uri="{FF2B5EF4-FFF2-40B4-BE49-F238E27FC236}">
                  <a16:creationId xmlns:a16="http://schemas.microsoft.com/office/drawing/2014/main" id="{2107555F-DC57-481E-AAD8-DF21DBAA1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696"/>
              <a:ext cx="1" cy="786"/>
            </a:xfrm>
            <a:custGeom>
              <a:avLst/>
              <a:gdLst>
                <a:gd name="T0" fmla="*/ 0 w 1"/>
                <a:gd name="T1" fmla="*/ 786 h 786"/>
                <a:gd name="T2" fmla="*/ 0 w 1"/>
                <a:gd name="T3" fmla="*/ 0 h 7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786">
                  <a:moveTo>
                    <a:pt x="0" y="78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3175" name="Group 7">
            <a:extLst>
              <a:ext uri="{FF2B5EF4-FFF2-40B4-BE49-F238E27FC236}">
                <a16:creationId xmlns:a16="http://schemas.microsoft.com/office/drawing/2014/main" id="{BCD084FC-EF44-4D96-BBBE-EBFEE9344729}"/>
              </a:ext>
            </a:extLst>
          </p:cNvPr>
          <p:cNvGrpSpPr>
            <a:grpSpLocks/>
          </p:cNvGrpSpPr>
          <p:nvPr/>
        </p:nvGrpSpPr>
        <p:grpSpPr bwMode="auto">
          <a:xfrm>
            <a:off x="1760538" y="1108075"/>
            <a:ext cx="3040062" cy="990600"/>
            <a:chOff x="149" y="698"/>
            <a:chExt cx="1915" cy="624"/>
          </a:xfrm>
        </p:grpSpPr>
        <p:sp>
          <p:nvSpPr>
            <p:cNvPr id="75922" name="Freeform 8">
              <a:extLst>
                <a:ext uri="{FF2B5EF4-FFF2-40B4-BE49-F238E27FC236}">
                  <a16:creationId xmlns:a16="http://schemas.microsoft.com/office/drawing/2014/main" id="{8A84619D-0934-408F-9CE8-348B4DAE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1321"/>
              <a:ext cx="337" cy="1"/>
            </a:xfrm>
            <a:custGeom>
              <a:avLst/>
              <a:gdLst>
                <a:gd name="T0" fmla="*/ 372 w 336"/>
                <a:gd name="T1" fmla="*/ 0 h 1"/>
                <a:gd name="T2" fmla="*/ 0 w 33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36" h="1">
                  <a:moveTo>
                    <a:pt x="336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23" name="Line 9">
              <a:extLst>
                <a:ext uri="{FF2B5EF4-FFF2-40B4-BE49-F238E27FC236}">
                  <a16:creationId xmlns:a16="http://schemas.microsoft.com/office/drawing/2014/main" id="{4703FBF1-9A82-4D60-8A06-D6CFCA366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" y="698"/>
              <a:ext cx="158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24" name="Line 10">
              <a:extLst>
                <a:ext uri="{FF2B5EF4-FFF2-40B4-BE49-F238E27FC236}">
                  <a16:creationId xmlns:a16="http://schemas.microsoft.com/office/drawing/2014/main" id="{701EF4B7-01BC-400B-9A5C-F75B03EFA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3" y="698"/>
              <a:ext cx="1" cy="6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3179" name="Line 11">
            <a:extLst>
              <a:ext uri="{FF2B5EF4-FFF2-40B4-BE49-F238E27FC236}">
                <a16:creationId xmlns:a16="http://schemas.microsoft.com/office/drawing/2014/main" id="{0815CA1E-1D28-4CA5-B1BD-E9FE08CEDD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2414589"/>
            <a:ext cx="1193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180" name="Line 12">
            <a:extLst>
              <a:ext uri="{FF2B5EF4-FFF2-40B4-BE49-F238E27FC236}">
                <a16:creationId xmlns:a16="http://schemas.microsoft.com/office/drawing/2014/main" id="{F1FFD990-2DD5-4F02-B91C-B7CE96C3B9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1" y="2706689"/>
            <a:ext cx="11906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181" name="Line 13">
            <a:extLst>
              <a:ext uri="{FF2B5EF4-FFF2-40B4-BE49-F238E27FC236}">
                <a16:creationId xmlns:a16="http://schemas.microsoft.com/office/drawing/2014/main" id="{B68E4C4D-FCEA-4405-91BC-FDEE1AD52F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1" y="2970214"/>
            <a:ext cx="11906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3182" name="Group 14">
            <a:extLst>
              <a:ext uri="{FF2B5EF4-FFF2-40B4-BE49-F238E27FC236}">
                <a16:creationId xmlns:a16="http://schemas.microsoft.com/office/drawing/2014/main" id="{87DDCE38-4957-425C-A44D-466FF8286C70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133601"/>
            <a:ext cx="361950" cy="1190625"/>
            <a:chOff x="3648" y="1344"/>
            <a:chExt cx="228" cy="750"/>
          </a:xfrm>
        </p:grpSpPr>
        <p:sp>
          <p:nvSpPr>
            <p:cNvPr id="75920" name="Freeform 15">
              <a:extLst>
                <a:ext uri="{FF2B5EF4-FFF2-40B4-BE49-F238E27FC236}">
                  <a16:creationId xmlns:a16="http://schemas.microsoft.com/office/drawing/2014/main" id="{2FD5F66D-544D-402B-93FA-0A058864C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1344"/>
              <a:ext cx="225" cy="1"/>
            </a:xfrm>
            <a:custGeom>
              <a:avLst/>
              <a:gdLst>
                <a:gd name="T0" fmla="*/ 0 w 225"/>
                <a:gd name="T1" fmla="*/ 0 h 1"/>
                <a:gd name="T2" fmla="*/ 225 w 225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5" h="1">
                  <a:moveTo>
                    <a:pt x="0" y="0"/>
                  </a:moveTo>
                  <a:lnTo>
                    <a:pt x="225" y="0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21" name="Line 16">
              <a:extLst>
                <a:ext uri="{FF2B5EF4-FFF2-40B4-BE49-F238E27FC236}">
                  <a16:creationId xmlns:a16="http://schemas.microsoft.com/office/drawing/2014/main" id="{7BE5263D-7AA1-4A58-8ABF-E26BD5478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344"/>
              <a:ext cx="1" cy="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3185" name="Group 17">
            <a:extLst>
              <a:ext uri="{FF2B5EF4-FFF2-40B4-BE49-F238E27FC236}">
                <a16:creationId xmlns:a16="http://schemas.microsoft.com/office/drawing/2014/main" id="{FD130A48-2326-44C8-BA7A-5A5086587C53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4527550"/>
            <a:ext cx="723900" cy="355600"/>
            <a:chOff x="1768" y="2852"/>
            <a:chExt cx="456" cy="224"/>
          </a:xfrm>
        </p:grpSpPr>
        <p:sp>
          <p:nvSpPr>
            <p:cNvPr id="75917" name="Line 18">
              <a:extLst>
                <a:ext uri="{FF2B5EF4-FFF2-40B4-BE49-F238E27FC236}">
                  <a16:creationId xmlns:a16="http://schemas.microsoft.com/office/drawing/2014/main" id="{965953FD-59E7-4B70-BB32-419A0EA24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6" y="2852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18" name="Line 19">
              <a:extLst>
                <a:ext uri="{FF2B5EF4-FFF2-40B4-BE49-F238E27FC236}">
                  <a16:creationId xmlns:a16="http://schemas.microsoft.com/office/drawing/2014/main" id="{613809F3-9C2C-4051-900F-119C82A76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2852"/>
              <a:ext cx="1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19" name="Rectangle 20">
              <a:extLst>
                <a:ext uri="{FF2B5EF4-FFF2-40B4-BE49-F238E27FC236}">
                  <a16:creationId xmlns:a16="http://schemas.microsoft.com/office/drawing/2014/main" id="{6A060003-BB97-48C8-B0BE-492B99BBE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3057"/>
              <a:ext cx="187" cy="19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263189" name="Group 21">
            <a:extLst>
              <a:ext uri="{FF2B5EF4-FFF2-40B4-BE49-F238E27FC236}">
                <a16:creationId xmlns:a16="http://schemas.microsoft.com/office/drawing/2014/main" id="{839493A6-6EFB-4DCB-B03E-1137EC6C3FC5}"/>
              </a:ext>
            </a:extLst>
          </p:cNvPr>
          <p:cNvGrpSpPr>
            <a:grpSpLocks/>
          </p:cNvGrpSpPr>
          <p:nvPr/>
        </p:nvGrpSpPr>
        <p:grpSpPr bwMode="auto">
          <a:xfrm>
            <a:off x="8296276" y="1952625"/>
            <a:ext cx="314325" cy="2395538"/>
            <a:chOff x="4266" y="1230"/>
            <a:chExt cx="198" cy="1509"/>
          </a:xfrm>
        </p:grpSpPr>
        <p:sp>
          <p:nvSpPr>
            <p:cNvPr id="75915" name="Freeform 22">
              <a:extLst>
                <a:ext uri="{FF2B5EF4-FFF2-40B4-BE49-F238E27FC236}">
                  <a16:creationId xmlns:a16="http://schemas.microsoft.com/office/drawing/2014/main" id="{BFE24BD7-D57F-43AD-8C64-DAC517DA6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6" y="1236"/>
              <a:ext cx="195" cy="1"/>
            </a:xfrm>
            <a:custGeom>
              <a:avLst/>
              <a:gdLst>
                <a:gd name="T0" fmla="*/ 0 w 195"/>
                <a:gd name="T1" fmla="*/ 0 h 1"/>
                <a:gd name="T2" fmla="*/ 195 w 195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5" h="1">
                  <a:moveTo>
                    <a:pt x="0" y="0"/>
                  </a:moveTo>
                  <a:lnTo>
                    <a:pt x="19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16" name="Freeform 23">
              <a:extLst>
                <a:ext uri="{FF2B5EF4-FFF2-40B4-BE49-F238E27FC236}">
                  <a16:creationId xmlns:a16="http://schemas.microsoft.com/office/drawing/2014/main" id="{6F27AE38-D1D4-4930-B446-15D8524A0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" y="1230"/>
              <a:ext cx="2" cy="1509"/>
            </a:xfrm>
            <a:custGeom>
              <a:avLst/>
              <a:gdLst>
                <a:gd name="T0" fmla="*/ 1 w 3"/>
                <a:gd name="T1" fmla="*/ 0 h 1509"/>
                <a:gd name="T2" fmla="*/ 0 w 3"/>
                <a:gd name="T3" fmla="*/ 1509 h 150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509">
                  <a:moveTo>
                    <a:pt x="3" y="0"/>
                  </a:moveTo>
                  <a:lnTo>
                    <a:pt x="0" y="1509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3192" name="Freeform 24">
            <a:extLst>
              <a:ext uri="{FF2B5EF4-FFF2-40B4-BE49-F238E27FC236}">
                <a16:creationId xmlns:a16="http://schemas.microsoft.com/office/drawing/2014/main" id="{EBE63EC6-9115-41D4-AA48-47EC36326E22}"/>
              </a:ext>
            </a:extLst>
          </p:cNvPr>
          <p:cNvSpPr>
            <a:spLocks/>
          </p:cNvSpPr>
          <p:nvPr/>
        </p:nvSpPr>
        <p:spPr bwMode="auto">
          <a:xfrm>
            <a:off x="6162676" y="4343400"/>
            <a:ext cx="657225" cy="1588"/>
          </a:xfrm>
          <a:custGeom>
            <a:avLst/>
            <a:gdLst>
              <a:gd name="T0" fmla="*/ 2147483646 w 414"/>
              <a:gd name="T1" fmla="*/ 0 h 1"/>
              <a:gd name="T2" fmla="*/ 0 w 414"/>
              <a:gd name="T3" fmla="*/ 2147483646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14" h="1">
                <a:moveTo>
                  <a:pt x="414" y="0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63193" name="Group 25">
            <a:extLst>
              <a:ext uri="{FF2B5EF4-FFF2-40B4-BE49-F238E27FC236}">
                <a16:creationId xmlns:a16="http://schemas.microsoft.com/office/drawing/2014/main" id="{FDE353D8-5694-4923-83BD-B72902C8281A}"/>
              </a:ext>
            </a:extLst>
          </p:cNvPr>
          <p:cNvGrpSpPr>
            <a:grpSpLocks/>
          </p:cNvGrpSpPr>
          <p:nvPr/>
        </p:nvGrpSpPr>
        <p:grpSpPr bwMode="auto">
          <a:xfrm>
            <a:off x="5054601" y="4191001"/>
            <a:ext cx="1120775" cy="595313"/>
            <a:chOff x="2224" y="2640"/>
            <a:chExt cx="706" cy="375"/>
          </a:xfrm>
        </p:grpSpPr>
        <p:sp>
          <p:nvSpPr>
            <p:cNvPr id="75912" name="Rectangle 26">
              <a:extLst>
                <a:ext uri="{FF2B5EF4-FFF2-40B4-BE49-F238E27FC236}">
                  <a16:creationId xmlns:a16="http://schemas.microsoft.com/office/drawing/2014/main" id="{CB1CE5C9-1F3E-4FB1-AD26-B66101F1E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2671"/>
              <a:ext cx="700" cy="30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5913" name="Text Box 27">
              <a:extLst>
                <a:ext uri="{FF2B5EF4-FFF2-40B4-BE49-F238E27FC236}">
                  <a16:creationId xmlns:a16="http://schemas.microsoft.com/office/drawing/2014/main" id="{AD8B2296-A92A-4F58-A196-F8DFEFE0E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640"/>
              <a:ext cx="6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 2</a:t>
              </a:r>
              <a:r>
                <a:rPr lang="en-US" altLang="zh-CN" sz="1800">
                  <a:latin typeface="Times New Roman" panose="02020603050405020304" pitchFamily="18" charset="0"/>
                </a:rPr>
                <a:t>K</a:t>
              </a:r>
              <a:r>
                <a:rPr lang="en-US" altLang="zh-CN">
                  <a:latin typeface="Times New Roman" panose="02020603050405020304" pitchFamily="18" charset="0"/>
                </a:rPr>
                <a:t> </a:t>
              </a:r>
              <a:r>
                <a:rPr lang="en-US" altLang="zh-CN" sz="1600"/>
                <a:t>×</a:t>
              </a:r>
              <a:r>
                <a:rPr lang="en-US" altLang="zh-CN" sz="1800">
                  <a:latin typeface="Times New Roman" panose="02020603050405020304" pitchFamily="18" charset="0"/>
                </a:rPr>
                <a:t>8</a:t>
              </a:r>
              <a:r>
                <a:rPr lang="zh-CN" altLang="en-US" sz="1800">
                  <a:latin typeface="Times New Roman" panose="02020603050405020304" pitchFamily="18" charset="0"/>
                </a:rPr>
                <a:t>位</a:t>
              </a:r>
            </a:p>
          </p:txBody>
        </p:sp>
        <p:sp>
          <p:nvSpPr>
            <p:cNvPr id="75914" name="Text Box 28">
              <a:extLst>
                <a:ext uri="{FF2B5EF4-FFF2-40B4-BE49-F238E27FC236}">
                  <a16:creationId xmlns:a16="http://schemas.microsoft.com/office/drawing/2014/main" id="{552F5F59-2200-4F75-98DF-55512FCA8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784"/>
              <a:ext cx="5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 ROM</a:t>
              </a:r>
            </a:p>
          </p:txBody>
        </p:sp>
      </p:grpSp>
      <p:sp>
        <p:nvSpPr>
          <p:cNvPr id="263197" name="Line 29">
            <a:extLst>
              <a:ext uri="{FF2B5EF4-FFF2-40B4-BE49-F238E27FC236}">
                <a16:creationId xmlns:a16="http://schemas.microsoft.com/office/drawing/2014/main" id="{78AB1926-330B-4FEC-A536-108CCF4BB4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9275" y="4343400"/>
            <a:ext cx="8524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3198" name="Group 30">
            <a:extLst>
              <a:ext uri="{FF2B5EF4-FFF2-40B4-BE49-F238E27FC236}">
                <a16:creationId xmlns:a16="http://schemas.microsoft.com/office/drawing/2014/main" id="{1C677273-011F-4F24-8C8A-B44F00540763}"/>
              </a:ext>
            </a:extLst>
          </p:cNvPr>
          <p:cNvGrpSpPr>
            <a:grpSpLocks/>
          </p:cNvGrpSpPr>
          <p:nvPr/>
        </p:nvGrpSpPr>
        <p:grpSpPr bwMode="auto">
          <a:xfrm>
            <a:off x="3733801" y="4527551"/>
            <a:ext cx="5287963" cy="1649413"/>
            <a:chOff x="1392" y="2852"/>
            <a:chExt cx="3331" cy="1039"/>
          </a:xfrm>
        </p:grpSpPr>
        <p:sp>
          <p:nvSpPr>
            <p:cNvPr id="75907" name="Line 31">
              <a:extLst>
                <a:ext uri="{FF2B5EF4-FFF2-40B4-BE49-F238E27FC236}">
                  <a16:creationId xmlns:a16="http://schemas.microsoft.com/office/drawing/2014/main" id="{2DF9846E-0DD7-40D6-95A5-854AE06F9E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7" y="2852"/>
              <a:ext cx="35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08" name="Line 32">
              <a:extLst>
                <a:ext uri="{FF2B5EF4-FFF2-40B4-BE49-F238E27FC236}">
                  <a16:creationId xmlns:a16="http://schemas.microsoft.com/office/drawing/2014/main" id="{5CCE4F01-EED6-41DF-8A61-9D3655D792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137" y="2852"/>
              <a:ext cx="1" cy="1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09" name="Line 33">
              <a:extLst>
                <a:ext uri="{FF2B5EF4-FFF2-40B4-BE49-F238E27FC236}">
                  <a16:creationId xmlns:a16="http://schemas.microsoft.com/office/drawing/2014/main" id="{22652CF2-4512-4892-98FC-444A7125D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3" y="2852"/>
              <a:ext cx="1" cy="1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10" name="Freeform 34">
              <a:extLst>
                <a:ext uri="{FF2B5EF4-FFF2-40B4-BE49-F238E27FC236}">
                  <a16:creationId xmlns:a16="http://schemas.microsoft.com/office/drawing/2014/main" id="{F64AAFE6-4D9E-4C85-9EE9-A1CE9B7A4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3885"/>
              <a:ext cx="2994" cy="6"/>
            </a:xfrm>
            <a:custGeom>
              <a:avLst/>
              <a:gdLst>
                <a:gd name="T0" fmla="*/ 0 w 2994"/>
                <a:gd name="T1" fmla="*/ 6 h 6"/>
                <a:gd name="T2" fmla="*/ 2994 w 2994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94" h="6">
                  <a:moveTo>
                    <a:pt x="0" y="6"/>
                  </a:moveTo>
                  <a:lnTo>
                    <a:pt x="2994" y="0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11" name="Line 35">
              <a:extLst>
                <a:ext uri="{FF2B5EF4-FFF2-40B4-BE49-F238E27FC236}">
                  <a16:creationId xmlns:a16="http://schemas.microsoft.com/office/drawing/2014/main" id="{C5CD49C8-A1B0-4A39-B1A3-25E8C22E9F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3" y="2852"/>
              <a:ext cx="35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3204" name="Group 36">
            <a:extLst>
              <a:ext uri="{FF2B5EF4-FFF2-40B4-BE49-F238E27FC236}">
                <a16:creationId xmlns:a16="http://schemas.microsoft.com/office/drawing/2014/main" id="{D7300EC0-F8C3-4646-A53C-9741821BC168}"/>
              </a:ext>
            </a:extLst>
          </p:cNvPr>
          <p:cNvGrpSpPr>
            <a:grpSpLocks/>
          </p:cNvGrpSpPr>
          <p:nvPr/>
        </p:nvGrpSpPr>
        <p:grpSpPr bwMode="auto">
          <a:xfrm>
            <a:off x="7042150" y="4205288"/>
            <a:ext cx="3092450" cy="614362"/>
            <a:chOff x="3476" y="2649"/>
            <a:chExt cx="1948" cy="387"/>
          </a:xfrm>
        </p:grpSpPr>
        <p:sp>
          <p:nvSpPr>
            <p:cNvPr id="75901" name="Text Box 37">
              <a:extLst>
                <a:ext uri="{FF2B5EF4-FFF2-40B4-BE49-F238E27FC236}">
                  <a16:creationId xmlns:a16="http://schemas.microsoft.com/office/drawing/2014/main" id="{4137663B-68CD-41BC-BDC4-26167D513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649"/>
              <a:ext cx="6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 </a:t>
              </a:r>
              <a:r>
                <a:rPr lang="en-US" altLang="zh-CN" sz="1800">
                  <a:latin typeface="Times New Roman" panose="02020603050405020304" pitchFamily="18" charset="0"/>
                </a:rPr>
                <a:t>1K</a:t>
              </a:r>
              <a:r>
                <a:rPr lang="en-US" altLang="zh-CN">
                  <a:latin typeface="Times New Roman" panose="02020603050405020304" pitchFamily="18" charset="0"/>
                </a:rPr>
                <a:t> </a:t>
              </a:r>
              <a:r>
                <a:rPr lang="en-US" altLang="zh-CN" sz="1600"/>
                <a:t>×</a:t>
              </a:r>
              <a:r>
                <a:rPr lang="en-US" altLang="zh-CN" sz="1800">
                  <a:latin typeface="Times New Roman" panose="02020603050405020304" pitchFamily="18" charset="0"/>
                </a:rPr>
                <a:t>4</a:t>
              </a:r>
              <a:r>
                <a:rPr lang="zh-CN" altLang="en-US" sz="1800">
                  <a:latin typeface="Times New Roman" panose="02020603050405020304" pitchFamily="18" charset="0"/>
                </a:rPr>
                <a:t>位</a:t>
              </a:r>
            </a:p>
          </p:txBody>
        </p:sp>
        <p:sp>
          <p:nvSpPr>
            <p:cNvPr id="75902" name="Rectangle 38">
              <a:extLst>
                <a:ext uri="{FF2B5EF4-FFF2-40B4-BE49-F238E27FC236}">
                  <a16:creationId xmlns:a16="http://schemas.microsoft.com/office/drawing/2014/main" id="{0FFAD337-3443-46BC-9B33-AFC7AF9C1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2688"/>
              <a:ext cx="700" cy="30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5903" name="Text Box 39">
              <a:extLst>
                <a:ext uri="{FF2B5EF4-FFF2-40B4-BE49-F238E27FC236}">
                  <a16:creationId xmlns:a16="http://schemas.microsoft.com/office/drawing/2014/main" id="{01996F47-BE63-4DF0-81A3-7CCC0E3AB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784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 </a:t>
              </a:r>
              <a:r>
                <a:rPr lang="en-US" altLang="zh-CN" sz="1800">
                  <a:latin typeface="Times New Roman" panose="02020603050405020304" pitchFamily="18" charset="0"/>
                </a:rPr>
                <a:t>RAM</a:t>
              </a:r>
            </a:p>
          </p:txBody>
        </p:sp>
        <p:sp>
          <p:nvSpPr>
            <p:cNvPr id="75904" name="Rectangle 40">
              <a:extLst>
                <a:ext uri="{FF2B5EF4-FFF2-40B4-BE49-F238E27FC236}">
                  <a16:creationId xmlns:a16="http://schemas.microsoft.com/office/drawing/2014/main" id="{D236D964-4370-430D-A95A-B551FDC7F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" y="2697"/>
              <a:ext cx="700" cy="30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5905" name="Text Box 41">
              <a:extLst>
                <a:ext uri="{FF2B5EF4-FFF2-40B4-BE49-F238E27FC236}">
                  <a16:creationId xmlns:a16="http://schemas.microsoft.com/office/drawing/2014/main" id="{2FCE113A-3E7A-477D-9835-A0B8250FC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670"/>
              <a:ext cx="6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1K</a:t>
              </a:r>
              <a:r>
                <a:rPr lang="en-US" altLang="zh-CN">
                  <a:latin typeface="Times New Roman" panose="02020603050405020304" pitchFamily="18" charset="0"/>
                </a:rPr>
                <a:t> </a:t>
              </a:r>
              <a:r>
                <a:rPr lang="en-US" altLang="zh-CN" sz="1600"/>
                <a:t>×</a:t>
              </a:r>
              <a:r>
                <a:rPr lang="en-US" altLang="zh-CN" sz="1800">
                  <a:latin typeface="Times New Roman" panose="02020603050405020304" pitchFamily="18" charset="0"/>
                </a:rPr>
                <a:t>4</a:t>
              </a:r>
              <a:r>
                <a:rPr lang="zh-CN" altLang="en-US" sz="1800">
                  <a:latin typeface="Times New Roman" panose="02020603050405020304" pitchFamily="18" charset="0"/>
                </a:rPr>
                <a:t>位</a:t>
              </a:r>
            </a:p>
          </p:txBody>
        </p:sp>
        <p:sp>
          <p:nvSpPr>
            <p:cNvPr id="75906" name="Text Box 42">
              <a:extLst>
                <a:ext uri="{FF2B5EF4-FFF2-40B4-BE49-F238E27FC236}">
                  <a16:creationId xmlns:a16="http://schemas.microsoft.com/office/drawing/2014/main" id="{058D4DD7-B180-4C32-80FB-FFF751719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805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 </a:t>
              </a:r>
              <a:r>
                <a:rPr lang="en-US" altLang="zh-CN" sz="1800">
                  <a:latin typeface="Times New Roman" panose="02020603050405020304" pitchFamily="18" charset="0"/>
                </a:rPr>
                <a:t>RAM</a:t>
              </a:r>
            </a:p>
          </p:txBody>
        </p:sp>
      </p:grpSp>
      <p:grpSp>
        <p:nvGrpSpPr>
          <p:cNvPr id="263211" name="Group 43">
            <a:extLst>
              <a:ext uri="{FF2B5EF4-FFF2-40B4-BE49-F238E27FC236}">
                <a16:creationId xmlns:a16="http://schemas.microsoft.com/office/drawing/2014/main" id="{6DE88C79-3B4B-444B-971F-A1220DCBCFE6}"/>
              </a:ext>
            </a:extLst>
          </p:cNvPr>
          <p:cNvGrpSpPr>
            <a:grpSpLocks/>
          </p:cNvGrpSpPr>
          <p:nvPr/>
        </p:nvGrpSpPr>
        <p:grpSpPr bwMode="auto">
          <a:xfrm>
            <a:off x="9196388" y="3530600"/>
            <a:ext cx="711200" cy="750888"/>
            <a:chOff x="4833" y="2224"/>
            <a:chExt cx="448" cy="473"/>
          </a:xfrm>
        </p:grpSpPr>
        <p:sp>
          <p:nvSpPr>
            <p:cNvPr id="75898" name="Freeform 44">
              <a:extLst>
                <a:ext uri="{FF2B5EF4-FFF2-40B4-BE49-F238E27FC236}">
                  <a16:creationId xmlns:a16="http://schemas.microsoft.com/office/drawing/2014/main" id="{67B0DE00-D23B-41AF-A390-95333D036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" y="2224"/>
              <a:ext cx="1" cy="473"/>
            </a:xfrm>
            <a:custGeom>
              <a:avLst/>
              <a:gdLst>
                <a:gd name="T0" fmla="*/ 0 w 1"/>
                <a:gd name="T1" fmla="*/ 0 h 473"/>
                <a:gd name="T2" fmla="*/ 0 w 1"/>
                <a:gd name="T3" fmla="*/ 473 h 47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73">
                  <a:moveTo>
                    <a:pt x="0" y="0"/>
                  </a:moveTo>
                  <a:lnTo>
                    <a:pt x="0" y="47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99" name="Freeform 45">
              <a:extLst>
                <a:ext uri="{FF2B5EF4-FFF2-40B4-BE49-F238E27FC236}">
                  <a16:creationId xmlns:a16="http://schemas.microsoft.com/office/drawing/2014/main" id="{0228C362-D965-47B4-878C-DA9363560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" y="2496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900" name="Text Box 46">
              <a:extLst>
                <a:ext uri="{FF2B5EF4-FFF2-40B4-BE49-F238E27FC236}">
                  <a16:creationId xmlns:a16="http://schemas.microsoft.com/office/drawing/2014/main" id="{C10D22FB-BF39-4EB5-BAAE-E0CB6C250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241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263215" name="Group 47">
            <a:extLst>
              <a:ext uri="{FF2B5EF4-FFF2-40B4-BE49-F238E27FC236}">
                <a16:creationId xmlns:a16="http://schemas.microsoft.com/office/drawing/2014/main" id="{D3AA3D76-B2D4-425E-95F4-25315C81BCAB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314700"/>
            <a:ext cx="844550" cy="927100"/>
            <a:chOff x="2304" y="2088"/>
            <a:chExt cx="532" cy="584"/>
          </a:xfrm>
        </p:grpSpPr>
        <p:sp>
          <p:nvSpPr>
            <p:cNvPr id="75895" name="Freeform 48">
              <a:extLst>
                <a:ext uri="{FF2B5EF4-FFF2-40B4-BE49-F238E27FC236}">
                  <a16:creationId xmlns:a16="http://schemas.microsoft.com/office/drawing/2014/main" id="{1725AEFB-68E4-4CDC-A78F-55CDC6F2B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2088"/>
              <a:ext cx="2" cy="584"/>
            </a:xfrm>
            <a:custGeom>
              <a:avLst/>
              <a:gdLst>
                <a:gd name="T0" fmla="*/ 2 w 2"/>
                <a:gd name="T1" fmla="*/ 0 h 584"/>
                <a:gd name="T2" fmla="*/ 0 w 2"/>
                <a:gd name="T3" fmla="*/ 584 h 58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584">
                  <a:moveTo>
                    <a:pt x="2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96" name="Freeform 49">
              <a:extLst>
                <a:ext uri="{FF2B5EF4-FFF2-40B4-BE49-F238E27FC236}">
                  <a16:creationId xmlns:a16="http://schemas.microsoft.com/office/drawing/2014/main" id="{F943F09E-CF1D-4CDD-87E5-7A579CC17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5" y="2496"/>
              <a:ext cx="1" cy="171"/>
            </a:xfrm>
            <a:custGeom>
              <a:avLst/>
              <a:gdLst>
                <a:gd name="T0" fmla="*/ 0 w 1"/>
                <a:gd name="T1" fmla="*/ 0 h 171"/>
                <a:gd name="T2" fmla="*/ 0 w 1"/>
                <a:gd name="T3" fmla="*/ 171 h 17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71">
                  <a:moveTo>
                    <a:pt x="0" y="0"/>
                  </a:moveTo>
                  <a:lnTo>
                    <a:pt x="0" y="17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97" name="Text Box 50">
              <a:extLst>
                <a:ext uri="{FF2B5EF4-FFF2-40B4-BE49-F238E27FC236}">
                  <a16:creationId xmlns:a16="http://schemas.microsoft.com/office/drawing/2014/main" id="{97A1E2EA-4BA7-4336-B366-35DA0658F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41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263219" name="Group 51">
            <a:extLst>
              <a:ext uri="{FF2B5EF4-FFF2-40B4-BE49-F238E27FC236}">
                <a16:creationId xmlns:a16="http://schemas.microsoft.com/office/drawing/2014/main" id="{F45EB115-A424-43BF-AB8A-228E494FEA7A}"/>
              </a:ext>
            </a:extLst>
          </p:cNvPr>
          <p:cNvGrpSpPr>
            <a:grpSpLocks/>
          </p:cNvGrpSpPr>
          <p:nvPr/>
        </p:nvGrpSpPr>
        <p:grpSpPr bwMode="auto">
          <a:xfrm>
            <a:off x="7213600" y="3529014"/>
            <a:ext cx="787400" cy="738187"/>
            <a:chOff x="3584" y="2223"/>
            <a:chExt cx="496" cy="465"/>
          </a:xfrm>
        </p:grpSpPr>
        <p:sp>
          <p:nvSpPr>
            <p:cNvPr id="75892" name="Freeform 52">
              <a:extLst>
                <a:ext uri="{FF2B5EF4-FFF2-40B4-BE49-F238E27FC236}">
                  <a16:creationId xmlns:a16="http://schemas.microsoft.com/office/drawing/2014/main" id="{F07D5773-4C0C-4340-8CD7-B1974D7B4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" y="2223"/>
              <a:ext cx="1" cy="459"/>
            </a:xfrm>
            <a:custGeom>
              <a:avLst/>
              <a:gdLst>
                <a:gd name="T0" fmla="*/ 0 w 1"/>
                <a:gd name="T1" fmla="*/ 0 h 459"/>
                <a:gd name="T2" fmla="*/ 0 w 1"/>
                <a:gd name="T3" fmla="*/ 459 h 45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59">
                  <a:moveTo>
                    <a:pt x="0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93" name="Line 53">
              <a:extLst>
                <a:ext uri="{FF2B5EF4-FFF2-40B4-BE49-F238E27FC236}">
                  <a16:creationId xmlns:a16="http://schemas.microsoft.com/office/drawing/2014/main" id="{768E377F-F0DB-4E1C-92FC-DC9EC2D6F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94" name="Text Box 54">
              <a:extLst>
                <a:ext uri="{FF2B5EF4-FFF2-40B4-BE49-F238E27FC236}">
                  <a16:creationId xmlns:a16="http://schemas.microsoft.com/office/drawing/2014/main" id="{67BF2F9D-4A1F-4243-AFC9-422824C01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41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263223" name="Group 55">
            <a:extLst>
              <a:ext uri="{FF2B5EF4-FFF2-40B4-BE49-F238E27FC236}">
                <a16:creationId xmlns:a16="http://schemas.microsoft.com/office/drawing/2014/main" id="{DDD29AAB-761C-4F7B-820B-A2FE8D70888B}"/>
              </a:ext>
            </a:extLst>
          </p:cNvPr>
          <p:cNvGrpSpPr>
            <a:grpSpLocks/>
          </p:cNvGrpSpPr>
          <p:nvPr/>
        </p:nvGrpSpPr>
        <p:grpSpPr bwMode="auto">
          <a:xfrm>
            <a:off x="7664450" y="1600200"/>
            <a:ext cx="641350" cy="762000"/>
            <a:chOff x="3868" y="1008"/>
            <a:chExt cx="472" cy="480"/>
          </a:xfrm>
        </p:grpSpPr>
        <p:sp>
          <p:nvSpPr>
            <p:cNvPr id="75887" name="Text Box 56">
              <a:extLst>
                <a:ext uri="{FF2B5EF4-FFF2-40B4-BE49-F238E27FC236}">
                  <a16:creationId xmlns:a16="http://schemas.microsoft.com/office/drawing/2014/main" id="{A39D958A-670D-454C-BE01-3AEC44A15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065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75888" name="Rectangle 57">
              <a:extLst>
                <a:ext uri="{FF2B5EF4-FFF2-40B4-BE49-F238E27FC236}">
                  <a16:creationId xmlns:a16="http://schemas.microsoft.com/office/drawing/2014/main" id="{D2A8B6D9-08F5-48CD-93A3-4D2D8273A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008"/>
              <a:ext cx="336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5889" name="Oval 58">
              <a:extLst>
                <a:ext uri="{FF2B5EF4-FFF2-40B4-BE49-F238E27FC236}">
                  <a16:creationId xmlns:a16="http://schemas.microsoft.com/office/drawing/2014/main" id="{F2DB52A0-5E93-4BD8-A1ED-1D0E885DE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1178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5890" name="Oval 59">
              <a:extLst>
                <a:ext uri="{FF2B5EF4-FFF2-40B4-BE49-F238E27FC236}">
                  <a16:creationId xmlns:a16="http://schemas.microsoft.com/office/drawing/2014/main" id="{030B4B6C-3DAA-40A3-A78E-3F3125308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1310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5891" name="Oval 60">
              <a:extLst>
                <a:ext uri="{FF2B5EF4-FFF2-40B4-BE49-F238E27FC236}">
                  <a16:creationId xmlns:a16="http://schemas.microsoft.com/office/drawing/2014/main" id="{9B27D048-DA8C-4991-8BEE-EBF976E38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200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263229" name="Group 61">
            <a:extLst>
              <a:ext uri="{FF2B5EF4-FFF2-40B4-BE49-F238E27FC236}">
                <a16:creationId xmlns:a16="http://schemas.microsoft.com/office/drawing/2014/main" id="{F6052D7C-5430-4E08-8FB6-AD256507860A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205288"/>
            <a:ext cx="1219200" cy="366712"/>
            <a:chOff x="1488" y="2649"/>
            <a:chExt cx="768" cy="231"/>
          </a:xfrm>
        </p:grpSpPr>
        <p:sp>
          <p:nvSpPr>
            <p:cNvPr id="75885" name="Text Box 62">
              <a:extLst>
                <a:ext uri="{FF2B5EF4-FFF2-40B4-BE49-F238E27FC236}">
                  <a16:creationId xmlns:a16="http://schemas.microsoft.com/office/drawing/2014/main" id="{C727B593-61A6-43F9-A4D3-DF83694C0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649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</a:rPr>
                <a:t>PD/Progr</a:t>
              </a:r>
            </a:p>
          </p:txBody>
        </p:sp>
        <p:sp>
          <p:nvSpPr>
            <p:cNvPr id="75886" name="Line 63">
              <a:extLst>
                <a:ext uri="{FF2B5EF4-FFF2-40B4-BE49-F238E27FC236}">
                  <a16:creationId xmlns:a16="http://schemas.microsoft.com/office/drawing/2014/main" id="{D4E91A00-3119-4FE8-B01E-F0B4D7187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268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3232" name="Group 64">
            <a:extLst>
              <a:ext uri="{FF2B5EF4-FFF2-40B4-BE49-F238E27FC236}">
                <a16:creationId xmlns:a16="http://schemas.microsoft.com/office/drawing/2014/main" id="{6A4992ED-A5F2-4A07-A9EF-0A609DA1C96A}"/>
              </a:ext>
            </a:extLst>
          </p:cNvPr>
          <p:cNvGrpSpPr>
            <a:grpSpLocks/>
          </p:cNvGrpSpPr>
          <p:nvPr/>
        </p:nvGrpSpPr>
        <p:grpSpPr bwMode="auto">
          <a:xfrm>
            <a:off x="5911850" y="1557338"/>
            <a:ext cx="1746250" cy="381000"/>
            <a:chOff x="2764" y="981"/>
            <a:chExt cx="1100" cy="240"/>
          </a:xfrm>
        </p:grpSpPr>
        <p:grpSp>
          <p:nvGrpSpPr>
            <p:cNvPr id="75880" name="Group 65">
              <a:extLst>
                <a:ext uri="{FF2B5EF4-FFF2-40B4-BE49-F238E27FC236}">
                  <a16:creationId xmlns:a16="http://schemas.microsoft.com/office/drawing/2014/main" id="{796BFFF7-4C14-4057-888E-834FAA69C2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6" y="981"/>
              <a:ext cx="1038" cy="231"/>
              <a:chOff x="2826" y="981"/>
              <a:chExt cx="1038" cy="231"/>
            </a:xfrm>
          </p:grpSpPr>
          <p:sp>
            <p:nvSpPr>
              <p:cNvPr id="75882" name="Freeform 66">
                <a:extLst>
                  <a:ext uri="{FF2B5EF4-FFF2-40B4-BE49-F238E27FC236}">
                    <a16:creationId xmlns:a16="http://schemas.microsoft.com/office/drawing/2014/main" id="{765E35C4-DB38-432C-A2B7-9A4E6BDFC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6" y="1206"/>
                <a:ext cx="1038" cy="1"/>
              </a:xfrm>
              <a:custGeom>
                <a:avLst/>
                <a:gdLst>
                  <a:gd name="T0" fmla="*/ 1038 w 1038"/>
                  <a:gd name="T1" fmla="*/ 0 h 1"/>
                  <a:gd name="T2" fmla="*/ 0 w 1038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038" h="1">
                    <a:moveTo>
                      <a:pt x="1038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83" name="Text Box 67">
                <a:extLst>
                  <a:ext uri="{FF2B5EF4-FFF2-40B4-BE49-F238E27FC236}">
                    <a16:creationId xmlns:a16="http://schemas.microsoft.com/office/drawing/2014/main" id="{79F3A03B-3295-4907-AC18-BB6FAA7C40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4" y="981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800" baseline="-2500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75884" name="Line 68">
                <a:extLst>
                  <a:ext uri="{FF2B5EF4-FFF2-40B4-BE49-F238E27FC236}">
                    <a16:creationId xmlns:a16="http://schemas.microsoft.com/office/drawing/2014/main" id="{0ACD00AC-C080-44AE-B867-6DE27738B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6" y="1019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5881" name="Oval 69">
              <a:extLst>
                <a:ext uri="{FF2B5EF4-FFF2-40B4-BE49-F238E27FC236}">
                  <a16:creationId xmlns:a16="http://schemas.microsoft.com/office/drawing/2014/main" id="{B4119069-5187-431C-9F5E-EEECE306E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" y="1153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263238" name="Group 70">
            <a:extLst>
              <a:ext uri="{FF2B5EF4-FFF2-40B4-BE49-F238E27FC236}">
                <a16:creationId xmlns:a16="http://schemas.microsoft.com/office/drawing/2014/main" id="{FC542BA7-D2B9-48EB-B819-46323CBDB705}"/>
              </a:ext>
            </a:extLst>
          </p:cNvPr>
          <p:cNvGrpSpPr>
            <a:grpSpLocks/>
          </p:cNvGrpSpPr>
          <p:nvPr/>
        </p:nvGrpSpPr>
        <p:grpSpPr bwMode="auto">
          <a:xfrm>
            <a:off x="5911850" y="2178051"/>
            <a:ext cx="903288" cy="2170113"/>
            <a:chOff x="2764" y="1372"/>
            <a:chExt cx="569" cy="1367"/>
          </a:xfrm>
        </p:grpSpPr>
        <p:grpSp>
          <p:nvGrpSpPr>
            <p:cNvPr id="75873" name="Group 71">
              <a:extLst>
                <a:ext uri="{FF2B5EF4-FFF2-40B4-BE49-F238E27FC236}">
                  <a16:creationId xmlns:a16="http://schemas.microsoft.com/office/drawing/2014/main" id="{DFD4F0C7-D3AD-48B1-9B4D-E3D03DA46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4" y="1401"/>
              <a:ext cx="519" cy="1338"/>
              <a:chOff x="2814" y="1401"/>
              <a:chExt cx="519" cy="1338"/>
            </a:xfrm>
          </p:grpSpPr>
          <p:grpSp>
            <p:nvGrpSpPr>
              <p:cNvPr id="75875" name="Group 72">
                <a:extLst>
                  <a:ext uri="{FF2B5EF4-FFF2-40B4-BE49-F238E27FC236}">
                    <a16:creationId xmlns:a16="http://schemas.microsoft.com/office/drawing/2014/main" id="{BCB1EBD8-4368-45D2-AEF8-CE9A12FCD7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14" y="1401"/>
                <a:ext cx="519" cy="1338"/>
                <a:chOff x="2814" y="1401"/>
                <a:chExt cx="519" cy="1338"/>
              </a:xfrm>
            </p:grpSpPr>
            <p:sp>
              <p:nvSpPr>
                <p:cNvPr id="75878" name="Freeform 73">
                  <a:extLst>
                    <a:ext uri="{FF2B5EF4-FFF2-40B4-BE49-F238E27FC236}">
                      <a16:creationId xmlns:a16="http://schemas.microsoft.com/office/drawing/2014/main" id="{E81738F3-2C1C-485E-988B-3C38C1756C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14" y="1401"/>
                  <a:ext cx="519" cy="3"/>
                </a:xfrm>
                <a:custGeom>
                  <a:avLst/>
                  <a:gdLst>
                    <a:gd name="T0" fmla="*/ 0 w 519"/>
                    <a:gd name="T1" fmla="*/ 3 h 3"/>
                    <a:gd name="T2" fmla="*/ 519 w 519"/>
                    <a:gd name="T3" fmla="*/ 0 h 3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19" h="3">
                      <a:moveTo>
                        <a:pt x="0" y="3"/>
                      </a:moveTo>
                      <a:lnTo>
                        <a:pt x="519" y="0"/>
                      </a:lnTo>
                    </a:path>
                  </a:pathLst>
                </a:custGeom>
                <a:solidFill>
                  <a:srgbClr val="FFFFFF"/>
                </a:solidFill>
                <a:ln w="38100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79" name="Freeform 74">
                  <a:extLst>
                    <a:ext uri="{FF2B5EF4-FFF2-40B4-BE49-F238E27FC236}">
                      <a16:creationId xmlns:a16="http://schemas.microsoft.com/office/drawing/2014/main" id="{35F7D92C-C435-4D85-BA9C-FC0F79F8E0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4" y="1402"/>
                  <a:ext cx="2" cy="1337"/>
                </a:xfrm>
                <a:custGeom>
                  <a:avLst/>
                  <a:gdLst>
                    <a:gd name="T0" fmla="*/ 2 w 2"/>
                    <a:gd name="T1" fmla="*/ 0 h 1337"/>
                    <a:gd name="T2" fmla="*/ 0 w 2"/>
                    <a:gd name="T3" fmla="*/ 1337 h 1337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" h="1337">
                      <a:moveTo>
                        <a:pt x="2" y="0"/>
                      </a:moveTo>
                      <a:lnTo>
                        <a:pt x="0" y="1337"/>
                      </a:lnTo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5876" name="Text Box 75">
                <a:extLst>
                  <a:ext uri="{FF2B5EF4-FFF2-40B4-BE49-F238E27FC236}">
                    <a16:creationId xmlns:a16="http://schemas.microsoft.com/office/drawing/2014/main" id="{3A78A934-72F5-485B-B55F-9F0BA458BC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4" y="14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800" baseline="-250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75877" name="Line 76">
                <a:extLst>
                  <a:ext uri="{FF2B5EF4-FFF2-40B4-BE49-F238E27FC236}">
                    <a16:creationId xmlns:a16="http://schemas.microsoft.com/office/drawing/2014/main" id="{F8758AB8-C20A-4792-8E75-6C90CD01E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6" y="149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5874" name="Oval 77">
              <a:extLst>
                <a:ext uri="{FF2B5EF4-FFF2-40B4-BE49-F238E27FC236}">
                  <a16:creationId xmlns:a16="http://schemas.microsoft.com/office/drawing/2014/main" id="{5E420453-1500-4DBC-826C-62E6B2811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" y="1372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263325" name="Group 157">
            <a:extLst>
              <a:ext uri="{FF2B5EF4-FFF2-40B4-BE49-F238E27FC236}">
                <a16:creationId xmlns:a16="http://schemas.microsoft.com/office/drawing/2014/main" id="{DADB4A29-06A4-488E-BFB3-CB651F6A0EAB}"/>
              </a:ext>
            </a:extLst>
          </p:cNvPr>
          <p:cNvGrpSpPr>
            <a:grpSpLocks/>
          </p:cNvGrpSpPr>
          <p:nvPr/>
        </p:nvGrpSpPr>
        <p:grpSpPr bwMode="auto">
          <a:xfrm>
            <a:off x="4800601" y="1295401"/>
            <a:ext cx="1109663" cy="1890713"/>
            <a:chOff x="2064" y="816"/>
            <a:chExt cx="699" cy="1191"/>
          </a:xfrm>
        </p:grpSpPr>
        <p:sp>
          <p:nvSpPr>
            <p:cNvPr id="75860" name="Rectangle 79">
              <a:extLst>
                <a:ext uri="{FF2B5EF4-FFF2-40B4-BE49-F238E27FC236}">
                  <a16:creationId xmlns:a16="http://schemas.microsoft.com/office/drawing/2014/main" id="{EAB3B328-36A5-4E67-BAB7-B73E8DFEF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816"/>
              <a:ext cx="619" cy="11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5861" name="Text Box 80">
              <a:extLst>
                <a:ext uri="{FF2B5EF4-FFF2-40B4-BE49-F238E27FC236}">
                  <a16:creationId xmlns:a16="http://schemas.microsoft.com/office/drawing/2014/main" id="{FA0A42F7-DD8A-480B-8EC4-8AABAF388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0" y="81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G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5862" name="Text Box 81">
              <a:extLst>
                <a:ext uri="{FF2B5EF4-FFF2-40B4-BE49-F238E27FC236}">
                  <a16:creationId xmlns:a16="http://schemas.microsoft.com/office/drawing/2014/main" id="{6BC3D993-98F8-4D08-96A7-0D8B75B9E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0" y="140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5863" name="Text Box 82">
              <a:extLst>
                <a:ext uri="{FF2B5EF4-FFF2-40B4-BE49-F238E27FC236}">
                  <a16:creationId xmlns:a16="http://schemas.microsoft.com/office/drawing/2014/main" id="{E74DD268-E08A-4787-B344-315628C37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0" y="159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5864" name="Text Box 83">
              <a:extLst>
                <a:ext uri="{FF2B5EF4-FFF2-40B4-BE49-F238E27FC236}">
                  <a16:creationId xmlns:a16="http://schemas.microsoft.com/office/drawing/2014/main" id="{B1B78152-1FF3-48EC-A229-353E13F8F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0" y="1776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5865" name="Oval 84">
              <a:extLst>
                <a:ext uri="{FF2B5EF4-FFF2-40B4-BE49-F238E27FC236}">
                  <a16:creationId xmlns:a16="http://schemas.microsoft.com/office/drawing/2014/main" id="{4A33BC7B-B1A2-4BA5-BE9A-16DA7356D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099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5866" name="Oval 85">
              <a:extLst>
                <a:ext uri="{FF2B5EF4-FFF2-40B4-BE49-F238E27FC236}">
                  <a16:creationId xmlns:a16="http://schemas.microsoft.com/office/drawing/2014/main" id="{715DA45F-5E75-4ECF-A0A7-E13E57FD7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296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grpSp>
          <p:nvGrpSpPr>
            <p:cNvPr id="75867" name="Group 156">
              <a:extLst>
                <a:ext uri="{FF2B5EF4-FFF2-40B4-BE49-F238E27FC236}">
                  <a16:creationId xmlns:a16="http://schemas.microsoft.com/office/drawing/2014/main" id="{FE1F1CEC-497A-4C94-B922-55D129884E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7" y="1205"/>
              <a:ext cx="340" cy="231"/>
              <a:chOff x="2137" y="1205"/>
              <a:chExt cx="340" cy="231"/>
            </a:xfrm>
          </p:grpSpPr>
          <p:sp>
            <p:nvSpPr>
              <p:cNvPr id="75871" name="Text Box 87">
                <a:extLst>
                  <a:ext uri="{FF2B5EF4-FFF2-40B4-BE49-F238E27FC236}">
                    <a16:creationId xmlns:a16="http://schemas.microsoft.com/office/drawing/2014/main" id="{5EAE3BF0-6107-481D-AA66-DAE1BFAED1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7" y="1205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1800" baseline="-25000">
                    <a:latin typeface="Times New Roman" panose="02020603050405020304" pitchFamily="18" charset="0"/>
                  </a:rPr>
                  <a:t>2B</a:t>
                </a:r>
              </a:p>
            </p:txBody>
          </p:sp>
          <p:sp>
            <p:nvSpPr>
              <p:cNvPr id="75872" name="Freeform 88">
                <a:extLst>
                  <a:ext uri="{FF2B5EF4-FFF2-40B4-BE49-F238E27FC236}">
                    <a16:creationId xmlns:a16="http://schemas.microsoft.com/office/drawing/2014/main" id="{C844A125-00C3-43DD-AC52-5BC5789A0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1255"/>
                <a:ext cx="120" cy="1"/>
              </a:xfrm>
              <a:custGeom>
                <a:avLst/>
                <a:gdLst>
                  <a:gd name="T0" fmla="*/ 0 w 207"/>
                  <a:gd name="T1" fmla="*/ 0 h 1"/>
                  <a:gd name="T2" fmla="*/ 1 w 207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7" h="1">
                    <a:moveTo>
                      <a:pt x="0" y="0"/>
                    </a:moveTo>
                    <a:lnTo>
                      <a:pt x="20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5868" name="Group 155">
              <a:extLst>
                <a:ext uri="{FF2B5EF4-FFF2-40B4-BE49-F238E27FC236}">
                  <a16:creationId xmlns:a16="http://schemas.microsoft.com/office/drawing/2014/main" id="{980F0E20-91C6-440A-872E-C42832BB8B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" y="1004"/>
              <a:ext cx="345" cy="231"/>
              <a:chOff x="2132" y="1004"/>
              <a:chExt cx="345" cy="231"/>
            </a:xfrm>
          </p:grpSpPr>
          <p:sp>
            <p:nvSpPr>
              <p:cNvPr id="75869" name="Text Box 90">
                <a:extLst>
                  <a:ext uri="{FF2B5EF4-FFF2-40B4-BE49-F238E27FC236}">
                    <a16:creationId xmlns:a16="http://schemas.microsoft.com/office/drawing/2014/main" id="{866D87BF-C8FC-452C-9A5D-DA3EA702E5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2" y="1004"/>
                <a:ext cx="34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1800" baseline="-25000">
                    <a:latin typeface="Times New Roman" panose="02020603050405020304" pitchFamily="18" charset="0"/>
                  </a:rPr>
                  <a:t>2A</a:t>
                </a:r>
              </a:p>
            </p:txBody>
          </p:sp>
          <p:sp>
            <p:nvSpPr>
              <p:cNvPr id="75870" name="Freeform 91">
                <a:extLst>
                  <a:ext uri="{FF2B5EF4-FFF2-40B4-BE49-F238E27FC236}">
                    <a16:creationId xmlns:a16="http://schemas.microsoft.com/office/drawing/2014/main" id="{8EFB3B28-9733-4BF8-9DF2-0623BA1439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1051"/>
                <a:ext cx="120" cy="1"/>
              </a:xfrm>
              <a:custGeom>
                <a:avLst/>
                <a:gdLst>
                  <a:gd name="T0" fmla="*/ 0 w 204"/>
                  <a:gd name="T1" fmla="*/ 0 h 1"/>
                  <a:gd name="T2" fmla="*/ 1 w 204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4" h="1">
                    <a:moveTo>
                      <a:pt x="0" y="0"/>
                    </a:moveTo>
                    <a:lnTo>
                      <a:pt x="20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63260" name="Group 92">
            <a:extLst>
              <a:ext uri="{FF2B5EF4-FFF2-40B4-BE49-F238E27FC236}">
                <a16:creationId xmlns:a16="http://schemas.microsoft.com/office/drawing/2014/main" id="{94690C50-EF5A-4C9C-81F2-23A7B9A098B9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4999038"/>
            <a:ext cx="6737350" cy="919162"/>
            <a:chOff x="1392" y="3149"/>
            <a:chExt cx="4244" cy="579"/>
          </a:xfrm>
        </p:grpSpPr>
        <p:sp>
          <p:nvSpPr>
            <p:cNvPr id="75854" name="Line 93">
              <a:extLst>
                <a:ext uri="{FF2B5EF4-FFF2-40B4-BE49-F238E27FC236}">
                  <a16:creationId xmlns:a16="http://schemas.microsoft.com/office/drawing/2014/main" id="{89FC9131-FC53-4EB0-BF88-FECC44F7E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49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5" name="Line 94">
              <a:extLst>
                <a:ext uri="{FF2B5EF4-FFF2-40B4-BE49-F238E27FC236}">
                  <a16:creationId xmlns:a16="http://schemas.microsoft.com/office/drawing/2014/main" id="{9F79D9AB-02D6-401C-B783-45015390F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725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6" name="Line 95">
              <a:extLst>
                <a:ext uri="{FF2B5EF4-FFF2-40B4-BE49-F238E27FC236}">
                  <a16:creationId xmlns:a16="http://schemas.microsoft.com/office/drawing/2014/main" id="{DBBC08CF-B67A-4361-86ED-9C0090ACD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363"/>
              <a:ext cx="287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7" name="Line 96">
              <a:extLst>
                <a:ext uri="{FF2B5EF4-FFF2-40B4-BE49-F238E27FC236}">
                  <a16:creationId xmlns:a16="http://schemas.microsoft.com/office/drawing/2014/main" id="{49456A04-238C-4BFD-BDB8-6C8EE860C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528"/>
              <a:ext cx="4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8" name="Text Box 97">
              <a:extLst>
                <a:ext uri="{FF2B5EF4-FFF2-40B4-BE49-F238E27FC236}">
                  <a16:creationId xmlns:a16="http://schemas.microsoft.com/office/drawing/2014/main" id="{E32DADD3-E8B0-4E20-8CB8-748AEBEC7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4" y="3168"/>
              <a:ext cx="3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5859" name="Text Box 98">
              <a:extLst>
                <a:ext uri="{FF2B5EF4-FFF2-40B4-BE49-F238E27FC236}">
                  <a16:creationId xmlns:a16="http://schemas.microsoft.com/office/drawing/2014/main" id="{8515AFAA-4509-4C85-AED3-BB77575E7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4" y="3536"/>
              <a:ext cx="3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263319" name="Group 151">
            <a:extLst>
              <a:ext uri="{FF2B5EF4-FFF2-40B4-BE49-F238E27FC236}">
                <a16:creationId xmlns:a16="http://schemas.microsoft.com/office/drawing/2014/main" id="{0ED492F5-119F-4276-890D-B89D78F0E617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1295400"/>
            <a:ext cx="1681163" cy="5257800"/>
            <a:chOff x="336" y="816"/>
            <a:chExt cx="1059" cy="3312"/>
          </a:xfrm>
        </p:grpSpPr>
        <p:sp>
          <p:nvSpPr>
            <p:cNvPr id="75836" name="Rectangle 100">
              <a:extLst>
                <a:ext uri="{FF2B5EF4-FFF2-40B4-BE49-F238E27FC236}">
                  <a16:creationId xmlns:a16="http://schemas.microsoft.com/office/drawing/2014/main" id="{9371CFFF-6710-4907-A186-42AB6FBF3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816"/>
              <a:ext cx="1051" cy="3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5837" name="Freeform 101">
              <a:extLst>
                <a:ext uri="{FF2B5EF4-FFF2-40B4-BE49-F238E27FC236}">
                  <a16:creationId xmlns:a16="http://schemas.microsoft.com/office/drawing/2014/main" id="{29083E07-75BC-4147-BCB7-C4A55970C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" y="1425"/>
              <a:ext cx="474" cy="1"/>
            </a:xfrm>
            <a:custGeom>
              <a:avLst/>
              <a:gdLst>
                <a:gd name="T0" fmla="*/ 0 w 474"/>
                <a:gd name="T1" fmla="*/ 0 h 1"/>
                <a:gd name="T2" fmla="*/ 474 w 474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74" h="1">
                  <a:moveTo>
                    <a:pt x="0" y="0"/>
                  </a:moveTo>
                  <a:lnTo>
                    <a:pt x="474" y="0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8" name="Text Box 102">
              <a:extLst>
                <a:ext uri="{FF2B5EF4-FFF2-40B4-BE49-F238E27FC236}">
                  <a16:creationId xmlns:a16="http://schemas.microsoft.com/office/drawing/2014/main" id="{03E168F6-D3FF-4FFA-A1BD-5E967D9A9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392"/>
              <a:ext cx="5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MREQ</a:t>
              </a:r>
            </a:p>
          </p:txBody>
        </p:sp>
        <p:sp>
          <p:nvSpPr>
            <p:cNvPr id="75839" name="Text Box 103">
              <a:extLst>
                <a:ext uri="{FF2B5EF4-FFF2-40B4-BE49-F238E27FC236}">
                  <a16:creationId xmlns:a16="http://schemas.microsoft.com/office/drawing/2014/main" id="{AEC48A9C-097A-4141-8A8E-DC07A7036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81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75840" name="Text Box 104">
              <a:extLst>
                <a:ext uri="{FF2B5EF4-FFF2-40B4-BE49-F238E27FC236}">
                  <a16:creationId xmlns:a16="http://schemas.microsoft.com/office/drawing/2014/main" id="{706B1238-B99C-49EB-A2AB-00ABE03C7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008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75841" name="Text Box 105">
              <a:extLst>
                <a:ext uri="{FF2B5EF4-FFF2-40B4-BE49-F238E27FC236}">
                  <a16:creationId xmlns:a16="http://schemas.microsoft.com/office/drawing/2014/main" id="{4F7B8683-31A9-49E1-A471-B7EF07408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34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75842" name="Text Box 106">
              <a:extLst>
                <a:ext uri="{FF2B5EF4-FFF2-40B4-BE49-F238E27FC236}">
                  <a16:creationId xmlns:a16="http://schemas.microsoft.com/office/drawing/2014/main" id="{50613C9B-AD3B-4F51-B216-93AB0E15F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534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75843" name="Text Box 107">
              <a:extLst>
                <a:ext uri="{FF2B5EF4-FFF2-40B4-BE49-F238E27FC236}">
                  <a16:creationId xmlns:a16="http://schemas.microsoft.com/office/drawing/2014/main" id="{11F89CAF-9D74-4D47-A77E-63DAFA359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72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5844" name="Text Box 108">
              <a:extLst>
                <a:ext uri="{FF2B5EF4-FFF2-40B4-BE49-F238E27FC236}">
                  <a16:creationId xmlns:a16="http://schemas.microsoft.com/office/drawing/2014/main" id="{CE55BB0B-9702-4630-8476-B54F2099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918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5845" name="Text Box 109">
              <a:extLst>
                <a:ext uri="{FF2B5EF4-FFF2-40B4-BE49-F238E27FC236}">
                  <a16:creationId xmlns:a16="http://schemas.microsoft.com/office/drawing/2014/main" id="{A2AE1F2B-F21E-41A3-9045-BE57F6DEA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088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75846" name="Text Box 110">
              <a:extLst>
                <a:ext uri="{FF2B5EF4-FFF2-40B4-BE49-F238E27FC236}">
                  <a16:creationId xmlns:a16="http://schemas.microsoft.com/office/drawing/2014/main" id="{D46941DA-B197-496A-8F74-8B8771C3C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61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5847" name="Text Box 111">
              <a:extLst>
                <a:ext uri="{FF2B5EF4-FFF2-40B4-BE49-F238E27FC236}">
                  <a16:creationId xmlns:a16="http://schemas.microsoft.com/office/drawing/2014/main" id="{B83C4594-23B2-4BB2-B117-61BBFC474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" y="2251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5848" name="Text Box 112">
              <a:extLst>
                <a:ext uri="{FF2B5EF4-FFF2-40B4-BE49-F238E27FC236}">
                  <a16:creationId xmlns:a16="http://schemas.microsoft.com/office/drawing/2014/main" id="{971152A2-FEBF-4787-B220-85D82C14A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000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75849" name="Text Box 113">
              <a:extLst>
                <a:ext uri="{FF2B5EF4-FFF2-40B4-BE49-F238E27FC236}">
                  <a16:creationId xmlns:a16="http://schemas.microsoft.com/office/drawing/2014/main" id="{E5B3ADF2-0F94-47B3-9505-62F9BFAAD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192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5850" name="Text Box 114">
              <a:extLst>
                <a:ext uri="{FF2B5EF4-FFF2-40B4-BE49-F238E27FC236}">
                  <a16:creationId xmlns:a16="http://schemas.microsoft.com/office/drawing/2014/main" id="{445F7CB9-0FF4-42FB-8C37-688759111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384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5851" name="Text Box 115">
              <a:extLst>
                <a:ext uri="{FF2B5EF4-FFF2-40B4-BE49-F238E27FC236}">
                  <a16:creationId xmlns:a16="http://schemas.microsoft.com/office/drawing/2014/main" id="{CC34AEA9-0C5D-4A72-A815-7E2959B6A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576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5852" name="Text Box 116">
              <a:extLst>
                <a:ext uri="{FF2B5EF4-FFF2-40B4-BE49-F238E27FC236}">
                  <a16:creationId xmlns:a16="http://schemas.microsoft.com/office/drawing/2014/main" id="{FBFA9163-0DE2-4055-9083-88E96DDBD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792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WR</a:t>
              </a:r>
            </a:p>
          </p:txBody>
        </p:sp>
        <p:sp>
          <p:nvSpPr>
            <p:cNvPr id="75853" name="Freeform 117">
              <a:extLst>
                <a:ext uri="{FF2B5EF4-FFF2-40B4-BE49-F238E27FC236}">
                  <a16:creationId xmlns:a16="http://schemas.microsoft.com/office/drawing/2014/main" id="{A4C74904-837D-4AC5-8286-DB83321FE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834"/>
              <a:ext cx="243" cy="1"/>
            </a:xfrm>
            <a:custGeom>
              <a:avLst/>
              <a:gdLst>
                <a:gd name="T0" fmla="*/ 0 w 243"/>
                <a:gd name="T1" fmla="*/ 1 h 1"/>
                <a:gd name="T2" fmla="*/ 243 w 243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3" h="1">
                  <a:moveTo>
                    <a:pt x="0" y="1"/>
                  </a:moveTo>
                  <a:lnTo>
                    <a:pt x="24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3286" name="Group 118">
            <a:extLst>
              <a:ext uri="{FF2B5EF4-FFF2-40B4-BE49-F238E27FC236}">
                <a16:creationId xmlns:a16="http://schemas.microsoft.com/office/drawing/2014/main" id="{761C91B1-B377-4F2E-A9CA-2A37923E4D1B}"/>
              </a:ext>
            </a:extLst>
          </p:cNvPr>
          <p:cNvGrpSpPr>
            <a:grpSpLocks/>
          </p:cNvGrpSpPr>
          <p:nvPr/>
        </p:nvGrpSpPr>
        <p:grpSpPr bwMode="auto">
          <a:xfrm>
            <a:off x="9196388" y="4752975"/>
            <a:ext cx="711200" cy="1162050"/>
            <a:chOff x="4833" y="2994"/>
            <a:chExt cx="448" cy="732"/>
          </a:xfrm>
        </p:grpSpPr>
        <p:sp>
          <p:nvSpPr>
            <p:cNvPr id="75833" name="Freeform 119">
              <a:extLst>
                <a:ext uri="{FF2B5EF4-FFF2-40B4-BE49-F238E27FC236}">
                  <a16:creationId xmlns:a16="http://schemas.microsoft.com/office/drawing/2014/main" id="{C0F55997-DE9D-4A67-BFB1-F3A2289BE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" y="2994"/>
              <a:ext cx="1" cy="510"/>
            </a:xfrm>
            <a:custGeom>
              <a:avLst/>
              <a:gdLst>
                <a:gd name="T0" fmla="*/ 0 w 1"/>
                <a:gd name="T1" fmla="*/ 0 h 510"/>
                <a:gd name="T2" fmla="*/ 1 w 1"/>
                <a:gd name="T3" fmla="*/ 510 h 5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10">
                  <a:moveTo>
                    <a:pt x="0" y="0"/>
                  </a:moveTo>
                  <a:lnTo>
                    <a:pt x="1" y="51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34" name="Freeform 120">
              <a:extLst>
                <a:ext uri="{FF2B5EF4-FFF2-40B4-BE49-F238E27FC236}">
                  <a16:creationId xmlns:a16="http://schemas.microsoft.com/office/drawing/2014/main" id="{FCF3D6C2-B8E7-41A5-9817-C5815426B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" y="3000"/>
              <a:ext cx="1" cy="726"/>
            </a:xfrm>
            <a:custGeom>
              <a:avLst/>
              <a:gdLst>
                <a:gd name="T0" fmla="*/ 0 w 1"/>
                <a:gd name="T1" fmla="*/ 0 h 726"/>
                <a:gd name="T2" fmla="*/ 0 w 1"/>
                <a:gd name="T3" fmla="*/ 726 h 72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726">
                  <a:moveTo>
                    <a:pt x="0" y="0"/>
                  </a:moveTo>
                  <a:lnTo>
                    <a:pt x="0" y="72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35" name="Text Box 121">
              <a:extLst>
                <a:ext uri="{FF2B5EF4-FFF2-40B4-BE49-F238E27FC236}">
                  <a16:creationId xmlns:a16="http://schemas.microsoft.com/office/drawing/2014/main" id="{EC64251E-D2FB-45E8-9E13-7CA915678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306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263290" name="Group 122">
            <a:extLst>
              <a:ext uri="{FF2B5EF4-FFF2-40B4-BE49-F238E27FC236}">
                <a16:creationId xmlns:a16="http://schemas.microsoft.com/office/drawing/2014/main" id="{BADBBFC5-C20A-4340-9D99-0400008F547A}"/>
              </a:ext>
            </a:extLst>
          </p:cNvPr>
          <p:cNvGrpSpPr>
            <a:grpSpLocks/>
          </p:cNvGrpSpPr>
          <p:nvPr/>
        </p:nvGrpSpPr>
        <p:grpSpPr bwMode="auto">
          <a:xfrm>
            <a:off x="7213600" y="4616450"/>
            <a:ext cx="788988" cy="717550"/>
            <a:chOff x="3584" y="2908"/>
            <a:chExt cx="497" cy="452"/>
          </a:xfrm>
        </p:grpSpPr>
        <p:sp>
          <p:nvSpPr>
            <p:cNvPr id="75830" name="Freeform 123">
              <a:extLst>
                <a:ext uri="{FF2B5EF4-FFF2-40B4-BE49-F238E27FC236}">
                  <a16:creationId xmlns:a16="http://schemas.microsoft.com/office/drawing/2014/main" id="{A9F8A3D6-05F9-4DAE-9529-F5783095C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" y="2994"/>
              <a:ext cx="1" cy="150"/>
            </a:xfrm>
            <a:custGeom>
              <a:avLst/>
              <a:gdLst>
                <a:gd name="T0" fmla="*/ 0 w 1"/>
                <a:gd name="T1" fmla="*/ 0 h 150"/>
                <a:gd name="T2" fmla="*/ 1 w 1"/>
                <a:gd name="T3" fmla="*/ 150 h 1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50">
                  <a:moveTo>
                    <a:pt x="0" y="0"/>
                  </a:moveTo>
                  <a:lnTo>
                    <a:pt x="1" y="15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31" name="Freeform 124">
              <a:extLst>
                <a:ext uri="{FF2B5EF4-FFF2-40B4-BE49-F238E27FC236}">
                  <a16:creationId xmlns:a16="http://schemas.microsoft.com/office/drawing/2014/main" id="{DBDAF4A2-8A0A-44B2-9552-FCACAFF57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2994"/>
              <a:ext cx="1" cy="366"/>
            </a:xfrm>
            <a:custGeom>
              <a:avLst/>
              <a:gdLst>
                <a:gd name="T0" fmla="*/ 0 w 1"/>
                <a:gd name="T1" fmla="*/ 0 h 366"/>
                <a:gd name="T2" fmla="*/ 0 w 1"/>
                <a:gd name="T3" fmla="*/ 366 h 36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66">
                  <a:moveTo>
                    <a:pt x="0" y="0"/>
                  </a:moveTo>
                  <a:lnTo>
                    <a:pt x="0" y="36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32" name="Text Box 125">
              <a:extLst>
                <a:ext uri="{FF2B5EF4-FFF2-40B4-BE49-F238E27FC236}">
                  <a16:creationId xmlns:a16="http://schemas.microsoft.com/office/drawing/2014/main" id="{DCFE6FAE-325D-4799-9C04-4A442D562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0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263294" name="Group 126">
            <a:extLst>
              <a:ext uri="{FF2B5EF4-FFF2-40B4-BE49-F238E27FC236}">
                <a16:creationId xmlns:a16="http://schemas.microsoft.com/office/drawing/2014/main" id="{D2BF1642-EBF4-49BB-B9D0-3A27FD06E784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616450"/>
            <a:ext cx="844550" cy="1270000"/>
            <a:chOff x="2304" y="2908"/>
            <a:chExt cx="532" cy="800"/>
          </a:xfrm>
        </p:grpSpPr>
        <p:sp>
          <p:nvSpPr>
            <p:cNvPr id="75827" name="Line 127">
              <a:extLst>
                <a:ext uri="{FF2B5EF4-FFF2-40B4-BE49-F238E27FC236}">
                  <a16:creationId xmlns:a16="http://schemas.microsoft.com/office/drawing/2014/main" id="{7ACDA9B4-C86B-4472-8BE0-B53400920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976"/>
              <a:ext cx="0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28" name="Text Box 128">
              <a:extLst>
                <a:ext uri="{FF2B5EF4-FFF2-40B4-BE49-F238E27FC236}">
                  <a16:creationId xmlns:a16="http://schemas.microsoft.com/office/drawing/2014/main" id="{621C2B01-0D8C-49C8-867B-E552F6136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90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5829" name="Freeform 129">
              <a:extLst>
                <a:ext uri="{FF2B5EF4-FFF2-40B4-BE49-F238E27FC236}">
                  <a16:creationId xmlns:a16="http://schemas.microsoft.com/office/drawing/2014/main" id="{C58C4C8D-0C3F-43AF-A886-D87BFCA18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5" y="2976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3298" name="Group 130">
            <a:extLst>
              <a:ext uri="{FF2B5EF4-FFF2-40B4-BE49-F238E27FC236}">
                <a16:creationId xmlns:a16="http://schemas.microsoft.com/office/drawing/2014/main" id="{37DEDD61-8EC7-4B24-917F-99AF54D144E4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324226"/>
            <a:ext cx="6396038" cy="627063"/>
            <a:chOff x="1392" y="2094"/>
            <a:chExt cx="4029" cy="395"/>
          </a:xfrm>
        </p:grpSpPr>
        <p:sp>
          <p:nvSpPr>
            <p:cNvPr id="75822" name="Freeform 131">
              <a:extLst>
                <a:ext uri="{FF2B5EF4-FFF2-40B4-BE49-F238E27FC236}">
                  <a16:creationId xmlns:a16="http://schemas.microsoft.com/office/drawing/2014/main" id="{D42CD786-4D3A-470C-9C9A-66DE69498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2094"/>
              <a:ext cx="2265" cy="1"/>
            </a:xfrm>
            <a:custGeom>
              <a:avLst/>
              <a:gdLst>
                <a:gd name="T0" fmla="*/ 0 w 2265"/>
                <a:gd name="T1" fmla="*/ 0 h 1"/>
                <a:gd name="T2" fmla="*/ 2265 w 2265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65" h="1">
                  <a:moveTo>
                    <a:pt x="0" y="0"/>
                  </a:moveTo>
                  <a:lnTo>
                    <a:pt x="2265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5823" name="Group 132">
              <a:extLst>
                <a:ext uri="{FF2B5EF4-FFF2-40B4-BE49-F238E27FC236}">
                  <a16:creationId xmlns:a16="http://schemas.microsoft.com/office/drawing/2014/main" id="{B3DE74DC-DAA1-4CAD-87BE-C1C1CE2417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2229"/>
              <a:ext cx="4029" cy="260"/>
              <a:chOff x="1392" y="2229"/>
              <a:chExt cx="4029" cy="260"/>
            </a:xfrm>
          </p:grpSpPr>
          <p:sp>
            <p:nvSpPr>
              <p:cNvPr id="75824" name="Freeform 133">
                <a:extLst>
                  <a:ext uri="{FF2B5EF4-FFF2-40B4-BE49-F238E27FC236}">
                    <a16:creationId xmlns:a16="http://schemas.microsoft.com/office/drawing/2014/main" id="{A7F974BC-FFA6-4E92-8C76-319B08804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2229"/>
                <a:ext cx="4026" cy="5"/>
              </a:xfrm>
              <a:custGeom>
                <a:avLst/>
                <a:gdLst>
                  <a:gd name="T0" fmla="*/ 0 w 4026"/>
                  <a:gd name="T1" fmla="*/ 0 h 5"/>
                  <a:gd name="T2" fmla="*/ 4026 w 4026"/>
                  <a:gd name="T3" fmla="*/ 5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026" h="5">
                    <a:moveTo>
                      <a:pt x="0" y="0"/>
                    </a:moveTo>
                    <a:lnTo>
                      <a:pt x="4026" y="5"/>
                    </a:lnTo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25" name="Line 134">
                <a:extLst>
                  <a:ext uri="{FF2B5EF4-FFF2-40B4-BE49-F238E27FC236}">
                    <a16:creationId xmlns:a16="http://schemas.microsoft.com/office/drawing/2014/main" id="{C7396874-2DB5-47E2-9140-46C1E08DE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488"/>
                <a:ext cx="402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26" name="Text Box 135">
                <a:extLst>
                  <a:ext uri="{FF2B5EF4-FFF2-40B4-BE49-F238E27FC236}">
                    <a16:creationId xmlns:a16="http://schemas.microsoft.com/office/drawing/2014/main" id="{A7314864-6B3F-4596-8805-A9A38CCD1A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4" y="2276"/>
                <a:ext cx="31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>
                <a:lvl1pPr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…</a:t>
                </a:r>
              </a:p>
            </p:txBody>
          </p:sp>
        </p:grpSp>
      </p:grpSp>
      <p:sp>
        <p:nvSpPr>
          <p:cNvPr id="75807" name="Text Box 136">
            <a:extLst>
              <a:ext uri="{FF2B5EF4-FFF2-40B4-BE49-F238E27FC236}">
                <a16:creationId xmlns:a16="http://schemas.microsoft.com/office/drawing/2014/main" id="{6E93EFDA-2B25-4BF0-BEDE-F65C73735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0"/>
            <a:ext cx="792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latin typeface="Times New Roman" panose="02020603050405020304" pitchFamily="18" charset="0"/>
              </a:rPr>
              <a:t>例 4.1 </a:t>
            </a:r>
            <a:r>
              <a:rPr lang="zh-CN" altLang="en-US" sz="3200"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</a:rPr>
              <a:t>CPU </a:t>
            </a:r>
            <a:r>
              <a:rPr lang="zh-CN" altLang="en-US" sz="3200">
                <a:latin typeface="Times New Roman" panose="02020603050405020304" pitchFamily="18" charset="0"/>
              </a:rPr>
              <a:t>与存储器的连接图</a:t>
            </a:r>
          </a:p>
        </p:txBody>
      </p:sp>
      <p:grpSp>
        <p:nvGrpSpPr>
          <p:cNvPr id="263306" name="Group 138">
            <a:extLst>
              <a:ext uri="{FF2B5EF4-FFF2-40B4-BE49-F238E27FC236}">
                <a16:creationId xmlns:a16="http://schemas.microsoft.com/office/drawing/2014/main" id="{2AAF5D24-0343-4CB0-838E-2B4CADC47CB1}"/>
              </a:ext>
            </a:extLst>
          </p:cNvPr>
          <p:cNvGrpSpPr>
            <a:grpSpLocks/>
          </p:cNvGrpSpPr>
          <p:nvPr/>
        </p:nvGrpSpPr>
        <p:grpSpPr bwMode="auto">
          <a:xfrm>
            <a:off x="5181601" y="4616450"/>
            <a:ext cx="854075" cy="1308100"/>
            <a:chOff x="2304" y="2908"/>
            <a:chExt cx="538" cy="824"/>
          </a:xfrm>
        </p:grpSpPr>
        <p:sp>
          <p:nvSpPr>
            <p:cNvPr id="75819" name="Freeform 139">
              <a:extLst>
                <a:ext uri="{FF2B5EF4-FFF2-40B4-BE49-F238E27FC236}">
                  <a16:creationId xmlns:a16="http://schemas.microsoft.com/office/drawing/2014/main" id="{F1F80E77-FCBD-4543-A7D7-881FDB4CC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2979"/>
              <a:ext cx="3" cy="195"/>
            </a:xfrm>
            <a:custGeom>
              <a:avLst/>
              <a:gdLst>
                <a:gd name="T0" fmla="*/ 3 w 3"/>
                <a:gd name="T1" fmla="*/ 0 h 195"/>
                <a:gd name="T2" fmla="*/ 0 w 3"/>
                <a:gd name="T3" fmla="*/ 195 h 19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95">
                  <a:moveTo>
                    <a:pt x="3" y="0"/>
                  </a:moveTo>
                  <a:lnTo>
                    <a:pt x="0" y="195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20" name="Text Box 140">
              <a:extLst>
                <a:ext uri="{FF2B5EF4-FFF2-40B4-BE49-F238E27FC236}">
                  <a16:creationId xmlns:a16="http://schemas.microsoft.com/office/drawing/2014/main" id="{463AF238-3E05-4DCA-8B45-4691671B0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90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5821" name="Freeform 141">
              <a:extLst>
                <a:ext uri="{FF2B5EF4-FFF2-40B4-BE49-F238E27FC236}">
                  <a16:creationId xmlns:a16="http://schemas.microsoft.com/office/drawing/2014/main" id="{A09C977C-E04C-48CA-BAA9-01170F220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1" y="2979"/>
              <a:ext cx="1" cy="753"/>
            </a:xfrm>
            <a:custGeom>
              <a:avLst/>
              <a:gdLst>
                <a:gd name="T0" fmla="*/ 0 w 1"/>
                <a:gd name="T1" fmla="*/ 0 h 753"/>
                <a:gd name="T2" fmla="*/ 0 w 1"/>
                <a:gd name="T3" fmla="*/ 753 h 75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753">
                  <a:moveTo>
                    <a:pt x="0" y="0"/>
                  </a:moveTo>
                  <a:lnTo>
                    <a:pt x="0" y="753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3310" name="Group 142">
            <a:extLst>
              <a:ext uri="{FF2B5EF4-FFF2-40B4-BE49-F238E27FC236}">
                <a16:creationId xmlns:a16="http://schemas.microsoft.com/office/drawing/2014/main" id="{77A19FAB-EFED-4E6A-B639-760350098C22}"/>
              </a:ext>
            </a:extLst>
          </p:cNvPr>
          <p:cNvGrpSpPr>
            <a:grpSpLocks/>
          </p:cNvGrpSpPr>
          <p:nvPr/>
        </p:nvGrpSpPr>
        <p:grpSpPr bwMode="auto">
          <a:xfrm>
            <a:off x="7213600" y="4616451"/>
            <a:ext cx="782638" cy="765175"/>
            <a:chOff x="3584" y="2908"/>
            <a:chExt cx="493" cy="482"/>
          </a:xfrm>
        </p:grpSpPr>
        <p:sp>
          <p:nvSpPr>
            <p:cNvPr id="75816" name="Freeform 143">
              <a:extLst>
                <a:ext uri="{FF2B5EF4-FFF2-40B4-BE49-F238E27FC236}">
                  <a16:creationId xmlns:a16="http://schemas.microsoft.com/office/drawing/2014/main" id="{CCBBD3AA-57DF-4B9C-9EBD-E52AC215F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" y="2988"/>
              <a:ext cx="1" cy="198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198 h 19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stealth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17" name="Text Box 144">
              <a:extLst>
                <a:ext uri="{FF2B5EF4-FFF2-40B4-BE49-F238E27FC236}">
                  <a16:creationId xmlns:a16="http://schemas.microsoft.com/office/drawing/2014/main" id="{455C3EBB-3400-4322-B6DA-86E419929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0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5818" name="Freeform 145">
              <a:extLst>
                <a:ext uri="{FF2B5EF4-FFF2-40B4-BE49-F238E27FC236}">
                  <a16:creationId xmlns:a16="http://schemas.microsoft.com/office/drawing/2014/main" id="{A200BE5F-4EEC-4F66-B3C9-B6C29E538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2991"/>
              <a:ext cx="3" cy="399"/>
            </a:xfrm>
            <a:custGeom>
              <a:avLst/>
              <a:gdLst>
                <a:gd name="T0" fmla="*/ 3 w 3"/>
                <a:gd name="T1" fmla="*/ 0 h 375"/>
                <a:gd name="T2" fmla="*/ 0 w 3"/>
                <a:gd name="T3" fmla="*/ 3501 h 37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375">
                  <a:moveTo>
                    <a:pt x="3" y="0"/>
                  </a:moveTo>
                  <a:lnTo>
                    <a:pt x="0" y="375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stealth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3314" name="Group 146">
            <a:extLst>
              <a:ext uri="{FF2B5EF4-FFF2-40B4-BE49-F238E27FC236}">
                <a16:creationId xmlns:a16="http://schemas.microsoft.com/office/drawing/2014/main" id="{A0DF14ED-D502-4925-8BB4-55BBD9CE5BBF}"/>
              </a:ext>
            </a:extLst>
          </p:cNvPr>
          <p:cNvGrpSpPr>
            <a:grpSpLocks/>
          </p:cNvGrpSpPr>
          <p:nvPr/>
        </p:nvGrpSpPr>
        <p:grpSpPr bwMode="auto">
          <a:xfrm>
            <a:off x="9196388" y="4762500"/>
            <a:ext cx="711200" cy="1162050"/>
            <a:chOff x="4833" y="3000"/>
            <a:chExt cx="448" cy="732"/>
          </a:xfrm>
        </p:grpSpPr>
        <p:sp>
          <p:nvSpPr>
            <p:cNvPr id="75813" name="Freeform 147">
              <a:extLst>
                <a:ext uri="{FF2B5EF4-FFF2-40B4-BE49-F238E27FC236}">
                  <a16:creationId xmlns:a16="http://schemas.microsoft.com/office/drawing/2014/main" id="{7C9D3FE7-1AB7-4ED5-94CB-09B00947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" y="3006"/>
              <a:ext cx="1" cy="519"/>
            </a:xfrm>
            <a:custGeom>
              <a:avLst/>
              <a:gdLst>
                <a:gd name="T0" fmla="*/ 0 w 1"/>
                <a:gd name="T1" fmla="*/ 0 h 519"/>
                <a:gd name="T2" fmla="*/ 0 w 1"/>
                <a:gd name="T3" fmla="*/ 519 h 5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19">
                  <a:moveTo>
                    <a:pt x="0" y="0"/>
                  </a:moveTo>
                  <a:lnTo>
                    <a:pt x="0" y="519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stealth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14" name="Text Box 148">
              <a:extLst>
                <a:ext uri="{FF2B5EF4-FFF2-40B4-BE49-F238E27FC236}">
                  <a16:creationId xmlns:a16="http://schemas.microsoft.com/office/drawing/2014/main" id="{7075B437-B572-4994-93A6-8A7576336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306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5815" name="Freeform 149">
              <a:extLst>
                <a:ext uri="{FF2B5EF4-FFF2-40B4-BE49-F238E27FC236}">
                  <a16:creationId xmlns:a16="http://schemas.microsoft.com/office/drawing/2014/main" id="{778354BC-03B2-44A4-9E24-E43FADECA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" y="3000"/>
              <a:ext cx="1" cy="732"/>
            </a:xfrm>
            <a:custGeom>
              <a:avLst/>
              <a:gdLst>
                <a:gd name="T0" fmla="*/ 0 w 1"/>
                <a:gd name="T1" fmla="*/ 0 h 732"/>
                <a:gd name="T2" fmla="*/ 0 w 1"/>
                <a:gd name="T3" fmla="*/ 732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stealth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6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6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6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6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6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6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6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6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6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6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2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26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26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26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4" dur="500"/>
                                        <p:tgtEl>
                                          <p:spTgt spid="26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26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4" dur="500"/>
                                        <p:tgtEl>
                                          <p:spTgt spid="26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8" dur="500"/>
                                        <p:tgtEl>
                                          <p:spTgt spid="26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26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6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2" dur="500"/>
                                        <p:tgtEl>
                                          <p:spTgt spid="26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26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2" dur="500"/>
                                        <p:tgtEl>
                                          <p:spTgt spid="26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7" dur="500"/>
                                        <p:tgtEl>
                                          <p:spTgt spid="26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2" dur="500"/>
                                        <p:tgtEl>
                                          <p:spTgt spid="26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7" dur="500"/>
                                        <p:tgtEl>
                                          <p:spTgt spid="26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2" dur="500"/>
                                        <p:tgtEl>
                                          <p:spTgt spid="26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7" dur="500"/>
                                        <p:tgtEl>
                                          <p:spTgt spid="26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691" y="562348"/>
            <a:ext cx="8486775" cy="554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16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269875"/>
            <a:ext cx="84677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2060575"/>
            <a:ext cx="8464550" cy="428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98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117" y="365125"/>
            <a:ext cx="10515600" cy="84356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难点二：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与主存地址映射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2469"/>
            <a:ext cx="10515600" cy="468449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要点：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1.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明确主存和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在管理上，都是划分成大小相同的块，每块若干存储字；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2.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核心是主存地址的划分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情况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  –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全相联：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 情况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II  –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直接映射：取决于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多少块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 情况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III  –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组相联：取决于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多少组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</a:t>
            </a: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99282"/>
              </p:ext>
            </p:extLst>
          </p:nvPr>
        </p:nvGraphicFramePr>
        <p:xfrm>
          <a:off x="1947917" y="3649296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主存字块标记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情况</a:t>
                      </a:r>
                      <a:r>
                        <a:rPr lang="en-US" altLang="zh-CN" dirty="0"/>
                        <a:t>I/</a:t>
                      </a:r>
                      <a:r>
                        <a:rPr lang="zh-CN" altLang="en-US" dirty="0"/>
                        <a:t>情况</a:t>
                      </a:r>
                      <a:r>
                        <a:rPr lang="en-US" altLang="zh-CN" dirty="0"/>
                        <a:t>II/</a:t>
                      </a:r>
                      <a:r>
                        <a:rPr lang="zh-CN" altLang="en-US" dirty="0"/>
                        <a:t>情况</a:t>
                      </a:r>
                      <a:r>
                        <a:rPr lang="en-US" altLang="zh-CN" dirty="0"/>
                        <a:t>III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块内地址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 Box 2">
            <a:extLst>
              <a:ext uri="{FF2B5EF4-FFF2-40B4-BE49-F238E27FC236}">
                <a16:creationId xmlns:a16="http://schemas.microsoft.com/office/drawing/2014/main" id="{BD0C2B19-6562-41E2-95C7-B191EF9B5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66841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/>
              <a:t>例</a:t>
            </a:r>
            <a:r>
              <a:rPr lang="en-US" altLang="zh-CN" sz="3600" dirty="0">
                <a:latin typeface="Times New Roman" panose="02020603050405020304" pitchFamily="18" charset="0"/>
              </a:rPr>
              <a:t>4.11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23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117" y="365125"/>
            <a:ext cx="10515600" cy="84356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难点三：指令系统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2469"/>
            <a:ext cx="10515600" cy="5055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要点：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指令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操作码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地址码；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2.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寻址方式：注意形式地址和有效地址转换。有如下寻址方式，要理解：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立即寻址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隐含寻址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直接寻址   寄存器寻址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间接寻址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寄存器间接寻址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基址寻址   变址寻址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相对寻址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堆栈寻址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3.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指令格式设计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lvl="2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定长操作码还是变长？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lvl="2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有哪些寻址方式？是否需要留寻址特征位？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地址码有几个？需要多少位？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57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117" y="365125"/>
            <a:ext cx="10515600" cy="84356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难点四：中断屏蔽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2469"/>
            <a:ext cx="10515600" cy="5055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要点：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通过中断屏蔽改变中断处理次序，置中断屏蔽字是在中断服务程序中；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2.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通过设置中断屏蔽字，不能改变中断响应次序，只能改变中断处理次序。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Group 35">
            <a:extLst>
              <a:ext uri="{FF2B5EF4-FFF2-40B4-BE49-F238E27FC236}">
                <a16:creationId xmlns:a16="http://schemas.microsoft.com/office/drawing/2014/main" id="{E73999B5-793F-C597-D9F9-4D014062D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142930"/>
              </p:ext>
            </p:extLst>
          </p:nvPr>
        </p:nvGraphicFramePr>
        <p:xfrm>
          <a:off x="64308" y="3609723"/>
          <a:ext cx="5184775" cy="1943100"/>
        </p:xfrm>
        <a:graphic>
          <a:graphicData uri="http://schemas.openxmlformats.org/drawingml/2006/table">
            <a:tbl>
              <a:tblPr/>
              <a:tblGrid>
                <a:gridCol w="138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中断源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原屏蔽字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新屏蔽字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862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0  0  0  1 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0  1  1  1 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Group 7">
            <a:extLst>
              <a:ext uri="{FF2B5EF4-FFF2-40B4-BE49-F238E27FC236}">
                <a16:creationId xmlns:a16="http://schemas.microsoft.com/office/drawing/2014/main" id="{B6F401EA-D707-8690-6303-75E6A2A4055E}"/>
              </a:ext>
            </a:extLst>
          </p:cNvPr>
          <p:cNvGrpSpPr>
            <a:grpSpLocks/>
          </p:cNvGrpSpPr>
          <p:nvPr/>
        </p:nvGrpSpPr>
        <p:grpSpPr bwMode="auto">
          <a:xfrm>
            <a:off x="5638181" y="3024384"/>
            <a:ext cx="6337300" cy="3625850"/>
            <a:chOff x="793" y="799"/>
            <a:chExt cx="3992" cy="2284"/>
          </a:xfrm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CC3E8EB6-BA66-EFA4-8311-378114F7A7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799"/>
              <a:ext cx="3992" cy="1859"/>
              <a:chOff x="793" y="890"/>
              <a:chExt cx="3992" cy="1859"/>
            </a:xfrm>
          </p:grpSpPr>
          <p:sp>
            <p:nvSpPr>
              <p:cNvPr id="9" name="Text Box 9">
                <a:extLst>
                  <a:ext uri="{FF2B5EF4-FFF2-40B4-BE49-F238E27FC236}">
                    <a16:creationId xmlns:a16="http://schemas.microsoft.com/office/drawing/2014/main" id="{07D450F1-1E15-7639-8C45-4122E2514C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890"/>
                <a:ext cx="675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Times New Roman" panose="02020603050405020304" pitchFamily="18" charset="0"/>
                  </a:rPr>
                  <a:t>服务程序</a:t>
                </a:r>
              </a:p>
            </p:txBody>
          </p:sp>
          <p:sp>
            <p:nvSpPr>
              <p:cNvPr id="10" name="Text Box 10">
                <a:extLst>
                  <a:ext uri="{FF2B5EF4-FFF2-40B4-BE49-F238E27FC236}">
                    <a16:creationId xmlns:a16="http://schemas.microsoft.com/office/drawing/2014/main" id="{0D239097-4DE5-CAD7-2205-7998E5DE7A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7" y="2257"/>
                <a:ext cx="577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D</a:t>
                </a:r>
                <a:r>
                  <a:rPr lang="zh-CN" altLang="en-US" sz="1600">
                    <a:latin typeface="Times New Roman" panose="02020603050405020304" pitchFamily="18" charset="0"/>
                  </a:rPr>
                  <a:t>处理完</a:t>
                </a:r>
              </a:p>
            </p:txBody>
          </p:sp>
          <p:sp>
            <p:nvSpPr>
              <p:cNvPr id="11" name="Text Box 11">
                <a:extLst>
                  <a:ext uri="{FF2B5EF4-FFF2-40B4-BE49-F238E27FC236}">
                    <a16:creationId xmlns:a16="http://schemas.microsoft.com/office/drawing/2014/main" id="{7A1B0031-0D33-8D49-5E98-AF7276F88A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0" y="2426"/>
                <a:ext cx="552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C</a:t>
                </a:r>
                <a:r>
                  <a:rPr lang="zh-CN" altLang="en-US" sz="1600">
                    <a:latin typeface="Times New Roman" panose="02020603050405020304" pitchFamily="18" charset="0"/>
                  </a:rPr>
                  <a:t>处理完</a:t>
                </a:r>
              </a:p>
            </p:txBody>
          </p:sp>
          <p:sp>
            <p:nvSpPr>
              <p:cNvPr id="12" name="Text Box 12">
                <a:extLst>
                  <a:ext uri="{FF2B5EF4-FFF2-40B4-BE49-F238E27FC236}">
                    <a16:creationId xmlns:a16="http://schemas.microsoft.com/office/drawing/2014/main" id="{48B02FC0-7F2D-0FF4-BEB1-8E70BFEFE1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3" y="2257"/>
                <a:ext cx="659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B</a:t>
                </a:r>
                <a:r>
                  <a:rPr lang="zh-CN" altLang="en-US" sz="1600">
                    <a:latin typeface="Times New Roman" panose="02020603050405020304" pitchFamily="18" charset="0"/>
                  </a:rPr>
                  <a:t>处理完</a:t>
                </a:r>
              </a:p>
            </p:txBody>
          </p:sp>
          <p:sp>
            <p:nvSpPr>
              <p:cNvPr id="13" name="Text Box 13">
                <a:extLst>
                  <a:ext uri="{FF2B5EF4-FFF2-40B4-BE49-F238E27FC236}">
                    <a16:creationId xmlns:a16="http://schemas.microsoft.com/office/drawing/2014/main" id="{231702B3-5878-628B-6E82-C78922C179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2" y="2257"/>
                <a:ext cx="607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dirty="0">
                    <a:latin typeface="Times New Roman" panose="02020603050405020304" pitchFamily="18" charset="0"/>
                  </a:rPr>
                  <a:t>A</a:t>
                </a:r>
                <a:r>
                  <a:rPr lang="zh-CN" altLang="en-US" sz="1600" dirty="0">
                    <a:latin typeface="Times New Roman" panose="02020603050405020304" pitchFamily="18" charset="0"/>
                  </a:rPr>
                  <a:t>处理完</a:t>
                </a:r>
              </a:p>
            </p:txBody>
          </p:sp>
          <p:sp>
            <p:nvSpPr>
              <p:cNvPr id="14" name="Text Box 14">
                <a:extLst>
                  <a:ext uri="{FF2B5EF4-FFF2-40B4-BE49-F238E27FC236}">
                    <a16:creationId xmlns:a16="http://schemas.microsoft.com/office/drawing/2014/main" id="{BECBFD42-7C40-437A-7E6A-13BFEDFB92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8" y="2126"/>
                <a:ext cx="267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Times New Roman" panose="02020603050405020304" pitchFamily="18" charset="0"/>
                  </a:rPr>
                  <a:t>t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Line 15">
                <a:extLst>
                  <a:ext uri="{FF2B5EF4-FFF2-40B4-BE49-F238E27FC236}">
                    <a16:creationId xmlns:a16="http://schemas.microsoft.com/office/drawing/2014/main" id="{FF228341-D9C7-F976-F9F8-0BCCEE2C7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0" y="2257"/>
                <a:ext cx="32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6">
                <a:extLst>
                  <a:ext uri="{FF2B5EF4-FFF2-40B4-BE49-F238E27FC236}">
                    <a16:creationId xmlns:a16="http://schemas.microsoft.com/office/drawing/2014/main" id="{FBEA2C6C-2422-6C64-EBC4-A977B27BD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0" y="1049"/>
                <a:ext cx="0" cy="12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sm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Text Box 17">
                <a:extLst>
                  <a:ext uri="{FF2B5EF4-FFF2-40B4-BE49-F238E27FC236}">
                    <a16:creationId xmlns:a16="http://schemas.microsoft.com/office/drawing/2014/main" id="{F01F7C99-B477-EF1E-9C46-13687F13BA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" y="2095"/>
                <a:ext cx="4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Times New Roman" panose="02020603050405020304" pitchFamily="18" charset="0"/>
                  </a:rPr>
                  <a:t>主程序</a:t>
                </a:r>
              </a:p>
            </p:txBody>
          </p:sp>
          <p:sp>
            <p:nvSpPr>
              <p:cNvPr id="18" name="Text Box 18">
                <a:extLst>
                  <a:ext uri="{FF2B5EF4-FFF2-40B4-BE49-F238E27FC236}">
                    <a16:creationId xmlns:a16="http://schemas.microsoft.com/office/drawing/2014/main" id="{676EACD7-0143-D711-8170-5AF968FE4E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" y="1806"/>
                <a:ext cx="4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A</a:t>
                </a:r>
                <a:r>
                  <a:rPr lang="zh-CN" altLang="en-US" sz="1600">
                    <a:latin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19" name="Text Box 19">
                <a:extLst>
                  <a:ext uri="{FF2B5EF4-FFF2-40B4-BE49-F238E27FC236}">
                    <a16:creationId xmlns:a16="http://schemas.microsoft.com/office/drawing/2014/main" id="{80E73677-FDEE-2A9E-C0C4-C859FB0C9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" y="1593"/>
                <a:ext cx="4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B</a:t>
                </a:r>
                <a:r>
                  <a:rPr lang="zh-CN" altLang="en-US" sz="1600">
                    <a:latin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20" name="Text Box 20">
                <a:extLst>
                  <a:ext uri="{FF2B5EF4-FFF2-40B4-BE49-F238E27FC236}">
                    <a16:creationId xmlns:a16="http://schemas.microsoft.com/office/drawing/2014/main" id="{390EB18C-46E7-4467-B5D5-291C53DECF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" y="1362"/>
                <a:ext cx="468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C</a:t>
                </a:r>
                <a:r>
                  <a:rPr lang="zh-CN" altLang="en-US" sz="1600">
                    <a:latin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21" name="Text Box 21">
                <a:extLst>
                  <a:ext uri="{FF2B5EF4-FFF2-40B4-BE49-F238E27FC236}">
                    <a16:creationId xmlns:a16="http://schemas.microsoft.com/office/drawing/2014/main" id="{C3426CD5-2E54-DEA6-DECA-F6C71D4D73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" y="1130"/>
                <a:ext cx="4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D</a:t>
                </a:r>
                <a:r>
                  <a:rPr lang="zh-CN" altLang="en-US" sz="1600">
                    <a:latin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22" name="Line 22">
                <a:extLst>
                  <a:ext uri="{FF2B5EF4-FFF2-40B4-BE49-F238E27FC236}">
                    <a16:creationId xmlns:a16="http://schemas.microsoft.com/office/drawing/2014/main" id="{1F663725-372A-B23A-D178-5F75F518A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6" y="2004"/>
                <a:ext cx="0" cy="2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4C0CA3F4-9BEA-D8B0-7123-E3D9BE0466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9" y="2004"/>
                <a:ext cx="0" cy="2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8E15D916-F298-84BA-FF7C-4F23CF34E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065" y="1724"/>
                <a:ext cx="0" cy="5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529A9BCE-22DD-98F1-0239-CC01D195E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1766"/>
                <a:ext cx="0" cy="4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6">
                <a:extLst>
                  <a:ext uri="{FF2B5EF4-FFF2-40B4-BE49-F238E27FC236}">
                    <a16:creationId xmlns:a16="http://schemas.microsoft.com/office/drawing/2014/main" id="{8E20FB81-60EC-5281-5609-9DEB68961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5" y="1553"/>
                <a:ext cx="0" cy="22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7">
                <a:extLst>
                  <a:ext uri="{FF2B5EF4-FFF2-40B4-BE49-F238E27FC236}">
                    <a16:creationId xmlns:a16="http://schemas.microsoft.com/office/drawing/2014/main" id="{0819B9A5-18C2-936F-6B69-08A1B5920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411" y="1720"/>
                <a:ext cx="0" cy="1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28">
                <a:extLst>
                  <a:ext uri="{FF2B5EF4-FFF2-40B4-BE49-F238E27FC236}">
                    <a16:creationId xmlns:a16="http://schemas.microsoft.com/office/drawing/2014/main" id="{FC1F612B-D95B-B94C-C93B-E3B769E77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222" y="1387"/>
                <a:ext cx="0" cy="3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9">
                <a:extLst>
                  <a:ext uri="{FF2B5EF4-FFF2-40B4-BE49-F238E27FC236}">
                    <a16:creationId xmlns:a16="http://schemas.microsoft.com/office/drawing/2014/main" id="{6772899E-BC82-CF30-A9A0-1C1BAD50A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804" y="1071"/>
                <a:ext cx="0" cy="5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30">
                <a:extLst>
                  <a:ext uri="{FF2B5EF4-FFF2-40B4-BE49-F238E27FC236}">
                    <a16:creationId xmlns:a16="http://schemas.microsoft.com/office/drawing/2014/main" id="{4EE7E8AD-919C-6C6C-DAD7-51B1B4D40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3" y="1773"/>
                <a:ext cx="0" cy="4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31">
                <a:extLst>
                  <a:ext uri="{FF2B5EF4-FFF2-40B4-BE49-F238E27FC236}">
                    <a16:creationId xmlns:a16="http://schemas.microsoft.com/office/drawing/2014/main" id="{124CDEAB-0657-6319-02E4-45BC730C9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6" y="225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Text Box 32">
                <a:extLst>
                  <a:ext uri="{FF2B5EF4-FFF2-40B4-BE49-F238E27FC236}">
                    <a16:creationId xmlns:a16="http://schemas.microsoft.com/office/drawing/2014/main" id="{59BB27F6-7FAE-BB53-759D-128C1780C5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426"/>
                <a:ext cx="912" cy="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A</a:t>
                </a:r>
                <a:r>
                  <a:rPr lang="zh-CN" altLang="en-US" sz="1600">
                    <a:latin typeface="Times New Roman" panose="02020603050405020304" pitchFamily="18" charset="0"/>
                  </a:rPr>
                  <a:t>、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B</a:t>
                </a:r>
                <a:r>
                  <a:rPr lang="zh-CN" altLang="en-US" sz="1600">
                    <a:latin typeface="Times New Roman" panose="02020603050405020304" pitchFamily="18" charset="0"/>
                  </a:rPr>
                  <a:t>、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C</a:t>
                </a:r>
                <a:r>
                  <a:rPr lang="zh-CN" altLang="en-US" sz="1600">
                    <a:latin typeface="Times New Roman" panose="02020603050405020304" pitchFamily="18" charset="0"/>
                  </a:rPr>
                  <a:t>、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D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Times New Roman" panose="02020603050405020304" pitchFamily="18" charset="0"/>
                  </a:rPr>
                  <a:t>同时请求中断</a:t>
                </a:r>
              </a:p>
            </p:txBody>
          </p:sp>
          <p:sp>
            <p:nvSpPr>
              <p:cNvPr id="33" name="Line 33">
                <a:extLst>
                  <a:ext uri="{FF2B5EF4-FFF2-40B4-BE49-F238E27FC236}">
                    <a16:creationId xmlns:a16="http://schemas.microsoft.com/office/drawing/2014/main" id="{3E22E45A-D336-5F3B-24D0-376F25EFE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1" y="225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34">
                <a:extLst>
                  <a:ext uri="{FF2B5EF4-FFF2-40B4-BE49-F238E27FC236}">
                    <a16:creationId xmlns:a16="http://schemas.microsoft.com/office/drawing/2014/main" id="{F5E8EC17-BEA8-07CF-70D9-DFA77080EE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509" y="1506"/>
                <a:ext cx="0" cy="1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5">
                <a:extLst>
                  <a:ext uri="{FF2B5EF4-FFF2-40B4-BE49-F238E27FC236}">
                    <a16:creationId xmlns:a16="http://schemas.microsoft.com/office/drawing/2014/main" id="{8900C1DC-F265-702F-564A-C83930D4E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1" y="1326"/>
                <a:ext cx="0" cy="22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6">
                <a:extLst>
                  <a:ext uri="{FF2B5EF4-FFF2-40B4-BE49-F238E27FC236}">
                    <a16:creationId xmlns:a16="http://schemas.microsoft.com/office/drawing/2014/main" id="{B9FCA234-F7F4-8888-3C9D-75AF255E51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7" y="1326"/>
                <a:ext cx="0" cy="22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37">
                <a:extLst>
                  <a:ext uri="{FF2B5EF4-FFF2-40B4-BE49-F238E27FC236}">
                    <a16:creationId xmlns:a16="http://schemas.microsoft.com/office/drawing/2014/main" id="{C7B4805B-732E-7A4D-7980-92AA5CBBE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1" y="1553"/>
                <a:ext cx="0" cy="22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38">
                <a:extLst>
                  <a:ext uri="{FF2B5EF4-FFF2-40B4-BE49-F238E27FC236}">
                    <a16:creationId xmlns:a16="http://schemas.microsoft.com/office/drawing/2014/main" id="{D8E991E8-90DA-7B49-606E-D1037AB66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682" y="1475"/>
                <a:ext cx="0" cy="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39">
                <a:extLst>
                  <a:ext uri="{FF2B5EF4-FFF2-40B4-BE49-F238E27FC236}">
                    <a16:creationId xmlns:a16="http://schemas.microsoft.com/office/drawing/2014/main" id="{06C0573B-8CF9-65A6-7BC0-5E07C5CABC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1" y="1783"/>
                <a:ext cx="0" cy="4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40">
                <a:extLst>
                  <a:ext uri="{FF2B5EF4-FFF2-40B4-BE49-F238E27FC236}">
                    <a16:creationId xmlns:a16="http://schemas.microsoft.com/office/drawing/2014/main" id="{F6A7C047-353B-6135-95AC-F3F816A0F1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9" y="1543"/>
                <a:ext cx="0" cy="7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41">
                <a:extLst>
                  <a:ext uri="{FF2B5EF4-FFF2-40B4-BE49-F238E27FC236}">
                    <a16:creationId xmlns:a16="http://schemas.microsoft.com/office/drawing/2014/main" id="{5218FA7F-480A-7C3B-C3AB-5B54A10C1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002"/>
                <a:ext cx="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42">
                <a:extLst>
                  <a:ext uri="{FF2B5EF4-FFF2-40B4-BE49-F238E27FC236}">
                    <a16:creationId xmlns:a16="http://schemas.microsoft.com/office/drawing/2014/main" id="{E649D49E-ED5F-2C6C-F573-0F5BFA5C9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1780"/>
                <a:ext cx="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43">
                <a:extLst>
                  <a:ext uri="{FF2B5EF4-FFF2-40B4-BE49-F238E27FC236}">
                    <a16:creationId xmlns:a16="http://schemas.microsoft.com/office/drawing/2014/main" id="{DAA5C181-ECC0-0F21-DD6F-F29FFB906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1557"/>
                <a:ext cx="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44">
                <a:extLst>
                  <a:ext uri="{FF2B5EF4-FFF2-40B4-BE49-F238E27FC236}">
                    <a16:creationId xmlns:a16="http://schemas.microsoft.com/office/drawing/2014/main" id="{32CD23C2-1E47-8349-60BC-75936F232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1314"/>
                <a:ext cx="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" name="Text Box 45">
              <a:extLst>
                <a:ext uri="{FF2B5EF4-FFF2-40B4-BE49-F238E27FC236}">
                  <a16:creationId xmlns:a16="http://schemas.microsoft.com/office/drawing/2014/main" id="{32DC1285-7949-21E6-3D13-B9339A1B6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2795"/>
              <a:ext cx="3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CPU </a:t>
              </a:r>
              <a:r>
                <a:rPr lang="zh-CN" altLang="en-US" sz="2400">
                  <a:latin typeface="Times New Roman" panose="02020603050405020304" pitchFamily="18" charset="0"/>
                </a:rPr>
                <a:t>执行程序轨迹（新屏蔽字）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67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1173</Words>
  <Application>Microsoft Office PowerPoint</Application>
  <PresentationFormat>宽屏</PresentationFormat>
  <Paragraphs>217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难点一：存储器和CPU连接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难点二：Cache与主存地址映射</vt:lpstr>
      <vt:lpstr>难点三：指令系统</vt:lpstr>
      <vt:lpstr>难点四：中断屏蔽</vt:lpstr>
      <vt:lpstr>难点五：流水线中的相关</vt:lpstr>
      <vt:lpstr>PowerPoint 演示文稿</vt:lpstr>
      <vt:lpstr>难点七：微操作和节拍安排</vt:lpstr>
      <vt:lpstr>PowerPoint 演示文稿</vt:lpstr>
      <vt:lpstr>2020年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 Guannan</dc:creator>
  <cp:lastModifiedBy>Guannan QU</cp:lastModifiedBy>
  <cp:revision>39</cp:revision>
  <dcterms:created xsi:type="dcterms:W3CDTF">2018-12-10T02:07:13Z</dcterms:created>
  <dcterms:modified xsi:type="dcterms:W3CDTF">2023-11-15T07:15:53Z</dcterms:modified>
</cp:coreProperties>
</file>