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443" r:id="rId3"/>
    <p:sldId id="258" r:id="rId5"/>
    <p:sldId id="558" r:id="rId6"/>
    <p:sldId id="259" r:id="rId7"/>
    <p:sldId id="327" r:id="rId8"/>
    <p:sldId id="330" r:id="rId9"/>
    <p:sldId id="444" r:id="rId10"/>
    <p:sldId id="331" r:id="rId11"/>
    <p:sldId id="333" r:id="rId12"/>
    <p:sldId id="447" r:id="rId13"/>
    <p:sldId id="448" r:id="rId14"/>
    <p:sldId id="449" r:id="rId15"/>
    <p:sldId id="450" r:id="rId16"/>
    <p:sldId id="559" r:id="rId17"/>
    <p:sldId id="630" r:id="rId18"/>
    <p:sldId id="339" r:id="rId19"/>
    <p:sldId id="451" r:id="rId20"/>
    <p:sldId id="357" r:id="rId21"/>
    <p:sldId id="561" r:id="rId22"/>
    <p:sldId id="562" r:id="rId23"/>
    <p:sldId id="560" r:id="rId24"/>
    <p:sldId id="563" r:id="rId25"/>
    <p:sldId id="461" r:id="rId26"/>
    <p:sldId id="462" r:id="rId27"/>
    <p:sldId id="463" r:id="rId28"/>
    <p:sldId id="465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7" r:id="rId41"/>
    <p:sldId id="548" r:id="rId42"/>
    <p:sldId id="549" r:id="rId43"/>
    <p:sldId id="550" r:id="rId44"/>
    <p:sldId id="667" r:id="rId45"/>
    <p:sldId id="668" r:id="rId46"/>
    <p:sldId id="610" r:id="rId47"/>
    <p:sldId id="611" r:id="rId48"/>
    <p:sldId id="556" r:id="rId49"/>
    <p:sldId id="557" r:id="rId50"/>
    <p:sldId id="632" r:id="rId51"/>
    <p:sldId id="631" r:id="rId52"/>
    <p:sldId id="532" r:id="rId53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202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180" y="291465"/>
            <a:ext cx="1647686" cy="14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" y="92710"/>
            <a:ext cx="530733" cy="9000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7988991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0" Type="http://schemas.openxmlformats.org/officeDocument/2006/relationships/notesSlide" Target="../notesSlides/notesSlide21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3" Type="http://schemas.openxmlformats.org/officeDocument/2006/relationships/notesSlide" Target="../notesSlides/notesSlide2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tags" Target="../tags/tag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4" Type="http://schemas.openxmlformats.org/officeDocument/2006/relationships/notesSlide" Target="../notesSlides/notesSlide2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4" Type="http://schemas.openxmlformats.org/officeDocument/2006/relationships/notesSlide" Target="../notesSlides/notesSlide2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2" Type="http://schemas.openxmlformats.org/officeDocument/2006/relationships/notesSlide" Target="../notesSlides/notesSlide2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2" Type="http://schemas.openxmlformats.org/officeDocument/2006/relationships/notesSlide" Target="../notesSlides/notesSlide2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2" Type="http://schemas.openxmlformats.org/officeDocument/2006/relationships/notesSlide" Target="../notesSlides/notesSlide3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31.xml"/><Relationship Id="rId1" Type="http://schemas.openxmlformats.org/officeDocument/2006/relationships/tags" Target="../tags/tag12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2" Type="http://schemas.openxmlformats.org/officeDocument/2006/relationships/notesSlide" Target="../notesSlides/notesSlide3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2" Type="http://schemas.openxmlformats.org/officeDocument/2006/relationships/notesSlide" Target="../notesSlides/notesSlide3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image" Target="../media/image24.png"/><Relationship Id="rId1" Type="http://schemas.openxmlformats.org/officeDocument/2006/relationships/tags" Target="../tags/tag158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2" Type="http://schemas.openxmlformats.org/officeDocument/2006/relationships/notesSlide" Target="../notesSlides/notesSlide3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67.xml"/><Relationship Id="rId1" Type="http://schemas.openxmlformats.org/officeDocument/2006/relationships/tags" Target="../tags/tag160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2" Type="http://schemas.openxmlformats.org/officeDocument/2006/relationships/notesSlide" Target="../notesSlides/notesSlide4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89.xml"/><Relationship Id="rId1" Type="http://schemas.openxmlformats.org/officeDocument/2006/relationships/tags" Target="../tags/tag18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image" Target="../media/image28.png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2855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4398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6410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4251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5370" y="1823138"/>
            <a:ext cx="7725150" cy="45602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74999" y="3609005"/>
            <a:ext cx="18803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74999" y="2023574"/>
            <a:ext cx="5324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新文件，显示空白屏幕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5370" y="1222824"/>
            <a:ext cx="772521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vi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38" y="2354129"/>
            <a:ext cx="1366918" cy="11975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41412" y="2843808"/>
            <a:ext cx="493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56217" y="3091038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214949" y="5747657"/>
            <a:ext cx="618308" cy="418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14949" y="5249997"/>
            <a:ext cx="28564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状态行提示新文件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54810" y="3675380"/>
            <a:ext cx="1212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>
            <p:custDataLst>
              <p:tags r:id="rId4"/>
            </p:custDataLst>
          </p:nvPr>
        </p:nvSpPr>
        <p:spPr>
          <a:xfrm>
            <a:off x="1617345" y="220980"/>
            <a:ext cx="584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5370" y="1831946"/>
            <a:ext cx="7734048" cy="4560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74999" y="3609005"/>
            <a:ext cx="18803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74999" y="2675922"/>
            <a:ext cx="5324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显示文件第一页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5370" y="1222824"/>
            <a:ext cx="772521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vi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38" y="2354129"/>
            <a:ext cx="1366918" cy="11975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41412" y="2843808"/>
            <a:ext cx="493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56217" y="3091038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214949" y="5747657"/>
            <a:ext cx="618308" cy="418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25370" y="5285992"/>
            <a:ext cx="52599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状态行提示：文件名，行数，字符数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8734697" y="5200090"/>
            <a:ext cx="378532" cy="96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3908" y="4738425"/>
            <a:ext cx="3422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光标位位置：行，列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54810" y="3675380"/>
            <a:ext cx="1212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>
            <p:custDataLst>
              <p:tags r:id="rId4"/>
            </p:custDataLst>
          </p:nvPr>
        </p:nvSpPr>
        <p:spPr>
          <a:xfrm>
            <a:off x="1541145" y="201930"/>
            <a:ext cx="584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淘宝网chenying0907出品 6"/>
          <p:cNvSpPr/>
          <p:nvPr/>
        </p:nvSpPr>
        <p:spPr>
          <a:xfrm>
            <a:off x="2012087" y="2574708"/>
            <a:ext cx="1413052" cy="126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极简文本编辑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5314" y="1157782"/>
            <a:ext cx="5796000" cy="63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4381636" y="1243057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淘宝网chenying0907出品 15"/>
          <p:cNvSpPr txBox="1"/>
          <p:nvPr/>
        </p:nvSpPr>
        <p:spPr>
          <a:xfrm>
            <a:off x="3851205" y="2517027"/>
            <a:ext cx="5796000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输入文本，屏幕上显示输入内容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淘宝网chenying0907出品 15"/>
          <p:cNvSpPr txBox="1"/>
          <p:nvPr/>
        </p:nvSpPr>
        <p:spPr>
          <a:xfrm>
            <a:off x="3875313" y="3839786"/>
            <a:ext cx="5795159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淘宝网chenying0907出品 15"/>
          <p:cNvSpPr txBox="1"/>
          <p:nvPr/>
        </p:nvSpPr>
        <p:spPr>
          <a:xfrm>
            <a:off x="3861421" y="5139870"/>
            <a:ext cx="5796000" cy="460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25487" y="3840173"/>
            <a:ext cx="1846559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BackSpace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6618031" y="3840173"/>
            <a:ext cx="825411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7710302" y="3835028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6160654" y="5168069"/>
            <a:ext cx="1287643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35779" y="1240021"/>
            <a:ext cx="5116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8388" y="1267681"/>
            <a:ext cx="27090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进入文本输入模式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61421" y="3843765"/>
            <a:ext cx="5116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67119" y="3860458"/>
            <a:ext cx="5116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4394" y="3834856"/>
            <a:ext cx="14030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76859" y="3850836"/>
            <a:ext cx="5116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51205" y="5157139"/>
            <a:ext cx="23889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每行输入结束按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42971" y="5170767"/>
            <a:ext cx="1767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进入下一行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496" y="1723250"/>
            <a:ext cx="6093527" cy="680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96" y="1732676"/>
            <a:ext cx="4682738" cy="6839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88487" y="1850236"/>
            <a:ext cx="1758718" cy="5214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21" y="3072138"/>
            <a:ext cx="5785784" cy="638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35779" y="3171362"/>
            <a:ext cx="2304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05" y="4404114"/>
            <a:ext cx="5785784" cy="638175"/>
          </a:xfrm>
          <a:prstGeom prst="rect">
            <a:avLst/>
          </a:prstGeom>
        </p:spPr>
      </p:pic>
      <p:sp>
        <p:nvSpPr>
          <p:cNvPr id="4" name="淘宝网chenying0907出品 4"/>
          <p:cNvSpPr txBox="1"/>
          <p:nvPr>
            <p:custDataLst>
              <p:tags r:id="rId4"/>
            </p:custDataLst>
          </p:nvPr>
        </p:nvSpPr>
        <p:spPr>
          <a:xfrm>
            <a:off x="1601470" y="259715"/>
            <a:ext cx="584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898" y="2371546"/>
            <a:ext cx="1366918" cy="1197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35" y="3702323"/>
            <a:ext cx="1392788" cy="675291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3474010" y="1176922"/>
            <a:ext cx="793190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7510" y="1152345"/>
            <a:ext cx="1758718" cy="521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690" y="2779398"/>
            <a:ext cx="7077075" cy="3438525"/>
          </a:xfrm>
          <a:prstGeom prst="rect">
            <a:avLst/>
          </a:prstGeom>
        </p:spPr>
      </p:pic>
      <p:sp>
        <p:nvSpPr>
          <p:cNvPr id="24" name="矩形: 圆角 23"/>
          <p:cNvSpPr/>
          <p:nvPr/>
        </p:nvSpPr>
        <p:spPr>
          <a:xfrm>
            <a:off x="3465450" y="19520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267200" y="19520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5068950" y="19520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4010" y="5388690"/>
            <a:ext cx="10196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wq</a:t>
            </a:r>
            <a:endParaRPr lang="zh-CN" altLang="en-US" sz="3200" dirty="0"/>
          </a:p>
        </p:txBody>
      </p:sp>
      <p:sp>
        <p:nvSpPr>
          <p:cNvPr id="28" name="矩形: 圆角 27"/>
          <p:cNvSpPr/>
          <p:nvPr/>
        </p:nvSpPr>
        <p:spPr>
          <a:xfrm>
            <a:off x="9087122" y="1990449"/>
            <a:ext cx="1287643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690" y="2779119"/>
            <a:ext cx="5696958" cy="3481474"/>
          </a:xfrm>
          <a:prstGeom prst="rect">
            <a:avLst/>
          </a:prstGeom>
        </p:spPr>
      </p:pic>
      <p:sp>
        <p:nvSpPr>
          <p:cNvPr id="3" name="淘宝网chenying0907出品 4"/>
          <p:cNvSpPr txBox="1"/>
          <p:nvPr>
            <p:custDataLst>
              <p:tags r:id="rId5"/>
            </p:custDataLst>
          </p:nvPr>
        </p:nvSpPr>
        <p:spPr>
          <a:xfrm>
            <a:off x="1601470" y="259715"/>
            <a:ext cx="584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保存文件与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898" y="2371546"/>
            <a:ext cx="1366918" cy="1197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35" y="3702323"/>
            <a:ext cx="1392788" cy="675291"/>
          </a:xfrm>
          <a:prstGeom prst="rect">
            <a:avLst/>
          </a:prstGeom>
        </p:spPr>
      </p:pic>
      <p:sp>
        <p:nvSpPr>
          <p:cNvPr id="24" name="矩形: 圆角 23"/>
          <p:cNvSpPr/>
          <p:nvPr/>
        </p:nvSpPr>
        <p:spPr>
          <a:xfrm>
            <a:off x="3663570" y="1551428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291140" y="1551428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4927433" y="1551428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1714" y="1542242"/>
            <a:ext cx="4406537" cy="175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保存文件并退出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663570" y="384801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4278644" y="384801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4286553" y="214548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3663570" y="214548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02902" y="3690633"/>
            <a:ext cx="3605349" cy="8193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未修改文件，退出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修改文件未保存，不允许退出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1714" y="3690633"/>
            <a:ext cx="696687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3663570" y="282244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4311409" y="281230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3646302" y="505664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4261376" y="505664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4884042" y="506970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01713" y="4905887"/>
            <a:ext cx="4406537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不保存直接退出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>
            <p:custDataLst>
              <p:tags r:id="rId3"/>
            </p:custDataLst>
          </p:nvPr>
        </p:nvSpPr>
        <p:spPr>
          <a:xfrm>
            <a:off x="1601470" y="259715"/>
            <a:ext cx="584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17" grpId="0" bldLvl="0" animBg="1"/>
      <p:bldP spid="21" grpId="0" bldLvl="0" animBg="1"/>
      <p:bldP spid="23" grpId="0" bldLvl="0" animBg="1"/>
      <p:bldP spid="25" grpId="0" bldLvl="0" animBg="1"/>
      <p:bldP spid="29" grpId="0" bldLvl="0" animBg="1"/>
      <p:bldP spid="7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4" grpId="1" bldLvl="0" animBg="1"/>
      <p:bldP spid="3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4330" y="259715"/>
            <a:ext cx="5622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4.2.5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存储缓冲区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15"/>
          <p:cNvSpPr txBox="1"/>
          <p:nvPr/>
        </p:nvSpPr>
        <p:spPr>
          <a:xfrm>
            <a:off x="4563881" y="1278440"/>
            <a:ext cx="5576117" cy="8299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用户创建新文件，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打开一个临时工作区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淘宝网chenying0907出品 6"/>
          <p:cNvSpPr/>
          <p:nvPr/>
        </p:nvSpPr>
        <p:spPr>
          <a:xfrm>
            <a:off x="1852559" y="2863456"/>
            <a:ext cx="1602383" cy="13588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5"/>
          <p:cNvSpPr txBox="1"/>
          <p:nvPr/>
        </p:nvSpPr>
        <p:spPr>
          <a:xfrm>
            <a:off x="4563881" y="2701203"/>
            <a:ext cx="5576117" cy="8299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用户打开的文件存在，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将会原文件复制到临时工作区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15"/>
          <p:cNvSpPr txBox="1"/>
          <p:nvPr/>
        </p:nvSpPr>
        <p:spPr>
          <a:xfrm>
            <a:off x="4564515" y="4115703"/>
            <a:ext cx="5576117" cy="829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对文件的修改只做用于工作区的副本，而不是原文件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15"/>
          <p:cNvSpPr txBox="1"/>
          <p:nvPr/>
        </p:nvSpPr>
        <p:spPr>
          <a:xfrm>
            <a:off x="4563880" y="5513943"/>
            <a:ext cx="5576117" cy="829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临时工作区被称为缓冲区或者工作缓冲区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移动光标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05735" y="2850769"/>
          <a:ext cx="6857365" cy="304493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83435"/>
                <a:gridCol w="4773930"/>
              </a:tblGrid>
              <a:tr h="870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按键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57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[←]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将光标向左移动一格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7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或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[↓]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将光标向下移动一格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537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[↑]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将光标向上移动一格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1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[→]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将光标向右移动一格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705735" y="1623593"/>
            <a:ext cx="3311888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命令模式下的光标移动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606576" y="174448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374647" y="174448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142718" y="174448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8910789" y="174448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9502323" y="1994262"/>
            <a:ext cx="39188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191647" y="1998615"/>
            <a:ext cx="39751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658942" y="2246814"/>
            <a:ext cx="1" cy="37447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8387470" y="1383955"/>
            <a:ext cx="1" cy="3169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95449" y="2629282"/>
          <a:ext cx="6783705" cy="38735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86840"/>
                <a:gridCol w="5396865"/>
              </a:tblGrid>
              <a:tr h="7321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命令键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输入正文出现在光标左侧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输入正文出现在光标右侧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文本出现在光标所在行的开头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文本出现在光标所在行的末尾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在光标所在行的下一行添加新行，文本出现在新行的开头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en-US" altLang="zh-CN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在光标所在行的上一行添加新行，文本出现在新行的开头</a:t>
                      </a:r>
                      <a:endParaRPr lang="zh-CN" altLang="en-US" sz="2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777832" y="1302305"/>
            <a:ext cx="1704711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74717" y="1302305"/>
            <a:ext cx="2152421" cy="714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5187079" y="111289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955150" y="111289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723221" y="111289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187079" y="187108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950491" y="186112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6723221" y="185051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4833257" y="1589946"/>
            <a:ext cx="2768209" cy="23704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移动光标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右 5"/>
          <p:cNvSpPr/>
          <p:nvPr/>
        </p:nvSpPr>
        <p:spPr>
          <a:xfrm>
            <a:off x="2882537" y="1105626"/>
            <a:ext cx="2429692" cy="81896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光标移动键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58802" y="1993809"/>
          <a:ext cx="7618730" cy="43789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11680"/>
                <a:gridCol w="5607050"/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命令键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（零）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将光标移到当前行的行首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将光标移到当前行的行尾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w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将光标向右移动一个字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将光标向左移动一个字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将光标移动到字尾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[Enter]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将光标移到下一行的行首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[Spacebar]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将光标向右移动一格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[Backspace]</a:t>
                      </a:r>
                      <a:endParaRPr lang="en-US" altLang="zh-CN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将光标向左移动一格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</a:tbl>
          </a:graphicData>
        </a:graphic>
      </p:graphicFrame>
      <p:sp>
        <p:nvSpPr>
          <p:cNvPr id="2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移动光标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68691" y="1518785"/>
            <a:ext cx="2429690" cy="588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5397500" y="1541145"/>
            <a:ext cx="488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命令，移动后光标位于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7"/>
          <p:cNvSpPr/>
          <p:nvPr>
            <p:custDataLst>
              <p:tags r:id="rId2"/>
            </p:custDataLst>
          </p:nvPr>
        </p:nvSpPr>
        <p:spPr>
          <a:xfrm>
            <a:off x="5419613" y="2686331"/>
            <a:ext cx="30834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4"/>
          <p:cNvSpPr/>
          <p:nvPr>
            <p:custDataLst>
              <p:tags r:id="rId3"/>
            </p:custDataLst>
          </p:nvPr>
        </p:nvSpPr>
        <p:spPr>
          <a:xfrm>
            <a:off x="1657349" y="2641498"/>
            <a:ext cx="2441032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6593930" y="2224344"/>
            <a:ext cx="3329995" cy="461665"/>
          </a:xfrm>
          <a:prstGeom prst="wedgeRectCallout">
            <a:avLst>
              <a:gd name="adj1" fmla="val -42110"/>
              <a:gd name="adj2" fmla="val 870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为行号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1786" y="3905166"/>
            <a:ext cx="3579222" cy="6903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1786" y="5010747"/>
            <a:ext cx="3579222" cy="6903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光标移动到最后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50"/>
          <p:cNvSpPr/>
          <p:nvPr/>
        </p:nvSpPr>
        <p:spPr>
          <a:xfrm>
            <a:off x="1668691" y="3906717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50"/>
          <p:cNvSpPr/>
          <p:nvPr/>
        </p:nvSpPr>
        <p:spPr>
          <a:xfrm>
            <a:off x="2308870" y="3902583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50"/>
          <p:cNvSpPr/>
          <p:nvPr/>
        </p:nvSpPr>
        <p:spPr>
          <a:xfrm>
            <a:off x="2949049" y="3902583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50"/>
          <p:cNvSpPr/>
          <p:nvPr/>
        </p:nvSpPr>
        <p:spPr>
          <a:xfrm>
            <a:off x="3001880" y="5078900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4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移动光标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2054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3506470" y="3145792"/>
            <a:ext cx="3902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7577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7585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142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023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9023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9023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19161" y="1244407"/>
            <a:ext cx="2059407" cy="588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定位到某行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4892898" y="1272342"/>
            <a:ext cx="32259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7"/>
          <p:cNvSpPr/>
          <p:nvPr>
            <p:custDataLst>
              <p:tags r:id="rId2"/>
            </p:custDataLst>
          </p:nvPr>
        </p:nvSpPr>
        <p:spPr>
          <a:xfrm>
            <a:off x="4914219" y="2253114"/>
            <a:ext cx="8212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24"/>
          <p:cNvSpPr/>
          <p:nvPr>
            <p:custDataLst>
              <p:tags r:id="rId3"/>
            </p:custDataLst>
          </p:nvPr>
        </p:nvSpPr>
        <p:spPr>
          <a:xfrm>
            <a:off x="1607819" y="2208281"/>
            <a:ext cx="2059407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移动到首行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5849533" y="2355606"/>
            <a:ext cx="443620" cy="19012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矩形 7"/>
          <p:cNvSpPr/>
          <p:nvPr>
            <p:custDataLst>
              <p:tags r:id="rId4"/>
            </p:custDataLst>
          </p:nvPr>
        </p:nvSpPr>
        <p:spPr>
          <a:xfrm>
            <a:off x="6503196" y="2260054"/>
            <a:ext cx="8212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7"/>
          <p:cNvSpPr/>
          <p:nvPr>
            <p:custDataLst>
              <p:tags r:id="rId5"/>
            </p:custDataLst>
          </p:nvPr>
        </p:nvSpPr>
        <p:spPr>
          <a:xfrm>
            <a:off x="8128385" y="2219834"/>
            <a:ext cx="8212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左右 24"/>
          <p:cNvSpPr/>
          <p:nvPr/>
        </p:nvSpPr>
        <p:spPr>
          <a:xfrm>
            <a:off x="7373312" y="2355606"/>
            <a:ext cx="443620" cy="19012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30328" y="3283630"/>
            <a:ext cx="299529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底部显示行信息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19250" y="5819140"/>
            <a:ext cx="83070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       76 lines           --27%--         21,5       Top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07821" y="3206816"/>
            <a:ext cx="2070748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获得当前行号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38365" y="3290150"/>
            <a:ext cx="1683385" cy="4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+ 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82695" y="4195088"/>
            <a:ext cx="399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vi  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对话气泡: 矩形 36"/>
          <p:cNvSpPr/>
          <p:nvPr/>
        </p:nvSpPr>
        <p:spPr>
          <a:xfrm>
            <a:off x="4758690" y="5046345"/>
            <a:ext cx="1913890" cy="703580"/>
          </a:xfrm>
          <a:prstGeom prst="wedgeRectCallout">
            <a:avLst>
              <a:gd name="adj1" fmla="val 46416"/>
              <a:gd name="adj2" fmla="val 824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光标所在行数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总行数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对话气泡: 矩形 37"/>
          <p:cNvSpPr/>
          <p:nvPr/>
        </p:nvSpPr>
        <p:spPr>
          <a:xfrm>
            <a:off x="8135620" y="5086350"/>
            <a:ext cx="1341120" cy="606425"/>
          </a:xfrm>
          <a:prstGeom prst="wedgeRectCallout">
            <a:avLst>
              <a:gd name="adj1" fmla="val -73910"/>
              <a:gd name="adj2" fmla="val 1054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光标所在的行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34421" y="1286155"/>
            <a:ext cx="36804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为行号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淘宝网chenying0907出品 4"/>
          <p:cNvSpPr txBox="1"/>
          <p:nvPr>
            <p:custDataLst>
              <p:tags r:id="rId6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移动光标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35466" y="1501367"/>
            <a:ext cx="7262948" cy="7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屏幕一次显示行有限，超过行数需要光标滚动文件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5465" y="2481942"/>
            <a:ext cx="3857896" cy="7367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使用翻页操作符翻页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4517738" y="3462517"/>
            <a:ext cx="53818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向下翻半页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淘宝网chenying0907出品 16"/>
          <p:cNvSpPr txBox="1"/>
          <p:nvPr>
            <p:custDataLst>
              <p:tags r:id="rId2"/>
            </p:custDataLst>
          </p:nvPr>
        </p:nvSpPr>
        <p:spPr>
          <a:xfrm>
            <a:off x="4513384" y="4172266"/>
            <a:ext cx="53818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向上翻半页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淘宝网chenying0907出品 16"/>
          <p:cNvSpPr txBox="1"/>
          <p:nvPr>
            <p:custDataLst>
              <p:tags r:id="rId3"/>
            </p:custDataLst>
          </p:nvPr>
        </p:nvSpPr>
        <p:spPr>
          <a:xfrm>
            <a:off x="4509028" y="4916845"/>
            <a:ext cx="53818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向下翻一页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淘宝网chenying0907出品 16"/>
          <p:cNvSpPr txBox="1"/>
          <p:nvPr>
            <p:custDataLst>
              <p:tags r:id="rId4"/>
            </p:custDataLst>
          </p:nvPr>
        </p:nvSpPr>
        <p:spPr>
          <a:xfrm>
            <a:off x="4495962" y="5626597"/>
            <a:ext cx="53818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向上翻一页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49"/>
          <p:cNvSpPr/>
          <p:nvPr/>
        </p:nvSpPr>
        <p:spPr>
          <a:xfrm>
            <a:off x="2527917" y="3429000"/>
            <a:ext cx="830489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50"/>
          <p:cNvSpPr/>
          <p:nvPr/>
        </p:nvSpPr>
        <p:spPr>
          <a:xfrm>
            <a:off x="3559059" y="3429000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277178" y="3924182"/>
            <a:ext cx="1114697" cy="369143"/>
          </a:xfrm>
          <a:prstGeom prst="wedgeRectCallout">
            <a:avLst>
              <a:gd name="adj1" fmla="val -60324"/>
              <a:gd name="adj2" fmla="val -676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49"/>
          <p:cNvSpPr/>
          <p:nvPr/>
        </p:nvSpPr>
        <p:spPr>
          <a:xfrm>
            <a:off x="2523563" y="4138749"/>
            <a:ext cx="830489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50"/>
          <p:cNvSpPr/>
          <p:nvPr/>
        </p:nvSpPr>
        <p:spPr>
          <a:xfrm>
            <a:off x="3554705" y="4138749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4272824" y="4633931"/>
            <a:ext cx="1114697" cy="369143"/>
          </a:xfrm>
          <a:prstGeom prst="wedgeRectCallout">
            <a:avLst>
              <a:gd name="adj1" fmla="val -60324"/>
              <a:gd name="adj2" fmla="val -676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49"/>
          <p:cNvSpPr/>
          <p:nvPr/>
        </p:nvSpPr>
        <p:spPr>
          <a:xfrm>
            <a:off x="2519207" y="4883328"/>
            <a:ext cx="830489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50"/>
          <p:cNvSpPr/>
          <p:nvPr/>
        </p:nvSpPr>
        <p:spPr>
          <a:xfrm>
            <a:off x="3550349" y="4883328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20"/>
          <p:cNvSpPr/>
          <p:nvPr/>
        </p:nvSpPr>
        <p:spPr>
          <a:xfrm>
            <a:off x="4268468" y="5378510"/>
            <a:ext cx="1236619" cy="369143"/>
          </a:xfrm>
          <a:prstGeom prst="wedgeRectCallout">
            <a:avLst>
              <a:gd name="adj1" fmla="val -60324"/>
              <a:gd name="adj2" fmla="val -676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49"/>
          <p:cNvSpPr/>
          <p:nvPr/>
        </p:nvSpPr>
        <p:spPr>
          <a:xfrm>
            <a:off x="2506141" y="5593080"/>
            <a:ext cx="830489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50"/>
          <p:cNvSpPr/>
          <p:nvPr/>
        </p:nvSpPr>
        <p:spPr>
          <a:xfrm>
            <a:off x="3537283" y="5593080"/>
            <a:ext cx="575146" cy="5539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矩形 24"/>
          <p:cNvSpPr/>
          <p:nvPr/>
        </p:nvSpPr>
        <p:spPr>
          <a:xfrm>
            <a:off x="4255402" y="6088262"/>
            <a:ext cx="1406438" cy="369143"/>
          </a:xfrm>
          <a:prstGeom prst="wedgeRectCallout">
            <a:avLst>
              <a:gd name="adj1" fmla="val -60324"/>
              <a:gd name="adj2" fmla="val -676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5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移动光标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 bldLvl="0" animBg="1"/>
      <p:bldP spid="21" grpId="0" bldLvl="0" animBg="1"/>
      <p:bldP spid="2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28191" y="2504454"/>
          <a:ext cx="7710170" cy="335597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57655"/>
                <a:gridCol w="6152515"/>
              </a:tblGrid>
              <a:tr h="437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命令键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2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删除光标位置指定的字符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3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dd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删除光标所在的行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撤销最近的修改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撤销对当前行做的所有修改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2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替换光标位置上的一个字符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7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替换从光标位置开始的字符，同时改变</a:t>
                      </a:r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</a:t>
                      </a: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到文本输入的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替换模式（</a:t>
                      </a:r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REPLACE</a:t>
                      </a: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9FD"/>
                    </a:solidFill>
                  </a:tcPr>
                </a:tc>
              </a:tr>
              <a:tr h="449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.(</a:t>
                      </a: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重复上一次的修改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矩形: 剪去单角 7"/>
          <p:cNvSpPr/>
          <p:nvPr/>
        </p:nvSpPr>
        <p:spPr>
          <a:xfrm>
            <a:off x="22281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28085" y="1353185"/>
            <a:ext cx="7313295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命令模式下：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替换字符；删除字符、一行或多行；纠正错误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文件修改与重排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4421" y="3794721"/>
            <a:ext cx="68083" cy="341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单角 7"/>
          <p:cNvSpPr/>
          <p:nvPr/>
        </p:nvSpPr>
        <p:spPr>
          <a:xfrm>
            <a:off x="27234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1703" y="1353468"/>
            <a:ext cx="2177147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删除字符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836813" y="4171400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69696" y="3762989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9324" y="3619504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836813" y="517725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36813" y="466791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10683" y="4689568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10686" y="4252885"/>
            <a:ext cx="13627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2810572" y="231984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67027" y="3756079"/>
            <a:ext cx="19342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67141" y="3756878"/>
            <a:ext cx="1852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273963" y="23174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对话气泡: 矩形 4"/>
          <p:cNvSpPr/>
          <p:nvPr/>
        </p:nvSpPr>
        <p:spPr>
          <a:xfrm>
            <a:off x="1611086" y="1741714"/>
            <a:ext cx="923109" cy="679269"/>
          </a:xfrm>
          <a:prstGeom prst="wedgeRectCallout">
            <a:avLst>
              <a:gd name="adj1" fmla="val 81233"/>
              <a:gd name="adj2" fmla="val 373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删除单个字符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5250909" y="1933303"/>
            <a:ext cx="923109" cy="608770"/>
          </a:xfrm>
          <a:prstGeom prst="wedgeRectCallout">
            <a:avLst>
              <a:gd name="adj1" fmla="val -88603"/>
              <a:gd name="adj2" fmla="val 415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撤销最近修改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226387" y="2317424"/>
            <a:ext cx="575476" cy="4723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23"/>
          <p:cNvSpPr/>
          <p:nvPr/>
        </p:nvSpPr>
        <p:spPr>
          <a:xfrm>
            <a:off x="1524000" y="3061077"/>
            <a:ext cx="1584960" cy="608770"/>
          </a:xfrm>
          <a:prstGeom prst="wedgeRectCallout">
            <a:avLst>
              <a:gd name="adj1" fmla="val 54261"/>
              <a:gd name="adj2" fmla="val -9865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删除多个字符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321539" y="23174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7280709" y="1812213"/>
            <a:ext cx="1342355" cy="608770"/>
          </a:xfrm>
          <a:prstGeom prst="wedgeRectCallout">
            <a:avLst>
              <a:gd name="adj1" fmla="val -88603"/>
              <a:gd name="adj2" fmla="val 415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撤销对当前行的修改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36813" y="5791981"/>
            <a:ext cx="3766575" cy="618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以上操作一直在命令模式中进行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8" grpId="0" bldLvl="0" animBg="1"/>
      <p:bldP spid="9" grpId="0" bldLvl="0" animBg="1"/>
      <p:bldP spid="11" grpId="0"/>
      <p:bldP spid="11" grpId="1"/>
      <p:bldP spid="11" grpId="2"/>
      <p:bldP spid="11" grpId="3"/>
      <p:bldP spid="11" grpId="4"/>
      <p:bldP spid="12" grpId="0" bldLvl="0" animBg="1"/>
      <p:bldP spid="15" grpId="0"/>
      <p:bldP spid="2" grpId="0"/>
      <p:bldP spid="16" grpId="0" bldLvl="0" animBg="1"/>
      <p:bldP spid="16" grpId="1" bldLvl="0" animBg="1"/>
      <p:bldP spid="16" grpId="2" bldLvl="0" animBg="1"/>
      <p:bldP spid="16" grpId="3" bldLvl="0" animBg="1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 bldLvl="0" animBg="1"/>
      <p:bldP spid="20" grpId="1" bldLvl="0" animBg="1"/>
      <p:bldP spid="20" grpId="2" bldLvl="0" animBg="1"/>
      <p:bldP spid="5" grpId="0" bldLvl="0" animBg="1"/>
      <p:bldP spid="22" grpId="0" bldLvl="0" animBg="1"/>
      <p:bldP spid="22" grpId="1" bldLvl="0" animBg="1"/>
      <p:bldP spid="23" grpId="0" bldLvl="0" animBg="1"/>
      <p:bldP spid="23" grpId="1" bldLvl="0" animBg="1"/>
      <p:bldP spid="23" grpId="2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871528" y="4244262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2766" y="4231359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单角 7"/>
          <p:cNvSpPr/>
          <p:nvPr/>
        </p:nvSpPr>
        <p:spPr>
          <a:xfrm>
            <a:off x="27234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1703" y="1353468"/>
            <a:ext cx="2909006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删除行与单词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836813" y="4171400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69696" y="3606231"/>
            <a:ext cx="1953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9324" y="3619504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836813" y="517725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36813" y="466791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10683" y="4689568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10686" y="4218040"/>
            <a:ext cx="13627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2810572" y="231984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961948" y="23174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对话气泡: 矩形 4"/>
          <p:cNvSpPr/>
          <p:nvPr/>
        </p:nvSpPr>
        <p:spPr>
          <a:xfrm>
            <a:off x="1532705" y="1698169"/>
            <a:ext cx="1183494" cy="679269"/>
          </a:xfrm>
          <a:prstGeom prst="wedgeRectCallout">
            <a:avLst>
              <a:gd name="adj1" fmla="val 81233"/>
              <a:gd name="adj2" fmla="val 373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删除光标所在行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226387" y="2317424"/>
            <a:ext cx="575476" cy="4723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对话气泡: 矩形 23"/>
          <p:cNvSpPr/>
          <p:nvPr/>
        </p:nvSpPr>
        <p:spPr>
          <a:xfrm>
            <a:off x="1524000" y="3061077"/>
            <a:ext cx="1243027" cy="608770"/>
          </a:xfrm>
          <a:prstGeom prst="wedgeRectCallout">
            <a:avLst>
              <a:gd name="adj1" fmla="val 54261"/>
              <a:gd name="adj2" fmla="val -9865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+dd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36813" y="5791981"/>
            <a:ext cx="3766575" cy="618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以上操作一直在命令模式中进行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3402040" y="232675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06297" y="4214954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6768978" y="2304359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7360446" y="2304359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8210018" y="2821438"/>
            <a:ext cx="1412953" cy="608770"/>
          </a:xfrm>
          <a:prstGeom prst="wedgeRectCallout">
            <a:avLst>
              <a:gd name="adj1" fmla="val -86558"/>
              <a:gd name="adj2" fmla="val -5573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删除光标所在的单词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与重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4" grpId="0" bldLvl="0" animBg="1"/>
      <p:bldP spid="4" grpId="1" bldLvl="0" animBg="1"/>
      <p:bldP spid="4" grpId="2" bldLvl="0" animBg="1"/>
      <p:bldP spid="8" grpId="0" bldLvl="0" animBg="1"/>
      <p:bldP spid="9" grpId="0" bldLvl="0" animBg="1"/>
      <p:bldP spid="11" grpId="0"/>
      <p:bldP spid="12" grpId="0" bldLvl="0" animBg="1"/>
      <p:bldP spid="15" grpId="0"/>
      <p:bldP spid="15" grpId="1"/>
      <p:bldP spid="15" grpId="2"/>
      <p:bldP spid="15" grpId="3"/>
      <p:bldP spid="2" grpId="0"/>
      <p:bldP spid="2" grpId="1"/>
      <p:bldP spid="2" grpId="2"/>
      <p:bldP spid="2" grpId="3"/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5" grpId="0" bldLvl="0" animBg="1"/>
      <p:bldP spid="23" grpId="0" bldLvl="0" animBg="1"/>
      <p:bldP spid="23" grpId="1" bldLvl="0" animBg="1"/>
      <p:bldP spid="24" grpId="0" bldLvl="0" animBg="1"/>
      <p:bldP spid="27" grpId="0" bldLvl="0" animBg="1"/>
      <p:bldP spid="28" grpId="0" bldLvl="0" animBg="1"/>
      <p:bldP spid="28" grpId="1" bldLvl="0" animBg="1"/>
      <p:bldP spid="28" grpId="2" bldLvl="0" animBg="1"/>
      <p:bldP spid="29" grpId="0"/>
      <p:bldP spid="29" grpId="1"/>
      <p:bldP spid="22" grpId="0" bldLvl="0" animBg="1"/>
      <p:bldP spid="25" grpId="0" bldLvl="0" animBg="1"/>
      <p:bldP spid="2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919420" y="3708686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871528" y="4244262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2766" y="4231359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单角 7"/>
          <p:cNvSpPr/>
          <p:nvPr/>
        </p:nvSpPr>
        <p:spPr>
          <a:xfrm>
            <a:off x="2723491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1703" y="1353468"/>
            <a:ext cx="3326674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重复上一次动作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836813" y="4171400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69696" y="3719448"/>
            <a:ext cx="1953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9324" y="3619504"/>
            <a:ext cx="6668601" cy="2910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836813" y="517725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836813" y="466791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10683" y="4689568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10686" y="4200621"/>
            <a:ext cx="13627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2810572" y="231984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961948" y="231742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36813" y="5791981"/>
            <a:ext cx="3766575" cy="618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以上操作在命令模式中进行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3402040" y="232675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6306224" y="2772991"/>
            <a:ext cx="1908262" cy="608770"/>
          </a:xfrm>
          <a:prstGeom prst="wedgeRectCallout">
            <a:avLst>
              <a:gd name="adj1" fmla="val -86558"/>
              <a:gd name="adj2" fmla="val -5573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重复上一个动作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06322" y="4197535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与重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2" grpId="1" bldLvl="0" animBg="1"/>
      <p:bldP spid="30" grpId="0" bldLvl="0" animBg="1"/>
      <p:bldP spid="30" grpId="1" bldLvl="0" animBg="1"/>
      <p:bldP spid="4" grpId="0" bldLvl="0" animBg="1"/>
      <p:bldP spid="4" grpId="1" bldLvl="0" animBg="1"/>
      <p:bldP spid="4" grpId="2" bldLvl="0" animBg="1"/>
      <p:bldP spid="8" grpId="0" bldLvl="0" animBg="1"/>
      <p:bldP spid="9" grpId="0" bldLvl="0" animBg="1"/>
      <p:bldP spid="11" grpId="0"/>
      <p:bldP spid="11" grpId="1"/>
      <p:bldP spid="12" grpId="0" bldLvl="0" animBg="1"/>
      <p:bldP spid="15" grpId="0"/>
      <p:bldP spid="15" grpId="1"/>
      <p:bldP spid="2" grpId="0"/>
      <p:bldP spid="2" grpId="1"/>
      <p:bldP spid="16" grpId="0" bldLvl="0" animBg="1"/>
      <p:bldP spid="16" grpId="1" bldLvl="0" animBg="1"/>
      <p:bldP spid="20" grpId="0" bldLvl="0" animBg="1"/>
      <p:bldP spid="20" grpId="1" bldLvl="0" animBg="1"/>
      <p:bldP spid="20" grpId="2" bldLvl="0" animBg="1"/>
      <p:bldP spid="27" grpId="0" bldLvl="0" animBg="1"/>
      <p:bldP spid="28" grpId="0" bldLvl="0" animBg="1"/>
      <p:bldP spid="28" grpId="1" bldLvl="0" animBg="1"/>
      <p:bldP spid="26" grpId="0" bldLvl="0" animBg="1"/>
      <p:bldP spid="31" grpId="0"/>
      <p:bldP spid="31" grpId="1"/>
      <p:bldP spid="31" grpId="2"/>
      <p:bldP spid="31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716042" y="3304339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81022" y="231883"/>
            <a:ext cx="33178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/>
        </p:nvSpPr>
        <p:spPr>
          <a:xfrm>
            <a:off x="3540736" y="1353468"/>
            <a:ext cx="1648212" cy="6792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8948" y="1353468"/>
            <a:ext cx="3326674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替换字符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54058" y="370996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3552653" y="2465971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32537" y="3048897"/>
            <a:ext cx="2305599" cy="618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不发生模式转换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1640478" y="1558535"/>
            <a:ext cx="1151205" cy="948404"/>
          </a:xfrm>
          <a:prstGeom prst="wedgeRectCallout">
            <a:avLst>
              <a:gd name="adj1" fmla="val 111207"/>
              <a:gd name="adj2" fmla="val 5870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替换光标位置上一个字符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7451" y="3243878"/>
            <a:ext cx="418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76118" y="3234408"/>
            <a:ext cx="355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38799" y="3241622"/>
            <a:ext cx="264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64272" y="3226466"/>
            <a:ext cx="492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88885" y="3231172"/>
            <a:ext cx="376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79479" y="3234408"/>
            <a:ext cx="3181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32062" y="3233563"/>
            <a:ext cx="376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14941" y="3232913"/>
            <a:ext cx="299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13118" y="3229144"/>
            <a:ext cx="377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07651" y="3221335"/>
            <a:ext cx="351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4166443" y="2459910"/>
            <a:ext cx="575476" cy="4723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480339" y="402523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对话气泡: 矩形 43"/>
          <p:cNvSpPr/>
          <p:nvPr/>
        </p:nvSpPr>
        <p:spPr>
          <a:xfrm>
            <a:off x="1636033" y="3219036"/>
            <a:ext cx="1151205" cy="948404"/>
          </a:xfrm>
          <a:prstGeom prst="wedgeRectCallout">
            <a:avLst>
              <a:gd name="adj1" fmla="val 104312"/>
              <a:gd name="adj2" fmla="val 530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替换从光标位置开始的字符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68442" y="4928491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3806458" y="5334117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884937" y="4673049"/>
            <a:ext cx="2305599" cy="61830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发生模式转换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28518" y="4858560"/>
            <a:ext cx="355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91199" y="4865774"/>
            <a:ext cx="264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16672" y="4850618"/>
            <a:ext cx="492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41285" y="4855324"/>
            <a:ext cx="376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31879" y="4858560"/>
            <a:ext cx="3181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84462" y="4857715"/>
            <a:ext cx="376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67341" y="4857065"/>
            <a:ext cx="299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65518" y="4853296"/>
            <a:ext cx="377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60051" y="4845487"/>
            <a:ext cx="351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628634" y="4857715"/>
            <a:ext cx="418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4113281" y="4012671"/>
            <a:ext cx="575476" cy="4723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8699" y="5831189"/>
            <a:ext cx="21913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REPLACE --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8" grpId="0" bldLvl="0" animBg="1"/>
      <p:bldP spid="9" grpId="0" bldLvl="0" animBg="1"/>
      <p:bldP spid="20" grpId="0" bldLvl="0" animBg="1"/>
      <p:bldP spid="20" grpId="1" bldLvl="0" animBg="1"/>
      <p:bldP spid="27" grpId="0" bldLvl="0" animBg="1"/>
      <p:bldP spid="26" grpId="0" bldLvl="0" animBg="1"/>
      <p:bldP spid="22" grpId="0"/>
      <p:bldP spid="23" grpId="0"/>
      <p:bldP spid="24" grpId="0"/>
      <p:bldP spid="25" grpId="0"/>
      <p:bldP spid="29" grpId="0"/>
      <p:bldP spid="33" grpId="0"/>
      <p:bldP spid="34" grpId="0"/>
      <p:bldP spid="35" grpId="0"/>
      <p:bldP spid="36" grpId="0"/>
      <p:bldP spid="41" grpId="0"/>
      <p:bldP spid="41" grpId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5" grpId="0" bldLvl="0" animBg="1"/>
      <p:bldP spid="47" grpId="0" bldLvl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6" grpId="1"/>
      <p:bldP spid="58" grpId="0"/>
      <p:bldP spid="59" grpId="0" bldLvl="0" animBg="1"/>
      <p:bldP spid="59" grpId="1" bldLvl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496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4574350" y="1980118"/>
            <a:ext cx="54553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指定文件副本插入当前文件光标下一行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2410460" y="1903730"/>
            <a:ext cx="1995805" cy="579755"/>
          </a:xfrm>
          <a:prstGeom prst="rect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10460" y="2642870"/>
            <a:ext cx="7446010" cy="3517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3"/>
            </p:custDataLst>
          </p:nvPr>
        </p:nvSpPr>
        <p:spPr>
          <a:xfrm>
            <a:off x="2504064" y="2720958"/>
            <a:ext cx="34534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41"/>
          <p:cNvSpPr txBox="1"/>
          <p:nvPr>
            <p:custDataLst>
              <p:tags r:id="rId4"/>
            </p:custDataLst>
          </p:nvPr>
        </p:nvSpPr>
        <p:spPr>
          <a:xfrm>
            <a:off x="2582441" y="3222582"/>
            <a:ext cx="2918403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file1.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42"/>
          <p:cNvSpPr txBox="1"/>
          <p:nvPr>
            <p:custDataLst>
              <p:tags r:id="rId5"/>
            </p:custDataLst>
          </p:nvPr>
        </p:nvSpPr>
        <p:spPr>
          <a:xfrm>
            <a:off x="2572094" y="5684186"/>
            <a:ext cx="29184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文本框 41"/>
          <p:cNvSpPr txBox="1"/>
          <p:nvPr>
            <p:custDataLst>
              <p:tags r:id="rId6"/>
            </p:custDataLst>
          </p:nvPr>
        </p:nvSpPr>
        <p:spPr>
          <a:xfrm>
            <a:off x="2584079" y="3227620"/>
            <a:ext cx="2918403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file1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961727" y="3626846"/>
            <a:ext cx="139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78698" y="3970838"/>
            <a:ext cx="139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: 剪去单角 7"/>
          <p:cNvSpPr/>
          <p:nvPr>
            <p:custDataLst>
              <p:tags r:id="rId7"/>
            </p:custDataLst>
          </p:nvPr>
        </p:nvSpPr>
        <p:spPr>
          <a:xfrm>
            <a:off x="2428240" y="1198880"/>
            <a:ext cx="197802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4171950" y="1181735"/>
            <a:ext cx="4469765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lvl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从其他文件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中载入文本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" grpId="0" animBg="1" autoUpdateAnimBg="0"/>
      <p:bldP spid="42" grpId="0" animBg="1" autoUpdateAnimBg="0"/>
      <p:bldP spid="42" grpId="1"/>
      <p:bldP spid="43" grpId="0"/>
      <p:bldP spid="43" grpId="2"/>
      <p:bldP spid="4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5419895" y="2208718"/>
            <a:ext cx="49916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将文件的一部分写到另一个文件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2705735" y="2160905"/>
            <a:ext cx="2326005" cy="579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w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05733" y="2900052"/>
            <a:ext cx="7117535" cy="3518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3"/>
            </p:custDataLst>
          </p:nvPr>
        </p:nvSpPr>
        <p:spPr>
          <a:xfrm>
            <a:off x="2799339" y="2978133"/>
            <a:ext cx="34534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41"/>
          <p:cNvSpPr txBox="1"/>
          <p:nvPr>
            <p:custDataLst>
              <p:tags r:id="rId4"/>
            </p:custDataLst>
          </p:nvPr>
        </p:nvSpPr>
        <p:spPr>
          <a:xfrm>
            <a:off x="2877716" y="3479757"/>
            <a:ext cx="2918403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is a text file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42"/>
          <p:cNvSpPr txBox="1"/>
          <p:nvPr>
            <p:custDataLst>
              <p:tags r:id="rId5"/>
            </p:custDataLst>
          </p:nvPr>
        </p:nvSpPr>
        <p:spPr>
          <a:xfrm>
            <a:off x="2867369" y="5941361"/>
            <a:ext cx="29184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  w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文本框 41"/>
          <p:cNvSpPr txBox="1"/>
          <p:nvPr>
            <p:custDataLst>
              <p:tags r:id="rId6"/>
            </p:custDataLst>
          </p:nvPr>
        </p:nvSpPr>
        <p:spPr>
          <a:xfrm>
            <a:off x="2880690" y="3479670"/>
            <a:ext cx="2918403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file1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42"/>
          <p:cNvSpPr txBox="1"/>
          <p:nvPr>
            <p:custDataLst>
              <p:tags r:id="rId7"/>
            </p:custDataLst>
          </p:nvPr>
        </p:nvSpPr>
        <p:spPr>
          <a:xfrm>
            <a:off x="2863004" y="5937004"/>
            <a:ext cx="29184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temp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>
            <p:custDataLst>
              <p:tags r:id="rId8"/>
            </p:custDataLst>
          </p:nvPr>
        </p:nvSpPr>
        <p:spPr>
          <a:xfrm>
            <a:off x="2705735" y="1424940"/>
            <a:ext cx="2325370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部分文本输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4876800" y="1438910"/>
            <a:ext cx="4469765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lvl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从其他文件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中载入文本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" grpId="0" animBg="1" autoUpdateAnimBg="0"/>
      <p:bldP spid="42" grpId="0" animBg="1" autoUpdateAnimBg="0"/>
      <p:bldP spid="42" grpId="1"/>
      <p:bldP spid="43" grpId="0"/>
      <p:bldP spid="43" grpId="1"/>
      <p:bldP spid="47" grpId="0" animBg="1" autoUpdateAnimBg="0"/>
      <p:bldP spid="15" grpId="0"/>
      <p:bldP spid="1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131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72310" y="2211365"/>
          <a:ext cx="8172450" cy="384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3450"/>
                <a:gridCol w="7239000"/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按键</a:t>
                      </a: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191000" y="1407160"/>
            <a:ext cx="5953760" cy="618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删除、复制、移动和修改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文本框 3"/>
          <p:cNvSpPr txBox="1"/>
          <p:nvPr>
            <p:custDataLst>
              <p:tags r:id="rId1"/>
            </p:custDataLst>
          </p:nvPr>
        </p:nvSpPr>
        <p:spPr>
          <a:xfrm>
            <a:off x="2183947" y="2833219"/>
            <a:ext cx="410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2"/>
            </p:custDataLst>
          </p:nvPr>
        </p:nvSpPr>
        <p:spPr>
          <a:xfrm>
            <a:off x="2203183" y="3481199"/>
            <a:ext cx="370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文本框 7"/>
          <p:cNvSpPr txBox="1"/>
          <p:nvPr>
            <p:custDataLst>
              <p:tags r:id="rId3"/>
            </p:custDataLst>
          </p:nvPr>
        </p:nvSpPr>
        <p:spPr>
          <a:xfrm>
            <a:off x="2186418" y="4182105"/>
            <a:ext cx="4006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2175985" y="4792045"/>
            <a:ext cx="410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文本框 9"/>
          <p:cNvSpPr txBox="1"/>
          <p:nvPr>
            <p:custDataLst>
              <p:tags r:id="rId5"/>
            </p:custDataLst>
          </p:nvPr>
        </p:nvSpPr>
        <p:spPr>
          <a:xfrm>
            <a:off x="2175986" y="5429825"/>
            <a:ext cx="361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5"/>
          <p:cNvSpPr/>
          <p:nvPr>
            <p:custDataLst>
              <p:tags r:id="rId6"/>
            </p:custDataLst>
          </p:nvPr>
        </p:nvSpPr>
        <p:spPr>
          <a:xfrm>
            <a:off x="3077334" y="2881885"/>
            <a:ext cx="5364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删除指定位置的文本，并保存到缓冲区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7"/>
            </p:custDataLst>
          </p:nvPr>
        </p:nvSpPr>
        <p:spPr>
          <a:xfrm>
            <a:off x="3077334" y="3572864"/>
            <a:ext cx="4145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复制指定位置的文本到缓冲区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8"/>
            </p:custDataLst>
          </p:nvPr>
        </p:nvSpPr>
        <p:spPr>
          <a:xfrm>
            <a:off x="3077334" y="4213454"/>
            <a:ext cx="5974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将指定缓冲区的内容放到当前光标位置之上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2"/>
          <p:cNvSpPr/>
          <p:nvPr>
            <p:custDataLst>
              <p:tags r:id="rId9"/>
            </p:custDataLst>
          </p:nvPr>
        </p:nvSpPr>
        <p:spPr>
          <a:xfrm>
            <a:off x="3077334" y="4866925"/>
            <a:ext cx="5974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将指定缓冲区的内容放到当前光标位置之下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矩形 14"/>
          <p:cNvSpPr/>
          <p:nvPr>
            <p:custDataLst>
              <p:tags r:id="rId10"/>
            </p:custDataLst>
          </p:nvPr>
        </p:nvSpPr>
        <p:spPr>
          <a:xfrm>
            <a:off x="3101379" y="5504120"/>
            <a:ext cx="46913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删除文本并使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进入文本输入模式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剪去单角 7"/>
          <p:cNvSpPr/>
          <p:nvPr>
            <p:custDataLst>
              <p:tags r:id="rId11"/>
            </p:custDataLst>
          </p:nvPr>
        </p:nvSpPr>
        <p:spPr>
          <a:xfrm>
            <a:off x="1972310" y="1383030"/>
            <a:ext cx="1997075" cy="6438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274701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3469005" y="1394826"/>
            <a:ext cx="5165090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3469005" y="2187693"/>
            <a:ext cx="5165090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3469005" y="2980560"/>
            <a:ext cx="5165090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光标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淘宝网chenying0907出品 4"/>
          <p:cNvGrpSpPr/>
          <p:nvPr/>
        </p:nvGrpSpPr>
        <p:grpSpPr>
          <a:xfrm>
            <a:off x="3479067" y="3775431"/>
            <a:ext cx="5165090" cy="688340"/>
            <a:chOff x="5463" y="8070"/>
            <a:chExt cx="8134" cy="1084"/>
          </a:xfrm>
        </p:grpSpPr>
        <p:sp>
          <p:nvSpPr>
            <p:cNvPr id="16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文本修改与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重排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淘宝网chenying0907出品 4"/>
          <p:cNvGrpSpPr/>
          <p:nvPr/>
        </p:nvGrpSpPr>
        <p:grpSpPr>
          <a:xfrm>
            <a:off x="3479067" y="4579662"/>
            <a:ext cx="5165090" cy="688340"/>
            <a:chOff x="5463" y="8070"/>
            <a:chExt cx="8134" cy="1084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编辑器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淘宝网chenying0907出品 4"/>
          <p:cNvGrpSpPr/>
          <p:nvPr/>
        </p:nvGrpSpPr>
        <p:grpSpPr>
          <a:xfrm>
            <a:off x="3477229" y="5382065"/>
            <a:ext cx="5165090" cy="688340"/>
            <a:chOff x="5463" y="8070"/>
            <a:chExt cx="8134" cy="1084"/>
          </a:xfrm>
        </p:grpSpPr>
        <p:sp>
          <p:nvSpPr>
            <p:cNvPr id="28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查找替换与运行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912208" y="549616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25277" y="50128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601470" y="26924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4269013" y="2058223"/>
            <a:ext cx="60089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删除当前行，将被删除行放置到光标之下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762760" y="2018030"/>
            <a:ext cx="1978025" cy="579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 + 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0929" y="40505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886214" y="397767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"/>
          <p:cNvSpPr txBox="1"/>
          <p:nvPr/>
        </p:nvSpPr>
        <p:spPr>
          <a:xfrm>
            <a:off x="1819097" y="3412504"/>
            <a:ext cx="1953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8640" y="3425825"/>
            <a:ext cx="7598410" cy="2910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86214" y="498352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86214" y="447419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-文本框 14"/>
          <p:cNvSpPr txBox="1"/>
          <p:nvPr>
            <p:custDataLst>
              <p:tags r:id="rId3"/>
            </p:custDataLst>
          </p:nvPr>
        </p:nvSpPr>
        <p:spPr>
          <a:xfrm>
            <a:off x="1860084" y="4495841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8"/>
          <p:cNvSpPr txBox="1"/>
          <p:nvPr>
            <p:custDataLst>
              <p:tags r:id="rId4"/>
            </p:custDataLst>
          </p:nvPr>
        </p:nvSpPr>
        <p:spPr>
          <a:xfrm>
            <a:off x="1841471" y="3995018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890571" y="541460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-文本框 14"/>
          <p:cNvSpPr txBox="1"/>
          <p:nvPr>
            <p:custDataLst>
              <p:tags r:id="rId5"/>
            </p:custDataLst>
          </p:nvPr>
        </p:nvSpPr>
        <p:spPr>
          <a:xfrm>
            <a:off x="1807713" y="5425458"/>
            <a:ext cx="175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 hard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835557" y="27981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894920" y="5915352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-文本框 14"/>
          <p:cNvSpPr txBox="1"/>
          <p:nvPr>
            <p:custDataLst>
              <p:tags r:id="rId6"/>
            </p:custDataLst>
          </p:nvPr>
        </p:nvSpPr>
        <p:spPr>
          <a:xfrm>
            <a:off x="1846777" y="4976151"/>
            <a:ext cx="298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useful course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2413471" y="27981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3976954" y="27981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4554868" y="27981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6084763" y="279811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文本框 14"/>
          <p:cNvSpPr txBox="1"/>
          <p:nvPr>
            <p:custDataLst>
              <p:tags r:id="rId7"/>
            </p:custDataLst>
          </p:nvPr>
        </p:nvSpPr>
        <p:spPr>
          <a:xfrm>
            <a:off x="1842543" y="4014022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文本框 14"/>
          <p:cNvSpPr txBox="1"/>
          <p:nvPr>
            <p:custDataLst>
              <p:tags r:id="rId8"/>
            </p:custDataLst>
          </p:nvPr>
        </p:nvSpPr>
        <p:spPr>
          <a:xfrm>
            <a:off x="1857920" y="4500498"/>
            <a:ext cx="298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useful course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4"/>
          <p:cNvSpPr txBox="1"/>
          <p:nvPr>
            <p:custDataLst>
              <p:tags r:id="rId9"/>
            </p:custDataLst>
          </p:nvPr>
        </p:nvSpPr>
        <p:spPr>
          <a:xfrm>
            <a:off x="1804258" y="4985735"/>
            <a:ext cx="175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 hard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28"/>
          <p:cNvSpPr txBox="1"/>
          <p:nvPr>
            <p:custDataLst>
              <p:tags r:id="rId10"/>
            </p:custDataLst>
          </p:nvPr>
        </p:nvSpPr>
        <p:spPr>
          <a:xfrm>
            <a:off x="1840099" y="5453687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>
            <p:custDataLst>
              <p:tags r:id="rId11"/>
            </p:custDataLst>
          </p:nvPr>
        </p:nvSpPr>
        <p:spPr>
          <a:xfrm>
            <a:off x="1762760" y="1230630"/>
            <a:ext cx="197802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12"/>
            </p:custDataLst>
          </p:nvPr>
        </p:nvSpPr>
        <p:spPr>
          <a:xfrm>
            <a:off x="3819525" y="1210310"/>
            <a:ext cx="4469765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1" grpId="0" bldLvl="0" animBg="1"/>
      <p:bldP spid="41" grpId="1" bldLvl="0" animBg="1"/>
      <p:bldP spid="41" grpId="2" bldLvl="0" animBg="1"/>
      <p:bldP spid="15" grpId="0" bldLvl="0" animBg="1"/>
      <p:bldP spid="15" grpId="1" bldLvl="0" animBg="1"/>
      <p:bldP spid="15" grpId="2" bldLvl="0" animBg="1"/>
      <p:bldP spid="18" grpId="0"/>
      <p:bldP spid="19" grpId="0" bldLvl="0" animBg="1"/>
      <p:bldP spid="24" grpId="0"/>
      <p:bldP spid="24" grpId="2"/>
      <p:bldP spid="26" grpId="0"/>
      <p:bldP spid="26" grpId="1"/>
      <p:bldP spid="28" grpId="0"/>
      <p:bldP spid="28" grpId="2"/>
      <p:bldP spid="29" grpId="0" bldLvl="0" animBg="1"/>
      <p:bldP spid="29" grpId="1" bldLvl="0" animBg="1"/>
      <p:bldP spid="31" grpId="0"/>
      <p:bldP spid="31" grpId="2"/>
      <p:bldP spid="32" grpId="0" bldLvl="0" animBg="1"/>
      <p:bldP spid="32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8" grpId="0"/>
      <p:bldP spid="39" grpId="1"/>
      <p:bldP spid="40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639527" y="48985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581785" y="2330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4180113" y="1994723"/>
            <a:ext cx="60089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删除当前行，将被删除行放置到光标之上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610360" y="1922145"/>
            <a:ext cx="1978025" cy="579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 + 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5179" y="39362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600464" y="386337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"/>
          <p:cNvSpPr txBox="1"/>
          <p:nvPr/>
        </p:nvSpPr>
        <p:spPr>
          <a:xfrm>
            <a:off x="1533347" y="3298204"/>
            <a:ext cx="1953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32890" y="3311525"/>
            <a:ext cx="7752715" cy="2461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600464" y="486922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00464" y="435989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-文本框 14"/>
          <p:cNvSpPr txBox="1"/>
          <p:nvPr>
            <p:custDataLst>
              <p:tags r:id="rId3"/>
            </p:custDataLst>
          </p:nvPr>
        </p:nvSpPr>
        <p:spPr>
          <a:xfrm>
            <a:off x="1574334" y="4381541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8"/>
          <p:cNvSpPr txBox="1"/>
          <p:nvPr>
            <p:custDataLst>
              <p:tags r:id="rId4"/>
            </p:custDataLst>
          </p:nvPr>
        </p:nvSpPr>
        <p:spPr>
          <a:xfrm>
            <a:off x="1555721" y="3880718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604821" y="530030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-文本框 14"/>
          <p:cNvSpPr txBox="1"/>
          <p:nvPr>
            <p:custDataLst>
              <p:tags r:id="rId5"/>
            </p:custDataLst>
          </p:nvPr>
        </p:nvSpPr>
        <p:spPr>
          <a:xfrm>
            <a:off x="1513254" y="5311158"/>
            <a:ext cx="175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 hard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1616482" y="26933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文本框 14"/>
          <p:cNvSpPr txBox="1"/>
          <p:nvPr>
            <p:custDataLst>
              <p:tags r:id="rId6"/>
            </p:custDataLst>
          </p:nvPr>
        </p:nvSpPr>
        <p:spPr>
          <a:xfrm>
            <a:off x="1561027" y="4861851"/>
            <a:ext cx="298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useful course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2194396" y="26933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3281629" y="26933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859543" y="26933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856673" y="26933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文本框 14"/>
          <p:cNvSpPr txBox="1"/>
          <p:nvPr>
            <p:custDataLst>
              <p:tags r:id="rId7"/>
            </p:custDataLst>
          </p:nvPr>
        </p:nvSpPr>
        <p:spPr>
          <a:xfrm>
            <a:off x="1556793" y="3899722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PA-文本框 14"/>
          <p:cNvSpPr txBox="1"/>
          <p:nvPr>
            <p:custDataLst>
              <p:tags r:id="rId8"/>
            </p:custDataLst>
          </p:nvPr>
        </p:nvSpPr>
        <p:spPr>
          <a:xfrm>
            <a:off x="1572170" y="4386198"/>
            <a:ext cx="298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a useful course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4"/>
          <p:cNvSpPr txBox="1"/>
          <p:nvPr>
            <p:custDataLst>
              <p:tags r:id="rId9"/>
            </p:custDataLst>
          </p:nvPr>
        </p:nvSpPr>
        <p:spPr>
          <a:xfrm>
            <a:off x="1527217" y="4871435"/>
            <a:ext cx="175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 hard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28"/>
          <p:cNvSpPr txBox="1"/>
          <p:nvPr>
            <p:custDataLst>
              <p:tags r:id="rId10"/>
            </p:custDataLst>
          </p:nvPr>
        </p:nvSpPr>
        <p:spPr>
          <a:xfrm>
            <a:off x="1562240" y="4862682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2974" y="5539273"/>
            <a:ext cx="6668601" cy="829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被删除文本保存在临时缓冲区中，直到被下一个复制或删除操作文本取代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>
            <p:custDataLst>
              <p:tags r:id="rId11"/>
            </p:custDataLst>
          </p:nvPr>
        </p:nvSpPr>
        <p:spPr>
          <a:xfrm>
            <a:off x="1610360" y="1144905"/>
            <a:ext cx="197802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12"/>
            </p:custDataLst>
          </p:nvPr>
        </p:nvSpPr>
        <p:spPr>
          <a:xfrm>
            <a:off x="3667125" y="1124585"/>
            <a:ext cx="4469765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bldLvl="0" animBg="1"/>
      <p:bldP spid="33" grpId="0" animBg="1" autoUpdateAnimBg="0"/>
      <p:bldP spid="25" grpId="0" bldLvl="0" animBg="1"/>
      <p:bldP spid="15" grpId="0" bldLvl="0" animBg="1"/>
      <p:bldP spid="15" grpId="1" bldLvl="0" animBg="1"/>
      <p:bldP spid="15" grpId="2" bldLvl="0" animBg="1"/>
      <p:bldP spid="18" grpId="0"/>
      <p:bldP spid="19" grpId="0" bldLvl="0" animBg="1"/>
      <p:bldP spid="24" grpId="0"/>
      <p:bldP spid="24" grpId="1"/>
      <p:bldP spid="26" grpId="0"/>
      <p:bldP spid="26" grpId="1"/>
      <p:bldP spid="28" grpId="0"/>
      <p:bldP spid="28" grpId="1"/>
      <p:bldP spid="28" grpId="2"/>
      <p:bldP spid="29" grpId="0" bldLvl="0" animBg="1"/>
      <p:bldP spid="29" grpId="1" bldLvl="0" animBg="1"/>
      <p:bldP spid="31" grpId="0"/>
      <p:bldP spid="31" grpId="1"/>
      <p:bldP spid="32" grpId="0" bldLvl="0" animBg="1"/>
      <p:bldP spid="32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8" grpId="0"/>
      <p:bldP spid="39" grpId="0"/>
      <p:bldP spid="40" grpId="0"/>
      <p:bldP spid="40" grpId="1"/>
      <p:bldP spid="48" grpId="0"/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149529" y="4545021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4256313" y="2086798"/>
            <a:ext cx="60089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复制当前行，将被复制行放到光标之下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781810" y="2008505"/>
            <a:ext cx="1958975" cy="579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9529" y="4079110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114814" y="400624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"/>
          <p:cNvSpPr txBox="1"/>
          <p:nvPr/>
        </p:nvSpPr>
        <p:spPr>
          <a:xfrm>
            <a:off x="2047697" y="3441079"/>
            <a:ext cx="1953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61490" y="3454400"/>
            <a:ext cx="7840345" cy="2910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114814" y="501210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114814" y="4502766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-文本框 14"/>
          <p:cNvSpPr txBox="1"/>
          <p:nvPr>
            <p:custDataLst>
              <p:tags r:id="rId3"/>
            </p:custDataLst>
          </p:nvPr>
        </p:nvSpPr>
        <p:spPr>
          <a:xfrm>
            <a:off x="2079972" y="4524416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8"/>
          <p:cNvSpPr txBox="1"/>
          <p:nvPr>
            <p:custDataLst>
              <p:tags r:id="rId4"/>
            </p:custDataLst>
          </p:nvPr>
        </p:nvSpPr>
        <p:spPr>
          <a:xfrm>
            <a:off x="2078780" y="4023593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119171" y="544318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1778407" y="281716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123520" y="5943927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/>
          <p:cNvSpPr/>
          <p:nvPr/>
        </p:nvSpPr>
        <p:spPr>
          <a:xfrm>
            <a:off x="2451571" y="2817164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365545" y="282668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28"/>
          <p:cNvSpPr txBox="1"/>
          <p:nvPr>
            <p:custDataLst>
              <p:tags r:id="rId5"/>
            </p:custDataLst>
          </p:nvPr>
        </p:nvSpPr>
        <p:spPr>
          <a:xfrm>
            <a:off x="2084136" y="4524415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4"/>
          <p:cNvSpPr txBox="1"/>
          <p:nvPr>
            <p:custDataLst>
              <p:tags r:id="rId6"/>
            </p:custDataLst>
          </p:nvPr>
        </p:nvSpPr>
        <p:spPr>
          <a:xfrm>
            <a:off x="2072866" y="5007641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7"/>
            </p:custDataLst>
          </p:nvPr>
        </p:nvSpPr>
        <p:spPr>
          <a:xfrm>
            <a:off x="1581785" y="2330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>
            <p:custDataLst>
              <p:tags r:id="rId8"/>
            </p:custDataLst>
          </p:nvPr>
        </p:nvSpPr>
        <p:spPr>
          <a:xfrm>
            <a:off x="1762760" y="1230630"/>
            <a:ext cx="197802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3819525" y="1200785"/>
            <a:ext cx="4469765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15" grpId="0" bldLvl="0" animBg="1"/>
      <p:bldP spid="15" grpId="1" bldLvl="0" animBg="1"/>
      <p:bldP spid="15" grpId="2" bldLvl="0" animBg="1"/>
      <p:bldP spid="18" grpId="0"/>
      <p:bldP spid="19" grpId="0" bldLvl="0" animBg="1"/>
      <p:bldP spid="24" grpId="0"/>
      <p:bldP spid="24" grpId="1"/>
      <p:bldP spid="26" grpId="0"/>
      <p:bldP spid="29" grpId="0" bldLvl="0" animBg="1"/>
      <p:bldP spid="29" grpId="1" bldLvl="0" animBg="1"/>
      <p:bldP spid="32" grpId="0" bldLvl="0" animBg="1"/>
      <p:bldP spid="32" grpId="1" bldLvl="0" animBg="1"/>
      <p:bldP spid="36" grpId="0" bldLvl="0" animBg="1"/>
      <p:bldP spid="36" grpId="1" bldLvl="0" animBg="1"/>
      <p:bldP spid="37" grpId="0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844729" y="3487543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4149633" y="2084893"/>
            <a:ext cx="53818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复制当前行，将被复制行放到光标之上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2"/>
            </p:custDataLst>
          </p:nvPr>
        </p:nvSpPr>
        <p:spPr>
          <a:xfrm>
            <a:off x="1696085" y="2008505"/>
            <a:ext cx="1978025" cy="579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44729" y="4050535"/>
            <a:ext cx="121920" cy="388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810014" y="3977673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0"/>
          <p:cNvSpPr txBox="1"/>
          <p:nvPr/>
        </p:nvSpPr>
        <p:spPr>
          <a:xfrm>
            <a:off x="1699349" y="3456049"/>
            <a:ext cx="1953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42440" y="3425825"/>
            <a:ext cx="8063865" cy="2910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10014" y="498352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10014" y="447419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-文本框 14"/>
          <p:cNvSpPr txBox="1"/>
          <p:nvPr>
            <p:custDataLst>
              <p:tags r:id="rId3"/>
            </p:custDataLst>
          </p:nvPr>
        </p:nvSpPr>
        <p:spPr>
          <a:xfrm>
            <a:off x="1775170" y="4495841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8"/>
          <p:cNvSpPr txBox="1"/>
          <p:nvPr>
            <p:custDataLst>
              <p:tags r:id="rId4"/>
            </p:custDataLst>
          </p:nvPr>
        </p:nvSpPr>
        <p:spPr>
          <a:xfrm>
            <a:off x="1773981" y="4012436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814371" y="541460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1721257" y="27695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818720" y="5915352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/>
          <p:cNvSpPr/>
          <p:nvPr/>
        </p:nvSpPr>
        <p:spPr>
          <a:xfrm>
            <a:off x="2299171" y="27695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996288" y="27695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28"/>
          <p:cNvSpPr txBox="1"/>
          <p:nvPr>
            <p:custDataLst>
              <p:tags r:id="rId5"/>
            </p:custDataLst>
          </p:nvPr>
        </p:nvSpPr>
        <p:spPr>
          <a:xfrm>
            <a:off x="1773935" y="3451945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4"/>
          <p:cNvSpPr txBox="1"/>
          <p:nvPr>
            <p:custDataLst>
              <p:tags r:id="rId6"/>
            </p:custDataLst>
          </p:nvPr>
        </p:nvSpPr>
        <p:spPr>
          <a:xfrm>
            <a:off x="1768066" y="4979066"/>
            <a:ext cx="3754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world is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3685642" y="2769539"/>
            <a:ext cx="532548" cy="431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0"/>
          <p:cNvSpPr txBox="1"/>
          <p:nvPr/>
        </p:nvSpPr>
        <p:spPr>
          <a:xfrm>
            <a:off x="1695285" y="4010121"/>
            <a:ext cx="1953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文本框 28"/>
          <p:cNvSpPr txBox="1"/>
          <p:nvPr>
            <p:custDataLst>
              <p:tags r:id="rId7"/>
            </p:custDataLst>
          </p:nvPr>
        </p:nvSpPr>
        <p:spPr>
          <a:xfrm>
            <a:off x="1778330" y="4504473"/>
            <a:ext cx="1362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am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8"/>
            </p:custDataLst>
          </p:nvPr>
        </p:nvSpPr>
        <p:spPr>
          <a:xfrm>
            <a:off x="1581785" y="2330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剪去单角 7"/>
          <p:cNvSpPr/>
          <p:nvPr>
            <p:custDataLst>
              <p:tags r:id="rId9"/>
            </p:custDataLst>
          </p:nvPr>
        </p:nvSpPr>
        <p:spPr>
          <a:xfrm>
            <a:off x="1696085" y="1230630"/>
            <a:ext cx="197802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3819525" y="1200785"/>
            <a:ext cx="4469765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lvl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33" grpId="0" animBg="1" autoUpdateAnimBg="0"/>
      <p:bldP spid="25" grpId="0" bldLvl="0" animBg="1"/>
      <p:bldP spid="15" grpId="0" bldLvl="0" animBg="1"/>
      <p:bldP spid="15" grpId="1" bldLvl="0" animBg="1"/>
      <p:bldP spid="15" grpId="2" bldLvl="0" animBg="1"/>
      <p:bldP spid="18" grpId="0"/>
      <p:bldP spid="18" grpId="1"/>
      <p:bldP spid="19" grpId="0" bldLvl="0" animBg="1"/>
      <p:bldP spid="24" grpId="0"/>
      <p:bldP spid="24" grpId="1"/>
      <p:bldP spid="26" grpId="0"/>
      <p:bldP spid="26" grpId="1"/>
      <p:bldP spid="29" grpId="0" bldLvl="0" animBg="1"/>
      <p:bldP spid="29" grpId="1" bldLvl="0" animBg="1"/>
      <p:bldP spid="32" grpId="0" bldLvl="0" animBg="1"/>
      <p:bldP spid="32" grpId="1" bldLvl="0" animBg="1"/>
      <p:bldP spid="36" grpId="0" bldLvl="0" animBg="1"/>
      <p:bldP spid="36" grpId="1" bldLvl="0" animBg="1"/>
      <p:bldP spid="37" grpId="0"/>
      <p:bldP spid="42" grpId="0"/>
      <p:bldP spid="31" grpId="0" bldLvl="0" animBg="1"/>
      <p:bldP spid="31" grpId="1" bldLvl="0" animBg="1"/>
      <p:bldP spid="34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69945" y="1040765"/>
            <a:ext cx="540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使用操作符和域控制键修改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61618" y="4039110"/>
          <a:ext cx="5175250" cy="2514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04900"/>
                <a:gridCol w="4070350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按键</a:t>
                      </a: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847215" y="3516391"/>
            <a:ext cx="725188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域控制键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7"/>
          <p:cNvSpPr/>
          <p:nvPr>
            <p:custDataLst>
              <p:tags r:id="rId2"/>
            </p:custDataLst>
          </p:nvPr>
        </p:nvSpPr>
        <p:spPr>
          <a:xfrm>
            <a:off x="3477895" y="3238049"/>
            <a:ext cx="4756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域控制键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885" y="1692031"/>
            <a:ext cx="2589076" cy="569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命令局限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5"/>
          <p:cNvSpPr/>
          <p:nvPr>
            <p:custDataLst>
              <p:tags r:id="rId3"/>
            </p:custDataLst>
          </p:nvPr>
        </p:nvSpPr>
        <p:spPr>
          <a:xfrm>
            <a:off x="4357007" y="1702396"/>
            <a:ext cx="4043408" cy="521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只在一个文本块上操作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9410" y="2434761"/>
            <a:ext cx="7005335" cy="60429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命令和域控制键可以更好控制编辑任务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4720590" y="1920875"/>
            <a:ext cx="2606040" cy="604520"/>
          </a:xfrm>
          <a:prstGeom prst="wedgeRectCallout">
            <a:avLst>
              <a:gd name="adj1" fmla="val -69191"/>
              <a:gd name="adj2" fmla="val 8877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中文本的范围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PA-矩形 24"/>
          <p:cNvSpPr/>
          <p:nvPr>
            <p:custDataLst>
              <p:tags r:id="rId4"/>
            </p:custDataLst>
          </p:nvPr>
        </p:nvSpPr>
        <p:spPr>
          <a:xfrm>
            <a:off x="1629410" y="3178763"/>
            <a:ext cx="1561466" cy="579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18391" y="4476993"/>
            <a:ext cx="33210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11093" y="4884105"/>
            <a:ext cx="3353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08458" y="5519351"/>
            <a:ext cx="72136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86762" y="6044251"/>
            <a:ext cx="32893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矩形 18"/>
          <p:cNvSpPr/>
          <p:nvPr>
            <p:custDataLst>
              <p:tags r:id="rId5"/>
            </p:custDataLst>
          </p:nvPr>
        </p:nvSpPr>
        <p:spPr>
          <a:xfrm>
            <a:off x="3987467" y="4546045"/>
            <a:ext cx="26974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光标位置开始到当前行尾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PA-矩形 19"/>
          <p:cNvSpPr/>
          <p:nvPr>
            <p:custDataLst>
              <p:tags r:id="rId6"/>
            </p:custDataLst>
          </p:nvPr>
        </p:nvSpPr>
        <p:spPr>
          <a:xfrm>
            <a:off x="3980169" y="4924821"/>
            <a:ext cx="24688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光标位置前到当前行首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20"/>
          <p:cNvSpPr/>
          <p:nvPr>
            <p:custDataLst>
              <p:tags r:id="rId7"/>
            </p:custDataLst>
          </p:nvPr>
        </p:nvSpPr>
        <p:spPr>
          <a:xfrm>
            <a:off x="3943426" y="5469922"/>
            <a:ext cx="33832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光标位置开始到当前字（词）尾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8"/>
            </p:custDataLst>
          </p:nvPr>
        </p:nvSpPr>
        <p:spPr>
          <a:xfrm>
            <a:off x="3943426" y="6034517"/>
            <a:ext cx="31546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光标位置前到当前字（词）首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矩形 9"/>
          <p:cNvSpPr/>
          <p:nvPr/>
        </p:nvSpPr>
        <p:spPr>
          <a:xfrm>
            <a:off x="6281601" y="1077950"/>
            <a:ext cx="3300549" cy="677356"/>
          </a:xfrm>
          <a:prstGeom prst="wedgeRectCallout">
            <a:avLst>
              <a:gd name="adj1" fmla="val -39561"/>
              <a:gd name="adj2" fmla="val 6837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：一个字符、一个单词、一行、一句或其他指定字符集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剪去单角 7"/>
          <p:cNvSpPr/>
          <p:nvPr>
            <p:custDataLst>
              <p:tags r:id="rId9"/>
            </p:custDataLst>
          </p:nvPr>
        </p:nvSpPr>
        <p:spPr>
          <a:xfrm>
            <a:off x="1619885" y="973455"/>
            <a:ext cx="139636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>
            <p:custDataLst>
              <p:tags r:id="rId10"/>
            </p:custDataLst>
          </p:nvPr>
        </p:nvSpPr>
        <p:spPr>
          <a:xfrm>
            <a:off x="1581785" y="2330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  <p:bldP spid="11" grpId="0" bldLvl="0" animBg="1"/>
      <p:bldP spid="12" grpId="0" bldLvl="0" animBg="1"/>
      <p:bldP spid="13" grpId="0" bldLvl="0" animBg="1"/>
      <p:bldP spid="14" grpId="0"/>
      <p:bldP spid="16" grpId="0"/>
      <p:bldP spid="17" grpId="0"/>
      <p:bldP spid="18" grpId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10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7883273" y="4958584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013900" y="3663220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315500" y="2952078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46967" y="2332795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文本框 7"/>
          <p:cNvSpPr txBox="1"/>
          <p:nvPr/>
        </p:nvSpPr>
        <p:spPr>
          <a:xfrm>
            <a:off x="4221318" y="2281517"/>
            <a:ext cx="53296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2357305" y="229946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7"/>
          <p:cNvSpPr txBox="1"/>
          <p:nvPr/>
        </p:nvSpPr>
        <p:spPr>
          <a:xfrm>
            <a:off x="7668458" y="2279736"/>
            <a:ext cx="23810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2971266" y="230381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44086" y="2946109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文本框 7"/>
          <p:cNvSpPr txBox="1"/>
          <p:nvPr/>
        </p:nvSpPr>
        <p:spPr>
          <a:xfrm>
            <a:off x="4225668" y="2895471"/>
            <a:ext cx="567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2357305" y="295696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7"/>
          <p:cNvSpPr txBox="1"/>
          <p:nvPr/>
        </p:nvSpPr>
        <p:spPr>
          <a:xfrm>
            <a:off x="4147819" y="2892602"/>
            <a:ext cx="21894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2971266" y="2961311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210299" y="3661652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文本框 7"/>
          <p:cNvSpPr txBox="1"/>
          <p:nvPr/>
        </p:nvSpPr>
        <p:spPr>
          <a:xfrm>
            <a:off x="4216958" y="3603010"/>
            <a:ext cx="567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/>
          <p:cNvSpPr/>
          <p:nvPr/>
        </p:nvSpPr>
        <p:spPr>
          <a:xfrm>
            <a:off x="2357305" y="3618819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/>
          <p:cNvSpPr/>
          <p:nvPr/>
        </p:nvSpPr>
        <p:spPr>
          <a:xfrm>
            <a:off x="2971266" y="362316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7"/>
          <p:cNvSpPr txBox="1"/>
          <p:nvPr/>
        </p:nvSpPr>
        <p:spPr>
          <a:xfrm>
            <a:off x="4212872" y="3597888"/>
            <a:ext cx="53296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90216" y="2327902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874559" y="4300297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文本框 7"/>
          <p:cNvSpPr txBox="1"/>
          <p:nvPr/>
        </p:nvSpPr>
        <p:spPr>
          <a:xfrm>
            <a:off x="4230017" y="4267069"/>
            <a:ext cx="567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/>
          <p:cNvSpPr/>
          <p:nvPr/>
        </p:nvSpPr>
        <p:spPr>
          <a:xfrm>
            <a:off x="2370364" y="427631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/>
          <p:cNvSpPr/>
          <p:nvPr/>
        </p:nvSpPr>
        <p:spPr>
          <a:xfrm>
            <a:off x="2984325" y="4280664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7"/>
          <p:cNvSpPr txBox="1"/>
          <p:nvPr/>
        </p:nvSpPr>
        <p:spPr>
          <a:xfrm>
            <a:off x="4234640" y="4270647"/>
            <a:ext cx="53296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3598286" y="430029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704742" y="4304646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8040024" y="4962182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文本框 7"/>
          <p:cNvSpPr txBox="1"/>
          <p:nvPr/>
        </p:nvSpPr>
        <p:spPr>
          <a:xfrm>
            <a:off x="4221310" y="4894125"/>
            <a:ext cx="567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/>
          <p:cNvSpPr/>
          <p:nvPr/>
        </p:nvSpPr>
        <p:spPr>
          <a:xfrm>
            <a:off x="2361657" y="492949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/>
          <p:cNvSpPr/>
          <p:nvPr/>
        </p:nvSpPr>
        <p:spPr>
          <a:xfrm>
            <a:off x="2975618" y="4933840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7"/>
          <p:cNvSpPr txBox="1"/>
          <p:nvPr/>
        </p:nvSpPr>
        <p:spPr>
          <a:xfrm>
            <a:off x="4217224" y="4906416"/>
            <a:ext cx="53296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: 圆角 106"/>
          <p:cNvSpPr/>
          <p:nvPr/>
        </p:nvSpPr>
        <p:spPr>
          <a:xfrm>
            <a:off x="2366005" y="560442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: 圆角 107"/>
          <p:cNvSpPr/>
          <p:nvPr/>
        </p:nvSpPr>
        <p:spPr>
          <a:xfrm>
            <a:off x="2979966" y="5608773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41642" y="5692483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6534688" y="5729781"/>
            <a:ext cx="156751" cy="438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文本框 7"/>
          <p:cNvSpPr txBox="1"/>
          <p:nvPr/>
        </p:nvSpPr>
        <p:spPr>
          <a:xfrm>
            <a:off x="4036812" y="5599428"/>
            <a:ext cx="56757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interactive 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7"/>
          <p:cNvSpPr txBox="1"/>
          <p:nvPr/>
        </p:nvSpPr>
        <p:spPr>
          <a:xfrm>
            <a:off x="4037461" y="5606606"/>
            <a:ext cx="59017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is  an  active  text  editor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581785" y="2330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剪去单角 7"/>
          <p:cNvSpPr/>
          <p:nvPr>
            <p:custDataLst>
              <p:tags r:id="rId2"/>
            </p:custDataLst>
          </p:nvPr>
        </p:nvSpPr>
        <p:spPr>
          <a:xfrm>
            <a:off x="2357120" y="1377315"/>
            <a:ext cx="139636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40225" y="1411605"/>
            <a:ext cx="518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使用删除操作符和域控制键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4" grpId="0" bldLvl="0" animBg="1"/>
      <p:bldP spid="44" grpId="2" bldLvl="0" animBg="1"/>
      <p:bldP spid="88" grpId="0" bldLvl="0" animBg="1"/>
      <p:bldP spid="41" grpId="0" bldLvl="0" animBg="1"/>
      <p:bldP spid="41" grpId="1" bldLvl="0" animBg="1"/>
      <p:bldP spid="41" grpId="2" bldLvl="0" animBg="1"/>
      <p:bldP spid="42" grpId="0"/>
      <p:bldP spid="43" grpId="0" bldLvl="0" animBg="1"/>
      <p:bldP spid="43" grpId="1" bldLvl="0" animBg="1"/>
      <p:bldP spid="59" grpId="0"/>
      <p:bldP spid="59" grpId="1"/>
      <p:bldP spid="60" grpId="0" bldLvl="0" animBg="1"/>
      <p:bldP spid="60" grpId="1" bldLvl="0" animBg="1"/>
      <p:bldP spid="63" grpId="0" bldLvl="0" animBg="1"/>
      <p:bldP spid="63" grpId="1" bldLvl="0" animBg="1"/>
      <p:bldP spid="63" grpId="2" bldLvl="0" animBg="1"/>
      <p:bldP spid="64" grpId="0"/>
      <p:bldP spid="64" grpId="1"/>
      <p:bldP spid="65" grpId="0" bldLvl="0" animBg="1"/>
      <p:bldP spid="65" grpId="1" bldLvl="0" animBg="1"/>
      <p:bldP spid="66" grpId="0"/>
      <p:bldP spid="67" grpId="0" bldLvl="0" animBg="1"/>
      <p:bldP spid="67" grpId="1" bldLvl="0" animBg="1"/>
      <p:bldP spid="68" grpId="0" bldLvl="0" animBg="1"/>
      <p:bldP spid="68" grpId="1" bldLvl="0" animBg="1"/>
      <p:bldP spid="68" grpId="2" bldLvl="0" animBg="1"/>
      <p:bldP spid="69" grpId="0"/>
      <p:bldP spid="69" grpId="1"/>
      <p:bldP spid="70" grpId="0" bldLvl="0" animBg="1"/>
      <p:bldP spid="70" grpId="1" bldLvl="0" animBg="1"/>
      <p:bldP spid="72" grpId="0" bldLvl="0" animBg="1"/>
      <p:bldP spid="72" grpId="1" bldLvl="0" animBg="1"/>
      <p:bldP spid="89" grpId="0"/>
      <p:bldP spid="90" grpId="0" bldLvl="0" animBg="1"/>
      <p:bldP spid="91" grpId="0" bldLvl="0" animBg="1"/>
      <p:bldP spid="91" grpId="1" bldLvl="0" animBg="1"/>
      <p:bldP spid="91" grpId="2" bldLvl="0" animBg="1"/>
      <p:bldP spid="92" grpId="0"/>
      <p:bldP spid="92" grpId="1"/>
      <p:bldP spid="93" grpId="0" bldLvl="0" animBg="1"/>
      <p:bldP spid="93" grpId="1" bldLvl="0" animBg="1"/>
      <p:bldP spid="94" grpId="0" bldLvl="0" animBg="1"/>
      <p:bldP spid="94" grpId="1" bldLvl="0" animBg="1"/>
      <p:bldP spid="95" grpId="0"/>
      <p:bldP spid="96" grpId="0" bldLvl="0" animBg="1"/>
      <p:bldP spid="96" grpId="1" bldLvl="0" animBg="1"/>
      <p:bldP spid="97" grpId="0" bldLvl="0" animBg="1"/>
      <p:bldP spid="98" grpId="0" bldLvl="0" animBg="1"/>
      <p:bldP spid="98" grpId="1" bldLvl="0" animBg="1"/>
      <p:bldP spid="98" grpId="2" bldLvl="0" animBg="1"/>
      <p:bldP spid="98" grpId="3" bldLvl="0" animBg="1"/>
      <p:bldP spid="99" grpId="0"/>
      <p:bldP spid="99" grpId="1"/>
      <p:bldP spid="100" grpId="0" bldLvl="0" animBg="1"/>
      <p:bldP spid="100" grpId="1" bldLvl="0" animBg="1"/>
      <p:bldP spid="101" grpId="0" bldLvl="0" animBg="1"/>
      <p:bldP spid="101" grpId="1" bldLvl="0" animBg="1"/>
      <p:bldP spid="102" grpId="0"/>
      <p:bldP spid="107" grpId="0" bldLvl="0" animBg="1"/>
      <p:bldP spid="107" grpId="1" bldLvl="0" animBg="1"/>
      <p:bldP spid="108" grpId="0" bldLvl="0" animBg="1"/>
      <p:bldP spid="108" grpId="1" bldLvl="0" animBg="1"/>
      <p:bldP spid="109" grpId="0" bldLvl="0" animBg="1"/>
      <p:bldP spid="110" grpId="0" bldLvl="0" animBg="1"/>
      <p:bldP spid="110" grpId="1" bldLvl="0" animBg="1"/>
      <p:bldP spid="110" grpId="2" bldLvl="0" animBg="1"/>
      <p:bldP spid="111" grpId="0"/>
      <p:bldP spid="111" grpId="1"/>
      <p:bldP spid="1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7454857" y="3554292"/>
            <a:ext cx="13318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544886" y="3539884"/>
            <a:ext cx="13318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76848" y="2968541"/>
            <a:ext cx="228633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/>
          <p:cNvSpPr/>
          <p:nvPr/>
        </p:nvSpPr>
        <p:spPr>
          <a:xfrm>
            <a:off x="1865452" y="239784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747211" y="2911347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616598" y="2359451"/>
            <a:ext cx="6731726" cy="16610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3747211" y="3407865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-文本框 14"/>
          <p:cNvSpPr txBox="1"/>
          <p:nvPr>
            <p:custDataLst>
              <p:tags r:id="rId1"/>
            </p:custDataLst>
          </p:nvPr>
        </p:nvSpPr>
        <p:spPr>
          <a:xfrm>
            <a:off x="3712367" y="3516596"/>
            <a:ext cx="3204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 is 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文本框 28"/>
          <p:cNvSpPr txBox="1"/>
          <p:nvPr>
            <p:custDataLst>
              <p:tags r:id="rId2"/>
            </p:custDataLst>
          </p:nvPr>
        </p:nvSpPr>
        <p:spPr>
          <a:xfrm>
            <a:off x="3728293" y="2403481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PA-文本框 28"/>
          <p:cNvSpPr txBox="1"/>
          <p:nvPr>
            <p:custDataLst>
              <p:tags r:id="rId3"/>
            </p:custDataLst>
          </p:nvPr>
        </p:nvSpPr>
        <p:spPr>
          <a:xfrm>
            <a:off x="3727884" y="2928688"/>
            <a:ext cx="1543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2480517" y="239784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865452" y="3074757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PA-文本框 28"/>
          <p:cNvSpPr txBox="1"/>
          <p:nvPr>
            <p:custDataLst>
              <p:tags r:id="rId4"/>
            </p:custDataLst>
          </p:nvPr>
        </p:nvSpPr>
        <p:spPr>
          <a:xfrm>
            <a:off x="6591399" y="3513519"/>
            <a:ext cx="1104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1584960" y="3744045"/>
            <a:ext cx="1471034" cy="579756"/>
          </a:xfrm>
          <a:prstGeom prst="wedgeRectCallout">
            <a:avLst>
              <a:gd name="adj1" fmla="val -12805"/>
              <a:gd name="adj2" fmla="val -8446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复制文本置于光标之后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70920" y="5735798"/>
            <a:ext cx="13318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287972" y="5721392"/>
            <a:ext cx="13318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281198" y="5167465"/>
            <a:ext cx="228633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/>
          <p:cNvSpPr/>
          <p:nvPr/>
        </p:nvSpPr>
        <p:spPr>
          <a:xfrm>
            <a:off x="1869802" y="459676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751561" y="511027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620948" y="4558375"/>
            <a:ext cx="6731726" cy="16610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3751561" y="5606789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-文本框 14"/>
          <p:cNvSpPr txBox="1"/>
          <p:nvPr>
            <p:custDataLst>
              <p:tags r:id="rId5"/>
            </p:custDataLst>
          </p:nvPr>
        </p:nvSpPr>
        <p:spPr>
          <a:xfrm>
            <a:off x="3725426" y="5654566"/>
            <a:ext cx="3204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 is 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-文本框 28"/>
          <p:cNvSpPr txBox="1"/>
          <p:nvPr>
            <p:custDataLst>
              <p:tags r:id="rId6"/>
            </p:custDataLst>
          </p:nvPr>
        </p:nvSpPr>
        <p:spPr>
          <a:xfrm>
            <a:off x="3732643" y="460240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PA-文本框 28"/>
          <p:cNvSpPr txBox="1"/>
          <p:nvPr>
            <p:custDataLst>
              <p:tags r:id="rId7"/>
            </p:custDataLst>
          </p:nvPr>
        </p:nvSpPr>
        <p:spPr>
          <a:xfrm>
            <a:off x="3732234" y="5127612"/>
            <a:ext cx="1543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2484867" y="4596766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1869802" y="5273681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对话气泡: 矩形 82"/>
          <p:cNvSpPr/>
          <p:nvPr/>
        </p:nvSpPr>
        <p:spPr>
          <a:xfrm>
            <a:off x="1589310" y="5942969"/>
            <a:ext cx="1471034" cy="579756"/>
          </a:xfrm>
          <a:prstGeom prst="wedgeRectCallout">
            <a:avLst>
              <a:gd name="adj1" fmla="val -12805"/>
              <a:gd name="adj2" fmla="val -8446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复制文本置于光标之前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PA-文本框 14"/>
          <p:cNvSpPr txBox="1"/>
          <p:nvPr>
            <p:custDataLst>
              <p:tags r:id="rId8"/>
            </p:custDataLst>
          </p:nvPr>
        </p:nvSpPr>
        <p:spPr>
          <a:xfrm>
            <a:off x="3729778" y="5658904"/>
            <a:ext cx="46591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 is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wonderI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9"/>
            </p:custDataLst>
          </p:nvPr>
        </p:nvSpPr>
        <p:spPr>
          <a:xfrm>
            <a:off x="1581785" y="2330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剪去单角 7"/>
          <p:cNvSpPr/>
          <p:nvPr>
            <p:custDataLst>
              <p:tags r:id="rId10"/>
            </p:custDataLst>
          </p:nvPr>
        </p:nvSpPr>
        <p:spPr>
          <a:xfrm>
            <a:off x="1696085" y="1306830"/>
            <a:ext cx="139636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0295" y="13589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使用复制操作符和域控制键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3" grpId="0" bldLvl="0" animBg="1"/>
      <p:bldP spid="53" grpId="1" bldLvl="0" animBg="1"/>
      <p:bldP spid="4" grpId="0" bldLvl="0" animBg="1"/>
      <p:bldP spid="4" grpId="1" bldLvl="0" animBg="1"/>
      <p:bldP spid="4" grpId="2" bldLvl="0" animBg="1"/>
      <p:bldP spid="43" grpId="0" bldLvl="0" animBg="1"/>
      <p:bldP spid="43" grpId="1" bldLvl="0" animBg="1"/>
      <p:bldP spid="44" grpId="0" bldLvl="0" animBg="1"/>
      <p:bldP spid="46" grpId="0"/>
      <p:bldP spid="47" grpId="0"/>
      <p:bldP spid="49" grpId="0"/>
      <p:bldP spid="51" grpId="0" bldLvl="0" animBg="1"/>
      <p:bldP spid="51" grpId="1" bldLvl="0" animBg="1"/>
      <p:bldP spid="52" grpId="0" bldLvl="0" animBg="1"/>
      <p:bldP spid="52" grpId="1" bldLvl="0" animBg="1"/>
      <p:bldP spid="54" grpId="0"/>
      <p:bldP spid="6" grpId="0" bldLvl="0" animBg="1"/>
      <p:bldP spid="57" grpId="0" bldLvl="0" animBg="1"/>
      <p:bldP spid="58" grpId="0" bldLvl="0" animBg="1"/>
      <p:bldP spid="58" grpId="1" bldLvl="0" animBg="1"/>
      <p:bldP spid="71" grpId="0" bldLvl="0" animBg="1"/>
      <p:bldP spid="71" grpId="1" bldLvl="0" animBg="1"/>
      <p:bldP spid="71" grpId="2" bldLvl="0" animBg="1"/>
      <p:bldP spid="73" grpId="0" bldLvl="0" animBg="1"/>
      <p:bldP spid="73" grpId="1" bldLvl="0" animBg="1"/>
      <p:bldP spid="75" grpId="0" bldLvl="0" animBg="1"/>
      <p:bldP spid="77" grpId="0"/>
      <p:bldP spid="77" grpId="1"/>
      <p:bldP spid="78" grpId="0"/>
      <p:bldP spid="79" grpId="0"/>
      <p:bldP spid="80" grpId="0" bldLvl="0" animBg="1"/>
      <p:bldP spid="80" grpId="1" bldLvl="0" animBg="1"/>
      <p:bldP spid="81" grpId="0" bldLvl="0" animBg="1"/>
      <p:bldP spid="81" grpId="1" bldLvl="0" animBg="1"/>
      <p:bldP spid="83" grpId="0" bldLvl="0" animBg="1"/>
      <p:bldP spid="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1396" y="3375764"/>
            <a:ext cx="167232" cy="36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/>
          <p:cNvSpPr/>
          <p:nvPr/>
        </p:nvSpPr>
        <p:spPr>
          <a:xfrm>
            <a:off x="1718678" y="311158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860331" y="3318570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729718" y="2766674"/>
            <a:ext cx="6731726" cy="3591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3860331" y="3815088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-文本框 14"/>
          <p:cNvSpPr txBox="1"/>
          <p:nvPr>
            <p:custDataLst>
              <p:tags r:id="rId1"/>
            </p:custDataLst>
          </p:nvPr>
        </p:nvSpPr>
        <p:spPr>
          <a:xfrm>
            <a:off x="3825487" y="3862865"/>
            <a:ext cx="3204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 is  wonderful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A-文本框 28"/>
          <p:cNvSpPr txBox="1"/>
          <p:nvPr>
            <p:custDataLst>
              <p:tags r:id="rId2"/>
            </p:custDataLst>
          </p:nvPr>
        </p:nvSpPr>
        <p:spPr>
          <a:xfrm>
            <a:off x="3841413" y="2810704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 World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PA-文本框 28"/>
          <p:cNvSpPr txBox="1"/>
          <p:nvPr>
            <p:custDataLst>
              <p:tags r:id="rId3"/>
            </p:custDataLst>
          </p:nvPr>
        </p:nvSpPr>
        <p:spPr>
          <a:xfrm>
            <a:off x="3832621" y="3362889"/>
            <a:ext cx="1543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am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2408038" y="311158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PA-文本框 28"/>
          <p:cNvSpPr txBox="1"/>
          <p:nvPr>
            <p:custDataLst>
              <p:tags r:id="rId4"/>
            </p:custDataLst>
          </p:nvPr>
        </p:nvSpPr>
        <p:spPr>
          <a:xfrm>
            <a:off x="3797506" y="5695104"/>
            <a:ext cx="1936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INSERT --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5"/>
            </p:custDataLst>
          </p:nvPr>
        </p:nvSpPr>
        <p:spPr>
          <a:xfrm>
            <a:off x="3701316" y="2030283"/>
            <a:ext cx="64878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先将指定域文本清除，然后进入文本编辑模式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矩形 24"/>
          <p:cNvSpPr/>
          <p:nvPr>
            <p:custDataLst>
              <p:tags r:id="rId6"/>
            </p:custDataLst>
          </p:nvPr>
        </p:nvSpPr>
        <p:spPr>
          <a:xfrm>
            <a:off x="1696085" y="1987550"/>
            <a:ext cx="1381760" cy="579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873389" y="4368081"/>
            <a:ext cx="61569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/>
          <p:cNvSpPr/>
          <p:nvPr/>
        </p:nvSpPr>
        <p:spPr>
          <a:xfrm>
            <a:off x="1726592" y="3860961"/>
            <a:ext cx="880727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1705613" y="4613808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2394973" y="4613808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28"/>
          <p:cNvSpPr txBox="1"/>
          <p:nvPr>
            <p:custDataLst>
              <p:tags r:id="rId7"/>
            </p:custDataLst>
          </p:nvPr>
        </p:nvSpPr>
        <p:spPr>
          <a:xfrm>
            <a:off x="3834978" y="3357644"/>
            <a:ext cx="1179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   tux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PA-文本框 28"/>
          <p:cNvSpPr txBox="1"/>
          <p:nvPr>
            <p:custDataLst>
              <p:tags r:id="rId8"/>
            </p:custDataLst>
          </p:nvPr>
        </p:nvSpPr>
        <p:spPr>
          <a:xfrm>
            <a:off x="3834977" y="3354616"/>
            <a:ext cx="123045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2698306" y="3873142"/>
            <a:ext cx="57547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淘宝网chenying0907出品 4"/>
          <p:cNvSpPr txBox="1"/>
          <p:nvPr>
            <p:custDataLst>
              <p:tags r:id="rId9"/>
            </p:custDataLst>
          </p:nvPr>
        </p:nvSpPr>
        <p:spPr>
          <a:xfrm>
            <a:off x="1581785" y="2330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文本修改与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剪去单角 7"/>
          <p:cNvSpPr/>
          <p:nvPr>
            <p:custDataLst>
              <p:tags r:id="rId10"/>
            </p:custDataLst>
          </p:nvPr>
        </p:nvSpPr>
        <p:spPr>
          <a:xfrm>
            <a:off x="1696085" y="1133475"/>
            <a:ext cx="139636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3950" y="1167765"/>
            <a:ext cx="554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使用修改操作符和域控制键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43" grpId="0" bldLvl="0" animBg="1"/>
      <p:bldP spid="43" grpId="1" bldLvl="0" animBg="1"/>
      <p:bldP spid="44" grpId="0" bldLvl="0" animBg="1"/>
      <p:bldP spid="46" grpId="0"/>
      <p:bldP spid="47" grpId="0"/>
      <p:bldP spid="49" grpId="0"/>
      <p:bldP spid="49" grpId="1"/>
      <p:bldP spid="49" grpId="2"/>
      <p:bldP spid="49" grpId="3"/>
      <p:bldP spid="51" grpId="0" bldLvl="0" animBg="1"/>
      <p:bldP spid="51" grpId="1" bldLvl="0" animBg="1"/>
      <p:bldP spid="54" grpId="0"/>
      <p:bldP spid="54" grpId="1"/>
      <p:bldP spid="54" grpId="2"/>
      <p:bldP spid="33" grpId="0" animBg="1" autoUpdateAnimBg="0"/>
      <p:bldP spid="34" grpId="0" bldLvl="0" animBg="1"/>
      <p:bldP spid="38" grpId="0" bldLvl="0" animBg="1"/>
      <p:bldP spid="38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8" grpId="0"/>
      <p:bldP spid="48" grpId="1"/>
      <p:bldP spid="50" grpId="0"/>
      <p:bldP spid="56" grpId="0" bldLvl="0" animBg="1"/>
      <p:bldP spid="56" grpId="1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365" y="3454400"/>
            <a:ext cx="5126990" cy="3090545"/>
          </a:xfrm>
          <a:prstGeom prst="rect">
            <a:avLst/>
          </a:prstGeom>
        </p:spPr>
      </p:pic>
      <p:sp>
        <p:nvSpPr>
          <p:cNvPr id="4" name="PA-矩形 5"/>
          <p:cNvSpPr/>
          <p:nvPr>
            <p:custDataLst>
              <p:tags r:id="rId2"/>
            </p:custDataLst>
          </p:nvPr>
        </p:nvSpPr>
        <p:spPr>
          <a:xfrm>
            <a:off x="1640840" y="5303520"/>
            <a:ext cx="8632825" cy="596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改变vi行为的一个特定方面，使用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命令设置对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应项的值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5"/>
          <p:cNvSpPr/>
          <p:nvPr>
            <p:custDataLst>
              <p:tags r:id="rId3"/>
            </p:custDataLst>
          </p:nvPr>
        </p:nvSpPr>
        <p:spPr>
          <a:xfrm>
            <a:off x="1640840" y="4383999"/>
            <a:ext cx="6862354" cy="5706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当启动vi时，每个选项都被赋予一个默认值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24"/>
          <p:cNvSpPr/>
          <p:nvPr>
            <p:custDataLst>
              <p:tags r:id="rId4"/>
            </p:custDataLst>
          </p:nvPr>
        </p:nvSpPr>
        <p:spPr>
          <a:xfrm>
            <a:off x="1640840" y="1418497"/>
            <a:ext cx="2057854" cy="67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5"/>
          <p:cNvSpPr/>
          <p:nvPr>
            <p:custDataLst>
              <p:tags r:id="rId5"/>
            </p:custDataLst>
          </p:nvPr>
        </p:nvSpPr>
        <p:spPr>
          <a:xfrm>
            <a:off x="1640840" y="2449195"/>
            <a:ext cx="8592185" cy="5708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vi支持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很多选项，允许用户控制vi操作的各个方面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淘宝网chenying0907出品 16"/>
          <p:cNvSpPr txBox="1"/>
          <p:nvPr>
            <p:custDataLst>
              <p:tags r:id="rId6"/>
            </p:custDataLst>
          </p:nvPr>
        </p:nvSpPr>
        <p:spPr>
          <a:xfrm>
            <a:off x="3982085" y="1526540"/>
            <a:ext cx="4796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通过选项定制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40840" y="3415574"/>
            <a:ext cx="2057854" cy="60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:set  all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淘宝网chenying0907出品 16"/>
          <p:cNvSpPr txBox="1"/>
          <p:nvPr>
            <p:custDataLst>
              <p:tags r:id="rId7"/>
            </p:custDataLst>
          </p:nvPr>
        </p:nvSpPr>
        <p:spPr>
          <a:xfrm>
            <a:off x="3965575" y="3484245"/>
            <a:ext cx="669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查看完整参数列表和他们在系统中的当前设置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305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1614248" y="4720675"/>
            <a:ext cx="52177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   X=number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淘宝网chenying0907出品 16"/>
          <p:cNvSpPr txBox="1"/>
          <p:nvPr>
            <p:custDataLst>
              <p:tags r:id="rId2"/>
            </p:custDataLst>
          </p:nvPr>
        </p:nvSpPr>
        <p:spPr>
          <a:xfrm>
            <a:off x="1614248" y="6003237"/>
            <a:ext cx="52177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   X=string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淘宝网chenying0907出品 16"/>
          <p:cNvSpPr txBox="1"/>
          <p:nvPr>
            <p:custDataLst>
              <p:tags r:id="rId3"/>
            </p:custDataLst>
          </p:nvPr>
        </p:nvSpPr>
        <p:spPr>
          <a:xfrm>
            <a:off x="4164569" y="2050872"/>
            <a:ext cx="2024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4"/>
          <p:cNvSpPr/>
          <p:nvPr>
            <p:custDataLst>
              <p:tags r:id="rId4"/>
            </p:custDataLst>
          </p:nvPr>
        </p:nvSpPr>
        <p:spPr>
          <a:xfrm>
            <a:off x="1614248" y="1984375"/>
            <a:ext cx="180149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4248" y="2787559"/>
            <a:ext cx="1806000" cy="5619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淘宝网chenying0907出品 16"/>
          <p:cNvSpPr txBox="1"/>
          <p:nvPr>
            <p:custDataLst>
              <p:tags r:id="rId5"/>
            </p:custDataLst>
          </p:nvPr>
        </p:nvSpPr>
        <p:spPr>
          <a:xfrm>
            <a:off x="4164569" y="2848108"/>
            <a:ext cx="54096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类似开关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可打开关闭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文本框 29"/>
          <p:cNvSpPr txBox="1"/>
          <p:nvPr>
            <p:custDataLst>
              <p:tags r:id="rId6"/>
            </p:custDataLst>
          </p:nvPr>
        </p:nvSpPr>
        <p:spPr>
          <a:xfrm>
            <a:off x="1614248" y="3506930"/>
            <a:ext cx="22812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set  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-文本框 30"/>
          <p:cNvSpPr txBox="1"/>
          <p:nvPr>
            <p:custDataLst>
              <p:tags r:id="rId7"/>
            </p:custDataLst>
          </p:nvPr>
        </p:nvSpPr>
        <p:spPr>
          <a:xfrm>
            <a:off x="4164569" y="3506930"/>
            <a:ext cx="2495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set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14248" y="4066632"/>
            <a:ext cx="1810357" cy="561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数字式选项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-淘宝网chenying0907出品 16"/>
          <p:cNvSpPr txBox="1"/>
          <p:nvPr>
            <p:custDataLst>
              <p:tags r:id="rId8"/>
            </p:custDataLst>
          </p:nvPr>
        </p:nvSpPr>
        <p:spPr>
          <a:xfrm>
            <a:off x="4164569" y="4127181"/>
            <a:ext cx="54096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接受数字值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数字值范围因选项而异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14248" y="5298894"/>
            <a:ext cx="1810357" cy="5619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-淘宝网chenying0907出品 16"/>
          <p:cNvSpPr txBox="1"/>
          <p:nvPr>
            <p:custDataLst>
              <p:tags r:id="rId9"/>
            </p:custDataLst>
          </p:nvPr>
        </p:nvSpPr>
        <p:spPr>
          <a:xfrm>
            <a:off x="4164569" y="5385571"/>
            <a:ext cx="54096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类似数字选择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接受字符串值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4035446" y="4201476"/>
            <a:ext cx="1330394" cy="612648"/>
          </a:xfrm>
          <a:prstGeom prst="wedgeRectCallout">
            <a:avLst>
              <a:gd name="adj1" fmla="val -65843"/>
              <a:gd name="adj2" fmla="val 8666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等号前后无空格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剪去单角 7"/>
          <p:cNvSpPr/>
          <p:nvPr>
            <p:custDataLst>
              <p:tags r:id="rId10"/>
            </p:custDataLst>
          </p:nvPr>
        </p:nvSpPr>
        <p:spPr>
          <a:xfrm>
            <a:off x="1614248" y="1183005"/>
            <a:ext cx="180657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选项的格式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2" grpId="0" animBg="1" autoUpdateAnimBg="0"/>
      <p:bldP spid="27" grpId="0" animBg="1" autoUpdateAnimBg="0"/>
      <p:bldP spid="28" grpId="0" bldLvl="0" animBg="1"/>
      <p:bldP spid="3" grpId="0" bldLvl="0" animBg="1"/>
      <p:bldP spid="3" grpId="1" bldLvl="0" animBg="1"/>
      <p:bldP spid="29" grpId="0" animBg="1" autoUpdateAnimBg="0"/>
      <p:bldP spid="30" grpId="0" animBg="1" autoUpdateAnimBg="0"/>
      <p:bldP spid="31" grpId="0" animBg="1" autoUpdateAnimBg="0"/>
      <p:bldP spid="32" grpId="0" bldLvl="0" animBg="1"/>
      <p:bldP spid="32" grpId="1" bldLvl="0" animBg="1"/>
      <p:bldP spid="33" grpId="0" animBg="1" autoUpdateAnimBg="0"/>
      <p:bldP spid="34" grpId="0" bldLvl="0" animBg="1"/>
      <p:bldP spid="34" grpId="1" bldLvl="0" animBg="1"/>
      <p:bldP spid="35" grpId="0" animBg="1" autoUpdateAnimBg="0"/>
      <p:bldP spid="3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82750" y="18923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6583681" y="4948008"/>
            <a:ext cx="37625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相对简化的字处理器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203" y="4944269"/>
            <a:ext cx="1595494" cy="13306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75" y="1176764"/>
            <a:ext cx="3361509" cy="1634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7258" y="1168055"/>
            <a:ext cx="350955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编辑器（文本编辑器）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工具软件，用于创建新文件或修改旧文本文件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88" y="2979916"/>
            <a:ext cx="1551402" cy="1705295"/>
          </a:xfrm>
          <a:prstGeom prst="rect">
            <a:avLst/>
          </a:prstGeom>
        </p:spPr>
      </p:pic>
      <p:sp>
        <p:nvSpPr>
          <p:cNvPr id="8" name="AutoShape 4" descr="http://img2.imgtn.bdimg.com/it/u=411673115,3997718161&amp;fm=26&amp;gp=0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24" y="2811259"/>
            <a:ext cx="1974507" cy="1978455"/>
          </a:xfrm>
          <a:prstGeom prst="rect">
            <a:avLst/>
          </a:prstGeom>
        </p:spPr>
      </p:pic>
      <p:sp>
        <p:nvSpPr>
          <p:cNvPr id="10" name="AutoShape 8" descr="http://img1.imgtn.bdimg.com/it/u=2539527345,1434491950&amp;fm=26&amp;gp=0.jpg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32451" y="2881550"/>
            <a:ext cx="140896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编辑对象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10" descr="http://img2.imgtn.bdimg.com/it/u=2518920830,24251472&amp;fm=26&amp;gp=0.jpg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6" name="Picture 12" descr="http://pic.51yuansu.com/pic2/cover/00/36/54/5811da553d184_61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43" y="2979916"/>
            <a:ext cx="1641140" cy="164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vpser.net/uploads/2010/06/gnu-nano-logo-150x1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750" y="489521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mac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9421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矩形 24"/>
          <p:cNvSpPr/>
          <p:nvPr>
            <p:custDataLst>
              <p:tags r:id="rId1"/>
            </p:custDataLst>
          </p:nvPr>
        </p:nvSpPr>
        <p:spPr>
          <a:xfrm>
            <a:off x="2569033" y="2522085"/>
            <a:ext cx="2049152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9033" y="3549507"/>
            <a:ext cx="2049152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4170" y="3477181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只显示修改过的选项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6218" y="4963886"/>
            <a:ext cx="2127467" cy="5797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X?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25867" y="4902128"/>
            <a:ext cx="287014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2115813"/>
            <a:ext cx="9144000" cy="243723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25867" y="5677489"/>
            <a:ext cx="3378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 number?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951496" y="5677488"/>
            <a:ext cx="3378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nonumber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剪去单角 7"/>
          <p:cNvSpPr/>
          <p:nvPr>
            <p:custDataLst>
              <p:tags r:id="rId3"/>
            </p:custDataLst>
          </p:nvPr>
        </p:nvSpPr>
        <p:spPr>
          <a:xfrm>
            <a:off x="1614170" y="1183005"/>
            <a:ext cx="2283460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选项的格式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" grpId="0" bldLvl="0" animBg="1"/>
      <p:bldP spid="4" grpId="0"/>
      <p:bldP spid="6" grpId="0" bldLvl="0" animBg="1"/>
      <p:bldP spid="7" grpId="0"/>
      <p:bldP spid="11" grpId="0"/>
      <p:bldP spid="11" grpId="1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614170" y="2036808"/>
            <a:ext cx="1935367" cy="579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4745252" y="3004104"/>
            <a:ext cx="582368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显示行号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3"/>
            </p:custDataLst>
          </p:nvPr>
        </p:nvSpPr>
        <p:spPr>
          <a:xfrm>
            <a:off x="4745252" y="211231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布尔选项</a:t>
            </a:r>
            <a:endParaRPr lang="zh-CN" altLang="en-US" sz="2400" dirty="0"/>
          </a:p>
        </p:txBody>
      </p:sp>
      <p:sp>
        <p:nvSpPr>
          <p:cNvPr id="21" name="PA-矩形 20"/>
          <p:cNvSpPr/>
          <p:nvPr>
            <p:custDataLst>
              <p:tags r:id="rId4"/>
            </p:custDataLst>
          </p:nvPr>
        </p:nvSpPr>
        <p:spPr>
          <a:xfrm>
            <a:off x="1614170" y="2864848"/>
            <a:ext cx="1935367" cy="57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2"/>
          <p:cNvSpPr/>
          <p:nvPr>
            <p:custDataLst>
              <p:tags r:id="rId5"/>
            </p:custDataLst>
          </p:nvPr>
        </p:nvSpPr>
        <p:spPr>
          <a:xfrm>
            <a:off x="1614170" y="3692888"/>
            <a:ext cx="1935367" cy="57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矩形 23"/>
          <p:cNvSpPr/>
          <p:nvPr>
            <p:custDataLst>
              <p:tags r:id="rId6"/>
            </p:custDataLst>
          </p:nvPr>
        </p:nvSpPr>
        <p:spPr>
          <a:xfrm>
            <a:off x="4745252" y="3746167"/>
            <a:ext cx="9404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14170" y="4520928"/>
            <a:ext cx="23806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14170" y="5229588"/>
            <a:ext cx="18779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set  nu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252" y="4628384"/>
            <a:ext cx="4133850" cy="165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5252" y="4609334"/>
            <a:ext cx="4562475" cy="1695450"/>
          </a:xfrm>
          <a:prstGeom prst="rect">
            <a:avLst/>
          </a:prstGeom>
        </p:spPr>
      </p:pic>
      <p:sp>
        <p:nvSpPr>
          <p:cNvPr id="4" name="对话气泡: 矩形 3"/>
          <p:cNvSpPr/>
          <p:nvPr/>
        </p:nvSpPr>
        <p:spPr>
          <a:xfrm>
            <a:off x="5685790" y="3614420"/>
            <a:ext cx="1870710" cy="667385"/>
          </a:xfrm>
          <a:prstGeom prst="wedgeRectCallout">
            <a:avLst>
              <a:gd name="adj1" fmla="val -79589"/>
              <a:gd name="adj2" fmla="val 1045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行号不是文件内容的一部分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>
            <p:custDataLst>
              <p:tags r:id="rId9"/>
            </p:custDataLst>
          </p:nvPr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单角 7"/>
          <p:cNvSpPr/>
          <p:nvPr>
            <p:custDataLst>
              <p:tags r:id="rId10"/>
            </p:custDataLst>
          </p:nvPr>
        </p:nvSpPr>
        <p:spPr>
          <a:xfrm>
            <a:off x="1614170" y="1207770"/>
            <a:ext cx="2283460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27" grpId="2"/>
      <p:bldP spid="27" grpId="3"/>
      <p:bldP spid="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12900" y="2154555"/>
            <a:ext cx="8841105" cy="57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编辑器中使用命令设置的所有选项都是临时的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2900" y="4093845"/>
            <a:ext cx="8841105" cy="593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在用户主目录中创建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.exrc /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.vimrc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配置文件，设置选项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2900" y="3120599"/>
            <a:ext cx="552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即失效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12900" y="4752340"/>
            <a:ext cx="8841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.vimrc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中设置选项后，可使每次启动时选项保持不变，避免手动重复设置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剪去单角 7"/>
          <p:cNvSpPr/>
          <p:nvPr>
            <p:custDataLst>
              <p:tags r:id="rId2"/>
            </p:custDataLst>
          </p:nvPr>
        </p:nvSpPr>
        <p:spPr>
          <a:xfrm>
            <a:off x="1612900" y="1183005"/>
            <a:ext cx="2283460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7560" y="129921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.exrc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~/.vimr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折角形 1"/>
          <p:cNvSpPr/>
          <p:nvPr/>
        </p:nvSpPr>
        <p:spPr>
          <a:xfrm>
            <a:off x="4533900" y="2278380"/>
            <a:ext cx="5963920" cy="3766185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nu           #   自动显示行号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ts=4        #   设置TAB键宽为4个空格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ai             #   自动缩进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mouse=a  #  使能鼠标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encoding=gb2312   #  修改编码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  <p:sp>
        <p:nvSpPr>
          <p:cNvPr id="8" name="淘宝网chenying0907出品 16"/>
          <p:cNvSpPr txBox="1"/>
          <p:nvPr/>
        </p:nvSpPr>
        <p:spPr>
          <a:xfrm>
            <a:off x="6431504" y="6044287"/>
            <a:ext cx="153245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.exr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040255" y="3105150"/>
            <a:ext cx="1617980" cy="13487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.exrc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淘宝网chenying0907出品 4"/>
          <p:cNvSpPr txBox="1"/>
          <p:nvPr>
            <p:custDataLst>
              <p:tags r:id="rId1"/>
            </p:custDataLst>
          </p:nvPr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定制vi编辑器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单角 7"/>
          <p:cNvSpPr/>
          <p:nvPr>
            <p:custDataLst>
              <p:tags r:id="rId2"/>
            </p:custDataLst>
          </p:nvPr>
        </p:nvSpPr>
        <p:spPr>
          <a:xfrm>
            <a:off x="1639570" y="1395095"/>
            <a:ext cx="2283460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.exrc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464244" y="4600721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55162" y="4365883"/>
            <a:ext cx="264526" cy="77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18424" y="4587665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224977" y="5152028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45835" y="3983138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830" y="1306219"/>
            <a:ext cx="705430" cy="7054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90767" y="1319299"/>
            <a:ext cx="2677607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705733" y="2941785"/>
            <a:ext cx="670625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4" y="2208178"/>
            <a:ext cx="6706255" cy="55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从光标所在位置向后查找字符串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411" y="3954909"/>
            <a:ext cx="10344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UINX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4041" y="5137669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4098" y="3946207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16986" y="3974999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opneBSD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92389" y="4566888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85499" y="4551019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61505" y="5098914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37258" y="4552239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28303" y="5134826"/>
            <a:ext cx="9442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523182" y="1429664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7563529" y="4251043"/>
            <a:ext cx="1848462" cy="667548"/>
          </a:xfrm>
          <a:prstGeom prst="wedgeRectCallout">
            <a:avLst>
              <a:gd name="adj1" fmla="val -73256"/>
              <a:gd name="adj2" fmla="val 11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找到字符串背景黄色高亮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下 14"/>
          <p:cNvSpPr/>
          <p:nvPr/>
        </p:nvSpPr>
        <p:spPr>
          <a:xfrm>
            <a:off x="2699661" y="3974999"/>
            <a:ext cx="317506" cy="2181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6251119" y="4367037"/>
            <a:ext cx="26856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7423166" y="1434020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8323150" y="1429664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flipV="1">
            <a:off x="3479260" y="4954135"/>
            <a:ext cx="211507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21580" y="5819869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14136" y="5769932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83890" y="5766556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57639" y="5807132"/>
            <a:ext cx="9442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5444158" y="476116"/>
            <a:ext cx="2294574" cy="710570"/>
          </a:xfrm>
          <a:prstGeom prst="wedgeRectCallout">
            <a:avLst>
              <a:gd name="adj1" fmla="val 42319"/>
              <a:gd name="adj2" fmla="val 81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下一个匹配，与命令搜索方向相同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对话气泡: 矩形 34"/>
          <p:cNvSpPr/>
          <p:nvPr/>
        </p:nvSpPr>
        <p:spPr>
          <a:xfrm>
            <a:off x="8182581" y="429702"/>
            <a:ext cx="2294574" cy="710570"/>
          </a:xfrm>
          <a:prstGeom prst="wedgeRectCallout">
            <a:avLst>
              <a:gd name="adj1" fmla="val -37762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下一个匹配，与命令搜索方向相反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40257" y="4954134"/>
            <a:ext cx="237736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58414" y="2959473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淘宝网chenying0907出品 4"/>
          <p:cNvSpPr txBox="1"/>
          <p:nvPr>
            <p:custDataLst>
              <p:tags r:id="rId2"/>
            </p:custDataLst>
          </p:nvPr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搜索替换与命令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2" grpId="0" bldLvl="0" animBg="1"/>
      <p:bldP spid="12" grpId="1" bldLvl="0" animBg="1"/>
      <p:bldP spid="12" grpId="2" bldLvl="0" animBg="1"/>
      <p:bldP spid="12" grpId="3" bldLvl="0" animBg="1"/>
      <p:bldP spid="24" grpId="0" bldLvl="0" animBg="1"/>
      <p:bldP spid="22" grpId="0" bldLvl="0" animBg="1"/>
      <p:bldP spid="6" grpId="0" bldLvl="0" animBg="1"/>
      <p:bldP spid="9" grpId="0" bldLvl="0" animBg="1"/>
      <p:bldP spid="9" grpId="1" bldLvl="0" animBg="1"/>
      <p:bldP spid="10" grpId="0"/>
      <p:bldP spid="19" grpId="0"/>
      <p:bldP spid="20" grpId="0"/>
      <p:bldP spid="21" grpId="0"/>
      <p:bldP spid="26" grpId="0"/>
      <p:bldP spid="13" grpId="0" bldLvl="0" animBg="1"/>
      <p:bldP spid="15" grpId="0" bldLvl="0" animBg="1"/>
      <p:bldP spid="25" grpId="1" bldLvl="0" animBg="1"/>
      <p:bldP spid="25" grpId="2" bldLvl="0" animBg="1"/>
      <p:bldP spid="28" grpId="0" bldLvl="0" animBg="1"/>
      <p:bldP spid="28" grpId="1" bldLvl="0" animBg="1"/>
      <p:bldP spid="28" grpId="2" bldLvl="0" animBg="1"/>
      <p:bldP spid="29" grpId="0" bldLvl="0" animBg="1"/>
      <p:bldP spid="29" grpId="1" bldLvl="0" animBg="1"/>
      <p:bldP spid="29" grpId="2" bldLvl="0" animBg="1"/>
      <p:bldP spid="30" grpId="0" bldLvl="0" animBg="1"/>
      <p:bldP spid="30" grpId="1" bldLvl="0" animBg="1"/>
      <p:bldP spid="30" grpId="2" bldLvl="0" animBg="1"/>
      <p:bldP spid="30" grpId="3" bldLvl="0" animBg="1"/>
      <p:bldP spid="31" grpId="0" bldLvl="0" animBg="1"/>
      <p:bldP spid="32" grpId="0"/>
      <p:bldP spid="33" grpId="0"/>
      <p:bldP spid="34" grpId="0"/>
      <p:bldP spid="17" grpId="0" bldLvl="0" animBg="1"/>
      <p:bldP spid="35" grpId="0" bldLvl="0" animBg="1"/>
      <p:bldP spid="38" grpId="0" bldLvl="0" animBg="1"/>
      <p:bldP spid="38" grpId="1" bldLvl="0" animBg="1"/>
      <p:bldP spid="38" grpId="2" bldLvl="0" animBg="1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464244" y="4600721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40377" y="6180514"/>
            <a:ext cx="226423" cy="634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18424" y="4587665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224977" y="5152028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45835" y="3983138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830" y="1306219"/>
            <a:ext cx="705430" cy="7054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90767" y="1319299"/>
            <a:ext cx="2677607" cy="679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搜索字符串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705735" y="3003596"/>
            <a:ext cx="6706256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5734" y="2208178"/>
            <a:ext cx="6706255" cy="55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从光标所在位置向前查找字符串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411" y="3954909"/>
            <a:ext cx="10344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UINX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4041" y="5137669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4098" y="3946207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16986" y="3974999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92389" y="4566888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85499" y="4551019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61505" y="5098914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37258" y="4552239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28303" y="5134826"/>
            <a:ext cx="9442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523182" y="1429664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7563529" y="4251043"/>
            <a:ext cx="1848462" cy="667548"/>
          </a:xfrm>
          <a:prstGeom prst="wedgeRectCallout">
            <a:avLst>
              <a:gd name="adj1" fmla="val -73256"/>
              <a:gd name="adj2" fmla="val 11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找到字符串背景黄色高亮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60090" y="6154496"/>
            <a:ext cx="234132" cy="64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7423166" y="1434020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8323150" y="1429664"/>
            <a:ext cx="54817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21580" y="5819869"/>
            <a:ext cx="895445" cy="36064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14136" y="5769932"/>
            <a:ext cx="1531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openBSD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83890" y="5766556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57639" y="5807132"/>
            <a:ext cx="9442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5444158" y="476116"/>
            <a:ext cx="2527186" cy="710570"/>
          </a:xfrm>
          <a:prstGeom prst="wedgeRectCallout">
            <a:avLst>
              <a:gd name="adj1" fmla="val 42319"/>
              <a:gd name="adj2" fmla="val 81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下一个匹配，与命令搜索方向相同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对话气泡: 矩形 34"/>
          <p:cNvSpPr/>
          <p:nvPr/>
        </p:nvSpPr>
        <p:spPr>
          <a:xfrm>
            <a:off x="8182580" y="429702"/>
            <a:ext cx="2485419" cy="710570"/>
          </a:xfrm>
          <a:prstGeom prst="wedgeRectCallout">
            <a:avLst>
              <a:gd name="adj1" fmla="val -37762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下一个匹配，与命令搜索方向相反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上 13"/>
          <p:cNvSpPr/>
          <p:nvPr/>
        </p:nvSpPr>
        <p:spPr>
          <a:xfrm>
            <a:off x="2700292" y="3946207"/>
            <a:ext cx="226423" cy="227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57799" y="3020060"/>
            <a:ext cx="9505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淘宝网chenying0907出品 4"/>
          <p:cNvSpPr txBox="1"/>
          <p:nvPr>
            <p:custDataLst>
              <p:tags r:id="rId2"/>
            </p:custDataLst>
          </p:nvPr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搜索替换与命令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2" grpId="0" bldLvl="0" animBg="1"/>
      <p:bldP spid="24" grpId="0" bldLvl="0" animBg="1"/>
      <p:bldP spid="22" grpId="0" bldLvl="0" animBg="1"/>
      <p:bldP spid="6" grpId="0" bldLvl="0" animBg="1"/>
      <p:bldP spid="9" grpId="0" bldLvl="0" animBg="1"/>
      <p:bldP spid="9" grpId="1" bldLvl="0" animBg="1"/>
      <p:bldP spid="4" grpId="0" bldLvl="0" animBg="1"/>
      <p:bldP spid="7" grpId="0"/>
      <p:bldP spid="10" grpId="0"/>
      <p:bldP spid="11" grpId="0"/>
      <p:bldP spid="18" grpId="0"/>
      <p:bldP spid="19" grpId="0"/>
      <p:bldP spid="20" grpId="0"/>
      <p:bldP spid="21" grpId="0"/>
      <p:bldP spid="23" grpId="0"/>
      <p:bldP spid="26" grpId="0"/>
      <p:bldP spid="13" grpId="0" bldLvl="0" animBg="1"/>
      <p:bldP spid="25" grpId="0" bldLvl="0" animBg="1"/>
      <p:bldP spid="25" grpId="1" bldLvl="0" animBg="1"/>
      <p:bldP spid="25" grpId="2" bldLvl="0" animBg="1"/>
      <p:bldP spid="28" grpId="0" bldLvl="0" animBg="1"/>
      <p:bldP spid="29" grpId="0" bldLvl="0" animBg="1"/>
      <p:bldP spid="31" grpId="0" bldLvl="0" animBg="1"/>
      <p:bldP spid="32" grpId="0"/>
      <p:bldP spid="33" grpId="0"/>
      <p:bldP spid="34" grpId="0"/>
      <p:bldP spid="17" grpId="0" bldLvl="0" animBg="1"/>
      <p:bldP spid="35" grpId="0" bldLvl="0" animBg="1"/>
      <p:bldP spid="14" grpId="0" bldLvl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00080" y="5243668"/>
            <a:ext cx="146755" cy="16513"/>
            <a:chOff x="3104707" y="2255079"/>
            <a:chExt cx="146755" cy="1651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104707" y="2255079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104707" y="2271592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7001288" y="5296833"/>
            <a:ext cx="146755" cy="16513"/>
            <a:chOff x="3104707" y="2255079"/>
            <a:chExt cx="146755" cy="1651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104707" y="2255079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104707" y="2271592"/>
              <a:ext cx="14675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616075" y="2209800"/>
            <a:ext cx="1976120" cy="5937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2"/>
          <p:cNvSpPr/>
          <p:nvPr>
            <p:custDataLst>
              <p:tags r:id="rId2"/>
            </p:custDataLst>
          </p:nvPr>
        </p:nvSpPr>
        <p:spPr>
          <a:xfrm>
            <a:off x="4573807" y="2276331"/>
            <a:ext cx="36742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命令替换单词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1"/>
          <p:cNvSpPr/>
          <p:nvPr>
            <p:custDataLst>
              <p:tags r:id="rId3"/>
            </p:custDataLst>
          </p:nvPr>
        </p:nvSpPr>
        <p:spPr>
          <a:xfrm>
            <a:off x="1616075" y="3041650"/>
            <a:ext cx="1976120" cy="5937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2"/>
          <p:cNvSpPr/>
          <p:nvPr>
            <p:custDataLst>
              <p:tags r:id="rId4"/>
            </p:custDataLst>
          </p:nvPr>
        </p:nvSpPr>
        <p:spPr>
          <a:xfrm>
            <a:off x="7736144" y="4669213"/>
            <a:ext cx="57423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743229" y="5369155"/>
            <a:ext cx="0" cy="51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802317" y="5432076"/>
            <a:ext cx="4888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45615" y="4705350"/>
            <a:ext cx="19405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行范围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334480" y="4669213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被替换单词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6319887" y="4683605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新单词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976796" y="4705195"/>
            <a:ext cx="3130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031956" y="4683606"/>
            <a:ext cx="3130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7420032" y="4683605"/>
            <a:ext cx="3130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597314" y="4705637"/>
            <a:ext cx="3022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 flipH="1">
            <a:off x="2622748" y="4683606"/>
            <a:ext cx="24020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30" name="对话气泡: 矩形 29"/>
          <p:cNvSpPr/>
          <p:nvPr/>
        </p:nvSpPr>
        <p:spPr>
          <a:xfrm>
            <a:off x="1616075" y="3873500"/>
            <a:ext cx="1491357" cy="425450"/>
          </a:xfrm>
          <a:prstGeom prst="wedgeRectCallout">
            <a:avLst>
              <a:gd name="adj1" fmla="val 52186"/>
              <a:gd name="adj2" fmla="val 13958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默认当前行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对话气泡: 矩形 30"/>
          <p:cNvSpPr/>
          <p:nvPr/>
        </p:nvSpPr>
        <p:spPr>
          <a:xfrm>
            <a:off x="4468844" y="5585242"/>
            <a:ext cx="1491357" cy="425710"/>
          </a:xfrm>
          <a:prstGeom prst="wedgeRectCallout">
            <a:avLst>
              <a:gd name="adj1" fmla="val -72869"/>
              <a:gd name="adj2" fmla="val -14963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对话气泡: 矩形 31"/>
          <p:cNvSpPr/>
          <p:nvPr/>
        </p:nvSpPr>
        <p:spPr>
          <a:xfrm>
            <a:off x="3830232" y="3993219"/>
            <a:ext cx="986627" cy="425710"/>
          </a:xfrm>
          <a:prstGeom prst="wedgeRectCallout">
            <a:avLst>
              <a:gd name="adj1" fmla="val -49801"/>
              <a:gd name="adj2" fmla="val 135336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对话气泡: 矩形 32"/>
          <p:cNvSpPr/>
          <p:nvPr/>
        </p:nvSpPr>
        <p:spPr>
          <a:xfrm>
            <a:off x="8070305" y="3931093"/>
            <a:ext cx="1256913" cy="425710"/>
          </a:xfrm>
          <a:prstGeom prst="wedgeRectCallout">
            <a:avLst>
              <a:gd name="adj1" fmla="val -49801"/>
              <a:gd name="adj2" fmla="val 135336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全行替换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淘宝网chenying0907出品 4"/>
          <p:cNvSpPr txBox="1"/>
          <p:nvPr>
            <p:custDataLst>
              <p:tags r:id="rId5"/>
            </p:custDataLst>
          </p:nvPr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搜索替换与命令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单角 7"/>
          <p:cNvSpPr/>
          <p:nvPr>
            <p:custDataLst>
              <p:tags r:id="rId6"/>
            </p:custDataLst>
          </p:nvPr>
        </p:nvSpPr>
        <p:spPr>
          <a:xfrm>
            <a:off x="1616075" y="1395095"/>
            <a:ext cx="2283460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  <p:bldP spid="12" grpId="0"/>
      <p:bldP spid="13" grpId="0"/>
      <p:bldP spid="24" grpId="0"/>
      <p:bldP spid="25" grpId="0"/>
      <p:bldP spid="26" grpId="0"/>
      <p:bldP spid="27" grpId="0"/>
      <p:bldP spid="28" grpId="0"/>
      <p:bldP spid="29" grpId="0"/>
      <p:bldP spid="30" grpId="0" bldLvl="0" animBg="1"/>
      <p:bldP spid="31" grpId="0" bldLvl="0" animBg="1"/>
      <p:bldP spid="32" grpId="0" bldLvl="0" animBg="1"/>
      <p:bldP spid="33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1609414" y="2218134"/>
            <a:ext cx="2194153" cy="5934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2"/>
          <p:cNvSpPr/>
          <p:nvPr>
            <p:custDataLst>
              <p:tags r:id="rId2"/>
            </p:custDataLst>
          </p:nvPr>
        </p:nvSpPr>
        <p:spPr>
          <a:xfrm>
            <a:off x="4480462" y="2301731"/>
            <a:ext cx="36742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命令替换单词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3"/>
            </p:custDataLst>
          </p:nvPr>
        </p:nvSpPr>
        <p:spPr>
          <a:xfrm>
            <a:off x="1626400" y="3072991"/>
            <a:ext cx="4951730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s/misspelled/spelled correctly/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4"/>
            </p:custDataLst>
          </p:nvPr>
        </p:nvSpPr>
        <p:spPr>
          <a:xfrm>
            <a:off x="1626400" y="3612299"/>
            <a:ext cx="5146675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s/misspelled/spelled correctly/g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7"/>
          <p:cNvSpPr/>
          <p:nvPr>
            <p:custDataLst>
              <p:tags r:id="rId5"/>
            </p:custDataLst>
          </p:nvPr>
        </p:nvSpPr>
        <p:spPr>
          <a:xfrm>
            <a:off x="1626400" y="4151607"/>
            <a:ext cx="5382260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2,8s/misspelled/spelled correctly/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6"/>
            </p:custDataLst>
          </p:nvPr>
        </p:nvSpPr>
        <p:spPr>
          <a:xfrm>
            <a:off x="1626400" y="4690915"/>
            <a:ext cx="5577205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2,8s/misspelled/spelled correctly/g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/>
          <p:cNvSpPr/>
          <p:nvPr>
            <p:custDataLst>
              <p:tags r:id="rId7"/>
            </p:custDataLst>
          </p:nvPr>
        </p:nvSpPr>
        <p:spPr>
          <a:xfrm>
            <a:off x="1626400" y="5230223"/>
            <a:ext cx="5577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1,$s/misspelled/spelled correctly/g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8"/>
            </p:custDataLst>
          </p:nvPr>
        </p:nvSpPr>
        <p:spPr>
          <a:xfrm>
            <a:off x="1626400" y="5806462"/>
            <a:ext cx="5730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1,$s/misspelled/spelled correctly/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7628192" y="4961299"/>
            <a:ext cx="1351190" cy="729299"/>
          </a:xfrm>
          <a:prstGeom prst="wedgeRectCallout">
            <a:avLst>
              <a:gd name="adj1" fmla="val -68987"/>
              <a:gd name="adj2" fmla="val 911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确认后再替换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>
            <p:custDataLst>
              <p:tags r:id="rId9"/>
            </p:custDataLst>
          </p:nvPr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搜索替换与命令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剪去单角 7"/>
          <p:cNvSpPr/>
          <p:nvPr>
            <p:custDataLst>
              <p:tags r:id="rId10"/>
            </p:custDataLst>
          </p:nvPr>
        </p:nvSpPr>
        <p:spPr>
          <a:xfrm>
            <a:off x="1616075" y="1395095"/>
            <a:ext cx="2283460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4732244" y="2292305"/>
            <a:ext cx="25017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:! command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"/>
          <p:cNvSpPr/>
          <p:nvPr>
            <p:custDataLst>
              <p:tags r:id="rId2"/>
            </p:custDataLst>
          </p:nvPr>
        </p:nvSpPr>
        <p:spPr>
          <a:xfrm>
            <a:off x="1616075" y="2292350"/>
            <a:ext cx="2458720" cy="593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37" y="4046147"/>
            <a:ext cx="6884679" cy="1778927"/>
          </a:xfrm>
          <a:prstGeom prst="rect">
            <a:avLst/>
          </a:prstGeom>
        </p:spPr>
      </p:pic>
      <p:sp>
        <p:nvSpPr>
          <p:cNvPr id="3" name="PA-文本框 2"/>
          <p:cNvSpPr txBox="1"/>
          <p:nvPr>
            <p:custDataLst>
              <p:tags r:id="rId4"/>
            </p:custDataLst>
          </p:nvPr>
        </p:nvSpPr>
        <p:spPr>
          <a:xfrm>
            <a:off x="1660009" y="3346060"/>
            <a:ext cx="14395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4"/>
          <p:cNvSpPr txBox="1"/>
          <p:nvPr>
            <p:custDataLst>
              <p:tags r:id="rId5"/>
            </p:custDataLst>
          </p:nvPr>
        </p:nvSpPr>
        <p:spPr>
          <a:xfrm>
            <a:off x="16160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查找替换与运行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剪去单角 7"/>
          <p:cNvSpPr/>
          <p:nvPr>
            <p:custDataLst>
              <p:tags r:id="rId6"/>
            </p:custDataLst>
          </p:nvPr>
        </p:nvSpPr>
        <p:spPr>
          <a:xfrm>
            <a:off x="1616075" y="1395095"/>
            <a:ext cx="245935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6070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替换查找与命令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淘宝网chenying0907出品 16"/>
          <p:cNvSpPr txBox="1"/>
          <p:nvPr>
            <p:custDataLst>
              <p:tags r:id="rId1"/>
            </p:custDataLst>
          </p:nvPr>
        </p:nvSpPr>
        <p:spPr>
          <a:xfrm>
            <a:off x="6273397" y="2390309"/>
            <a:ext cx="27432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  !  command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"/>
          <p:cNvSpPr/>
          <p:nvPr>
            <p:custDataLst>
              <p:tags r:id="rId2"/>
            </p:custDataLst>
          </p:nvPr>
        </p:nvSpPr>
        <p:spPr>
          <a:xfrm>
            <a:off x="1615763" y="2317082"/>
            <a:ext cx="4222132" cy="593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将命令执行结果加入文本中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-文本框 2"/>
          <p:cNvSpPr txBox="1"/>
          <p:nvPr>
            <p:custDataLst>
              <p:tags r:id="rId3"/>
            </p:custDataLst>
          </p:nvPr>
        </p:nvSpPr>
        <p:spPr>
          <a:xfrm>
            <a:off x="1528199" y="5848539"/>
            <a:ext cx="1645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734" y="3256392"/>
            <a:ext cx="5915025" cy="220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393" y="3270394"/>
            <a:ext cx="6381750" cy="2105025"/>
          </a:xfrm>
          <a:prstGeom prst="rect">
            <a:avLst/>
          </a:prstGeom>
        </p:spPr>
      </p:pic>
      <p:sp>
        <p:nvSpPr>
          <p:cNvPr id="2" name="矩形: 剪去单角 7"/>
          <p:cNvSpPr/>
          <p:nvPr>
            <p:custDataLst>
              <p:tags r:id="rId6"/>
            </p:custDataLst>
          </p:nvPr>
        </p:nvSpPr>
        <p:spPr>
          <a:xfrm>
            <a:off x="1615763" y="1395095"/>
            <a:ext cx="2459355" cy="5765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1785" y="240030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2705" y="1327030"/>
            <a:ext cx="6534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7630" y="1076312"/>
            <a:ext cx="3765746" cy="20936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26925" y="883045"/>
            <a:ext cx="450233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全屏文本编辑器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字处理灵活性、简单、易用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得到多数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操作系统支持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1099" y="3392384"/>
            <a:ext cx="248978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的改进增强版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vi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3271000"/>
            <a:ext cx="6008914" cy="3214217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2682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7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3465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 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08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vi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淘宝网chenying0907出品 6"/>
          <p:cNvSpPr/>
          <p:nvPr/>
        </p:nvSpPr>
        <p:spPr>
          <a:xfrm>
            <a:off x="1950714" y="2402719"/>
            <a:ext cx="1653713" cy="14834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淘宝网chenying0907出品 1"/>
          <p:cNvGrpSpPr/>
          <p:nvPr/>
        </p:nvGrpSpPr>
        <p:grpSpPr>
          <a:xfrm>
            <a:off x="4361815" y="933450"/>
            <a:ext cx="6276975" cy="499110"/>
            <a:chOff x="5834" y="3118"/>
            <a:chExt cx="11342" cy="675"/>
          </a:xfrm>
        </p:grpSpPr>
        <p:sp>
          <p:nvSpPr>
            <p:cNvPr id="15" name="淘宝网chenying0907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淘宝网chenying0907出品 8"/>
            <p:cNvSpPr txBox="1"/>
            <p:nvPr/>
          </p:nvSpPr>
          <p:spPr>
            <a:xfrm>
              <a:off x="6209" y="3170"/>
              <a:ext cx="10967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命令模式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Normal Mode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淘宝网chenying0907出品 16"/>
          <p:cNvSpPr txBox="1"/>
          <p:nvPr/>
        </p:nvSpPr>
        <p:spPr>
          <a:xfrm>
            <a:off x="4356241" y="1350580"/>
            <a:ext cx="62825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启动后默认模式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所有输入都被解释为命令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不显示，被执行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通过按键删除字、行、段；移动光标及执行其他操作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按下冒号，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在最后一行输入命令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回车结束命令输入，执行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"/>
          <p:cNvGrpSpPr/>
          <p:nvPr/>
        </p:nvGrpSpPr>
        <p:grpSpPr>
          <a:xfrm>
            <a:off x="4356100" y="5082540"/>
            <a:ext cx="6327775" cy="508000"/>
            <a:chOff x="5823" y="6490"/>
            <a:chExt cx="11356" cy="668"/>
          </a:xfrm>
          <a:solidFill>
            <a:schemeClr val="accent4">
              <a:lumMod val="75000"/>
            </a:schemeClr>
          </a:solidFill>
        </p:grpSpPr>
        <p:sp>
          <p:nvSpPr>
            <p:cNvPr id="28" name="淘宝网chenying0907出品 14"/>
            <p:cNvSpPr/>
            <p:nvPr/>
          </p:nvSpPr>
          <p:spPr>
            <a:xfrm>
              <a:off x="5823" y="6490"/>
              <a:ext cx="11342" cy="6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淘宝网chenying0907出品 15"/>
            <p:cNvSpPr txBox="1"/>
            <p:nvPr/>
          </p:nvSpPr>
          <p:spPr>
            <a:xfrm>
              <a:off x="6214" y="6523"/>
              <a:ext cx="10965" cy="6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文本输入模式（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Insert Mode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淘宝网chenying0907出品 16"/>
          <p:cNvSpPr txBox="1"/>
          <p:nvPr/>
        </p:nvSpPr>
        <p:spPr>
          <a:xfrm>
            <a:off x="4300777" y="5598753"/>
            <a:ext cx="521773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键盘输入文本字符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屏幕显示用户输入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3719169" y="1213692"/>
            <a:ext cx="610792" cy="4039244"/>
          </a:xfrm>
          <a:prstGeom prst="leftBrace">
            <a:avLst>
              <a:gd name="adj1" fmla="val 37402"/>
              <a:gd name="adj2" fmla="val 48558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淘宝网chenying0907出品 7"/>
          <p:cNvSpPr/>
          <p:nvPr>
            <p:custDataLst>
              <p:tags r:id="rId1"/>
            </p:custDataLst>
          </p:nvPr>
        </p:nvSpPr>
        <p:spPr>
          <a:xfrm>
            <a:off x="4407535" y="3681730"/>
            <a:ext cx="6276975" cy="493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8" name="淘宝网chenying0907出品 8"/>
          <p:cNvSpPr txBox="1"/>
          <p:nvPr>
            <p:custDataLst>
              <p:tags r:id="rId2"/>
            </p:custDataLst>
          </p:nvPr>
        </p:nvSpPr>
        <p:spPr>
          <a:xfrm>
            <a:off x="4615070" y="3689700"/>
            <a:ext cx="6069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末行模式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Command-line Mode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877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vi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的工作模式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淘宝网chenying0907出品 1"/>
          <p:cNvGrpSpPr/>
          <p:nvPr/>
        </p:nvGrpSpPr>
        <p:grpSpPr>
          <a:xfrm>
            <a:off x="1727200" y="851535"/>
            <a:ext cx="8820150" cy="499110"/>
            <a:chOff x="5834" y="3118"/>
            <a:chExt cx="11342" cy="675"/>
          </a:xfrm>
        </p:grpSpPr>
        <p:sp>
          <p:nvSpPr>
            <p:cNvPr id="7" name="淘宝网chenying0907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淘宝网chenying0907出品 8"/>
            <p:cNvSpPr txBox="1"/>
            <p:nvPr/>
          </p:nvSpPr>
          <p:spPr>
            <a:xfrm>
              <a:off x="6209" y="3170"/>
              <a:ext cx="7621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工作模式切换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5056777" y="1383634"/>
            <a:ext cx="1820092" cy="462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6734" y="2065992"/>
            <a:ext cx="2573383" cy="60627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6162" y="1878934"/>
            <a:ext cx="1394214" cy="39114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35119" y="6049101"/>
            <a:ext cx="2055223" cy="46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875742" y="2008754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867455" y="2608917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867455" y="3258433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867455" y="3915082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8875742" y="4568669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8875742" y="5192240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8560" y="5956666"/>
            <a:ext cx="1394214" cy="57187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68220" y="2049780"/>
            <a:ext cx="1394460" cy="63627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30775" y="2918460"/>
            <a:ext cx="1795780" cy="74739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422768" y="5866494"/>
            <a:ext cx="1092926" cy="462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68220" y="3874249"/>
            <a:ext cx="1394214" cy="171124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2709513" y="2129030"/>
            <a:ext cx="511628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2622587" y="3946850"/>
            <a:ext cx="693290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622587" y="4491296"/>
            <a:ext cx="693289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2614856" y="5042613"/>
            <a:ext cx="700941" cy="47232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47329" y="3016645"/>
            <a:ext cx="1561820" cy="54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28890" y="6022974"/>
            <a:ext cx="653554" cy="443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963648" y="1843119"/>
            <a:ext cx="3175" cy="22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6" idx="0"/>
          </p:cNvCxnSpPr>
          <p:nvPr/>
        </p:nvCxnSpPr>
        <p:spPr>
          <a:xfrm>
            <a:off x="2965241" y="5585323"/>
            <a:ext cx="3810" cy="281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969011" y="3524512"/>
            <a:ext cx="635" cy="337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2"/>
          </p:cNvCxnSpPr>
          <p:nvPr/>
        </p:nvCxnSpPr>
        <p:spPr>
          <a:xfrm flipH="1">
            <a:off x="2960247" y="2685902"/>
            <a:ext cx="5080" cy="363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45041" y="5789036"/>
            <a:ext cx="0" cy="26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0"/>
          </p:cNvCxnSpPr>
          <p:nvPr/>
        </p:nvCxnSpPr>
        <p:spPr>
          <a:xfrm flipH="1" flipV="1">
            <a:off x="6952492" y="2681946"/>
            <a:ext cx="3175" cy="327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5827261" y="2650408"/>
            <a:ext cx="10795" cy="254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24" idx="3"/>
          </p:cNvCxnSpPr>
          <p:nvPr/>
        </p:nvCxnSpPr>
        <p:spPr>
          <a:xfrm flipH="1" flipV="1">
            <a:off x="3662905" y="2367860"/>
            <a:ext cx="1120775" cy="1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9" idx="3"/>
          </p:cNvCxnSpPr>
          <p:nvPr/>
        </p:nvCxnSpPr>
        <p:spPr>
          <a:xfrm flipV="1">
            <a:off x="4057075" y="3292611"/>
            <a:ext cx="883285" cy="8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7652774" y="6281725"/>
            <a:ext cx="3672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347146" y="2312623"/>
            <a:ext cx="10748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01520" y="3031490"/>
            <a:ext cx="2055495" cy="5384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末行模式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3" grpId="2" bldLvl="0" animBg="1"/>
      <p:bldP spid="3" grpId="3" bldLvl="0" animBg="1"/>
      <p:bldP spid="3" grpId="4" bldLvl="0" animBg="1"/>
      <p:bldP spid="4" grpId="0" bldLvl="0" animBg="1"/>
      <p:bldP spid="12" grpId="0" bldLvl="0" animBg="1"/>
      <p:bldP spid="12" grpId="1" bldLvl="0" animBg="1"/>
      <p:bldP spid="10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3" grpId="1" bldLvl="0" animBg="1"/>
      <p:bldP spid="24" grpId="0" bldLvl="0" animBg="1"/>
      <p:bldP spid="25" grpId="0" bldLvl="0" animBg="1"/>
      <p:bldP spid="26" grpId="0" bldLvl="0" animBg="1"/>
      <p:bldP spid="27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4" grpId="0" bldLvl="0" animBg="1"/>
      <p:bldP spid="36" grpId="0" bldLvl="0" animBg="1"/>
      <p:bldP spid="9" grpId="0" bldLvl="0" animBg="1"/>
      <p:bldP spid="9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3850" y="25844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4562180" y="808378"/>
            <a:ext cx="65349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5"/>
          <p:cNvSpPr txBox="1"/>
          <p:nvPr/>
        </p:nvSpPr>
        <p:spPr>
          <a:xfrm>
            <a:off x="3985895" y="1358265"/>
            <a:ext cx="4994275" cy="4603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创建新文件、修改已有文件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淘宝网chenying0907出品 6"/>
          <p:cNvSpPr/>
          <p:nvPr/>
        </p:nvSpPr>
        <p:spPr>
          <a:xfrm>
            <a:off x="2096133" y="2869396"/>
            <a:ext cx="1602383" cy="13588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文本基本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编辑要求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15"/>
          <p:cNvSpPr txBox="1"/>
          <p:nvPr/>
        </p:nvSpPr>
        <p:spPr>
          <a:xfrm>
            <a:off x="4421504" y="2158867"/>
            <a:ext cx="5576117" cy="460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淘宝网chenying0907出品 15"/>
          <p:cNvSpPr txBox="1"/>
          <p:nvPr/>
        </p:nvSpPr>
        <p:spPr>
          <a:xfrm>
            <a:off x="4421503" y="2958915"/>
            <a:ext cx="5576117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淘宝网chenying0907出品 15"/>
          <p:cNvSpPr txBox="1"/>
          <p:nvPr/>
        </p:nvSpPr>
        <p:spPr>
          <a:xfrm>
            <a:off x="4421503" y="4525482"/>
            <a:ext cx="5576117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15"/>
          <p:cNvSpPr txBox="1"/>
          <p:nvPr/>
        </p:nvSpPr>
        <p:spPr>
          <a:xfrm>
            <a:off x="4421502" y="3766693"/>
            <a:ext cx="5576117" cy="460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修改文本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淘宝网chenying0907出品 15"/>
          <p:cNvSpPr txBox="1"/>
          <p:nvPr/>
        </p:nvSpPr>
        <p:spPr>
          <a:xfrm>
            <a:off x="3985895" y="5367020"/>
            <a:ext cx="5215890" cy="46037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保存文件并退出编辑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628" y="1746044"/>
            <a:ext cx="7680960" cy="4745914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616075" y="259715"/>
            <a:ext cx="584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74999" y="1927434"/>
            <a:ext cx="18803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52865" y="5968738"/>
            <a:ext cx="380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退出时保存到指定文件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9628" y="1222824"/>
            <a:ext cx="768095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 vi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38" y="2354129"/>
            <a:ext cx="1366918" cy="11975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41412" y="2843808"/>
            <a:ext cx="493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56217" y="3091038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54810" y="3675380"/>
            <a:ext cx="1212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</p:tagLst>
</file>

<file path=ppt/tags/tag105.xml><?xml version="1.0" encoding="utf-8"?>
<p:tagLst xmlns:p="http://schemas.openxmlformats.org/presentationml/2006/main">
  <p:tag name="PA" val="v5.2.4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TABLE_BEAUTIFY" val="smartTable{feba6034-c0af-4e13-83f2-7d50df3077a4}"/>
</p:tagLst>
</file>

<file path=ppt/tags/tag111.xml><?xml version="1.0" encoding="utf-8"?>
<p:tagLst xmlns:p="http://schemas.openxmlformats.org/presentationml/2006/main">
  <p:tag name="PA" val="v5.2.4"/>
</p:tagLst>
</file>

<file path=ppt/tags/tag112.xml><?xml version="1.0" encoding="utf-8"?>
<p:tagLst xmlns:p="http://schemas.openxmlformats.org/presentationml/2006/main">
  <p:tag name="PA" val="v5.2.4"/>
</p:tagLst>
</file>

<file path=ppt/tags/tag113.xml><?xml version="1.0" encoding="utf-8"?>
<p:tagLst xmlns:p="http://schemas.openxmlformats.org/presentationml/2006/main">
  <p:tag name="PA" val="v5.2.4"/>
</p:tagLst>
</file>

<file path=ppt/tags/tag114.xml><?xml version="1.0" encoding="utf-8"?>
<p:tagLst xmlns:p="http://schemas.openxmlformats.org/presentationml/2006/main">
  <p:tag name="PA" val="v5.2.4"/>
</p:tagLst>
</file>

<file path=ppt/tags/tag115.xml><?xml version="1.0" encoding="utf-8"?>
<p:tagLst xmlns:p="http://schemas.openxmlformats.org/presentationml/2006/main">
  <p:tag name="PA" val="v5.2.4"/>
</p:tagLst>
</file>

<file path=ppt/tags/tag116.xml><?xml version="1.0" encoding="utf-8"?>
<p:tagLst xmlns:p="http://schemas.openxmlformats.org/presentationml/2006/main">
  <p:tag name="PA" val="v5.2.4"/>
</p:tagLst>
</file>

<file path=ppt/tags/tag117.xml><?xml version="1.0" encoding="utf-8"?>
<p:tagLst xmlns:p="http://schemas.openxmlformats.org/presentationml/2006/main">
  <p:tag name="PA" val="v5.2.4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PA" val="v5.2.4"/>
</p:tagLst>
</file>

<file path=ppt/tags/tag123.xml><?xml version="1.0" encoding="utf-8"?>
<p:tagLst xmlns:p="http://schemas.openxmlformats.org/presentationml/2006/main">
  <p:tag name="PA" val="v5.2.4"/>
</p:tagLst>
</file>

<file path=ppt/tags/tag124.xml><?xml version="1.0" encoding="utf-8"?>
<p:tagLst xmlns:p="http://schemas.openxmlformats.org/presentationml/2006/main">
  <p:tag name="PA" val="v5.2.4"/>
</p:tagLst>
</file>

<file path=ppt/tags/tag125.xml><?xml version="1.0" encoding="utf-8"?>
<p:tagLst xmlns:p="http://schemas.openxmlformats.org/presentationml/2006/main">
  <p:tag name="PA" val="v5.2.4"/>
</p:tagLst>
</file>

<file path=ppt/tags/tag126.xml><?xml version="1.0" encoding="utf-8"?>
<p:tagLst xmlns:p="http://schemas.openxmlformats.org/presentationml/2006/main">
  <p:tag name="PA" val="v5.2.4"/>
</p:tagLst>
</file>

<file path=ppt/tags/tag127.xml><?xml version="1.0" encoding="utf-8"?>
<p:tagLst xmlns:p="http://schemas.openxmlformats.org/presentationml/2006/main">
  <p:tag name="PA" val="v5.2.4"/>
</p:tagLst>
</file>

<file path=ppt/tags/tag128.xml><?xml version="1.0" encoding="utf-8"?>
<p:tagLst xmlns:p="http://schemas.openxmlformats.org/presentationml/2006/main">
  <p:tag name="PA" val="v5.2.4"/>
</p:tagLst>
</file>

<file path=ppt/tags/tag129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PA" val="v5.2.4"/>
</p:tagLst>
</file>

<file path=ppt/tags/tag133.xml><?xml version="1.0" encoding="utf-8"?>
<p:tagLst xmlns:p="http://schemas.openxmlformats.org/presentationml/2006/main">
  <p:tag name="PA" val="v5.2.4"/>
</p:tagLst>
</file>

<file path=ppt/tags/tag134.xml><?xml version="1.0" encoding="utf-8"?>
<p:tagLst xmlns:p="http://schemas.openxmlformats.org/presentationml/2006/main">
  <p:tag name="PA" val="v5.2.4"/>
</p:tagLst>
</file>

<file path=ppt/tags/tag135.xml><?xml version="1.0" encoding="utf-8"?>
<p:tagLst xmlns:p="http://schemas.openxmlformats.org/presentationml/2006/main">
  <p:tag name="PA" val="v5.2.4"/>
</p:tagLst>
</file>

<file path=ppt/tags/tag136.xml><?xml version="1.0" encoding="utf-8"?>
<p:tagLst xmlns:p="http://schemas.openxmlformats.org/presentationml/2006/main">
  <p:tag name="PA" val="v5.2.4"/>
</p:tagLst>
</file>

<file path=ppt/tags/tag137.xml><?xml version="1.0" encoding="utf-8"?>
<p:tagLst xmlns:p="http://schemas.openxmlformats.org/presentationml/2006/main">
  <p:tag name="PA" val="v5.2.4"/>
</p:tagLst>
</file>

<file path=ppt/tags/tag138.xml><?xml version="1.0" encoding="utf-8"?>
<p:tagLst xmlns:p="http://schemas.openxmlformats.org/presentationml/2006/main">
  <p:tag name="PA" val="v5.2.4"/>
</p:tagLst>
</file>

<file path=ppt/tags/tag139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PA" val="v5.2.4"/>
  <p:tag name="KSO_WM_BEAUTIFY_FLAG" val=""/>
</p:tagLst>
</file>

<file path=ppt/tags/tag143.xml><?xml version="1.0" encoding="utf-8"?>
<p:tagLst xmlns:p="http://schemas.openxmlformats.org/presentationml/2006/main">
  <p:tag name="PA" val="v5.2.4"/>
  <p:tag name="KSO_WM_BEAUTIFY_FLAG" val=""/>
</p:tagLst>
</file>

<file path=ppt/tags/tag144.xml><?xml version="1.0" encoding="utf-8"?>
<p:tagLst xmlns:p="http://schemas.openxmlformats.org/presentationml/2006/main">
  <p:tag name="PA" val="v5.2.4"/>
</p:tagLst>
</file>

<file path=ppt/tags/tag145.xml><?xml version="1.0" encoding="utf-8"?>
<p:tagLst xmlns:p="http://schemas.openxmlformats.org/presentationml/2006/main">
  <p:tag name="PA" val="v5.2.4"/>
</p:tagLst>
</file>

<file path=ppt/tags/tag146.xml><?xml version="1.0" encoding="utf-8"?>
<p:tagLst xmlns:p="http://schemas.openxmlformats.org/presentationml/2006/main">
  <p:tag name="PA" val="v5.2.4"/>
</p:tagLst>
</file>

<file path=ppt/tags/tag147.xml><?xml version="1.0" encoding="utf-8"?>
<p:tagLst xmlns:p="http://schemas.openxmlformats.org/presentationml/2006/main">
  <p:tag name="PA" val="v5.2.4"/>
</p:tagLst>
</file>

<file path=ppt/tags/tag148.xml><?xml version="1.0" encoding="utf-8"?>
<p:tagLst xmlns:p="http://schemas.openxmlformats.org/presentationml/2006/main">
  <p:tag name="PA" val="v5.2.4"/>
</p:tagLst>
</file>

<file path=ppt/tags/tag149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PA" val="v5.2.4"/>
</p:tagLst>
</file>

<file path=ppt/tags/tag151.xml><?xml version="1.0" encoding="utf-8"?>
<p:tagLst xmlns:p="http://schemas.openxmlformats.org/presentationml/2006/main">
  <p:tag name="PA" val="v5.2.4"/>
</p:tagLst>
</file>

<file path=ppt/tags/tag152.xml><?xml version="1.0" encoding="utf-8"?>
<p:tagLst xmlns:p="http://schemas.openxmlformats.org/presentationml/2006/main">
  <p:tag name="PA" val="v5.2.4"/>
</p:tagLst>
</file>

<file path=ppt/tags/tag153.xml><?xml version="1.0" encoding="utf-8"?>
<p:tagLst xmlns:p="http://schemas.openxmlformats.org/presentationml/2006/main">
  <p:tag name="PA" val="v5.2.4"/>
</p:tagLst>
</file>

<file path=ppt/tags/tag154.xml><?xml version="1.0" encoding="utf-8"?>
<p:tagLst xmlns:p="http://schemas.openxmlformats.org/presentationml/2006/main">
  <p:tag name="PA" val="v5.2.4"/>
</p:tagLst>
</file>

<file path=ppt/tags/tag155.xml><?xml version="1.0" encoding="utf-8"?>
<p:tagLst xmlns:p="http://schemas.openxmlformats.org/presentationml/2006/main">
  <p:tag name="PA" val="v5.2.4"/>
</p:tagLst>
</file>

<file path=ppt/tags/tag156.xml><?xml version="1.0" encoding="utf-8"?>
<p:tagLst xmlns:p="http://schemas.openxmlformats.org/presentationml/2006/main">
  <p:tag name="PA" val="v5.2.4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PA" val="v5.2.4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PA" val="v5.2.4"/>
</p:tagLst>
</file>

<file path=ppt/tags/tag161.xml><?xml version="1.0" encoding="utf-8"?>
<p:tagLst xmlns:p="http://schemas.openxmlformats.org/presentationml/2006/main">
  <p:tag name="PA" val="v5.2.4"/>
</p:tagLst>
</file>

<file path=ppt/tags/tag162.xml><?xml version="1.0" encoding="utf-8"?>
<p:tagLst xmlns:p="http://schemas.openxmlformats.org/presentationml/2006/main">
  <p:tag name="PA" val="v5.2.4"/>
</p:tagLst>
</file>

<file path=ppt/tags/tag163.xml><?xml version="1.0" encoding="utf-8"?>
<p:tagLst xmlns:p="http://schemas.openxmlformats.org/presentationml/2006/main">
  <p:tag name="PA" val="v5.2.4"/>
</p:tagLst>
</file>

<file path=ppt/tags/tag164.xml><?xml version="1.0" encoding="utf-8"?>
<p:tagLst xmlns:p="http://schemas.openxmlformats.org/presentationml/2006/main">
  <p:tag name="PA" val="v5.2.4"/>
</p:tagLst>
</file>

<file path=ppt/tags/tag165.xml><?xml version="1.0" encoding="utf-8"?>
<p:tagLst xmlns:p="http://schemas.openxmlformats.org/presentationml/2006/main">
  <p:tag name="PA" val="v5.2.4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PA" val="v5.2.4"/>
</p:tagLst>
</file>

<file path=ppt/tags/tag175.xml><?xml version="1.0" encoding="utf-8"?>
<p:tagLst xmlns:p="http://schemas.openxmlformats.org/presentationml/2006/main">
  <p:tag name="PA" val="v5.2.4"/>
</p:tagLst>
</file>

<file path=ppt/tags/tag176.xml><?xml version="1.0" encoding="utf-8"?>
<p:tagLst xmlns:p="http://schemas.openxmlformats.org/presentationml/2006/main">
  <p:tag name="PA" val="v5.2.4"/>
</p:tagLst>
</file>

<file path=ppt/tags/tag177.xml><?xml version="1.0" encoding="utf-8"?>
<p:tagLst xmlns:p="http://schemas.openxmlformats.org/presentationml/2006/main">
  <p:tag name="PA" val="v5.2.4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PA" val="v5.2.4"/>
</p:tagLst>
</file>

<file path=ppt/tags/tag181.xml><?xml version="1.0" encoding="utf-8"?>
<p:tagLst xmlns:p="http://schemas.openxmlformats.org/presentationml/2006/main">
  <p:tag name="PA" val="v5.2.4"/>
</p:tagLst>
</file>

<file path=ppt/tags/tag182.xml><?xml version="1.0" encoding="utf-8"?>
<p:tagLst xmlns:p="http://schemas.openxmlformats.org/presentationml/2006/main">
  <p:tag name="PA" val="v5.2.4"/>
</p:tagLst>
</file>

<file path=ppt/tags/tag183.xml><?xml version="1.0" encoding="utf-8"?>
<p:tagLst xmlns:p="http://schemas.openxmlformats.org/presentationml/2006/main">
  <p:tag name="PA" val="v5.2.4"/>
</p:tagLst>
</file>

<file path=ppt/tags/tag184.xml><?xml version="1.0" encoding="utf-8"?>
<p:tagLst xmlns:p="http://schemas.openxmlformats.org/presentationml/2006/main">
  <p:tag name="PA" val="v5.2.4"/>
</p:tagLst>
</file>

<file path=ppt/tags/tag185.xml><?xml version="1.0" encoding="utf-8"?>
<p:tagLst xmlns:p="http://schemas.openxmlformats.org/presentationml/2006/main">
  <p:tag name="PA" val="v5.2.4"/>
</p:tagLst>
</file>

<file path=ppt/tags/tag186.xml><?xml version="1.0" encoding="utf-8"?>
<p:tagLst xmlns:p="http://schemas.openxmlformats.org/presentationml/2006/main">
  <p:tag name="PA" val="v5.2.4"/>
</p:tagLst>
</file>

<file path=ppt/tags/tag187.xml><?xml version="1.0" encoding="utf-8"?>
<p:tagLst xmlns:p="http://schemas.openxmlformats.org/presentationml/2006/main">
  <p:tag name="PA" val="v5.2.4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PA" val="v5.2.4"/>
</p:tagLst>
</file>

<file path=ppt/tags/tag191.xml><?xml version="1.0" encoding="utf-8"?>
<p:tagLst xmlns:p="http://schemas.openxmlformats.org/presentationml/2006/main">
  <p:tag name="PA" val="v5.2.4"/>
</p:tagLst>
</file>

<file path=ppt/tags/tag192.xml><?xml version="1.0" encoding="utf-8"?>
<p:tagLst xmlns:p="http://schemas.openxmlformats.org/presentationml/2006/main">
  <p:tag name="PA" val="v5.2.4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PA" val="v5.2.4"/>
</p:tagLst>
</file>

<file path=ppt/tags/tag196.xml><?xml version="1.0" encoding="utf-8"?>
<p:tagLst xmlns:p="http://schemas.openxmlformats.org/presentationml/2006/main">
  <p:tag name="PA" val="v5.2.4"/>
</p:tagLst>
</file>

<file path=ppt/tags/tag197.xml><?xml version="1.0" encoding="utf-8"?>
<p:tagLst xmlns:p="http://schemas.openxmlformats.org/presentationml/2006/main">
  <p:tag name="PA" val="v5.2.4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5.2.4"/>
</p:tagLst>
</file>

<file path=ppt/tags/tag200.xml><?xml version="1.0" encoding="utf-8"?>
<p:tagLst xmlns:p="http://schemas.openxmlformats.org/presentationml/2006/main">
  <p:tag name="PA" val="v3.0.1"/>
</p:tagLst>
</file>

<file path=ppt/tags/tag201.xml><?xml version="1.0" encoding="utf-8"?>
<p:tagLst xmlns:p="http://schemas.openxmlformats.org/presentationml/2006/main">
  <p:tag name="PA" val="v3.0.1"/>
</p:tagLst>
</file>

<file path=ppt/tags/tag202.xml><?xml version="1.0" encoding="utf-8"?>
<p:tagLst xmlns:p="http://schemas.openxmlformats.org/presentationml/2006/main">
  <p:tag name="KSO_WM_DOC_GUID" val="{2eda4a7c-c994-48db-b740-683eb5439e74}"/>
  <p:tag name="KSO_WPP_MARK_KEY" val="d8daf696-c1ae-4db8-874d-32fb02f44604"/>
  <p:tag name="COMMONDATA" val="eyJoZGlkIjoiNTgzZDA5ZTA2YzU0MTkyYmEzZDZkMjkzZTNhNmU3YTAifQ=="/>
  <p:tag name="commondata" val="eyJoZGlkIjoiODU4NzNkMDU5NzRkNWFiOGI1ZjVkMGQ0MmJjYmJmYjEifQ==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PA" val="v5.2.4"/>
</p:tagLst>
</file>

<file path=ppt/tags/tag93.xml><?xml version="1.0" encoding="utf-8"?>
<p:tagLst xmlns:p="http://schemas.openxmlformats.org/presentationml/2006/main">
  <p:tag name="PA" val="v5.2.4"/>
</p:tagLst>
</file>

<file path=ppt/tags/tag94.xml><?xml version="1.0" encoding="utf-8"?>
<p:tagLst xmlns:p="http://schemas.openxmlformats.org/presentationml/2006/main">
  <p:tag name="PA" val="v5.2.4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5830</Words>
  <Application>WPS 演示</Application>
  <PresentationFormat>全屏显示(4:3)</PresentationFormat>
  <Paragraphs>1387</Paragraphs>
  <Slides>50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639</cp:revision>
  <dcterms:created xsi:type="dcterms:W3CDTF">2016-04-09T13:02:00Z</dcterms:created>
  <dcterms:modified xsi:type="dcterms:W3CDTF">2023-09-22T05:56:14Z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650A9D8865CD4300B7AFA2DBE169C5F8</vt:lpwstr>
  </property>
</Properties>
</file>