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09673ec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09673ec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37dfdc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37dfdc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09673ec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09673ec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09673ec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509673ec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09673ec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09673ec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09673ec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09673ec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09673ec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09673ec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09673ec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09673ec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09673ec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09673ec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s://www.math.cuhk.edu.hk/~lmlui/dct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84100" y="1833325"/>
            <a:ext cx="60759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IMAGE COMPRESSION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2243300" y="3234925"/>
            <a:ext cx="66555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BY: Group 31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Hemanth Kumar J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Pradeeshwar J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Dometti Sree Gnanesh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Yacha Venkata Rakesh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Deepak Abhiram Inagandle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953675" y="2677100"/>
            <a:ext cx="50814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-"/>
            </a:pPr>
            <a:r>
              <a:rPr lang="en"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Discrete Cosine Transform</a:t>
            </a:r>
            <a:endParaRPr sz="1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328400" y="4655125"/>
            <a:ext cx="463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Ref: </a:t>
            </a:r>
            <a:r>
              <a:rPr lang="en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4"/>
              </a:rPr>
              <a:t>https://www.math.cuhk.edu.hk/~lmlui/dct.pdf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DECOMPRESSION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We retrace the methods we used: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Decode the 1D matrix to get the 2D matrix according to the figure in the previous slide and fill the rest with zeroes.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Multiply element-wise with Quality matrix(let the output here be R)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Apply N = T’ R T.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We round off N and add 128 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Thus we obtain the original image with negligible data loss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/>
        </p:nvSpPr>
        <p:spPr>
          <a:xfrm>
            <a:off x="2235750" y="297450"/>
            <a:ext cx="46725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IMAGE COMPRESSION</a:t>
            </a:r>
            <a:endParaRPr sz="24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722775" y="1271150"/>
            <a:ext cx="64572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Medium"/>
              <a:buChar char="-"/>
            </a:pPr>
            <a:r>
              <a:rPr lang="en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Reduces Amount of data required to store an image.</a:t>
            </a:r>
            <a:endParaRPr sz="16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Medium"/>
              <a:buChar char="-"/>
            </a:pPr>
            <a:r>
              <a:rPr lang="en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Useful when storing or transmitting data.</a:t>
            </a:r>
            <a:endParaRPr sz="16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Medium"/>
              <a:buChar char="-"/>
            </a:pPr>
            <a:r>
              <a:rPr lang="en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Measured by compression ratio - Ratio of space needed to store after and before compression.</a:t>
            </a:r>
            <a:endParaRPr sz="16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Medium"/>
              <a:buChar char="-"/>
            </a:pPr>
            <a:r>
              <a:rPr lang="en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Lossy compression provides higher compression ratio by sacrificing </a:t>
            </a:r>
            <a:r>
              <a:rPr lang="en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negligible</a:t>
            </a:r>
            <a:r>
              <a:rPr lang="en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data. Uses: Photography images can be converted to JPEG and stored thus occupying less space.</a:t>
            </a:r>
            <a:endParaRPr sz="16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Medium"/>
              <a:buChar char="-"/>
            </a:pPr>
            <a:r>
              <a:rPr lang="en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Lossless compression on image has very less compression ratio but does not lose any data. Uses: Medical images need high precision in order to prevent any error.</a:t>
            </a:r>
            <a:endParaRPr sz="16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5" y="0"/>
            <a:ext cx="8839200" cy="25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25" y="2571739"/>
            <a:ext cx="8839200" cy="253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DISCRETE COSINE TRANSFORM</a:t>
            </a:r>
            <a:endParaRPr b="1" sz="3000"/>
          </a:p>
        </p:txBody>
      </p:sp>
      <p:sp>
        <p:nvSpPr>
          <p:cNvPr id="155" name="Google Shape;155;p16"/>
          <p:cNvSpPr txBox="1"/>
          <p:nvPr/>
        </p:nvSpPr>
        <p:spPr>
          <a:xfrm>
            <a:off x="1461550" y="1602075"/>
            <a:ext cx="62538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Medium"/>
              <a:buChar char="-"/>
            </a:pPr>
            <a:r>
              <a:rPr lang="en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Algorithm used in most image compressions like JPEG.</a:t>
            </a:r>
            <a:endParaRPr sz="16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Medium"/>
              <a:buChar char="-"/>
            </a:pPr>
            <a:r>
              <a:rPr lang="en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Image is first broken into 8x8 block pixels.</a:t>
            </a:r>
            <a:endParaRPr sz="16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Medium"/>
              <a:buChar char="-"/>
            </a:pPr>
            <a:r>
              <a:rPr lang="en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From left to right, bottom to top, DCT is applied to each block.</a:t>
            </a:r>
            <a:endParaRPr sz="16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Medium"/>
              <a:buChar char="-"/>
            </a:pPr>
            <a:r>
              <a:rPr lang="en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Each block is compressed using quantization.</a:t>
            </a:r>
            <a:endParaRPr sz="16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Medium"/>
              <a:buChar char="-"/>
            </a:pPr>
            <a:r>
              <a:rPr lang="en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Array of compressed blocks is stored reducing storage space required.</a:t>
            </a:r>
            <a:endParaRPr sz="16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 Medium"/>
              <a:buChar char="-"/>
            </a:pPr>
            <a:r>
              <a:rPr lang="en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be decompressed by using Inverse Discrete Cosine Transform(IDCT) whenever necessary.</a:t>
            </a:r>
            <a:endParaRPr sz="16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METHOD 1: EQUATION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We use 4 for loops to compute the required compressed matrix 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-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Since 8x8 matrix is usually used in JPEG, N = 8.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038" y="2389738"/>
            <a:ext cx="49815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62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METHOD 2: MATRIX MANIPULATION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630150" y="1307850"/>
            <a:ext cx="53823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Constants used: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-"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 , calculated for a specific DCT matrix.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-"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Q50 , A quality matrix playing major role in maintaining the compression. The more the level of quality matrix, the more the compression.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-"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Each element in the Image has from 0-255. Since DCT can be applied for -128 to 127 we subtract 128 on each element.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2763"/>
            <a:ext cx="54864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413" y="3114663"/>
            <a:ext cx="38385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APPLYING DCT ON EACH 8X8 BLOCK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We find D matrix by: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D = T M T’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Where T is transpose of matrix T.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STEP 2: QUANTIZATION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We divide each element of the D matrix by each element in the Q matrix, acquiring  ‘C’.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We then round off each of the floating point numbers in C to get integer values.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Note that most of the lower triangle of the matrix becomes 0.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150" y="3605275"/>
            <a:ext cx="6073225" cy="7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STEP 3: CODING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We then take 16(as it has a good data retaining - 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compression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 ratio) values in the following order and convert it into a 1D matrix.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2396763"/>
            <a:ext cx="35242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