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57" r:id="rId3"/>
    <p:sldId id="258" r:id="rId4"/>
    <p:sldId id="269" r:id="rId5"/>
    <p:sldId id="260" r:id="rId6"/>
    <p:sldId id="261" r:id="rId7"/>
    <p:sldId id="262" r:id="rId8"/>
    <p:sldId id="259"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D9B853-82A8-4954-A1CB-6BC91CACF87E}">
  <a:tblStyle styleId="{1ED9B853-82A8-4954-A1CB-6BC91CACF8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293" autoAdjust="0"/>
  </p:normalViewPr>
  <p:slideViewPr>
    <p:cSldViewPr snapToGrid="0">
      <p:cViewPr varScale="1">
        <p:scale>
          <a:sx n="68" d="100"/>
          <a:sy n="68" d="100"/>
        </p:scale>
        <p:origin x="268" y="444"/>
      </p:cViewPr>
      <p:guideLst/>
    </p:cSldViewPr>
  </p:slideViewPr>
  <p:outlineViewPr>
    <p:cViewPr>
      <p:scale>
        <a:sx n="33" d="100"/>
        <a:sy n="33" d="100"/>
      </p:scale>
      <p:origin x="0" y="-18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40124-9711-4DCD-9448-13AA817F607A}" type="doc">
      <dgm:prSet loTypeId="urn:microsoft.com/office/officeart/2011/layout/TabList" loCatId="list" qsTypeId="urn:microsoft.com/office/officeart/2005/8/quickstyle/simple4" qsCatId="simple" csTypeId="urn:microsoft.com/office/officeart/2005/8/colors/accent0_3" csCatId="mainScheme" phldr="1"/>
      <dgm:spPr/>
      <dgm:t>
        <a:bodyPr/>
        <a:lstStyle/>
        <a:p>
          <a:endParaRPr lang="en-IN"/>
        </a:p>
      </dgm:t>
    </dgm:pt>
    <dgm:pt modelId="{050EB7D8-23D8-4EF1-ABB4-0A8283040530}">
      <dgm:prSet phldrT="[Text]" custT="1"/>
      <dgm:spPr/>
      <dgm:t>
        <a:bodyPr/>
        <a:lstStyle/>
        <a:p>
          <a:r>
            <a:rPr lang="en-US" sz="2000" dirty="0"/>
            <a:t>May-3</a:t>
          </a:r>
          <a:endParaRPr lang="en-IN" sz="2000" dirty="0"/>
        </a:p>
      </dgm:t>
    </dgm:pt>
    <dgm:pt modelId="{F1906CA4-E0B3-44A3-948E-F763B2C73A58}" type="parTrans" cxnId="{B92F3A7F-3542-4A1E-9B5D-390478F6E64C}">
      <dgm:prSet/>
      <dgm:spPr/>
      <dgm:t>
        <a:bodyPr/>
        <a:lstStyle/>
        <a:p>
          <a:endParaRPr lang="en-IN" sz="1100"/>
        </a:p>
      </dgm:t>
    </dgm:pt>
    <dgm:pt modelId="{4CF328B4-AAEF-4B55-9514-39B17223B7A6}" type="sibTrans" cxnId="{B92F3A7F-3542-4A1E-9B5D-390478F6E64C}">
      <dgm:prSet/>
      <dgm:spPr/>
      <dgm:t>
        <a:bodyPr/>
        <a:lstStyle/>
        <a:p>
          <a:endParaRPr lang="en-IN" sz="1100"/>
        </a:p>
      </dgm:t>
    </dgm:pt>
    <dgm:pt modelId="{5506F8E7-489C-46CE-90DC-044ADFB4AEF2}">
      <dgm:prSet phldrT="[Text]" custT="1"/>
      <dgm:spPr/>
      <dgm:t>
        <a:bodyPr/>
        <a:lstStyle/>
        <a:p>
          <a:r>
            <a:rPr lang="en-US" sz="2000" dirty="0"/>
            <a:t>Project Presentation</a:t>
          </a:r>
          <a:endParaRPr lang="en-IN" sz="2000" dirty="0"/>
        </a:p>
      </dgm:t>
    </dgm:pt>
    <dgm:pt modelId="{87E83116-D50E-4712-800D-7E903B4F4539}" type="parTrans" cxnId="{63039B37-7EB0-4DB5-90DD-1A3A099E6A88}">
      <dgm:prSet/>
      <dgm:spPr/>
      <dgm:t>
        <a:bodyPr/>
        <a:lstStyle/>
        <a:p>
          <a:endParaRPr lang="en-IN" sz="1100"/>
        </a:p>
      </dgm:t>
    </dgm:pt>
    <dgm:pt modelId="{5A5610ED-F48C-44FF-983F-FA9D411B6893}" type="sibTrans" cxnId="{63039B37-7EB0-4DB5-90DD-1A3A099E6A88}">
      <dgm:prSet/>
      <dgm:spPr/>
      <dgm:t>
        <a:bodyPr/>
        <a:lstStyle/>
        <a:p>
          <a:endParaRPr lang="en-IN" sz="1100"/>
        </a:p>
      </dgm:t>
    </dgm:pt>
    <dgm:pt modelId="{15B59B57-B8BC-4C47-8408-3A18E6BD058B}">
      <dgm:prSet phldrT="[Text]" custT="1"/>
      <dgm:spPr/>
      <dgm:t>
        <a:bodyPr/>
        <a:lstStyle/>
        <a:p>
          <a:r>
            <a:rPr lang="en-US" sz="2000" dirty="0"/>
            <a:t>May-4</a:t>
          </a:r>
          <a:endParaRPr lang="en-IN" sz="2000" dirty="0"/>
        </a:p>
      </dgm:t>
    </dgm:pt>
    <dgm:pt modelId="{0021485C-ECF3-45F6-BBF0-7CF4244DD71F}" type="parTrans" cxnId="{F904FA47-AD80-4404-AEE6-20DCB5FAA0E4}">
      <dgm:prSet/>
      <dgm:spPr/>
      <dgm:t>
        <a:bodyPr/>
        <a:lstStyle/>
        <a:p>
          <a:endParaRPr lang="en-IN" sz="1100"/>
        </a:p>
      </dgm:t>
    </dgm:pt>
    <dgm:pt modelId="{C475DA0A-0791-42C0-97CA-6C432FCF6C4C}" type="sibTrans" cxnId="{F904FA47-AD80-4404-AEE6-20DCB5FAA0E4}">
      <dgm:prSet/>
      <dgm:spPr/>
      <dgm:t>
        <a:bodyPr/>
        <a:lstStyle/>
        <a:p>
          <a:endParaRPr lang="en-IN" sz="1100"/>
        </a:p>
      </dgm:t>
    </dgm:pt>
    <dgm:pt modelId="{A2EEAEF5-162A-4925-8DEA-50F1E90C5A9E}">
      <dgm:prSet phldrT="[Text]" custT="1"/>
      <dgm:spPr/>
      <dgm:t>
        <a:bodyPr/>
        <a:lstStyle/>
        <a:p>
          <a:r>
            <a:rPr lang="en-US" sz="2000" dirty="0"/>
            <a:t>Class identification, data cleansing, frontend input taking</a:t>
          </a:r>
          <a:endParaRPr lang="en-IN" sz="2000" dirty="0"/>
        </a:p>
      </dgm:t>
    </dgm:pt>
    <dgm:pt modelId="{0EA43047-50D3-43E2-82C2-4A28F89D3694}" type="parTrans" cxnId="{499AA226-820C-4E82-A1A1-7E60BF04032C}">
      <dgm:prSet/>
      <dgm:spPr/>
      <dgm:t>
        <a:bodyPr/>
        <a:lstStyle/>
        <a:p>
          <a:endParaRPr lang="en-IN" sz="1100"/>
        </a:p>
      </dgm:t>
    </dgm:pt>
    <dgm:pt modelId="{349529BC-EF8C-459C-9266-5430F99B1BC2}" type="sibTrans" cxnId="{499AA226-820C-4E82-A1A1-7E60BF04032C}">
      <dgm:prSet/>
      <dgm:spPr/>
      <dgm:t>
        <a:bodyPr/>
        <a:lstStyle/>
        <a:p>
          <a:endParaRPr lang="en-IN" sz="1100"/>
        </a:p>
      </dgm:t>
    </dgm:pt>
    <dgm:pt modelId="{F8C619D6-C605-4380-A8AA-438799786FE9}">
      <dgm:prSet phldrT="[Text]" custT="1"/>
      <dgm:spPr/>
      <dgm:t>
        <a:bodyPr/>
        <a:lstStyle/>
        <a:p>
          <a:r>
            <a:rPr lang="en-US" sz="2000" dirty="0"/>
            <a:t>May-8</a:t>
          </a:r>
          <a:endParaRPr lang="en-IN" sz="2000" dirty="0"/>
        </a:p>
      </dgm:t>
    </dgm:pt>
    <dgm:pt modelId="{7B99520A-BA9A-4AF1-99FE-6AE4F61344EF}" type="parTrans" cxnId="{DD21C06F-B7C8-450D-B381-59115180F8F5}">
      <dgm:prSet/>
      <dgm:spPr/>
      <dgm:t>
        <a:bodyPr/>
        <a:lstStyle/>
        <a:p>
          <a:endParaRPr lang="en-IN" sz="1100"/>
        </a:p>
      </dgm:t>
    </dgm:pt>
    <dgm:pt modelId="{E2F25DB5-744B-4C40-A71A-CC244B64A795}" type="sibTrans" cxnId="{DD21C06F-B7C8-450D-B381-59115180F8F5}">
      <dgm:prSet/>
      <dgm:spPr/>
      <dgm:t>
        <a:bodyPr/>
        <a:lstStyle/>
        <a:p>
          <a:endParaRPr lang="en-IN" sz="1100"/>
        </a:p>
      </dgm:t>
    </dgm:pt>
    <dgm:pt modelId="{15B139AB-2D8C-4D80-8C13-C522DBEF33D7}">
      <dgm:prSet phldrT="[Text]" custT="1"/>
      <dgm:spPr/>
      <dgm:t>
        <a:bodyPr/>
        <a:lstStyle/>
        <a:p>
          <a:r>
            <a:rPr lang="en-US" sz="2000" dirty="0"/>
            <a:t>LinkedIn and E-mail login automation, frontend message setup</a:t>
          </a:r>
          <a:endParaRPr lang="en-IN" sz="2000" dirty="0"/>
        </a:p>
      </dgm:t>
    </dgm:pt>
    <dgm:pt modelId="{410F20C6-DAA7-420E-AA19-243315D7E3C8}" type="parTrans" cxnId="{2FB3134D-36D7-4D49-B9C6-22546C93D5BE}">
      <dgm:prSet/>
      <dgm:spPr/>
      <dgm:t>
        <a:bodyPr/>
        <a:lstStyle/>
        <a:p>
          <a:endParaRPr lang="en-IN" sz="1100"/>
        </a:p>
      </dgm:t>
    </dgm:pt>
    <dgm:pt modelId="{C0661F27-69AD-4EB6-8C19-4F52A78A86B2}" type="sibTrans" cxnId="{2FB3134D-36D7-4D49-B9C6-22546C93D5BE}">
      <dgm:prSet/>
      <dgm:spPr/>
      <dgm:t>
        <a:bodyPr/>
        <a:lstStyle/>
        <a:p>
          <a:endParaRPr lang="en-IN" sz="1100"/>
        </a:p>
      </dgm:t>
    </dgm:pt>
    <dgm:pt modelId="{7C4A0157-B1EA-4BFF-B587-68E4686D2C6A}">
      <dgm:prSet phldrT="[Text]" custT="1"/>
      <dgm:spPr/>
      <dgm:t>
        <a:bodyPr/>
        <a:lstStyle/>
        <a:p>
          <a:r>
            <a:rPr lang="en-US" sz="2000" dirty="0"/>
            <a:t>May-12</a:t>
          </a:r>
          <a:endParaRPr lang="en-IN" sz="2000" dirty="0"/>
        </a:p>
      </dgm:t>
    </dgm:pt>
    <dgm:pt modelId="{61F1EF3E-1ECB-4B9A-BA70-6EB7C2F6157C}" type="parTrans" cxnId="{46CE7A68-8D7F-48A6-87F8-4612710E3AAE}">
      <dgm:prSet/>
      <dgm:spPr/>
      <dgm:t>
        <a:bodyPr/>
        <a:lstStyle/>
        <a:p>
          <a:endParaRPr lang="en-IN" sz="1100"/>
        </a:p>
      </dgm:t>
    </dgm:pt>
    <dgm:pt modelId="{F37D3946-2412-4AE3-ADA8-5011B999CD24}" type="sibTrans" cxnId="{46CE7A68-8D7F-48A6-87F8-4612710E3AAE}">
      <dgm:prSet/>
      <dgm:spPr/>
      <dgm:t>
        <a:bodyPr/>
        <a:lstStyle/>
        <a:p>
          <a:endParaRPr lang="en-IN" sz="1100"/>
        </a:p>
      </dgm:t>
    </dgm:pt>
    <dgm:pt modelId="{57D3F56F-6CE2-4C84-979C-44B8B21060B0}">
      <dgm:prSet phldrT="[Text]" custT="1"/>
      <dgm:spPr/>
      <dgm:t>
        <a:bodyPr/>
        <a:lstStyle/>
        <a:p>
          <a:r>
            <a:rPr lang="en-US" sz="2000" dirty="0"/>
            <a:t>LinkedIn profile scraping, mail body automation and login testing</a:t>
          </a:r>
          <a:endParaRPr lang="en-IN" sz="2000" dirty="0"/>
        </a:p>
      </dgm:t>
    </dgm:pt>
    <dgm:pt modelId="{1030B308-6195-46B7-BB93-191EF5A953A6}" type="parTrans" cxnId="{E4F76AF0-8B11-47ED-A1E3-3512D6521E4A}">
      <dgm:prSet/>
      <dgm:spPr/>
      <dgm:t>
        <a:bodyPr/>
        <a:lstStyle/>
        <a:p>
          <a:endParaRPr lang="en-IN" sz="1100"/>
        </a:p>
      </dgm:t>
    </dgm:pt>
    <dgm:pt modelId="{FB3DAC7C-807F-4CD7-A009-1DA10479199E}" type="sibTrans" cxnId="{E4F76AF0-8B11-47ED-A1E3-3512D6521E4A}">
      <dgm:prSet/>
      <dgm:spPr/>
      <dgm:t>
        <a:bodyPr/>
        <a:lstStyle/>
        <a:p>
          <a:endParaRPr lang="en-IN" sz="1100"/>
        </a:p>
      </dgm:t>
    </dgm:pt>
    <dgm:pt modelId="{FAF62F52-EF2B-4585-809A-45E2CF8599D0}">
      <dgm:prSet phldrT="[Text]" custT="1"/>
      <dgm:spPr/>
      <dgm:t>
        <a:bodyPr/>
        <a:lstStyle/>
        <a:p>
          <a:r>
            <a:rPr lang="en-US" sz="2000" dirty="0"/>
            <a:t>May-18</a:t>
          </a:r>
          <a:endParaRPr lang="en-IN" sz="2000" dirty="0"/>
        </a:p>
      </dgm:t>
    </dgm:pt>
    <dgm:pt modelId="{AE17CF7D-4B79-4682-BA80-605B4C82D13A}" type="parTrans" cxnId="{021C28E1-73C9-4F58-B873-175614667278}">
      <dgm:prSet/>
      <dgm:spPr/>
      <dgm:t>
        <a:bodyPr/>
        <a:lstStyle/>
        <a:p>
          <a:endParaRPr lang="en-IN" sz="1100"/>
        </a:p>
      </dgm:t>
    </dgm:pt>
    <dgm:pt modelId="{2B35DFD8-8F9C-4A78-B800-4174D64BB796}" type="sibTrans" cxnId="{021C28E1-73C9-4F58-B873-175614667278}">
      <dgm:prSet/>
      <dgm:spPr/>
      <dgm:t>
        <a:bodyPr/>
        <a:lstStyle/>
        <a:p>
          <a:endParaRPr lang="en-IN" sz="1100"/>
        </a:p>
      </dgm:t>
    </dgm:pt>
    <dgm:pt modelId="{413F155E-6DC1-491A-928B-322B727CFCB6}">
      <dgm:prSet phldrT="[Text]" custT="1"/>
      <dgm:spPr/>
      <dgm:t>
        <a:bodyPr/>
        <a:lstStyle/>
        <a:p>
          <a:r>
            <a:rPr lang="en-US" sz="2000" dirty="0"/>
            <a:t>LinkedIn Data cleansing, frontend connectivity and final testing</a:t>
          </a:r>
          <a:endParaRPr lang="en-IN" sz="2000" dirty="0"/>
        </a:p>
      </dgm:t>
    </dgm:pt>
    <dgm:pt modelId="{D40ECCC3-AFBE-47B3-9B5A-EA848217312B}" type="parTrans" cxnId="{A7AC71BE-59D1-4596-BD70-8F81D69D77E8}">
      <dgm:prSet/>
      <dgm:spPr/>
      <dgm:t>
        <a:bodyPr/>
        <a:lstStyle/>
        <a:p>
          <a:endParaRPr lang="en-IN" sz="1100"/>
        </a:p>
      </dgm:t>
    </dgm:pt>
    <dgm:pt modelId="{6B51EEAA-F61F-4CB5-A620-B701872A44E4}" type="sibTrans" cxnId="{A7AC71BE-59D1-4596-BD70-8F81D69D77E8}">
      <dgm:prSet/>
      <dgm:spPr/>
      <dgm:t>
        <a:bodyPr/>
        <a:lstStyle/>
        <a:p>
          <a:endParaRPr lang="en-IN" sz="1100"/>
        </a:p>
      </dgm:t>
    </dgm:pt>
    <dgm:pt modelId="{7BE26336-D5D6-4543-AF4E-6F7D6BD32492}">
      <dgm:prSet phldrT="[Text]" custT="1"/>
      <dgm:spPr/>
      <dgm:t>
        <a:bodyPr/>
        <a:lstStyle/>
        <a:p>
          <a:r>
            <a:rPr lang="en-US" sz="2000" dirty="0"/>
            <a:t>May-21</a:t>
          </a:r>
          <a:endParaRPr lang="en-IN" sz="2000" dirty="0"/>
        </a:p>
      </dgm:t>
    </dgm:pt>
    <dgm:pt modelId="{86A32683-7882-4A65-8422-9187814C83FD}" type="parTrans" cxnId="{43F88D07-656C-416F-B3B3-64430942D8F1}">
      <dgm:prSet/>
      <dgm:spPr/>
      <dgm:t>
        <a:bodyPr/>
        <a:lstStyle/>
        <a:p>
          <a:endParaRPr lang="en-IN" sz="1100"/>
        </a:p>
      </dgm:t>
    </dgm:pt>
    <dgm:pt modelId="{A5ADECF1-DF4F-4E21-A8F9-F8533B1C2AEE}" type="sibTrans" cxnId="{43F88D07-656C-416F-B3B3-64430942D8F1}">
      <dgm:prSet/>
      <dgm:spPr/>
      <dgm:t>
        <a:bodyPr/>
        <a:lstStyle/>
        <a:p>
          <a:endParaRPr lang="en-IN" sz="1100"/>
        </a:p>
      </dgm:t>
    </dgm:pt>
    <dgm:pt modelId="{83C49642-B0D1-4345-9EAB-02D9B4767347}">
      <dgm:prSet phldrT="[Text]" custT="1"/>
      <dgm:spPr/>
      <dgm:t>
        <a:bodyPr/>
        <a:lstStyle/>
        <a:p>
          <a:r>
            <a:rPr lang="en-US" sz="2000" dirty="0"/>
            <a:t>Mail code injection and LinkedIn code binding</a:t>
          </a:r>
          <a:endParaRPr lang="en-IN" sz="2000" dirty="0"/>
        </a:p>
      </dgm:t>
    </dgm:pt>
    <dgm:pt modelId="{5E345876-2B90-4A50-986A-28C6A6D9B5D8}" type="parTrans" cxnId="{412F4588-4817-4A68-9C63-635D6FD7B798}">
      <dgm:prSet/>
      <dgm:spPr/>
      <dgm:t>
        <a:bodyPr/>
        <a:lstStyle/>
        <a:p>
          <a:endParaRPr lang="en-IN" sz="1100"/>
        </a:p>
      </dgm:t>
    </dgm:pt>
    <dgm:pt modelId="{21B4EFB8-9262-4D7B-B2FE-BED0DA02B879}" type="sibTrans" cxnId="{412F4588-4817-4A68-9C63-635D6FD7B798}">
      <dgm:prSet/>
      <dgm:spPr/>
      <dgm:t>
        <a:bodyPr/>
        <a:lstStyle/>
        <a:p>
          <a:endParaRPr lang="en-IN" sz="1100"/>
        </a:p>
      </dgm:t>
    </dgm:pt>
    <dgm:pt modelId="{F2975F77-384C-48E7-A78C-DA094911028D}">
      <dgm:prSet phldrT="[Text]" custT="1"/>
      <dgm:spPr/>
      <dgm:t>
        <a:bodyPr/>
        <a:lstStyle/>
        <a:p>
          <a:r>
            <a:rPr lang="en-US" sz="2000" dirty="0"/>
            <a:t>Evaluation</a:t>
          </a:r>
          <a:endParaRPr lang="en-IN" sz="2000" dirty="0"/>
        </a:p>
      </dgm:t>
    </dgm:pt>
    <dgm:pt modelId="{8DB55D02-ED71-4721-8BFC-F75D45C3F88A}" type="parTrans" cxnId="{5899F007-295E-4427-8E24-C2C73F084090}">
      <dgm:prSet/>
      <dgm:spPr/>
      <dgm:t>
        <a:bodyPr/>
        <a:lstStyle/>
        <a:p>
          <a:endParaRPr lang="en-IN" sz="1100"/>
        </a:p>
      </dgm:t>
    </dgm:pt>
    <dgm:pt modelId="{5043D8DF-0BA3-4755-8D26-C2D8822B5517}" type="sibTrans" cxnId="{5899F007-295E-4427-8E24-C2C73F084090}">
      <dgm:prSet/>
      <dgm:spPr/>
      <dgm:t>
        <a:bodyPr/>
        <a:lstStyle/>
        <a:p>
          <a:endParaRPr lang="en-IN" sz="1100"/>
        </a:p>
      </dgm:t>
    </dgm:pt>
    <dgm:pt modelId="{E5FF1DA7-4DF3-4D01-96B6-86CE5E49C956}">
      <dgm:prSet phldrT="[Text]" custT="1"/>
      <dgm:spPr/>
      <dgm:t>
        <a:bodyPr/>
        <a:lstStyle/>
        <a:p>
          <a:r>
            <a:rPr lang="en-US" sz="2000" dirty="0"/>
            <a:t>May-23</a:t>
          </a:r>
          <a:endParaRPr lang="en-IN" sz="2000" dirty="0"/>
        </a:p>
      </dgm:t>
    </dgm:pt>
    <dgm:pt modelId="{3FDBD2BB-DEEE-4ED2-A1BF-A5BE9258D44F}" type="parTrans" cxnId="{2EC10123-C092-4E2F-8D64-49AEC878C7EA}">
      <dgm:prSet/>
      <dgm:spPr/>
      <dgm:t>
        <a:bodyPr/>
        <a:lstStyle/>
        <a:p>
          <a:endParaRPr lang="en-IN" sz="1100"/>
        </a:p>
      </dgm:t>
    </dgm:pt>
    <dgm:pt modelId="{9E6D5325-D42D-407A-8645-A8C15A13FE94}" type="sibTrans" cxnId="{2EC10123-C092-4E2F-8D64-49AEC878C7EA}">
      <dgm:prSet/>
      <dgm:spPr/>
      <dgm:t>
        <a:bodyPr/>
        <a:lstStyle/>
        <a:p>
          <a:endParaRPr lang="en-IN" sz="1100"/>
        </a:p>
      </dgm:t>
    </dgm:pt>
    <dgm:pt modelId="{1C18025A-137E-42B7-B9EB-5A81F8B9B1C1}" type="pres">
      <dgm:prSet presAssocID="{AEE40124-9711-4DCD-9448-13AA817F607A}" presName="Name0" presStyleCnt="0">
        <dgm:presLayoutVars>
          <dgm:chMax/>
          <dgm:chPref val="3"/>
          <dgm:dir/>
          <dgm:animOne val="branch"/>
          <dgm:animLvl val="lvl"/>
        </dgm:presLayoutVars>
      </dgm:prSet>
      <dgm:spPr/>
    </dgm:pt>
    <dgm:pt modelId="{941B7145-20BE-45DF-B4B9-0084E83E5F43}" type="pres">
      <dgm:prSet presAssocID="{050EB7D8-23D8-4EF1-ABB4-0A8283040530}" presName="composite" presStyleCnt="0"/>
      <dgm:spPr/>
    </dgm:pt>
    <dgm:pt modelId="{4115CAE7-48E1-47A6-BDFA-8D5756A1C5BB}" type="pres">
      <dgm:prSet presAssocID="{050EB7D8-23D8-4EF1-ABB4-0A8283040530}" presName="FirstChild" presStyleLbl="revTx" presStyleIdx="0" presStyleCnt="7" custLinFactNeighborX="758">
        <dgm:presLayoutVars>
          <dgm:chMax val="0"/>
          <dgm:chPref val="0"/>
          <dgm:bulletEnabled val="1"/>
        </dgm:presLayoutVars>
      </dgm:prSet>
      <dgm:spPr/>
    </dgm:pt>
    <dgm:pt modelId="{83E1FBD6-1003-4F64-B5AE-6FB179A83836}" type="pres">
      <dgm:prSet presAssocID="{050EB7D8-23D8-4EF1-ABB4-0A8283040530}" presName="Parent" presStyleLbl="alignNode1" presStyleIdx="0" presStyleCnt="7">
        <dgm:presLayoutVars>
          <dgm:chMax val="3"/>
          <dgm:chPref val="3"/>
          <dgm:bulletEnabled val="1"/>
        </dgm:presLayoutVars>
      </dgm:prSet>
      <dgm:spPr/>
    </dgm:pt>
    <dgm:pt modelId="{6C8BB5B6-FE58-4FB9-BB57-F18CC2F291B8}" type="pres">
      <dgm:prSet presAssocID="{050EB7D8-23D8-4EF1-ABB4-0A8283040530}" presName="Accent" presStyleLbl="parChTrans1D1" presStyleIdx="0" presStyleCnt="7"/>
      <dgm:spPr/>
    </dgm:pt>
    <dgm:pt modelId="{21ADCC38-AC3F-46F5-9621-F8ADB9CB3460}" type="pres">
      <dgm:prSet presAssocID="{4CF328B4-AAEF-4B55-9514-39B17223B7A6}" presName="sibTrans" presStyleCnt="0"/>
      <dgm:spPr/>
    </dgm:pt>
    <dgm:pt modelId="{5FB39F61-DBFF-4255-ADF1-DE2B82ED965B}" type="pres">
      <dgm:prSet presAssocID="{15B59B57-B8BC-4C47-8408-3A18E6BD058B}" presName="composite" presStyleCnt="0"/>
      <dgm:spPr/>
    </dgm:pt>
    <dgm:pt modelId="{4C7176BD-D7C8-4419-B035-573B6FCB8645}" type="pres">
      <dgm:prSet presAssocID="{15B59B57-B8BC-4C47-8408-3A18E6BD058B}" presName="FirstChild" presStyleLbl="revTx" presStyleIdx="1" presStyleCnt="7">
        <dgm:presLayoutVars>
          <dgm:chMax val="0"/>
          <dgm:chPref val="0"/>
          <dgm:bulletEnabled val="1"/>
        </dgm:presLayoutVars>
      </dgm:prSet>
      <dgm:spPr/>
    </dgm:pt>
    <dgm:pt modelId="{E0A7BB2A-256C-4F47-971B-9D6F448323AF}" type="pres">
      <dgm:prSet presAssocID="{15B59B57-B8BC-4C47-8408-3A18E6BD058B}" presName="Parent" presStyleLbl="alignNode1" presStyleIdx="1" presStyleCnt="7">
        <dgm:presLayoutVars>
          <dgm:chMax val="3"/>
          <dgm:chPref val="3"/>
          <dgm:bulletEnabled val="1"/>
        </dgm:presLayoutVars>
      </dgm:prSet>
      <dgm:spPr/>
    </dgm:pt>
    <dgm:pt modelId="{E719CE8D-BA67-4065-BF0C-146BD2CBA14C}" type="pres">
      <dgm:prSet presAssocID="{15B59B57-B8BC-4C47-8408-3A18E6BD058B}" presName="Accent" presStyleLbl="parChTrans1D1" presStyleIdx="1" presStyleCnt="7"/>
      <dgm:spPr/>
    </dgm:pt>
    <dgm:pt modelId="{49114C53-A7A3-4533-843D-167116F7B2EB}" type="pres">
      <dgm:prSet presAssocID="{C475DA0A-0791-42C0-97CA-6C432FCF6C4C}" presName="sibTrans" presStyleCnt="0"/>
      <dgm:spPr/>
    </dgm:pt>
    <dgm:pt modelId="{E2375C1B-9F1F-48E1-A750-5840A9D88CDD}" type="pres">
      <dgm:prSet presAssocID="{F8C619D6-C605-4380-A8AA-438799786FE9}" presName="composite" presStyleCnt="0"/>
      <dgm:spPr/>
    </dgm:pt>
    <dgm:pt modelId="{7530A85F-5A44-4BB8-9B1D-CF8A1EB4E61E}" type="pres">
      <dgm:prSet presAssocID="{F8C619D6-C605-4380-A8AA-438799786FE9}" presName="FirstChild" presStyleLbl="revTx" presStyleIdx="2" presStyleCnt="7">
        <dgm:presLayoutVars>
          <dgm:chMax val="0"/>
          <dgm:chPref val="0"/>
          <dgm:bulletEnabled val="1"/>
        </dgm:presLayoutVars>
      </dgm:prSet>
      <dgm:spPr/>
    </dgm:pt>
    <dgm:pt modelId="{72B07A84-857C-49B4-BAD7-9CBB9690D9ED}" type="pres">
      <dgm:prSet presAssocID="{F8C619D6-C605-4380-A8AA-438799786FE9}" presName="Parent" presStyleLbl="alignNode1" presStyleIdx="2" presStyleCnt="7">
        <dgm:presLayoutVars>
          <dgm:chMax val="3"/>
          <dgm:chPref val="3"/>
          <dgm:bulletEnabled val="1"/>
        </dgm:presLayoutVars>
      </dgm:prSet>
      <dgm:spPr/>
    </dgm:pt>
    <dgm:pt modelId="{EFE4FAFE-F676-4417-873F-CC104F093579}" type="pres">
      <dgm:prSet presAssocID="{F8C619D6-C605-4380-A8AA-438799786FE9}" presName="Accent" presStyleLbl="parChTrans1D1" presStyleIdx="2" presStyleCnt="7"/>
      <dgm:spPr/>
    </dgm:pt>
    <dgm:pt modelId="{64CCE0DE-F01B-4447-85F9-5F3B5008D80E}" type="pres">
      <dgm:prSet presAssocID="{E2F25DB5-744B-4C40-A71A-CC244B64A795}" presName="sibTrans" presStyleCnt="0"/>
      <dgm:spPr/>
    </dgm:pt>
    <dgm:pt modelId="{F3CA725A-0221-4AD2-80B1-86AD36FA8B06}" type="pres">
      <dgm:prSet presAssocID="{7C4A0157-B1EA-4BFF-B587-68E4686D2C6A}" presName="composite" presStyleCnt="0"/>
      <dgm:spPr/>
    </dgm:pt>
    <dgm:pt modelId="{4DA1AF69-F3F7-4B60-A3B3-013624C852C9}" type="pres">
      <dgm:prSet presAssocID="{7C4A0157-B1EA-4BFF-B587-68E4686D2C6A}" presName="FirstChild" presStyleLbl="revTx" presStyleIdx="3" presStyleCnt="7">
        <dgm:presLayoutVars>
          <dgm:chMax val="0"/>
          <dgm:chPref val="0"/>
          <dgm:bulletEnabled val="1"/>
        </dgm:presLayoutVars>
      </dgm:prSet>
      <dgm:spPr/>
    </dgm:pt>
    <dgm:pt modelId="{21C98527-AD2C-454A-8127-50964C6BE549}" type="pres">
      <dgm:prSet presAssocID="{7C4A0157-B1EA-4BFF-B587-68E4686D2C6A}" presName="Parent" presStyleLbl="alignNode1" presStyleIdx="3" presStyleCnt="7">
        <dgm:presLayoutVars>
          <dgm:chMax val="3"/>
          <dgm:chPref val="3"/>
          <dgm:bulletEnabled val="1"/>
        </dgm:presLayoutVars>
      </dgm:prSet>
      <dgm:spPr/>
    </dgm:pt>
    <dgm:pt modelId="{AD8D952C-C447-4A4C-8B2E-7CED3F1F00C2}" type="pres">
      <dgm:prSet presAssocID="{7C4A0157-B1EA-4BFF-B587-68E4686D2C6A}" presName="Accent" presStyleLbl="parChTrans1D1" presStyleIdx="3" presStyleCnt="7"/>
      <dgm:spPr/>
    </dgm:pt>
    <dgm:pt modelId="{A675088D-5533-4DFC-9276-1BA8DA263A23}" type="pres">
      <dgm:prSet presAssocID="{F37D3946-2412-4AE3-ADA8-5011B999CD24}" presName="sibTrans" presStyleCnt="0"/>
      <dgm:spPr/>
    </dgm:pt>
    <dgm:pt modelId="{631FED87-247C-4F3D-A87B-B3A84800CE46}" type="pres">
      <dgm:prSet presAssocID="{FAF62F52-EF2B-4585-809A-45E2CF8599D0}" presName="composite" presStyleCnt="0"/>
      <dgm:spPr/>
    </dgm:pt>
    <dgm:pt modelId="{818C031A-F131-4DE1-B73A-CD5D21C78D2B}" type="pres">
      <dgm:prSet presAssocID="{FAF62F52-EF2B-4585-809A-45E2CF8599D0}" presName="FirstChild" presStyleLbl="revTx" presStyleIdx="4" presStyleCnt="7">
        <dgm:presLayoutVars>
          <dgm:chMax val="0"/>
          <dgm:chPref val="0"/>
          <dgm:bulletEnabled val="1"/>
        </dgm:presLayoutVars>
      </dgm:prSet>
      <dgm:spPr/>
    </dgm:pt>
    <dgm:pt modelId="{78424CA2-35FF-4532-AE5C-6112983FDA92}" type="pres">
      <dgm:prSet presAssocID="{FAF62F52-EF2B-4585-809A-45E2CF8599D0}" presName="Parent" presStyleLbl="alignNode1" presStyleIdx="4" presStyleCnt="7">
        <dgm:presLayoutVars>
          <dgm:chMax val="3"/>
          <dgm:chPref val="3"/>
          <dgm:bulletEnabled val="1"/>
        </dgm:presLayoutVars>
      </dgm:prSet>
      <dgm:spPr/>
    </dgm:pt>
    <dgm:pt modelId="{9ABF1CE3-6EAA-4251-9A1D-91C5FC158807}" type="pres">
      <dgm:prSet presAssocID="{FAF62F52-EF2B-4585-809A-45E2CF8599D0}" presName="Accent" presStyleLbl="parChTrans1D1" presStyleIdx="4" presStyleCnt="7"/>
      <dgm:spPr/>
    </dgm:pt>
    <dgm:pt modelId="{BCFCF88C-E0DC-4882-88CE-E9ADF0387B62}" type="pres">
      <dgm:prSet presAssocID="{2B35DFD8-8F9C-4A78-B800-4174D64BB796}" presName="sibTrans" presStyleCnt="0"/>
      <dgm:spPr/>
    </dgm:pt>
    <dgm:pt modelId="{28E3CB88-6417-4532-9851-17ED7A96CA74}" type="pres">
      <dgm:prSet presAssocID="{7BE26336-D5D6-4543-AF4E-6F7D6BD32492}" presName="composite" presStyleCnt="0"/>
      <dgm:spPr/>
    </dgm:pt>
    <dgm:pt modelId="{820D004D-A7EF-4CB3-9EC6-3F2DB84268FA}" type="pres">
      <dgm:prSet presAssocID="{7BE26336-D5D6-4543-AF4E-6F7D6BD32492}" presName="FirstChild" presStyleLbl="revTx" presStyleIdx="5" presStyleCnt="7">
        <dgm:presLayoutVars>
          <dgm:chMax val="0"/>
          <dgm:chPref val="0"/>
          <dgm:bulletEnabled val="1"/>
        </dgm:presLayoutVars>
      </dgm:prSet>
      <dgm:spPr/>
    </dgm:pt>
    <dgm:pt modelId="{15835747-203F-4751-8E39-70F73C8696B9}" type="pres">
      <dgm:prSet presAssocID="{7BE26336-D5D6-4543-AF4E-6F7D6BD32492}" presName="Parent" presStyleLbl="alignNode1" presStyleIdx="5" presStyleCnt="7">
        <dgm:presLayoutVars>
          <dgm:chMax val="3"/>
          <dgm:chPref val="3"/>
          <dgm:bulletEnabled val="1"/>
        </dgm:presLayoutVars>
      </dgm:prSet>
      <dgm:spPr/>
    </dgm:pt>
    <dgm:pt modelId="{D5B138D0-5E55-4AA8-94DE-63BB145ACA28}" type="pres">
      <dgm:prSet presAssocID="{7BE26336-D5D6-4543-AF4E-6F7D6BD32492}" presName="Accent" presStyleLbl="parChTrans1D1" presStyleIdx="5" presStyleCnt="7"/>
      <dgm:spPr/>
    </dgm:pt>
    <dgm:pt modelId="{0E4A3C68-7708-4798-9C2A-FE0DCA32FCF0}" type="pres">
      <dgm:prSet presAssocID="{A5ADECF1-DF4F-4E21-A8F9-F8533B1C2AEE}" presName="sibTrans" presStyleCnt="0"/>
      <dgm:spPr/>
    </dgm:pt>
    <dgm:pt modelId="{803E59A5-D473-4C1B-94E4-99985A0DA718}" type="pres">
      <dgm:prSet presAssocID="{E5FF1DA7-4DF3-4D01-96B6-86CE5E49C956}" presName="composite" presStyleCnt="0"/>
      <dgm:spPr/>
    </dgm:pt>
    <dgm:pt modelId="{D23A5B84-6792-46E5-A95D-ACB45DE66EBD}" type="pres">
      <dgm:prSet presAssocID="{E5FF1DA7-4DF3-4D01-96B6-86CE5E49C956}" presName="FirstChild" presStyleLbl="revTx" presStyleIdx="6" presStyleCnt="7">
        <dgm:presLayoutVars>
          <dgm:chMax val="0"/>
          <dgm:chPref val="0"/>
          <dgm:bulletEnabled val="1"/>
        </dgm:presLayoutVars>
      </dgm:prSet>
      <dgm:spPr/>
    </dgm:pt>
    <dgm:pt modelId="{4DA9B18D-4C6E-4A34-A66B-3F2BEED1D188}" type="pres">
      <dgm:prSet presAssocID="{E5FF1DA7-4DF3-4D01-96B6-86CE5E49C956}" presName="Parent" presStyleLbl="alignNode1" presStyleIdx="6" presStyleCnt="7">
        <dgm:presLayoutVars>
          <dgm:chMax val="3"/>
          <dgm:chPref val="3"/>
          <dgm:bulletEnabled val="1"/>
        </dgm:presLayoutVars>
      </dgm:prSet>
      <dgm:spPr/>
    </dgm:pt>
    <dgm:pt modelId="{187BEDE2-22E7-41E0-AE21-08C154A88DBA}" type="pres">
      <dgm:prSet presAssocID="{E5FF1DA7-4DF3-4D01-96B6-86CE5E49C956}" presName="Accent" presStyleLbl="parChTrans1D1" presStyleIdx="6" presStyleCnt="7"/>
      <dgm:spPr/>
    </dgm:pt>
  </dgm:ptLst>
  <dgm:cxnLst>
    <dgm:cxn modelId="{42FC1E07-FC44-4ADD-BD03-D1FD6361F623}" type="presOf" srcId="{F2975F77-384C-48E7-A78C-DA094911028D}" destId="{D23A5B84-6792-46E5-A95D-ACB45DE66EBD}" srcOrd="0" destOrd="0" presId="urn:microsoft.com/office/officeart/2011/layout/TabList"/>
    <dgm:cxn modelId="{43F88D07-656C-416F-B3B3-64430942D8F1}" srcId="{AEE40124-9711-4DCD-9448-13AA817F607A}" destId="{7BE26336-D5D6-4543-AF4E-6F7D6BD32492}" srcOrd="5" destOrd="0" parTransId="{86A32683-7882-4A65-8422-9187814C83FD}" sibTransId="{A5ADECF1-DF4F-4E21-A8F9-F8533B1C2AEE}"/>
    <dgm:cxn modelId="{5899F007-295E-4427-8E24-C2C73F084090}" srcId="{E5FF1DA7-4DF3-4D01-96B6-86CE5E49C956}" destId="{F2975F77-384C-48E7-A78C-DA094911028D}" srcOrd="0" destOrd="0" parTransId="{8DB55D02-ED71-4721-8BFC-F75D45C3F88A}" sibTransId="{5043D8DF-0BA3-4755-8D26-C2D8822B5517}"/>
    <dgm:cxn modelId="{2EC10123-C092-4E2F-8D64-49AEC878C7EA}" srcId="{AEE40124-9711-4DCD-9448-13AA817F607A}" destId="{E5FF1DA7-4DF3-4D01-96B6-86CE5E49C956}" srcOrd="6" destOrd="0" parTransId="{3FDBD2BB-DEEE-4ED2-A1BF-A5BE9258D44F}" sibTransId="{9E6D5325-D42D-407A-8645-A8C15A13FE94}"/>
    <dgm:cxn modelId="{0793AC25-4E9C-48FF-A47F-0E71817C24B2}" type="presOf" srcId="{15B59B57-B8BC-4C47-8408-3A18E6BD058B}" destId="{E0A7BB2A-256C-4F47-971B-9D6F448323AF}" srcOrd="0" destOrd="0" presId="urn:microsoft.com/office/officeart/2011/layout/TabList"/>
    <dgm:cxn modelId="{499AA226-820C-4E82-A1A1-7E60BF04032C}" srcId="{15B59B57-B8BC-4C47-8408-3A18E6BD058B}" destId="{A2EEAEF5-162A-4925-8DEA-50F1E90C5A9E}" srcOrd="0" destOrd="0" parTransId="{0EA43047-50D3-43E2-82C2-4A28F89D3694}" sibTransId="{349529BC-EF8C-459C-9266-5430F99B1BC2}"/>
    <dgm:cxn modelId="{63039B37-7EB0-4DB5-90DD-1A3A099E6A88}" srcId="{050EB7D8-23D8-4EF1-ABB4-0A8283040530}" destId="{5506F8E7-489C-46CE-90DC-044ADFB4AEF2}" srcOrd="0" destOrd="0" parTransId="{87E83116-D50E-4712-800D-7E903B4F4539}" sibTransId="{5A5610ED-F48C-44FF-983F-FA9D411B6893}"/>
    <dgm:cxn modelId="{F904FA47-AD80-4404-AEE6-20DCB5FAA0E4}" srcId="{AEE40124-9711-4DCD-9448-13AA817F607A}" destId="{15B59B57-B8BC-4C47-8408-3A18E6BD058B}" srcOrd="1" destOrd="0" parTransId="{0021485C-ECF3-45F6-BBF0-7CF4244DD71F}" sibTransId="{C475DA0A-0791-42C0-97CA-6C432FCF6C4C}"/>
    <dgm:cxn modelId="{46CE7A68-8D7F-48A6-87F8-4612710E3AAE}" srcId="{AEE40124-9711-4DCD-9448-13AA817F607A}" destId="{7C4A0157-B1EA-4BFF-B587-68E4686D2C6A}" srcOrd="3" destOrd="0" parTransId="{61F1EF3E-1ECB-4B9A-BA70-6EB7C2F6157C}" sibTransId="{F37D3946-2412-4AE3-ADA8-5011B999CD24}"/>
    <dgm:cxn modelId="{D16E9E68-791A-4D56-99F8-5746D0DD0607}" type="presOf" srcId="{15B139AB-2D8C-4D80-8C13-C522DBEF33D7}" destId="{7530A85F-5A44-4BB8-9B1D-CF8A1EB4E61E}" srcOrd="0" destOrd="0" presId="urn:microsoft.com/office/officeart/2011/layout/TabList"/>
    <dgm:cxn modelId="{2FB3134D-36D7-4D49-B9C6-22546C93D5BE}" srcId="{F8C619D6-C605-4380-A8AA-438799786FE9}" destId="{15B139AB-2D8C-4D80-8C13-C522DBEF33D7}" srcOrd="0" destOrd="0" parTransId="{410F20C6-DAA7-420E-AA19-243315D7E3C8}" sibTransId="{C0661F27-69AD-4EB6-8C19-4F52A78A86B2}"/>
    <dgm:cxn modelId="{35E3F54E-ABB9-4871-AD98-A16701ADF8B4}" type="presOf" srcId="{57D3F56F-6CE2-4C84-979C-44B8B21060B0}" destId="{4DA1AF69-F3F7-4B60-A3B3-013624C852C9}" srcOrd="0" destOrd="0" presId="urn:microsoft.com/office/officeart/2011/layout/TabList"/>
    <dgm:cxn modelId="{DD21C06F-B7C8-450D-B381-59115180F8F5}" srcId="{AEE40124-9711-4DCD-9448-13AA817F607A}" destId="{F8C619D6-C605-4380-A8AA-438799786FE9}" srcOrd="2" destOrd="0" parTransId="{7B99520A-BA9A-4AF1-99FE-6AE4F61344EF}" sibTransId="{E2F25DB5-744B-4C40-A71A-CC244B64A795}"/>
    <dgm:cxn modelId="{B8218B72-8BC7-4A19-81C5-22E356FBB025}" type="presOf" srcId="{83C49642-B0D1-4345-9EAB-02D9B4767347}" destId="{820D004D-A7EF-4CB3-9EC6-3F2DB84268FA}" srcOrd="0" destOrd="0" presId="urn:microsoft.com/office/officeart/2011/layout/TabList"/>
    <dgm:cxn modelId="{B92F3A7F-3542-4A1E-9B5D-390478F6E64C}" srcId="{AEE40124-9711-4DCD-9448-13AA817F607A}" destId="{050EB7D8-23D8-4EF1-ABB4-0A8283040530}" srcOrd="0" destOrd="0" parTransId="{F1906CA4-E0B3-44A3-948E-F763B2C73A58}" sibTransId="{4CF328B4-AAEF-4B55-9514-39B17223B7A6}"/>
    <dgm:cxn modelId="{412F4588-4817-4A68-9C63-635D6FD7B798}" srcId="{7BE26336-D5D6-4543-AF4E-6F7D6BD32492}" destId="{83C49642-B0D1-4345-9EAB-02D9B4767347}" srcOrd="0" destOrd="0" parTransId="{5E345876-2B90-4A50-986A-28C6A6D9B5D8}" sibTransId="{21B4EFB8-9262-4D7B-B2FE-BED0DA02B879}"/>
    <dgm:cxn modelId="{A722E7B6-A2ED-4080-8FFE-E7B62C5D4235}" type="presOf" srcId="{050EB7D8-23D8-4EF1-ABB4-0A8283040530}" destId="{83E1FBD6-1003-4F64-B5AE-6FB179A83836}" srcOrd="0" destOrd="0" presId="urn:microsoft.com/office/officeart/2011/layout/TabList"/>
    <dgm:cxn modelId="{7C6DC6BB-B87B-4D72-BE1A-456378859AFF}" type="presOf" srcId="{5506F8E7-489C-46CE-90DC-044ADFB4AEF2}" destId="{4115CAE7-48E1-47A6-BDFA-8D5756A1C5BB}" srcOrd="0" destOrd="0" presId="urn:microsoft.com/office/officeart/2011/layout/TabList"/>
    <dgm:cxn modelId="{A7AC71BE-59D1-4596-BD70-8F81D69D77E8}" srcId="{FAF62F52-EF2B-4585-809A-45E2CF8599D0}" destId="{413F155E-6DC1-491A-928B-322B727CFCB6}" srcOrd="0" destOrd="0" parTransId="{D40ECCC3-AFBE-47B3-9B5A-EA848217312B}" sibTransId="{6B51EEAA-F61F-4CB5-A620-B701872A44E4}"/>
    <dgm:cxn modelId="{A13D52C1-A8E1-4979-81CB-890AFAD3DA9B}" type="presOf" srcId="{E5FF1DA7-4DF3-4D01-96B6-86CE5E49C956}" destId="{4DA9B18D-4C6E-4A34-A66B-3F2BEED1D188}" srcOrd="0" destOrd="0" presId="urn:microsoft.com/office/officeart/2011/layout/TabList"/>
    <dgm:cxn modelId="{D72C97C8-BCCE-49EF-B7CB-A74889A9140F}" type="presOf" srcId="{FAF62F52-EF2B-4585-809A-45E2CF8599D0}" destId="{78424CA2-35FF-4532-AE5C-6112983FDA92}" srcOrd="0" destOrd="0" presId="urn:microsoft.com/office/officeart/2011/layout/TabList"/>
    <dgm:cxn modelId="{7ADF88CC-24E1-4830-B3A3-CA4E9016740F}" type="presOf" srcId="{F8C619D6-C605-4380-A8AA-438799786FE9}" destId="{72B07A84-857C-49B4-BAD7-9CBB9690D9ED}" srcOrd="0" destOrd="0" presId="urn:microsoft.com/office/officeart/2011/layout/TabList"/>
    <dgm:cxn modelId="{258AF6D0-AD67-42B2-98B8-7D2A0A2CFB55}" type="presOf" srcId="{AEE40124-9711-4DCD-9448-13AA817F607A}" destId="{1C18025A-137E-42B7-B9EB-5A81F8B9B1C1}" srcOrd="0" destOrd="0" presId="urn:microsoft.com/office/officeart/2011/layout/TabList"/>
    <dgm:cxn modelId="{E7EC34D4-F546-4355-86CE-A4431CD56694}" type="presOf" srcId="{413F155E-6DC1-491A-928B-322B727CFCB6}" destId="{818C031A-F131-4DE1-B73A-CD5D21C78D2B}" srcOrd="0" destOrd="0" presId="urn:microsoft.com/office/officeart/2011/layout/TabList"/>
    <dgm:cxn modelId="{0D705AD9-9ADB-4FE6-8779-CF2A0B26D359}" type="presOf" srcId="{7BE26336-D5D6-4543-AF4E-6F7D6BD32492}" destId="{15835747-203F-4751-8E39-70F73C8696B9}" srcOrd="0" destOrd="0" presId="urn:microsoft.com/office/officeart/2011/layout/TabList"/>
    <dgm:cxn modelId="{EFB345E0-0507-496F-A36B-40DD04069663}" type="presOf" srcId="{7C4A0157-B1EA-4BFF-B587-68E4686D2C6A}" destId="{21C98527-AD2C-454A-8127-50964C6BE549}" srcOrd="0" destOrd="0" presId="urn:microsoft.com/office/officeart/2011/layout/TabList"/>
    <dgm:cxn modelId="{021C28E1-73C9-4F58-B873-175614667278}" srcId="{AEE40124-9711-4DCD-9448-13AA817F607A}" destId="{FAF62F52-EF2B-4585-809A-45E2CF8599D0}" srcOrd="4" destOrd="0" parTransId="{AE17CF7D-4B79-4682-BA80-605B4C82D13A}" sibTransId="{2B35DFD8-8F9C-4A78-B800-4174D64BB796}"/>
    <dgm:cxn modelId="{AAFF90E3-A0F0-4D07-8CF5-ED9C4728B92D}" type="presOf" srcId="{A2EEAEF5-162A-4925-8DEA-50F1E90C5A9E}" destId="{4C7176BD-D7C8-4419-B035-573B6FCB8645}" srcOrd="0" destOrd="0" presId="urn:microsoft.com/office/officeart/2011/layout/TabList"/>
    <dgm:cxn modelId="{E4F76AF0-8B11-47ED-A1E3-3512D6521E4A}" srcId="{7C4A0157-B1EA-4BFF-B587-68E4686D2C6A}" destId="{57D3F56F-6CE2-4C84-979C-44B8B21060B0}" srcOrd="0" destOrd="0" parTransId="{1030B308-6195-46B7-BB93-191EF5A953A6}" sibTransId="{FB3DAC7C-807F-4CD7-A009-1DA10479199E}"/>
    <dgm:cxn modelId="{62BE1085-4B13-4BF4-90A9-41FB65B7346A}" type="presParOf" srcId="{1C18025A-137E-42B7-B9EB-5A81F8B9B1C1}" destId="{941B7145-20BE-45DF-B4B9-0084E83E5F43}" srcOrd="0" destOrd="0" presId="urn:microsoft.com/office/officeart/2011/layout/TabList"/>
    <dgm:cxn modelId="{F0B04865-B333-458D-B9D3-021F15976E8B}" type="presParOf" srcId="{941B7145-20BE-45DF-B4B9-0084E83E5F43}" destId="{4115CAE7-48E1-47A6-BDFA-8D5756A1C5BB}" srcOrd="0" destOrd="0" presId="urn:microsoft.com/office/officeart/2011/layout/TabList"/>
    <dgm:cxn modelId="{C03E682E-350C-4418-B1A1-E0D758952A02}" type="presParOf" srcId="{941B7145-20BE-45DF-B4B9-0084E83E5F43}" destId="{83E1FBD6-1003-4F64-B5AE-6FB179A83836}" srcOrd="1" destOrd="0" presId="urn:microsoft.com/office/officeart/2011/layout/TabList"/>
    <dgm:cxn modelId="{1F419C33-C4CA-41C5-BB37-52708C9F1076}" type="presParOf" srcId="{941B7145-20BE-45DF-B4B9-0084E83E5F43}" destId="{6C8BB5B6-FE58-4FB9-BB57-F18CC2F291B8}" srcOrd="2" destOrd="0" presId="urn:microsoft.com/office/officeart/2011/layout/TabList"/>
    <dgm:cxn modelId="{1AD0704A-3EB1-4554-9C1A-84C74754B7F1}" type="presParOf" srcId="{1C18025A-137E-42B7-B9EB-5A81F8B9B1C1}" destId="{21ADCC38-AC3F-46F5-9621-F8ADB9CB3460}" srcOrd="1" destOrd="0" presId="urn:microsoft.com/office/officeart/2011/layout/TabList"/>
    <dgm:cxn modelId="{EF5A88D3-E13F-4868-8591-49420F69EFAD}" type="presParOf" srcId="{1C18025A-137E-42B7-B9EB-5A81F8B9B1C1}" destId="{5FB39F61-DBFF-4255-ADF1-DE2B82ED965B}" srcOrd="2" destOrd="0" presId="urn:microsoft.com/office/officeart/2011/layout/TabList"/>
    <dgm:cxn modelId="{E87C3E3D-2085-4AAB-85D1-39F59347F507}" type="presParOf" srcId="{5FB39F61-DBFF-4255-ADF1-DE2B82ED965B}" destId="{4C7176BD-D7C8-4419-B035-573B6FCB8645}" srcOrd="0" destOrd="0" presId="urn:microsoft.com/office/officeart/2011/layout/TabList"/>
    <dgm:cxn modelId="{D3B0E531-7610-4F8A-BB52-54A8ADE40064}" type="presParOf" srcId="{5FB39F61-DBFF-4255-ADF1-DE2B82ED965B}" destId="{E0A7BB2A-256C-4F47-971B-9D6F448323AF}" srcOrd="1" destOrd="0" presId="urn:microsoft.com/office/officeart/2011/layout/TabList"/>
    <dgm:cxn modelId="{B064DDC4-CFD1-4663-9960-55EAD71B5BEF}" type="presParOf" srcId="{5FB39F61-DBFF-4255-ADF1-DE2B82ED965B}" destId="{E719CE8D-BA67-4065-BF0C-146BD2CBA14C}" srcOrd="2" destOrd="0" presId="urn:microsoft.com/office/officeart/2011/layout/TabList"/>
    <dgm:cxn modelId="{74AF32A5-BA8C-42E0-8207-58417D1B4637}" type="presParOf" srcId="{1C18025A-137E-42B7-B9EB-5A81F8B9B1C1}" destId="{49114C53-A7A3-4533-843D-167116F7B2EB}" srcOrd="3" destOrd="0" presId="urn:microsoft.com/office/officeart/2011/layout/TabList"/>
    <dgm:cxn modelId="{448ED97C-AD78-4693-B85F-F9898A4FA237}" type="presParOf" srcId="{1C18025A-137E-42B7-B9EB-5A81F8B9B1C1}" destId="{E2375C1B-9F1F-48E1-A750-5840A9D88CDD}" srcOrd="4" destOrd="0" presId="urn:microsoft.com/office/officeart/2011/layout/TabList"/>
    <dgm:cxn modelId="{FC3B9E7C-EC98-43F5-AD8A-B0CC58816053}" type="presParOf" srcId="{E2375C1B-9F1F-48E1-A750-5840A9D88CDD}" destId="{7530A85F-5A44-4BB8-9B1D-CF8A1EB4E61E}" srcOrd="0" destOrd="0" presId="urn:microsoft.com/office/officeart/2011/layout/TabList"/>
    <dgm:cxn modelId="{1E1443A4-4E69-42B8-8235-BA756324124B}" type="presParOf" srcId="{E2375C1B-9F1F-48E1-A750-5840A9D88CDD}" destId="{72B07A84-857C-49B4-BAD7-9CBB9690D9ED}" srcOrd="1" destOrd="0" presId="urn:microsoft.com/office/officeart/2011/layout/TabList"/>
    <dgm:cxn modelId="{49DFD085-5022-4E62-8C7C-6CDF828691AA}" type="presParOf" srcId="{E2375C1B-9F1F-48E1-A750-5840A9D88CDD}" destId="{EFE4FAFE-F676-4417-873F-CC104F093579}" srcOrd="2" destOrd="0" presId="urn:microsoft.com/office/officeart/2011/layout/TabList"/>
    <dgm:cxn modelId="{17BBAC50-B955-4DD9-9C69-BC8694B83954}" type="presParOf" srcId="{1C18025A-137E-42B7-B9EB-5A81F8B9B1C1}" destId="{64CCE0DE-F01B-4447-85F9-5F3B5008D80E}" srcOrd="5" destOrd="0" presId="urn:microsoft.com/office/officeart/2011/layout/TabList"/>
    <dgm:cxn modelId="{C3CF7D3F-AC49-477E-A890-BE3012331ECF}" type="presParOf" srcId="{1C18025A-137E-42B7-B9EB-5A81F8B9B1C1}" destId="{F3CA725A-0221-4AD2-80B1-86AD36FA8B06}" srcOrd="6" destOrd="0" presId="urn:microsoft.com/office/officeart/2011/layout/TabList"/>
    <dgm:cxn modelId="{E1DEF09F-C054-43AB-AD02-B9D9A9BB5814}" type="presParOf" srcId="{F3CA725A-0221-4AD2-80B1-86AD36FA8B06}" destId="{4DA1AF69-F3F7-4B60-A3B3-013624C852C9}" srcOrd="0" destOrd="0" presId="urn:microsoft.com/office/officeart/2011/layout/TabList"/>
    <dgm:cxn modelId="{9FC49302-DEA4-454F-9E51-5E19CC54C5E1}" type="presParOf" srcId="{F3CA725A-0221-4AD2-80B1-86AD36FA8B06}" destId="{21C98527-AD2C-454A-8127-50964C6BE549}" srcOrd="1" destOrd="0" presId="urn:microsoft.com/office/officeart/2011/layout/TabList"/>
    <dgm:cxn modelId="{BB382871-FD59-4267-A4E0-279B1201395C}" type="presParOf" srcId="{F3CA725A-0221-4AD2-80B1-86AD36FA8B06}" destId="{AD8D952C-C447-4A4C-8B2E-7CED3F1F00C2}" srcOrd="2" destOrd="0" presId="urn:microsoft.com/office/officeart/2011/layout/TabList"/>
    <dgm:cxn modelId="{93D3EFE2-504F-4D67-9259-931691ECE21E}" type="presParOf" srcId="{1C18025A-137E-42B7-B9EB-5A81F8B9B1C1}" destId="{A675088D-5533-4DFC-9276-1BA8DA263A23}" srcOrd="7" destOrd="0" presId="urn:microsoft.com/office/officeart/2011/layout/TabList"/>
    <dgm:cxn modelId="{FD760B8C-E24A-424D-A916-CC6F2F97ADB0}" type="presParOf" srcId="{1C18025A-137E-42B7-B9EB-5A81F8B9B1C1}" destId="{631FED87-247C-4F3D-A87B-B3A84800CE46}" srcOrd="8" destOrd="0" presId="urn:microsoft.com/office/officeart/2011/layout/TabList"/>
    <dgm:cxn modelId="{747C40A3-3CB1-4DF3-8915-11E5FF66E694}" type="presParOf" srcId="{631FED87-247C-4F3D-A87B-B3A84800CE46}" destId="{818C031A-F131-4DE1-B73A-CD5D21C78D2B}" srcOrd="0" destOrd="0" presId="urn:microsoft.com/office/officeart/2011/layout/TabList"/>
    <dgm:cxn modelId="{3506CC86-1732-4092-A788-C53E122B57B3}" type="presParOf" srcId="{631FED87-247C-4F3D-A87B-B3A84800CE46}" destId="{78424CA2-35FF-4532-AE5C-6112983FDA92}" srcOrd="1" destOrd="0" presId="urn:microsoft.com/office/officeart/2011/layout/TabList"/>
    <dgm:cxn modelId="{403888DA-67C5-4B50-86D2-4A5EF2AB260C}" type="presParOf" srcId="{631FED87-247C-4F3D-A87B-B3A84800CE46}" destId="{9ABF1CE3-6EAA-4251-9A1D-91C5FC158807}" srcOrd="2" destOrd="0" presId="urn:microsoft.com/office/officeart/2011/layout/TabList"/>
    <dgm:cxn modelId="{53C0F1D0-BDE2-4EAC-BF9F-286C30EA73FB}" type="presParOf" srcId="{1C18025A-137E-42B7-B9EB-5A81F8B9B1C1}" destId="{BCFCF88C-E0DC-4882-88CE-E9ADF0387B62}" srcOrd="9" destOrd="0" presId="urn:microsoft.com/office/officeart/2011/layout/TabList"/>
    <dgm:cxn modelId="{37D3D24A-862D-460C-831D-1B6C16CE16E2}" type="presParOf" srcId="{1C18025A-137E-42B7-B9EB-5A81F8B9B1C1}" destId="{28E3CB88-6417-4532-9851-17ED7A96CA74}" srcOrd="10" destOrd="0" presId="urn:microsoft.com/office/officeart/2011/layout/TabList"/>
    <dgm:cxn modelId="{79BBCE2A-B869-490B-9A7C-B57B52686B8E}" type="presParOf" srcId="{28E3CB88-6417-4532-9851-17ED7A96CA74}" destId="{820D004D-A7EF-4CB3-9EC6-3F2DB84268FA}" srcOrd="0" destOrd="0" presId="urn:microsoft.com/office/officeart/2011/layout/TabList"/>
    <dgm:cxn modelId="{04181088-87B0-42F0-9310-6614F9C8B492}" type="presParOf" srcId="{28E3CB88-6417-4532-9851-17ED7A96CA74}" destId="{15835747-203F-4751-8E39-70F73C8696B9}" srcOrd="1" destOrd="0" presId="urn:microsoft.com/office/officeart/2011/layout/TabList"/>
    <dgm:cxn modelId="{B7C3C898-A45E-488B-9269-65F693222EF2}" type="presParOf" srcId="{28E3CB88-6417-4532-9851-17ED7A96CA74}" destId="{D5B138D0-5E55-4AA8-94DE-63BB145ACA28}" srcOrd="2" destOrd="0" presId="urn:microsoft.com/office/officeart/2011/layout/TabList"/>
    <dgm:cxn modelId="{30E62A55-392E-4953-82E5-EC393DB4F00E}" type="presParOf" srcId="{1C18025A-137E-42B7-B9EB-5A81F8B9B1C1}" destId="{0E4A3C68-7708-4798-9C2A-FE0DCA32FCF0}" srcOrd="11" destOrd="0" presId="urn:microsoft.com/office/officeart/2011/layout/TabList"/>
    <dgm:cxn modelId="{D804A631-3BF4-4A6C-83CA-96BC6A90C7CC}" type="presParOf" srcId="{1C18025A-137E-42B7-B9EB-5A81F8B9B1C1}" destId="{803E59A5-D473-4C1B-94E4-99985A0DA718}" srcOrd="12" destOrd="0" presId="urn:microsoft.com/office/officeart/2011/layout/TabList"/>
    <dgm:cxn modelId="{E25218C9-A531-410A-9BCF-8BA83A940B0A}" type="presParOf" srcId="{803E59A5-D473-4C1B-94E4-99985A0DA718}" destId="{D23A5B84-6792-46E5-A95D-ACB45DE66EBD}" srcOrd="0" destOrd="0" presId="urn:microsoft.com/office/officeart/2011/layout/TabList"/>
    <dgm:cxn modelId="{FC56F1EF-BB9B-47E7-8628-A99BE7344F5D}" type="presParOf" srcId="{803E59A5-D473-4C1B-94E4-99985A0DA718}" destId="{4DA9B18D-4C6E-4A34-A66B-3F2BEED1D188}" srcOrd="1" destOrd="0" presId="urn:microsoft.com/office/officeart/2011/layout/TabList"/>
    <dgm:cxn modelId="{651C0A0C-373E-4991-A836-8ADBAEEED441}" type="presParOf" srcId="{803E59A5-D473-4C1B-94E4-99985A0DA718}" destId="{187BEDE2-22E7-41E0-AE21-08C154A88DBA}"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BEDE2-22E7-41E0-AE21-08C154A88DBA}">
      <dsp:nvSpPr>
        <dsp:cNvPr id="0" name=""/>
        <dsp:cNvSpPr/>
      </dsp:nvSpPr>
      <dsp:spPr>
        <a:xfrm>
          <a:off x="0" y="4019036"/>
          <a:ext cx="10134600" cy="0"/>
        </a:xfrm>
        <a:prstGeom prst="line">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B138D0-5E55-4AA8-94DE-63BB145ACA28}">
      <dsp:nvSpPr>
        <dsp:cNvPr id="0" name=""/>
        <dsp:cNvSpPr/>
      </dsp:nvSpPr>
      <dsp:spPr>
        <a:xfrm>
          <a:off x="0" y="3441205"/>
          <a:ext cx="10134600" cy="0"/>
        </a:xfrm>
        <a:prstGeom prst="line">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BF1CE3-6EAA-4251-9A1D-91C5FC158807}">
      <dsp:nvSpPr>
        <dsp:cNvPr id="0" name=""/>
        <dsp:cNvSpPr/>
      </dsp:nvSpPr>
      <dsp:spPr>
        <a:xfrm>
          <a:off x="0" y="2863375"/>
          <a:ext cx="10134600" cy="0"/>
        </a:xfrm>
        <a:prstGeom prst="line">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8D952C-C447-4A4C-8B2E-7CED3F1F00C2}">
      <dsp:nvSpPr>
        <dsp:cNvPr id="0" name=""/>
        <dsp:cNvSpPr/>
      </dsp:nvSpPr>
      <dsp:spPr>
        <a:xfrm>
          <a:off x="0" y="2285544"/>
          <a:ext cx="10134600" cy="0"/>
        </a:xfrm>
        <a:prstGeom prst="line">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E4FAFE-F676-4417-873F-CC104F093579}">
      <dsp:nvSpPr>
        <dsp:cNvPr id="0" name=""/>
        <dsp:cNvSpPr/>
      </dsp:nvSpPr>
      <dsp:spPr>
        <a:xfrm>
          <a:off x="0" y="1707714"/>
          <a:ext cx="10134600" cy="0"/>
        </a:xfrm>
        <a:prstGeom prst="line">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19CE8D-BA67-4065-BF0C-146BD2CBA14C}">
      <dsp:nvSpPr>
        <dsp:cNvPr id="0" name=""/>
        <dsp:cNvSpPr/>
      </dsp:nvSpPr>
      <dsp:spPr>
        <a:xfrm>
          <a:off x="0" y="1129883"/>
          <a:ext cx="10134600" cy="0"/>
        </a:xfrm>
        <a:prstGeom prst="line">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C8BB5B6-FE58-4FB9-BB57-F18CC2F291B8}">
      <dsp:nvSpPr>
        <dsp:cNvPr id="0" name=""/>
        <dsp:cNvSpPr/>
      </dsp:nvSpPr>
      <dsp:spPr>
        <a:xfrm>
          <a:off x="0" y="552053"/>
          <a:ext cx="10134600" cy="0"/>
        </a:xfrm>
        <a:prstGeom prst="line">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15CAE7-48E1-47A6-BDFA-8D5756A1C5BB}">
      <dsp:nvSpPr>
        <dsp:cNvPr id="0" name=""/>
        <dsp:cNvSpPr/>
      </dsp:nvSpPr>
      <dsp:spPr>
        <a:xfrm>
          <a:off x="2634996" y="1738"/>
          <a:ext cx="7499604" cy="55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Project Presentation</a:t>
          </a:r>
          <a:endParaRPr lang="en-IN" sz="2000" kern="1200" dirty="0"/>
        </a:p>
      </dsp:txBody>
      <dsp:txXfrm>
        <a:off x="2634996" y="1738"/>
        <a:ext cx="7499604" cy="550314"/>
      </dsp:txXfrm>
    </dsp:sp>
    <dsp:sp modelId="{83E1FBD6-1003-4F64-B5AE-6FB179A83836}">
      <dsp:nvSpPr>
        <dsp:cNvPr id="0" name=""/>
        <dsp:cNvSpPr/>
      </dsp:nvSpPr>
      <dsp:spPr>
        <a:xfrm>
          <a:off x="0" y="1738"/>
          <a:ext cx="2634996" cy="550314"/>
        </a:xfrm>
        <a:prstGeom prst="round2SameRect">
          <a:avLst>
            <a:gd name="adj1" fmla="val 16670"/>
            <a:gd name="adj2" fmla="val 0"/>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May-3</a:t>
          </a:r>
          <a:endParaRPr lang="en-IN" sz="2000" kern="1200" dirty="0"/>
        </a:p>
      </dsp:txBody>
      <dsp:txXfrm>
        <a:off x="26869" y="28607"/>
        <a:ext cx="2581258" cy="523445"/>
      </dsp:txXfrm>
    </dsp:sp>
    <dsp:sp modelId="{4C7176BD-D7C8-4419-B035-573B6FCB8645}">
      <dsp:nvSpPr>
        <dsp:cNvPr id="0" name=""/>
        <dsp:cNvSpPr/>
      </dsp:nvSpPr>
      <dsp:spPr>
        <a:xfrm>
          <a:off x="2634996" y="579569"/>
          <a:ext cx="7499604" cy="55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Class identification, data cleansing, frontend input taking</a:t>
          </a:r>
          <a:endParaRPr lang="en-IN" sz="2000" kern="1200" dirty="0"/>
        </a:p>
      </dsp:txBody>
      <dsp:txXfrm>
        <a:off x="2634996" y="579569"/>
        <a:ext cx="7499604" cy="550314"/>
      </dsp:txXfrm>
    </dsp:sp>
    <dsp:sp modelId="{E0A7BB2A-256C-4F47-971B-9D6F448323AF}">
      <dsp:nvSpPr>
        <dsp:cNvPr id="0" name=""/>
        <dsp:cNvSpPr/>
      </dsp:nvSpPr>
      <dsp:spPr>
        <a:xfrm>
          <a:off x="0" y="579569"/>
          <a:ext cx="2634996" cy="550314"/>
        </a:xfrm>
        <a:prstGeom prst="round2SameRect">
          <a:avLst>
            <a:gd name="adj1" fmla="val 16670"/>
            <a:gd name="adj2" fmla="val 0"/>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May-4</a:t>
          </a:r>
          <a:endParaRPr lang="en-IN" sz="2000" kern="1200" dirty="0"/>
        </a:p>
      </dsp:txBody>
      <dsp:txXfrm>
        <a:off x="26869" y="606438"/>
        <a:ext cx="2581258" cy="523445"/>
      </dsp:txXfrm>
    </dsp:sp>
    <dsp:sp modelId="{7530A85F-5A44-4BB8-9B1D-CF8A1EB4E61E}">
      <dsp:nvSpPr>
        <dsp:cNvPr id="0" name=""/>
        <dsp:cNvSpPr/>
      </dsp:nvSpPr>
      <dsp:spPr>
        <a:xfrm>
          <a:off x="2634996" y="1157399"/>
          <a:ext cx="7499604" cy="55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LinkedIn and E-mail login automation, frontend message setup</a:t>
          </a:r>
          <a:endParaRPr lang="en-IN" sz="2000" kern="1200" dirty="0"/>
        </a:p>
      </dsp:txBody>
      <dsp:txXfrm>
        <a:off x="2634996" y="1157399"/>
        <a:ext cx="7499604" cy="550314"/>
      </dsp:txXfrm>
    </dsp:sp>
    <dsp:sp modelId="{72B07A84-857C-49B4-BAD7-9CBB9690D9ED}">
      <dsp:nvSpPr>
        <dsp:cNvPr id="0" name=""/>
        <dsp:cNvSpPr/>
      </dsp:nvSpPr>
      <dsp:spPr>
        <a:xfrm>
          <a:off x="0" y="1157399"/>
          <a:ext cx="2634996" cy="550314"/>
        </a:xfrm>
        <a:prstGeom prst="round2SameRect">
          <a:avLst>
            <a:gd name="adj1" fmla="val 16670"/>
            <a:gd name="adj2" fmla="val 0"/>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May-8</a:t>
          </a:r>
          <a:endParaRPr lang="en-IN" sz="2000" kern="1200" dirty="0"/>
        </a:p>
      </dsp:txBody>
      <dsp:txXfrm>
        <a:off x="26869" y="1184268"/>
        <a:ext cx="2581258" cy="523445"/>
      </dsp:txXfrm>
    </dsp:sp>
    <dsp:sp modelId="{4DA1AF69-F3F7-4B60-A3B3-013624C852C9}">
      <dsp:nvSpPr>
        <dsp:cNvPr id="0" name=""/>
        <dsp:cNvSpPr/>
      </dsp:nvSpPr>
      <dsp:spPr>
        <a:xfrm>
          <a:off x="2634996" y="1735230"/>
          <a:ext cx="7499604" cy="55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LinkedIn profile scraping, mail body automation and login testing</a:t>
          </a:r>
          <a:endParaRPr lang="en-IN" sz="2000" kern="1200" dirty="0"/>
        </a:p>
      </dsp:txBody>
      <dsp:txXfrm>
        <a:off x="2634996" y="1735230"/>
        <a:ext cx="7499604" cy="550314"/>
      </dsp:txXfrm>
    </dsp:sp>
    <dsp:sp modelId="{21C98527-AD2C-454A-8127-50964C6BE549}">
      <dsp:nvSpPr>
        <dsp:cNvPr id="0" name=""/>
        <dsp:cNvSpPr/>
      </dsp:nvSpPr>
      <dsp:spPr>
        <a:xfrm>
          <a:off x="0" y="1735230"/>
          <a:ext cx="2634996" cy="550314"/>
        </a:xfrm>
        <a:prstGeom prst="round2SameRect">
          <a:avLst>
            <a:gd name="adj1" fmla="val 16670"/>
            <a:gd name="adj2" fmla="val 0"/>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May-12</a:t>
          </a:r>
          <a:endParaRPr lang="en-IN" sz="2000" kern="1200" dirty="0"/>
        </a:p>
      </dsp:txBody>
      <dsp:txXfrm>
        <a:off x="26869" y="1762099"/>
        <a:ext cx="2581258" cy="523445"/>
      </dsp:txXfrm>
    </dsp:sp>
    <dsp:sp modelId="{818C031A-F131-4DE1-B73A-CD5D21C78D2B}">
      <dsp:nvSpPr>
        <dsp:cNvPr id="0" name=""/>
        <dsp:cNvSpPr/>
      </dsp:nvSpPr>
      <dsp:spPr>
        <a:xfrm>
          <a:off x="2634996" y="2313060"/>
          <a:ext cx="7499604" cy="55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LinkedIn Data cleansing, frontend connectivity and final testing</a:t>
          </a:r>
          <a:endParaRPr lang="en-IN" sz="2000" kern="1200" dirty="0"/>
        </a:p>
      </dsp:txBody>
      <dsp:txXfrm>
        <a:off x="2634996" y="2313060"/>
        <a:ext cx="7499604" cy="550314"/>
      </dsp:txXfrm>
    </dsp:sp>
    <dsp:sp modelId="{78424CA2-35FF-4532-AE5C-6112983FDA92}">
      <dsp:nvSpPr>
        <dsp:cNvPr id="0" name=""/>
        <dsp:cNvSpPr/>
      </dsp:nvSpPr>
      <dsp:spPr>
        <a:xfrm>
          <a:off x="0" y="2313060"/>
          <a:ext cx="2634996" cy="550314"/>
        </a:xfrm>
        <a:prstGeom prst="round2SameRect">
          <a:avLst>
            <a:gd name="adj1" fmla="val 16670"/>
            <a:gd name="adj2" fmla="val 0"/>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May-18</a:t>
          </a:r>
          <a:endParaRPr lang="en-IN" sz="2000" kern="1200" dirty="0"/>
        </a:p>
      </dsp:txBody>
      <dsp:txXfrm>
        <a:off x="26869" y="2339929"/>
        <a:ext cx="2581258" cy="523445"/>
      </dsp:txXfrm>
    </dsp:sp>
    <dsp:sp modelId="{820D004D-A7EF-4CB3-9EC6-3F2DB84268FA}">
      <dsp:nvSpPr>
        <dsp:cNvPr id="0" name=""/>
        <dsp:cNvSpPr/>
      </dsp:nvSpPr>
      <dsp:spPr>
        <a:xfrm>
          <a:off x="2634996" y="2890891"/>
          <a:ext cx="7499604" cy="55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Mail code injection and LinkedIn code binding</a:t>
          </a:r>
          <a:endParaRPr lang="en-IN" sz="2000" kern="1200" dirty="0"/>
        </a:p>
      </dsp:txBody>
      <dsp:txXfrm>
        <a:off x="2634996" y="2890891"/>
        <a:ext cx="7499604" cy="550314"/>
      </dsp:txXfrm>
    </dsp:sp>
    <dsp:sp modelId="{15835747-203F-4751-8E39-70F73C8696B9}">
      <dsp:nvSpPr>
        <dsp:cNvPr id="0" name=""/>
        <dsp:cNvSpPr/>
      </dsp:nvSpPr>
      <dsp:spPr>
        <a:xfrm>
          <a:off x="0" y="2890891"/>
          <a:ext cx="2634996" cy="550314"/>
        </a:xfrm>
        <a:prstGeom prst="round2SameRect">
          <a:avLst>
            <a:gd name="adj1" fmla="val 16670"/>
            <a:gd name="adj2" fmla="val 0"/>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May-21</a:t>
          </a:r>
          <a:endParaRPr lang="en-IN" sz="2000" kern="1200" dirty="0"/>
        </a:p>
      </dsp:txBody>
      <dsp:txXfrm>
        <a:off x="26869" y="2917760"/>
        <a:ext cx="2581258" cy="523445"/>
      </dsp:txXfrm>
    </dsp:sp>
    <dsp:sp modelId="{D23A5B84-6792-46E5-A95D-ACB45DE66EBD}">
      <dsp:nvSpPr>
        <dsp:cNvPr id="0" name=""/>
        <dsp:cNvSpPr/>
      </dsp:nvSpPr>
      <dsp:spPr>
        <a:xfrm>
          <a:off x="2634996" y="3468721"/>
          <a:ext cx="7499604" cy="55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Evaluation</a:t>
          </a:r>
          <a:endParaRPr lang="en-IN" sz="2000" kern="1200" dirty="0"/>
        </a:p>
      </dsp:txBody>
      <dsp:txXfrm>
        <a:off x="2634996" y="3468721"/>
        <a:ext cx="7499604" cy="550314"/>
      </dsp:txXfrm>
    </dsp:sp>
    <dsp:sp modelId="{4DA9B18D-4C6E-4A34-A66B-3F2BEED1D188}">
      <dsp:nvSpPr>
        <dsp:cNvPr id="0" name=""/>
        <dsp:cNvSpPr/>
      </dsp:nvSpPr>
      <dsp:spPr>
        <a:xfrm>
          <a:off x="0" y="3468721"/>
          <a:ext cx="2634996" cy="550314"/>
        </a:xfrm>
        <a:prstGeom prst="round2SameRect">
          <a:avLst>
            <a:gd name="adj1" fmla="val 16670"/>
            <a:gd name="adj2" fmla="val 0"/>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May-23</a:t>
          </a:r>
          <a:endParaRPr lang="en-IN" sz="2000" kern="1200" dirty="0"/>
        </a:p>
      </dsp:txBody>
      <dsp:txXfrm>
        <a:off x="26869" y="3495590"/>
        <a:ext cx="2581258" cy="52344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79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3"/>
          <p:cNvSpPr/>
          <p:nvPr/>
        </p:nvSpPr>
        <p:spPr>
          <a:xfrm>
            <a:off x="14214988" y="-1986703"/>
            <a:ext cx="55716" cy="557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3"/>
          <p:cNvPicPr preferRelativeResize="0"/>
          <p:nvPr/>
        </p:nvPicPr>
        <p:blipFill rotWithShape="1">
          <a:blip r:embed="rId2">
            <a:alphaModFix/>
          </a:blip>
          <a:srcRect/>
          <a:stretch/>
        </p:blipFill>
        <p:spPr>
          <a:xfrm>
            <a:off x="10938387" y="91999"/>
            <a:ext cx="1253613" cy="125361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emmawoollacott/2019/09/10/linkedin-data-scraping-ruled-legal/#49f0a9611b5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udemy.com/course/web-scraping-python-tutorial/" TargetMode="External"/><Relationship Id="rId5" Type="http://schemas.openxmlformats.org/officeDocument/2006/relationships/hyperlink" Target="https://www.udemy.com/course/pythonforbeginnersintro/" TargetMode="External"/><Relationship Id="rId4" Type="http://schemas.openxmlformats.org/officeDocument/2006/relationships/hyperlink" Target="https://about.linkedi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1524000" y="4692942"/>
            <a:ext cx="9144000" cy="85621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Times New Roman"/>
              <a:buNone/>
            </a:pPr>
            <a:r>
              <a:rPr lang="en-IN" sz="5400" b="1" dirty="0">
                <a:latin typeface="Times New Roman"/>
                <a:ea typeface="Times New Roman"/>
                <a:cs typeface="Times New Roman"/>
                <a:sym typeface="Times New Roman"/>
              </a:rPr>
              <a:t>LinkedIn Data Extraction and Mail Automation</a:t>
            </a:r>
            <a:endParaRPr dirty="0"/>
          </a:p>
        </p:txBody>
      </p:sp>
      <p:sp>
        <p:nvSpPr>
          <p:cNvPr id="91" name="Google Shape;91;p13"/>
          <p:cNvSpPr txBox="1">
            <a:spLocks noGrp="1"/>
          </p:cNvSpPr>
          <p:nvPr>
            <p:ph type="subTitle" idx="1"/>
          </p:nvPr>
        </p:nvSpPr>
        <p:spPr>
          <a:xfrm>
            <a:off x="1524000" y="2186608"/>
            <a:ext cx="9144000" cy="47707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IN" b="1" dirty="0">
                <a:latin typeface="Times New Roman"/>
                <a:ea typeface="Times New Roman"/>
                <a:cs typeface="Times New Roman"/>
                <a:sym typeface="Times New Roman"/>
              </a:rPr>
              <a:t>15CSE387 – Open Lab</a:t>
            </a:r>
            <a:endParaRPr dirty="0"/>
          </a:p>
          <a:p>
            <a:pPr marL="0" lvl="0" indent="0" algn="ctr" rtl="0">
              <a:lnSpc>
                <a:spcPct val="90000"/>
              </a:lnSpc>
              <a:spcBef>
                <a:spcPts val="1000"/>
              </a:spcBef>
              <a:spcAft>
                <a:spcPts val="0"/>
              </a:spcAft>
              <a:buClr>
                <a:schemeClr val="dk1"/>
              </a:buClr>
              <a:buSzPts val="2400"/>
              <a:buNone/>
            </a:pPr>
            <a:endParaRPr b="1" dirty="0">
              <a:latin typeface="Times New Roman"/>
              <a:ea typeface="Times New Roman"/>
              <a:cs typeface="Times New Roman"/>
              <a:sym typeface="Times New Roman"/>
            </a:endParaRPr>
          </a:p>
        </p:txBody>
      </p:sp>
      <p:sp>
        <p:nvSpPr>
          <p:cNvPr id="92" name="Google Shape;92;p13"/>
          <p:cNvSpPr txBox="1"/>
          <p:nvPr/>
        </p:nvSpPr>
        <p:spPr>
          <a:xfrm>
            <a:off x="1524000" y="3106784"/>
            <a:ext cx="9144000" cy="477078"/>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1"/>
              </a:buClr>
              <a:buSzPts val="2960"/>
              <a:buFont typeface="Arial"/>
              <a:buNone/>
            </a:pPr>
            <a:r>
              <a:rPr lang="en-US" sz="2960" b="0" i="0" u="none" strike="noStrike" cap="none" dirty="0">
                <a:solidFill>
                  <a:schemeClr val="dk1"/>
                </a:solidFill>
                <a:latin typeface="Times New Roman"/>
                <a:ea typeface="Times New Roman"/>
                <a:cs typeface="Times New Roman"/>
                <a:sym typeface="Times New Roman"/>
              </a:rPr>
              <a:t>Project Presentation</a:t>
            </a:r>
            <a:endParaRPr sz="2960" b="0" i="0" u="none" strike="noStrike" cap="none" dirty="0">
              <a:solidFill>
                <a:schemeClr val="dk1"/>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3064358" y="207478"/>
            <a:ext cx="6063284" cy="15360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Expected System Outcomes</a:t>
            </a:r>
            <a:endParaRPr dirty="0"/>
          </a:p>
        </p:txBody>
      </p:sp>
      <p:sp>
        <p:nvSpPr>
          <p:cNvPr id="170" name="Google Shape;17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pPr>
            <a:r>
              <a:rPr lang="en-US" dirty="0"/>
              <a:t>The details of a person (like Name, Position, Address, Connection count, Skills, Companies Interested, Profile URL) using his LinkedIn profile link( and store the details in a CSV file).</a:t>
            </a:r>
          </a:p>
          <a:p>
            <a:pPr marL="635000" indent="-457200">
              <a:spcBef>
                <a:spcPts val="0"/>
              </a:spcBef>
              <a:buSzPts val="2800"/>
            </a:pPr>
            <a:r>
              <a:rPr lang="en-US" dirty="0"/>
              <a:t>We will also send the same details to the users email.</a:t>
            </a:r>
          </a:p>
        </p:txBody>
      </p:sp>
      <p:sp>
        <p:nvSpPr>
          <p:cNvPr id="171" name="Google Shape;1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72" name="Google Shape;17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73" name="Google Shape;17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838200" y="33530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Individual Team Member Contribution</a:t>
            </a:r>
            <a:endParaRPr/>
          </a:p>
        </p:txBody>
      </p:sp>
      <p:graphicFrame>
        <p:nvGraphicFramePr>
          <p:cNvPr id="179" name="Google Shape;179;p23"/>
          <p:cNvGraphicFramePr/>
          <p:nvPr>
            <p:extLst>
              <p:ext uri="{D42A27DB-BD31-4B8C-83A1-F6EECF244321}">
                <p14:modId xmlns:p14="http://schemas.microsoft.com/office/powerpoint/2010/main" val="1120476319"/>
              </p:ext>
            </p:extLst>
          </p:nvPr>
        </p:nvGraphicFramePr>
        <p:xfrm>
          <a:off x="829559" y="1825625"/>
          <a:ext cx="10524241" cy="4436075"/>
        </p:xfrm>
        <a:graphic>
          <a:graphicData uri="http://schemas.openxmlformats.org/drawingml/2006/table">
            <a:tbl>
              <a:tblPr firstRow="1" bandRow="1">
                <a:noFill/>
                <a:tableStyleId>{1ED9B853-82A8-4954-A1CB-6BC91CACF87E}</a:tableStyleId>
              </a:tblPr>
              <a:tblGrid>
                <a:gridCol w="5266441">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633725">
                <a:tc>
                  <a:txBody>
                    <a:bodyPr/>
                    <a:lstStyle/>
                    <a:p>
                      <a:pPr marL="0" marR="0" lvl="0" indent="0" algn="ctr" rtl="0">
                        <a:spcBef>
                          <a:spcPts val="0"/>
                        </a:spcBef>
                        <a:spcAft>
                          <a:spcPts val="0"/>
                        </a:spcAft>
                        <a:buNone/>
                      </a:pPr>
                      <a:r>
                        <a:rPr lang="en-IN" sz="3200" u="none" strike="noStrike" cap="none" dirty="0">
                          <a:latin typeface="Times New Roman"/>
                          <a:ea typeface="Times New Roman"/>
                          <a:cs typeface="Times New Roman"/>
                          <a:sym typeface="Times New Roman"/>
                        </a:rPr>
                        <a:t>Team Member</a:t>
                      </a:r>
                      <a:endParaRPr sz="1800" dirty="0"/>
                    </a:p>
                  </a:txBody>
                  <a:tcPr marL="91450" marR="91450" marT="45725" marB="45725"/>
                </a:tc>
                <a:tc>
                  <a:txBody>
                    <a:bodyPr/>
                    <a:lstStyle/>
                    <a:p>
                      <a:pPr marL="0" marR="0" lvl="0" indent="0" algn="ctr" rtl="0">
                        <a:spcBef>
                          <a:spcPts val="0"/>
                        </a:spcBef>
                        <a:spcAft>
                          <a:spcPts val="0"/>
                        </a:spcAft>
                        <a:buNone/>
                      </a:pPr>
                      <a:r>
                        <a:rPr lang="en-IN" sz="3200" u="none" strike="noStrike" cap="none">
                          <a:latin typeface="Times New Roman"/>
                          <a:ea typeface="Times New Roman"/>
                          <a:cs typeface="Times New Roman"/>
                          <a:sym typeface="Times New Roman"/>
                        </a:rPr>
                        <a:t>Contribution</a:t>
                      </a:r>
                      <a:endParaRPr sz="1800"/>
                    </a:p>
                  </a:txBody>
                  <a:tcPr marL="91450" marR="91450" marT="45725" marB="45725"/>
                </a:tc>
                <a:extLst>
                  <a:ext uri="{0D108BD9-81ED-4DB2-BD59-A6C34878D82A}">
                    <a16:rowId xmlns:a16="http://schemas.microsoft.com/office/drawing/2014/main" val="10000"/>
                  </a:ext>
                </a:extLst>
              </a:tr>
              <a:tr h="633725">
                <a:tc>
                  <a:txBody>
                    <a:bodyPr/>
                    <a:lstStyle/>
                    <a:p>
                      <a:pPr marL="0" marR="0" lvl="0" indent="0" algn="l" rtl="0">
                        <a:spcBef>
                          <a:spcPts val="0"/>
                        </a:spcBef>
                        <a:spcAft>
                          <a:spcPts val="0"/>
                        </a:spcAft>
                        <a:buNone/>
                      </a:pPr>
                      <a:r>
                        <a:rPr lang="en-US" sz="2800" dirty="0"/>
                        <a:t>V Akhil</a:t>
                      </a:r>
                      <a:endParaRPr sz="2800" dirty="0"/>
                    </a:p>
                  </a:txBody>
                  <a:tcPr marL="91450" marR="91450" marT="45725" marB="45725"/>
                </a:tc>
                <a:tc>
                  <a:txBody>
                    <a:bodyPr/>
                    <a:lstStyle/>
                    <a:p>
                      <a:pPr marL="0" marR="0" lvl="0" indent="0" algn="l" rtl="0">
                        <a:spcBef>
                          <a:spcPts val="0"/>
                        </a:spcBef>
                        <a:spcAft>
                          <a:spcPts val="0"/>
                        </a:spcAft>
                        <a:buNone/>
                      </a:pPr>
                      <a:r>
                        <a:rPr lang="en-US" sz="2800" dirty="0"/>
                        <a:t>Frontend and Data Cleanser</a:t>
                      </a:r>
                      <a:endParaRPr sz="2800" dirty="0"/>
                    </a:p>
                  </a:txBody>
                  <a:tcPr marL="91450" marR="91450" marT="45725" marB="45725"/>
                </a:tc>
                <a:extLst>
                  <a:ext uri="{0D108BD9-81ED-4DB2-BD59-A6C34878D82A}">
                    <a16:rowId xmlns:a16="http://schemas.microsoft.com/office/drawing/2014/main" val="10001"/>
                  </a:ext>
                </a:extLst>
              </a:tr>
              <a:tr h="633725">
                <a:tc>
                  <a:txBody>
                    <a:bodyPr/>
                    <a:lstStyle/>
                    <a:p>
                      <a:pPr marL="0" marR="0" lvl="0" indent="0" algn="l" rtl="0">
                        <a:spcBef>
                          <a:spcPts val="0"/>
                        </a:spcBef>
                        <a:spcAft>
                          <a:spcPts val="0"/>
                        </a:spcAft>
                        <a:buNone/>
                      </a:pPr>
                      <a:r>
                        <a:rPr lang="en-US" sz="2800" dirty="0"/>
                        <a:t>K Kamal</a:t>
                      </a:r>
                    </a:p>
                  </a:txBody>
                  <a:tcPr marL="91450" marR="91450" marT="45725" marB="45725"/>
                </a:tc>
                <a:tc>
                  <a:txBody>
                    <a:bodyPr/>
                    <a:lstStyle/>
                    <a:p>
                      <a:pPr marL="0" marR="0" lvl="0" indent="0" algn="l" rtl="0">
                        <a:spcBef>
                          <a:spcPts val="0"/>
                        </a:spcBef>
                        <a:spcAft>
                          <a:spcPts val="0"/>
                        </a:spcAft>
                        <a:buNone/>
                      </a:pPr>
                      <a:r>
                        <a:rPr lang="en-US" sz="2800" dirty="0"/>
                        <a:t>Tester and Data Cleanser</a:t>
                      </a:r>
                      <a:endParaRPr sz="2800" dirty="0"/>
                    </a:p>
                  </a:txBody>
                  <a:tcPr marL="91450" marR="91450" marT="45725" marB="45725"/>
                </a:tc>
                <a:extLst>
                  <a:ext uri="{0D108BD9-81ED-4DB2-BD59-A6C34878D82A}">
                    <a16:rowId xmlns:a16="http://schemas.microsoft.com/office/drawing/2014/main" val="10002"/>
                  </a:ext>
                </a:extLst>
              </a:tr>
              <a:tr h="633725">
                <a:tc>
                  <a:txBody>
                    <a:bodyPr/>
                    <a:lstStyle/>
                    <a:p>
                      <a:pPr marL="0" marR="0" lvl="0" indent="0" algn="l" rtl="0">
                        <a:spcBef>
                          <a:spcPts val="0"/>
                        </a:spcBef>
                        <a:spcAft>
                          <a:spcPts val="0"/>
                        </a:spcAft>
                        <a:buNone/>
                      </a:pPr>
                      <a:r>
                        <a:rPr lang="en-US" sz="2800" dirty="0"/>
                        <a:t>T V </a:t>
                      </a:r>
                      <a:r>
                        <a:rPr lang="en-US" sz="2800" dirty="0" err="1"/>
                        <a:t>Premchand</a:t>
                      </a:r>
                      <a:endParaRPr sz="2800" dirty="0"/>
                    </a:p>
                  </a:txBody>
                  <a:tcPr marL="91450" marR="91450" marT="45725" marB="45725"/>
                </a:tc>
                <a:tc>
                  <a:txBody>
                    <a:bodyPr/>
                    <a:lstStyle/>
                    <a:p>
                      <a:pPr marL="0" marR="0" lvl="0" indent="0" algn="l" rtl="0">
                        <a:spcBef>
                          <a:spcPts val="0"/>
                        </a:spcBef>
                        <a:spcAft>
                          <a:spcPts val="0"/>
                        </a:spcAft>
                        <a:buNone/>
                      </a:pPr>
                      <a:r>
                        <a:rPr lang="en-US" sz="2800" dirty="0"/>
                        <a:t>Frontend and backend developer</a:t>
                      </a:r>
                      <a:endParaRPr sz="2800" dirty="0"/>
                    </a:p>
                  </a:txBody>
                  <a:tcPr marL="91450" marR="91450" marT="45725" marB="45725"/>
                </a:tc>
                <a:extLst>
                  <a:ext uri="{0D108BD9-81ED-4DB2-BD59-A6C34878D82A}">
                    <a16:rowId xmlns:a16="http://schemas.microsoft.com/office/drawing/2014/main" val="10003"/>
                  </a:ext>
                </a:extLst>
              </a:tr>
              <a:tr h="633725">
                <a:tc>
                  <a:txBody>
                    <a:bodyPr/>
                    <a:lstStyle/>
                    <a:p>
                      <a:pPr marL="0" marR="0" lvl="0" indent="0" algn="l" rtl="0">
                        <a:spcBef>
                          <a:spcPts val="0"/>
                        </a:spcBef>
                        <a:spcAft>
                          <a:spcPts val="0"/>
                        </a:spcAft>
                        <a:buNone/>
                      </a:pPr>
                      <a:r>
                        <a:rPr lang="en-US" sz="2800" dirty="0"/>
                        <a:t>Y V Sravan Kumar Reddy</a:t>
                      </a:r>
                      <a:endParaRPr sz="2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Python developer (Email)</a:t>
                      </a:r>
                      <a:endParaRPr sz="2800" dirty="0"/>
                    </a:p>
                  </a:txBody>
                  <a:tcPr marL="91450" marR="91450" marT="45725" marB="45725"/>
                </a:tc>
                <a:extLst>
                  <a:ext uri="{0D108BD9-81ED-4DB2-BD59-A6C34878D82A}">
                    <a16:rowId xmlns:a16="http://schemas.microsoft.com/office/drawing/2014/main" val="10004"/>
                  </a:ext>
                </a:extLst>
              </a:tr>
              <a:tr h="633725">
                <a:tc>
                  <a:txBody>
                    <a:bodyPr/>
                    <a:lstStyle/>
                    <a:p>
                      <a:pPr marL="0" marR="0" lvl="0" indent="0" algn="l" rtl="0">
                        <a:spcBef>
                          <a:spcPts val="0"/>
                        </a:spcBef>
                        <a:spcAft>
                          <a:spcPts val="0"/>
                        </a:spcAft>
                        <a:buNone/>
                      </a:pPr>
                      <a:r>
                        <a:rPr lang="en-US" sz="2800" dirty="0"/>
                        <a:t>Ajith Pai</a:t>
                      </a:r>
                      <a:endParaRPr sz="2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Python developer (LinkedIn)</a:t>
                      </a:r>
                    </a:p>
                  </a:txBody>
                  <a:tcPr marL="91450" marR="91450" marT="45725" marB="45725"/>
                </a:tc>
                <a:extLst>
                  <a:ext uri="{0D108BD9-81ED-4DB2-BD59-A6C34878D82A}">
                    <a16:rowId xmlns:a16="http://schemas.microsoft.com/office/drawing/2014/main" val="10005"/>
                  </a:ext>
                </a:extLst>
              </a:tr>
              <a:tr h="633725">
                <a:tc>
                  <a:txBody>
                    <a:bodyPr/>
                    <a:lstStyle/>
                    <a:p>
                      <a:pPr marL="0" marR="0" lvl="0" indent="0" algn="l" rtl="0">
                        <a:spcBef>
                          <a:spcPts val="0"/>
                        </a:spcBef>
                        <a:spcAft>
                          <a:spcPts val="0"/>
                        </a:spcAft>
                        <a:buNone/>
                      </a:pPr>
                      <a:r>
                        <a:rPr lang="en-US" sz="2800" dirty="0"/>
                        <a:t>E </a:t>
                      </a:r>
                      <a:r>
                        <a:rPr lang="en-US" sz="2800" dirty="0" err="1"/>
                        <a:t>Srekar</a:t>
                      </a:r>
                      <a:endParaRPr sz="2800" dirty="0"/>
                    </a:p>
                  </a:txBody>
                  <a:tcPr marL="91450" marR="91450" marT="45725" marB="45725"/>
                </a:tc>
                <a:tc>
                  <a:txBody>
                    <a:bodyPr/>
                    <a:lstStyle/>
                    <a:p>
                      <a:pPr marL="0" marR="0" lvl="0" indent="0" algn="l" rtl="0">
                        <a:spcBef>
                          <a:spcPts val="0"/>
                        </a:spcBef>
                        <a:spcAft>
                          <a:spcPts val="0"/>
                        </a:spcAft>
                        <a:buNone/>
                      </a:pPr>
                      <a:r>
                        <a:rPr lang="en-US" sz="2800" dirty="0"/>
                        <a:t>Python developer (LinkedIn)</a:t>
                      </a:r>
                      <a:endParaRPr sz="2800" dirty="0"/>
                    </a:p>
                  </a:txBody>
                  <a:tcPr marL="91450" marR="91450" marT="45725" marB="45725"/>
                </a:tc>
                <a:extLst>
                  <a:ext uri="{0D108BD9-81ED-4DB2-BD59-A6C34878D82A}">
                    <a16:rowId xmlns:a16="http://schemas.microsoft.com/office/drawing/2014/main" val="10006"/>
                  </a:ext>
                </a:extLst>
              </a:tr>
            </a:tbl>
          </a:graphicData>
        </a:graphic>
      </p:graphicFrame>
      <p:sp>
        <p:nvSpPr>
          <p:cNvPr id="180" name="Google Shape;18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81" name="Google Shape;1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82" name="Google Shape;1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Timeline Chart</a:t>
            </a:r>
            <a:endParaRPr b="1">
              <a:latin typeface="Times New Roman"/>
              <a:ea typeface="Times New Roman"/>
              <a:cs typeface="Times New Roman"/>
              <a:sym typeface="Times New Roman"/>
            </a:endParaRPr>
          </a:p>
        </p:txBody>
      </p:sp>
      <p:sp>
        <p:nvSpPr>
          <p:cNvPr id="189" name="Google Shape;18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90" name="Google Shape;19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91" name="Google Shape;19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graphicFrame>
        <p:nvGraphicFramePr>
          <p:cNvPr id="3" name="Diagram 2">
            <a:extLst>
              <a:ext uri="{FF2B5EF4-FFF2-40B4-BE49-F238E27FC236}">
                <a16:creationId xmlns:a16="http://schemas.microsoft.com/office/drawing/2014/main" id="{AD71B685-AC17-4AAA-BC9C-1861EB3625CA}"/>
              </a:ext>
            </a:extLst>
          </p:cNvPr>
          <p:cNvGraphicFramePr/>
          <p:nvPr>
            <p:extLst>
              <p:ext uri="{D42A27DB-BD31-4B8C-83A1-F6EECF244321}">
                <p14:modId xmlns:p14="http://schemas.microsoft.com/office/powerpoint/2010/main" val="1183040303"/>
              </p:ext>
            </p:extLst>
          </p:nvPr>
        </p:nvGraphicFramePr>
        <p:xfrm>
          <a:off x="838200" y="1886552"/>
          <a:ext cx="10134600" cy="4020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References</a:t>
            </a:r>
            <a:endParaRPr dirty="0"/>
          </a:p>
        </p:txBody>
      </p:sp>
      <p:sp>
        <p:nvSpPr>
          <p:cNvPr id="197" name="Google Shape;197;p25"/>
          <p:cNvSpPr txBox="1">
            <a:spLocks noGrp="1"/>
          </p:cNvSpPr>
          <p:nvPr>
            <p:ph type="body" idx="1"/>
          </p:nvPr>
        </p:nvSpPr>
        <p:spPr>
          <a:xfrm>
            <a:off x="838200" y="1855442"/>
            <a:ext cx="10515600" cy="4351338"/>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pPr>
            <a:r>
              <a:rPr lang="en-IN" dirty="0">
                <a:hlinkClick r:id="rId3"/>
              </a:rPr>
              <a:t>https://www.forbes.com/sites/emmawoollacott/2019/09/10/linkedin-data-scraping-ruled-legal/#49f0a9611b54</a:t>
            </a:r>
            <a:endParaRPr lang="en-IN" dirty="0"/>
          </a:p>
          <a:p>
            <a:pPr marL="177800" indent="0">
              <a:spcBef>
                <a:spcPts val="0"/>
              </a:spcBef>
              <a:buSzPts val="2800"/>
              <a:buNone/>
            </a:pPr>
            <a:endParaRPr lang="en-IN" dirty="0"/>
          </a:p>
          <a:p>
            <a:pPr marL="635000" indent="-457200">
              <a:spcBef>
                <a:spcPts val="0"/>
              </a:spcBef>
              <a:buSzPts val="2800"/>
            </a:pPr>
            <a:r>
              <a:rPr lang="en-IN" dirty="0">
                <a:hlinkClick r:id="rId4"/>
              </a:rPr>
              <a:t>https://about.linkedin.com/</a:t>
            </a:r>
            <a:endParaRPr lang="en-IN" dirty="0"/>
          </a:p>
          <a:p>
            <a:pPr marL="635000" indent="-457200">
              <a:spcBef>
                <a:spcPts val="0"/>
              </a:spcBef>
              <a:buSzPts val="2800"/>
            </a:pPr>
            <a:endParaRPr lang="en-IN" dirty="0"/>
          </a:p>
          <a:p>
            <a:pPr marL="635000" indent="-457200">
              <a:spcBef>
                <a:spcPts val="0"/>
              </a:spcBef>
              <a:buSzPts val="2800"/>
            </a:pPr>
            <a:r>
              <a:rPr lang="en-IN" dirty="0">
                <a:hlinkClick r:id="rId5"/>
              </a:rPr>
              <a:t>https://www.udemy.com/course/pythonforbeginnersintro/</a:t>
            </a:r>
            <a:endParaRPr lang="en-IN" dirty="0"/>
          </a:p>
          <a:p>
            <a:pPr marL="635000" indent="-457200">
              <a:spcBef>
                <a:spcPts val="0"/>
              </a:spcBef>
              <a:buSzPts val="2800"/>
            </a:pPr>
            <a:endParaRPr lang="en-IN" dirty="0"/>
          </a:p>
          <a:p>
            <a:pPr marL="635000" indent="-457200">
              <a:spcBef>
                <a:spcPts val="0"/>
              </a:spcBef>
              <a:buSzPts val="2800"/>
            </a:pPr>
            <a:r>
              <a:rPr lang="en-IN" dirty="0">
                <a:hlinkClick r:id="rId6"/>
              </a:rPr>
              <a:t>https://www.udemy.com/course/web-scraping-python-tutorial/</a:t>
            </a:r>
            <a:endParaRPr lang="en-IN" dirty="0"/>
          </a:p>
          <a:p>
            <a:pPr marL="635000" indent="-457200">
              <a:spcBef>
                <a:spcPts val="0"/>
              </a:spcBef>
              <a:buSzPts val="2800"/>
            </a:pPr>
            <a:endParaRPr lang="en-IN" dirty="0"/>
          </a:p>
          <a:p>
            <a:pPr marL="177800" indent="0">
              <a:spcBef>
                <a:spcPts val="0"/>
              </a:spcBef>
              <a:buSzPts val="2800"/>
              <a:buNone/>
            </a:pPr>
            <a:endParaRPr lang="en-IN" dirty="0"/>
          </a:p>
          <a:p>
            <a:pPr marL="635000" indent="-457200">
              <a:spcBef>
                <a:spcPts val="0"/>
              </a:spcBef>
              <a:buSzPts val="2800"/>
            </a:pPr>
            <a:endParaRPr lang="en-IN" dirty="0"/>
          </a:p>
          <a:p>
            <a:pPr marL="635000" indent="-457200">
              <a:spcBef>
                <a:spcPts val="0"/>
              </a:spcBef>
              <a:buSzPts val="2800"/>
            </a:pPr>
            <a:endParaRPr dirty="0"/>
          </a:p>
        </p:txBody>
      </p:sp>
      <p:sp>
        <p:nvSpPr>
          <p:cNvPr id="198" name="Google Shape;19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199" name="Google Shape;19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200" name="Google Shape;20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p:nvPr/>
        </p:nvSpPr>
        <p:spPr>
          <a:xfrm>
            <a:off x="838200" y="1029712"/>
            <a:ext cx="9230139" cy="550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Category( Software/Hardware): Software</a:t>
            </a:r>
            <a:endParaRPr dirty="0"/>
          </a:p>
          <a:p>
            <a:pPr marL="0" marR="0" lvl="0" indent="0" algn="l" rtl="0">
              <a:spcBef>
                <a:spcPts val="0"/>
              </a:spcBef>
              <a:spcAft>
                <a:spcPts val="0"/>
              </a:spcAft>
              <a:buNone/>
            </a:pPr>
            <a:endParaRPr sz="3200" b="1"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Team Members:</a:t>
            </a:r>
            <a:endParaRPr dirty="0"/>
          </a:p>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1. V Akhil</a:t>
            </a:r>
            <a:endParaRPr dirty="0"/>
          </a:p>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2. K Kamal</a:t>
            </a:r>
            <a:endParaRPr dirty="0"/>
          </a:p>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3. T V </a:t>
            </a:r>
            <a:r>
              <a:rPr lang="en-IN" sz="3200" dirty="0" err="1">
                <a:solidFill>
                  <a:srgbClr val="000000"/>
                </a:solidFill>
                <a:latin typeface="Times New Roman"/>
                <a:ea typeface="Times New Roman"/>
                <a:cs typeface="Times New Roman"/>
                <a:sym typeface="Times New Roman"/>
              </a:rPr>
              <a:t>Premchand</a:t>
            </a:r>
            <a:endParaRPr dirty="0"/>
          </a:p>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4. Y V Sravan Kumar Reddy</a:t>
            </a:r>
            <a:endParaRPr dirty="0"/>
          </a:p>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5. Ajith Pai</a:t>
            </a:r>
            <a:endParaRPr dirty="0"/>
          </a:p>
          <a:p>
            <a:pPr marL="0" marR="0" lvl="0" indent="0" algn="l" rtl="0">
              <a:spcBef>
                <a:spcPts val="0"/>
              </a:spcBef>
              <a:spcAft>
                <a:spcPts val="0"/>
              </a:spcAft>
              <a:buNone/>
            </a:pPr>
            <a:r>
              <a:rPr lang="en-IN" sz="3200" dirty="0">
                <a:solidFill>
                  <a:srgbClr val="000000"/>
                </a:solidFill>
                <a:latin typeface="Times New Roman"/>
                <a:ea typeface="Times New Roman"/>
                <a:cs typeface="Times New Roman"/>
                <a:sym typeface="Times New Roman"/>
              </a:rPr>
              <a:t>6. E </a:t>
            </a:r>
            <a:r>
              <a:rPr lang="en-IN" sz="3200" dirty="0" err="1">
                <a:solidFill>
                  <a:srgbClr val="000000"/>
                </a:solidFill>
                <a:latin typeface="Times New Roman"/>
                <a:ea typeface="Times New Roman"/>
                <a:cs typeface="Times New Roman"/>
                <a:sym typeface="Times New Roman"/>
              </a:rPr>
              <a:t>Srekar</a:t>
            </a:r>
            <a:endParaRPr sz="3200" dirty="0">
              <a:solidFill>
                <a:schemeClr val="dk1"/>
              </a:solidFill>
              <a:latin typeface="Times New Roman"/>
              <a:ea typeface="Times New Roman"/>
              <a:cs typeface="Times New Roman"/>
              <a:sym typeface="Times New Roman"/>
            </a:endParaRPr>
          </a:p>
        </p:txBody>
      </p:sp>
      <p:sp>
        <p:nvSpPr>
          <p:cNvPr id="99" name="Google Shape;9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0" name="Google Shape;10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01" name="Google Shape;10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Department of CSE, ASE BLR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Overview</a:t>
            </a:r>
            <a:endParaRPr/>
          </a:p>
        </p:txBody>
      </p:sp>
      <p:sp>
        <p:nvSpPr>
          <p:cNvPr id="107" name="Google Shape;10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2590"/>
              <a:buChar char="•"/>
            </a:pPr>
            <a:r>
              <a:rPr lang="en-IN" sz="2590" dirty="0">
                <a:latin typeface="Times New Roman"/>
                <a:ea typeface="Times New Roman"/>
                <a:cs typeface="Times New Roman"/>
                <a:sym typeface="Times New Roman"/>
              </a:rPr>
              <a:t>Motivation</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Problem Statement</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Proposed Solution</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Technology Stack</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Use Case Diagram</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Use Case Description</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Expected System Outcomes</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Individual Team Member Contributions</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Timeline Chart</a:t>
            </a:r>
            <a:endParaRPr dirty="0"/>
          </a:p>
          <a:p>
            <a:pPr marL="228600" lvl="0" indent="-228600" algn="l" rtl="0">
              <a:lnSpc>
                <a:spcPct val="70000"/>
              </a:lnSpc>
              <a:spcBef>
                <a:spcPts val="1000"/>
              </a:spcBef>
              <a:spcAft>
                <a:spcPts val="0"/>
              </a:spcAft>
              <a:buClr>
                <a:schemeClr val="dk1"/>
              </a:buClr>
              <a:buSzPts val="2590"/>
              <a:buChar char="•"/>
            </a:pPr>
            <a:r>
              <a:rPr lang="en-IN" sz="2590" dirty="0">
                <a:latin typeface="Times New Roman"/>
                <a:ea typeface="Times New Roman"/>
                <a:cs typeface="Times New Roman"/>
                <a:sym typeface="Times New Roman"/>
              </a:rPr>
              <a:t>References</a:t>
            </a:r>
            <a:endParaRPr dirty="0"/>
          </a:p>
          <a:p>
            <a:pPr marL="228600" lvl="0" indent="-64135" algn="l" rtl="0">
              <a:lnSpc>
                <a:spcPct val="70000"/>
              </a:lnSpc>
              <a:spcBef>
                <a:spcPts val="1000"/>
              </a:spcBef>
              <a:spcAft>
                <a:spcPts val="0"/>
              </a:spcAft>
              <a:buClr>
                <a:schemeClr val="dk1"/>
              </a:buClr>
              <a:buSzPts val="2590"/>
              <a:buNone/>
            </a:pPr>
            <a:endParaRPr sz="2590" dirty="0">
              <a:latin typeface="Times New Roman"/>
              <a:ea typeface="Times New Roman"/>
              <a:cs typeface="Times New Roman"/>
              <a:sym typeface="Times New Roman"/>
            </a:endParaRPr>
          </a:p>
          <a:p>
            <a:pPr marL="228600" lvl="0" indent="-64135" algn="l" rtl="0">
              <a:lnSpc>
                <a:spcPct val="70000"/>
              </a:lnSpc>
              <a:spcBef>
                <a:spcPts val="1000"/>
              </a:spcBef>
              <a:spcAft>
                <a:spcPts val="0"/>
              </a:spcAft>
              <a:buClr>
                <a:schemeClr val="dk1"/>
              </a:buClr>
              <a:buSzPts val="2590"/>
              <a:buNone/>
            </a:pPr>
            <a:endParaRPr sz="2590" dirty="0">
              <a:latin typeface="Times New Roman"/>
              <a:ea typeface="Times New Roman"/>
              <a:cs typeface="Times New Roman"/>
              <a:sym typeface="Times New Roman"/>
            </a:endParaRPr>
          </a:p>
          <a:p>
            <a:pPr marL="228600" lvl="0" indent="-64135" algn="l" rtl="0">
              <a:lnSpc>
                <a:spcPct val="70000"/>
              </a:lnSpc>
              <a:spcBef>
                <a:spcPts val="1000"/>
              </a:spcBef>
              <a:spcAft>
                <a:spcPts val="0"/>
              </a:spcAft>
              <a:buClr>
                <a:schemeClr val="dk1"/>
              </a:buClr>
              <a:buSzPts val="2590"/>
              <a:buNone/>
            </a:pPr>
            <a:endParaRPr sz="2590" dirty="0">
              <a:latin typeface="Times New Roman"/>
              <a:ea typeface="Times New Roman"/>
              <a:cs typeface="Times New Roman"/>
              <a:sym typeface="Times New Roman"/>
            </a:endParaRPr>
          </a:p>
          <a:p>
            <a:pPr marL="228600" lvl="0" indent="-64135" algn="l" rtl="0">
              <a:lnSpc>
                <a:spcPct val="70000"/>
              </a:lnSpc>
              <a:spcBef>
                <a:spcPts val="1000"/>
              </a:spcBef>
              <a:spcAft>
                <a:spcPts val="0"/>
              </a:spcAft>
              <a:buClr>
                <a:schemeClr val="dk1"/>
              </a:buClr>
              <a:buSzPts val="2590"/>
              <a:buNone/>
            </a:pPr>
            <a:endParaRPr sz="2590" dirty="0">
              <a:latin typeface="Times New Roman"/>
              <a:ea typeface="Times New Roman"/>
              <a:cs typeface="Times New Roman"/>
              <a:sym typeface="Times New Roman"/>
            </a:endParaRPr>
          </a:p>
        </p:txBody>
      </p:sp>
      <p:sp>
        <p:nvSpPr>
          <p:cNvPr id="108" name="Google Shape;10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09" name="Google Shape;10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10" name="Google Shape;11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Motivation</a:t>
            </a:r>
            <a:endParaRPr dirty="0"/>
          </a:p>
        </p:txBody>
      </p:sp>
      <p:sp>
        <p:nvSpPr>
          <p:cNvPr id="125" name="Google Shape;12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just">
              <a:spcBef>
                <a:spcPts val="0"/>
              </a:spcBef>
              <a:buSzPts val="2800"/>
              <a:buNone/>
            </a:pPr>
            <a:r>
              <a:rPr lang="en-US" dirty="0"/>
              <a:t>A lot of companies put the job role out and get thousands of entries! One of the criteria the company uses for the processing of application is LinkedIn. It gets really challenging to pick each entry and go through the profile. So to effectively resolve the issue we have automated the process of LinkedIn summarization. Giving appropriate data in a structured format just in a single line. Making the Job very simple.</a:t>
            </a:r>
            <a:endParaRPr dirty="0"/>
          </a:p>
        </p:txBody>
      </p:sp>
      <p:sp>
        <p:nvSpPr>
          <p:cNvPr id="126" name="Google Shape;1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27" name="Google Shape;1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28" name="Google Shape;1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extLst>
      <p:ext uri="{BB962C8B-B14F-4D97-AF65-F5344CB8AC3E}">
        <p14:creationId xmlns:p14="http://schemas.microsoft.com/office/powerpoint/2010/main" val="395004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Problem Statement</a:t>
            </a:r>
            <a:endParaRPr dirty="0"/>
          </a:p>
        </p:txBody>
      </p:sp>
      <p:sp>
        <p:nvSpPr>
          <p:cNvPr id="125" name="Google Shape;12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just" rtl="0">
              <a:lnSpc>
                <a:spcPct val="90000"/>
              </a:lnSpc>
              <a:spcBef>
                <a:spcPts val="0"/>
              </a:spcBef>
              <a:spcAft>
                <a:spcPts val="0"/>
              </a:spcAft>
              <a:buClr>
                <a:schemeClr val="dk1"/>
              </a:buClr>
              <a:buSzPts val="2800"/>
              <a:buNone/>
            </a:pPr>
            <a:r>
              <a:rPr lang="en-US" dirty="0"/>
              <a:t>Develop a software application that can automate the data extraction process from LinkedIn profiles and automatically sends the data extracted via email platforms.</a:t>
            </a:r>
            <a:endParaRPr dirty="0"/>
          </a:p>
        </p:txBody>
      </p:sp>
      <p:sp>
        <p:nvSpPr>
          <p:cNvPr id="126" name="Google Shape;1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27" name="Google Shape;1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28" name="Google Shape;1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Proposed Solution</a:t>
            </a:r>
            <a:endParaRPr/>
          </a:p>
        </p:txBody>
      </p:sp>
      <p:sp>
        <p:nvSpPr>
          <p:cNvPr id="134" name="Google Shape;13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dirty="0"/>
              <a:t>The profile reading and extracting data from the LinkedIn profile can be automated using some web automation tools and the result obtained, i.e., the LinkedIn profiles data can be sent to the client/user via automated email.</a:t>
            </a:r>
          </a:p>
          <a:p>
            <a:pPr marL="0" lvl="0" indent="0" algn="just" rtl="0">
              <a:lnSpc>
                <a:spcPct val="90000"/>
              </a:lnSpc>
              <a:spcBef>
                <a:spcPts val="0"/>
              </a:spcBef>
              <a:spcAft>
                <a:spcPts val="0"/>
              </a:spcAft>
              <a:buClr>
                <a:schemeClr val="dk1"/>
              </a:buClr>
              <a:buSzPts val="2800"/>
              <a:buNone/>
            </a:pPr>
            <a:endParaRPr lang="en-US" dirty="0"/>
          </a:p>
          <a:p>
            <a:pPr indent="-457200" algn="just">
              <a:spcBef>
                <a:spcPts val="0"/>
              </a:spcBef>
              <a:buSzPts val="2800"/>
            </a:pPr>
            <a:r>
              <a:rPr lang="en-US" dirty="0"/>
              <a:t>Web Scraping</a:t>
            </a:r>
          </a:p>
          <a:p>
            <a:pPr indent="-457200" algn="just">
              <a:spcBef>
                <a:spcPts val="0"/>
              </a:spcBef>
              <a:buSzPts val="2800"/>
            </a:pPr>
            <a:r>
              <a:rPr lang="en-US" dirty="0"/>
              <a:t>Data cleansing</a:t>
            </a:r>
          </a:p>
          <a:p>
            <a:pPr indent="-457200" algn="just">
              <a:spcBef>
                <a:spcPts val="0"/>
              </a:spcBef>
              <a:buSzPts val="2800"/>
            </a:pPr>
            <a:r>
              <a:rPr lang="en-US" dirty="0"/>
              <a:t>Automation</a:t>
            </a:r>
          </a:p>
        </p:txBody>
      </p:sp>
      <p:sp>
        <p:nvSpPr>
          <p:cNvPr id="135" name="Google Shape;1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36" name="Google Shape;13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37" name="Google Shape;13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8640"/>
              <a:buFont typeface="Times New Roman"/>
              <a:buNone/>
            </a:pPr>
            <a:r>
              <a:rPr lang="en-IN" sz="4800" b="1" dirty="0">
                <a:latin typeface="Times New Roman"/>
                <a:ea typeface="Times New Roman"/>
                <a:cs typeface="Times New Roman"/>
                <a:sym typeface="Times New Roman"/>
              </a:rPr>
              <a:t>Technology Stack</a:t>
            </a:r>
            <a:br>
              <a:rPr lang="en-IN" sz="1800" dirty="0">
                <a:latin typeface="Times New Roman"/>
                <a:ea typeface="Times New Roman"/>
                <a:cs typeface="Times New Roman"/>
                <a:sym typeface="Times New Roman"/>
              </a:rPr>
            </a:br>
            <a:endParaRPr sz="1800" dirty="0"/>
          </a:p>
        </p:txBody>
      </p:sp>
      <p:sp>
        <p:nvSpPr>
          <p:cNvPr id="143" name="Google Shape;14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en-IN" dirty="0"/>
              <a:t>HTML, CSS, Bootstrap, JavaScript, Firebase</a:t>
            </a:r>
          </a:p>
          <a:p>
            <a:pPr marL="228600" indent="-228600">
              <a:spcBef>
                <a:spcPts val="0"/>
              </a:spcBef>
              <a:buSzPts val="2800"/>
            </a:pPr>
            <a:r>
              <a:rPr lang="en-IN" dirty="0"/>
              <a:t>Chrome Web-driver</a:t>
            </a:r>
          </a:p>
          <a:p>
            <a:pPr marL="228600" lvl="0" indent="-228600">
              <a:spcBef>
                <a:spcPts val="0"/>
              </a:spcBef>
              <a:buSzPts val="2800"/>
            </a:pPr>
            <a:r>
              <a:rPr lang="en-IN" dirty="0"/>
              <a:t>Web Scraping </a:t>
            </a:r>
          </a:p>
          <a:p>
            <a:pPr marL="228600" lvl="0" indent="-228600">
              <a:spcBef>
                <a:spcPts val="0"/>
              </a:spcBef>
              <a:buSzPts val="2800"/>
            </a:pPr>
            <a:r>
              <a:rPr lang="en-IN" dirty="0"/>
              <a:t>Python3 (Includes modules like time, </a:t>
            </a:r>
            <a:r>
              <a:rPr lang="en-IN" dirty="0" err="1"/>
              <a:t>BeautifulSoup,etc</a:t>
            </a:r>
            <a:r>
              <a:rPr lang="en-IN" dirty="0"/>
              <a:t>.)</a:t>
            </a:r>
          </a:p>
          <a:p>
            <a:pPr marL="228600" lvl="0" indent="-228600">
              <a:spcBef>
                <a:spcPts val="0"/>
              </a:spcBef>
              <a:buSzPts val="2800"/>
            </a:pPr>
            <a:r>
              <a:rPr lang="en-IN" dirty="0"/>
              <a:t>Django</a:t>
            </a:r>
          </a:p>
          <a:p>
            <a:pPr marL="228600" lvl="0" indent="-228600">
              <a:spcBef>
                <a:spcPts val="0"/>
              </a:spcBef>
              <a:buSzPts val="2800"/>
            </a:pPr>
            <a:endParaRPr dirty="0"/>
          </a:p>
        </p:txBody>
      </p:sp>
      <p:sp>
        <p:nvSpPr>
          <p:cNvPr id="144" name="Google Shape;1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45" name="Google Shape;14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46" name="Google Shape;14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Department of CSE, ASE BLR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Use Case Diagram</a:t>
            </a:r>
            <a:endParaRPr dirty="0"/>
          </a:p>
        </p:txBody>
      </p:sp>
      <p:sp>
        <p:nvSpPr>
          <p:cNvPr id="117" name="Google Shape;11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118" name="Google Shape;1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19" name="Google Shape;1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
        <p:nvSpPr>
          <p:cNvPr id="2" name="Arrow: Pentagon 1">
            <a:extLst>
              <a:ext uri="{FF2B5EF4-FFF2-40B4-BE49-F238E27FC236}">
                <a16:creationId xmlns:a16="http://schemas.microsoft.com/office/drawing/2014/main" id="{A47A3723-7292-42B7-AC9A-BEBEBD8A77FF}"/>
              </a:ext>
            </a:extLst>
          </p:cNvPr>
          <p:cNvSpPr/>
          <p:nvPr/>
        </p:nvSpPr>
        <p:spPr>
          <a:xfrm>
            <a:off x="838200" y="3160855"/>
            <a:ext cx="1607419" cy="5751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User Input</a:t>
            </a:r>
            <a:endParaRPr lang="en-IN" sz="1600" b="1" dirty="0"/>
          </a:p>
        </p:txBody>
      </p:sp>
      <p:sp>
        <p:nvSpPr>
          <p:cNvPr id="3" name="Rectangle: Rounded Corners 2">
            <a:extLst>
              <a:ext uri="{FF2B5EF4-FFF2-40B4-BE49-F238E27FC236}">
                <a16:creationId xmlns:a16="http://schemas.microsoft.com/office/drawing/2014/main" id="{357A3C15-B7D1-4B62-9E0B-7485F0B066CA}"/>
              </a:ext>
            </a:extLst>
          </p:cNvPr>
          <p:cNvSpPr/>
          <p:nvPr/>
        </p:nvSpPr>
        <p:spPr>
          <a:xfrm>
            <a:off x="4129236" y="2233470"/>
            <a:ext cx="1828800" cy="49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Cleansing</a:t>
            </a:r>
            <a:endParaRPr lang="en-IN" dirty="0"/>
          </a:p>
        </p:txBody>
      </p:sp>
      <p:sp>
        <p:nvSpPr>
          <p:cNvPr id="9" name="Rectangle: Rounded Corners 8">
            <a:extLst>
              <a:ext uri="{FF2B5EF4-FFF2-40B4-BE49-F238E27FC236}">
                <a16:creationId xmlns:a16="http://schemas.microsoft.com/office/drawing/2014/main" id="{A842572A-EDCC-403A-B5D6-0C3D16809BA2}"/>
              </a:ext>
            </a:extLst>
          </p:cNvPr>
          <p:cNvSpPr/>
          <p:nvPr/>
        </p:nvSpPr>
        <p:spPr>
          <a:xfrm>
            <a:off x="3474719" y="4085406"/>
            <a:ext cx="1828800" cy="49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Profiles tracking</a:t>
            </a:r>
            <a:endParaRPr lang="en-IN" dirty="0"/>
          </a:p>
        </p:txBody>
      </p:sp>
      <p:sp>
        <p:nvSpPr>
          <p:cNvPr id="10" name="Rectangle: Rounded Corners 9">
            <a:extLst>
              <a:ext uri="{FF2B5EF4-FFF2-40B4-BE49-F238E27FC236}">
                <a16:creationId xmlns:a16="http://schemas.microsoft.com/office/drawing/2014/main" id="{AEBF9705-B626-4D6F-9021-3FEF805EF0E6}"/>
              </a:ext>
            </a:extLst>
          </p:cNvPr>
          <p:cNvSpPr/>
          <p:nvPr/>
        </p:nvSpPr>
        <p:spPr>
          <a:xfrm>
            <a:off x="5653238" y="4085406"/>
            <a:ext cx="1828800" cy="49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Cleansing</a:t>
            </a:r>
            <a:endParaRPr lang="en-IN" dirty="0"/>
          </a:p>
        </p:txBody>
      </p:sp>
      <p:cxnSp>
        <p:nvCxnSpPr>
          <p:cNvPr id="5" name="Straight Arrow Connector 4">
            <a:extLst>
              <a:ext uri="{FF2B5EF4-FFF2-40B4-BE49-F238E27FC236}">
                <a16:creationId xmlns:a16="http://schemas.microsoft.com/office/drawing/2014/main" id="{E2168BB8-429F-4BA2-9B14-E29EC05A8F25}"/>
              </a:ext>
            </a:extLst>
          </p:cNvPr>
          <p:cNvCxnSpPr>
            <a:cxnSpLocks/>
            <a:stCxn id="2" idx="3"/>
            <a:endCxn id="3" idx="1"/>
          </p:cNvCxnSpPr>
          <p:nvPr/>
        </p:nvCxnSpPr>
        <p:spPr>
          <a:xfrm flipV="1">
            <a:off x="2445619" y="2478597"/>
            <a:ext cx="1683617" cy="969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6B975D-4CA7-408F-9243-91E68B000A71}"/>
              </a:ext>
            </a:extLst>
          </p:cNvPr>
          <p:cNvCxnSpPr>
            <a:stCxn id="2" idx="3"/>
            <a:endCxn id="9" idx="1"/>
          </p:cNvCxnSpPr>
          <p:nvPr/>
        </p:nvCxnSpPr>
        <p:spPr>
          <a:xfrm>
            <a:off x="2445619" y="3448410"/>
            <a:ext cx="1029100" cy="88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97FE6B-0E20-4A2B-9F2A-3180EAB072F6}"/>
              </a:ext>
            </a:extLst>
          </p:cNvPr>
          <p:cNvCxnSpPr>
            <a:cxnSpLocks/>
            <a:stCxn id="9" idx="3"/>
            <a:endCxn id="10" idx="1"/>
          </p:cNvCxnSpPr>
          <p:nvPr/>
        </p:nvCxnSpPr>
        <p:spPr>
          <a:xfrm>
            <a:off x="5303519" y="4330533"/>
            <a:ext cx="349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E7FC04C-771C-47C0-B161-674A42FA62E9}"/>
              </a:ext>
            </a:extLst>
          </p:cNvPr>
          <p:cNvSpPr txBox="1"/>
          <p:nvPr/>
        </p:nvSpPr>
        <p:spPr>
          <a:xfrm rot="19797893">
            <a:off x="2575809" y="2422609"/>
            <a:ext cx="2281188" cy="312708"/>
          </a:xfrm>
          <a:prstGeom prst="rect">
            <a:avLst/>
          </a:prstGeom>
          <a:noFill/>
        </p:spPr>
        <p:txBody>
          <a:bodyPr wrap="square" rtlCol="0">
            <a:spAutoFit/>
          </a:bodyPr>
          <a:lstStyle/>
          <a:p>
            <a:r>
              <a:rPr lang="en-US" dirty="0"/>
              <a:t>Profile URL</a:t>
            </a:r>
            <a:endParaRPr lang="en-IN" dirty="0"/>
          </a:p>
        </p:txBody>
      </p:sp>
      <p:sp>
        <p:nvSpPr>
          <p:cNvPr id="20" name="TextBox 19">
            <a:extLst>
              <a:ext uri="{FF2B5EF4-FFF2-40B4-BE49-F238E27FC236}">
                <a16:creationId xmlns:a16="http://schemas.microsoft.com/office/drawing/2014/main" id="{CCB4A8E7-8F42-4E14-ABC9-0822B14D0AFF}"/>
              </a:ext>
            </a:extLst>
          </p:cNvPr>
          <p:cNvSpPr txBox="1"/>
          <p:nvPr/>
        </p:nvSpPr>
        <p:spPr>
          <a:xfrm rot="2396532">
            <a:off x="2205388" y="4208011"/>
            <a:ext cx="2281188" cy="312708"/>
          </a:xfrm>
          <a:prstGeom prst="rect">
            <a:avLst/>
          </a:prstGeom>
          <a:noFill/>
        </p:spPr>
        <p:txBody>
          <a:bodyPr wrap="square" rtlCol="0">
            <a:spAutoFit/>
          </a:bodyPr>
          <a:lstStyle/>
          <a:p>
            <a:r>
              <a:rPr lang="en-US" dirty="0"/>
              <a:t>Location</a:t>
            </a:r>
            <a:endParaRPr lang="en-IN" dirty="0"/>
          </a:p>
        </p:txBody>
      </p:sp>
      <p:sp>
        <p:nvSpPr>
          <p:cNvPr id="18" name="Rectangle 17">
            <a:extLst>
              <a:ext uri="{FF2B5EF4-FFF2-40B4-BE49-F238E27FC236}">
                <a16:creationId xmlns:a16="http://schemas.microsoft.com/office/drawing/2014/main" id="{638A164A-D6E4-420E-AF4A-25736DC6C696}"/>
              </a:ext>
            </a:extLst>
          </p:cNvPr>
          <p:cNvSpPr/>
          <p:nvPr/>
        </p:nvSpPr>
        <p:spPr>
          <a:xfrm>
            <a:off x="8062766" y="2357450"/>
            <a:ext cx="1734772" cy="19730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75000"/>
                  </a:schemeClr>
                </a:solidFill>
              </a:rPr>
              <a:t>Profile name</a:t>
            </a:r>
          </a:p>
          <a:p>
            <a:r>
              <a:rPr lang="en-US" dirty="0">
                <a:solidFill>
                  <a:schemeClr val="accent2">
                    <a:lumMod val="75000"/>
                  </a:schemeClr>
                </a:solidFill>
              </a:rPr>
              <a:t>Position</a:t>
            </a:r>
          </a:p>
          <a:p>
            <a:r>
              <a:rPr lang="en-US" dirty="0">
                <a:solidFill>
                  <a:schemeClr val="accent2">
                    <a:lumMod val="75000"/>
                  </a:schemeClr>
                </a:solidFill>
              </a:rPr>
              <a:t>City located</a:t>
            </a:r>
          </a:p>
          <a:p>
            <a:r>
              <a:rPr lang="en-US" dirty="0">
                <a:solidFill>
                  <a:schemeClr val="accent2">
                    <a:lumMod val="75000"/>
                  </a:schemeClr>
                </a:solidFill>
              </a:rPr>
              <a:t>Conn. count</a:t>
            </a:r>
          </a:p>
          <a:p>
            <a:r>
              <a:rPr lang="en-US" dirty="0">
                <a:solidFill>
                  <a:schemeClr val="accent2">
                    <a:lumMod val="75000"/>
                  </a:schemeClr>
                </a:solidFill>
              </a:rPr>
              <a:t>Skills</a:t>
            </a:r>
          </a:p>
          <a:p>
            <a:r>
              <a:rPr lang="en-US" dirty="0">
                <a:solidFill>
                  <a:schemeClr val="accent2">
                    <a:lumMod val="75000"/>
                  </a:schemeClr>
                </a:solidFill>
              </a:rPr>
              <a:t>Company Interests</a:t>
            </a:r>
          </a:p>
          <a:p>
            <a:r>
              <a:rPr lang="en-US" dirty="0">
                <a:solidFill>
                  <a:schemeClr val="accent2">
                    <a:lumMod val="75000"/>
                  </a:schemeClr>
                </a:solidFill>
              </a:rPr>
              <a:t>Profile contact links</a:t>
            </a:r>
            <a:endParaRPr lang="en-IN" dirty="0">
              <a:solidFill>
                <a:schemeClr val="accent2">
                  <a:lumMod val="75000"/>
                </a:schemeClr>
              </a:solidFill>
            </a:endParaRPr>
          </a:p>
        </p:txBody>
      </p:sp>
      <p:cxnSp>
        <p:nvCxnSpPr>
          <p:cNvPr id="21" name="Straight Arrow Connector 20">
            <a:extLst>
              <a:ext uri="{FF2B5EF4-FFF2-40B4-BE49-F238E27FC236}">
                <a16:creationId xmlns:a16="http://schemas.microsoft.com/office/drawing/2014/main" id="{7445AF7E-4A18-4BAE-A030-73629B93E49D}"/>
              </a:ext>
            </a:extLst>
          </p:cNvPr>
          <p:cNvCxnSpPr>
            <a:cxnSpLocks/>
            <a:stCxn id="3" idx="3"/>
            <a:endCxn id="18" idx="1"/>
          </p:cNvCxnSpPr>
          <p:nvPr/>
        </p:nvCxnSpPr>
        <p:spPr>
          <a:xfrm>
            <a:off x="5958036" y="2478597"/>
            <a:ext cx="2104730" cy="86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340DC1-BEA3-4E46-B253-C5BB7718285B}"/>
              </a:ext>
            </a:extLst>
          </p:cNvPr>
          <p:cNvCxnSpPr>
            <a:cxnSpLocks/>
            <a:stCxn id="10" idx="3"/>
            <a:endCxn id="18" idx="1"/>
          </p:cNvCxnSpPr>
          <p:nvPr/>
        </p:nvCxnSpPr>
        <p:spPr>
          <a:xfrm flipV="1">
            <a:off x="7482038" y="3343992"/>
            <a:ext cx="580728" cy="986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1B240DF-D867-4563-A31B-DAD1EDD535D1}"/>
              </a:ext>
            </a:extLst>
          </p:cNvPr>
          <p:cNvSpPr/>
          <p:nvPr/>
        </p:nvSpPr>
        <p:spPr>
          <a:xfrm>
            <a:off x="10378266" y="2971509"/>
            <a:ext cx="1212783" cy="7724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a:extLst>
              <a:ext uri="{FF2B5EF4-FFF2-40B4-BE49-F238E27FC236}">
                <a16:creationId xmlns:a16="http://schemas.microsoft.com/office/drawing/2014/main" id="{2E3E9A18-3EB8-4F32-90B5-E417453B50EE}"/>
              </a:ext>
            </a:extLst>
          </p:cNvPr>
          <p:cNvSpPr/>
          <p:nvPr/>
        </p:nvSpPr>
        <p:spPr>
          <a:xfrm flipV="1">
            <a:off x="10378266" y="2963503"/>
            <a:ext cx="1212783" cy="3513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99CE008-7132-4548-851F-BC6117DC45BF}"/>
              </a:ext>
            </a:extLst>
          </p:cNvPr>
          <p:cNvSpPr txBox="1"/>
          <p:nvPr/>
        </p:nvSpPr>
        <p:spPr>
          <a:xfrm>
            <a:off x="10816215" y="3199093"/>
            <a:ext cx="336884" cy="523220"/>
          </a:xfrm>
          <a:prstGeom prst="rect">
            <a:avLst/>
          </a:prstGeom>
          <a:noFill/>
        </p:spPr>
        <p:txBody>
          <a:bodyPr wrap="square" rtlCol="0">
            <a:spAutoFit/>
          </a:bodyPr>
          <a:lstStyle/>
          <a:p>
            <a:r>
              <a:rPr lang="en-US" sz="2800" b="1" dirty="0"/>
              <a:t>e</a:t>
            </a:r>
            <a:endParaRPr lang="en-IN" sz="2800" b="1" dirty="0"/>
          </a:p>
        </p:txBody>
      </p:sp>
      <p:cxnSp>
        <p:nvCxnSpPr>
          <p:cNvPr id="30" name="Straight Arrow Connector 29">
            <a:extLst>
              <a:ext uri="{FF2B5EF4-FFF2-40B4-BE49-F238E27FC236}">
                <a16:creationId xmlns:a16="http://schemas.microsoft.com/office/drawing/2014/main" id="{066F96F3-D71A-47B2-B22F-C5FB2CBB6372}"/>
              </a:ext>
            </a:extLst>
          </p:cNvPr>
          <p:cNvCxnSpPr>
            <a:cxnSpLocks/>
            <a:stCxn id="18" idx="3"/>
            <a:endCxn id="26" idx="1"/>
          </p:cNvCxnSpPr>
          <p:nvPr/>
        </p:nvCxnSpPr>
        <p:spPr>
          <a:xfrm>
            <a:off x="9797538" y="3343992"/>
            <a:ext cx="580728" cy="1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Use Case Description</a:t>
            </a:r>
            <a:endParaRPr dirty="0"/>
          </a:p>
        </p:txBody>
      </p:sp>
      <p:sp>
        <p:nvSpPr>
          <p:cNvPr id="161" name="Google Shape;16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Char char="•"/>
            </a:pPr>
            <a:r>
              <a:rPr lang="en-US" dirty="0"/>
              <a:t>Email ID and profile links/location are taken as inputs from the user.</a:t>
            </a:r>
          </a:p>
          <a:p>
            <a:pPr marL="228600" lvl="0" indent="-228600" algn="l" rtl="0">
              <a:lnSpc>
                <a:spcPct val="100000"/>
              </a:lnSpc>
              <a:spcBef>
                <a:spcPts val="0"/>
              </a:spcBef>
              <a:spcAft>
                <a:spcPts val="0"/>
              </a:spcAft>
              <a:buClr>
                <a:schemeClr val="dk1"/>
              </a:buClr>
              <a:buSzPts val="2800"/>
              <a:buChar char="•"/>
            </a:pPr>
            <a:r>
              <a:rPr lang="en-US" dirty="0"/>
              <a:t>Based on the input the request is processed and also data is extracted in same way.</a:t>
            </a:r>
          </a:p>
          <a:p>
            <a:pPr marL="228600" lvl="0" indent="-228600" algn="l" rtl="0">
              <a:lnSpc>
                <a:spcPct val="100000"/>
              </a:lnSpc>
              <a:spcBef>
                <a:spcPts val="0"/>
              </a:spcBef>
              <a:spcAft>
                <a:spcPts val="0"/>
              </a:spcAft>
              <a:buClr>
                <a:schemeClr val="dk1"/>
              </a:buClr>
              <a:buSzPts val="2800"/>
              <a:buChar char="•"/>
            </a:pPr>
            <a:r>
              <a:rPr lang="en-US" dirty="0"/>
              <a:t>The data extracted is cleansed to remove extra whitespaces and next line characters such as ‘\n’.</a:t>
            </a:r>
          </a:p>
          <a:p>
            <a:pPr marL="228600" lvl="0" indent="-228600" algn="l" rtl="0">
              <a:lnSpc>
                <a:spcPct val="100000"/>
              </a:lnSpc>
              <a:spcBef>
                <a:spcPts val="0"/>
              </a:spcBef>
              <a:spcAft>
                <a:spcPts val="0"/>
              </a:spcAft>
              <a:buClr>
                <a:schemeClr val="dk1"/>
              </a:buClr>
              <a:buSzPts val="2800"/>
              <a:buChar char="•"/>
            </a:pPr>
            <a:r>
              <a:rPr lang="en-US" dirty="0"/>
              <a:t>The final processed data is sent as the output in text format to the email ID given as input by the user.</a:t>
            </a:r>
          </a:p>
        </p:txBody>
      </p:sp>
      <p:sp>
        <p:nvSpPr>
          <p:cNvPr id="162" name="Google Shape;16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63" name="Google Shape;16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24-01-2020</a:t>
            </a:r>
            <a:endParaRPr/>
          </a:p>
        </p:txBody>
      </p:sp>
      <p:sp>
        <p:nvSpPr>
          <p:cNvPr id="164" name="Google Shape;16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CSE, ASE BLR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668</Words>
  <Application>Microsoft Office PowerPoint</Application>
  <PresentationFormat>Widescreen</PresentationFormat>
  <Paragraphs>140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LinkedIn Data Extraction and Mail Automation</vt:lpstr>
      <vt:lpstr>PowerPoint Presentation</vt:lpstr>
      <vt:lpstr>Overview</vt:lpstr>
      <vt:lpstr>Motivation</vt:lpstr>
      <vt:lpstr>Problem Statement</vt:lpstr>
      <vt:lpstr>Proposed Solution</vt:lpstr>
      <vt:lpstr>Technology Stack </vt:lpstr>
      <vt:lpstr>Use Case Diagram</vt:lpstr>
      <vt:lpstr>Use Case Description</vt:lpstr>
      <vt:lpstr>Expected System Outcomes</vt:lpstr>
      <vt:lpstr>Individual Team Member Contribution</vt:lpstr>
      <vt:lpstr>Timeline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Sravan Kumar</cp:lastModifiedBy>
  <cp:revision>71</cp:revision>
  <dcterms:modified xsi:type="dcterms:W3CDTF">2020-05-14T14:42:43Z</dcterms:modified>
</cp:coreProperties>
</file>