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76" r:id="rId3"/>
    <p:sldId id="271" r:id="rId4"/>
    <p:sldId id="257" r:id="rId5"/>
    <p:sldId id="258" r:id="rId6"/>
    <p:sldId id="259" r:id="rId7"/>
    <p:sldId id="285" r:id="rId8"/>
    <p:sldId id="286" r:id="rId9"/>
    <p:sldId id="281" r:id="rId10"/>
    <p:sldId id="282" r:id="rId11"/>
    <p:sldId id="292" r:id="rId12"/>
    <p:sldId id="293" r:id="rId13"/>
    <p:sldId id="294" r:id="rId14"/>
    <p:sldId id="295" r:id="rId15"/>
    <p:sldId id="297" r:id="rId16"/>
    <p:sldId id="296" r:id="rId17"/>
    <p:sldId id="288" r:id="rId18"/>
    <p:sldId id="287" r:id="rId19"/>
    <p:sldId id="266" r:id="rId20"/>
    <p:sldId id="299" r:id="rId21"/>
    <p:sldId id="298" r:id="rId22"/>
    <p:sldId id="283" r:id="rId23"/>
    <p:sldId id="284" r:id="rId24"/>
    <p:sldId id="270"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kB2OXUychSmRTEMg+wCE9So8R6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avan Kumar" initials="SK" lastIdx="1" clrIdx="0">
    <p:extLst>
      <p:ext uri="{19B8F6BF-5375-455C-9EA6-DF929625EA0E}">
        <p15:presenceInfo xmlns:p15="http://schemas.microsoft.com/office/powerpoint/2012/main" userId="431936e261e793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E639C3-0992-4BA6-AE3C-4CAE5AC5BD6A}">
  <a:tblStyle styleId="{74E639C3-0992-4BA6-AE3C-4CAE5AC5BD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4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4D57A2-1686-4CD9-B0BB-907B22A81B5F}"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IN"/>
        </a:p>
      </dgm:t>
    </dgm:pt>
    <dgm:pt modelId="{47048E71-7375-45EC-A110-E3E04684BF7E}">
      <dgm:prSet phldrT="[Text]"/>
      <dgm:spPr/>
      <dgm:t>
        <a:bodyPr/>
        <a:lstStyle/>
        <a:p>
          <a:r>
            <a:rPr lang="en-US" dirty="0">
              <a:latin typeface="Times New Roman" panose="02020603050405020304" pitchFamily="18" charset="0"/>
              <a:cs typeface="Times New Roman" panose="02020603050405020304" pitchFamily="18" charset="0"/>
            </a:rPr>
            <a:t>Literature Survey- 10/3/2021</a:t>
          </a:r>
          <a:endParaRPr lang="en-IN" dirty="0">
            <a:latin typeface="Times New Roman" panose="02020603050405020304" pitchFamily="18" charset="0"/>
            <a:cs typeface="Times New Roman" panose="02020603050405020304" pitchFamily="18" charset="0"/>
          </a:endParaRPr>
        </a:p>
      </dgm:t>
    </dgm:pt>
    <dgm:pt modelId="{727D8045-F472-481F-AF00-B4A2F6B8D620}" type="parTrans" cxnId="{F6D662F3-CF65-4A35-ADAA-B75C53C48144}">
      <dgm:prSet/>
      <dgm:spPr/>
      <dgm:t>
        <a:bodyPr/>
        <a:lstStyle/>
        <a:p>
          <a:endParaRPr lang="en-IN"/>
        </a:p>
      </dgm:t>
    </dgm:pt>
    <dgm:pt modelId="{9A3871FA-2DAB-437D-B761-0FC6D859B359}" type="sibTrans" cxnId="{F6D662F3-CF65-4A35-ADAA-B75C53C48144}">
      <dgm:prSet/>
      <dgm:spPr/>
      <dgm:t>
        <a:bodyPr/>
        <a:lstStyle/>
        <a:p>
          <a:endParaRPr lang="en-IN"/>
        </a:p>
      </dgm:t>
    </dgm:pt>
    <dgm:pt modelId="{AEC629F8-08BA-40E2-AC2D-6DE07BE17F08}">
      <dgm:prSet phldrT="[Text]"/>
      <dgm:spPr/>
      <dgm:t>
        <a:bodyPr/>
        <a:lstStyle/>
        <a:p>
          <a:r>
            <a:rPr lang="en-US" dirty="0">
              <a:latin typeface="Times New Roman" panose="02020603050405020304" pitchFamily="18" charset="0"/>
              <a:cs typeface="Times New Roman" panose="02020603050405020304" pitchFamily="18" charset="0"/>
            </a:rPr>
            <a:t>Project Approval- 23/3/2021</a:t>
          </a:r>
          <a:endParaRPr lang="en-IN" dirty="0">
            <a:latin typeface="Times New Roman" panose="02020603050405020304" pitchFamily="18" charset="0"/>
            <a:cs typeface="Times New Roman" panose="02020603050405020304" pitchFamily="18" charset="0"/>
          </a:endParaRPr>
        </a:p>
      </dgm:t>
    </dgm:pt>
    <dgm:pt modelId="{7723A7FB-D0EB-4848-933C-0D1C33736455}" type="parTrans" cxnId="{0A2D6520-5075-4283-A719-9DCA0C5B3404}">
      <dgm:prSet/>
      <dgm:spPr/>
      <dgm:t>
        <a:bodyPr/>
        <a:lstStyle/>
        <a:p>
          <a:endParaRPr lang="en-IN"/>
        </a:p>
      </dgm:t>
    </dgm:pt>
    <dgm:pt modelId="{F90BFBF3-D9A5-4B51-A613-19019F83A7E9}" type="sibTrans" cxnId="{0A2D6520-5075-4283-A719-9DCA0C5B3404}">
      <dgm:prSet/>
      <dgm:spPr/>
      <dgm:t>
        <a:bodyPr/>
        <a:lstStyle/>
        <a:p>
          <a:endParaRPr lang="en-IN"/>
        </a:p>
      </dgm:t>
    </dgm:pt>
    <dgm:pt modelId="{CB61C595-1480-429C-B5AD-9715ADB5A76C}">
      <dgm:prSet phldrT="[Text]"/>
      <dgm:spPr/>
      <dgm:t>
        <a:bodyPr/>
        <a:lstStyle/>
        <a:p>
          <a:r>
            <a:rPr lang="en-US" dirty="0">
              <a:latin typeface="Times New Roman" panose="02020603050405020304" pitchFamily="18" charset="0"/>
              <a:cs typeface="Times New Roman" panose="02020603050405020304" pitchFamily="18" charset="0"/>
            </a:rPr>
            <a:t>Dataset Creation- 7/4/2021</a:t>
          </a:r>
          <a:endParaRPr lang="en-IN" dirty="0">
            <a:latin typeface="Times New Roman" panose="02020603050405020304" pitchFamily="18" charset="0"/>
            <a:cs typeface="Times New Roman" panose="02020603050405020304" pitchFamily="18" charset="0"/>
          </a:endParaRPr>
        </a:p>
      </dgm:t>
    </dgm:pt>
    <dgm:pt modelId="{186102B0-FB3A-41A9-A62A-6B3B4A21D18A}" type="parTrans" cxnId="{841444A3-CDA5-4763-9343-74A5D18EA4EA}">
      <dgm:prSet/>
      <dgm:spPr/>
      <dgm:t>
        <a:bodyPr/>
        <a:lstStyle/>
        <a:p>
          <a:endParaRPr lang="en-IN"/>
        </a:p>
      </dgm:t>
    </dgm:pt>
    <dgm:pt modelId="{9CF5F5D3-501C-49F6-9180-5125E30C1D41}" type="sibTrans" cxnId="{841444A3-CDA5-4763-9343-74A5D18EA4EA}">
      <dgm:prSet/>
      <dgm:spPr/>
      <dgm:t>
        <a:bodyPr/>
        <a:lstStyle/>
        <a:p>
          <a:endParaRPr lang="en-IN"/>
        </a:p>
      </dgm:t>
    </dgm:pt>
    <dgm:pt modelId="{11FEBB13-4E65-4EAD-9D23-F4E5BDA54D67}">
      <dgm:prSet phldrT="[Text]"/>
      <dgm:spPr/>
      <dgm:t>
        <a:bodyPr/>
        <a:lstStyle/>
        <a:p>
          <a:r>
            <a:rPr lang="en-US" dirty="0">
              <a:latin typeface="Times New Roman" panose="02020603050405020304" pitchFamily="18" charset="0"/>
              <a:cs typeface="Times New Roman" panose="02020603050405020304" pitchFamily="18" charset="0"/>
            </a:rPr>
            <a:t>Chat bot coding- 14/4/2021</a:t>
          </a:r>
          <a:endParaRPr lang="en-IN" dirty="0">
            <a:latin typeface="Times New Roman" panose="02020603050405020304" pitchFamily="18" charset="0"/>
            <a:cs typeface="Times New Roman" panose="02020603050405020304" pitchFamily="18" charset="0"/>
          </a:endParaRPr>
        </a:p>
      </dgm:t>
    </dgm:pt>
    <dgm:pt modelId="{8684B465-8E80-4293-9133-EFC9546CB2BA}" type="parTrans" cxnId="{07832955-F72B-49F9-86CA-858B311B1FCB}">
      <dgm:prSet/>
      <dgm:spPr/>
      <dgm:t>
        <a:bodyPr/>
        <a:lstStyle/>
        <a:p>
          <a:endParaRPr lang="en-IN"/>
        </a:p>
      </dgm:t>
    </dgm:pt>
    <dgm:pt modelId="{15ADDE94-D083-49FB-A90F-22A1E974E0B0}" type="sibTrans" cxnId="{07832955-F72B-49F9-86CA-858B311B1FCB}">
      <dgm:prSet/>
      <dgm:spPr/>
      <dgm:t>
        <a:bodyPr/>
        <a:lstStyle/>
        <a:p>
          <a:endParaRPr lang="en-IN"/>
        </a:p>
      </dgm:t>
    </dgm:pt>
    <dgm:pt modelId="{4D0D7DB7-E46A-46D3-BAEF-B732E715353D}">
      <dgm:prSet phldrT="[Text]"/>
      <dgm:spPr/>
      <dgm:t>
        <a:bodyPr/>
        <a:lstStyle/>
        <a:p>
          <a:r>
            <a:rPr lang="en-US" dirty="0">
              <a:latin typeface="Times New Roman" panose="02020603050405020304" pitchFamily="18" charset="0"/>
              <a:cs typeface="Times New Roman" panose="02020603050405020304" pitchFamily="18" charset="0"/>
            </a:rPr>
            <a:t>Bot testing- 19/4/2021</a:t>
          </a:r>
          <a:endParaRPr lang="en-IN" dirty="0">
            <a:latin typeface="Times New Roman" panose="02020603050405020304" pitchFamily="18" charset="0"/>
            <a:cs typeface="Times New Roman" panose="02020603050405020304" pitchFamily="18" charset="0"/>
          </a:endParaRPr>
        </a:p>
      </dgm:t>
    </dgm:pt>
    <dgm:pt modelId="{CE3E3AF8-1BF9-49A9-96FD-F56299A6D935}" type="parTrans" cxnId="{DA040343-BA39-451C-9983-D17129EC35A9}">
      <dgm:prSet/>
      <dgm:spPr/>
      <dgm:t>
        <a:bodyPr/>
        <a:lstStyle/>
        <a:p>
          <a:endParaRPr lang="en-IN"/>
        </a:p>
      </dgm:t>
    </dgm:pt>
    <dgm:pt modelId="{709925CB-49FF-4498-B4CF-987CE511C7CD}" type="sibTrans" cxnId="{DA040343-BA39-451C-9983-D17129EC35A9}">
      <dgm:prSet/>
      <dgm:spPr/>
      <dgm:t>
        <a:bodyPr/>
        <a:lstStyle/>
        <a:p>
          <a:endParaRPr lang="en-IN"/>
        </a:p>
      </dgm:t>
    </dgm:pt>
    <dgm:pt modelId="{12261546-0D7A-4132-ACE5-38A9FD7367EF}">
      <dgm:prSet phldrT="[Text]"/>
      <dgm:spPr/>
      <dgm:t>
        <a:bodyPr/>
        <a:lstStyle/>
        <a:p>
          <a:r>
            <a:rPr lang="en-US" dirty="0">
              <a:latin typeface="Times New Roman" panose="02020603050405020304" pitchFamily="18" charset="0"/>
              <a:cs typeface="Times New Roman" panose="02020603050405020304" pitchFamily="18" charset="0"/>
            </a:rPr>
            <a:t>Bot deployed- 21/4/2021</a:t>
          </a:r>
          <a:endParaRPr lang="en-IN" dirty="0">
            <a:latin typeface="Times New Roman" panose="02020603050405020304" pitchFamily="18" charset="0"/>
            <a:cs typeface="Times New Roman" panose="02020603050405020304" pitchFamily="18" charset="0"/>
          </a:endParaRPr>
        </a:p>
      </dgm:t>
    </dgm:pt>
    <dgm:pt modelId="{B618CC4E-34F7-41EF-B5B3-455F078F4AD4}" type="parTrans" cxnId="{A3AE9DD9-98A7-40E2-AE2C-0F5FF3D0B8EE}">
      <dgm:prSet/>
      <dgm:spPr/>
      <dgm:t>
        <a:bodyPr/>
        <a:lstStyle/>
        <a:p>
          <a:endParaRPr lang="en-IN"/>
        </a:p>
      </dgm:t>
    </dgm:pt>
    <dgm:pt modelId="{5CFAB6F4-4D8C-489E-BC38-6CA515218AE5}" type="sibTrans" cxnId="{A3AE9DD9-98A7-40E2-AE2C-0F5FF3D0B8EE}">
      <dgm:prSet/>
      <dgm:spPr/>
      <dgm:t>
        <a:bodyPr/>
        <a:lstStyle/>
        <a:p>
          <a:endParaRPr lang="en-IN"/>
        </a:p>
      </dgm:t>
    </dgm:pt>
    <dgm:pt modelId="{5E4B76E5-9C7D-4798-A494-F9B15E43C0B1}">
      <dgm:prSet phldrT="[Text]"/>
      <dgm:spPr/>
      <dgm:t>
        <a:bodyPr/>
        <a:lstStyle/>
        <a:p>
          <a:r>
            <a:rPr lang="en-US" dirty="0">
              <a:latin typeface="Times New Roman" panose="02020603050405020304" pitchFamily="18" charset="0"/>
              <a:cs typeface="Times New Roman" panose="02020603050405020304" pitchFamily="18" charset="0"/>
            </a:rPr>
            <a:t>Review 2- 29/4/2021</a:t>
          </a:r>
          <a:endParaRPr lang="en-IN" dirty="0">
            <a:latin typeface="Times New Roman" panose="02020603050405020304" pitchFamily="18" charset="0"/>
            <a:cs typeface="Times New Roman" panose="02020603050405020304" pitchFamily="18" charset="0"/>
          </a:endParaRPr>
        </a:p>
      </dgm:t>
    </dgm:pt>
    <dgm:pt modelId="{910725BF-7D49-43BD-97F8-26B7A021EC8E}" type="parTrans" cxnId="{E30295C7-11E5-4276-938D-67B0FBE2CF46}">
      <dgm:prSet/>
      <dgm:spPr/>
      <dgm:t>
        <a:bodyPr/>
        <a:lstStyle/>
        <a:p>
          <a:endParaRPr lang="en-IN"/>
        </a:p>
      </dgm:t>
    </dgm:pt>
    <dgm:pt modelId="{A204525A-427E-4D74-96B5-3181B57163E3}" type="sibTrans" cxnId="{E30295C7-11E5-4276-938D-67B0FBE2CF46}">
      <dgm:prSet/>
      <dgm:spPr/>
      <dgm:t>
        <a:bodyPr/>
        <a:lstStyle/>
        <a:p>
          <a:endParaRPr lang="en-IN"/>
        </a:p>
      </dgm:t>
    </dgm:pt>
    <dgm:pt modelId="{49DE3665-B902-45C1-B56A-B81996197781}">
      <dgm:prSet phldrT="[Text]"/>
      <dgm:spPr/>
      <dgm:t>
        <a:bodyPr/>
        <a:lstStyle/>
        <a:p>
          <a:r>
            <a:rPr lang="en-US" dirty="0">
              <a:latin typeface="Times New Roman" panose="02020603050405020304" pitchFamily="18" charset="0"/>
              <a:cs typeface="Times New Roman" panose="02020603050405020304" pitchFamily="18" charset="0"/>
            </a:rPr>
            <a:t>Suggested changes- 4/5/2021</a:t>
          </a:r>
          <a:endParaRPr lang="en-IN" dirty="0">
            <a:latin typeface="Times New Roman" panose="02020603050405020304" pitchFamily="18" charset="0"/>
            <a:cs typeface="Times New Roman" panose="02020603050405020304" pitchFamily="18" charset="0"/>
          </a:endParaRPr>
        </a:p>
      </dgm:t>
    </dgm:pt>
    <dgm:pt modelId="{4EDB6302-B825-4110-8DA1-67178479F778}" type="parTrans" cxnId="{4C20BAAF-66BA-420F-8F65-B8C790F06907}">
      <dgm:prSet/>
      <dgm:spPr/>
      <dgm:t>
        <a:bodyPr/>
        <a:lstStyle/>
        <a:p>
          <a:endParaRPr lang="en-IN"/>
        </a:p>
      </dgm:t>
    </dgm:pt>
    <dgm:pt modelId="{1A510709-4309-46F8-9D3E-0C482F5D1F1F}" type="sibTrans" cxnId="{4C20BAAF-66BA-420F-8F65-B8C790F06907}">
      <dgm:prSet/>
      <dgm:spPr/>
      <dgm:t>
        <a:bodyPr/>
        <a:lstStyle/>
        <a:p>
          <a:endParaRPr lang="en-IN"/>
        </a:p>
      </dgm:t>
    </dgm:pt>
    <dgm:pt modelId="{F84536BF-EDAC-43A1-BACC-2E1A1713FBBB}">
      <dgm:prSet phldrT="[Text]"/>
      <dgm:spPr/>
      <dgm:t>
        <a:bodyPr/>
        <a:lstStyle/>
        <a:p>
          <a:r>
            <a:rPr lang="en-US" dirty="0">
              <a:latin typeface="Times New Roman" panose="02020603050405020304" pitchFamily="18" charset="0"/>
              <a:cs typeface="Times New Roman" panose="02020603050405020304" pitchFamily="18" charset="0"/>
            </a:rPr>
            <a:t>Stock analysis – 10/5/2021</a:t>
          </a:r>
          <a:endParaRPr lang="en-IN" dirty="0">
            <a:latin typeface="Times New Roman" panose="02020603050405020304" pitchFamily="18" charset="0"/>
            <a:cs typeface="Times New Roman" panose="02020603050405020304" pitchFamily="18" charset="0"/>
          </a:endParaRPr>
        </a:p>
      </dgm:t>
    </dgm:pt>
    <dgm:pt modelId="{05C92177-A42F-45A8-8D17-B795DB835729}" type="parTrans" cxnId="{96E688E3-6544-4118-8F2E-F1473A17508A}">
      <dgm:prSet/>
      <dgm:spPr/>
      <dgm:t>
        <a:bodyPr/>
        <a:lstStyle/>
        <a:p>
          <a:endParaRPr lang="en-IN"/>
        </a:p>
      </dgm:t>
    </dgm:pt>
    <dgm:pt modelId="{C557C8EB-3911-4584-822E-8550748104E7}" type="sibTrans" cxnId="{96E688E3-6544-4118-8F2E-F1473A17508A}">
      <dgm:prSet/>
      <dgm:spPr/>
      <dgm:t>
        <a:bodyPr/>
        <a:lstStyle/>
        <a:p>
          <a:endParaRPr lang="en-IN"/>
        </a:p>
      </dgm:t>
    </dgm:pt>
    <dgm:pt modelId="{BAC131A8-0026-4417-AB93-717352F14637}">
      <dgm:prSet phldrT="[Text]"/>
      <dgm:spPr/>
      <dgm:t>
        <a:bodyPr/>
        <a:lstStyle/>
        <a:p>
          <a:r>
            <a:rPr lang="en-US" dirty="0">
              <a:latin typeface="Times New Roman" panose="02020603050405020304" pitchFamily="18" charset="0"/>
              <a:cs typeface="Times New Roman" panose="02020603050405020304" pitchFamily="18" charset="0"/>
            </a:rPr>
            <a:t>Test and deploy- 15/5/2021</a:t>
          </a:r>
          <a:endParaRPr lang="en-IN" dirty="0">
            <a:latin typeface="Times New Roman" panose="02020603050405020304" pitchFamily="18" charset="0"/>
            <a:cs typeface="Times New Roman" panose="02020603050405020304" pitchFamily="18" charset="0"/>
          </a:endParaRPr>
        </a:p>
      </dgm:t>
    </dgm:pt>
    <dgm:pt modelId="{31CCB9A1-E64D-4492-8187-5D894DEBC38A}" type="parTrans" cxnId="{038B0643-845A-444E-9DCE-BB01471F79F0}">
      <dgm:prSet/>
      <dgm:spPr/>
      <dgm:t>
        <a:bodyPr/>
        <a:lstStyle/>
        <a:p>
          <a:endParaRPr lang="en-IN"/>
        </a:p>
      </dgm:t>
    </dgm:pt>
    <dgm:pt modelId="{D21362E4-CC58-45DA-8DE4-8F0346234AA8}" type="sibTrans" cxnId="{038B0643-845A-444E-9DCE-BB01471F79F0}">
      <dgm:prSet/>
      <dgm:spPr/>
      <dgm:t>
        <a:bodyPr/>
        <a:lstStyle/>
        <a:p>
          <a:endParaRPr lang="en-IN"/>
        </a:p>
      </dgm:t>
    </dgm:pt>
    <dgm:pt modelId="{0677284D-A1C4-4AC9-83A7-7DF150DB3353}">
      <dgm:prSet phldrT="[Text]"/>
      <dgm:spPr/>
      <dgm:t>
        <a:bodyPr/>
        <a:lstStyle/>
        <a:p>
          <a:r>
            <a:rPr lang="en-US" dirty="0">
              <a:latin typeface="Times New Roman" panose="02020603050405020304" pitchFamily="18" charset="0"/>
              <a:cs typeface="Times New Roman" panose="02020603050405020304" pitchFamily="18" charset="0"/>
            </a:rPr>
            <a:t>Final review</a:t>
          </a:r>
          <a:endParaRPr lang="en-IN" dirty="0">
            <a:latin typeface="Times New Roman" panose="02020603050405020304" pitchFamily="18" charset="0"/>
            <a:cs typeface="Times New Roman" panose="02020603050405020304" pitchFamily="18" charset="0"/>
          </a:endParaRPr>
        </a:p>
      </dgm:t>
    </dgm:pt>
    <dgm:pt modelId="{D08A6F2D-13C9-4844-82F8-D561C312231F}" type="parTrans" cxnId="{8422644C-21CE-4F76-9552-E85A5A1DC4F0}">
      <dgm:prSet/>
      <dgm:spPr/>
      <dgm:t>
        <a:bodyPr/>
        <a:lstStyle/>
        <a:p>
          <a:endParaRPr lang="en-IN"/>
        </a:p>
      </dgm:t>
    </dgm:pt>
    <dgm:pt modelId="{04C3F2AC-F6C9-4789-A87D-0FB20BE981C7}" type="sibTrans" cxnId="{8422644C-21CE-4F76-9552-E85A5A1DC4F0}">
      <dgm:prSet/>
      <dgm:spPr/>
      <dgm:t>
        <a:bodyPr/>
        <a:lstStyle/>
        <a:p>
          <a:endParaRPr lang="en-IN"/>
        </a:p>
      </dgm:t>
    </dgm:pt>
    <dgm:pt modelId="{62F75AD2-DD9B-4581-863F-FC3EF64781DE}" type="pres">
      <dgm:prSet presAssocID="{174D57A2-1686-4CD9-B0BB-907B22A81B5F}" presName="rootnode" presStyleCnt="0">
        <dgm:presLayoutVars>
          <dgm:chMax/>
          <dgm:chPref/>
          <dgm:dir/>
          <dgm:animLvl val="lvl"/>
        </dgm:presLayoutVars>
      </dgm:prSet>
      <dgm:spPr/>
    </dgm:pt>
    <dgm:pt modelId="{2C3166A2-C86D-494D-9ADF-62E948244F6E}" type="pres">
      <dgm:prSet presAssocID="{47048E71-7375-45EC-A110-E3E04684BF7E}" presName="composite" presStyleCnt="0"/>
      <dgm:spPr/>
    </dgm:pt>
    <dgm:pt modelId="{54443B5B-F6B5-4966-B0E0-BA12815688D0}" type="pres">
      <dgm:prSet presAssocID="{47048E71-7375-45EC-A110-E3E04684BF7E}" presName="LShape" presStyleLbl="alignNode1" presStyleIdx="0" presStyleCnt="21"/>
      <dgm:spPr/>
    </dgm:pt>
    <dgm:pt modelId="{7298B2B0-5C64-4CC4-91BB-7C08AAFFA815}" type="pres">
      <dgm:prSet presAssocID="{47048E71-7375-45EC-A110-E3E04684BF7E}" presName="ParentText" presStyleLbl="revTx" presStyleIdx="0" presStyleCnt="11">
        <dgm:presLayoutVars>
          <dgm:chMax val="0"/>
          <dgm:chPref val="0"/>
          <dgm:bulletEnabled val="1"/>
        </dgm:presLayoutVars>
      </dgm:prSet>
      <dgm:spPr/>
    </dgm:pt>
    <dgm:pt modelId="{D9BB1BEA-047E-492F-94BE-5E5BCA857898}" type="pres">
      <dgm:prSet presAssocID="{47048E71-7375-45EC-A110-E3E04684BF7E}" presName="Triangle" presStyleLbl="alignNode1" presStyleIdx="1" presStyleCnt="21"/>
      <dgm:spPr/>
    </dgm:pt>
    <dgm:pt modelId="{CECA471C-EDCC-45DA-8415-7CD31B1E8B27}" type="pres">
      <dgm:prSet presAssocID="{9A3871FA-2DAB-437D-B761-0FC6D859B359}" presName="sibTrans" presStyleCnt="0"/>
      <dgm:spPr/>
    </dgm:pt>
    <dgm:pt modelId="{91A0B4BE-F33E-4891-AB7F-F90F278AE9F7}" type="pres">
      <dgm:prSet presAssocID="{9A3871FA-2DAB-437D-B761-0FC6D859B359}" presName="space" presStyleCnt="0"/>
      <dgm:spPr/>
    </dgm:pt>
    <dgm:pt modelId="{1178C6B1-DB9C-4CFB-8DD2-481C26015A15}" type="pres">
      <dgm:prSet presAssocID="{AEC629F8-08BA-40E2-AC2D-6DE07BE17F08}" presName="composite" presStyleCnt="0"/>
      <dgm:spPr/>
    </dgm:pt>
    <dgm:pt modelId="{1234A483-D2DA-4F88-9243-3107BBA2C4E1}" type="pres">
      <dgm:prSet presAssocID="{AEC629F8-08BA-40E2-AC2D-6DE07BE17F08}" presName="LShape" presStyleLbl="alignNode1" presStyleIdx="2" presStyleCnt="21"/>
      <dgm:spPr/>
    </dgm:pt>
    <dgm:pt modelId="{211BDA0F-3074-4E36-9AB9-E42C2455E1FB}" type="pres">
      <dgm:prSet presAssocID="{AEC629F8-08BA-40E2-AC2D-6DE07BE17F08}" presName="ParentText" presStyleLbl="revTx" presStyleIdx="1" presStyleCnt="11">
        <dgm:presLayoutVars>
          <dgm:chMax val="0"/>
          <dgm:chPref val="0"/>
          <dgm:bulletEnabled val="1"/>
        </dgm:presLayoutVars>
      </dgm:prSet>
      <dgm:spPr/>
    </dgm:pt>
    <dgm:pt modelId="{1871FEDA-76E5-4D9E-92AB-C6161E3A575C}" type="pres">
      <dgm:prSet presAssocID="{AEC629F8-08BA-40E2-AC2D-6DE07BE17F08}" presName="Triangle" presStyleLbl="alignNode1" presStyleIdx="3" presStyleCnt="21"/>
      <dgm:spPr/>
    </dgm:pt>
    <dgm:pt modelId="{F6CDFE6C-B147-4AE5-A868-CC9EF829513E}" type="pres">
      <dgm:prSet presAssocID="{F90BFBF3-D9A5-4B51-A613-19019F83A7E9}" presName="sibTrans" presStyleCnt="0"/>
      <dgm:spPr/>
    </dgm:pt>
    <dgm:pt modelId="{B6798587-E997-4121-B571-0305D0C4771A}" type="pres">
      <dgm:prSet presAssocID="{F90BFBF3-D9A5-4B51-A613-19019F83A7E9}" presName="space" presStyleCnt="0"/>
      <dgm:spPr/>
    </dgm:pt>
    <dgm:pt modelId="{FEBBC4EB-C896-4CDE-BF1B-516476A6B63E}" type="pres">
      <dgm:prSet presAssocID="{CB61C595-1480-429C-B5AD-9715ADB5A76C}" presName="composite" presStyleCnt="0"/>
      <dgm:spPr/>
    </dgm:pt>
    <dgm:pt modelId="{8F20BFB5-09A6-46AE-B9F8-FCBC08877C3A}" type="pres">
      <dgm:prSet presAssocID="{CB61C595-1480-429C-B5AD-9715ADB5A76C}" presName="LShape" presStyleLbl="alignNode1" presStyleIdx="4" presStyleCnt="21"/>
      <dgm:spPr/>
    </dgm:pt>
    <dgm:pt modelId="{467AC941-A9AB-4D12-97E5-7408475201F3}" type="pres">
      <dgm:prSet presAssocID="{CB61C595-1480-429C-B5AD-9715ADB5A76C}" presName="ParentText" presStyleLbl="revTx" presStyleIdx="2" presStyleCnt="11">
        <dgm:presLayoutVars>
          <dgm:chMax val="0"/>
          <dgm:chPref val="0"/>
          <dgm:bulletEnabled val="1"/>
        </dgm:presLayoutVars>
      </dgm:prSet>
      <dgm:spPr/>
    </dgm:pt>
    <dgm:pt modelId="{E99F24F8-4D40-4597-BD91-DBAFE9413751}" type="pres">
      <dgm:prSet presAssocID="{CB61C595-1480-429C-B5AD-9715ADB5A76C}" presName="Triangle" presStyleLbl="alignNode1" presStyleIdx="5" presStyleCnt="21"/>
      <dgm:spPr/>
    </dgm:pt>
    <dgm:pt modelId="{708B3168-8613-432E-A950-E96D815FCB8F}" type="pres">
      <dgm:prSet presAssocID="{9CF5F5D3-501C-49F6-9180-5125E30C1D41}" presName="sibTrans" presStyleCnt="0"/>
      <dgm:spPr/>
    </dgm:pt>
    <dgm:pt modelId="{61EA6A64-77CE-4B40-BF8E-9AD19001BD6F}" type="pres">
      <dgm:prSet presAssocID="{9CF5F5D3-501C-49F6-9180-5125E30C1D41}" presName="space" presStyleCnt="0"/>
      <dgm:spPr/>
    </dgm:pt>
    <dgm:pt modelId="{5B806258-F3D3-44B1-8385-413B38447FBA}" type="pres">
      <dgm:prSet presAssocID="{11FEBB13-4E65-4EAD-9D23-F4E5BDA54D67}" presName="composite" presStyleCnt="0"/>
      <dgm:spPr/>
    </dgm:pt>
    <dgm:pt modelId="{8F86E6EA-C86F-4336-90D1-7A37373E82E3}" type="pres">
      <dgm:prSet presAssocID="{11FEBB13-4E65-4EAD-9D23-F4E5BDA54D67}" presName="LShape" presStyleLbl="alignNode1" presStyleIdx="6" presStyleCnt="21"/>
      <dgm:spPr/>
    </dgm:pt>
    <dgm:pt modelId="{F698C0F4-1B8D-416F-B6D8-9C7D8A920532}" type="pres">
      <dgm:prSet presAssocID="{11FEBB13-4E65-4EAD-9D23-F4E5BDA54D67}" presName="ParentText" presStyleLbl="revTx" presStyleIdx="3" presStyleCnt="11">
        <dgm:presLayoutVars>
          <dgm:chMax val="0"/>
          <dgm:chPref val="0"/>
          <dgm:bulletEnabled val="1"/>
        </dgm:presLayoutVars>
      </dgm:prSet>
      <dgm:spPr/>
    </dgm:pt>
    <dgm:pt modelId="{B6283CC0-66CE-4A16-8082-CA623FA0F445}" type="pres">
      <dgm:prSet presAssocID="{11FEBB13-4E65-4EAD-9D23-F4E5BDA54D67}" presName="Triangle" presStyleLbl="alignNode1" presStyleIdx="7" presStyleCnt="21"/>
      <dgm:spPr/>
    </dgm:pt>
    <dgm:pt modelId="{11E6AA35-350C-485A-AE88-E66FB1F2D168}" type="pres">
      <dgm:prSet presAssocID="{15ADDE94-D083-49FB-A90F-22A1E974E0B0}" presName="sibTrans" presStyleCnt="0"/>
      <dgm:spPr/>
    </dgm:pt>
    <dgm:pt modelId="{4C6B3790-CF8F-4850-9D55-7335819720CF}" type="pres">
      <dgm:prSet presAssocID="{15ADDE94-D083-49FB-A90F-22A1E974E0B0}" presName="space" presStyleCnt="0"/>
      <dgm:spPr/>
    </dgm:pt>
    <dgm:pt modelId="{94583D20-6B2D-4474-A29B-96D84A48FBCB}" type="pres">
      <dgm:prSet presAssocID="{4D0D7DB7-E46A-46D3-BAEF-B732E715353D}" presName="composite" presStyleCnt="0"/>
      <dgm:spPr/>
    </dgm:pt>
    <dgm:pt modelId="{D6286811-547F-4DAD-904E-4AE72FE9360F}" type="pres">
      <dgm:prSet presAssocID="{4D0D7DB7-E46A-46D3-BAEF-B732E715353D}" presName="LShape" presStyleLbl="alignNode1" presStyleIdx="8" presStyleCnt="21"/>
      <dgm:spPr/>
    </dgm:pt>
    <dgm:pt modelId="{E5BBCE6F-3FA2-4444-9107-6FA25A922E5D}" type="pres">
      <dgm:prSet presAssocID="{4D0D7DB7-E46A-46D3-BAEF-B732E715353D}" presName="ParentText" presStyleLbl="revTx" presStyleIdx="4" presStyleCnt="11">
        <dgm:presLayoutVars>
          <dgm:chMax val="0"/>
          <dgm:chPref val="0"/>
          <dgm:bulletEnabled val="1"/>
        </dgm:presLayoutVars>
      </dgm:prSet>
      <dgm:spPr/>
    </dgm:pt>
    <dgm:pt modelId="{ACBB5432-5809-4B06-B3F1-4021F918127D}" type="pres">
      <dgm:prSet presAssocID="{4D0D7DB7-E46A-46D3-BAEF-B732E715353D}" presName="Triangle" presStyleLbl="alignNode1" presStyleIdx="9" presStyleCnt="21"/>
      <dgm:spPr/>
    </dgm:pt>
    <dgm:pt modelId="{DCDEA7CA-FA74-4B2D-84D3-7DA8E70C21E6}" type="pres">
      <dgm:prSet presAssocID="{709925CB-49FF-4498-B4CF-987CE511C7CD}" presName="sibTrans" presStyleCnt="0"/>
      <dgm:spPr/>
    </dgm:pt>
    <dgm:pt modelId="{D6F7171A-E21D-4134-B425-C9FADFB985FD}" type="pres">
      <dgm:prSet presAssocID="{709925CB-49FF-4498-B4CF-987CE511C7CD}" presName="space" presStyleCnt="0"/>
      <dgm:spPr/>
    </dgm:pt>
    <dgm:pt modelId="{B97396B0-D891-48F0-A305-56C1D2EFC260}" type="pres">
      <dgm:prSet presAssocID="{12261546-0D7A-4132-ACE5-38A9FD7367EF}" presName="composite" presStyleCnt="0"/>
      <dgm:spPr/>
    </dgm:pt>
    <dgm:pt modelId="{5EB39345-BF5A-4DD9-951B-F695B2CE87D4}" type="pres">
      <dgm:prSet presAssocID="{12261546-0D7A-4132-ACE5-38A9FD7367EF}" presName="LShape" presStyleLbl="alignNode1" presStyleIdx="10" presStyleCnt="21"/>
      <dgm:spPr/>
    </dgm:pt>
    <dgm:pt modelId="{3AAA344C-5E81-462E-B91B-09929BA9B3F9}" type="pres">
      <dgm:prSet presAssocID="{12261546-0D7A-4132-ACE5-38A9FD7367EF}" presName="ParentText" presStyleLbl="revTx" presStyleIdx="5" presStyleCnt="11">
        <dgm:presLayoutVars>
          <dgm:chMax val="0"/>
          <dgm:chPref val="0"/>
          <dgm:bulletEnabled val="1"/>
        </dgm:presLayoutVars>
      </dgm:prSet>
      <dgm:spPr/>
    </dgm:pt>
    <dgm:pt modelId="{A1A71F1C-8458-49AF-9108-E0D6296730BA}" type="pres">
      <dgm:prSet presAssocID="{12261546-0D7A-4132-ACE5-38A9FD7367EF}" presName="Triangle" presStyleLbl="alignNode1" presStyleIdx="11" presStyleCnt="21"/>
      <dgm:spPr/>
    </dgm:pt>
    <dgm:pt modelId="{5867C5EB-275D-4804-87DA-222FE4454CC2}" type="pres">
      <dgm:prSet presAssocID="{5CFAB6F4-4D8C-489E-BC38-6CA515218AE5}" presName="sibTrans" presStyleCnt="0"/>
      <dgm:spPr/>
    </dgm:pt>
    <dgm:pt modelId="{0AA55E20-6202-482F-B27B-CBF82582608E}" type="pres">
      <dgm:prSet presAssocID="{5CFAB6F4-4D8C-489E-BC38-6CA515218AE5}" presName="space" presStyleCnt="0"/>
      <dgm:spPr/>
    </dgm:pt>
    <dgm:pt modelId="{8B741F0C-1023-4243-9934-F139DD73D452}" type="pres">
      <dgm:prSet presAssocID="{5E4B76E5-9C7D-4798-A494-F9B15E43C0B1}" presName="composite" presStyleCnt="0"/>
      <dgm:spPr/>
    </dgm:pt>
    <dgm:pt modelId="{7E6EEDE6-639F-4A0B-AE0F-430224C73E3A}" type="pres">
      <dgm:prSet presAssocID="{5E4B76E5-9C7D-4798-A494-F9B15E43C0B1}" presName="LShape" presStyleLbl="alignNode1" presStyleIdx="12" presStyleCnt="21"/>
      <dgm:spPr/>
    </dgm:pt>
    <dgm:pt modelId="{363EBB78-8B0A-4750-80A4-C17CB0CB5E64}" type="pres">
      <dgm:prSet presAssocID="{5E4B76E5-9C7D-4798-A494-F9B15E43C0B1}" presName="ParentText" presStyleLbl="revTx" presStyleIdx="6" presStyleCnt="11">
        <dgm:presLayoutVars>
          <dgm:chMax val="0"/>
          <dgm:chPref val="0"/>
          <dgm:bulletEnabled val="1"/>
        </dgm:presLayoutVars>
      </dgm:prSet>
      <dgm:spPr/>
    </dgm:pt>
    <dgm:pt modelId="{E1888655-C23B-4D18-BFE4-7CCB15E2EB8A}" type="pres">
      <dgm:prSet presAssocID="{5E4B76E5-9C7D-4798-A494-F9B15E43C0B1}" presName="Triangle" presStyleLbl="alignNode1" presStyleIdx="13" presStyleCnt="21"/>
      <dgm:spPr/>
    </dgm:pt>
    <dgm:pt modelId="{E95130C0-0C18-4827-AAC4-D078BCEF9A13}" type="pres">
      <dgm:prSet presAssocID="{A204525A-427E-4D74-96B5-3181B57163E3}" presName="sibTrans" presStyleCnt="0"/>
      <dgm:spPr/>
    </dgm:pt>
    <dgm:pt modelId="{23D97E09-0E74-4F88-95C9-55733F92AE94}" type="pres">
      <dgm:prSet presAssocID="{A204525A-427E-4D74-96B5-3181B57163E3}" presName="space" presStyleCnt="0"/>
      <dgm:spPr/>
    </dgm:pt>
    <dgm:pt modelId="{DF9803F2-747C-45D2-8CFE-C756368A7DE7}" type="pres">
      <dgm:prSet presAssocID="{49DE3665-B902-45C1-B56A-B81996197781}" presName="composite" presStyleCnt="0"/>
      <dgm:spPr/>
    </dgm:pt>
    <dgm:pt modelId="{B13C0135-EF08-4500-A8E4-926BCF4D8250}" type="pres">
      <dgm:prSet presAssocID="{49DE3665-B902-45C1-B56A-B81996197781}" presName="LShape" presStyleLbl="alignNode1" presStyleIdx="14" presStyleCnt="21"/>
      <dgm:spPr/>
    </dgm:pt>
    <dgm:pt modelId="{4A270F48-9CB1-4962-B5D0-D6DA2F50C1D2}" type="pres">
      <dgm:prSet presAssocID="{49DE3665-B902-45C1-B56A-B81996197781}" presName="ParentText" presStyleLbl="revTx" presStyleIdx="7" presStyleCnt="11">
        <dgm:presLayoutVars>
          <dgm:chMax val="0"/>
          <dgm:chPref val="0"/>
          <dgm:bulletEnabled val="1"/>
        </dgm:presLayoutVars>
      </dgm:prSet>
      <dgm:spPr/>
    </dgm:pt>
    <dgm:pt modelId="{699770E6-E075-4C8B-9051-FAF97C8AE4AF}" type="pres">
      <dgm:prSet presAssocID="{49DE3665-B902-45C1-B56A-B81996197781}" presName="Triangle" presStyleLbl="alignNode1" presStyleIdx="15" presStyleCnt="21"/>
      <dgm:spPr/>
    </dgm:pt>
    <dgm:pt modelId="{53F3BBFE-8FEF-4BAC-A946-E587A1E7B283}" type="pres">
      <dgm:prSet presAssocID="{1A510709-4309-46F8-9D3E-0C482F5D1F1F}" presName="sibTrans" presStyleCnt="0"/>
      <dgm:spPr/>
    </dgm:pt>
    <dgm:pt modelId="{E2192F3A-A837-41FE-B94A-4C87550151A6}" type="pres">
      <dgm:prSet presAssocID="{1A510709-4309-46F8-9D3E-0C482F5D1F1F}" presName="space" presStyleCnt="0"/>
      <dgm:spPr/>
    </dgm:pt>
    <dgm:pt modelId="{3C29EA2E-FC97-4406-B1D6-E5FBAD655A6F}" type="pres">
      <dgm:prSet presAssocID="{F84536BF-EDAC-43A1-BACC-2E1A1713FBBB}" presName="composite" presStyleCnt="0"/>
      <dgm:spPr/>
    </dgm:pt>
    <dgm:pt modelId="{C8A3AFFC-7B39-46E5-B1BD-C8423C4A8F01}" type="pres">
      <dgm:prSet presAssocID="{F84536BF-EDAC-43A1-BACC-2E1A1713FBBB}" presName="LShape" presStyleLbl="alignNode1" presStyleIdx="16" presStyleCnt="21"/>
      <dgm:spPr/>
    </dgm:pt>
    <dgm:pt modelId="{9D274A96-A71A-4839-BBCC-8057DACB00A5}" type="pres">
      <dgm:prSet presAssocID="{F84536BF-EDAC-43A1-BACC-2E1A1713FBBB}" presName="ParentText" presStyleLbl="revTx" presStyleIdx="8" presStyleCnt="11">
        <dgm:presLayoutVars>
          <dgm:chMax val="0"/>
          <dgm:chPref val="0"/>
          <dgm:bulletEnabled val="1"/>
        </dgm:presLayoutVars>
      </dgm:prSet>
      <dgm:spPr/>
    </dgm:pt>
    <dgm:pt modelId="{4EB93D92-24C7-47EE-A93E-6C75F9314071}" type="pres">
      <dgm:prSet presAssocID="{F84536BF-EDAC-43A1-BACC-2E1A1713FBBB}" presName="Triangle" presStyleLbl="alignNode1" presStyleIdx="17" presStyleCnt="21"/>
      <dgm:spPr/>
    </dgm:pt>
    <dgm:pt modelId="{C7DFCEB6-5D6E-44FD-A345-704F147097F2}" type="pres">
      <dgm:prSet presAssocID="{C557C8EB-3911-4584-822E-8550748104E7}" presName="sibTrans" presStyleCnt="0"/>
      <dgm:spPr/>
    </dgm:pt>
    <dgm:pt modelId="{A909B083-F6C5-4237-A5B4-45A7F4F785DF}" type="pres">
      <dgm:prSet presAssocID="{C557C8EB-3911-4584-822E-8550748104E7}" presName="space" presStyleCnt="0"/>
      <dgm:spPr/>
    </dgm:pt>
    <dgm:pt modelId="{4748B113-72FE-46AA-BDBD-48B3DF52446A}" type="pres">
      <dgm:prSet presAssocID="{BAC131A8-0026-4417-AB93-717352F14637}" presName="composite" presStyleCnt="0"/>
      <dgm:spPr/>
    </dgm:pt>
    <dgm:pt modelId="{9458816D-7A98-438C-972C-1418DBE0B554}" type="pres">
      <dgm:prSet presAssocID="{BAC131A8-0026-4417-AB93-717352F14637}" presName="LShape" presStyleLbl="alignNode1" presStyleIdx="18" presStyleCnt="21"/>
      <dgm:spPr/>
    </dgm:pt>
    <dgm:pt modelId="{8BE9B0DA-D792-4111-8BEA-D9E30268E073}" type="pres">
      <dgm:prSet presAssocID="{BAC131A8-0026-4417-AB93-717352F14637}" presName="ParentText" presStyleLbl="revTx" presStyleIdx="9" presStyleCnt="11">
        <dgm:presLayoutVars>
          <dgm:chMax val="0"/>
          <dgm:chPref val="0"/>
          <dgm:bulletEnabled val="1"/>
        </dgm:presLayoutVars>
      </dgm:prSet>
      <dgm:spPr/>
    </dgm:pt>
    <dgm:pt modelId="{4F2BE70B-468A-4A70-81DB-588C3C2A43A2}" type="pres">
      <dgm:prSet presAssocID="{BAC131A8-0026-4417-AB93-717352F14637}" presName="Triangle" presStyleLbl="alignNode1" presStyleIdx="19" presStyleCnt="21"/>
      <dgm:spPr/>
    </dgm:pt>
    <dgm:pt modelId="{5DE550BC-D8CA-4007-9775-D8FB1C60A3E4}" type="pres">
      <dgm:prSet presAssocID="{D21362E4-CC58-45DA-8DE4-8F0346234AA8}" presName="sibTrans" presStyleCnt="0"/>
      <dgm:spPr/>
    </dgm:pt>
    <dgm:pt modelId="{8FBA989C-4534-468A-AC4F-32C330E8ADE0}" type="pres">
      <dgm:prSet presAssocID="{D21362E4-CC58-45DA-8DE4-8F0346234AA8}" presName="space" presStyleCnt="0"/>
      <dgm:spPr/>
    </dgm:pt>
    <dgm:pt modelId="{6C2CD345-B17D-485E-9FDC-322E7DDDF5D3}" type="pres">
      <dgm:prSet presAssocID="{0677284D-A1C4-4AC9-83A7-7DF150DB3353}" presName="composite" presStyleCnt="0"/>
      <dgm:spPr/>
    </dgm:pt>
    <dgm:pt modelId="{E98987AD-1F71-4F56-8EC0-86AFA6FC4F88}" type="pres">
      <dgm:prSet presAssocID="{0677284D-A1C4-4AC9-83A7-7DF150DB3353}" presName="LShape" presStyleLbl="alignNode1" presStyleIdx="20" presStyleCnt="21"/>
      <dgm:spPr/>
    </dgm:pt>
    <dgm:pt modelId="{B9D73B8D-098D-49F8-8BD8-6D57121E753F}" type="pres">
      <dgm:prSet presAssocID="{0677284D-A1C4-4AC9-83A7-7DF150DB3353}" presName="ParentText" presStyleLbl="revTx" presStyleIdx="10" presStyleCnt="11">
        <dgm:presLayoutVars>
          <dgm:chMax val="0"/>
          <dgm:chPref val="0"/>
          <dgm:bulletEnabled val="1"/>
        </dgm:presLayoutVars>
      </dgm:prSet>
      <dgm:spPr/>
    </dgm:pt>
  </dgm:ptLst>
  <dgm:cxnLst>
    <dgm:cxn modelId="{B014C00D-D5EB-4BB4-9E2B-F783FF8C463B}" type="presOf" srcId="{F84536BF-EDAC-43A1-BACC-2E1A1713FBBB}" destId="{9D274A96-A71A-4839-BBCC-8057DACB00A5}" srcOrd="0" destOrd="0" presId="urn:microsoft.com/office/officeart/2009/3/layout/StepUpProcess"/>
    <dgm:cxn modelId="{2974EB1D-2991-4608-8FFA-7CAC35698480}" type="presOf" srcId="{5E4B76E5-9C7D-4798-A494-F9B15E43C0B1}" destId="{363EBB78-8B0A-4750-80A4-C17CB0CB5E64}" srcOrd="0" destOrd="0" presId="urn:microsoft.com/office/officeart/2009/3/layout/StepUpProcess"/>
    <dgm:cxn modelId="{0A2D6520-5075-4283-A719-9DCA0C5B3404}" srcId="{174D57A2-1686-4CD9-B0BB-907B22A81B5F}" destId="{AEC629F8-08BA-40E2-AC2D-6DE07BE17F08}" srcOrd="1" destOrd="0" parTransId="{7723A7FB-D0EB-4848-933C-0D1C33736455}" sibTransId="{F90BFBF3-D9A5-4B51-A613-19019F83A7E9}"/>
    <dgm:cxn modelId="{09B67429-F427-4D2A-ADA9-7EEC8778B4A0}" type="presOf" srcId="{174D57A2-1686-4CD9-B0BB-907B22A81B5F}" destId="{62F75AD2-DD9B-4581-863F-FC3EF64781DE}" srcOrd="0" destOrd="0" presId="urn:microsoft.com/office/officeart/2009/3/layout/StepUpProcess"/>
    <dgm:cxn modelId="{DA040343-BA39-451C-9983-D17129EC35A9}" srcId="{174D57A2-1686-4CD9-B0BB-907B22A81B5F}" destId="{4D0D7DB7-E46A-46D3-BAEF-B732E715353D}" srcOrd="4" destOrd="0" parTransId="{CE3E3AF8-1BF9-49A9-96FD-F56299A6D935}" sibTransId="{709925CB-49FF-4498-B4CF-987CE511C7CD}"/>
    <dgm:cxn modelId="{038B0643-845A-444E-9DCE-BB01471F79F0}" srcId="{174D57A2-1686-4CD9-B0BB-907B22A81B5F}" destId="{BAC131A8-0026-4417-AB93-717352F14637}" srcOrd="9" destOrd="0" parTransId="{31CCB9A1-E64D-4492-8187-5D894DEBC38A}" sibTransId="{D21362E4-CC58-45DA-8DE4-8F0346234AA8}"/>
    <dgm:cxn modelId="{8422644C-21CE-4F76-9552-E85A5A1DC4F0}" srcId="{174D57A2-1686-4CD9-B0BB-907B22A81B5F}" destId="{0677284D-A1C4-4AC9-83A7-7DF150DB3353}" srcOrd="10" destOrd="0" parTransId="{D08A6F2D-13C9-4844-82F8-D561C312231F}" sibTransId="{04C3F2AC-F6C9-4789-A87D-0FB20BE981C7}"/>
    <dgm:cxn modelId="{07832955-F72B-49F9-86CA-858B311B1FCB}" srcId="{174D57A2-1686-4CD9-B0BB-907B22A81B5F}" destId="{11FEBB13-4E65-4EAD-9D23-F4E5BDA54D67}" srcOrd="3" destOrd="0" parTransId="{8684B465-8E80-4293-9133-EFC9546CB2BA}" sibTransId="{15ADDE94-D083-49FB-A90F-22A1E974E0B0}"/>
    <dgm:cxn modelId="{7DF86C8E-2312-4116-B9F2-6067F3DCFB66}" type="presOf" srcId="{AEC629F8-08BA-40E2-AC2D-6DE07BE17F08}" destId="{211BDA0F-3074-4E36-9AB9-E42C2455E1FB}" srcOrd="0" destOrd="0" presId="urn:microsoft.com/office/officeart/2009/3/layout/StepUpProcess"/>
    <dgm:cxn modelId="{998EB295-1886-44D7-9E2C-D3AA0A803C71}" type="presOf" srcId="{47048E71-7375-45EC-A110-E3E04684BF7E}" destId="{7298B2B0-5C64-4CC4-91BB-7C08AAFFA815}" srcOrd="0" destOrd="0" presId="urn:microsoft.com/office/officeart/2009/3/layout/StepUpProcess"/>
    <dgm:cxn modelId="{7315E79E-B2F0-492D-B9EF-0091BC5F887D}" type="presOf" srcId="{49DE3665-B902-45C1-B56A-B81996197781}" destId="{4A270F48-9CB1-4962-B5D0-D6DA2F50C1D2}" srcOrd="0" destOrd="0" presId="urn:microsoft.com/office/officeart/2009/3/layout/StepUpProcess"/>
    <dgm:cxn modelId="{841444A3-CDA5-4763-9343-74A5D18EA4EA}" srcId="{174D57A2-1686-4CD9-B0BB-907B22A81B5F}" destId="{CB61C595-1480-429C-B5AD-9715ADB5A76C}" srcOrd="2" destOrd="0" parTransId="{186102B0-FB3A-41A9-A62A-6B3B4A21D18A}" sibTransId="{9CF5F5D3-501C-49F6-9180-5125E30C1D41}"/>
    <dgm:cxn modelId="{19AC6DA3-9F59-43CA-A565-E7B36D3E96EE}" type="presOf" srcId="{BAC131A8-0026-4417-AB93-717352F14637}" destId="{8BE9B0DA-D792-4111-8BEA-D9E30268E073}" srcOrd="0" destOrd="0" presId="urn:microsoft.com/office/officeart/2009/3/layout/StepUpProcess"/>
    <dgm:cxn modelId="{4C20BAAF-66BA-420F-8F65-B8C790F06907}" srcId="{174D57A2-1686-4CD9-B0BB-907B22A81B5F}" destId="{49DE3665-B902-45C1-B56A-B81996197781}" srcOrd="7" destOrd="0" parTransId="{4EDB6302-B825-4110-8DA1-67178479F778}" sibTransId="{1A510709-4309-46F8-9D3E-0C482F5D1F1F}"/>
    <dgm:cxn modelId="{F68B0BC4-5994-4BF2-B7F7-730DA5E906A9}" type="presOf" srcId="{CB61C595-1480-429C-B5AD-9715ADB5A76C}" destId="{467AC941-A9AB-4D12-97E5-7408475201F3}" srcOrd="0" destOrd="0" presId="urn:microsoft.com/office/officeart/2009/3/layout/StepUpProcess"/>
    <dgm:cxn modelId="{E30295C7-11E5-4276-938D-67B0FBE2CF46}" srcId="{174D57A2-1686-4CD9-B0BB-907B22A81B5F}" destId="{5E4B76E5-9C7D-4798-A494-F9B15E43C0B1}" srcOrd="6" destOrd="0" parTransId="{910725BF-7D49-43BD-97F8-26B7A021EC8E}" sibTransId="{A204525A-427E-4D74-96B5-3181B57163E3}"/>
    <dgm:cxn modelId="{A3AE9DD9-98A7-40E2-AE2C-0F5FF3D0B8EE}" srcId="{174D57A2-1686-4CD9-B0BB-907B22A81B5F}" destId="{12261546-0D7A-4132-ACE5-38A9FD7367EF}" srcOrd="5" destOrd="0" parTransId="{B618CC4E-34F7-41EF-B5B3-455F078F4AD4}" sibTransId="{5CFAB6F4-4D8C-489E-BC38-6CA515218AE5}"/>
    <dgm:cxn modelId="{96E688E3-6544-4118-8F2E-F1473A17508A}" srcId="{174D57A2-1686-4CD9-B0BB-907B22A81B5F}" destId="{F84536BF-EDAC-43A1-BACC-2E1A1713FBBB}" srcOrd="8" destOrd="0" parTransId="{05C92177-A42F-45A8-8D17-B795DB835729}" sibTransId="{C557C8EB-3911-4584-822E-8550748104E7}"/>
    <dgm:cxn modelId="{E15FB0EC-5824-4789-941B-74671034D339}" type="presOf" srcId="{12261546-0D7A-4132-ACE5-38A9FD7367EF}" destId="{3AAA344C-5E81-462E-B91B-09929BA9B3F9}" srcOrd="0" destOrd="0" presId="urn:microsoft.com/office/officeart/2009/3/layout/StepUpProcess"/>
    <dgm:cxn modelId="{F6D662F3-CF65-4A35-ADAA-B75C53C48144}" srcId="{174D57A2-1686-4CD9-B0BB-907B22A81B5F}" destId="{47048E71-7375-45EC-A110-E3E04684BF7E}" srcOrd="0" destOrd="0" parTransId="{727D8045-F472-481F-AF00-B4A2F6B8D620}" sibTransId="{9A3871FA-2DAB-437D-B761-0FC6D859B359}"/>
    <dgm:cxn modelId="{643EEBF3-EBD5-4B02-BCDC-3D7527F82689}" type="presOf" srcId="{0677284D-A1C4-4AC9-83A7-7DF150DB3353}" destId="{B9D73B8D-098D-49F8-8BD8-6D57121E753F}" srcOrd="0" destOrd="0" presId="urn:microsoft.com/office/officeart/2009/3/layout/StepUpProcess"/>
    <dgm:cxn modelId="{3D80A1F6-78C0-4C58-AECD-36312597A991}" type="presOf" srcId="{11FEBB13-4E65-4EAD-9D23-F4E5BDA54D67}" destId="{F698C0F4-1B8D-416F-B6D8-9C7D8A920532}" srcOrd="0" destOrd="0" presId="urn:microsoft.com/office/officeart/2009/3/layout/StepUpProcess"/>
    <dgm:cxn modelId="{E40B6DF8-7575-4E93-9789-12DA17B789A9}" type="presOf" srcId="{4D0D7DB7-E46A-46D3-BAEF-B732E715353D}" destId="{E5BBCE6F-3FA2-4444-9107-6FA25A922E5D}" srcOrd="0" destOrd="0" presId="urn:microsoft.com/office/officeart/2009/3/layout/StepUpProcess"/>
    <dgm:cxn modelId="{9C65D462-887F-40A3-A24C-E52DCE2D5237}" type="presParOf" srcId="{62F75AD2-DD9B-4581-863F-FC3EF64781DE}" destId="{2C3166A2-C86D-494D-9ADF-62E948244F6E}" srcOrd="0" destOrd="0" presId="urn:microsoft.com/office/officeart/2009/3/layout/StepUpProcess"/>
    <dgm:cxn modelId="{72478F94-1C30-4E64-9808-DA96B1187D1B}" type="presParOf" srcId="{2C3166A2-C86D-494D-9ADF-62E948244F6E}" destId="{54443B5B-F6B5-4966-B0E0-BA12815688D0}" srcOrd="0" destOrd="0" presId="urn:microsoft.com/office/officeart/2009/3/layout/StepUpProcess"/>
    <dgm:cxn modelId="{02847DC1-15AE-44FE-AD2B-FDAD1B860ADF}" type="presParOf" srcId="{2C3166A2-C86D-494D-9ADF-62E948244F6E}" destId="{7298B2B0-5C64-4CC4-91BB-7C08AAFFA815}" srcOrd="1" destOrd="0" presId="urn:microsoft.com/office/officeart/2009/3/layout/StepUpProcess"/>
    <dgm:cxn modelId="{CB03CA0E-8303-405E-9643-350DBA28FC21}" type="presParOf" srcId="{2C3166A2-C86D-494D-9ADF-62E948244F6E}" destId="{D9BB1BEA-047E-492F-94BE-5E5BCA857898}" srcOrd="2" destOrd="0" presId="urn:microsoft.com/office/officeart/2009/3/layout/StepUpProcess"/>
    <dgm:cxn modelId="{9F213813-B5C8-4629-BEE5-AC3B0E8D344C}" type="presParOf" srcId="{62F75AD2-DD9B-4581-863F-FC3EF64781DE}" destId="{CECA471C-EDCC-45DA-8415-7CD31B1E8B27}" srcOrd="1" destOrd="0" presId="urn:microsoft.com/office/officeart/2009/3/layout/StepUpProcess"/>
    <dgm:cxn modelId="{9476E595-F91D-4013-90FE-29CE8BEA75C6}" type="presParOf" srcId="{CECA471C-EDCC-45DA-8415-7CD31B1E8B27}" destId="{91A0B4BE-F33E-4891-AB7F-F90F278AE9F7}" srcOrd="0" destOrd="0" presId="urn:microsoft.com/office/officeart/2009/3/layout/StepUpProcess"/>
    <dgm:cxn modelId="{24D8EAE9-AB4F-4C5C-A17D-BE5B2B1CE689}" type="presParOf" srcId="{62F75AD2-DD9B-4581-863F-FC3EF64781DE}" destId="{1178C6B1-DB9C-4CFB-8DD2-481C26015A15}" srcOrd="2" destOrd="0" presId="urn:microsoft.com/office/officeart/2009/3/layout/StepUpProcess"/>
    <dgm:cxn modelId="{DD5B3837-99D2-4A6A-AA20-FE9AC64139A6}" type="presParOf" srcId="{1178C6B1-DB9C-4CFB-8DD2-481C26015A15}" destId="{1234A483-D2DA-4F88-9243-3107BBA2C4E1}" srcOrd="0" destOrd="0" presId="urn:microsoft.com/office/officeart/2009/3/layout/StepUpProcess"/>
    <dgm:cxn modelId="{9FF863CB-E066-4323-89F4-7B2401381D46}" type="presParOf" srcId="{1178C6B1-DB9C-4CFB-8DD2-481C26015A15}" destId="{211BDA0F-3074-4E36-9AB9-E42C2455E1FB}" srcOrd="1" destOrd="0" presId="urn:microsoft.com/office/officeart/2009/3/layout/StepUpProcess"/>
    <dgm:cxn modelId="{A83995BF-E253-457C-A907-DD91E2E9AB8B}" type="presParOf" srcId="{1178C6B1-DB9C-4CFB-8DD2-481C26015A15}" destId="{1871FEDA-76E5-4D9E-92AB-C6161E3A575C}" srcOrd="2" destOrd="0" presId="urn:microsoft.com/office/officeart/2009/3/layout/StepUpProcess"/>
    <dgm:cxn modelId="{D597C835-4DEF-4CCE-A82A-3D604B02974C}" type="presParOf" srcId="{62F75AD2-DD9B-4581-863F-FC3EF64781DE}" destId="{F6CDFE6C-B147-4AE5-A868-CC9EF829513E}" srcOrd="3" destOrd="0" presId="urn:microsoft.com/office/officeart/2009/3/layout/StepUpProcess"/>
    <dgm:cxn modelId="{13589F72-B1DE-48CD-ADF9-D4CA1F25E6C2}" type="presParOf" srcId="{F6CDFE6C-B147-4AE5-A868-CC9EF829513E}" destId="{B6798587-E997-4121-B571-0305D0C4771A}" srcOrd="0" destOrd="0" presId="urn:microsoft.com/office/officeart/2009/3/layout/StepUpProcess"/>
    <dgm:cxn modelId="{DC9F4109-60EE-4F90-B3CE-A15245E3003C}" type="presParOf" srcId="{62F75AD2-DD9B-4581-863F-FC3EF64781DE}" destId="{FEBBC4EB-C896-4CDE-BF1B-516476A6B63E}" srcOrd="4" destOrd="0" presId="urn:microsoft.com/office/officeart/2009/3/layout/StepUpProcess"/>
    <dgm:cxn modelId="{19AA3F13-7D0B-4E9C-AD54-6BFB46A858C3}" type="presParOf" srcId="{FEBBC4EB-C896-4CDE-BF1B-516476A6B63E}" destId="{8F20BFB5-09A6-46AE-B9F8-FCBC08877C3A}" srcOrd="0" destOrd="0" presId="urn:microsoft.com/office/officeart/2009/3/layout/StepUpProcess"/>
    <dgm:cxn modelId="{FCE3FA14-3575-44D8-A3D9-635DA2B4A9A2}" type="presParOf" srcId="{FEBBC4EB-C896-4CDE-BF1B-516476A6B63E}" destId="{467AC941-A9AB-4D12-97E5-7408475201F3}" srcOrd="1" destOrd="0" presId="urn:microsoft.com/office/officeart/2009/3/layout/StepUpProcess"/>
    <dgm:cxn modelId="{509CF0EA-19AD-4964-BF80-300C5F69A492}" type="presParOf" srcId="{FEBBC4EB-C896-4CDE-BF1B-516476A6B63E}" destId="{E99F24F8-4D40-4597-BD91-DBAFE9413751}" srcOrd="2" destOrd="0" presId="urn:microsoft.com/office/officeart/2009/3/layout/StepUpProcess"/>
    <dgm:cxn modelId="{2D8927AF-456C-485E-AC42-59F22EB889F5}" type="presParOf" srcId="{62F75AD2-DD9B-4581-863F-FC3EF64781DE}" destId="{708B3168-8613-432E-A950-E96D815FCB8F}" srcOrd="5" destOrd="0" presId="urn:microsoft.com/office/officeart/2009/3/layout/StepUpProcess"/>
    <dgm:cxn modelId="{D2CBBFD6-8FB2-43FC-9562-8FC9A26D8706}" type="presParOf" srcId="{708B3168-8613-432E-A950-E96D815FCB8F}" destId="{61EA6A64-77CE-4B40-BF8E-9AD19001BD6F}" srcOrd="0" destOrd="0" presId="urn:microsoft.com/office/officeart/2009/3/layout/StepUpProcess"/>
    <dgm:cxn modelId="{C318C67B-7AEE-4CC6-825C-AC070C401E52}" type="presParOf" srcId="{62F75AD2-DD9B-4581-863F-FC3EF64781DE}" destId="{5B806258-F3D3-44B1-8385-413B38447FBA}" srcOrd="6" destOrd="0" presId="urn:microsoft.com/office/officeart/2009/3/layout/StepUpProcess"/>
    <dgm:cxn modelId="{8EDD22AA-106F-4892-BBC1-1C7C7DDC28B5}" type="presParOf" srcId="{5B806258-F3D3-44B1-8385-413B38447FBA}" destId="{8F86E6EA-C86F-4336-90D1-7A37373E82E3}" srcOrd="0" destOrd="0" presId="urn:microsoft.com/office/officeart/2009/3/layout/StepUpProcess"/>
    <dgm:cxn modelId="{D7E55677-48AB-40AF-8F83-2022B98479AB}" type="presParOf" srcId="{5B806258-F3D3-44B1-8385-413B38447FBA}" destId="{F698C0F4-1B8D-416F-B6D8-9C7D8A920532}" srcOrd="1" destOrd="0" presId="urn:microsoft.com/office/officeart/2009/3/layout/StepUpProcess"/>
    <dgm:cxn modelId="{9E51C547-397C-4239-8FC8-E305ED2D6A92}" type="presParOf" srcId="{5B806258-F3D3-44B1-8385-413B38447FBA}" destId="{B6283CC0-66CE-4A16-8082-CA623FA0F445}" srcOrd="2" destOrd="0" presId="urn:microsoft.com/office/officeart/2009/3/layout/StepUpProcess"/>
    <dgm:cxn modelId="{F4B565E3-6584-412C-A324-7F045B373CDA}" type="presParOf" srcId="{62F75AD2-DD9B-4581-863F-FC3EF64781DE}" destId="{11E6AA35-350C-485A-AE88-E66FB1F2D168}" srcOrd="7" destOrd="0" presId="urn:microsoft.com/office/officeart/2009/3/layout/StepUpProcess"/>
    <dgm:cxn modelId="{B9E1EC64-CD5B-4C57-BC08-6D76861198B5}" type="presParOf" srcId="{11E6AA35-350C-485A-AE88-E66FB1F2D168}" destId="{4C6B3790-CF8F-4850-9D55-7335819720CF}" srcOrd="0" destOrd="0" presId="urn:microsoft.com/office/officeart/2009/3/layout/StepUpProcess"/>
    <dgm:cxn modelId="{160DE4B8-B944-430B-AC08-DF4FC811987C}" type="presParOf" srcId="{62F75AD2-DD9B-4581-863F-FC3EF64781DE}" destId="{94583D20-6B2D-4474-A29B-96D84A48FBCB}" srcOrd="8" destOrd="0" presId="urn:microsoft.com/office/officeart/2009/3/layout/StepUpProcess"/>
    <dgm:cxn modelId="{11062023-E67B-487D-AE7C-D03B4824EB0B}" type="presParOf" srcId="{94583D20-6B2D-4474-A29B-96D84A48FBCB}" destId="{D6286811-547F-4DAD-904E-4AE72FE9360F}" srcOrd="0" destOrd="0" presId="urn:microsoft.com/office/officeart/2009/3/layout/StepUpProcess"/>
    <dgm:cxn modelId="{20778E0F-6E0D-47E6-8D2C-D6EB6DE248D0}" type="presParOf" srcId="{94583D20-6B2D-4474-A29B-96D84A48FBCB}" destId="{E5BBCE6F-3FA2-4444-9107-6FA25A922E5D}" srcOrd="1" destOrd="0" presId="urn:microsoft.com/office/officeart/2009/3/layout/StepUpProcess"/>
    <dgm:cxn modelId="{E8F37BD2-17A6-47C0-B0F1-A177527B32F7}" type="presParOf" srcId="{94583D20-6B2D-4474-A29B-96D84A48FBCB}" destId="{ACBB5432-5809-4B06-B3F1-4021F918127D}" srcOrd="2" destOrd="0" presId="urn:microsoft.com/office/officeart/2009/3/layout/StepUpProcess"/>
    <dgm:cxn modelId="{0A77F09F-7CC4-4F37-827F-CF4C5AC7CBEF}" type="presParOf" srcId="{62F75AD2-DD9B-4581-863F-FC3EF64781DE}" destId="{DCDEA7CA-FA74-4B2D-84D3-7DA8E70C21E6}" srcOrd="9" destOrd="0" presId="urn:microsoft.com/office/officeart/2009/3/layout/StepUpProcess"/>
    <dgm:cxn modelId="{78384BB9-9651-4842-8E59-887635A2DC88}" type="presParOf" srcId="{DCDEA7CA-FA74-4B2D-84D3-7DA8E70C21E6}" destId="{D6F7171A-E21D-4134-B425-C9FADFB985FD}" srcOrd="0" destOrd="0" presId="urn:microsoft.com/office/officeart/2009/3/layout/StepUpProcess"/>
    <dgm:cxn modelId="{DC359C9E-713D-4306-889B-B8102736C806}" type="presParOf" srcId="{62F75AD2-DD9B-4581-863F-FC3EF64781DE}" destId="{B97396B0-D891-48F0-A305-56C1D2EFC260}" srcOrd="10" destOrd="0" presId="urn:microsoft.com/office/officeart/2009/3/layout/StepUpProcess"/>
    <dgm:cxn modelId="{5518A26A-A86D-4FAE-98E6-67CDD2F47FAA}" type="presParOf" srcId="{B97396B0-D891-48F0-A305-56C1D2EFC260}" destId="{5EB39345-BF5A-4DD9-951B-F695B2CE87D4}" srcOrd="0" destOrd="0" presId="urn:microsoft.com/office/officeart/2009/3/layout/StepUpProcess"/>
    <dgm:cxn modelId="{7187D4E2-2F9F-4EE8-975E-1344E71C7538}" type="presParOf" srcId="{B97396B0-D891-48F0-A305-56C1D2EFC260}" destId="{3AAA344C-5E81-462E-B91B-09929BA9B3F9}" srcOrd="1" destOrd="0" presId="urn:microsoft.com/office/officeart/2009/3/layout/StepUpProcess"/>
    <dgm:cxn modelId="{C048CDFE-BC06-47CA-9348-AA6943333148}" type="presParOf" srcId="{B97396B0-D891-48F0-A305-56C1D2EFC260}" destId="{A1A71F1C-8458-49AF-9108-E0D6296730BA}" srcOrd="2" destOrd="0" presId="urn:microsoft.com/office/officeart/2009/3/layout/StepUpProcess"/>
    <dgm:cxn modelId="{5033A78E-C40D-4BAC-9035-3CD1C361398C}" type="presParOf" srcId="{62F75AD2-DD9B-4581-863F-FC3EF64781DE}" destId="{5867C5EB-275D-4804-87DA-222FE4454CC2}" srcOrd="11" destOrd="0" presId="urn:microsoft.com/office/officeart/2009/3/layout/StepUpProcess"/>
    <dgm:cxn modelId="{FE8AF6C1-CC2E-443F-81BA-D7178477AF2E}" type="presParOf" srcId="{5867C5EB-275D-4804-87DA-222FE4454CC2}" destId="{0AA55E20-6202-482F-B27B-CBF82582608E}" srcOrd="0" destOrd="0" presId="urn:microsoft.com/office/officeart/2009/3/layout/StepUpProcess"/>
    <dgm:cxn modelId="{7EE919E4-066B-4619-AF5C-0D7EA66CA778}" type="presParOf" srcId="{62F75AD2-DD9B-4581-863F-FC3EF64781DE}" destId="{8B741F0C-1023-4243-9934-F139DD73D452}" srcOrd="12" destOrd="0" presId="urn:microsoft.com/office/officeart/2009/3/layout/StepUpProcess"/>
    <dgm:cxn modelId="{AF718337-33A5-4144-AD26-12D747E764DB}" type="presParOf" srcId="{8B741F0C-1023-4243-9934-F139DD73D452}" destId="{7E6EEDE6-639F-4A0B-AE0F-430224C73E3A}" srcOrd="0" destOrd="0" presId="urn:microsoft.com/office/officeart/2009/3/layout/StepUpProcess"/>
    <dgm:cxn modelId="{96C869AA-5595-4A09-A964-B3A990EA9211}" type="presParOf" srcId="{8B741F0C-1023-4243-9934-F139DD73D452}" destId="{363EBB78-8B0A-4750-80A4-C17CB0CB5E64}" srcOrd="1" destOrd="0" presId="urn:microsoft.com/office/officeart/2009/3/layout/StepUpProcess"/>
    <dgm:cxn modelId="{FF5A81F8-0BFA-4E92-8002-FA35D0EC3955}" type="presParOf" srcId="{8B741F0C-1023-4243-9934-F139DD73D452}" destId="{E1888655-C23B-4D18-BFE4-7CCB15E2EB8A}" srcOrd="2" destOrd="0" presId="urn:microsoft.com/office/officeart/2009/3/layout/StepUpProcess"/>
    <dgm:cxn modelId="{2434925D-EC04-45D5-BC1C-C1BD916EDAA1}" type="presParOf" srcId="{62F75AD2-DD9B-4581-863F-FC3EF64781DE}" destId="{E95130C0-0C18-4827-AAC4-D078BCEF9A13}" srcOrd="13" destOrd="0" presId="urn:microsoft.com/office/officeart/2009/3/layout/StepUpProcess"/>
    <dgm:cxn modelId="{AF0D562C-E23A-4620-87A4-A1B7BC7A8355}" type="presParOf" srcId="{E95130C0-0C18-4827-AAC4-D078BCEF9A13}" destId="{23D97E09-0E74-4F88-95C9-55733F92AE94}" srcOrd="0" destOrd="0" presId="urn:microsoft.com/office/officeart/2009/3/layout/StepUpProcess"/>
    <dgm:cxn modelId="{7F905A9B-1E9D-4BD9-A765-35A110D916CD}" type="presParOf" srcId="{62F75AD2-DD9B-4581-863F-FC3EF64781DE}" destId="{DF9803F2-747C-45D2-8CFE-C756368A7DE7}" srcOrd="14" destOrd="0" presId="urn:microsoft.com/office/officeart/2009/3/layout/StepUpProcess"/>
    <dgm:cxn modelId="{BF1CE343-E8B9-4410-AF9E-DC4469EE6B90}" type="presParOf" srcId="{DF9803F2-747C-45D2-8CFE-C756368A7DE7}" destId="{B13C0135-EF08-4500-A8E4-926BCF4D8250}" srcOrd="0" destOrd="0" presId="urn:microsoft.com/office/officeart/2009/3/layout/StepUpProcess"/>
    <dgm:cxn modelId="{76E47495-0FCD-47E7-8995-8B2881A5F1C5}" type="presParOf" srcId="{DF9803F2-747C-45D2-8CFE-C756368A7DE7}" destId="{4A270F48-9CB1-4962-B5D0-D6DA2F50C1D2}" srcOrd="1" destOrd="0" presId="urn:microsoft.com/office/officeart/2009/3/layout/StepUpProcess"/>
    <dgm:cxn modelId="{C83415BA-6F27-4E66-92DC-BF6338DED919}" type="presParOf" srcId="{DF9803F2-747C-45D2-8CFE-C756368A7DE7}" destId="{699770E6-E075-4C8B-9051-FAF97C8AE4AF}" srcOrd="2" destOrd="0" presId="urn:microsoft.com/office/officeart/2009/3/layout/StepUpProcess"/>
    <dgm:cxn modelId="{249D0271-0D9B-440E-8FDA-A354A5544665}" type="presParOf" srcId="{62F75AD2-DD9B-4581-863F-FC3EF64781DE}" destId="{53F3BBFE-8FEF-4BAC-A946-E587A1E7B283}" srcOrd="15" destOrd="0" presId="urn:microsoft.com/office/officeart/2009/3/layout/StepUpProcess"/>
    <dgm:cxn modelId="{CAB988F6-EC08-48F9-932B-D745925F9446}" type="presParOf" srcId="{53F3BBFE-8FEF-4BAC-A946-E587A1E7B283}" destId="{E2192F3A-A837-41FE-B94A-4C87550151A6}" srcOrd="0" destOrd="0" presId="urn:microsoft.com/office/officeart/2009/3/layout/StepUpProcess"/>
    <dgm:cxn modelId="{F221791E-5408-4710-B46D-F36B74CFE374}" type="presParOf" srcId="{62F75AD2-DD9B-4581-863F-FC3EF64781DE}" destId="{3C29EA2E-FC97-4406-B1D6-E5FBAD655A6F}" srcOrd="16" destOrd="0" presId="urn:microsoft.com/office/officeart/2009/3/layout/StepUpProcess"/>
    <dgm:cxn modelId="{6243A348-9DF4-4638-9A54-3F2753A4742B}" type="presParOf" srcId="{3C29EA2E-FC97-4406-B1D6-E5FBAD655A6F}" destId="{C8A3AFFC-7B39-46E5-B1BD-C8423C4A8F01}" srcOrd="0" destOrd="0" presId="urn:microsoft.com/office/officeart/2009/3/layout/StepUpProcess"/>
    <dgm:cxn modelId="{E7DD84FB-1DF6-43ED-AEE0-748BD65E867E}" type="presParOf" srcId="{3C29EA2E-FC97-4406-B1D6-E5FBAD655A6F}" destId="{9D274A96-A71A-4839-BBCC-8057DACB00A5}" srcOrd="1" destOrd="0" presId="urn:microsoft.com/office/officeart/2009/3/layout/StepUpProcess"/>
    <dgm:cxn modelId="{3B936AF2-B3BF-41F9-A03F-6A154CEBF802}" type="presParOf" srcId="{3C29EA2E-FC97-4406-B1D6-E5FBAD655A6F}" destId="{4EB93D92-24C7-47EE-A93E-6C75F9314071}" srcOrd="2" destOrd="0" presId="urn:microsoft.com/office/officeart/2009/3/layout/StepUpProcess"/>
    <dgm:cxn modelId="{8AB9A84F-1661-4D08-B928-0071B088101A}" type="presParOf" srcId="{62F75AD2-DD9B-4581-863F-FC3EF64781DE}" destId="{C7DFCEB6-5D6E-44FD-A345-704F147097F2}" srcOrd="17" destOrd="0" presId="urn:microsoft.com/office/officeart/2009/3/layout/StepUpProcess"/>
    <dgm:cxn modelId="{CB2AA3B6-5EC7-4BFD-97ED-4E0142583A24}" type="presParOf" srcId="{C7DFCEB6-5D6E-44FD-A345-704F147097F2}" destId="{A909B083-F6C5-4237-A5B4-45A7F4F785DF}" srcOrd="0" destOrd="0" presId="urn:microsoft.com/office/officeart/2009/3/layout/StepUpProcess"/>
    <dgm:cxn modelId="{9F1BBE27-0E1B-4A51-A040-D179E2F2151D}" type="presParOf" srcId="{62F75AD2-DD9B-4581-863F-FC3EF64781DE}" destId="{4748B113-72FE-46AA-BDBD-48B3DF52446A}" srcOrd="18" destOrd="0" presId="urn:microsoft.com/office/officeart/2009/3/layout/StepUpProcess"/>
    <dgm:cxn modelId="{E5E3BD3C-E134-4B5F-8F72-9ABC19C03B65}" type="presParOf" srcId="{4748B113-72FE-46AA-BDBD-48B3DF52446A}" destId="{9458816D-7A98-438C-972C-1418DBE0B554}" srcOrd="0" destOrd="0" presId="urn:microsoft.com/office/officeart/2009/3/layout/StepUpProcess"/>
    <dgm:cxn modelId="{171E91A2-29DB-4D17-B6FF-B43739446A7C}" type="presParOf" srcId="{4748B113-72FE-46AA-BDBD-48B3DF52446A}" destId="{8BE9B0DA-D792-4111-8BEA-D9E30268E073}" srcOrd="1" destOrd="0" presId="urn:microsoft.com/office/officeart/2009/3/layout/StepUpProcess"/>
    <dgm:cxn modelId="{3EDA4C2A-78BF-424D-BADE-2BD0964B5FA2}" type="presParOf" srcId="{4748B113-72FE-46AA-BDBD-48B3DF52446A}" destId="{4F2BE70B-468A-4A70-81DB-588C3C2A43A2}" srcOrd="2" destOrd="0" presId="urn:microsoft.com/office/officeart/2009/3/layout/StepUpProcess"/>
    <dgm:cxn modelId="{D3F7BB63-9014-4236-9E7F-B808A38198C6}" type="presParOf" srcId="{62F75AD2-DD9B-4581-863F-FC3EF64781DE}" destId="{5DE550BC-D8CA-4007-9775-D8FB1C60A3E4}" srcOrd="19" destOrd="0" presId="urn:microsoft.com/office/officeart/2009/3/layout/StepUpProcess"/>
    <dgm:cxn modelId="{604F2A1A-505F-4DBA-9546-1BEFBB3781D7}" type="presParOf" srcId="{5DE550BC-D8CA-4007-9775-D8FB1C60A3E4}" destId="{8FBA989C-4534-468A-AC4F-32C330E8ADE0}" srcOrd="0" destOrd="0" presId="urn:microsoft.com/office/officeart/2009/3/layout/StepUpProcess"/>
    <dgm:cxn modelId="{6C2581D1-7A7A-4042-B814-D9AC13A18BEC}" type="presParOf" srcId="{62F75AD2-DD9B-4581-863F-FC3EF64781DE}" destId="{6C2CD345-B17D-485E-9FDC-322E7DDDF5D3}" srcOrd="20" destOrd="0" presId="urn:microsoft.com/office/officeart/2009/3/layout/StepUpProcess"/>
    <dgm:cxn modelId="{F5CAEDD5-AAB9-4130-871F-1645007194FD}" type="presParOf" srcId="{6C2CD345-B17D-485E-9FDC-322E7DDDF5D3}" destId="{E98987AD-1F71-4F56-8EC0-86AFA6FC4F88}" srcOrd="0" destOrd="0" presId="urn:microsoft.com/office/officeart/2009/3/layout/StepUpProcess"/>
    <dgm:cxn modelId="{B34D6139-78DF-4781-8CC8-BAA8A6DC4004}" type="presParOf" srcId="{6C2CD345-B17D-485E-9FDC-322E7DDDF5D3}" destId="{B9D73B8D-098D-49F8-8BD8-6D57121E753F}"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443B5B-F6B5-4966-B0E0-BA12815688D0}">
      <dsp:nvSpPr>
        <dsp:cNvPr id="0" name=""/>
        <dsp:cNvSpPr/>
      </dsp:nvSpPr>
      <dsp:spPr>
        <a:xfrm rot="5400000">
          <a:off x="132007" y="2587850"/>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98B2B0-5C64-4CC4-91BB-7C08AAFFA815}">
      <dsp:nvSpPr>
        <dsp:cNvPr id="0" name=""/>
        <dsp:cNvSpPr/>
      </dsp:nvSpPr>
      <dsp:spPr>
        <a:xfrm>
          <a:off x="66029" y="2784360"/>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Literature Survey- 10/3/2021</a:t>
          </a:r>
          <a:endParaRPr lang="en-IN" sz="900" kern="1200" dirty="0">
            <a:latin typeface="Times New Roman" panose="02020603050405020304" pitchFamily="18" charset="0"/>
            <a:cs typeface="Times New Roman" panose="02020603050405020304" pitchFamily="18" charset="0"/>
          </a:endParaRPr>
        </a:p>
      </dsp:txBody>
      <dsp:txXfrm>
        <a:off x="66029" y="2784360"/>
        <a:ext cx="593771" cy="520475"/>
      </dsp:txXfrm>
    </dsp:sp>
    <dsp:sp modelId="{D9BB1BEA-047E-492F-94BE-5E5BCA857898}">
      <dsp:nvSpPr>
        <dsp:cNvPr id="0" name=""/>
        <dsp:cNvSpPr/>
      </dsp:nvSpPr>
      <dsp:spPr>
        <a:xfrm>
          <a:off x="547768" y="2539430"/>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34A483-D2DA-4F88-9243-3107BBA2C4E1}">
      <dsp:nvSpPr>
        <dsp:cNvPr id="0" name=""/>
        <dsp:cNvSpPr/>
      </dsp:nvSpPr>
      <dsp:spPr>
        <a:xfrm rot="5400000">
          <a:off x="858899" y="2407980"/>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1BDA0F-3074-4E36-9AB9-E42C2455E1FB}">
      <dsp:nvSpPr>
        <dsp:cNvPr id="0" name=""/>
        <dsp:cNvSpPr/>
      </dsp:nvSpPr>
      <dsp:spPr>
        <a:xfrm>
          <a:off x="792922" y="2604489"/>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Project Approval- 23/3/2021</a:t>
          </a:r>
          <a:endParaRPr lang="en-IN" sz="900" kern="1200" dirty="0">
            <a:latin typeface="Times New Roman" panose="02020603050405020304" pitchFamily="18" charset="0"/>
            <a:cs typeface="Times New Roman" panose="02020603050405020304" pitchFamily="18" charset="0"/>
          </a:endParaRPr>
        </a:p>
      </dsp:txBody>
      <dsp:txXfrm>
        <a:off x="792922" y="2604489"/>
        <a:ext cx="593771" cy="520475"/>
      </dsp:txXfrm>
    </dsp:sp>
    <dsp:sp modelId="{1871FEDA-76E5-4D9E-92AB-C6161E3A575C}">
      <dsp:nvSpPr>
        <dsp:cNvPr id="0" name=""/>
        <dsp:cNvSpPr/>
      </dsp:nvSpPr>
      <dsp:spPr>
        <a:xfrm>
          <a:off x="1274661" y="2359560"/>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20BFB5-09A6-46AE-B9F8-FCBC08877C3A}">
      <dsp:nvSpPr>
        <dsp:cNvPr id="0" name=""/>
        <dsp:cNvSpPr/>
      </dsp:nvSpPr>
      <dsp:spPr>
        <a:xfrm rot="5400000">
          <a:off x="1585792" y="2228110"/>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7AC941-A9AB-4D12-97E5-7408475201F3}">
      <dsp:nvSpPr>
        <dsp:cNvPr id="0" name=""/>
        <dsp:cNvSpPr/>
      </dsp:nvSpPr>
      <dsp:spPr>
        <a:xfrm>
          <a:off x="1519814" y="2424619"/>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Dataset Creation- 7/4/2021</a:t>
          </a:r>
          <a:endParaRPr lang="en-IN" sz="900" kern="1200" dirty="0">
            <a:latin typeface="Times New Roman" panose="02020603050405020304" pitchFamily="18" charset="0"/>
            <a:cs typeface="Times New Roman" panose="02020603050405020304" pitchFamily="18" charset="0"/>
          </a:endParaRPr>
        </a:p>
      </dsp:txBody>
      <dsp:txXfrm>
        <a:off x="1519814" y="2424619"/>
        <a:ext cx="593771" cy="520475"/>
      </dsp:txXfrm>
    </dsp:sp>
    <dsp:sp modelId="{E99F24F8-4D40-4597-BD91-DBAFE9413751}">
      <dsp:nvSpPr>
        <dsp:cNvPr id="0" name=""/>
        <dsp:cNvSpPr/>
      </dsp:nvSpPr>
      <dsp:spPr>
        <a:xfrm>
          <a:off x="2001554" y="2179689"/>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86E6EA-C86F-4336-90D1-7A37373E82E3}">
      <dsp:nvSpPr>
        <dsp:cNvPr id="0" name=""/>
        <dsp:cNvSpPr/>
      </dsp:nvSpPr>
      <dsp:spPr>
        <a:xfrm rot="5400000">
          <a:off x="2312685" y="2048239"/>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98C0F4-1B8D-416F-B6D8-9C7D8A920532}">
      <dsp:nvSpPr>
        <dsp:cNvPr id="0" name=""/>
        <dsp:cNvSpPr/>
      </dsp:nvSpPr>
      <dsp:spPr>
        <a:xfrm>
          <a:off x="2246707" y="2244749"/>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Chat bot coding- 14/4/2021</a:t>
          </a:r>
          <a:endParaRPr lang="en-IN" sz="900" kern="1200" dirty="0">
            <a:latin typeface="Times New Roman" panose="02020603050405020304" pitchFamily="18" charset="0"/>
            <a:cs typeface="Times New Roman" panose="02020603050405020304" pitchFamily="18" charset="0"/>
          </a:endParaRPr>
        </a:p>
      </dsp:txBody>
      <dsp:txXfrm>
        <a:off x="2246707" y="2244749"/>
        <a:ext cx="593771" cy="520475"/>
      </dsp:txXfrm>
    </dsp:sp>
    <dsp:sp modelId="{B6283CC0-66CE-4A16-8082-CA623FA0F445}">
      <dsp:nvSpPr>
        <dsp:cNvPr id="0" name=""/>
        <dsp:cNvSpPr/>
      </dsp:nvSpPr>
      <dsp:spPr>
        <a:xfrm>
          <a:off x="2728446" y="1999819"/>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286811-547F-4DAD-904E-4AE72FE9360F}">
      <dsp:nvSpPr>
        <dsp:cNvPr id="0" name=""/>
        <dsp:cNvSpPr/>
      </dsp:nvSpPr>
      <dsp:spPr>
        <a:xfrm rot="5400000">
          <a:off x="3039578" y="1868369"/>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BCE6F-3FA2-4444-9107-6FA25A922E5D}">
      <dsp:nvSpPr>
        <dsp:cNvPr id="0" name=""/>
        <dsp:cNvSpPr/>
      </dsp:nvSpPr>
      <dsp:spPr>
        <a:xfrm>
          <a:off x="2973600" y="2064878"/>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Bot testing- 19/4/2021</a:t>
          </a:r>
          <a:endParaRPr lang="en-IN" sz="900" kern="1200" dirty="0">
            <a:latin typeface="Times New Roman" panose="02020603050405020304" pitchFamily="18" charset="0"/>
            <a:cs typeface="Times New Roman" panose="02020603050405020304" pitchFamily="18" charset="0"/>
          </a:endParaRPr>
        </a:p>
      </dsp:txBody>
      <dsp:txXfrm>
        <a:off x="2973600" y="2064878"/>
        <a:ext cx="593771" cy="520475"/>
      </dsp:txXfrm>
    </dsp:sp>
    <dsp:sp modelId="{ACBB5432-5809-4B06-B3F1-4021F918127D}">
      <dsp:nvSpPr>
        <dsp:cNvPr id="0" name=""/>
        <dsp:cNvSpPr/>
      </dsp:nvSpPr>
      <dsp:spPr>
        <a:xfrm>
          <a:off x="3455339" y="1819949"/>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39345-BF5A-4DD9-951B-F695B2CE87D4}">
      <dsp:nvSpPr>
        <dsp:cNvPr id="0" name=""/>
        <dsp:cNvSpPr/>
      </dsp:nvSpPr>
      <dsp:spPr>
        <a:xfrm rot="5400000">
          <a:off x="3766470" y="1688499"/>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AA344C-5E81-462E-B91B-09929BA9B3F9}">
      <dsp:nvSpPr>
        <dsp:cNvPr id="0" name=""/>
        <dsp:cNvSpPr/>
      </dsp:nvSpPr>
      <dsp:spPr>
        <a:xfrm>
          <a:off x="3700492" y="1885008"/>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Bot deployed- 21/4/2021</a:t>
          </a:r>
          <a:endParaRPr lang="en-IN" sz="900" kern="1200" dirty="0">
            <a:latin typeface="Times New Roman" panose="02020603050405020304" pitchFamily="18" charset="0"/>
            <a:cs typeface="Times New Roman" panose="02020603050405020304" pitchFamily="18" charset="0"/>
          </a:endParaRPr>
        </a:p>
      </dsp:txBody>
      <dsp:txXfrm>
        <a:off x="3700492" y="1885008"/>
        <a:ext cx="593771" cy="520475"/>
      </dsp:txXfrm>
    </dsp:sp>
    <dsp:sp modelId="{A1A71F1C-8458-49AF-9108-E0D6296730BA}">
      <dsp:nvSpPr>
        <dsp:cNvPr id="0" name=""/>
        <dsp:cNvSpPr/>
      </dsp:nvSpPr>
      <dsp:spPr>
        <a:xfrm>
          <a:off x="4182232" y="1640078"/>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EEDE6-639F-4A0B-AE0F-430224C73E3A}">
      <dsp:nvSpPr>
        <dsp:cNvPr id="0" name=""/>
        <dsp:cNvSpPr/>
      </dsp:nvSpPr>
      <dsp:spPr>
        <a:xfrm rot="5400000">
          <a:off x="4493363" y="1508628"/>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3EBB78-8B0A-4750-80A4-C17CB0CB5E64}">
      <dsp:nvSpPr>
        <dsp:cNvPr id="0" name=""/>
        <dsp:cNvSpPr/>
      </dsp:nvSpPr>
      <dsp:spPr>
        <a:xfrm>
          <a:off x="4427385" y="1705138"/>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Review 2- 29/4/2021</a:t>
          </a:r>
          <a:endParaRPr lang="en-IN" sz="900" kern="1200" dirty="0">
            <a:latin typeface="Times New Roman" panose="02020603050405020304" pitchFamily="18" charset="0"/>
            <a:cs typeface="Times New Roman" panose="02020603050405020304" pitchFamily="18" charset="0"/>
          </a:endParaRPr>
        </a:p>
      </dsp:txBody>
      <dsp:txXfrm>
        <a:off x="4427385" y="1705138"/>
        <a:ext cx="593771" cy="520475"/>
      </dsp:txXfrm>
    </dsp:sp>
    <dsp:sp modelId="{E1888655-C23B-4D18-BFE4-7CCB15E2EB8A}">
      <dsp:nvSpPr>
        <dsp:cNvPr id="0" name=""/>
        <dsp:cNvSpPr/>
      </dsp:nvSpPr>
      <dsp:spPr>
        <a:xfrm>
          <a:off x="4909124" y="1460208"/>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3C0135-EF08-4500-A8E4-926BCF4D8250}">
      <dsp:nvSpPr>
        <dsp:cNvPr id="0" name=""/>
        <dsp:cNvSpPr/>
      </dsp:nvSpPr>
      <dsp:spPr>
        <a:xfrm rot="5400000">
          <a:off x="5220256" y="1328758"/>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270F48-9CB1-4962-B5D0-D6DA2F50C1D2}">
      <dsp:nvSpPr>
        <dsp:cNvPr id="0" name=""/>
        <dsp:cNvSpPr/>
      </dsp:nvSpPr>
      <dsp:spPr>
        <a:xfrm>
          <a:off x="5154278" y="1525268"/>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Suggested changes- 4/5/2021</a:t>
          </a:r>
          <a:endParaRPr lang="en-IN" sz="900" kern="1200" dirty="0">
            <a:latin typeface="Times New Roman" panose="02020603050405020304" pitchFamily="18" charset="0"/>
            <a:cs typeface="Times New Roman" panose="02020603050405020304" pitchFamily="18" charset="0"/>
          </a:endParaRPr>
        </a:p>
      </dsp:txBody>
      <dsp:txXfrm>
        <a:off x="5154278" y="1525268"/>
        <a:ext cx="593771" cy="520475"/>
      </dsp:txXfrm>
    </dsp:sp>
    <dsp:sp modelId="{699770E6-E075-4C8B-9051-FAF97C8AE4AF}">
      <dsp:nvSpPr>
        <dsp:cNvPr id="0" name=""/>
        <dsp:cNvSpPr/>
      </dsp:nvSpPr>
      <dsp:spPr>
        <a:xfrm>
          <a:off x="5636017" y="1280338"/>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A3AFFC-7B39-46E5-B1BD-C8423C4A8F01}">
      <dsp:nvSpPr>
        <dsp:cNvPr id="0" name=""/>
        <dsp:cNvSpPr/>
      </dsp:nvSpPr>
      <dsp:spPr>
        <a:xfrm rot="5400000">
          <a:off x="5947148" y="1148888"/>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274A96-A71A-4839-BBCC-8057DACB00A5}">
      <dsp:nvSpPr>
        <dsp:cNvPr id="0" name=""/>
        <dsp:cNvSpPr/>
      </dsp:nvSpPr>
      <dsp:spPr>
        <a:xfrm>
          <a:off x="5881170" y="1345397"/>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Stock analysis – 10/5/2021</a:t>
          </a:r>
          <a:endParaRPr lang="en-IN" sz="900" kern="1200" dirty="0">
            <a:latin typeface="Times New Roman" panose="02020603050405020304" pitchFamily="18" charset="0"/>
            <a:cs typeface="Times New Roman" panose="02020603050405020304" pitchFamily="18" charset="0"/>
          </a:endParaRPr>
        </a:p>
      </dsp:txBody>
      <dsp:txXfrm>
        <a:off x="5881170" y="1345397"/>
        <a:ext cx="593771" cy="520475"/>
      </dsp:txXfrm>
    </dsp:sp>
    <dsp:sp modelId="{4EB93D92-24C7-47EE-A93E-6C75F9314071}">
      <dsp:nvSpPr>
        <dsp:cNvPr id="0" name=""/>
        <dsp:cNvSpPr/>
      </dsp:nvSpPr>
      <dsp:spPr>
        <a:xfrm>
          <a:off x="6362910" y="1100467"/>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58816D-7A98-438C-972C-1418DBE0B554}">
      <dsp:nvSpPr>
        <dsp:cNvPr id="0" name=""/>
        <dsp:cNvSpPr/>
      </dsp:nvSpPr>
      <dsp:spPr>
        <a:xfrm rot="5400000">
          <a:off x="6674041" y="969017"/>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E9B0DA-D792-4111-8BEA-D9E30268E073}">
      <dsp:nvSpPr>
        <dsp:cNvPr id="0" name=""/>
        <dsp:cNvSpPr/>
      </dsp:nvSpPr>
      <dsp:spPr>
        <a:xfrm>
          <a:off x="6608063" y="1165527"/>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Test and deploy- 15/5/2021</a:t>
          </a:r>
          <a:endParaRPr lang="en-IN" sz="900" kern="1200" dirty="0">
            <a:latin typeface="Times New Roman" panose="02020603050405020304" pitchFamily="18" charset="0"/>
            <a:cs typeface="Times New Roman" panose="02020603050405020304" pitchFamily="18" charset="0"/>
          </a:endParaRPr>
        </a:p>
      </dsp:txBody>
      <dsp:txXfrm>
        <a:off x="6608063" y="1165527"/>
        <a:ext cx="593771" cy="520475"/>
      </dsp:txXfrm>
    </dsp:sp>
    <dsp:sp modelId="{4F2BE70B-468A-4A70-81DB-588C3C2A43A2}">
      <dsp:nvSpPr>
        <dsp:cNvPr id="0" name=""/>
        <dsp:cNvSpPr/>
      </dsp:nvSpPr>
      <dsp:spPr>
        <a:xfrm>
          <a:off x="7089802" y="920597"/>
          <a:ext cx="112032" cy="112032"/>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8987AD-1F71-4F56-8EC0-86AFA6FC4F88}">
      <dsp:nvSpPr>
        <dsp:cNvPr id="0" name=""/>
        <dsp:cNvSpPr/>
      </dsp:nvSpPr>
      <dsp:spPr>
        <a:xfrm rot="5400000">
          <a:off x="7400934" y="789147"/>
          <a:ext cx="395255" cy="65769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D73B8D-098D-49F8-8BD8-6D57121E753F}">
      <dsp:nvSpPr>
        <dsp:cNvPr id="0" name=""/>
        <dsp:cNvSpPr/>
      </dsp:nvSpPr>
      <dsp:spPr>
        <a:xfrm>
          <a:off x="7334956" y="985657"/>
          <a:ext cx="593771" cy="520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dirty="0">
              <a:latin typeface="Times New Roman" panose="02020603050405020304" pitchFamily="18" charset="0"/>
              <a:cs typeface="Times New Roman" panose="02020603050405020304" pitchFamily="18" charset="0"/>
            </a:rPr>
            <a:t>Final review</a:t>
          </a:r>
          <a:endParaRPr lang="en-IN" sz="900" kern="1200" dirty="0">
            <a:latin typeface="Times New Roman" panose="02020603050405020304" pitchFamily="18" charset="0"/>
            <a:cs typeface="Times New Roman" panose="02020603050405020304" pitchFamily="18" charset="0"/>
          </a:endParaRPr>
        </a:p>
      </dsp:txBody>
      <dsp:txXfrm>
        <a:off x="7334956" y="985657"/>
        <a:ext cx="593771" cy="52047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SzPts val="1400"/>
              <a:buNone/>
              <a:defRPr sz="1200" b="0" i="0" u="none" strike="noStrike" cap="none">
                <a:latin typeface="Arial"/>
                <a:ea typeface="Arial"/>
                <a:cs typeface="Arial"/>
                <a:sym typeface="Arial"/>
              </a:defRPr>
            </a:lvl1pPr>
            <a:lvl2pPr marL="914400" marR="0" lvl="1" indent="-228600" algn="l" rtl="0">
              <a:spcBef>
                <a:spcPts val="400"/>
              </a:spcBef>
              <a:spcAft>
                <a:spcPts val="0"/>
              </a:spcAft>
              <a:buSzPts val="1400"/>
              <a:buNone/>
              <a:defRPr sz="1200" b="0" i="0" u="none" strike="noStrike" cap="none">
                <a:latin typeface="Arial"/>
                <a:ea typeface="Arial"/>
                <a:cs typeface="Arial"/>
                <a:sym typeface="Arial"/>
              </a:defRPr>
            </a:lvl2pPr>
            <a:lvl3pPr marL="1371600" marR="0" lvl="2" indent="-228600" algn="l" rtl="0">
              <a:spcBef>
                <a:spcPts val="400"/>
              </a:spcBef>
              <a:spcAft>
                <a:spcPts val="0"/>
              </a:spcAft>
              <a:buSzPts val="1400"/>
              <a:buNone/>
              <a:defRPr sz="1200" b="0" i="0" u="none" strike="noStrike" cap="none">
                <a:latin typeface="Arial"/>
                <a:ea typeface="Arial"/>
                <a:cs typeface="Arial"/>
                <a:sym typeface="Arial"/>
              </a:defRPr>
            </a:lvl3pPr>
            <a:lvl4pPr marL="1828800" marR="0" lvl="3" indent="-228600" algn="l" rtl="0">
              <a:spcBef>
                <a:spcPts val="400"/>
              </a:spcBef>
              <a:spcAft>
                <a:spcPts val="0"/>
              </a:spcAft>
              <a:buSzPts val="1400"/>
              <a:buNone/>
              <a:defRPr sz="1200" b="0" i="0" u="none" strike="noStrike" cap="none">
                <a:latin typeface="Arial"/>
                <a:ea typeface="Arial"/>
                <a:cs typeface="Arial"/>
                <a:sym typeface="Arial"/>
              </a:defRPr>
            </a:lvl4pPr>
            <a:lvl5pPr marL="2286000" marR="0" lvl="4" indent="-228600" algn="l" rtl="0">
              <a:spcBef>
                <a:spcPts val="400"/>
              </a:spcBef>
              <a:spcAft>
                <a:spcPts val="0"/>
              </a:spcAft>
              <a:buSzPts val="1400"/>
              <a:buNone/>
              <a:defRPr sz="1200" b="0" i="0" u="none" strike="noStrike" cap="none">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latin typeface="Arial"/>
                <a:ea typeface="Arial"/>
                <a:cs typeface="Arial"/>
                <a:sym typeface="Arial"/>
              </a:defRPr>
            </a:lvl6pPr>
            <a:lvl7pPr marL="3200400" marR="0" lvl="6" indent="-228600" algn="l" rtl="0">
              <a:spcBef>
                <a:spcPts val="400"/>
              </a:spcBef>
              <a:spcAft>
                <a:spcPts val="0"/>
              </a:spcAft>
              <a:buSzPts val="1400"/>
              <a:buNone/>
              <a:defRPr sz="1200" b="0" i="0" u="none" strike="noStrike" cap="none">
                <a:latin typeface="Arial"/>
                <a:ea typeface="Arial"/>
                <a:cs typeface="Arial"/>
                <a:sym typeface="Arial"/>
              </a:defRPr>
            </a:lvl7pPr>
            <a:lvl8pPr marL="3657600" marR="0" lvl="7" indent="-228600" algn="l" rtl="0">
              <a:spcBef>
                <a:spcPts val="400"/>
              </a:spcBef>
              <a:spcAft>
                <a:spcPts val="0"/>
              </a:spcAft>
              <a:buSzPts val="1400"/>
              <a:buNone/>
              <a:defRPr sz="1200" b="0" i="0" u="none" strike="noStrike" cap="none">
                <a:latin typeface="Arial"/>
                <a:ea typeface="Arial"/>
                <a:cs typeface="Arial"/>
                <a:sym typeface="Arial"/>
              </a:defRPr>
            </a:lvl8pPr>
            <a:lvl9pPr marL="4114800" marR="0" lvl="8" indent="-228600" algn="l" rtl="0">
              <a:spcBef>
                <a:spcPts val="400"/>
              </a:spcBef>
              <a:spcAft>
                <a:spcPts val="0"/>
              </a:spcAft>
              <a:buSzPts val="1400"/>
              <a:buNone/>
              <a:defRPr sz="1200" b="0" i="0" u="none" strike="noStrike" cap="none">
                <a:latin typeface="Arial"/>
                <a:ea typeface="Arial"/>
                <a:cs typeface="Arial"/>
                <a:sym typeface="Arial"/>
              </a:defRPr>
            </a:lvl9pPr>
          </a:lstStyle>
          <a:p>
            <a:endParaRPr/>
          </a:p>
        </p:txBody>
      </p:sp>
    </p:spTree>
    <p:extLst>
      <p:ext uri="{BB962C8B-B14F-4D97-AF65-F5344CB8AC3E}">
        <p14:creationId xmlns:p14="http://schemas.microsoft.com/office/powerpoint/2010/main" val="5735815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dirty="0"/>
          </a:p>
        </p:txBody>
      </p:sp>
      <p:sp>
        <p:nvSpPr>
          <p:cNvPr id="77" name="Google Shape;7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536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1098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483e4f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483e4fc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1821818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483e4f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483e4fc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2238675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483e4f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483e4fc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3778442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483e4f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483e4fc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1975920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483e4f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483e4fc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2055687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483e4f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483e4fc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4031714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365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5738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205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716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079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054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0479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257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973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883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86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ab073c865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ab073c865_0_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129663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
        <p:nvSpPr>
          <p:cNvPr id="102" name="Google Shape;10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254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483e4f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483e4fc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2032323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483e4f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483e4fc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12674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7483e4fc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7483e4fce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400"/>
              </a:spcBef>
              <a:spcAft>
                <a:spcPts val="0"/>
              </a:spcAft>
              <a:buNone/>
            </a:pPr>
            <a:endParaRPr/>
          </a:p>
        </p:txBody>
      </p:sp>
    </p:spTree>
    <p:extLst>
      <p:ext uri="{BB962C8B-B14F-4D97-AF65-F5344CB8AC3E}">
        <p14:creationId xmlns:p14="http://schemas.microsoft.com/office/powerpoint/2010/main" val="341131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type="tx">
  <p:cSld name="TITLE_AND_BODY">
    <p:spTree>
      <p:nvGrpSpPr>
        <p:cNvPr id="1" name="Shape 12"/>
        <p:cNvGrpSpPr/>
        <p:nvPr/>
      </p:nvGrpSpPr>
      <p:grpSpPr>
        <a:xfrm>
          <a:off x="0" y="0"/>
          <a:ext cx="0" cy="0"/>
          <a:chOff x="0" y="0"/>
          <a:chExt cx="0" cy="0"/>
        </a:xfrm>
      </p:grpSpPr>
      <p:sp>
        <p:nvSpPr>
          <p:cNvPr id="13" name="Google Shape;13;p12"/>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2"/>
          <p:cNvSpPr txBox="1">
            <a:spLocks noGrp="1"/>
          </p:cNvSpPr>
          <p:nvPr>
            <p:ph type="title"/>
          </p:nvPr>
        </p:nvSpPr>
        <p:spPr>
          <a:xfrm>
            <a:off x="457200" y="92074"/>
            <a:ext cx="8229600" cy="1508126"/>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Default">
  <p:cSld name="Default 9">
    <p:spTree>
      <p:nvGrpSpPr>
        <p:cNvPr id="1" name="Shape 68"/>
        <p:cNvGrpSpPr/>
        <p:nvPr/>
      </p:nvGrpSpPr>
      <p:grpSpPr>
        <a:xfrm>
          <a:off x="0" y="0"/>
          <a:ext cx="0" cy="0"/>
          <a:chOff x="0" y="0"/>
          <a:chExt cx="0" cy="0"/>
        </a:xfrm>
      </p:grpSpPr>
      <p:sp>
        <p:nvSpPr>
          <p:cNvPr id="69" name="Google Shape;69;p2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70" name="Google Shape;70;p21"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71" name="Google Shape;71;p21"/>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72" name="Google Shape;72;p21"/>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73" name="Google Shape;73;p21"/>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74" name="Google Shape;74;p21"/>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17" name="Google Shape;17;p13"/>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18" name="Google Shape;18;p13"/>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efault">
  <p:cSld name="Default 2">
    <p:spTree>
      <p:nvGrpSpPr>
        <p:cNvPr id="1" name="Shape 19"/>
        <p:cNvGrpSpPr/>
        <p:nvPr/>
      </p:nvGrpSpPr>
      <p:grpSpPr>
        <a:xfrm>
          <a:off x="0" y="0"/>
          <a:ext cx="0" cy="0"/>
          <a:chOff x="0" y="0"/>
          <a:chExt cx="0" cy="0"/>
        </a:xfrm>
      </p:grpSpPr>
      <p:sp>
        <p:nvSpPr>
          <p:cNvPr id="20" name="Google Shape;20;p14"/>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21" name="Google Shape;21;p14"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22" name="Google Shape;22;p14"/>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23" name="Google Shape;23;p14"/>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24" name="Google Shape;24;p14"/>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25" name="Google Shape;25;p14"/>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efault">
  <p:cSld name="Default 3">
    <p:spTree>
      <p:nvGrpSpPr>
        <p:cNvPr id="1" name="Shape 26"/>
        <p:cNvGrpSpPr/>
        <p:nvPr/>
      </p:nvGrpSpPr>
      <p:grpSpPr>
        <a:xfrm>
          <a:off x="0" y="0"/>
          <a:ext cx="0" cy="0"/>
          <a:chOff x="0" y="0"/>
          <a:chExt cx="0" cy="0"/>
        </a:xfrm>
      </p:grpSpPr>
      <p:sp>
        <p:nvSpPr>
          <p:cNvPr id="27" name="Google Shape;27;p15"/>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28" name="Google Shape;28;p15"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29" name="Google Shape;29;p15"/>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30" name="Google Shape;30;p15"/>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1" name="Google Shape;31;p15"/>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32" name="Google Shape;32;p15"/>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Default">
  <p:cSld name="Default 4">
    <p:spTree>
      <p:nvGrpSpPr>
        <p:cNvPr id="1" name="Shape 33"/>
        <p:cNvGrpSpPr/>
        <p:nvPr/>
      </p:nvGrpSpPr>
      <p:grpSpPr>
        <a:xfrm>
          <a:off x="0" y="0"/>
          <a:ext cx="0" cy="0"/>
          <a:chOff x="0" y="0"/>
          <a:chExt cx="0" cy="0"/>
        </a:xfrm>
      </p:grpSpPr>
      <p:sp>
        <p:nvSpPr>
          <p:cNvPr id="34" name="Google Shape;34;p16"/>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35" name="Google Shape;35;p16"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36" name="Google Shape;36;p16"/>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37" name="Google Shape;37;p16"/>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38" name="Google Shape;38;p16"/>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39" name="Google Shape;39;p16"/>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Default">
  <p:cSld name="Default 5">
    <p:spTree>
      <p:nvGrpSpPr>
        <p:cNvPr id="1" name="Shape 40"/>
        <p:cNvGrpSpPr/>
        <p:nvPr/>
      </p:nvGrpSpPr>
      <p:grpSpPr>
        <a:xfrm>
          <a:off x="0" y="0"/>
          <a:ext cx="0" cy="0"/>
          <a:chOff x="0" y="0"/>
          <a:chExt cx="0" cy="0"/>
        </a:xfrm>
      </p:grpSpPr>
      <p:sp>
        <p:nvSpPr>
          <p:cNvPr id="41" name="Google Shape;41;p17"/>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42" name="Google Shape;42;p17"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43" name="Google Shape;43;p17"/>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44" name="Google Shape;44;p17"/>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45" name="Google Shape;45;p17"/>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46" name="Google Shape;46;p17"/>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efault">
  <p:cSld name="Default 6">
    <p:spTree>
      <p:nvGrpSpPr>
        <p:cNvPr id="1" name="Shape 47"/>
        <p:cNvGrpSpPr/>
        <p:nvPr/>
      </p:nvGrpSpPr>
      <p:grpSpPr>
        <a:xfrm>
          <a:off x="0" y="0"/>
          <a:ext cx="0" cy="0"/>
          <a:chOff x="0" y="0"/>
          <a:chExt cx="0" cy="0"/>
        </a:xfrm>
      </p:grpSpPr>
      <p:sp>
        <p:nvSpPr>
          <p:cNvPr id="48" name="Google Shape;48;p18"/>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49" name="Google Shape;49;p18"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50" name="Google Shape;50;p18"/>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51" name="Google Shape;51;p18"/>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52" name="Google Shape;52;p18"/>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53" name="Google Shape;53;p18"/>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Default">
  <p:cSld name="Default 7">
    <p:spTree>
      <p:nvGrpSpPr>
        <p:cNvPr id="1" name="Shape 54"/>
        <p:cNvGrpSpPr/>
        <p:nvPr/>
      </p:nvGrpSpPr>
      <p:grpSpPr>
        <a:xfrm>
          <a:off x="0" y="0"/>
          <a:ext cx="0" cy="0"/>
          <a:chOff x="0" y="0"/>
          <a:chExt cx="0" cy="0"/>
        </a:xfrm>
      </p:grpSpPr>
      <p:sp>
        <p:nvSpPr>
          <p:cNvPr id="55" name="Google Shape;55;p19"/>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56" name="Google Shape;56;p19"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57" name="Google Shape;57;p19"/>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58" name="Google Shape;58;p19"/>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59" name="Google Shape;59;p19"/>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60" name="Google Shape;60;p19"/>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Default">
  <p:cSld name="Default 8">
    <p:spTree>
      <p:nvGrpSpPr>
        <p:cNvPr id="1" name="Shape 61"/>
        <p:cNvGrpSpPr/>
        <p:nvPr/>
      </p:nvGrpSpPr>
      <p:grpSpPr>
        <a:xfrm>
          <a:off x="0" y="0"/>
          <a:ext cx="0" cy="0"/>
          <a:chOff x="0" y="0"/>
          <a:chExt cx="0" cy="0"/>
        </a:xfrm>
      </p:grpSpPr>
      <p:sp>
        <p:nvSpPr>
          <p:cNvPr id="62" name="Google Shape;62;p20"/>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pic>
        <p:nvPicPr>
          <p:cNvPr id="63" name="Google Shape;63;p20" descr="collegelogo"/>
          <p:cNvPicPr preferRelativeResize="0"/>
          <p:nvPr/>
        </p:nvPicPr>
        <p:blipFill rotWithShape="1">
          <a:blip r:embed="rId2">
            <a:alphaModFix/>
          </a:blip>
          <a:srcRect/>
          <a:stretch/>
        </p:blipFill>
        <p:spPr>
          <a:xfrm>
            <a:off x="381000" y="76200"/>
            <a:ext cx="792163" cy="914400"/>
          </a:xfrm>
          <a:prstGeom prst="rect">
            <a:avLst/>
          </a:prstGeom>
          <a:noFill/>
          <a:ln>
            <a:noFill/>
          </a:ln>
        </p:spPr>
      </p:pic>
      <p:sp>
        <p:nvSpPr>
          <p:cNvPr id="64" name="Google Shape;64;p20"/>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sp>
        <p:nvSpPr>
          <p:cNvPr id="65" name="Google Shape;65;p20"/>
          <p:cNvSpPr txBox="1">
            <a:spLocks noGrp="1"/>
          </p:cNvSpPr>
          <p:nvPr>
            <p:ph type="title"/>
          </p:nvPr>
        </p:nvSpPr>
        <p:spPr>
          <a:xfrm>
            <a:off x="990600" y="1371600"/>
            <a:ext cx="6858000" cy="808038"/>
          </a:xfrm>
          <a:prstGeom prst="rect">
            <a:avLst/>
          </a:prstGeom>
          <a:noFill/>
          <a:ln>
            <a:noFill/>
          </a:ln>
        </p:spPr>
        <p:txBody>
          <a:bodyPr spcFirstLastPara="1" wrap="square" lIns="45700" tIns="45700" rIns="45700" bIns="45700" anchor="ctr" anchorCtr="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a:endParaRPr/>
          </a:p>
        </p:txBody>
      </p:sp>
      <p:sp>
        <p:nvSpPr>
          <p:cNvPr id="66" name="Google Shape;66;p20"/>
          <p:cNvSpPr txBox="1">
            <a:spLocks noGrp="1"/>
          </p:cNvSpPr>
          <p:nvPr>
            <p:ph type="body" idx="1"/>
          </p:nvPr>
        </p:nvSpPr>
        <p:spPr>
          <a:xfrm>
            <a:off x="914400" y="2362200"/>
            <a:ext cx="7315200" cy="3763963"/>
          </a:xfrm>
          <a:prstGeom prst="rect">
            <a:avLst/>
          </a:prstGeom>
          <a:solidFill>
            <a:srgbClr val="FFFFFF"/>
          </a:solidFill>
          <a:ln>
            <a:noFill/>
          </a:ln>
        </p:spPr>
        <p:txBody>
          <a:bodyPr spcFirstLastPara="1" wrap="square" lIns="45700" tIns="45700" rIns="45700" bIns="45700" anchor="t" anchorCtr="0">
            <a:normAutofit/>
          </a:bodyPr>
          <a:lstStyle>
            <a:lvl1pPr marL="457200" lvl="0" indent="-342900" algn="l">
              <a:lnSpc>
                <a:spcPct val="100000"/>
              </a:lnSpc>
              <a:spcBef>
                <a:spcPts val="400"/>
              </a:spcBef>
              <a:spcAft>
                <a:spcPts val="0"/>
              </a:spcAft>
              <a:buClr>
                <a:srgbClr val="000000"/>
              </a:buClr>
              <a:buSzPts val="1800"/>
              <a:buChar char="»"/>
              <a:defRPr/>
            </a:lvl1pPr>
            <a:lvl2pPr marL="914400" lvl="1" indent="-342900" algn="l">
              <a:lnSpc>
                <a:spcPct val="100000"/>
              </a:lnSpc>
              <a:spcBef>
                <a:spcPts val="400"/>
              </a:spcBef>
              <a:spcAft>
                <a:spcPts val="0"/>
              </a:spcAft>
              <a:buClr>
                <a:srgbClr val="000000"/>
              </a:buClr>
              <a:buSzPts val="1800"/>
              <a:buChar char="–"/>
              <a:defRPr/>
            </a:lvl2pPr>
            <a:lvl3pPr marL="1371600" lvl="2" indent="-342900" algn="l">
              <a:lnSpc>
                <a:spcPct val="100000"/>
              </a:lnSpc>
              <a:spcBef>
                <a:spcPts val="400"/>
              </a:spcBef>
              <a:spcAft>
                <a:spcPts val="0"/>
              </a:spcAft>
              <a:buClr>
                <a:srgbClr val="000000"/>
              </a:buClr>
              <a:buSzPts val="1800"/>
              <a:buChar char="•"/>
              <a:defRPr/>
            </a:lvl3pPr>
            <a:lvl4pPr marL="1828800" lvl="3" indent="-342900" algn="l">
              <a:lnSpc>
                <a:spcPct val="100000"/>
              </a:lnSpc>
              <a:spcBef>
                <a:spcPts val="400"/>
              </a:spcBef>
              <a:spcAft>
                <a:spcPts val="0"/>
              </a:spcAft>
              <a:buClr>
                <a:srgbClr val="000000"/>
              </a:buClr>
              <a:buSzPts val="1800"/>
              <a:buChar char="–"/>
              <a:defRPr/>
            </a:lvl4pPr>
            <a:lvl5pPr marL="2286000" lvl="4" indent="-342900" algn="l">
              <a:lnSpc>
                <a:spcPct val="100000"/>
              </a:lnSpc>
              <a:spcBef>
                <a:spcPts val="400"/>
              </a:spcBef>
              <a:spcAft>
                <a:spcPts val="0"/>
              </a:spcAft>
              <a:buClr>
                <a:srgbClr val="000000"/>
              </a:buClr>
              <a:buSzPts val="1800"/>
              <a:buChar char="»"/>
              <a:defRPr/>
            </a:lvl5pPr>
            <a:lvl6pPr marL="2743200" lvl="5" indent="-342900" algn="l">
              <a:lnSpc>
                <a:spcPct val="100000"/>
              </a:lnSpc>
              <a:spcBef>
                <a:spcPts val="400"/>
              </a:spcBef>
              <a:spcAft>
                <a:spcPts val="0"/>
              </a:spcAft>
              <a:buClr>
                <a:srgbClr val="000000"/>
              </a:buClr>
              <a:buSzPts val="1800"/>
              <a:buChar char="●"/>
              <a:defRPr/>
            </a:lvl6pPr>
            <a:lvl7pPr marL="3200400" lvl="6" indent="-342900" algn="l">
              <a:lnSpc>
                <a:spcPct val="100000"/>
              </a:lnSpc>
              <a:spcBef>
                <a:spcPts val="400"/>
              </a:spcBef>
              <a:spcAft>
                <a:spcPts val="0"/>
              </a:spcAft>
              <a:buClr>
                <a:srgbClr val="000000"/>
              </a:buClr>
              <a:buSzPts val="1800"/>
              <a:buChar char="●"/>
              <a:defRPr/>
            </a:lvl7pPr>
            <a:lvl8pPr marL="3657600" lvl="7" indent="-342900" algn="l">
              <a:lnSpc>
                <a:spcPct val="100000"/>
              </a:lnSpc>
              <a:spcBef>
                <a:spcPts val="400"/>
              </a:spcBef>
              <a:spcAft>
                <a:spcPts val="0"/>
              </a:spcAft>
              <a:buClr>
                <a:srgbClr val="000000"/>
              </a:buClr>
              <a:buSzPts val="1800"/>
              <a:buChar char="●"/>
              <a:defRPr/>
            </a:lvl8pPr>
            <a:lvl9pPr marL="4114800" lvl="8" indent="-342900" algn="l">
              <a:lnSpc>
                <a:spcPct val="100000"/>
              </a:lnSpc>
              <a:spcBef>
                <a:spcPts val="400"/>
              </a:spcBef>
              <a:spcAft>
                <a:spcPts val="0"/>
              </a:spcAft>
              <a:buClr>
                <a:srgbClr val="000000"/>
              </a:buClr>
              <a:buSzPts val="1800"/>
              <a:buChar char="●"/>
              <a:defRPr/>
            </a:lvl9pPr>
          </a:lstStyle>
          <a:p>
            <a:endParaRPr/>
          </a:p>
        </p:txBody>
      </p:sp>
      <p:sp>
        <p:nvSpPr>
          <p:cNvPr id="67" name="Google Shape;67;p20"/>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lvl="0"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marL="0" lvl="1"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marL="0" lvl="2"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marL="0" lvl="3"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marL="0" lvl="4"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marL="0" lvl="5"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marL="0" lvl="6"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marL="0" lvl="7"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marL="0" lvl="8" indent="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1"/>
          <p:cNvSpPr/>
          <p:nvPr/>
        </p:nvSpPr>
        <p:spPr>
          <a:xfrm>
            <a:off x="381000" y="1143000"/>
            <a:ext cx="8458200" cy="5181600"/>
          </a:xfrm>
          <a:prstGeom prst="roundRect">
            <a:avLst>
              <a:gd name="adj" fmla="val 16667"/>
            </a:avLst>
          </a:prstGeom>
          <a:solidFill>
            <a:srgbClr val="FFFFFF"/>
          </a:solidFill>
          <a:ln w="28575" cap="flat" cmpd="sng">
            <a:solidFill>
              <a:srgbClr val="6699F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FF"/>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7" name="Google Shape;7;p11"/>
          <p:cNvSpPr txBox="1"/>
          <p:nvPr/>
        </p:nvSpPr>
        <p:spPr>
          <a:xfrm>
            <a:off x="1264919" y="304800"/>
            <a:ext cx="6918961" cy="350662"/>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                       </a:t>
            </a:r>
            <a:endParaRPr/>
          </a:p>
        </p:txBody>
      </p:sp>
      <p:pic>
        <p:nvPicPr>
          <p:cNvPr id="8" name="Google Shape;8;p11" descr="image.png"/>
          <p:cNvPicPr preferRelativeResize="0"/>
          <p:nvPr/>
        </p:nvPicPr>
        <p:blipFill rotWithShape="1">
          <a:blip r:embed="rId12">
            <a:alphaModFix/>
          </a:blip>
          <a:srcRect/>
          <a:stretch/>
        </p:blipFill>
        <p:spPr>
          <a:xfrm>
            <a:off x="0" y="38100"/>
            <a:ext cx="1104900" cy="1104900"/>
          </a:xfrm>
          <a:prstGeom prst="rect">
            <a:avLst/>
          </a:prstGeom>
          <a:noFill/>
          <a:ln>
            <a:noFill/>
          </a:ln>
        </p:spPr>
      </p:pic>
      <p:sp>
        <p:nvSpPr>
          <p:cNvPr id="9" name="Google Shape;9;p11"/>
          <p:cNvSpPr txBox="1">
            <a:spLocks noGrp="1"/>
          </p:cNvSpPr>
          <p:nvPr>
            <p:ph type="sldNum" idx="12"/>
          </p:nvPr>
        </p:nvSpPr>
        <p:spPr>
          <a:xfrm>
            <a:off x="8308692" y="381000"/>
            <a:ext cx="301909" cy="288824"/>
          </a:xfrm>
          <a:prstGeom prst="rect">
            <a:avLst/>
          </a:prstGeom>
          <a:noFill/>
          <a:ln>
            <a:noFill/>
          </a:ln>
        </p:spPr>
        <p:txBody>
          <a:bodyPr spcFirstLastPara="1" wrap="square" lIns="45700" tIns="45700" rIns="45700" bIns="45700" anchor="t" anchorCtr="0">
            <a:sp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11"/>
          <p:cNvSpPr txBox="1">
            <a:spLocks noGrp="1"/>
          </p:cNvSpPr>
          <p:nvPr>
            <p:ph type="title"/>
          </p:nvPr>
        </p:nvSpPr>
        <p:spPr>
          <a:xfrm>
            <a:off x="457200" y="92074"/>
            <a:ext cx="8229600" cy="1508126"/>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457200" y="1600200"/>
            <a:ext cx="8229600" cy="4525963"/>
          </a:xfrm>
          <a:prstGeom prst="rect">
            <a:avLst/>
          </a:prstGeom>
          <a:solidFill>
            <a:srgbClr val="FFFFFF"/>
          </a:solidFill>
          <a:ln>
            <a:noFill/>
          </a:ln>
        </p:spPr>
        <p:txBody>
          <a:bodyPr spcFirstLastPara="1" wrap="square" lIns="45700" tIns="45700" rIns="45700" bIns="45700" anchor="t" anchorCtr="0">
            <a:noAutofit/>
          </a:bodyPr>
          <a:lstStyle>
            <a:lvl1pPr marL="457200" marR="0" lvl="0"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1pPr>
            <a:lvl2pPr marL="914400" marR="0" lvl="1"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3pPr>
            <a:lvl4pPr marL="1828800" marR="0" lvl="3"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4pPr>
            <a:lvl5pPr marL="2286000" marR="0" lvl="4"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5pPr>
            <a:lvl6pPr marL="2743200" marR="0" lvl="5"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6pPr>
            <a:lvl7pPr marL="3200400" marR="0" lvl="6"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7pPr>
            <a:lvl8pPr marL="3657600" marR="0" lvl="7"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8pPr>
            <a:lvl9pPr marL="4114800" marR="0" lvl="8" indent="-355600" algn="l" rtl="0">
              <a:lnSpc>
                <a:spcPct val="100000"/>
              </a:lnSpc>
              <a:spcBef>
                <a:spcPts val="400"/>
              </a:spcBef>
              <a:spcAft>
                <a:spcPts val="0"/>
              </a:spcAft>
              <a:buClr>
                <a:srgbClr val="000000"/>
              </a:buClr>
              <a:buSzPts val="2000"/>
              <a:buFont typeface="Arial"/>
              <a:buChar char="●"/>
              <a:defRPr sz="20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10" Type="http://schemas.openxmlformats.org/officeDocument/2006/relationships/image" Target="../media/image16.jpg"/><Relationship Id="rId4" Type="http://schemas.openxmlformats.org/officeDocument/2006/relationships/image" Target="../media/image10.jpg"/><Relationship Id="rId9" Type="http://schemas.openxmlformats.org/officeDocument/2006/relationships/image" Target="../media/image15.jpg"/></Relationships>
</file>

<file path=ppt/slides/_rels/slide18.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
          <p:cNvSpPr/>
          <p:nvPr/>
        </p:nvSpPr>
        <p:spPr>
          <a:xfrm>
            <a:off x="1295400" y="304800"/>
            <a:ext cx="6858000" cy="457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82" name="Google Shape;82;p1"/>
          <p:cNvGrpSpPr/>
          <p:nvPr/>
        </p:nvGrpSpPr>
        <p:grpSpPr>
          <a:xfrm>
            <a:off x="768285" y="2433690"/>
            <a:ext cx="7742155" cy="3693733"/>
            <a:chOff x="0" y="0"/>
            <a:chExt cx="8097814" cy="3788886"/>
          </a:xfrm>
        </p:grpSpPr>
        <p:sp>
          <p:nvSpPr>
            <p:cNvPr id="83" name="Google Shape;83;p1"/>
            <p:cNvSpPr/>
            <p:nvPr/>
          </p:nvSpPr>
          <p:spPr>
            <a:xfrm>
              <a:off x="0" y="0"/>
              <a:ext cx="8097814" cy="3788886"/>
            </a:xfrm>
            <a:prstGeom prst="rect">
              <a:avLst/>
            </a:prstGeom>
            <a:solidFill>
              <a:srgbClr val="FFFFFF"/>
            </a:solidFill>
            <a:ln>
              <a:noFill/>
            </a:ln>
          </p:spPr>
          <p:txBody>
            <a:bodyPr spcFirstLastPara="1" wrap="square" lIns="45700" tIns="45700" rIns="45700" bIns="45700" anchor="t" anchorCtr="0">
              <a:noAutofit/>
            </a:bodyPr>
            <a:lstStyle/>
            <a:p>
              <a:pPr marL="0" marR="0" lvl="0" indent="0" algn="ctr" rtl="0">
                <a:lnSpc>
                  <a:spcPct val="8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84" name="Google Shape;84;p1"/>
            <p:cNvSpPr txBox="1"/>
            <p:nvPr/>
          </p:nvSpPr>
          <p:spPr>
            <a:xfrm>
              <a:off x="44575" y="0"/>
              <a:ext cx="8008664" cy="3543538"/>
            </a:xfrm>
            <a:prstGeom prst="rect">
              <a:avLst/>
            </a:prstGeom>
            <a:noFill/>
            <a:ln>
              <a:noFill/>
            </a:ln>
          </p:spPr>
          <p:txBody>
            <a:bodyPr spcFirstLastPara="1" wrap="square" lIns="45700" tIns="45700" rIns="45700" bIns="45700" anchor="t" anchorCtr="0">
              <a:noAutofit/>
            </a:bodyPr>
            <a:lstStyle/>
            <a:p>
              <a:pPr marL="0" marR="0" lvl="0" indent="0" algn="l" rtl="0">
                <a:lnSpc>
                  <a:spcPct val="80000"/>
                </a:lnSpc>
                <a:spcBef>
                  <a:spcPts val="0"/>
                </a:spcBef>
                <a:spcAft>
                  <a:spcPts val="0"/>
                </a:spcAft>
                <a:buClr>
                  <a:srgbClr val="000000"/>
                </a:buClr>
                <a:buSzPts val="2000"/>
                <a:buFont typeface="Arial"/>
                <a:buNone/>
              </a:pPr>
              <a:r>
                <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rPr>
                <a:t>Team Members	 			               Panel Number: 04</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a:t>
              </a:r>
              <a:endParaRPr dirty="0">
                <a:latin typeface="Times New Roman" panose="02020603050405020304" pitchFamily="18" charset="0"/>
                <a:cs typeface="Times New Roman" panose="02020603050405020304" pitchFamily="18" charset="0"/>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80000"/>
                </a:lnSpc>
                <a:spcBef>
                  <a:spcPts val="400"/>
                </a:spcBef>
                <a:spcAft>
                  <a:spcPts val="0"/>
                </a:spcAft>
                <a:buClr>
                  <a:srgbClr val="000000"/>
                </a:buClr>
                <a:buSzPts val="1400"/>
                <a:buFont typeface="Times New Roman"/>
                <a:buNone/>
              </a:pP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80000"/>
                </a:lnSpc>
                <a:spcBef>
                  <a:spcPts val="400"/>
                </a:spcBef>
                <a:spcAft>
                  <a:spcPts val="0"/>
                </a:spcAft>
                <a:buClr>
                  <a:srgbClr val="000000"/>
                </a:buClr>
                <a:buSzPts val="2000"/>
                <a:buFont typeface="Arial"/>
                <a:buNone/>
              </a:pPr>
              <a:endParaRPr lang="en-US" sz="2000" b="1" dirty="0">
                <a:latin typeface="Times New Roman" panose="02020603050405020304" pitchFamily="18" charset="0"/>
                <a:cs typeface="Times New Roman" panose="02020603050405020304" pitchFamily="18" charset="0"/>
              </a:endParaRPr>
            </a:p>
            <a:p>
              <a:pPr marL="0" marR="0" lvl="0" indent="0" rtl="0">
                <a:spcBef>
                  <a:spcPts val="400"/>
                </a:spcBef>
                <a:spcAft>
                  <a:spcPts val="0"/>
                </a:spcAft>
                <a:buClr>
                  <a:srgbClr val="000000"/>
                </a:buClr>
                <a:buSzPts val="2000"/>
                <a:buFont typeface="Arial"/>
                <a:buNone/>
              </a:pPr>
              <a:endPar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rtl="0">
                <a:spcBef>
                  <a:spcPts val="400"/>
                </a:spcBef>
                <a:spcAft>
                  <a:spcPts val="0"/>
                </a:spcAft>
                <a:buClr>
                  <a:srgbClr val="000000"/>
                </a:buClr>
                <a:buSzPts val="2000"/>
                <a:buFont typeface="Arial"/>
                <a:buNone/>
              </a:pPr>
              <a:r>
                <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rPr>
                <a:t>Project  Advisor:  Dr. Thangam S. (Associate Professor),</a:t>
              </a:r>
            </a:p>
            <a:p>
              <a:pPr marL="0" marR="0" lvl="0" indent="0" rtl="0">
                <a:spcBef>
                  <a:spcPts val="400"/>
                </a:spcBef>
                <a:spcAft>
                  <a:spcPts val="0"/>
                </a:spcAft>
                <a:buClr>
                  <a:srgbClr val="000000"/>
                </a:buClr>
                <a:buSzPts val="2000"/>
                <a:buFont typeface="Arial"/>
                <a:buNone/>
              </a:pPr>
              <a:r>
                <a:rPr lang="en-US" sz="2000" b="1" dirty="0">
                  <a:latin typeface="Times New Roman" panose="02020603050405020304" pitchFamily="18" charset="0"/>
                  <a:cs typeface="Times New Roman" panose="02020603050405020304" pitchFamily="18" charset="0"/>
                </a:rPr>
                <a:t>Department of Science and Engineering</a:t>
              </a:r>
              <a:endParaRPr dirty="0">
                <a:latin typeface="Times New Roman" panose="02020603050405020304" pitchFamily="18" charset="0"/>
                <a:cs typeface="Times New Roman" panose="02020603050405020304" pitchFamily="18" charset="0"/>
              </a:endParaRPr>
            </a:p>
          </p:txBody>
        </p:sp>
      </p:grpSp>
      <p:graphicFrame>
        <p:nvGraphicFramePr>
          <p:cNvPr id="85" name="Google Shape;85;p1"/>
          <p:cNvGraphicFramePr/>
          <p:nvPr>
            <p:extLst>
              <p:ext uri="{D42A27DB-BD31-4B8C-83A1-F6EECF244321}">
                <p14:modId xmlns:p14="http://schemas.microsoft.com/office/powerpoint/2010/main" val="2930184873"/>
              </p:ext>
            </p:extLst>
          </p:nvPr>
        </p:nvGraphicFramePr>
        <p:xfrm>
          <a:off x="900070" y="2975114"/>
          <a:ext cx="7468565" cy="1981050"/>
        </p:xfrm>
        <a:graphic>
          <a:graphicData uri="http://schemas.openxmlformats.org/drawingml/2006/table">
            <a:tbl>
              <a:tblPr>
                <a:noFill/>
                <a:tableStyleId>{74E639C3-0992-4BA6-AE3C-4CAE5AC5BD6A}</a:tableStyleId>
              </a:tblPr>
              <a:tblGrid>
                <a:gridCol w="769966">
                  <a:extLst>
                    <a:ext uri="{9D8B030D-6E8A-4147-A177-3AD203B41FA5}">
                      <a16:colId xmlns:a16="http://schemas.microsoft.com/office/drawing/2014/main" val="20000"/>
                    </a:ext>
                  </a:extLst>
                </a:gridCol>
                <a:gridCol w="2186347">
                  <a:extLst>
                    <a:ext uri="{9D8B030D-6E8A-4147-A177-3AD203B41FA5}">
                      <a16:colId xmlns:a16="http://schemas.microsoft.com/office/drawing/2014/main" val="20001"/>
                    </a:ext>
                  </a:extLst>
                </a:gridCol>
                <a:gridCol w="2741860">
                  <a:extLst>
                    <a:ext uri="{9D8B030D-6E8A-4147-A177-3AD203B41FA5}">
                      <a16:colId xmlns:a16="http://schemas.microsoft.com/office/drawing/2014/main" val="20002"/>
                    </a:ext>
                  </a:extLst>
                </a:gridCol>
                <a:gridCol w="1770392">
                  <a:extLst>
                    <a:ext uri="{9D8B030D-6E8A-4147-A177-3AD203B41FA5}">
                      <a16:colId xmlns:a16="http://schemas.microsoft.com/office/drawing/2014/main" val="20003"/>
                    </a:ext>
                  </a:extLst>
                </a:gridCol>
              </a:tblGrid>
              <a:tr h="388200">
                <a:tc>
                  <a:txBody>
                    <a:bodyPr/>
                    <a:lstStyle/>
                    <a:p>
                      <a:pPr marL="0" lvl="0" indent="0" algn="l" rtl="0">
                        <a:spcBef>
                          <a:spcPts val="0"/>
                        </a:spcBef>
                        <a:spcAft>
                          <a:spcPts val="0"/>
                        </a:spcAft>
                        <a:buNone/>
                      </a:pPr>
                      <a:r>
                        <a:rPr lang="en-US" b="1" dirty="0"/>
                        <a:t>S.no</a:t>
                      </a:r>
                      <a:endParaRPr b="1" dirty="0"/>
                    </a:p>
                  </a:txBody>
                  <a:tcPr marL="91425" marR="91425" marT="91425" marB="91425"/>
                </a:tc>
                <a:tc>
                  <a:txBody>
                    <a:bodyPr/>
                    <a:lstStyle/>
                    <a:p>
                      <a:pPr marL="0" lvl="0" indent="0" algn="l" rtl="0">
                        <a:spcBef>
                          <a:spcPts val="0"/>
                        </a:spcBef>
                        <a:spcAft>
                          <a:spcPts val="0"/>
                        </a:spcAft>
                        <a:buNone/>
                      </a:pPr>
                      <a:r>
                        <a:rPr lang="en-US" b="1"/>
                        <a:t>Reg.No</a:t>
                      </a:r>
                      <a:endParaRPr b="1"/>
                    </a:p>
                  </a:txBody>
                  <a:tcPr marL="91425" marR="91425" marT="91425" marB="91425"/>
                </a:tc>
                <a:tc>
                  <a:txBody>
                    <a:bodyPr/>
                    <a:lstStyle/>
                    <a:p>
                      <a:pPr marL="0" lvl="0" indent="0" algn="l" rtl="0">
                        <a:spcBef>
                          <a:spcPts val="0"/>
                        </a:spcBef>
                        <a:spcAft>
                          <a:spcPts val="0"/>
                        </a:spcAft>
                        <a:buNone/>
                      </a:pPr>
                      <a:r>
                        <a:rPr lang="en-US" b="1"/>
                        <a:t>Name of the Student</a:t>
                      </a:r>
                      <a:endParaRPr b="1"/>
                    </a:p>
                  </a:txBody>
                  <a:tcPr marL="91425" marR="91425" marT="91425" marB="91425"/>
                </a:tc>
                <a:tc>
                  <a:txBody>
                    <a:bodyPr/>
                    <a:lstStyle/>
                    <a:p>
                      <a:pPr marL="0" lvl="0" indent="0" algn="l" rtl="0">
                        <a:spcBef>
                          <a:spcPts val="0"/>
                        </a:spcBef>
                        <a:spcAft>
                          <a:spcPts val="0"/>
                        </a:spcAft>
                        <a:buNone/>
                      </a:pPr>
                      <a:r>
                        <a:rPr lang="en-US" b="1"/>
                        <a:t>Section</a:t>
                      </a:r>
                      <a:endParaRPr b="1"/>
                    </a:p>
                  </a:txBody>
                  <a:tcPr marL="91425" marR="91425" marT="91425" marB="91425"/>
                </a:tc>
                <a:extLst>
                  <a:ext uri="{0D108BD9-81ED-4DB2-BD59-A6C34878D82A}">
                    <a16:rowId xmlns:a16="http://schemas.microsoft.com/office/drawing/2014/main" val="10000"/>
                  </a:ext>
                </a:extLst>
              </a:tr>
              <a:tr h="388200">
                <a:tc>
                  <a:txBody>
                    <a:bodyPr/>
                    <a:lstStyle/>
                    <a:p>
                      <a:pPr marL="0" lvl="0" indent="0" algn="l" rtl="0">
                        <a:spcBef>
                          <a:spcPts val="0"/>
                        </a:spcBef>
                        <a:spcAft>
                          <a:spcPts val="0"/>
                        </a:spcAft>
                        <a:buNone/>
                      </a:pPr>
                      <a:r>
                        <a:rPr lang="en-US"/>
                        <a:t>1</a:t>
                      </a:r>
                      <a:endParaRPr/>
                    </a:p>
                  </a:txBody>
                  <a:tcPr marL="91425" marR="91425" marT="91425" marB="91425"/>
                </a:tc>
                <a:tc>
                  <a:txBody>
                    <a:bodyPr/>
                    <a:lstStyle/>
                    <a:p>
                      <a:pPr marL="0" lvl="0" indent="0" algn="l" rtl="0">
                        <a:spcBef>
                          <a:spcPts val="0"/>
                        </a:spcBef>
                        <a:spcAft>
                          <a:spcPts val="0"/>
                        </a:spcAft>
                        <a:buNone/>
                      </a:pPr>
                      <a:r>
                        <a:rPr lang="en-US" dirty="0"/>
                        <a:t>BL.EN.U4CSE17524</a:t>
                      </a:r>
                      <a:endParaRPr dirty="0"/>
                    </a:p>
                  </a:txBody>
                  <a:tcPr marL="91425" marR="91425" marT="91425" marB="91425"/>
                </a:tc>
                <a:tc>
                  <a:txBody>
                    <a:bodyPr/>
                    <a:lstStyle/>
                    <a:p>
                      <a:pPr marL="0" lvl="0" indent="0" algn="l" rtl="0">
                        <a:spcBef>
                          <a:spcPts val="0"/>
                        </a:spcBef>
                        <a:spcAft>
                          <a:spcPts val="0"/>
                        </a:spcAft>
                        <a:buNone/>
                      </a:pPr>
                      <a:r>
                        <a:rPr lang="en-US" dirty="0"/>
                        <a:t>Y V Sravan Kumar Reddy</a:t>
                      </a:r>
                    </a:p>
                  </a:txBody>
                  <a:tcPr marL="91425" marR="91425" marT="91425" marB="91425"/>
                </a:tc>
                <a:tc>
                  <a:txBody>
                    <a:bodyPr/>
                    <a:lstStyle/>
                    <a:p>
                      <a:pPr marL="0" lvl="0" indent="0" algn="l" rtl="0">
                        <a:spcBef>
                          <a:spcPts val="0"/>
                        </a:spcBef>
                        <a:spcAft>
                          <a:spcPts val="0"/>
                        </a:spcAft>
                        <a:buNone/>
                      </a:pPr>
                      <a:r>
                        <a:rPr lang="en-US" dirty="0"/>
                        <a:t>CSE-C</a:t>
                      </a:r>
                      <a:endParaRPr dirty="0"/>
                    </a:p>
                  </a:txBody>
                  <a:tcPr marL="91425" marR="91425" marT="91425" marB="91425"/>
                </a:tc>
                <a:extLst>
                  <a:ext uri="{0D108BD9-81ED-4DB2-BD59-A6C34878D82A}">
                    <a16:rowId xmlns:a16="http://schemas.microsoft.com/office/drawing/2014/main" val="10001"/>
                  </a:ext>
                </a:extLst>
              </a:tr>
              <a:tr h="388200">
                <a:tc>
                  <a:txBody>
                    <a:bodyPr/>
                    <a:lstStyle/>
                    <a:p>
                      <a:pPr marL="0" lvl="0" indent="0" algn="l" rtl="0">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en-US" dirty="0"/>
                        <a:t>BL.EN.U4CSE17541</a:t>
                      </a:r>
                      <a:endParaRPr dirty="0"/>
                    </a:p>
                  </a:txBody>
                  <a:tcPr marL="91425" marR="91425" marT="91425" marB="91425"/>
                </a:tc>
                <a:tc>
                  <a:txBody>
                    <a:bodyPr/>
                    <a:lstStyle/>
                    <a:p>
                      <a:pPr marL="0" lvl="0" indent="0" algn="l" rtl="0">
                        <a:spcBef>
                          <a:spcPts val="0"/>
                        </a:spcBef>
                        <a:spcAft>
                          <a:spcPts val="0"/>
                        </a:spcAft>
                        <a:buNone/>
                      </a:pPr>
                      <a:r>
                        <a:rPr lang="en-US" dirty="0"/>
                        <a:t>Ajith Pai</a:t>
                      </a:r>
                    </a:p>
                  </a:txBody>
                  <a:tcPr marL="91425" marR="91425" marT="91425" marB="91425"/>
                </a:tc>
                <a:tc>
                  <a:txBody>
                    <a:bodyPr/>
                    <a:lstStyle/>
                    <a:p>
                      <a:pPr marL="0" lvl="0" indent="0" algn="l" rtl="0">
                        <a:spcBef>
                          <a:spcPts val="0"/>
                        </a:spcBef>
                        <a:spcAft>
                          <a:spcPts val="0"/>
                        </a:spcAft>
                        <a:buNone/>
                      </a:pPr>
                      <a:r>
                        <a:rPr lang="en-US" dirty="0"/>
                        <a:t>CSE-C</a:t>
                      </a:r>
                      <a:endParaRPr dirty="0"/>
                    </a:p>
                  </a:txBody>
                  <a:tcPr marL="91425" marR="91425" marT="91425" marB="91425"/>
                </a:tc>
                <a:extLst>
                  <a:ext uri="{0D108BD9-81ED-4DB2-BD59-A6C34878D82A}">
                    <a16:rowId xmlns:a16="http://schemas.microsoft.com/office/drawing/2014/main" val="10002"/>
                  </a:ext>
                </a:extLst>
              </a:tr>
              <a:tr h="388200">
                <a:tc>
                  <a:txBody>
                    <a:bodyPr/>
                    <a:lstStyle/>
                    <a:p>
                      <a:pPr marL="0" lvl="0" indent="0" algn="l" rtl="0">
                        <a:spcBef>
                          <a:spcPts val="0"/>
                        </a:spcBef>
                        <a:spcAft>
                          <a:spcPts val="0"/>
                        </a:spcAft>
                        <a:buNone/>
                      </a:pPr>
                      <a:r>
                        <a:rPr lang="en-US" dirty="0"/>
                        <a:t>3</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BL.EN.U4CSE17551</a:t>
                      </a:r>
                    </a:p>
                  </a:txBody>
                  <a:tcPr marL="91425" marR="91425" marT="91425" marB="91425"/>
                </a:tc>
                <a:tc>
                  <a:txBody>
                    <a:bodyPr/>
                    <a:lstStyle/>
                    <a:p>
                      <a:pPr marL="0" lvl="0" indent="0" algn="l" rtl="0">
                        <a:spcBef>
                          <a:spcPts val="0"/>
                        </a:spcBef>
                        <a:spcAft>
                          <a:spcPts val="0"/>
                        </a:spcAft>
                        <a:buNone/>
                      </a:pPr>
                      <a:r>
                        <a:rPr lang="en-US" dirty="0"/>
                        <a:t>T Yeswanth Sai</a:t>
                      </a:r>
                    </a:p>
                  </a:txBody>
                  <a:tcPr marL="91425" marR="91425" marT="91425" marB="91425"/>
                </a:tc>
                <a:tc>
                  <a:txBody>
                    <a:bodyPr/>
                    <a:lstStyle/>
                    <a:p>
                      <a:pPr marL="0" lvl="0" indent="0" algn="l" rtl="0">
                        <a:spcBef>
                          <a:spcPts val="0"/>
                        </a:spcBef>
                        <a:spcAft>
                          <a:spcPts val="0"/>
                        </a:spcAft>
                        <a:buNone/>
                      </a:pPr>
                      <a:r>
                        <a:rPr lang="en-US" dirty="0"/>
                        <a:t>CSE-C</a:t>
                      </a:r>
                      <a:endParaRPr dirty="0"/>
                    </a:p>
                  </a:txBody>
                  <a:tcPr marL="91425" marR="91425" marT="91425" marB="91425"/>
                </a:tc>
                <a:extLst>
                  <a:ext uri="{0D108BD9-81ED-4DB2-BD59-A6C34878D82A}">
                    <a16:rowId xmlns:a16="http://schemas.microsoft.com/office/drawing/2014/main" val="1885516181"/>
                  </a:ext>
                </a:extLst>
              </a:tr>
              <a:tr h="388200">
                <a:tc>
                  <a:txBody>
                    <a:bodyPr/>
                    <a:lstStyle/>
                    <a:p>
                      <a:pPr marL="0" lvl="0" indent="0" algn="l" rtl="0">
                        <a:spcBef>
                          <a:spcPts val="0"/>
                        </a:spcBef>
                        <a:spcAft>
                          <a:spcPts val="0"/>
                        </a:spcAft>
                        <a:buNone/>
                      </a:pPr>
                      <a:r>
                        <a:rPr lang="en-US" dirty="0"/>
                        <a:t>4</a:t>
                      </a: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BL.EN.U4CSE17073</a:t>
                      </a:r>
                    </a:p>
                  </a:txBody>
                  <a:tcPr marL="91425" marR="91425" marT="91425" marB="91425"/>
                </a:tc>
                <a:tc>
                  <a:txBody>
                    <a:bodyPr/>
                    <a:lstStyle/>
                    <a:p>
                      <a:pPr marL="0" lvl="0" indent="0" algn="l" rtl="0">
                        <a:spcBef>
                          <a:spcPts val="0"/>
                        </a:spcBef>
                        <a:spcAft>
                          <a:spcPts val="0"/>
                        </a:spcAft>
                        <a:buNone/>
                      </a:pPr>
                      <a:r>
                        <a:rPr lang="en-US" dirty="0"/>
                        <a:t>M Sai Surya Teja</a:t>
                      </a:r>
                    </a:p>
                  </a:txBody>
                  <a:tcPr marL="91425" marR="91425" marT="91425" marB="91425"/>
                </a:tc>
                <a:tc>
                  <a:txBody>
                    <a:bodyPr/>
                    <a:lstStyle/>
                    <a:p>
                      <a:pPr marL="0" lvl="0" indent="0" algn="l" rtl="0">
                        <a:spcBef>
                          <a:spcPts val="0"/>
                        </a:spcBef>
                        <a:spcAft>
                          <a:spcPts val="0"/>
                        </a:spcAft>
                        <a:buNone/>
                      </a:pPr>
                      <a:r>
                        <a:rPr lang="en-US" dirty="0"/>
                        <a:t>CSE-B</a:t>
                      </a:r>
                      <a:endParaRPr dirty="0"/>
                    </a:p>
                  </a:txBody>
                  <a:tcPr marL="91425" marR="91425" marT="91425" marB="91425"/>
                </a:tc>
                <a:extLst>
                  <a:ext uri="{0D108BD9-81ED-4DB2-BD59-A6C34878D82A}">
                    <a16:rowId xmlns:a16="http://schemas.microsoft.com/office/drawing/2014/main" val="2215640846"/>
                  </a:ext>
                </a:extLst>
              </a:tr>
            </a:tbl>
          </a:graphicData>
        </a:graphic>
      </p:graphicFrame>
      <p:sp>
        <p:nvSpPr>
          <p:cNvPr id="2" name="Slide Number Placeholder 1">
            <a:extLst>
              <a:ext uri="{FF2B5EF4-FFF2-40B4-BE49-F238E27FC236}">
                <a16:creationId xmlns:a16="http://schemas.microsoft.com/office/drawing/2014/main" id="{88F9C519-C687-4E71-A86A-D8ADD59F44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4" name="Title 3">
            <a:extLst>
              <a:ext uri="{FF2B5EF4-FFF2-40B4-BE49-F238E27FC236}">
                <a16:creationId xmlns:a16="http://schemas.microsoft.com/office/drawing/2014/main" id="{2215B4C8-9BAD-4914-ACCF-71417C10063A}"/>
              </a:ext>
            </a:extLst>
          </p:cNvPr>
          <p:cNvSpPr>
            <a:spLocks noGrp="1"/>
          </p:cNvSpPr>
          <p:nvPr>
            <p:ph type="title"/>
          </p:nvPr>
        </p:nvSpPr>
        <p:spPr>
          <a:xfrm>
            <a:off x="519552" y="836406"/>
            <a:ext cx="8229600" cy="1508126"/>
          </a:xfrm>
        </p:spPr>
        <p:txBody>
          <a:bodyPr/>
          <a:lstStyle/>
          <a:p>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Financial Analytics and Information Delivery Telegram Chatbot</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776800" y="479029"/>
            <a:ext cx="7682846" cy="49575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0000"/>
              </a:buClr>
              <a:buSzPts val="2800"/>
              <a:buFont typeface="Times New Roman"/>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ts val="2800"/>
              <a:buFont typeface="Times New Roman"/>
              <a:buNone/>
            </a:pP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ts val="2800"/>
              <a:buFont typeface="Times New Roman"/>
              <a:buNone/>
            </a:pP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Clr>
                <a:schemeClr val="dk1"/>
              </a:buClr>
              <a:buSzPts val="2800"/>
              <a:buFont typeface="Times New Roman"/>
              <a:buNone/>
            </a:pP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Dataset</a:t>
            </a:r>
            <a:endParaRPr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lang="en-US"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lang="en-US"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lang="en-US"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lang="en-IN"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lang="en-IN"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lang="en-IN"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lang="en-IN"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lang="en-IN"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lang="en-IN"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dirty="0">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00000"/>
              </a:lnSpc>
              <a:spcBef>
                <a:spcPts val="0"/>
              </a:spcBef>
              <a:spcAft>
                <a:spcPts val="0"/>
              </a:spcAft>
              <a:buClr>
                <a:srgbClr val="000000"/>
              </a:buClr>
              <a:buSzPts val="2800"/>
              <a:buFont typeface="Times New Roman"/>
              <a:buNone/>
            </a:pP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E132B1A6-95F9-45C6-A454-0E096FA58479}"/>
              </a:ext>
            </a:extLst>
          </p:cNvPr>
          <p:cNvSpPr txBox="1"/>
          <p:nvPr/>
        </p:nvSpPr>
        <p:spPr>
          <a:xfrm>
            <a:off x="603314" y="2243580"/>
            <a:ext cx="8069345" cy="3508653"/>
          </a:xfrm>
          <a:prstGeom prst="rect">
            <a:avLst/>
          </a:prstGeom>
          <a:noFill/>
        </p:spPr>
        <p:txBody>
          <a:bodyPr wrap="square" rtlCol="0">
            <a:spAutoFit/>
          </a:bodyPr>
          <a:lstStyle/>
          <a:p>
            <a:pPr algn="just" rtl="0">
              <a:spcBef>
                <a:spcPts val="0"/>
              </a:spcBef>
              <a:spcAft>
                <a:spcPts val="0"/>
              </a:spcAft>
            </a:pPr>
            <a:r>
              <a:rPr lang="en-US" sz="2000" b="0" i="0" u="none" strike="noStrike" dirty="0">
                <a:solidFill>
                  <a:srgbClr val="000000"/>
                </a:solidFill>
                <a:effectLst/>
                <a:latin typeface="Times New Roman" panose="02020603050405020304" pitchFamily="18" charset="0"/>
              </a:rPr>
              <a:t>Source of data set: Self-made (Using Web Scraping Technique)</a:t>
            </a:r>
            <a:endParaRPr lang="en-US" sz="2000" b="0" dirty="0">
              <a:effectLst/>
            </a:endParaRPr>
          </a:p>
          <a:p>
            <a:pPr algn="just" rtl="0">
              <a:spcBef>
                <a:spcPts val="0"/>
              </a:spcBef>
              <a:spcAft>
                <a:spcPts val="0"/>
              </a:spcAft>
            </a:pPr>
            <a:br>
              <a:rPr lang="en-US" sz="2000" b="0" dirty="0">
                <a:effectLst/>
              </a:rPr>
            </a:br>
            <a:r>
              <a:rPr lang="en-US" sz="2000" b="0" i="0" u="none" strike="noStrike" dirty="0">
                <a:solidFill>
                  <a:srgbClr val="000000"/>
                </a:solidFill>
                <a:effectLst/>
                <a:latin typeface="Times New Roman" panose="02020603050405020304" pitchFamily="18" charset="0"/>
              </a:rPr>
              <a:t>The dataset created with several attributes about the financials of  the stocks listed in the NSE-National Stock Exchange. The specific dataset was not available on the internet. Hence, creation of such dataset becomes prime importance.</a:t>
            </a:r>
            <a:endParaRPr lang="en-US" sz="2000" b="0" dirty="0">
              <a:effectLst/>
            </a:endParaRPr>
          </a:p>
          <a:p>
            <a:pPr algn="just" rtl="0">
              <a:spcBef>
                <a:spcPts val="0"/>
              </a:spcBef>
              <a:spcAft>
                <a:spcPts val="0"/>
              </a:spcAft>
            </a:pPr>
            <a:br>
              <a:rPr lang="en-US" sz="2000" b="0" dirty="0">
                <a:effectLst/>
              </a:rPr>
            </a:br>
            <a:br>
              <a:rPr lang="en-US" sz="2000" b="0" dirty="0">
                <a:effectLst/>
              </a:rPr>
            </a:br>
            <a:r>
              <a:rPr lang="en-US" sz="2000" b="0" i="0" u="none" strike="noStrike" dirty="0">
                <a:solidFill>
                  <a:srgbClr val="000000"/>
                </a:solidFill>
                <a:effectLst/>
                <a:latin typeface="Times New Roman" panose="02020603050405020304" pitchFamily="18" charset="0"/>
              </a:rPr>
              <a:t>Web sources for scraping: Tickertape and Yahoo financials.</a:t>
            </a:r>
            <a:endParaRPr lang="en-US" sz="2000" b="0" dirty="0">
              <a:effectLst/>
            </a:endParaRPr>
          </a:p>
          <a:p>
            <a:br>
              <a:rPr lang="en-US" sz="2000" dirty="0"/>
            </a:br>
            <a:endParaRPr lang="en-IN" sz="2000" dirty="0">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650F21CA-9115-4813-8D62-240BA46060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966581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7483e4fce_0_0"/>
          <p:cNvSpPr txBox="1">
            <a:spLocks noGrp="1"/>
          </p:cNvSpPr>
          <p:nvPr>
            <p:ph type="title"/>
          </p:nvPr>
        </p:nvSpPr>
        <p:spPr>
          <a:xfrm>
            <a:off x="603315" y="1121271"/>
            <a:ext cx="7937369" cy="725557"/>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Implementation</a:t>
            </a:r>
            <a:endParaRPr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DE1021-F04D-48ED-B9C5-0AA1B9D29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4" name="Picture 3">
            <a:extLst>
              <a:ext uri="{FF2B5EF4-FFF2-40B4-BE49-F238E27FC236}">
                <a16:creationId xmlns:a16="http://schemas.microsoft.com/office/drawing/2014/main" id="{6DC14628-115F-4ADB-B093-1912697209E9}"/>
              </a:ext>
            </a:extLst>
          </p:cNvPr>
          <p:cNvPicPr>
            <a:picLocks noChangeAspect="1"/>
          </p:cNvPicPr>
          <p:nvPr/>
        </p:nvPicPr>
        <p:blipFill>
          <a:blip r:embed="rId3"/>
          <a:stretch>
            <a:fillRect/>
          </a:stretch>
        </p:blipFill>
        <p:spPr>
          <a:xfrm>
            <a:off x="6204965" y="2006536"/>
            <a:ext cx="1728302" cy="3991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B0E4369C-58FC-4BAC-AF77-87B181CCFCDC}"/>
              </a:ext>
            </a:extLst>
          </p:cNvPr>
          <p:cNvSpPr txBox="1"/>
          <p:nvPr/>
        </p:nvSpPr>
        <p:spPr>
          <a:xfrm>
            <a:off x="1210733" y="3650179"/>
            <a:ext cx="282786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Bot Working Model</a:t>
            </a:r>
            <a:endParaRPr lang="en-IN" sz="20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710104FA-0E1D-4CCC-AB05-6B97DCB7E1D0}"/>
              </a:ext>
            </a:extLst>
          </p:cNvPr>
          <p:cNvSpPr/>
          <p:nvPr/>
        </p:nvSpPr>
        <p:spPr>
          <a:xfrm>
            <a:off x="4038600" y="3740167"/>
            <a:ext cx="1329267" cy="220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0936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7483e4fce_0_0"/>
          <p:cNvSpPr txBox="1">
            <a:spLocks noGrp="1"/>
          </p:cNvSpPr>
          <p:nvPr>
            <p:ph type="title"/>
          </p:nvPr>
        </p:nvSpPr>
        <p:spPr>
          <a:xfrm>
            <a:off x="603315" y="1121271"/>
            <a:ext cx="7937369" cy="725557"/>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Implementation</a:t>
            </a:r>
            <a:endParaRPr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DE1021-F04D-48ED-B9C5-0AA1B9D29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Box 4">
            <a:extLst>
              <a:ext uri="{FF2B5EF4-FFF2-40B4-BE49-F238E27FC236}">
                <a16:creationId xmlns:a16="http://schemas.microsoft.com/office/drawing/2014/main" id="{B0E4369C-58FC-4BAC-AF77-87B181CCFCDC}"/>
              </a:ext>
            </a:extLst>
          </p:cNvPr>
          <p:cNvSpPr txBox="1"/>
          <p:nvPr/>
        </p:nvSpPr>
        <p:spPr>
          <a:xfrm>
            <a:off x="1210733" y="3582801"/>
            <a:ext cx="282786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Web scraping Model</a:t>
            </a:r>
            <a:endParaRPr lang="en-IN" sz="20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710104FA-0E1D-4CCC-AB05-6B97DCB7E1D0}"/>
              </a:ext>
            </a:extLst>
          </p:cNvPr>
          <p:cNvSpPr/>
          <p:nvPr/>
        </p:nvSpPr>
        <p:spPr>
          <a:xfrm>
            <a:off x="3907365" y="3672789"/>
            <a:ext cx="1329267" cy="220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9B44FB9-8BFD-4115-8F90-736A0140A636}"/>
              </a:ext>
            </a:extLst>
          </p:cNvPr>
          <p:cNvPicPr>
            <a:picLocks noChangeAspect="1"/>
          </p:cNvPicPr>
          <p:nvPr/>
        </p:nvPicPr>
        <p:blipFill>
          <a:blip r:embed="rId3"/>
          <a:stretch>
            <a:fillRect/>
          </a:stretch>
        </p:blipFill>
        <p:spPr>
          <a:xfrm>
            <a:off x="5588257" y="2046950"/>
            <a:ext cx="2720435" cy="36024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00050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7483e4fce_0_0"/>
          <p:cNvSpPr txBox="1">
            <a:spLocks noGrp="1"/>
          </p:cNvSpPr>
          <p:nvPr>
            <p:ph type="title"/>
          </p:nvPr>
        </p:nvSpPr>
        <p:spPr>
          <a:xfrm>
            <a:off x="603315" y="1121271"/>
            <a:ext cx="7937369" cy="725557"/>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Implementation</a:t>
            </a:r>
            <a:endParaRPr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DE1021-F04D-48ED-B9C5-0AA1B9D29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extBox 4">
            <a:extLst>
              <a:ext uri="{FF2B5EF4-FFF2-40B4-BE49-F238E27FC236}">
                <a16:creationId xmlns:a16="http://schemas.microsoft.com/office/drawing/2014/main" id="{B0E4369C-58FC-4BAC-AF77-87B181CCFCDC}"/>
              </a:ext>
            </a:extLst>
          </p:cNvPr>
          <p:cNvSpPr txBox="1"/>
          <p:nvPr/>
        </p:nvSpPr>
        <p:spPr>
          <a:xfrm>
            <a:off x="1210733" y="3448050"/>
            <a:ext cx="282786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Risk Profile Test Model</a:t>
            </a:r>
            <a:endParaRPr lang="en-IN" sz="20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710104FA-0E1D-4CCC-AB05-6B97DCB7E1D0}"/>
              </a:ext>
            </a:extLst>
          </p:cNvPr>
          <p:cNvSpPr/>
          <p:nvPr/>
        </p:nvSpPr>
        <p:spPr>
          <a:xfrm>
            <a:off x="4440768" y="3538038"/>
            <a:ext cx="1329267" cy="220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70D04D87-72E0-47ED-BB22-5288CB15874E}"/>
              </a:ext>
            </a:extLst>
          </p:cNvPr>
          <p:cNvPicPr>
            <a:picLocks noChangeAspect="1"/>
          </p:cNvPicPr>
          <p:nvPr/>
        </p:nvPicPr>
        <p:blipFill>
          <a:blip r:embed="rId3"/>
          <a:stretch>
            <a:fillRect/>
          </a:stretch>
        </p:blipFill>
        <p:spPr>
          <a:xfrm>
            <a:off x="6613968" y="1955917"/>
            <a:ext cx="1010713" cy="39552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7733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7483e4fce_0_0"/>
          <p:cNvSpPr txBox="1">
            <a:spLocks noGrp="1"/>
          </p:cNvSpPr>
          <p:nvPr>
            <p:ph type="title"/>
          </p:nvPr>
        </p:nvSpPr>
        <p:spPr>
          <a:xfrm>
            <a:off x="603315" y="1121271"/>
            <a:ext cx="7937369" cy="725557"/>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Implementation</a:t>
            </a:r>
            <a:endParaRPr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DE1021-F04D-48ED-B9C5-0AA1B9D29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a:extLst>
              <a:ext uri="{FF2B5EF4-FFF2-40B4-BE49-F238E27FC236}">
                <a16:creationId xmlns:a16="http://schemas.microsoft.com/office/drawing/2014/main" id="{B0E4369C-58FC-4BAC-AF77-87B181CCFCDC}"/>
              </a:ext>
            </a:extLst>
          </p:cNvPr>
          <p:cNvSpPr txBox="1"/>
          <p:nvPr/>
        </p:nvSpPr>
        <p:spPr>
          <a:xfrm>
            <a:off x="1210733" y="3448050"/>
            <a:ext cx="282786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Stock details model</a:t>
            </a:r>
            <a:endParaRPr lang="en-IN" sz="20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710104FA-0E1D-4CCC-AB05-6B97DCB7E1D0}"/>
              </a:ext>
            </a:extLst>
          </p:cNvPr>
          <p:cNvSpPr/>
          <p:nvPr/>
        </p:nvSpPr>
        <p:spPr>
          <a:xfrm>
            <a:off x="4038600" y="3564124"/>
            <a:ext cx="1329267" cy="220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DA9D94F1-213A-4440-B7FB-E2F07697DD7E}"/>
              </a:ext>
            </a:extLst>
          </p:cNvPr>
          <p:cNvPicPr>
            <a:picLocks noChangeAspect="1"/>
          </p:cNvPicPr>
          <p:nvPr/>
        </p:nvPicPr>
        <p:blipFill>
          <a:blip r:embed="rId3"/>
          <a:stretch>
            <a:fillRect/>
          </a:stretch>
        </p:blipFill>
        <p:spPr>
          <a:xfrm>
            <a:off x="6246809" y="1846828"/>
            <a:ext cx="1546171" cy="4094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627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7483e4fce_0_0"/>
          <p:cNvSpPr txBox="1">
            <a:spLocks noGrp="1"/>
          </p:cNvSpPr>
          <p:nvPr>
            <p:ph type="title"/>
          </p:nvPr>
        </p:nvSpPr>
        <p:spPr>
          <a:xfrm>
            <a:off x="603315" y="1121271"/>
            <a:ext cx="7937369" cy="725557"/>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Implementation</a:t>
            </a:r>
            <a:endParaRPr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DE1021-F04D-48ED-B9C5-0AA1B9D29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TextBox 4">
            <a:extLst>
              <a:ext uri="{FF2B5EF4-FFF2-40B4-BE49-F238E27FC236}">
                <a16:creationId xmlns:a16="http://schemas.microsoft.com/office/drawing/2014/main" id="{B0E4369C-58FC-4BAC-AF77-87B181CCFCDC}"/>
              </a:ext>
            </a:extLst>
          </p:cNvPr>
          <p:cNvSpPr txBox="1"/>
          <p:nvPr/>
        </p:nvSpPr>
        <p:spPr>
          <a:xfrm>
            <a:off x="941223" y="3486550"/>
            <a:ext cx="349602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Stock price prediction model</a:t>
            </a:r>
            <a:endParaRPr lang="en-IN" sz="20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710104FA-0E1D-4CCC-AB05-6B97DCB7E1D0}"/>
              </a:ext>
            </a:extLst>
          </p:cNvPr>
          <p:cNvSpPr/>
          <p:nvPr/>
        </p:nvSpPr>
        <p:spPr>
          <a:xfrm>
            <a:off x="4145563" y="3576538"/>
            <a:ext cx="1329267" cy="220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CC50F79-D0FA-4293-8B97-543D61D2E4FC}"/>
              </a:ext>
            </a:extLst>
          </p:cNvPr>
          <p:cNvPicPr>
            <a:picLocks noChangeAspect="1"/>
          </p:cNvPicPr>
          <p:nvPr/>
        </p:nvPicPr>
        <p:blipFill>
          <a:blip r:embed="rId3"/>
          <a:stretch>
            <a:fillRect/>
          </a:stretch>
        </p:blipFill>
        <p:spPr>
          <a:xfrm>
            <a:off x="5708233" y="2084058"/>
            <a:ext cx="2562941" cy="36052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085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7483e4fce_0_0"/>
          <p:cNvSpPr txBox="1">
            <a:spLocks noGrp="1"/>
          </p:cNvSpPr>
          <p:nvPr>
            <p:ph type="title"/>
          </p:nvPr>
        </p:nvSpPr>
        <p:spPr>
          <a:xfrm>
            <a:off x="603315" y="1121271"/>
            <a:ext cx="7937369" cy="725557"/>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Implementation</a:t>
            </a:r>
            <a:endParaRPr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DE1021-F04D-48ED-B9C5-0AA1B9D29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TextBox 4">
            <a:extLst>
              <a:ext uri="{FF2B5EF4-FFF2-40B4-BE49-F238E27FC236}">
                <a16:creationId xmlns:a16="http://schemas.microsoft.com/office/drawing/2014/main" id="{B0E4369C-58FC-4BAC-AF77-87B181CCFCDC}"/>
              </a:ext>
            </a:extLst>
          </p:cNvPr>
          <p:cNvSpPr txBox="1"/>
          <p:nvPr/>
        </p:nvSpPr>
        <p:spPr>
          <a:xfrm>
            <a:off x="1210733" y="3573177"/>
            <a:ext cx="282786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Stock suggestion model</a:t>
            </a:r>
            <a:endParaRPr lang="en-IN" sz="2000" dirty="0">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710104FA-0E1D-4CCC-AB05-6B97DCB7E1D0}"/>
              </a:ext>
            </a:extLst>
          </p:cNvPr>
          <p:cNvSpPr/>
          <p:nvPr/>
        </p:nvSpPr>
        <p:spPr>
          <a:xfrm>
            <a:off x="4309193" y="3663165"/>
            <a:ext cx="1329267" cy="220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77D3004-3028-451A-81E6-0363F889B20B}"/>
              </a:ext>
            </a:extLst>
          </p:cNvPr>
          <p:cNvPicPr>
            <a:picLocks noChangeAspect="1"/>
          </p:cNvPicPr>
          <p:nvPr/>
        </p:nvPicPr>
        <p:blipFill>
          <a:blip r:embed="rId3"/>
          <a:stretch>
            <a:fillRect/>
          </a:stretch>
        </p:blipFill>
        <p:spPr>
          <a:xfrm>
            <a:off x="6473887" y="1934677"/>
            <a:ext cx="1834805" cy="3975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1671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C15D08-D186-4C50-95A8-69889615E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3" name="TextBox 2">
            <a:extLst>
              <a:ext uri="{FF2B5EF4-FFF2-40B4-BE49-F238E27FC236}">
                <a16:creationId xmlns:a16="http://schemas.microsoft.com/office/drawing/2014/main" id="{04BCDC9C-D799-4CCC-BDF3-A0484BDD4E69}"/>
              </a:ext>
            </a:extLst>
          </p:cNvPr>
          <p:cNvSpPr txBox="1"/>
          <p:nvPr/>
        </p:nvSpPr>
        <p:spPr>
          <a:xfrm>
            <a:off x="516835" y="1421296"/>
            <a:ext cx="8093766" cy="4647426"/>
          </a:xfrm>
          <a:prstGeom prst="rect">
            <a:avLst/>
          </a:prstGeom>
          <a:noFill/>
        </p:spPr>
        <p:txBody>
          <a:bodyPr wrap="square" rtlCol="0">
            <a:spAutoFit/>
          </a:bodyPr>
          <a:lstStyle/>
          <a:p>
            <a:pPr algn="ct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Output</a:t>
            </a:r>
            <a:b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b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just"/>
            <a:br>
              <a:rPr lang="en-US" sz="2000" dirty="0">
                <a:latin typeface="Times New Roman" panose="02020603050405020304" pitchFamily="18" charset="0"/>
                <a:cs typeface="Times New Roman" panose="02020603050405020304" pitchFamily="18" charset="0"/>
                <a:sym typeface="Times New Roman"/>
              </a:rPr>
            </a:br>
            <a:r>
              <a:rPr lang="en-US" sz="2400" dirty="0">
                <a:latin typeface="Times New Roman" panose="02020603050405020304" pitchFamily="18" charset="0"/>
                <a:cs typeface="Times New Roman" panose="02020603050405020304" pitchFamily="18" charset="0"/>
                <a:sym typeface="Times New Roman"/>
              </a:rPr>
              <a:t>Commands List (General):</a:t>
            </a:r>
          </a:p>
          <a:p>
            <a:pPr algn="just"/>
            <a:endParaRPr lang="en-IN" sz="2000" dirty="0"/>
          </a:p>
          <a:p>
            <a:pPr algn="just"/>
            <a:r>
              <a:rPr lang="en-IN" sz="2000" dirty="0"/>
              <a:t>/start - (re)start the bot</a:t>
            </a:r>
          </a:p>
          <a:p>
            <a:pPr algn="just"/>
            <a:r>
              <a:rPr lang="en-IN" sz="2000" dirty="0"/>
              <a:t>/help - commands list</a:t>
            </a:r>
          </a:p>
          <a:p>
            <a:pPr algn="just"/>
            <a:r>
              <a:rPr lang="en-IN" sz="2000" dirty="0"/>
              <a:t>/about - bot information</a:t>
            </a:r>
          </a:p>
          <a:p>
            <a:pPr algn="just"/>
            <a:r>
              <a:rPr lang="en-IN" sz="2000" dirty="0"/>
              <a:t>/contact - queries and feedback</a:t>
            </a:r>
          </a:p>
          <a:p>
            <a:pPr algn="just"/>
            <a:r>
              <a:rPr lang="en-IN" sz="2000" dirty="0"/>
              <a:t>/terms - terms &amp; conditions</a:t>
            </a:r>
          </a:p>
          <a:p>
            <a:pPr algn="just"/>
            <a:r>
              <a:rPr lang="en-IN" sz="2000" dirty="0"/>
              <a:t>/developers - developers information</a:t>
            </a:r>
          </a:p>
          <a:p>
            <a:pPr algn="just"/>
            <a:r>
              <a:rPr lang="en-IN" sz="2000" dirty="0"/>
              <a:t>/clear - delete chat history</a:t>
            </a:r>
          </a:p>
          <a:p>
            <a:pPr algn="just"/>
            <a:r>
              <a:rPr lang="en-IN" sz="2000" dirty="0"/>
              <a:t>/subscribe - alerts &amp; news updates</a:t>
            </a:r>
          </a:p>
          <a:p>
            <a:pPr algn="just"/>
            <a:endParaRPr lang="en-IN" sz="2000" dirty="0"/>
          </a:p>
        </p:txBody>
      </p:sp>
      <p:sp>
        <p:nvSpPr>
          <p:cNvPr id="4" name="Arrow: Right 3">
            <a:extLst>
              <a:ext uri="{FF2B5EF4-FFF2-40B4-BE49-F238E27FC236}">
                <a16:creationId xmlns:a16="http://schemas.microsoft.com/office/drawing/2014/main" id="{CD2E2778-43F8-4C56-9EDA-D6950B2BF4D4}"/>
              </a:ext>
            </a:extLst>
          </p:cNvPr>
          <p:cNvSpPr/>
          <p:nvPr/>
        </p:nvSpPr>
        <p:spPr>
          <a:xfrm>
            <a:off x="3176337" y="3330341"/>
            <a:ext cx="1395663" cy="98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A9736D42-1472-4D05-8940-43681D0EC2EC}"/>
              </a:ext>
            </a:extLst>
          </p:cNvPr>
          <p:cNvSpPr/>
          <p:nvPr/>
        </p:nvSpPr>
        <p:spPr>
          <a:xfrm>
            <a:off x="3091670" y="3626702"/>
            <a:ext cx="1480330" cy="986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4C5E7524-1CC2-4CEB-9646-0B7A2236C499}"/>
              </a:ext>
            </a:extLst>
          </p:cNvPr>
          <p:cNvSpPr/>
          <p:nvPr/>
        </p:nvSpPr>
        <p:spPr>
          <a:xfrm>
            <a:off x="3247792" y="3923063"/>
            <a:ext cx="1324208" cy="98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C0688B32-F8D9-46A0-89A1-1E31F365460D}"/>
              </a:ext>
            </a:extLst>
          </p:cNvPr>
          <p:cNvSpPr/>
          <p:nvPr/>
        </p:nvSpPr>
        <p:spPr>
          <a:xfrm>
            <a:off x="4212992" y="4260047"/>
            <a:ext cx="359008" cy="98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Bent-Up 11">
            <a:extLst>
              <a:ext uri="{FF2B5EF4-FFF2-40B4-BE49-F238E27FC236}">
                <a16:creationId xmlns:a16="http://schemas.microsoft.com/office/drawing/2014/main" id="{193F5993-E9EF-4EBD-A415-12C598AE33C2}"/>
              </a:ext>
            </a:extLst>
          </p:cNvPr>
          <p:cNvSpPr/>
          <p:nvPr/>
        </p:nvSpPr>
        <p:spPr>
          <a:xfrm>
            <a:off x="3708400" y="4429324"/>
            <a:ext cx="2895600" cy="23876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Bent-Up 12">
            <a:extLst>
              <a:ext uri="{FF2B5EF4-FFF2-40B4-BE49-F238E27FC236}">
                <a16:creationId xmlns:a16="http://schemas.microsoft.com/office/drawing/2014/main" id="{0FAE3C34-5FC7-4A82-9C93-B2FB4A70E2FC}"/>
              </a:ext>
            </a:extLst>
          </p:cNvPr>
          <p:cNvSpPr/>
          <p:nvPr/>
        </p:nvSpPr>
        <p:spPr>
          <a:xfrm>
            <a:off x="4795519" y="4726536"/>
            <a:ext cx="1808481" cy="238760"/>
          </a:xfrm>
          <a:prstGeom prst="bentUpArrow">
            <a:avLst>
              <a:gd name="adj1" fmla="val 25000"/>
              <a:gd name="adj2" fmla="val 25886"/>
              <a:gd name="adj3" fmla="val 30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Bent-Up 14">
            <a:extLst>
              <a:ext uri="{FF2B5EF4-FFF2-40B4-BE49-F238E27FC236}">
                <a16:creationId xmlns:a16="http://schemas.microsoft.com/office/drawing/2014/main" id="{96FCA53D-4D29-4A47-9BC1-199BF2472E58}"/>
              </a:ext>
            </a:extLst>
          </p:cNvPr>
          <p:cNvSpPr/>
          <p:nvPr/>
        </p:nvSpPr>
        <p:spPr>
          <a:xfrm>
            <a:off x="4563719" y="5312921"/>
            <a:ext cx="2040282" cy="238760"/>
          </a:xfrm>
          <a:prstGeom prst="bentUpArrow">
            <a:avLst>
              <a:gd name="adj1" fmla="val 25000"/>
              <a:gd name="adj2" fmla="val 25886"/>
              <a:gd name="adj3" fmla="val 30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ACB1C32-1354-41D7-BEF0-25F796CA6C2E}"/>
              </a:ext>
            </a:extLst>
          </p:cNvPr>
          <p:cNvPicPr>
            <a:picLocks noChangeAspect="1"/>
          </p:cNvPicPr>
          <p:nvPr/>
        </p:nvPicPr>
        <p:blipFill>
          <a:blip r:embed="rId3"/>
          <a:stretch>
            <a:fillRect/>
          </a:stretch>
        </p:blipFill>
        <p:spPr>
          <a:xfrm>
            <a:off x="4596252" y="3128717"/>
            <a:ext cx="3628449" cy="1232583"/>
          </a:xfrm>
          <a:prstGeom prst="rect">
            <a:avLst/>
          </a:prstGeom>
        </p:spPr>
      </p:pic>
      <p:pic>
        <p:nvPicPr>
          <p:cNvPr id="19" name="Picture 18">
            <a:extLst>
              <a:ext uri="{FF2B5EF4-FFF2-40B4-BE49-F238E27FC236}">
                <a16:creationId xmlns:a16="http://schemas.microsoft.com/office/drawing/2014/main" id="{A829EC41-FADB-4D2D-8527-3D84FFADF8F1}"/>
              </a:ext>
            </a:extLst>
          </p:cNvPr>
          <p:cNvPicPr>
            <a:picLocks noChangeAspect="1"/>
          </p:cNvPicPr>
          <p:nvPr/>
        </p:nvPicPr>
        <p:blipFill>
          <a:blip r:embed="rId4"/>
          <a:stretch>
            <a:fillRect/>
          </a:stretch>
        </p:blipFill>
        <p:spPr>
          <a:xfrm>
            <a:off x="4599819" y="2243667"/>
            <a:ext cx="3124178" cy="2528685"/>
          </a:xfrm>
          <a:prstGeom prst="rect">
            <a:avLst/>
          </a:prstGeom>
        </p:spPr>
      </p:pic>
      <p:pic>
        <p:nvPicPr>
          <p:cNvPr id="21" name="Picture 20">
            <a:extLst>
              <a:ext uri="{FF2B5EF4-FFF2-40B4-BE49-F238E27FC236}">
                <a16:creationId xmlns:a16="http://schemas.microsoft.com/office/drawing/2014/main" id="{504F5D10-3618-4F22-8998-19FD821878E3}"/>
              </a:ext>
            </a:extLst>
          </p:cNvPr>
          <p:cNvPicPr>
            <a:picLocks noChangeAspect="1"/>
          </p:cNvPicPr>
          <p:nvPr/>
        </p:nvPicPr>
        <p:blipFill>
          <a:blip r:embed="rId5"/>
          <a:stretch>
            <a:fillRect/>
          </a:stretch>
        </p:blipFill>
        <p:spPr>
          <a:xfrm>
            <a:off x="4596252" y="3357227"/>
            <a:ext cx="4141348" cy="1110111"/>
          </a:xfrm>
          <a:prstGeom prst="rect">
            <a:avLst/>
          </a:prstGeom>
        </p:spPr>
      </p:pic>
      <p:pic>
        <p:nvPicPr>
          <p:cNvPr id="23" name="Picture 22">
            <a:extLst>
              <a:ext uri="{FF2B5EF4-FFF2-40B4-BE49-F238E27FC236}">
                <a16:creationId xmlns:a16="http://schemas.microsoft.com/office/drawing/2014/main" id="{A38B3A8D-0C84-4C6A-913B-4FD1FF734903}"/>
              </a:ext>
            </a:extLst>
          </p:cNvPr>
          <p:cNvPicPr>
            <a:picLocks noChangeAspect="1"/>
          </p:cNvPicPr>
          <p:nvPr/>
        </p:nvPicPr>
        <p:blipFill>
          <a:blip r:embed="rId6"/>
          <a:stretch>
            <a:fillRect/>
          </a:stretch>
        </p:blipFill>
        <p:spPr>
          <a:xfrm>
            <a:off x="4596252" y="3523048"/>
            <a:ext cx="4141348" cy="1235540"/>
          </a:xfrm>
          <a:prstGeom prst="rect">
            <a:avLst/>
          </a:prstGeom>
        </p:spPr>
      </p:pic>
      <p:pic>
        <p:nvPicPr>
          <p:cNvPr id="25" name="Picture 24">
            <a:extLst>
              <a:ext uri="{FF2B5EF4-FFF2-40B4-BE49-F238E27FC236}">
                <a16:creationId xmlns:a16="http://schemas.microsoft.com/office/drawing/2014/main" id="{815B135A-E014-4210-81FD-D5B81AA438B9}"/>
              </a:ext>
            </a:extLst>
          </p:cNvPr>
          <p:cNvPicPr>
            <a:picLocks noChangeAspect="1"/>
          </p:cNvPicPr>
          <p:nvPr/>
        </p:nvPicPr>
        <p:blipFill>
          <a:blip r:embed="rId7"/>
          <a:stretch>
            <a:fillRect/>
          </a:stretch>
        </p:blipFill>
        <p:spPr>
          <a:xfrm>
            <a:off x="4401517" y="3042180"/>
            <a:ext cx="4217548" cy="1316527"/>
          </a:xfrm>
          <a:prstGeom prst="rect">
            <a:avLst/>
          </a:prstGeom>
        </p:spPr>
      </p:pic>
      <p:pic>
        <p:nvPicPr>
          <p:cNvPr id="27" name="Picture 26">
            <a:extLst>
              <a:ext uri="{FF2B5EF4-FFF2-40B4-BE49-F238E27FC236}">
                <a16:creationId xmlns:a16="http://schemas.microsoft.com/office/drawing/2014/main" id="{2F804C54-082F-42EF-9E14-211DA3E16472}"/>
              </a:ext>
            </a:extLst>
          </p:cNvPr>
          <p:cNvPicPr>
            <a:picLocks noChangeAspect="1"/>
          </p:cNvPicPr>
          <p:nvPr/>
        </p:nvPicPr>
        <p:blipFill>
          <a:blip r:embed="rId8"/>
          <a:stretch>
            <a:fillRect/>
          </a:stretch>
        </p:blipFill>
        <p:spPr>
          <a:xfrm>
            <a:off x="4212992" y="3379976"/>
            <a:ext cx="4578350" cy="1263650"/>
          </a:xfrm>
          <a:prstGeom prst="rect">
            <a:avLst/>
          </a:prstGeom>
        </p:spPr>
      </p:pic>
      <p:pic>
        <p:nvPicPr>
          <p:cNvPr id="29" name="Picture 28">
            <a:extLst>
              <a:ext uri="{FF2B5EF4-FFF2-40B4-BE49-F238E27FC236}">
                <a16:creationId xmlns:a16="http://schemas.microsoft.com/office/drawing/2014/main" id="{D11BFD11-D9E7-4177-BBE4-BA3DC40997EA}"/>
              </a:ext>
            </a:extLst>
          </p:cNvPr>
          <p:cNvPicPr>
            <a:picLocks noChangeAspect="1"/>
          </p:cNvPicPr>
          <p:nvPr/>
        </p:nvPicPr>
        <p:blipFill>
          <a:blip r:embed="rId9"/>
          <a:stretch>
            <a:fillRect/>
          </a:stretch>
        </p:blipFill>
        <p:spPr>
          <a:xfrm>
            <a:off x="4751777" y="4748801"/>
            <a:ext cx="3985823" cy="518212"/>
          </a:xfrm>
          <a:prstGeom prst="rect">
            <a:avLst/>
          </a:prstGeom>
        </p:spPr>
      </p:pic>
      <p:pic>
        <p:nvPicPr>
          <p:cNvPr id="33" name="Picture 32">
            <a:extLst>
              <a:ext uri="{FF2B5EF4-FFF2-40B4-BE49-F238E27FC236}">
                <a16:creationId xmlns:a16="http://schemas.microsoft.com/office/drawing/2014/main" id="{55920443-D2BE-49B2-BFDC-8363384D11BE}"/>
              </a:ext>
            </a:extLst>
          </p:cNvPr>
          <p:cNvPicPr>
            <a:picLocks noChangeAspect="1"/>
          </p:cNvPicPr>
          <p:nvPr/>
        </p:nvPicPr>
        <p:blipFill>
          <a:blip r:embed="rId10"/>
          <a:stretch>
            <a:fillRect/>
          </a:stretch>
        </p:blipFill>
        <p:spPr>
          <a:xfrm>
            <a:off x="4751777" y="4753023"/>
            <a:ext cx="3985823" cy="532923"/>
          </a:xfrm>
          <a:prstGeom prst="rect">
            <a:avLst/>
          </a:prstGeom>
        </p:spPr>
      </p:pic>
    </p:spTree>
    <p:extLst>
      <p:ext uri="{BB962C8B-B14F-4D97-AF65-F5344CB8AC3E}">
        <p14:creationId xmlns:p14="http://schemas.microsoft.com/office/powerpoint/2010/main" val="325136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1"/>
                                        </p:tgtEl>
                                      </p:cBhvr>
                                    </p:animEffect>
                                    <p:set>
                                      <p:cBhvr>
                                        <p:cTn id="50" dur="1" fill="hold">
                                          <p:stCondLst>
                                            <p:cond delay="499"/>
                                          </p:stCondLst>
                                        </p:cTn>
                                        <p:tgtEl>
                                          <p:spTgt spid="2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23"/>
                                        </p:tgtEl>
                                      </p:cBhvr>
                                    </p:animEffect>
                                    <p:set>
                                      <p:cBhvr>
                                        <p:cTn id="63" dur="1" fill="hold">
                                          <p:stCondLst>
                                            <p:cond delay="499"/>
                                          </p:stCondLst>
                                        </p:cTn>
                                        <p:tgtEl>
                                          <p:spTgt spid="23"/>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1"/>
                                        </p:tgtEl>
                                      </p:cBhvr>
                                    </p:animEffect>
                                    <p:set>
                                      <p:cBhvr>
                                        <p:cTn id="66" dur="1" fill="hold">
                                          <p:stCondLst>
                                            <p:cond delay="499"/>
                                          </p:stCondLst>
                                        </p:cTn>
                                        <p:tgtEl>
                                          <p:spTgt spid="1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25"/>
                                        </p:tgtEl>
                                      </p:cBhvr>
                                    </p:animEffect>
                                    <p:set>
                                      <p:cBhvr>
                                        <p:cTn id="79" dur="1" fill="hold">
                                          <p:stCondLst>
                                            <p:cond delay="499"/>
                                          </p:stCondLst>
                                        </p:cTn>
                                        <p:tgtEl>
                                          <p:spTgt spid="25"/>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2"/>
                                        </p:tgtEl>
                                      </p:cBhvr>
                                    </p:animEffect>
                                    <p:set>
                                      <p:cBhvr>
                                        <p:cTn id="82" dur="1" fill="hold">
                                          <p:stCondLst>
                                            <p:cond delay="499"/>
                                          </p:stCondLst>
                                        </p:cTn>
                                        <p:tgtEl>
                                          <p:spTgt spid="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500"/>
                                        <p:tgtEl>
                                          <p:spTgt spid="13"/>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27"/>
                                        </p:tgtEl>
                                      </p:cBhvr>
                                    </p:animEffect>
                                    <p:set>
                                      <p:cBhvr>
                                        <p:cTn id="95" dur="1" fill="hold">
                                          <p:stCondLst>
                                            <p:cond delay="499"/>
                                          </p:stCondLst>
                                        </p:cTn>
                                        <p:tgtEl>
                                          <p:spTgt spid="27"/>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3"/>
                                        </p:tgtEl>
                                      </p:cBhvr>
                                    </p:animEffect>
                                    <p:set>
                                      <p:cBhvr>
                                        <p:cTn id="98" dur="1" fill="hold">
                                          <p:stCondLst>
                                            <p:cond delay="499"/>
                                          </p:stCondLst>
                                        </p:cTn>
                                        <p:tgtEl>
                                          <p:spTgt spid="1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fade">
                                      <p:cBhvr>
                                        <p:cTn id="103" dur="500"/>
                                        <p:tgtEl>
                                          <p:spTgt spid="15"/>
                                        </p:tgtEl>
                                      </p:cBhvr>
                                    </p:animEffect>
                                  </p:childTnLst>
                                </p:cTn>
                              </p:par>
                              <p:par>
                                <p:cTn id="104" presetID="10" presetClass="entr" presetSubtype="0" fill="hold" nodeType="with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15"/>
                                        </p:tgtEl>
                                      </p:cBhvr>
                                    </p:animEffect>
                                    <p:set>
                                      <p:cBhvr>
                                        <p:cTn id="111" dur="1" fill="hold">
                                          <p:stCondLst>
                                            <p:cond delay="499"/>
                                          </p:stCondLst>
                                        </p:cTn>
                                        <p:tgtEl>
                                          <p:spTgt spid="15"/>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29"/>
                                        </p:tgtEl>
                                      </p:cBhvr>
                                    </p:animEffect>
                                    <p:set>
                                      <p:cBhvr>
                                        <p:cTn id="114" dur="1" fill="hold">
                                          <p:stCondLst>
                                            <p:cond delay="499"/>
                                          </p:stCondLst>
                                        </p:cTn>
                                        <p:tgtEl>
                                          <p:spTgt spid="29"/>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2" nodeType="clickEffect">
                                  <p:stCondLst>
                                    <p:cond delay="0"/>
                                  </p:stCondLst>
                                  <p:childTnLst>
                                    <p:set>
                                      <p:cBhvr>
                                        <p:cTn id="118" dur="1" fill="hold">
                                          <p:stCondLst>
                                            <p:cond delay="0"/>
                                          </p:stCondLst>
                                        </p:cTn>
                                        <p:tgtEl>
                                          <p:spTgt spid="15"/>
                                        </p:tgtEl>
                                        <p:attrNameLst>
                                          <p:attrName>style.visibility</p:attrName>
                                        </p:attrNameLst>
                                      </p:cBhvr>
                                      <p:to>
                                        <p:strVal val="visible"/>
                                      </p:to>
                                    </p:set>
                                    <p:animEffect transition="in" filter="fade">
                                      <p:cBhvr>
                                        <p:cTn id="119" dur="500"/>
                                        <p:tgtEl>
                                          <p:spTgt spid="15"/>
                                        </p:tgtEl>
                                      </p:cBhvr>
                                    </p:animEffect>
                                  </p:childTnLst>
                                </p:cTn>
                              </p:par>
                              <p:par>
                                <p:cTn id="120" presetID="10" presetClass="entr" presetSubtype="0" fill="hold" nodeType="with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500"/>
                                        <p:tgtEl>
                                          <p:spTgt spid="3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3" nodeType="clickEffect">
                                  <p:stCondLst>
                                    <p:cond delay="0"/>
                                  </p:stCondLst>
                                  <p:childTnLst>
                                    <p:animEffect transition="out" filter="fade">
                                      <p:cBhvr>
                                        <p:cTn id="126" dur="500"/>
                                        <p:tgtEl>
                                          <p:spTgt spid="15"/>
                                        </p:tgtEl>
                                      </p:cBhvr>
                                    </p:animEffect>
                                    <p:set>
                                      <p:cBhvr>
                                        <p:cTn id="127" dur="1" fill="hold">
                                          <p:stCondLst>
                                            <p:cond delay="499"/>
                                          </p:stCondLst>
                                        </p:cTn>
                                        <p:tgtEl>
                                          <p:spTgt spid="15"/>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33"/>
                                        </p:tgtEl>
                                      </p:cBhvr>
                                    </p:animEffect>
                                    <p:set>
                                      <p:cBhvr>
                                        <p:cTn id="130"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5" grpId="0" animBg="1"/>
      <p:bldP spid="15" grpId="1" animBg="1"/>
      <p:bldP spid="15" grpId="2" animBg="1"/>
      <p:bldP spid="15" grpId="3"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C15D08-D186-4C50-95A8-69889615E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3" name="TextBox 2">
            <a:extLst>
              <a:ext uri="{FF2B5EF4-FFF2-40B4-BE49-F238E27FC236}">
                <a16:creationId xmlns:a16="http://schemas.microsoft.com/office/drawing/2014/main" id="{04BCDC9C-D799-4CCC-BDF3-A0484BDD4E69}"/>
              </a:ext>
            </a:extLst>
          </p:cNvPr>
          <p:cNvSpPr txBox="1"/>
          <p:nvPr/>
        </p:nvSpPr>
        <p:spPr>
          <a:xfrm>
            <a:off x="516835" y="1421296"/>
            <a:ext cx="8093766" cy="2985433"/>
          </a:xfrm>
          <a:prstGeom prst="rect">
            <a:avLst/>
          </a:prstGeom>
          <a:noFill/>
        </p:spPr>
        <p:txBody>
          <a:bodyPr wrap="square" rtlCol="0">
            <a:spAutoFit/>
          </a:bodyPr>
          <a:lstStyle/>
          <a:p>
            <a:pPr algn="ct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Output</a:t>
            </a:r>
            <a:b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b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just"/>
            <a:br>
              <a:rPr lang="en-US" sz="2000" dirty="0">
                <a:latin typeface="Times New Roman" panose="02020603050405020304" pitchFamily="18" charset="0"/>
                <a:cs typeface="Times New Roman" panose="02020603050405020304" pitchFamily="18" charset="0"/>
                <a:sym typeface="Times New Roman"/>
              </a:rPr>
            </a:br>
            <a:r>
              <a:rPr lang="en-US" sz="2400" dirty="0">
                <a:latin typeface="Times New Roman" panose="02020603050405020304" pitchFamily="18" charset="0"/>
                <a:cs typeface="Times New Roman" panose="02020603050405020304" pitchFamily="18" charset="0"/>
                <a:sym typeface="Times New Roman"/>
              </a:rPr>
              <a:t>Commands List (Financial):</a:t>
            </a:r>
          </a:p>
          <a:p>
            <a:pPr algn="just"/>
            <a:endParaRPr lang="en-IN" sz="2000" dirty="0"/>
          </a:p>
          <a:p>
            <a:pPr algn="just"/>
            <a:r>
              <a:rPr lang="en-US" sz="1800" dirty="0"/>
              <a:t>/</a:t>
            </a:r>
            <a:r>
              <a:rPr lang="en-US" sz="1800" dirty="0" err="1"/>
              <a:t>riskprofiletest</a:t>
            </a:r>
            <a:r>
              <a:rPr lang="en-US" sz="1800" dirty="0"/>
              <a:t> - know your risk profile</a:t>
            </a:r>
          </a:p>
          <a:p>
            <a:pPr algn="just"/>
            <a:r>
              <a:rPr lang="en-US" sz="1800" dirty="0"/>
              <a:t>/</a:t>
            </a:r>
            <a:r>
              <a:rPr lang="en-US" sz="1800" dirty="0" err="1"/>
              <a:t>acceptedstocks</a:t>
            </a:r>
            <a:r>
              <a:rPr lang="en-US" sz="1800" dirty="0"/>
              <a:t> - accepted  stocks document</a:t>
            </a:r>
          </a:p>
          <a:p>
            <a:pPr algn="just"/>
            <a:r>
              <a:rPr lang="en-US" sz="1800" dirty="0"/>
              <a:t>/stocks - stock predictions and information</a:t>
            </a:r>
          </a:p>
          <a:p>
            <a:pPr algn="just"/>
            <a:r>
              <a:rPr lang="en-US" sz="1800" dirty="0"/>
              <a:t>/tips - personal finance tips</a:t>
            </a:r>
            <a:endParaRPr lang="en-IN" sz="1800" dirty="0"/>
          </a:p>
        </p:txBody>
      </p:sp>
      <p:sp>
        <p:nvSpPr>
          <p:cNvPr id="5" name="Arrow: Bent-Up 4">
            <a:extLst>
              <a:ext uri="{FF2B5EF4-FFF2-40B4-BE49-F238E27FC236}">
                <a16:creationId xmlns:a16="http://schemas.microsoft.com/office/drawing/2014/main" id="{BE95990C-663C-4F84-8FE9-D85E1C059B4D}"/>
              </a:ext>
            </a:extLst>
          </p:cNvPr>
          <p:cNvSpPr/>
          <p:nvPr/>
        </p:nvSpPr>
        <p:spPr>
          <a:xfrm flipV="1">
            <a:off x="4461932" y="3310465"/>
            <a:ext cx="1752601" cy="1176867"/>
          </a:xfrm>
          <a:prstGeom prst="bentUpArrow">
            <a:avLst>
              <a:gd name="adj1" fmla="val 4372"/>
              <a:gd name="adj2" fmla="val 7287"/>
              <a:gd name="adj3" fmla="val 12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Bent-Up 5">
            <a:extLst>
              <a:ext uri="{FF2B5EF4-FFF2-40B4-BE49-F238E27FC236}">
                <a16:creationId xmlns:a16="http://schemas.microsoft.com/office/drawing/2014/main" id="{38D63182-636A-4644-8085-7C68B589E4CC}"/>
              </a:ext>
            </a:extLst>
          </p:cNvPr>
          <p:cNvSpPr/>
          <p:nvPr/>
        </p:nvSpPr>
        <p:spPr>
          <a:xfrm flipV="1">
            <a:off x="5274732" y="3598330"/>
            <a:ext cx="939801" cy="889002"/>
          </a:xfrm>
          <a:prstGeom prst="bentUpArrow">
            <a:avLst>
              <a:gd name="adj1" fmla="val 6277"/>
              <a:gd name="adj2" fmla="val 10144"/>
              <a:gd name="adj3" fmla="val 157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Bent-Up 6">
            <a:extLst>
              <a:ext uri="{FF2B5EF4-FFF2-40B4-BE49-F238E27FC236}">
                <a16:creationId xmlns:a16="http://schemas.microsoft.com/office/drawing/2014/main" id="{33D5D46B-E8E0-4E81-9DA3-5BBDB1FA95A8}"/>
              </a:ext>
            </a:extLst>
          </p:cNvPr>
          <p:cNvSpPr/>
          <p:nvPr/>
        </p:nvSpPr>
        <p:spPr>
          <a:xfrm flipV="1">
            <a:off x="4936065" y="3898898"/>
            <a:ext cx="939801" cy="647702"/>
          </a:xfrm>
          <a:prstGeom prst="bentUpArrow">
            <a:avLst>
              <a:gd name="adj1" fmla="val 10199"/>
              <a:gd name="adj2" fmla="val 17987"/>
              <a:gd name="adj3" fmla="val 26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6CB69DFE-70A5-4208-9EF5-150956F34555}"/>
              </a:ext>
            </a:extLst>
          </p:cNvPr>
          <p:cNvSpPr/>
          <p:nvPr/>
        </p:nvSpPr>
        <p:spPr>
          <a:xfrm>
            <a:off x="3429000" y="4123267"/>
            <a:ext cx="1947333"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9ED64231-604A-40BF-BBB7-C540DFAA174A}"/>
              </a:ext>
            </a:extLst>
          </p:cNvPr>
          <p:cNvPicPr>
            <a:picLocks noChangeAspect="1"/>
          </p:cNvPicPr>
          <p:nvPr/>
        </p:nvPicPr>
        <p:blipFill>
          <a:blip r:embed="rId3"/>
          <a:stretch>
            <a:fillRect/>
          </a:stretch>
        </p:blipFill>
        <p:spPr>
          <a:xfrm>
            <a:off x="4598819" y="4514994"/>
            <a:ext cx="3573436" cy="1688816"/>
          </a:xfrm>
          <a:prstGeom prst="rect">
            <a:avLst/>
          </a:prstGeom>
        </p:spPr>
      </p:pic>
      <p:pic>
        <p:nvPicPr>
          <p:cNvPr id="13" name="Picture 12">
            <a:extLst>
              <a:ext uri="{FF2B5EF4-FFF2-40B4-BE49-F238E27FC236}">
                <a16:creationId xmlns:a16="http://schemas.microsoft.com/office/drawing/2014/main" id="{1BC82413-340B-4D7F-B675-9EB16D1FD984}"/>
              </a:ext>
            </a:extLst>
          </p:cNvPr>
          <p:cNvPicPr>
            <a:picLocks noChangeAspect="1"/>
          </p:cNvPicPr>
          <p:nvPr/>
        </p:nvPicPr>
        <p:blipFill>
          <a:blip r:embed="rId4"/>
          <a:stretch>
            <a:fillRect/>
          </a:stretch>
        </p:blipFill>
        <p:spPr>
          <a:xfrm>
            <a:off x="3928533" y="4514994"/>
            <a:ext cx="4572000" cy="1454150"/>
          </a:xfrm>
          <a:prstGeom prst="rect">
            <a:avLst/>
          </a:prstGeom>
        </p:spPr>
      </p:pic>
      <p:pic>
        <p:nvPicPr>
          <p:cNvPr id="15" name="Picture 14">
            <a:extLst>
              <a:ext uri="{FF2B5EF4-FFF2-40B4-BE49-F238E27FC236}">
                <a16:creationId xmlns:a16="http://schemas.microsoft.com/office/drawing/2014/main" id="{2E4B46F2-7EFF-4DF7-8F89-9FF358532134}"/>
              </a:ext>
            </a:extLst>
          </p:cNvPr>
          <p:cNvPicPr>
            <a:picLocks noChangeAspect="1"/>
          </p:cNvPicPr>
          <p:nvPr/>
        </p:nvPicPr>
        <p:blipFill>
          <a:blip r:embed="rId5"/>
          <a:stretch>
            <a:fillRect/>
          </a:stretch>
        </p:blipFill>
        <p:spPr>
          <a:xfrm>
            <a:off x="3928533" y="4589377"/>
            <a:ext cx="4243722" cy="1600188"/>
          </a:xfrm>
          <a:prstGeom prst="rect">
            <a:avLst/>
          </a:prstGeom>
        </p:spPr>
      </p:pic>
      <p:pic>
        <p:nvPicPr>
          <p:cNvPr id="17" name="Picture 16">
            <a:extLst>
              <a:ext uri="{FF2B5EF4-FFF2-40B4-BE49-F238E27FC236}">
                <a16:creationId xmlns:a16="http://schemas.microsoft.com/office/drawing/2014/main" id="{1BE15672-6104-4F2B-987C-711875E18149}"/>
              </a:ext>
            </a:extLst>
          </p:cNvPr>
          <p:cNvPicPr>
            <a:picLocks noChangeAspect="1"/>
          </p:cNvPicPr>
          <p:nvPr/>
        </p:nvPicPr>
        <p:blipFill>
          <a:blip r:embed="rId6"/>
          <a:stretch>
            <a:fillRect/>
          </a:stretch>
        </p:blipFill>
        <p:spPr>
          <a:xfrm>
            <a:off x="5405965" y="3681769"/>
            <a:ext cx="3272977" cy="1454150"/>
          </a:xfrm>
          <a:prstGeom prst="rect">
            <a:avLst/>
          </a:prstGeom>
        </p:spPr>
      </p:pic>
      <p:pic>
        <p:nvPicPr>
          <p:cNvPr id="19" name="Picture 18">
            <a:extLst>
              <a:ext uri="{FF2B5EF4-FFF2-40B4-BE49-F238E27FC236}">
                <a16:creationId xmlns:a16="http://schemas.microsoft.com/office/drawing/2014/main" id="{7CBA4BFD-A67F-4488-88CF-7ED23D2401E6}"/>
              </a:ext>
            </a:extLst>
          </p:cNvPr>
          <p:cNvPicPr>
            <a:picLocks noChangeAspect="1"/>
          </p:cNvPicPr>
          <p:nvPr/>
        </p:nvPicPr>
        <p:blipFill>
          <a:blip r:embed="rId7"/>
          <a:stretch>
            <a:fillRect/>
          </a:stretch>
        </p:blipFill>
        <p:spPr>
          <a:xfrm>
            <a:off x="5405965" y="3824829"/>
            <a:ext cx="3323582" cy="1021633"/>
          </a:xfrm>
          <a:prstGeom prst="rect">
            <a:avLst/>
          </a:prstGeom>
        </p:spPr>
      </p:pic>
      <p:pic>
        <p:nvPicPr>
          <p:cNvPr id="21" name="Picture 20">
            <a:extLst>
              <a:ext uri="{FF2B5EF4-FFF2-40B4-BE49-F238E27FC236}">
                <a16:creationId xmlns:a16="http://schemas.microsoft.com/office/drawing/2014/main" id="{B16D905B-8234-4851-B37A-706F879C03DC}"/>
              </a:ext>
            </a:extLst>
          </p:cNvPr>
          <p:cNvPicPr>
            <a:picLocks noChangeAspect="1"/>
          </p:cNvPicPr>
          <p:nvPr/>
        </p:nvPicPr>
        <p:blipFill>
          <a:blip r:embed="rId8"/>
          <a:stretch>
            <a:fillRect/>
          </a:stretch>
        </p:blipFill>
        <p:spPr>
          <a:xfrm>
            <a:off x="609604" y="2592035"/>
            <a:ext cx="6432849" cy="2239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962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7"/>
                                        </p:tgtEl>
                                      </p:cBhvr>
                                    </p:animEffect>
                                    <p:set>
                                      <p:cBhvr>
                                        <p:cTn id="50" dur="1" fill="hold">
                                          <p:stCondLst>
                                            <p:cond delay="499"/>
                                          </p:stCondLst>
                                        </p:cTn>
                                        <p:tgtEl>
                                          <p:spTgt spid="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9"/>
                                        </p:tgtEl>
                                      </p:cBhvr>
                                    </p:animEffect>
                                    <p:set>
                                      <p:cBhvr>
                                        <p:cTn id="63" dur="1" fill="hold">
                                          <p:stCondLst>
                                            <p:cond delay="499"/>
                                          </p:stCondLst>
                                        </p:cTn>
                                        <p:tgtEl>
                                          <p:spTgt spid="9"/>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2"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500"/>
                                        <p:tgtEl>
                                          <p:spTgt spid="9"/>
                                        </p:tgtEl>
                                      </p:cBhvr>
                                    </p:animEffect>
                                  </p:childTnLst>
                                </p:cTn>
                              </p:par>
                              <p:par>
                                <p:cTn id="72" presetID="10" presetClass="entr" presetSubtype="0"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5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3" nodeType="clickEffect">
                                  <p:stCondLst>
                                    <p:cond delay="0"/>
                                  </p:stCondLst>
                                  <p:childTnLst>
                                    <p:animEffect transition="out" filter="fade">
                                      <p:cBhvr>
                                        <p:cTn id="78" dur="500"/>
                                        <p:tgtEl>
                                          <p:spTgt spid="9"/>
                                        </p:tgtEl>
                                      </p:cBhvr>
                                    </p:animEffect>
                                    <p:set>
                                      <p:cBhvr>
                                        <p:cTn id="79" dur="1" fill="hold">
                                          <p:stCondLst>
                                            <p:cond delay="499"/>
                                          </p:stCondLst>
                                        </p:cTn>
                                        <p:tgtEl>
                                          <p:spTgt spid="9"/>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9"/>
                                        </p:tgtEl>
                                      </p:cBhvr>
                                    </p:animEffect>
                                    <p:set>
                                      <p:cBhvr>
                                        <p:cTn id="82" dur="1" fill="hold">
                                          <p:stCondLst>
                                            <p:cond delay="499"/>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9" grpId="0" animBg="1"/>
      <p:bldP spid="9" grpId="1" animBg="1"/>
      <p:bldP spid="9" grpId="2" animBg="1"/>
      <p:bldP spid="9" grpId="3"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C15D08-D186-4C50-95A8-69889615E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3" name="TextBox 2">
            <a:extLst>
              <a:ext uri="{FF2B5EF4-FFF2-40B4-BE49-F238E27FC236}">
                <a16:creationId xmlns:a16="http://schemas.microsoft.com/office/drawing/2014/main" id="{04BCDC9C-D799-4CCC-BDF3-A0484BDD4E69}"/>
              </a:ext>
            </a:extLst>
          </p:cNvPr>
          <p:cNvSpPr txBox="1"/>
          <p:nvPr/>
        </p:nvSpPr>
        <p:spPr>
          <a:xfrm>
            <a:off x="516835" y="1421296"/>
            <a:ext cx="8093766" cy="3354765"/>
          </a:xfrm>
          <a:prstGeom prst="rect">
            <a:avLst/>
          </a:prstGeom>
          <a:noFill/>
        </p:spPr>
        <p:txBody>
          <a:bodyPr wrap="square" rtlCol="0">
            <a:spAutoFit/>
          </a:bodyPr>
          <a:lstStyle/>
          <a:p>
            <a:pPr algn="just"/>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a:t>
            </a:r>
            <a:b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b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just"/>
            <a:br>
              <a:rPr lang="en-US" sz="2000" dirty="0">
                <a:latin typeface="Times New Roman" panose="02020603050405020304" pitchFamily="18" charset="0"/>
                <a:cs typeface="Times New Roman" panose="02020603050405020304" pitchFamily="18" charset="0"/>
                <a:sym typeface="Times New Roman"/>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main aim of the proposed research study is to bring out the model from the existing pool, having the highest accuracy and minimal error with appropriate metrics for the stock market prediction and information retrieval.</a:t>
            </a:r>
            <a:br>
              <a:rPr lang="en-US" sz="2000" b="0" dirty="0">
                <a:effectLst/>
                <a:latin typeface="Times New Roman" panose="02020603050405020304" pitchFamily="18" charset="0"/>
                <a:cs typeface="Times New Roman" panose="02020603050405020304" pitchFamily="18" charset="0"/>
              </a:rPr>
            </a:br>
            <a:br>
              <a:rPr lang="en-US" sz="2000" b="0" dirty="0">
                <a:effectLst/>
                <a:latin typeface="Times New Roman" panose="02020603050405020304" pitchFamily="18" charset="0"/>
                <a:cs typeface="Times New Roman" panose="02020603050405020304" pitchFamily="18" charset="0"/>
              </a:rPr>
            </a:b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aim of providing a very affordable and approachable system for financial planning, risk profiling and stock prediction in one platform as a one point destination for financial information and analytics is achieved.</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2"/>
          <p:cNvSpPr txBox="1">
            <a:spLocks noGrp="1"/>
          </p:cNvSpPr>
          <p:nvPr>
            <p:ph type="title"/>
          </p:nvPr>
        </p:nvSpPr>
        <p:spPr>
          <a:xfrm>
            <a:off x="685800" y="1221836"/>
            <a:ext cx="7772400" cy="6858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Times New Roman"/>
              <a:buNone/>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INDEX</a:t>
            </a:r>
            <a:endParaRPr sz="32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92" name="Google Shape;92;p2"/>
          <p:cNvSpPr/>
          <p:nvPr/>
        </p:nvSpPr>
        <p:spPr>
          <a:xfrm>
            <a:off x="1295400" y="304800"/>
            <a:ext cx="6858000" cy="457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480DE751-196A-4EDE-A6AB-01DF192BB7C6}"/>
              </a:ext>
            </a:extLst>
          </p:cNvPr>
          <p:cNvSpPr txBox="1"/>
          <p:nvPr/>
        </p:nvSpPr>
        <p:spPr>
          <a:xfrm>
            <a:off x="829559" y="2073897"/>
            <a:ext cx="7701699"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Definition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Justification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Software/Tools Requirements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Literature Survey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 Model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Output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Future Enhancement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Gantt Chart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a16="http://schemas.microsoft.com/office/drawing/2014/main" id="{8A4054DB-AADB-4780-A615-6DEEB2523B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346307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C15D08-D186-4C50-95A8-69889615E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3" name="TextBox 2">
            <a:extLst>
              <a:ext uri="{FF2B5EF4-FFF2-40B4-BE49-F238E27FC236}">
                <a16:creationId xmlns:a16="http://schemas.microsoft.com/office/drawing/2014/main" id="{04BCDC9C-D799-4CCC-BDF3-A0484BDD4E69}"/>
              </a:ext>
            </a:extLst>
          </p:cNvPr>
          <p:cNvSpPr txBox="1"/>
          <p:nvPr/>
        </p:nvSpPr>
        <p:spPr>
          <a:xfrm>
            <a:off x="516835" y="1421296"/>
            <a:ext cx="8093766" cy="3662541"/>
          </a:xfrm>
          <a:prstGeom prst="rect">
            <a:avLst/>
          </a:prstGeom>
          <a:noFill/>
        </p:spPr>
        <p:txBody>
          <a:bodyPr wrap="square" rtlCol="0">
            <a:spAutoFit/>
          </a:bodyPr>
          <a:lstStyle/>
          <a:p>
            <a:pPr algn="ct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Future Enhancement</a:t>
            </a:r>
            <a:b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b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just"/>
            <a:br>
              <a:rPr lang="en-US" sz="2000" dirty="0">
                <a:latin typeface="Times New Roman" panose="02020603050405020304" pitchFamily="18" charset="0"/>
                <a:cs typeface="Times New Roman" panose="02020603050405020304" pitchFamily="18" charset="0"/>
                <a:sym typeface="Times New Roman"/>
              </a:rPr>
            </a:br>
            <a:r>
              <a:rPr lang="en-US" sz="2000" b="0" i="0" dirty="0">
                <a:effectLst/>
                <a:latin typeface="Times New Roman" panose="02020603050405020304" pitchFamily="18" charset="0"/>
                <a:cs typeface="Times New Roman" panose="02020603050405020304" pitchFamily="18" charset="0"/>
              </a:rPr>
              <a:t>We want to connect the whole chatbot to an online server for use as an individual entity and individual application rather than on telegram. This way we can serve a greater number of customers simultaneously. Our aim is to build an application to create enough revenue streams through in-app services as well as advertisements to make a profitable entity hand in hand with an optimal solution-oriented approach to give the users financial guidance at the least possible rates in accordance with the financial advisory market.</a:t>
            </a:r>
          </a:p>
          <a:p>
            <a:pPr algn="just"/>
            <a:endParaRPr lang="en-IN" sz="2000" dirty="0"/>
          </a:p>
        </p:txBody>
      </p:sp>
    </p:spTree>
    <p:extLst>
      <p:ext uri="{BB962C8B-B14F-4D97-AF65-F5344CB8AC3E}">
        <p14:creationId xmlns:p14="http://schemas.microsoft.com/office/powerpoint/2010/main" val="405340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C15D08-D186-4C50-95A8-69889615E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3" name="TextBox 2">
            <a:extLst>
              <a:ext uri="{FF2B5EF4-FFF2-40B4-BE49-F238E27FC236}">
                <a16:creationId xmlns:a16="http://schemas.microsoft.com/office/drawing/2014/main" id="{04BCDC9C-D799-4CCC-BDF3-A0484BDD4E69}"/>
              </a:ext>
            </a:extLst>
          </p:cNvPr>
          <p:cNvSpPr txBox="1"/>
          <p:nvPr/>
        </p:nvSpPr>
        <p:spPr>
          <a:xfrm>
            <a:off x="516835" y="1421296"/>
            <a:ext cx="8093766" cy="584775"/>
          </a:xfrm>
          <a:prstGeom prst="rect">
            <a:avLst/>
          </a:prstGeom>
          <a:noFill/>
        </p:spPr>
        <p:txBody>
          <a:bodyPr wrap="square" rtlCol="0">
            <a:spAutoFit/>
          </a:bodyPr>
          <a:lstStyle/>
          <a:p>
            <a:pPr algn="ct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Gantt Chart</a:t>
            </a: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4" name="Diagram 3">
            <a:extLst>
              <a:ext uri="{FF2B5EF4-FFF2-40B4-BE49-F238E27FC236}">
                <a16:creationId xmlns:a16="http://schemas.microsoft.com/office/drawing/2014/main" id="{8AB491B7-400E-490E-AAA0-D86D8957BED2}"/>
              </a:ext>
            </a:extLst>
          </p:cNvPr>
          <p:cNvGraphicFramePr/>
          <p:nvPr>
            <p:extLst>
              <p:ext uri="{D42A27DB-BD31-4B8C-83A1-F6EECF244321}">
                <p14:modId xmlns:p14="http://schemas.microsoft.com/office/powerpoint/2010/main" val="2176526609"/>
              </p:ext>
            </p:extLst>
          </p:nvPr>
        </p:nvGraphicFramePr>
        <p:xfrm>
          <a:off x="681086" y="1892793"/>
          <a:ext cx="7929515" cy="4225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575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sldNum" idx="12"/>
          </p:nvPr>
        </p:nvSpPr>
        <p:spPr>
          <a:xfrm>
            <a:off x="8292001" y="390940"/>
            <a:ext cx="362146" cy="523180"/>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r>
              <a:rPr lang="en-US" dirty="0"/>
              <a:t>21</a:t>
            </a:r>
          </a:p>
          <a:p>
            <a:pPr marL="0" lvl="0" indent="0" algn="r" rtl="0">
              <a:lnSpc>
                <a:spcPct val="100000"/>
              </a:lnSpc>
              <a:spcBef>
                <a:spcPts val="0"/>
              </a:spcBef>
              <a:spcAft>
                <a:spcPts val="0"/>
              </a:spcAft>
              <a:buClr>
                <a:srgbClr val="000000"/>
              </a:buClr>
              <a:buSzPts val="1400"/>
              <a:buFont typeface="Arial"/>
              <a:buNone/>
            </a:pPr>
            <a:endParaRPr dirty="0"/>
          </a:p>
        </p:txBody>
      </p:sp>
      <p:sp>
        <p:nvSpPr>
          <p:cNvPr id="170" name="Google Shape;170;p9"/>
          <p:cNvSpPr txBox="1">
            <a:spLocks noGrp="1"/>
          </p:cNvSpPr>
          <p:nvPr>
            <p:ph type="title"/>
          </p:nvPr>
        </p:nvSpPr>
        <p:spPr>
          <a:xfrm>
            <a:off x="977525" y="1118025"/>
            <a:ext cx="6858000" cy="6798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Arial"/>
              <a:buNone/>
            </a:pPr>
            <a:r>
              <a:rPr lang="en-US" sz="3200"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71" name="Google Shape;171;p9"/>
          <p:cNvSpPr txBox="1"/>
          <p:nvPr/>
        </p:nvSpPr>
        <p:spPr>
          <a:xfrm>
            <a:off x="653147" y="2175512"/>
            <a:ext cx="8001000" cy="4370387"/>
          </a:xfrm>
          <a:prstGeom prst="rect">
            <a:avLst/>
          </a:prstGeom>
          <a:noFill/>
          <a:ln>
            <a:noFill/>
          </a:ln>
        </p:spPr>
        <p:txBody>
          <a:bodyPr spcFirstLastPara="1" wrap="square" lIns="45700" tIns="45700" rIns="45700" bIns="45700" anchor="t" anchorCtr="0">
            <a:spAutoFit/>
          </a:bodyPr>
          <a:lstStyle/>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[1] D. </a:t>
            </a:r>
            <a:r>
              <a:rPr lang="en-IN" sz="1800" b="0" i="0" u="none" strike="noStrike" dirty="0" err="1">
                <a:solidFill>
                  <a:srgbClr val="000000"/>
                </a:solidFill>
                <a:effectLst/>
                <a:latin typeface="Times New Roman" panose="02020603050405020304" pitchFamily="18" charset="0"/>
              </a:rPr>
              <a:t>Bhuriya</a:t>
            </a:r>
            <a:r>
              <a:rPr lang="en-IN" sz="1800" b="0" i="0" u="none" strike="noStrike" dirty="0">
                <a:solidFill>
                  <a:srgbClr val="000000"/>
                </a:solidFill>
                <a:effectLst/>
                <a:latin typeface="Times New Roman" panose="02020603050405020304" pitchFamily="18" charset="0"/>
              </a:rPr>
              <a:t>, G. Kaushal, A. Sharma and U. Singh, “Stock Market Prediction Using A Linear Regression,” in International Conference on Electronics, Communication and Aerospace Technology, 2017.</a:t>
            </a:r>
            <a:endParaRPr lang="en-IN" sz="2400" b="0" dirty="0">
              <a:effectLst/>
            </a:endParaRPr>
          </a:p>
          <a:p>
            <a:pPr algn="just" rtl="0">
              <a:spcBef>
                <a:spcPts val="0"/>
              </a:spcBef>
              <a:spcAft>
                <a:spcPts val="0"/>
              </a:spcAft>
            </a:pPr>
            <a:br>
              <a:rPr lang="en-IN" sz="2400" b="0" dirty="0">
                <a:effectLst/>
              </a:rPr>
            </a:br>
            <a:r>
              <a:rPr lang="en-IN" sz="1800" b="0" i="0" u="none" strike="noStrike" dirty="0">
                <a:solidFill>
                  <a:srgbClr val="000000"/>
                </a:solidFill>
                <a:effectLst/>
                <a:latin typeface="Times New Roman" panose="02020603050405020304" pitchFamily="18" charset="0"/>
              </a:rPr>
              <a:t>[2] </a:t>
            </a:r>
            <a:r>
              <a:rPr lang="en-IN" sz="1800" b="0" i="0" u="none" strike="noStrike" dirty="0" err="1">
                <a:solidFill>
                  <a:srgbClr val="000000"/>
                </a:solidFill>
                <a:effectLst/>
                <a:latin typeface="Times New Roman" panose="02020603050405020304" pitchFamily="18" charset="0"/>
              </a:rPr>
              <a:t>Zhaoxia</a:t>
            </a:r>
            <a:r>
              <a:rPr lang="en-IN" sz="1800" b="0" i="0" u="none" strike="noStrike" dirty="0">
                <a:solidFill>
                  <a:srgbClr val="000000"/>
                </a:solidFill>
                <a:effectLst/>
                <a:latin typeface="Times New Roman" panose="02020603050405020304" pitchFamily="18" charset="0"/>
              </a:rPr>
              <a:t> Wang, </a:t>
            </a:r>
            <a:r>
              <a:rPr lang="en-IN" sz="1800" b="0" i="0" u="none" strike="noStrike" dirty="0" err="1">
                <a:solidFill>
                  <a:srgbClr val="000000"/>
                </a:solidFill>
                <a:effectLst/>
                <a:latin typeface="Times New Roman" panose="02020603050405020304" pitchFamily="18" charset="0"/>
              </a:rPr>
              <a:t>Zhiping</a:t>
            </a:r>
            <a:r>
              <a:rPr lang="en-IN" sz="1800" b="0" i="0" u="none" strike="noStrike" dirty="0">
                <a:solidFill>
                  <a:srgbClr val="000000"/>
                </a:solidFill>
                <a:effectLst/>
                <a:latin typeface="Times New Roman" panose="02020603050405020304" pitchFamily="18" charset="0"/>
              </a:rPr>
              <a:t> Lin, “Stock Market Prediction Analysis by Incorporating Social and News Opinion and Sentiment” International conference on data mining workshops, 2018. </a:t>
            </a:r>
            <a:endParaRPr lang="en-IN" sz="2400" b="0" dirty="0">
              <a:effectLst/>
            </a:endParaRPr>
          </a:p>
          <a:p>
            <a:pPr algn="just" rtl="0">
              <a:spcBef>
                <a:spcPts val="0"/>
              </a:spcBef>
              <a:spcAft>
                <a:spcPts val="0"/>
              </a:spcAft>
            </a:pPr>
            <a:br>
              <a:rPr lang="en-IN" sz="2400" b="0" dirty="0">
                <a:effectLst/>
              </a:rPr>
            </a:br>
            <a:r>
              <a:rPr lang="en-IN" sz="1800" b="0" i="0" u="none" strike="noStrike" dirty="0">
                <a:solidFill>
                  <a:srgbClr val="000000"/>
                </a:solidFill>
                <a:effectLst/>
                <a:latin typeface="Times New Roman" panose="02020603050405020304" pitchFamily="18" charset="0"/>
              </a:rPr>
              <a:t>[3] Meghna Mishra, Ajay Prakash Yadav, “Stock Price Prediction using Machine Learning Algorithms”, International conference on recent Innovations in Electricals, Electronics &amp; Communication Engineering, 2018.</a:t>
            </a:r>
            <a:endParaRPr lang="en-IN" sz="2400" b="0" dirty="0">
              <a:effectLst/>
            </a:endParaRPr>
          </a:p>
          <a:p>
            <a:pPr algn="just" rtl="0">
              <a:spcBef>
                <a:spcPts val="0"/>
              </a:spcBef>
              <a:spcAft>
                <a:spcPts val="0"/>
              </a:spcAft>
            </a:pPr>
            <a:br>
              <a:rPr lang="en-IN" sz="2400" b="0" dirty="0">
                <a:effectLst/>
              </a:rPr>
            </a:br>
            <a:br>
              <a:rPr lang="en-IN" sz="2400" dirty="0"/>
            </a:br>
            <a:endParaRPr lang="en-IN"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131837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sldNum" idx="12"/>
          </p:nvPr>
        </p:nvSpPr>
        <p:spPr>
          <a:xfrm>
            <a:off x="8292001" y="390940"/>
            <a:ext cx="362146" cy="523180"/>
          </a:xfrm>
          <a:prstGeom prst="rect">
            <a:avLst/>
          </a:prstGeom>
          <a:noFill/>
          <a:ln>
            <a:noFill/>
          </a:ln>
        </p:spPr>
        <p:txBody>
          <a:bodyPr spcFirstLastPara="1" wrap="square" lIns="45700" tIns="45700" rIns="45700" bIns="45700" anchor="t" anchorCtr="0">
            <a:spAutoFit/>
          </a:bodyPr>
          <a:lstStyle/>
          <a:p>
            <a:pPr marL="0" lvl="0" indent="0" algn="r" rtl="0">
              <a:lnSpc>
                <a:spcPct val="100000"/>
              </a:lnSpc>
              <a:spcBef>
                <a:spcPts val="0"/>
              </a:spcBef>
              <a:spcAft>
                <a:spcPts val="0"/>
              </a:spcAft>
              <a:buClr>
                <a:srgbClr val="000000"/>
              </a:buClr>
              <a:buSzPts val="1400"/>
              <a:buFont typeface="Arial"/>
              <a:buNone/>
            </a:pPr>
            <a:r>
              <a:rPr lang="en-US" dirty="0"/>
              <a:t>22</a:t>
            </a:r>
          </a:p>
          <a:p>
            <a:pPr marL="0" lvl="0" indent="0" algn="r" rtl="0">
              <a:lnSpc>
                <a:spcPct val="100000"/>
              </a:lnSpc>
              <a:spcBef>
                <a:spcPts val="0"/>
              </a:spcBef>
              <a:spcAft>
                <a:spcPts val="0"/>
              </a:spcAft>
              <a:buClr>
                <a:srgbClr val="000000"/>
              </a:buClr>
              <a:buSzPts val="1400"/>
              <a:buFont typeface="Arial"/>
              <a:buNone/>
            </a:pPr>
            <a:endParaRPr dirty="0"/>
          </a:p>
        </p:txBody>
      </p:sp>
      <p:sp>
        <p:nvSpPr>
          <p:cNvPr id="170" name="Google Shape;170;p9"/>
          <p:cNvSpPr txBox="1">
            <a:spLocks noGrp="1"/>
          </p:cNvSpPr>
          <p:nvPr>
            <p:ph type="title"/>
          </p:nvPr>
        </p:nvSpPr>
        <p:spPr>
          <a:xfrm>
            <a:off x="977525" y="1118025"/>
            <a:ext cx="6858000" cy="6798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Arial"/>
              <a:buNone/>
            </a:pPr>
            <a:r>
              <a:rPr lang="en-US" sz="3200"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71" name="Google Shape;171;p9"/>
          <p:cNvSpPr txBox="1"/>
          <p:nvPr/>
        </p:nvSpPr>
        <p:spPr>
          <a:xfrm>
            <a:off x="653147" y="2175512"/>
            <a:ext cx="8001000" cy="2123618"/>
          </a:xfrm>
          <a:prstGeom prst="rect">
            <a:avLst/>
          </a:prstGeom>
          <a:noFill/>
          <a:ln>
            <a:noFill/>
          </a:ln>
        </p:spPr>
        <p:txBody>
          <a:bodyPr spcFirstLastPara="1" wrap="square" lIns="45700" tIns="45700" rIns="45700" bIns="45700" anchor="t" anchorCtr="0">
            <a:spAutoFit/>
          </a:bodyPr>
          <a:lstStyle/>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[4] </a:t>
            </a:r>
            <a:r>
              <a:rPr lang="en-IN" sz="1800" b="0" i="0" u="none" strike="noStrike" dirty="0" err="1">
                <a:solidFill>
                  <a:srgbClr val="000000"/>
                </a:solidFill>
                <a:effectLst/>
                <a:latin typeface="Times New Roman" panose="02020603050405020304" pitchFamily="18" charset="0"/>
              </a:rPr>
              <a:t>Sukhman</a:t>
            </a:r>
            <a:r>
              <a:rPr lang="en-IN" sz="1800" b="0" i="0" u="none" strike="noStrike" dirty="0">
                <a:solidFill>
                  <a:srgbClr val="000000"/>
                </a:solidFill>
                <a:effectLst/>
                <a:latin typeface="Times New Roman" panose="02020603050405020304" pitchFamily="18" charset="0"/>
              </a:rPr>
              <a:t> Singh, Jitendra Sharma, </a:t>
            </a:r>
            <a:r>
              <a:rPr lang="en-IN" sz="1800" b="0" i="0" u="none" strike="noStrike" dirty="0" err="1">
                <a:solidFill>
                  <a:srgbClr val="000000"/>
                </a:solidFill>
                <a:effectLst/>
                <a:latin typeface="Times New Roman" panose="02020603050405020304" pitchFamily="18" charset="0"/>
              </a:rPr>
              <a:t>Tarun</a:t>
            </a:r>
            <a:r>
              <a:rPr lang="en-IN" sz="1800" b="0" i="0" u="none" strike="noStrike" dirty="0">
                <a:solidFill>
                  <a:srgbClr val="000000"/>
                </a:solidFill>
                <a:effectLst/>
                <a:latin typeface="Times New Roman" panose="02020603050405020304" pitchFamily="18" charset="0"/>
              </a:rPr>
              <a:t> Kumar Madan, “Stock Market Forecasting Using Machine Learning: Today and Tomorrow”, international conference on Intelligent computing, instrumentation and control technology, 2019</a:t>
            </a:r>
            <a:endParaRPr lang="en-IN" sz="2400" b="0" dirty="0">
              <a:effectLst/>
            </a:endParaRPr>
          </a:p>
          <a:p>
            <a:br>
              <a:rPr lang="en-IN" sz="2400" b="0" dirty="0">
                <a:effectLst/>
              </a:rPr>
            </a:br>
            <a:r>
              <a:rPr lang="en-IN" sz="1800" b="0" i="0" u="none" strike="noStrike" dirty="0">
                <a:solidFill>
                  <a:srgbClr val="000000"/>
                </a:solidFill>
                <a:effectLst/>
                <a:latin typeface="Times New Roman" panose="02020603050405020304" pitchFamily="18" charset="0"/>
              </a:rPr>
              <a:t>[5] Ashish Sharma, Dinesh </a:t>
            </a:r>
            <a:r>
              <a:rPr lang="en-IN" sz="1800" b="0" i="0" u="none" strike="noStrike" dirty="0" err="1">
                <a:solidFill>
                  <a:srgbClr val="000000"/>
                </a:solidFill>
                <a:effectLst/>
                <a:latin typeface="Times New Roman" panose="02020603050405020304" pitchFamily="18" charset="0"/>
              </a:rPr>
              <a:t>Bhuriya</a:t>
            </a:r>
            <a:r>
              <a:rPr lang="en-IN" sz="1800" b="0" i="0" u="none" strike="noStrike" dirty="0">
                <a:solidFill>
                  <a:srgbClr val="000000"/>
                </a:solidFill>
                <a:effectLst/>
                <a:latin typeface="Times New Roman" panose="02020603050405020304" pitchFamily="18" charset="0"/>
              </a:rPr>
              <a:t>, Upendra Singh, “Survey to Stock Market Prediction Using Machine Learning Approach”, International Conference on electronics, Communication and Aerospace Technology, 2017. </a:t>
            </a:r>
            <a:endParaRPr lang="en-IN" sz="20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17366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0"/>
          <p:cNvSpPr txBox="1">
            <a:spLocks noGrp="1"/>
          </p:cNvSpPr>
          <p:nvPr>
            <p:ph type="title"/>
          </p:nvPr>
        </p:nvSpPr>
        <p:spPr>
          <a:xfrm>
            <a:off x="391886" y="2809149"/>
            <a:ext cx="8229600" cy="1508126"/>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0000"/>
              </a:buClr>
              <a:buSzPts val="2800"/>
              <a:buFont typeface="Times New Roman"/>
              <a:buNone/>
            </a:pPr>
            <a:r>
              <a:rPr lang="en-US" sz="4800" dirty="0">
                <a:latin typeface="Times New Roman"/>
                <a:ea typeface="Times New Roman"/>
                <a:cs typeface="Times New Roman"/>
                <a:sym typeface="Times New Roman"/>
              </a:rPr>
              <a:t>THANK YOU</a:t>
            </a:r>
            <a:endParaRPr sz="4800" dirty="0">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5B85C194-DBE0-42A9-9417-0A3718EDE2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2"/>
          <p:cNvSpPr txBox="1">
            <a:spLocks noGrp="1"/>
          </p:cNvSpPr>
          <p:nvPr>
            <p:ph type="title"/>
          </p:nvPr>
        </p:nvSpPr>
        <p:spPr>
          <a:xfrm>
            <a:off x="609600" y="1371600"/>
            <a:ext cx="7772400" cy="6858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Times New Roman"/>
              <a:buNone/>
            </a:pPr>
            <a:r>
              <a:rPr lang="en-US" sz="3200" b="0" i="0" u="none" strike="noStrike" cap="none" dirty="0">
                <a:solidFill>
                  <a:srgbClr val="000000"/>
                </a:solidFill>
                <a:latin typeface="Times New Roman"/>
                <a:ea typeface="Times New Roman"/>
                <a:cs typeface="Times New Roman"/>
                <a:sym typeface="Times New Roman"/>
              </a:rPr>
              <a:t>Introduction</a:t>
            </a:r>
            <a:endParaRPr sz="3200" b="0" i="0" u="none" strike="noStrike" cap="none" dirty="0">
              <a:solidFill>
                <a:srgbClr val="000000"/>
              </a:solidFill>
              <a:latin typeface="Times New Roman"/>
              <a:ea typeface="Times New Roman"/>
              <a:cs typeface="Times New Roman"/>
              <a:sym typeface="Times New Roman"/>
            </a:endParaRPr>
          </a:p>
        </p:txBody>
      </p:sp>
      <p:sp>
        <p:nvSpPr>
          <p:cNvPr id="92" name="Google Shape;92;p2"/>
          <p:cNvSpPr/>
          <p:nvPr/>
        </p:nvSpPr>
        <p:spPr>
          <a:xfrm>
            <a:off x="1295400" y="304800"/>
            <a:ext cx="6858000" cy="457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93" name="Google Shape;93;p2"/>
          <p:cNvSpPr/>
          <p:nvPr/>
        </p:nvSpPr>
        <p:spPr>
          <a:xfrm>
            <a:off x="883919" y="2667000"/>
            <a:ext cx="7680961" cy="2246729"/>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spAutoFit/>
          </a:bodyPr>
          <a:lstStyle/>
          <a:p>
            <a:pPr marL="285750" indent="-285750" algn="just" rtl="0" fontAlgn="base">
              <a:spcBef>
                <a:spcPts val="0"/>
              </a:spcBef>
              <a:spcAft>
                <a:spcPts val="0"/>
              </a:spcAft>
              <a:buFont typeface="Arial" panose="020B0604020202020204" pitchFamily="34" charset="0"/>
              <a:buChar char="•"/>
            </a:pPr>
            <a:r>
              <a:rPr lang="en-US" sz="2000" b="0" i="0" u="none" strike="noStrike" dirty="0">
                <a:solidFill>
                  <a:srgbClr val="212121"/>
                </a:solidFill>
                <a:effectLst/>
                <a:latin typeface="Times New Roman" panose="02020603050405020304" pitchFamily="18" charset="0"/>
              </a:rPr>
              <a:t>A recent survey by </a:t>
            </a:r>
            <a:r>
              <a:rPr lang="en-US" sz="2000" b="0" i="0" u="none" strike="noStrike" dirty="0" err="1">
                <a:solidFill>
                  <a:srgbClr val="212121"/>
                </a:solidFill>
                <a:effectLst/>
                <a:latin typeface="Times New Roman" panose="02020603050405020304" pitchFamily="18" charset="0"/>
              </a:rPr>
              <a:t>Scripbox</a:t>
            </a:r>
            <a:r>
              <a:rPr lang="en-US" sz="2000" b="0" i="0" u="none" strike="noStrike" dirty="0">
                <a:solidFill>
                  <a:srgbClr val="212121"/>
                </a:solidFill>
                <a:effectLst/>
                <a:latin typeface="Times New Roman" panose="02020603050405020304" pitchFamily="18" charset="0"/>
              </a:rPr>
              <a:t>, an online mutual funds platform, found that 72% Indians are unaware of how much to put aside or invest in order to achieve financial freedom.</a:t>
            </a:r>
          </a:p>
          <a:p>
            <a:pPr marL="285750" indent="-285750" algn="just" rtl="0" fontAlgn="base">
              <a:spcBef>
                <a:spcPts val="0"/>
              </a:spcBef>
              <a:spcAft>
                <a:spcPts val="0"/>
              </a:spcAft>
              <a:buFont typeface="Arial" panose="020B0604020202020204" pitchFamily="34" charset="0"/>
              <a:buChar char="•"/>
            </a:pPr>
            <a:r>
              <a:rPr lang="en-US" sz="2000" b="0" i="0" u="none" strike="noStrike" dirty="0">
                <a:solidFill>
                  <a:srgbClr val="212121"/>
                </a:solidFill>
                <a:effectLst/>
                <a:latin typeface="Times New Roman" panose="02020603050405020304" pitchFamily="18" charset="0"/>
              </a:rPr>
              <a:t>Personal finance include risk profiling and investment instruments like stock market.</a:t>
            </a:r>
          </a:p>
          <a:p>
            <a:pPr marL="285750" indent="-285750"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In Stock Market Prediction, the aim is to predict the future value of the financial stocks of a company. </a:t>
            </a:r>
          </a:p>
        </p:txBody>
      </p:sp>
      <p:sp>
        <p:nvSpPr>
          <p:cNvPr id="2" name="Slide Number Placeholder 1">
            <a:extLst>
              <a:ext uri="{FF2B5EF4-FFF2-40B4-BE49-F238E27FC236}">
                <a16:creationId xmlns:a16="http://schemas.microsoft.com/office/drawing/2014/main" id="{F31DD18A-8058-485E-A9E5-128FBB9257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1533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2"/>
          <p:cNvSpPr txBox="1">
            <a:spLocks noGrp="1"/>
          </p:cNvSpPr>
          <p:nvPr>
            <p:ph type="title"/>
          </p:nvPr>
        </p:nvSpPr>
        <p:spPr>
          <a:xfrm>
            <a:off x="609600" y="1371600"/>
            <a:ext cx="7772400" cy="685800"/>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0000"/>
              </a:buClr>
              <a:buSzPts val="3200"/>
              <a:buFont typeface="Times New Roman"/>
              <a:buNone/>
            </a:pPr>
            <a:r>
              <a:rPr lang="en-US" sz="3200" b="0" i="0" u="none" strike="noStrike" cap="none" dirty="0">
                <a:solidFill>
                  <a:srgbClr val="000000"/>
                </a:solidFill>
                <a:latin typeface="Times New Roman"/>
                <a:ea typeface="Times New Roman"/>
                <a:cs typeface="Times New Roman"/>
                <a:sym typeface="Times New Roman"/>
              </a:rPr>
              <a:t>Problem Definition</a:t>
            </a:r>
            <a:endParaRPr sz="3200" b="0" i="0" u="none" strike="noStrike" cap="none" dirty="0">
              <a:solidFill>
                <a:srgbClr val="000000"/>
              </a:solidFill>
              <a:latin typeface="Times New Roman"/>
              <a:ea typeface="Times New Roman"/>
              <a:cs typeface="Times New Roman"/>
              <a:sym typeface="Times New Roman"/>
            </a:endParaRPr>
          </a:p>
        </p:txBody>
      </p:sp>
      <p:sp>
        <p:nvSpPr>
          <p:cNvPr id="92" name="Google Shape;92;p2"/>
          <p:cNvSpPr/>
          <p:nvPr/>
        </p:nvSpPr>
        <p:spPr>
          <a:xfrm>
            <a:off x="1295400" y="304800"/>
            <a:ext cx="6858000" cy="4572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93" name="Google Shape;93;p2"/>
          <p:cNvSpPr/>
          <p:nvPr/>
        </p:nvSpPr>
        <p:spPr>
          <a:xfrm>
            <a:off x="883919" y="2759176"/>
            <a:ext cx="7680961" cy="1631175"/>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45700" tIns="45700" rIns="45700" bIns="45700" anchor="t" anchorCtr="0">
            <a:spAutoFit/>
          </a:bodyPr>
          <a:lstStyle/>
          <a:p>
            <a:pPr algn="just" rtl="0">
              <a:spcBef>
                <a:spcPts val="0"/>
              </a:spcBef>
              <a:spcAft>
                <a:spcPts val="0"/>
              </a:spcAft>
            </a:pPr>
            <a:r>
              <a:rPr lang="en-US" sz="2000" b="0" i="0" u="none" strike="noStrike" dirty="0">
                <a:solidFill>
                  <a:srgbClr val="000000"/>
                </a:solidFill>
                <a:effectLst/>
                <a:latin typeface="Times New Roman" panose="02020603050405020304" pitchFamily="18" charset="0"/>
              </a:rPr>
              <a:t>To develop an automated chatbot interface that will help the user in assisting with their risk profile, financial information, stock suggestions, and stock value predictions.</a:t>
            </a:r>
            <a:endParaRPr lang="en-US" sz="2000" b="0" dirty="0">
              <a:effectLst/>
            </a:endParaRPr>
          </a:p>
          <a:p>
            <a:pPr algn="just" rtl="0">
              <a:spcBef>
                <a:spcPts val="0"/>
              </a:spcBef>
              <a:spcAft>
                <a:spcPts val="0"/>
              </a:spcAft>
            </a:pPr>
            <a:br>
              <a:rPr lang="en-US" sz="2000" b="0" dirty="0">
                <a:effectLst/>
              </a:rPr>
            </a:br>
            <a:r>
              <a:rPr lang="en-US" sz="2000" b="0" i="0" u="none" strike="noStrike" dirty="0">
                <a:solidFill>
                  <a:srgbClr val="000000"/>
                </a:solidFill>
                <a:effectLst/>
                <a:latin typeface="Times New Roman" panose="02020603050405020304" pitchFamily="18" charset="0"/>
              </a:rPr>
              <a:t>Chatbot platform: Telegram</a:t>
            </a:r>
            <a:endParaRPr lang="en-IN"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7452621-CEFD-45B4-9828-93AA8EAFD1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g9ab073c865_0_11"/>
          <p:cNvSpPr/>
          <p:nvPr/>
        </p:nvSpPr>
        <p:spPr>
          <a:xfrm>
            <a:off x="576470" y="1447043"/>
            <a:ext cx="7970530" cy="4540157"/>
          </a:xfrm>
          <a:prstGeom prst="rect">
            <a:avLst/>
          </a:prstGeom>
          <a:solidFill>
            <a:srgbClr val="FFFFFF"/>
          </a:solidFill>
          <a:ln>
            <a:noFill/>
          </a:ln>
        </p:spPr>
        <p:txBody>
          <a:bodyPr spcFirstLastPara="1" wrap="square" lIns="45700" tIns="45700" rIns="45700" bIns="45700" anchor="t" anchorCtr="0">
            <a:noAutofit/>
          </a:bodyPr>
          <a:lstStyle/>
          <a:p>
            <a:pPr marL="0" lvl="0" indent="0" algn="ctr" rtl="0">
              <a:spcBef>
                <a:spcPts val="0"/>
              </a:spcBef>
              <a:spcAft>
                <a:spcPts val="0"/>
              </a:spcAft>
              <a:buClr>
                <a:schemeClr val="dk1"/>
              </a:buClr>
              <a:buSzPts val="3200"/>
              <a:buFont typeface="Times New Roman"/>
              <a:buNone/>
            </a:pP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Justification for the proposed problem</a:t>
            </a:r>
            <a:endParaRPr sz="32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Times New Roman"/>
              <a:buNone/>
            </a:pPr>
            <a:endParaRPr sz="2600" u="sng"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Times New Roman"/>
              <a:buNone/>
            </a:pPr>
            <a:r>
              <a:rPr lang="en-US" sz="2600" b="0"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Motivation and Need</a:t>
            </a:r>
            <a:endParaRPr sz="22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85750" indent="-28575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survey found that 72% of Indians are unaware of how to achieve financial planning and 76% Indians say they need more education, support in financial planning.</a:t>
            </a:r>
          </a:p>
          <a:p>
            <a:pPr marL="285750" indent="-28575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56% of Indians lack the knowledge in risk management. Hence, there is a need for a system giving financial information and analytics.</a:t>
            </a:r>
          </a:p>
          <a:p>
            <a:pPr marL="285750" indent="-28575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Though there is wealth of information available online, Individuals should seek out professional advice, educate themselves about the basics of investment planning, returns and financial goal which cost a hefty amount. </a:t>
            </a:r>
          </a:p>
          <a:p>
            <a:pPr marL="285750" indent="-285750"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Our system plans to help in self assessment of individual risk profile and stock predictions for about 30 trading days at no fee involved.</a:t>
            </a:r>
          </a:p>
          <a:p>
            <a:pPr marL="0" marR="0" lvl="0" indent="0" algn="l" rtl="0">
              <a:lnSpc>
                <a:spcPct val="100000"/>
              </a:lnSpc>
              <a:spcBef>
                <a:spcPts val="0"/>
              </a:spcBef>
              <a:spcAft>
                <a:spcPts val="0"/>
              </a:spcAft>
              <a:buClr>
                <a:srgbClr val="000000"/>
              </a:buClr>
              <a:buSzPts val="1800"/>
              <a:buFont typeface="Times New Roman"/>
              <a:buNone/>
            </a:pPr>
            <a:endParaRPr lang="en-IN"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Slide Number Placeholder 1">
            <a:extLst>
              <a:ext uri="{FF2B5EF4-FFF2-40B4-BE49-F238E27FC236}">
                <a16:creationId xmlns:a16="http://schemas.microsoft.com/office/drawing/2014/main" id="{956F1869-513D-4569-8A36-1A136838E0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5"/>
          <p:cNvSpPr txBox="1">
            <a:spLocks noGrp="1"/>
          </p:cNvSpPr>
          <p:nvPr>
            <p:ph type="title"/>
          </p:nvPr>
        </p:nvSpPr>
        <p:spPr>
          <a:xfrm>
            <a:off x="953589" y="1333045"/>
            <a:ext cx="7315200" cy="887641"/>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0000"/>
              </a:buClr>
              <a:buSzPts val="3200"/>
              <a:buFont typeface="Times New Roman"/>
              <a:buNone/>
            </a:pPr>
            <a:r>
              <a:rPr lang="en-US" sz="3200" dirty="0">
                <a:latin typeface="Times New Roman"/>
                <a:ea typeface="Times New Roman"/>
                <a:cs typeface="Times New Roman"/>
                <a:sym typeface="Times New Roman"/>
              </a:rPr>
              <a:t>Software/Tools Requirements</a:t>
            </a:r>
            <a:endParaRPr sz="3200" dirty="0">
              <a:latin typeface="Times New Roman"/>
              <a:ea typeface="Times New Roman"/>
              <a:cs typeface="Times New Roman"/>
              <a:sym typeface="Times New Roman"/>
            </a:endParaRPr>
          </a:p>
        </p:txBody>
      </p:sp>
      <p:sp>
        <p:nvSpPr>
          <p:cNvPr id="105" name="Google Shape;105;p5"/>
          <p:cNvSpPr txBox="1"/>
          <p:nvPr/>
        </p:nvSpPr>
        <p:spPr>
          <a:xfrm>
            <a:off x="526632" y="2503899"/>
            <a:ext cx="8169113" cy="3323946"/>
          </a:xfrm>
          <a:prstGeom prst="rect">
            <a:avLst/>
          </a:prstGeom>
          <a:noFill/>
          <a:ln>
            <a:noFill/>
          </a:ln>
        </p:spPr>
        <p:txBody>
          <a:bodyPr spcFirstLastPara="1" wrap="square" lIns="45700" tIns="45700" rIns="45700" bIns="45700" anchor="t" anchorCtr="0">
            <a:spAutoFit/>
          </a:bodyPr>
          <a:lstStyle/>
          <a:p>
            <a:pPr marL="342900" indent="-342900" rtl="0">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Operating system: Linux 16.4, Windows 8.1 or higher</a:t>
            </a:r>
          </a:p>
          <a:p>
            <a:pPr marL="342900" indent="-342900" rtl="0">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Python: 3.8 or higher</a:t>
            </a:r>
          </a:p>
          <a:p>
            <a:pPr marL="342900" indent="-342900" rtl="0">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Chrome browser: 86 or higher </a:t>
            </a:r>
          </a:p>
          <a:p>
            <a:pPr marL="342900" indent="-342900" rtl="0">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Chrome Web driver: 86.0.4240.22 or higher (Similar to Chromium version)</a:t>
            </a:r>
          </a:p>
          <a:p>
            <a:pPr marL="342900" indent="-342900" rtl="0">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TensorFlow: 2.0 or higher</a:t>
            </a:r>
          </a:p>
          <a:p>
            <a:pPr marL="342900" indent="-342900" rtl="0">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Boosting and Machine Learning Algorithms</a:t>
            </a:r>
          </a:p>
          <a:p>
            <a:pPr rtl="0">
              <a:lnSpc>
                <a:spcPct val="15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AFC08EA-5B9C-48CB-81D1-BA57701EF8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7483e4fce_0_0"/>
          <p:cNvSpPr txBox="1">
            <a:spLocks noGrp="1"/>
          </p:cNvSpPr>
          <p:nvPr>
            <p:ph type="title"/>
          </p:nvPr>
        </p:nvSpPr>
        <p:spPr>
          <a:xfrm>
            <a:off x="716438" y="248478"/>
            <a:ext cx="7937369" cy="4427215"/>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DE1021-F04D-48ED-B9C5-0AA1B9D29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2" name="Table 1">
            <a:extLst>
              <a:ext uri="{FF2B5EF4-FFF2-40B4-BE49-F238E27FC236}">
                <a16:creationId xmlns:a16="http://schemas.microsoft.com/office/drawing/2014/main" id="{9E30F761-A2F1-4066-925C-F12D5104CB49}"/>
              </a:ext>
            </a:extLst>
          </p:cNvPr>
          <p:cNvGraphicFramePr>
            <a:graphicFrameLocks noGrp="1"/>
          </p:cNvGraphicFramePr>
          <p:nvPr>
            <p:extLst>
              <p:ext uri="{D42A27DB-BD31-4B8C-83A1-F6EECF244321}">
                <p14:modId xmlns:p14="http://schemas.microsoft.com/office/powerpoint/2010/main" val="1770130113"/>
              </p:ext>
            </p:extLst>
          </p:nvPr>
        </p:nvGraphicFramePr>
        <p:xfrm>
          <a:off x="775662" y="2305235"/>
          <a:ext cx="7818920" cy="3196022"/>
        </p:xfrm>
        <a:graphic>
          <a:graphicData uri="http://schemas.openxmlformats.org/drawingml/2006/table">
            <a:tbl>
              <a:tblPr/>
              <a:tblGrid>
                <a:gridCol w="537665">
                  <a:extLst>
                    <a:ext uri="{9D8B030D-6E8A-4147-A177-3AD203B41FA5}">
                      <a16:colId xmlns:a16="http://schemas.microsoft.com/office/drawing/2014/main" val="4188572648"/>
                    </a:ext>
                  </a:extLst>
                </a:gridCol>
                <a:gridCol w="975087">
                  <a:extLst>
                    <a:ext uri="{9D8B030D-6E8A-4147-A177-3AD203B41FA5}">
                      <a16:colId xmlns:a16="http://schemas.microsoft.com/office/drawing/2014/main" val="2758870591"/>
                    </a:ext>
                  </a:extLst>
                </a:gridCol>
                <a:gridCol w="1612993">
                  <a:extLst>
                    <a:ext uri="{9D8B030D-6E8A-4147-A177-3AD203B41FA5}">
                      <a16:colId xmlns:a16="http://schemas.microsoft.com/office/drawing/2014/main" val="2431268900"/>
                    </a:ext>
                  </a:extLst>
                </a:gridCol>
                <a:gridCol w="2569855">
                  <a:extLst>
                    <a:ext uri="{9D8B030D-6E8A-4147-A177-3AD203B41FA5}">
                      <a16:colId xmlns:a16="http://schemas.microsoft.com/office/drawing/2014/main" val="3618095585"/>
                    </a:ext>
                  </a:extLst>
                </a:gridCol>
                <a:gridCol w="2123320">
                  <a:extLst>
                    <a:ext uri="{9D8B030D-6E8A-4147-A177-3AD203B41FA5}">
                      <a16:colId xmlns:a16="http://schemas.microsoft.com/office/drawing/2014/main" val="1285855666"/>
                    </a:ext>
                  </a:extLst>
                </a:gridCol>
              </a:tblGrid>
              <a:tr h="341081">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S. No</a:t>
                      </a:r>
                      <a:endParaRPr lang="en-IN">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Author</a:t>
                      </a:r>
                      <a:endParaRPr lang="en-IN">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Title</a:t>
                      </a:r>
                      <a:endParaRPr lang="en-IN">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Inference</a:t>
                      </a:r>
                      <a:endParaRPr lang="en-IN">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Open Problem</a:t>
                      </a:r>
                      <a:endParaRPr lang="en-IN">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3985348519"/>
                  </a:ext>
                </a:extLst>
              </a:tr>
              <a:tr h="1045210">
                <a:tc>
                  <a:txBody>
                    <a:bodyPr/>
                    <a:lstStyle/>
                    <a:p>
                      <a:pPr algn="l" rtl="0" fontAlgn="t">
                        <a:spcBef>
                          <a:spcPts val="0"/>
                        </a:spcBef>
                        <a:spcAft>
                          <a:spcPts val="0"/>
                        </a:spcAft>
                      </a:pPr>
                      <a:r>
                        <a:rPr lang="en-IN" sz="1200" b="0" i="0" u="none" strike="noStrike">
                          <a:solidFill>
                            <a:srgbClr val="000000"/>
                          </a:solidFill>
                          <a:effectLst/>
                          <a:latin typeface="Times New Roman" panose="02020603050405020304" pitchFamily="18" charset="0"/>
                        </a:rPr>
                        <a:t>1</a:t>
                      </a:r>
                      <a:endParaRPr lang="en-IN">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algn="l" rtl="0" fontAlgn="t">
                        <a:spcBef>
                          <a:spcPts val="0"/>
                        </a:spcBef>
                        <a:spcAft>
                          <a:spcPts val="0"/>
                        </a:spcAft>
                      </a:pPr>
                      <a:r>
                        <a:rPr lang="en-IN" sz="1200" b="0" i="0" u="none" strike="noStrike">
                          <a:solidFill>
                            <a:srgbClr val="000000"/>
                          </a:solidFill>
                          <a:effectLst/>
                          <a:latin typeface="Arial" panose="020B0604020202020204" pitchFamily="34" charset="0"/>
                        </a:rPr>
                        <a:t>Zhaoxia Wang, Zhiping Lin</a:t>
                      </a:r>
                      <a:endParaRPr lang="en-IN">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algn="l" rtl="0" fontAlgn="t">
                        <a:spcBef>
                          <a:spcPts val="0"/>
                        </a:spcBef>
                        <a:spcAft>
                          <a:spcPts val="0"/>
                        </a:spcAft>
                      </a:pPr>
                      <a:r>
                        <a:rPr lang="en-US" sz="1200" b="0" i="0" u="none" strike="noStrike" dirty="0">
                          <a:solidFill>
                            <a:srgbClr val="000000"/>
                          </a:solidFill>
                          <a:effectLst/>
                          <a:latin typeface="Arial" panose="020B0604020202020204" pitchFamily="34" charset="0"/>
                        </a:rPr>
                        <a:t>Stock Market Prediction Analysis by Incorporating Social and News Opinion and Sentiment</a:t>
                      </a:r>
                      <a:endParaRPr lang="en-US" dirty="0">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algn="l" rtl="0" fontAlgn="t">
                        <a:spcBef>
                          <a:spcPts val="0"/>
                        </a:spcBef>
                        <a:spcAft>
                          <a:spcPts val="0"/>
                        </a:spcAft>
                      </a:pPr>
                      <a:r>
                        <a:rPr lang="en-US" sz="1200" b="0" i="0" u="none" strike="noStrike">
                          <a:solidFill>
                            <a:srgbClr val="000000"/>
                          </a:solidFill>
                          <a:effectLst/>
                          <a:latin typeface="Arial" panose="020B0604020202020204" pitchFamily="34" charset="0"/>
                        </a:rPr>
                        <a:t>Developed an Outlier Data Mining Algorithm for predicting fluctuations in Stock Market. The stock trend can be predicted using anomalies.</a:t>
                      </a:r>
                      <a:endParaRPr lang="en-US">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algn="l" rtl="0" fontAlgn="t">
                        <a:spcBef>
                          <a:spcPts val="0"/>
                        </a:spcBef>
                        <a:spcAft>
                          <a:spcPts val="0"/>
                        </a:spcAft>
                      </a:pPr>
                      <a:r>
                        <a:rPr lang="en-US" sz="1200" b="0" i="0" u="none" strike="noStrike">
                          <a:solidFill>
                            <a:srgbClr val="000000"/>
                          </a:solidFill>
                          <a:effectLst/>
                          <a:latin typeface="Arial" panose="020B0604020202020204" pitchFamily="34" charset="0"/>
                        </a:rPr>
                        <a:t>Stock price determined only upto 2-3 days,but effect of the news sentiments can last for many days. It is also an</a:t>
                      </a:r>
                      <a:endParaRPr lang="en-US">
                        <a:effectLst/>
                      </a:endParaRPr>
                    </a:p>
                    <a:p>
                      <a:pPr algn="l" rtl="0" fontAlgn="t">
                        <a:spcBef>
                          <a:spcPts val="0"/>
                        </a:spcBef>
                        <a:spcAft>
                          <a:spcPts val="0"/>
                        </a:spcAft>
                      </a:pPr>
                      <a:r>
                        <a:rPr lang="en-US" sz="1200" b="0" i="0" u="none" strike="noStrike">
                          <a:solidFill>
                            <a:srgbClr val="000000"/>
                          </a:solidFill>
                          <a:effectLst/>
                          <a:latin typeface="Arial" panose="020B0604020202020204" pitchFamily="34" charset="0"/>
                        </a:rPr>
                        <a:t>interesting question which is worthy of further research.</a:t>
                      </a:r>
                      <a:endParaRPr lang="en-US">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1076217887"/>
                  </a:ext>
                </a:extLst>
              </a:tr>
              <a:tr h="1706861">
                <a:tc>
                  <a:txBody>
                    <a:bodyPr/>
                    <a:lstStyle/>
                    <a:p>
                      <a:pPr algn="l" rtl="0" fontAlgn="t">
                        <a:spcBef>
                          <a:spcPts val="0"/>
                        </a:spcBef>
                        <a:spcAft>
                          <a:spcPts val="0"/>
                        </a:spcAft>
                      </a:pPr>
                      <a:r>
                        <a:rPr lang="en-IN" sz="1200" b="0" i="0" u="none" strike="noStrike">
                          <a:solidFill>
                            <a:srgbClr val="000000"/>
                          </a:solidFill>
                          <a:effectLst/>
                          <a:latin typeface="Times New Roman" panose="02020603050405020304" pitchFamily="18" charset="0"/>
                        </a:rPr>
                        <a:t>2</a:t>
                      </a:r>
                      <a:endParaRPr lang="en-IN">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algn="l" rtl="0" fontAlgn="t">
                        <a:spcBef>
                          <a:spcPts val="0"/>
                        </a:spcBef>
                        <a:spcAft>
                          <a:spcPts val="0"/>
                        </a:spcAft>
                      </a:pPr>
                      <a:r>
                        <a:rPr lang="en-IN" sz="1200" b="0" i="0" u="none" strike="noStrike">
                          <a:solidFill>
                            <a:srgbClr val="000000"/>
                          </a:solidFill>
                          <a:effectLst/>
                          <a:latin typeface="Arial" panose="020B0604020202020204" pitchFamily="34" charset="0"/>
                        </a:rPr>
                        <a:t>Meghna Mishra, Ajay Prakash Yadav</a:t>
                      </a:r>
                      <a:endParaRPr lang="en-IN">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algn="l" rtl="0" fontAlgn="t">
                        <a:spcBef>
                          <a:spcPts val="0"/>
                        </a:spcBef>
                        <a:spcAft>
                          <a:spcPts val="0"/>
                        </a:spcAft>
                      </a:pPr>
                      <a:r>
                        <a:rPr lang="en-US" sz="1200" b="0" i="0" u="none" strike="noStrike">
                          <a:solidFill>
                            <a:srgbClr val="000000"/>
                          </a:solidFill>
                          <a:effectLst/>
                          <a:latin typeface="Arial" panose="020B0604020202020204" pitchFamily="34" charset="0"/>
                        </a:rPr>
                        <a:t>Stock Price Prediction using Machine Learning Algorithms</a:t>
                      </a:r>
                      <a:endParaRPr lang="en-US">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algn="l" rtl="0" fontAlgn="t">
                        <a:spcBef>
                          <a:spcPts val="0"/>
                        </a:spcBef>
                        <a:spcAft>
                          <a:spcPts val="0"/>
                        </a:spcAft>
                      </a:pPr>
                      <a:r>
                        <a:rPr lang="en-US" sz="1200" b="0" i="0" u="none" strike="noStrike">
                          <a:solidFill>
                            <a:srgbClr val="000000"/>
                          </a:solidFill>
                          <a:effectLst/>
                          <a:latin typeface="Arial" panose="020B0604020202020204" pitchFamily="34" charset="0"/>
                        </a:rPr>
                        <a:t>Focuses on categorising various methods used for predictive analysis in different domains to date, their shortcomings.</a:t>
                      </a:r>
                      <a:endParaRPr lang="en-US">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algn="l" rtl="0" fontAlgn="t">
                        <a:spcBef>
                          <a:spcPts val="0"/>
                        </a:spcBef>
                        <a:spcAft>
                          <a:spcPts val="0"/>
                        </a:spcAft>
                      </a:pPr>
                      <a:r>
                        <a:rPr lang="en-US" sz="1200" b="0" i="0" u="none" strike="noStrike" dirty="0">
                          <a:solidFill>
                            <a:srgbClr val="000000"/>
                          </a:solidFill>
                          <a:effectLst/>
                          <a:latin typeface="Arial" panose="020B0604020202020204" pitchFamily="34" charset="0"/>
                        </a:rPr>
                        <a:t>This model does not predict how much influence the news has, It goes on pure mathematical and pattern.</a:t>
                      </a:r>
                      <a:endParaRPr lang="en-US" dirty="0">
                        <a:effectLst/>
                      </a:endParaRPr>
                    </a:p>
                  </a:txBody>
                  <a:tcPr marL="63500" marR="63500" marT="25400" marB="25400">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695781973"/>
                  </a:ext>
                </a:extLst>
              </a:tr>
            </a:tbl>
          </a:graphicData>
        </a:graphic>
      </p:graphicFrame>
      <p:sp>
        <p:nvSpPr>
          <p:cNvPr id="4" name="Rectangle 1">
            <a:extLst>
              <a:ext uri="{FF2B5EF4-FFF2-40B4-BE49-F238E27FC236}">
                <a16:creationId xmlns:a16="http://schemas.microsoft.com/office/drawing/2014/main" id="{4ED0F5AC-CCC1-4749-8143-DD88493570F7}"/>
              </a:ext>
            </a:extLst>
          </p:cNvPr>
          <p:cNvSpPr>
            <a:spLocks noChangeArrowheads="1"/>
          </p:cNvSpPr>
          <p:nvPr/>
        </p:nvSpPr>
        <p:spPr bwMode="auto">
          <a:xfrm>
            <a:off x="-400913" y="2265800"/>
            <a:ext cx="13701166" cy="504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0768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7483e4fce_0_0"/>
          <p:cNvSpPr txBox="1">
            <a:spLocks noGrp="1"/>
          </p:cNvSpPr>
          <p:nvPr>
            <p:ph type="title"/>
          </p:nvPr>
        </p:nvSpPr>
        <p:spPr>
          <a:xfrm>
            <a:off x="716438" y="248478"/>
            <a:ext cx="7937369" cy="4427215"/>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Literature Survey</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DE1021-F04D-48ED-B9C5-0AA1B9D29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Rectangle 1">
            <a:extLst>
              <a:ext uri="{FF2B5EF4-FFF2-40B4-BE49-F238E27FC236}">
                <a16:creationId xmlns:a16="http://schemas.microsoft.com/office/drawing/2014/main" id="{4ED0F5AC-CCC1-4749-8143-DD88493570F7}"/>
              </a:ext>
            </a:extLst>
          </p:cNvPr>
          <p:cNvSpPr>
            <a:spLocks noChangeArrowheads="1"/>
          </p:cNvSpPr>
          <p:nvPr/>
        </p:nvSpPr>
        <p:spPr bwMode="auto">
          <a:xfrm>
            <a:off x="-400913" y="2265800"/>
            <a:ext cx="13701166" cy="504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 name="Table 4">
            <a:extLst>
              <a:ext uri="{FF2B5EF4-FFF2-40B4-BE49-F238E27FC236}">
                <a16:creationId xmlns:a16="http://schemas.microsoft.com/office/drawing/2014/main" id="{59EB46B8-90E6-4D96-AB88-C39E9A6B9A63}"/>
              </a:ext>
            </a:extLst>
          </p:cNvPr>
          <p:cNvGraphicFramePr>
            <a:graphicFrameLocks noGrp="1"/>
          </p:cNvGraphicFramePr>
          <p:nvPr>
            <p:extLst>
              <p:ext uri="{D42A27DB-BD31-4B8C-83A1-F6EECF244321}">
                <p14:modId xmlns:p14="http://schemas.microsoft.com/office/powerpoint/2010/main" val="4015441908"/>
              </p:ext>
            </p:extLst>
          </p:nvPr>
        </p:nvGraphicFramePr>
        <p:xfrm>
          <a:off x="775873" y="2136591"/>
          <a:ext cx="7592254" cy="3852847"/>
        </p:xfrm>
        <a:graphic>
          <a:graphicData uri="http://schemas.openxmlformats.org/drawingml/2006/table">
            <a:tbl>
              <a:tblPr/>
              <a:tblGrid>
                <a:gridCol w="560085">
                  <a:extLst>
                    <a:ext uri="{9D8B030D-6E8A-4147-A177-3AD203B41FA5}">
                      <a16:colId xmlns:a16="http://schemas.microsoft.com/office/drawing/2014/main" val="2399415485"/>
                    </a:ext>
                  </a:extLst>
                </a:gridCol>
                <a:gridCol w="951254">
                  <a:extLst>
                    <a:ext uri="{9D8B030D-6E8A-4147-A177-3AD203B41FA5}">
                      <a16:colId xmlns:a16="http://schemas.microsoft.com/office/drawing/2014/main" val="2498679763"/>
                    </a:ext>
                  </a:extLst>
                </a:gridCol>
                <a:gridCol w="1520228">
                  <a:extLst>
                    <a:ext uri="{9D8B030D-6E8A-4147-A177-3AD203B41FA5}">
                      <a16:colId xmlns:a16="http://schemas.microsoft.com/office/drawing/2014/main" val="1648613972"/>
                    </a:ext>
                  </a:extLst>
                </a:gridCol>
                <a:gridCol w="2738190">
                  <a:extLst>
                    <a:ext uri="{9D8B030D-6E8A-4147-A177-3AD203B41FA5}">
                      <a16:colId xmlns:a16="http://schemas.microsoft.com/office/drawing/2014/main" val="2235322018"/>
                    </a:ext>
                  </a:extLst>
                </a:gridCol>
                <a:gridCol w="1822497">
                  <a:extLst>
                    <a:ext uri="{9D8B030D-6E8A-4147-A177-3AD203B41FA5}">
                      <a16:colId xmlns:a16="http://schemas.microsoft.com/office/drawing/2014/main" val="1171587108"/>
                    </a:ext>
                  </a:extLst>
                </a:gridCol>
              </a:tblGrid>
              <a:tr h="353393">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S. No</a:t>
                      </a:r>
                      <a:endParaRPr lang="en-IN"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Author</a:t>
                      </a:r>
                      <a:endParaRPr lang="en-IN"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Title</a:t>
                      </a:r>
                      <a:endParaRPr lang="en-IN"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Inference</a:t>
                      </a:r>
                      <a:endParaRPr lang="en-IN"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tc>
                  <a:txBody>
                    <a:bodyPr/>
                    <a:lstStyle/>
                    <a:p>
                      <a:pPr algn="l" rtl="0" fontAlgn="t">
                        <a:spcBef>
                          <a:spcPts val="0"/>
                        </a:spcBef>
                        <a:spcAft>
                          <a:spcPts val="0"/>
                        </a:spcAft>
                      </a:pPr>
                      <a:r>
                        <a:rPr lang="en-IN" sz="1200" b="1" i="0" u="none" strike="noStrike">
                          <a:solidFill>
                            <a:srgbClr val="FFFFFF"/>
                          </a:solidFill>
                          <a:effectLst/>
                          <a:latin typeface="Times New Roman" panose="02020603050405020304" pitchFamily="18" charset="0"/>
                        </a:rPr>
                        <a:t>Open Problem</a:t>
                      </a:r>
                      <a:endParaRPr lang="en-IN"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254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1013504504"/>
                  </a:ext>
                </a:extLst>
              </a:tr>
              <a:tr h="1749727">
                <a:tc>
                  <a:txBody>
                    <a:bodyPr/>
                    <a:lstStyle/>
                    <a:p>
                      <a:pPr algn="l" rtl="0" fontAlgn="t">
                        <a:spcBef>
                          <a:spcPts val="0"/>
                        </a:spcBef>
                        <a:spcAft>
                          <a:spcPts val="0"/>
                        </a:spcAft>
                      </a:pPr>
                      <a:r>
                        <a:rPr lang="en-IN" sz="1200" b="0" i="0" u="none" strike="noStrike">
                          <a:solidFill>
                            <a:srgbClr val="000000"/>
                          </a:solidFill>
                          <a:effectLst/>
                          <a:latin typeface="Times New Roman" panose="02020603050405020304" pitchFamily="18" charset="0"/>
                        </a:rPr>
                        <a:t>3</a:t>
                      </a:r>
                      <a:endParaRPr lang="en-IN"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algn="l" rtl="0" fontAlgn="t">
                        <a:spcBef>
                          <a:spcPts val="0"/>
                        </a:spcBef>
                        <a:spcAft>
                          <a:spcPts val="0"/>
                        </a:spcAft>
                      </a:pPr>
                      <a:r>
                        <a:rPr lang="en-IN" sz="1200" b="0" i="0" u="none" strike="noStrike">
                          <a:solidFill>
                            <a:srgbClr val="000000"/>
                          </a:solidFill>
                          <a:effectLst/>
                          <a:latin typeface="Arial" panose="020B0604020202020204" pitchFamily="34" charset="0"/>
                        </a:rPr>
                        <a:t>Sukhman Singh, Jitendra Sharma, Tarun Kumar Madan </a:t>
                      </a:r>
                      <a:endParaRPr lang="en-IN"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algn="l" rtl="0" fontAlgn="t">
                        <a:spcBef>
                          <a:spcPts val="0"/>
                        </a:spcBef>
                        <a:spcAft>
                          <a:spcPts val="0"/>
                        </a:spcAft>
                      </a:pPr>
                      <a:r>
                        <a:rPr lang="en-US" sz="1200" b="0" i="0" u="none" strike="noStrike">
                          <a:solidFill>
                            <a:srgbClr val="000000"/>
                          </a:solidFill>
                          <a:effectLst/>
                          <a:latin typeface="Arial" panose="020B0604020202020204" pitchFamily="34" charset="0"/>
                        </a:rPr>
                        <a:t>Stock Market Forecasting Using Machine Learning: Today and Tomorrow</a:t>
                      </a:r>
                      <a:endParaRPr lang="en-US"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algn="l" rtl="0" fontAlgn="t">
                        <a:spcBef>
                          <a:spcPts val="0"/>
                        </a:spcBef>
                        <a:spcAft>
                          <a:spcPts val="0"/>
                        </a:spcAft>
                      </a:pPr>
                      <a:r>
                        <a:rPr lang="en-US" sz="1200" b="0" i="0" u="none" strike="noStrike" dirty="0">
                          <a:solidFill>
                            <a:srgbClr val="000000"/>
                          </a:solidFill>
                          <a:effectLst/>
                          <a:latin typeface="Arial" panose="020B0604020202020204" pitchFamily="34" charset="0"/>
                        </a:rPr>
                        <a:t>Portraying distant machines learning algorithms such as support vector machine, deep learning, random forest, ensemble methods and a few hybrid methods which were used to build prediction model and stock prices for different stock exchanges.</a:t>
                      </a:r>
                      <a:endParaRPr lang="en-US" sz="1400" dirty="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tc>
                  <a:txBody>
                    <a:bodyPr/>
                    <a:lstStyle/>
                    <a:p>
                      <a:pPr algn="l" rtl="0" fontAlgn="t">
                        <a:spcBef>
                          <a:spcPts val="0"/>
                        </a:spcBef>
                        <a:spcAft>
                          <a:spcPts val="0"/>
                        </a:spcAft>
                      </a:pPr>
                      <a:r>
                        <a:rPr lang="en-US" sz="1200" b="0" i="0" u="none" strike="noStrike">
                          <a:solidFill>
                            <a:srgbClr val="000000"/>
                          </a:solidFill>
                          <a:effectLst/>
                          <a:latin typeface="Arial" panose="020B0604020202020204" pitchFamily="34" charset="0"/>
                        </a:rPr>
                        <a:t>Extraction of Sentiment data or the financial news related can be preprocessed them as per the model and predefined values can be made more efficient.</a:t>
                      </a:r>
                      <a:endParaRPr lang="en-US"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25400"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CACACA"/>
                    </a:solidFill>
                  </a:tcPr>
                </a:tc>
                <a:extLst>
                  <a:ext uri="{0D108BD9-81ED-4DB2-BD59-A6C34878D82A}">
                    <a16:rowId xmlns:a16="http://schemas.microsoft.com/office/drawing/2014/main" val="2557028882"/>
                  </a:ext>
                </a:extLst>
              </a:tr>
              <a:tr h="1749727">
                <a:tc>
                  <a:txBody>
                    <a:bodyPr/>
                    <a:lstStyle/>
                    <a:p>
                      <a:pPr algn="l" rtl="0" fontAlgn="t">
                        <a:spcBef>
                          <a:spcPts val="0"/>
                        </a:spcBef>
                        <a:spcAft>
                          <a:spcPts val="0"/>
                        </a:spcAft>
                      </a:pPr>
                      <a:r>
                        <a:rPr lang="en-IN" sz="1200" b="0" i="0" u="none" strike="noStrike">
                          <a:solidFill>
                            <a:srgbClr val="000000"/>
                          </a:solidFill>
                          <a:effectLst/>
                          <a:latin typeface="Times New Roman" panose="02020603050405020304" pitchFamily="18" charset="0"/>
                        </a:rPr>
                        <a:t>4</a:t>
                      </a:r>
                      <a:endParaRPr lang="en-IN"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algn="l" rtl="0" fontAlgn="t">
                        <a:spcBef>
                          <a:spcPts val="0"/>
                        </a:spcBef>
                        <a:spcAft>
                          <a:spcPts val="0"/>
                        </a:spcAft>
                      </a:pPr>
                      <a:r>
                        <a:rPr lang="en-IN" sz="1200" b="0" i="0" u="none" strike="noStrike">
                          <a:solidFill>
                            <a:srgbClr val="000000"/>
                          </a:solidFill>
                          <a:effectLst/>
                          <a:latin typeface="Arial" panose="020B0604020202020204" pitchFamily="34" charset="0"/>
                        </a:rPr>
                        <a:t>Sujay Lokesh, Siddharth Mitta, Shlok Setia, Manisha Sudhir</a:t>
                      </a:r>
                      <a:endParaRPr lang="en-IN"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algn="l" rtl="0" fontAlgn="t">
                        <a:spcBef>
                          <a:spcPts val="0"/>
                        </a:spcBef>
                        <a:spcAft>
                          <a:spcPts val="0"/>
                        </a:spcAft>
                      </a:pPr>
                      <a:r>
                        <a:rPr lang="en-US" sz="1200" b="0" i="0" u="none" strike="noStrike">
                          <a:solidFill>
                            <a:srgbClr val="000000"/>
                          </a:solidFill>
                          <a:effectLst/>
                          <a:latin typeface="Arial" panose="020B0604020202020204" pitchFamily="34" charset="0"/>
                        </a:rPr>
                        <a:t>Risk Analysis and Prediction of the Stock Market</a:t>
                      </a:r>
                      <a:endParaRPr lang="en-US" sz="140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algn="l" rtl="0" fontAlgn="t">
                        <a:spcBef>
                          <a:spcPts val="0"/>
                        </a:spcBef>
                        <a:spcAft>
                          <a:spcPts val="0"/>
                        </a:spcAft>
                      </a:pPr>
                      <a:r>
                        <a:rPr lang="en-US" sz="1200" b="0" i="0" u="none" strike="noStrike" dirty="0">
                          <a:solidFill>
                            <a:srgbClr val="000000"/>
                          </a:solidFill>
                          <a:effectLst/>
                          <a:latin typeface="Arial" panose="020B0604020202020204" pitchFamily="34" charset="0"/>
                        </a:rPr>
                        <a:t>It uses the stock market dataset for training the model, sentiment analysis on tweets and risk calculation to overcome the existing barrier and making the riches of stock market investment available for all.</a:t>
                      </a:r>
                      <a:endParaRPr lang="en-US" sz="1400" dirty="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tc>
                  <a:txBody>
                    <a:bodyPr/>
                    <a:lstStyle/>
                    <a:p>
                      <a:pPr algn="l" rtl="0" fontAlgn="t">
                        <a:spcBef>
                          <a:spcPts val="0"/>
                        </a:spcBef>
                        <a:spcAft>
                          <a:spcPts val="0"/>
                        </a:spcAft>
                      </a:pPr>
                      <a:r>
                        <a:rPr lang="en-US" sz="1200" b="0" i="0" u="none" strike="noStrike" dirty="0">
                          <a:solidFill>
                            <a:srgbClr val="000000"/>
                          </a:solidFill>
                          <a:effectLst/>
                          <a:latin typeface="Arial" panose="020B0604020202020204" pitchFamily="34" charset="0"/>
                        </a:rPr>
                        <a:t>The system can be made such that it can learn over time the habits of the user such as his or her investing schedule, preferences and willingness to take risk.</a:t>
                      </a:r>
                      <a:endParaRPr lang="en-US" sz="1400" dirty="0">
                        <a:effectLst/>
                      </a:endParaRPr>
                    </a:p>
                  </a:txBody>
                  <a:tcPr marL="63282" marR="63282" marT="25313" marB="25313">
                    <a:lnL w="8465" cap="flat" cmpd="sng" algn="ctr">
                      <a:solidFill>
                        <a:srgbClr val="FFFFFF"/>
                      </a:solidFill>
                      <a:prstDash val="solid"/>
                      <a:round/>
                      <a:headEnd type="none" w="med" len="med"/>
                      <a:tailEnd type="none" w="med" len="med"/>
                    </a:lnL>
                    <a:lnR w="8465" cap="flat" cmpd="sng" algn="ctr">
                      <a:solidFill>
                        <a:srgbClr val="FFFFFF"/>
                      </a:solidFill>
                      <a:prstDash val="solid"/>
                      <a:round/>
                      <a:headEnd type="none" w="med" len="med"/>
                      <a:tailEnd type="none" w="med" len="med"/>
                    </a:lnR>
                    <a:lnT w="8465" cap="flat" cmpd="sng" algn="ctr">
                      <a:solidFill>
                        <a:srgbClr val="FFFFFF"/>
                      </a:solidFill>
                      <a:prstDash val="solid"/>
                      <a:round/>
                      <a:headEnd type="none" w="med" len="med"/>
                      <a:tailEnd type="none" w="med" len="med"/>
                    </a:lnT>
                    <a:lnB w="8465"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817971713"/>
                  </a:ext>
                </a:extLst>
              </a:tr>
            </a:tbl>
          </a:graphicData>
        </a:graphic>
      </p:graphicFrame>
      <p:sp>
        <p:nvSpPr>
          <p:cNvPr id="6" name="Rectangle 1">
            <a:extLst>
              <a:ext uri="{FF2B5EF4-FFF2-40B4-BE49-F238E27FC236}">
                <a16:creationId xmlns:a16="http://schemas.microsoft.com/office/drawing/2014/main" id="{0D73792E-91DA-432B-8F04-8B3ECE1EB489}"/>
              </a:ext>
            </a:extLst>
          </p:cNvPr>
          <p:cNvSpPr>
            <a:spLocks noChangeArrowheads="1"/>
          </p:cNvSpPr>
          <p:nvPr/>
        </p:nvSpPr>
        <p:spPr bwMode="auto">
          <a:xfrm>
            <a:off x="0" y="1413359"/>
            <a:ext cx="1284593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0079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a7483e4fce_0_0"/>
          <p:cNvSpPr txBox="1">
            <a:spLocks noGrp="1"/>
          </p:cNvSpPr>
          <p:nvPr>
            <p:ph type="title"/>
          </p:nvPr>
        </p:nvSpPr>
        <p:spPr>
          <a:xfrm>
            <a:off x="603315" y="1290604"/>
            <a:ext cx="7937369" cy="725557"/>
          </a:xfrm>
          <a:prstGeom prst="rect">
            <a:avLst/>
          </a:prstGeom>
        </p:spPr>
        <p:txBody>
          <a:bodyPr spcFirstLastPara="1" wrap="square" lIns="45700" tIns="45700" rIns="45700"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Work model</a:t>
            </a:r>
            <a:endParaRPr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6DE1021-F04D-48ED-B9C5-0AA1B9D297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4" name="Rectangle 3">
            <a:extLst>
              <a:ext uri="{FF2B5EF4-FFF2-40B4-BE49-F238E27FC236}">
                <a16:creationId xmlns:a16="http://schemas.microsoft.com/office/drawing/2014/main" id="{A28A5F9A-C4DE-4EEF-B7EE-33CE0C0FD8C5}"/>
              </a:ext>
            </a:extLst>
          </p:cNvPr>
          <p:cNvSpPr/>
          <p:nvPr/>
        </p:nvSpPr>
        <p:spPr>
          <a:xfrm>
            <a:off x="1122487" y="2425148"/>
            <a:ext cx="2767799" cy="63610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Initialize the Telegram Chatbot with the API and basic commands</a:t>
            </a:r>
            <a:endParaRPr lang="en-IN" dirty="0">
              <a:solidFill>
                <a:schemeClr val="tx1"/>
              </a:solidFill>
            </a:endParaRPr>
          </a:p>
        </p:txBody>
      </p:sp>
      <p:sp>
        <p:nvSpPr>
          <p:cNvPr id="6" name="Rectangle 5">
            <a:extLst>
              <a:ext uri="{FF2B5EF4-FFF2-40B4-BE49-F238E27FC236}">
                <a16:creationId xmlns:a16="http://schemas.microsoft.com/office/drawing/2014/main" id="{964F2AAF-3CFE-46FC-9D71-EF5D17BB293C}"/>
              </a:ext>
            </a:extLst>
          </p:cNvPr>
          <p:cNvSpPr/>
          <p:nvPr/>
        </p:nvSpPr>
        <p:spPr>
          <a:xfrm>
            <a:off x="5027158" y="2425148"/>
            <a:ext cx="2767796" cy="63610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Prepare the stocks information dataset using Web Scraping techniques</a:t>
            </a:r>
            <a:endParaRPr lang="en-IN" dirty="0">
              <a:solidFill>
                <a:schemeClr val="tx1"/>
              </a:solidFill>
            </a:endParaRPr>
          </a:p>
        </p:txBody>
      </p:sp>
      <p:sp>
        <p:nvSpPr>
          <p:cNvPr id="7" name="Rectangle 6">
            <a:extLst>
              <a:ext uri="{FF2B5EF4-FFF2-40B4-BE49-F238E27FC236}">
                <a16:creationId xmlns:a16="http://schemas.microsoft.com/office/drawing/2014/main" id="{D1F98D92-52BC-4492-ADF2-F9285D62BEC9}"/>
              </a:ext>
            </a:extLst>
          </p:cNvPr>
          <p:cNvSpPr/>
          <p:nvPr/>
        </p:nvSpPr>
        <p:spPr>
          <a:xfrm>
            <a:off x="5027157" y="3747054"/>
            <a:ext cx="2767797" cy="63610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Create an LSTM model and include the boosting algorithms for predictions</a:t>
            </a:r>
            <a:endParaRPr lang="en-IN" dirty="0">
              <a:solidFill>
                <a:schemeClr val="tx1"/>
              </a:solidFill>
            </a:endParaRPr>
          </a:p>
        </p:txBody>
      </p:sp>
      <p:sp>
        <p:nvSpPr>
          <p:cNvPr id="8" name="Rectangle 7">
            <a:extLst>
              <a:ext uri="{FF2B5EF4-FFF2-40B4-BE49-F238E27FC236}">
                <a16:creationId xmlns:a16="http://schemas.microsoft.com/office/drawing/2014/main" id="{67F7C39A-5E9B-4516-B7F2-B5869516BB36}"/>
              </a:ext>
            </a:extLst>
          </p:cNvPr>
          <p:cNvSpPr/>
          <p:nvPr/>
        </p:nvSpPr>
        <p:spPr>
          <a:xfrm>
            <a:off x="5027158" y="5201131"/>
            <a:ext cx="2767799" cy="63610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Program the chatbot for performing the actions according to the user commands</a:t>
            </a:r>
            <a:endParaRPr lang="en-IN" dirty="0">
              <a:solidFill>
                <a:schemeClr val="tx1"/>
              </a:solidFill>
            </a:endParaRPr>
          </a:p>
        </p:txBody>
      </p:sp>
      <p:sp>
        <p:nvSpPr>
          <p:cNvPr id="9" name="Rectangle 8">
            <a:extLst>
              <a:ext uri="{FF2B5EF4-FFF2-40B4-BE49-F238E27FC236}">
                <a16:creationId xmlns:a16="http://schemas.microsoft.com/office/drawing/2014/main" id="{6BC60CC0-7463-481D-AD58-05BE19AA18FF}"/>
              </a:ext>
            </a:extLst>
          </p:cNvPr>
          <p:cNvSpPr/>
          <p:nvPr/>
        </p:nvSpPr>
        <p:spPr>
          <a:xfrm>
            <a:off x="1122487" y="3747054"/>
            <a:ext cx="2767798" cy="63610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Initialize the flow for scraping the stock details</a:t>
            </a:r>
            <a:endParaRPr lang="en-IN" dirty="0">
              <a:solidFill>
                <a:schemeClr val="tx1"/>
              </a:solidFill>
            </a:endParaRPr>
          </a:p>
        </p:txBody>
      </p:sp>
      <p:sp>
        <p:nvSpPr>
          <p:cNvPr id="10" name="Rectangle 9">
            <a:extLst>
              <a:ext uri="{FF2B5EF4-FFF2-40B4-BE49-F238E27FC236}">
                <a16:creationId xmlns:a16="http://schemas.microsoft.com/office/drawing/2014/main" id="{E5140006-32E6-4783-AD00-5145A85386FB}"/>
              </a:ext>
            </a:extLst>
          </p:cNvPr>
          <p:cNvSpPr/>
          <p:nvPr/>
        </p:nvSpPr>
        <p:spPr>
          <a:xfrm>
            <a:off x="1122488" y="5201131"/>
            <a:ext cx="2767798" cy="636104"/>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Sourcing the basic details for risk profile test</a:t>
            </a:r>
            <a:endParaRPr lang="en-IN" dirty="0">
              <a:solidFill>
                <a:schemeClr val="tx1"/>
              </a:solidFill>
            </a:endParaRPr>
          </a:p>
        </p:txBody>
      </p:sp>
      <p:cxnSp>
        <p:nvCxnSpPr>
          <p:cNvPr id="11" name="Straight Arrow Connector 10">
            <a:extLst>
              <a:ext uri="{FF2B5EF4-FFF2-40B4-BE49-F238E27FC236}">
                <a16:creationId xmlns:a16="http://schemas.microsoft.com/office/drawing/2014/main" id="{6427C2AA-4EF8-4BEB-A10F-9D2461AD7F39}"/>
              </a:ext>
            </a:extLst>
          </p:cNvPr>
          <p:cNvCxnSpPr>
            <a:cxnSpLocks/>
            <a:stCxn id="4" idx="3"/>
            <a:endCxn id="6" idx="1"/>
          </p:cNvCxnSpPr>
          <p:nvPr/>
        </p:nvCxnSpPr>
        <p:spPr>
          <a:xfrm>
            <a:off x="3890286" y="2743200"/>
            <a:ext cx="11368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40FB196-40E6-4537-98EE-FEA221507EB3}"/>
              </a:ext>
            </a:extLst>
          </p:cNvPr>
          <p:cNvCxnSpPr>
            <a:cxnSpLocks/>
            <a:stCxn id="6" idx="2"/>
            <a:endCxn id="7" idx="0"/>
          </p:cNvCxnSpPr>
          <p:nvPr/>
        </p:nvCxnSpPr>
        <p:spPr>
          <a:xfrm>
            <a:off x="6411056" y="3061252"/>
            <a:ext cx="0" cy="6858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000F2F6-1FDB-42A7-8D83-C6007710743F}"/>
              </a:ext>
            </a:extLst>
          </p:cNvPr>
          <p:cNvCxnSpPr>
            <a:stCxn id="7" idx="1"/>
            <a:endCxn id="9" idx="3"/>
          </p:cNvCxnSpPr>
          <p:nvPr/>
        </p:nvCxnSpPr>
        <p:spPr>
          <a:xfrm flipH="1">
            <a:off x="3890285" y="4065106"/>
            <a:ext cx="11368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EB6018-6D3D-42A8-936F-8914DD3B7540}"/>
              </a:ext>
            </a:extLst>
          </p:cNvPr>
          <p:cNvCxnSpPr>
            <a:stCxn id="9" idx="2"/>
            <a:endCxn id="10" idx="0"/>
          </p:cNvCxnSpPr>
          <p:nvPr/>
        </p:nvCxnSpPr>
        <p:spPr>
          <a:xfrm>
            <a:off x="2506386" y="4383158"/>
            <a:ext cx="1" cy="817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DAA240A-6409-42E2-8691-9588D8318ACD}"/>
              </a:ext>
            </a:extLst>
          </p:cNvPr>
          <p:cNvCxnSpPr>
            <a:stCxn id="10" idx="3"/>
            <a:endCxn id="8" idx="1"/>
          </p:cNvCxnSpPr>
          <p:nvPr/>
        </p:nvCxnSpPr>
        <p:spPr>
          <a:xfrm>
            <a:off x="3890286" y="5519183"/>
            <a:ext cx="11368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84718942"/>
      </p:ext>
    </p:extLst>
  </p:cSld>
  <p:clrMapOvr>
    <a:masterClrMapping/>
  </p:clrMapOvr>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1380</Words>
  <Application>Microsoft Office PowerPoint</Application>
  <PresentationFormat>On-screen Show (4:3)</PresentationFormat>
  <Paragraphs>207</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Times New Roman</vt:lpstr>
      <vt:lpstr>Arial</vt:lpstr>
      <vt:lpstr>11_Default Design</vt:lpstr>
      <vt:lpstr>Financial Analytics and Information Delivery Telegram Chatbot</vt:lpstr>
      <vt:lpstr>INDEX</vt:lpstr>
      <vt:lpstr>Introduction</vt:lpstr>
      <vt:lpstr>Problem Definition</vt:lpstr>
      <vt:lpstr>PowerPoint Presentation</vt:lpstr>
      <vt:lpstr>Software/Tools Requirements</vt:lpstr>
      <vt:lpstr>Literature Survey     </vt:lpstr>
      <vt:lpstr>Literature Survey     </vt:lpstr>
      <vt:lpstr>Work model</vt:lpstr>
      <vt:lpstr>    Dataset           </vt:lpstr>
      <vt:lpstr>Implementation</vt:lpstr>
      <vt:lpstr>Implementation</vt:lpstr>
      <vt:lpstr>Implementation</vt:lpstr>
      <vt:lpstr>Implementation</vt:lpstr>
      <vt:lpstr>Implementation</vt:lpstr>
      <vt:lpstr>Implementation</vt:lpstr>
      <vt:lpstr>PowerPoint Presentation</vt:lpstr>
      <vt:lpstr>PowerPoint Presentation</vt:lpstr>
      <vt:lpstr>PowerPoint Presentation</vt:lpstr>
      <vt:lpstr>PowerPoint Presentation</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of Food reviews on Amazon</dc:title>
  <dc:creator>sundar rathinavel</dc:creator>
  <cp:lastModifiedBy>Sravan Kumar</cp:lastModifiedBy>
  <cp:revision>214</cp:revision>
  <dcterms:modified xsi:type="dcterms:W3CDTF">2021-05-19T05:27:07Z</dcterms:modified>
</cp:coreProperties>
</file>