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6"/>
  </p:notesMasterIdLst>
  <p:handoutMasterIdLst>
    <p:handoutMasterId r:id="rId17"/>
  </p:handoutMasterIdLst>
  <p:sldIdLst>
    <p:sldId id="256" r:id="rId3"/>
    <p:sldId id="281" r:id="rId4"/>
    <p:sldId id="260" r:id="rId5"/>
    <p:sldId id="283" r:id="rId6"/>
    <p:sldId id="282" r:id="rId7"/>
    <p:sldId id="275" r:id="rId8"/>
    <p:sldId id="279" r:id="rId9"/>
    <p:sldId id="280" r:id="rId10"/>
    <p:sldId id="291" r:id="rId11"/>
    <p:sldId id="290" r:id="rId12"/>
    <p:sldId id="288" r:id="rId13"/>
    <p:sldId id="277"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avan Kumar" initials="SK" lastIdx="1" clrIdx="0">
    <p:extLst>
      <p:ext uri="{19B8F6BF-5375-455C-9EA6-DF929625EA0E}">
        <p15:presenceInfo xmlns:p15="http://schemas.microsoft.com/office/powerpoint/2012/main" userId="431936e261e793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631AD"/>
    <a:srgbClr val="F60C81"/>
    <a:srgbClr val="FF03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2" d="100"/>
          <a:sy n="62" d="100"/>
        </p:scale>
        <p:origin x="824" y="44"/>
      </p:cViewPr>
      <p:guideLst/>
    </p:cSldViewPr>
  </p:slideViewPr>
  <p:notesTextViewPr>
    <p:cViewPr>
      <p:scale>
        <a:sx n="1" d="1"/>
        <a:sy n="1" d="1"/>
      </p:scale>
      <p:origin x="0" y="0"/>
    </p:cViewPr>
  </p:notesTextViewPr>
  <p:sorterViewPr>
    <p:cViewPr>
      <p:scale>
        <a:sx n="100" d="100"/>
        <a:sy n="100" d="100"/>
      </p:scale>
      <p:origin x="0" y="-1396"/>
    </p:cViewPr>
  </p:sorterViewPr>
  <p:notesViewPr>
    <p:cSldViewPr snapToGrid="0">
      <p:cViewPr varScale="1">
        <p:scale>
          <a:sx n="55" d="100"/>
          <a:sy n="55" d="100"/>
        </p:scale>
        <p:origin x="260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4E7B7A-C12B-422D-A516-C33173C762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YouTube Video Content Analysis and Summarization Automation</a:t>
            </a:r>
            <a:endParaRPr lang="en-IN"/>
          </a:p>
        </p:txBody>
      </p:sp>
      <p:sp>
        <p:nvSpPr>
          <p:cNvPr id="3" name="Date Placeholder 2">
            <a:extLst>
              <a:ext uri="{FF2B5EF4-FFF2-40B4-BE49-F238E27FC236}">
                <a16:creationId xmlns:a16="http://schemas.microsoft.com/office/drawing/2014/main" id="{CCD43F94-C2C2-4FA3-82A9-A399B528E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0E4403-9E45-4A0E-99A3-A76468AEAE59}" type="datetime1">
              <a:rPr lang="en-IN" smtClean="0"/>
              <a:t>11-02-2023</a:t>
            </a:fld>
            <a:endParaRPr lang="en-IN"/>
          </a:p>
        </p:txBody>
      </p:sp>
      <p:sp>
        <p:nvSpPr>
          <p:cNvPr id="4" name="Footer Placeholder 3">
            <a:extLst>
              <a:ext uri="{FF2B5EF4-FFF2-40B4-BE49-F238E27FC236}">
                <a16:creationId xmlns:a16="http://schemas.microsoft.com/office/drawing/2014/main" id="{4DFD1CE8-7E2B-417E-97BB-EDE6319635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Project Phase - I</a:t>
            </a:r>
          </a:p>
        </p:txBody>
      </p:sp>
      <p:sp>
        <p:nvSpPr>
          <p:cNvPr id="5" name="Slide Number Placeholder 4">
            <a:extLst>
              <a:ext uri="{FF2B5EF4-FFF2-40B4-BE49-F238E27FC236}">
                <a16:creationId xmlns:a16="http://schemas.microsoft.com/office/drawing/2014/main" id="{D04DC990-DBE6-4493-B904-996941472D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152CF4-43DC-4823-A89C-D8149593719C}" type="slidenum">
              <a:rPr lang="en-IN" smtClean="0"/>
              <a:t>‹#›</a:t>
            </a:fld>
            <a:endParaRPr lang="en-IN"/>
          </a:p>
        </p:txBody>
      </p:sp>
    </p:spTree>
    <p:extLst>
      <p:ext uri="{BB962C8B-B14F-4D97-AF65-F5344CB8AC3E}">
        <p14:creationId xmlns:p14="http://schemas.microsoft.com/office/powerpoint/2010/main" val="147197114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YouTube Video Content Analysis and Summarization Automation</a:t>
            </a:r>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DB882-3E34-4484-AE92-DC23FEAA53F9}" type="datetime1">
              <a:rPr lang="en-IN" smtClean="0"/>
              <a:t>11-02-2023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Project Phase - 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866FB-65DC-4893-84F2-B8CEDC37A534}" type="slidenum">
              <a:rPr lang="en-IN" smtClean="0"/>
              <a:t>‹#›</a:t>
            </a:fld>
            <a:endParaRPr lang="en-IN"/>
          </a:p>
        </p:txBody>
      </p:sp>
    </p:spTree>
    <p:extLst>
      <p:ext uri="{BB962C8B-B14F-4D97-AF65-F5344CB8AC3E}">
        <p14:creationId xmlns:p14="http://schemas.microsoft.com/office/powerpoint/2010/main" val="203381088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6731FF62-83D9-452E-B7B9-884DEE22CFC0}"/>
              </a:ext>
            </a:extLst>
          </p:cNvPr>
          <p:cNvSpPr>
            <a:spLocks noGrp="1"/>
          </p:cNvSpPr>
          <p:nvPr>
            <p:ph type="ftr" sz="quarter" idx="4"/>
          </p:nvPr>
        </p:nvSpPr>
        <p:spPr/>
        <p:txBody>
          <a:bodyPr/>
          <a:lstStyle/>
          <a:p>
            <a:r>
              <a:rPr lang="en-IN"/>
              <a:t>Project Phase - I</a:t>
            </a:r>
          </a:p>
        </p:txBody>
      </p:sp>
      <p:sp>
        <p:nvSpPr>
          <p:cNvPr id="5" name="Date Placeholder 4">
            <a:extLst>
              <a:ext uri="{FF2B5EF4-FFF2-40B4-BE49-F238E27FC236}">
                <a16:creationId xmlns:a16="http://schemas.microsoft.com/office/drawing/2014/main" id="{BFA56B6D-5E9F-4C6F-89C3-5E74B6024613}"/>
              </a:ext>
            </a:extLst>
          </p:cNvPr>
          <p:cNvSpPr>
            <a:spLocks noGrp="1"/>
          </p:cNvSpPr>
          <p:nvPr>
            <p:ph type="dt" idx="1"/>
          </p:nvPr>
        </p:nvSpPr>
        <p:spPr/>
        <p:txBody>
          <a:bodyPr/>
          <a:lstStyle/>
          <a:p>
            <a:fld id="{B938E14A-CCD5-4C2D-902E-BED4623900B7}" type="datetime1">
              <a:rPr lang="en-IN" smtClean="0"/>
              <a:t>11-02-2023</a:t>
            </a:fld>
            <a:endParaRPr lang="en-IN"/>
          </a:p>
        </p:txBody>
      </p:sp>
      <p:sp>
        <p:nvSpPr>
          <p:cNvPr id="6" name="Slide Number Placeholder 5">
            <a:extLst>
              <a:ext uri="{FF2B5EF4-FFF2-40B4-BE49-F238E27FC236}">
                <a16:creationId xmlns:a16="http://schemas.microsoft.com/office/drawing/2014/main" id="{5802911A-FF33-4CD3-8EEB-C4690403C0B5}"/>
              </a:ext>
            </a:extLst>
          </p:cNvPr>
          <p:cNvSpPr>
            <a:spLocks noGrp="1"/>
          </p:cNvSpPr>
          <p:nvPr>
            <p:ph type="sldNum" sz="quarter" idx="5"/>
          </p:nvPr>
        </p:nvSpPr>
        <p:spPr/>
        <p:txBody>
          <a:bodyPr/>
          <a:lstStyle/>
          <a:p>
            <a:fld id="{8D6866FB-65DC-4893-84F2-B8CEDC37A534}" type="slidenum">
              <a:rPr lang="en-IN" smtClean="0"/>
              <a:t>1</a:t>
            </a:fld>
            <a:endParaRPr lang="en-IN"/>
          </a:p>
        </p:txBody>
      </p:sp>
    </p:spTree>
    <p:extLst>
      <p:ext uri="{BB962C8B-B14F-4D97-AF65-F5344CB8AC3E}">
        <p14:creationId xmlns:p14="http://schemas.microsoft.com/office/powerpoint/2010/main" val="358037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F80A-7425-49F1-AE69-8BD0E4C0E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8A8208-0DA4-4727-85CE-7D3DDD84B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1AFDAD-37F4-4931-8ABE-0D9E0056F19F}"/>
              </a:ext>
            </a:extLst>
          </p:cNvPr>
          <p:cNvSpPr>
            <a:spLocks noGrp="1"/>
          </p:cNvSpPr>
          <p:nvPr>
            <p:ph type="dt" sz="half" idx="10"/>
          </p:nvPr>
        </p:nvSpPr>
        <p:spPr/>
        <p:txBody>
          <a:bodyPr/>
          <a:lstStyle/>
          <a:p>
            <a:fld id="{6D6E57D9-60BE-446E-A177-D776481BE4B3}" type="datetime1">
              <a:rPr lang="en-IN" smtClean="0"/>
              <a:t>11-02-2023</a:t>
            </a:fld>
            <a:endParaRPr lang="en-IN"/>
          </a:p>
        </p:txBody>
      </p:sp>
      <p:sp>
        <p:nvSpPr>
          <p:cNvPr id="5" name="Footer Placeholder 4">
            <a:extLst>
              <a:ext uri="{FF2B5EF4-FFF2-40B4-BE49-F238E27FC236}">
                <a16:creationId xmlns:a16="http://schemas.microsoft.com/office/drawing/2014/main" id="{16560019-B831-46CD-9180-71D424E09ACE}"/>
              </a:ext>
            </a:extLst>
          </p:cNvPr>
          <p:cNvSpPr>
            <a:spLocks noGrp="1"/>
          </p:cNvSpPr>
          <p:nvPr>
            <p:ph type="ftr" sz="quarter" idx="11"/>
          </p:nvPr>
        </p:nvSpPr>
        <p:spPr/>
        <p:txBody>
          <a:bodyPr/>
          <a:lstStyle/>
          <a:p>
            <a:r>
              <a:rPr lang="en-IN"/>
              <a:t>Natural Language Processing</a:t>
            </a:r>
          </a:p>
        </p:txBody>
      </p:sp>
      <p:sp>
        <p:nvSpPr>
          <p:cNvPr id="6" name="Slide Number Placeholder 5">
            <a:extLst>
              <a:ext uri="{FF2B5EF4-FFF2-40B4-BE49-F238E27FC236}">
                <a16:creationId xmlns:a16="http://schemas.microsoft.com/office/drawing/2014/main" id="{AC92A658-02D3-4ADE-9946-7ED406152895}"/>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80336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4A8D-AE68-49EA-B132-3BD616E444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BBDF69-8976-4BC2-9165-026FE36B0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87D939-18D0-4166-94CF-38BC075641A1}"/>
              </a:ext>
            </a:extLst>
          </p:cNvPr>
          <p:cNvSpPr>
            <a:spLocks noGrp="1"/>
          </p:cNvSpPr>
          <p:nvPr>
            <p:ph type="dt" sz="half" idx="10"/>
          </p:nvPr>
        </p:nvSpPr>
        <p:spPr/>
        <p:txBody>
          <a:bodyPr/>
          <a:lstStyle/>
          <a:p>
            <a:fld id="{81587ACD-AAFE-4329-A521-F68710034B6D}" type="datetime1">
              <a:rPr lang="en-IN" smtClean="0"/>
              <a:t>11-02-2023</a:t>
            </a:fld>
            <a:endParaRPr lang="en-IN"/>
          </a:p>
        </p:txBody>
      </p:sp>
      <p:sp>
        <p:nvSpPr>
          <p:cNvPr id="5" name="Footer Placeholder 4">
            <a:extLst>
              <a:ext uri="{FF2B5EF4-FFF2-40B4-BE49-F238E27FC236}">
                <a16:creationId xmlns:a16="http://schemas.microsoft.com/office/drawing/2014/main" id="{7F11727D-5A68-40B2-88B9-7FD64878DE43}"/>
              </a:ext>
            </a:extLst>
          </p:cNvPr>
          <p:cNvSpPr>
            <a:spLocks noGrp="1"/>
          </p:cNvSpPr>
          <p:nvPr>
            <p:ph type="ftr" sz="quarter" idx="11"/>
          </p:nvPr>
        </p:nvSpPr>
        <p:spPr/>
        <p:txBody>
          <a:bodyPr/>
          <a:lstStyle/>
          <a:p>
            <a:r>
              <a:rPr lang="en-IN"/>
              <a:t>Natural Language Processing</a:t>
            </a:r>
          </a:p>
        </p:txBody>
      </p:sp>
      <p:sp>
        <p:nvSpPr>
          <p:cNvPr id="6" name="Slide Number Placeholder 5">
            <a:extLst>
              <a:ext uri="{FF2B5EF4-FFF2-40B4-BE49-F238E27FC236}">
                <a16:creationId xmlns:a16="http://schemas.microsoft.com/office/drawing/2014/main" id="{57CFA7AB-4AD2-41BB-BACE-B15FCEA3ACB5}"/>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45908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ED74A-ECB0-4FF4-ADDB-4DC7CB19AE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704C37-9283-48BA-9D58-CE3FE2832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324A0-92FB-47EB-8DE6-01280A64300B}"/>
              </a:ext>
            </a:extLst>
          </p:cNvPr>
          <p:cNvSpPr>
            <a:spLocks noGrp="1"/>
          </p:cNvSpPr>
          <p:nvPr>
            <p:ph type="dt" sz="half" idx="10"/>
          </p:nvPr>
        </p:nvSpPr>
        <p:spPr/>
        <p:txBody>
          <a:bodyPr/>
          <a:lstStyle/>
          <a:p>
            <a:fld id="{9B5202CF-9ADB-4C1D-9D3E-6AC624C1D13C}" type="datetime1">
              <a:rPr lang="en-IN" smtClean="0"/>
              <a:t>11-02-2023</a:t>
            </a:fld>
            <a:endParaRPr lang="en-IN"/>
          </a:p>
        </p:txBody>
      </p:sp>
      <p:sp>
        <p:nvSpPr>
          <p:cNvPr id="5" name="Footer Placeholder 4">
            <a:extLst>
              <a:ext uri="{FF2B5EF4-FFF2-40B4-BE49-F238E27FC236}">
                <a16:creationId xmlns:a16="http://schemas.microsoft.com/office/drawing/2014/main" id="{E18B1DAF-7732-48E3-BD6E-E1927DE6A865}"/>
              </a:ext>
            </a:extLst>
          </p:cNvPr>
          <p:cNvSpPr>
            <a:spLocks noGrp="1"/>
          </p:cNvSpPr>
          <p:nvPr>
            <p:ph type="ftr" sz="quarter" idx="11"/>
          </p:nvPr>
        </p:nvSpPr>
        <p:spPr/>
        <p:txBody>
          <a:bodyPr/>
          <a:lstStyle/>
          <a:p>
            <a:r>
              <a:rPr lang="en-IN"/>
              <a:t>Natural Language Processing</a:t>
            </a:r>
          </a:p>
        </p:txBody>
      </p:sp>
      <p:sp>
        <p:nvSpPr>
          <p:cNvPr id="6" name="Slide Number Placeholder 5">
            <a:extLst>
              <a:ext uri="{FF2B5EF4-FFF2-40B4-BE49-F238E27FC236}">
                <a16:creationId xmlns:a16="http://schemas.microsoft.com/office/drawing/2014/main" id="{E0DDF9E3-9C4E-48EC-B3F5-731881B991D0}"/>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59138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73E82-B8FD-4F52-868E-723DC2AE2B80}" type="datetime1">
              <a:rPr lang="en-IN" smtClean="0"/>
              <a:t>11-02-2023</a:t>
            </a:fld>
            <a:endParaRPr lang="en-IN"/>
          </a:p>
        </p:txBody>
      </p:sp>
      <p:sp>
        <p:nvSpPr>
          <p:cNvPr id="5" name="Footer Placeholder 4"/>
          <p:cNvSpPr>
            <a:spLocks noGrp="1"/>
          </p:cNvSpPr>
          <p:nvPr>
            <p:ph type="ftr" sz="quarter" idx="11"/>
          </p:nvPr>
        </p:nvSpPr>
        <p:spPr/>
        <p:txBody>
          <a:bodyPr/>
          <a:lstStyle/>
          <a:p>
            <a:r>
              <a:rPr lang="en-IN"/>
              <a:t>Natural Language Processing</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118086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8DB15-5C6F-4B68-9EDA-19C44DA6758E}" type="datetime1">
              <a:rPr lang="en-IN" smtClean="0"/>
              <a:t>11-02-2023</a:t>
            </a:fld>
            <a:endParaRPr lang="en-IN"/>
          </a:p>
        </p:txBody>
      </p:sp>
      <p:sp>
        <p:nvSpPr>
          <p:cNvPr id="5" name="Footer Placeholder 4"/>
          <p:cNvSpPr>
            <a:spLocks noGrp="1"/>
          </p:cNvSpPr>
          <p:nvPr>
            <p:ph type="ftr" sz="quarter" idx="11"/>
          </p:nvPr>
        </p:nvSpPr>
        <p:spPr/>
        <p:txBody>
          <a:bodyPr/>
          <a:lstStyle/>
          <a:p>
            <a:r>
              <a:rPr lang="en-IN"/>
              <a:t>Natural Language Processing</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485023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BA573-ADBB-46E8-9F25-055A8237553F}" type="datetime1">
              <a:rPr lang="en-IN" smtClean="0"/>
              <a:t>11-02-2023</a:t>
            </a:fld>
            <a:endParaRPr lang="en-IN"/>
          </a:p>
        </p:txBody>
      </p:sp>
      <p:sp>
        <p:nvSpPr>
          <p:cNvPr id="5" name="Footer Placeholder 4"/>
          <p:cNvSpPr>
            <a:spLocks noGrp="1"/>
          </p:cNvSpPr>
          <p:nvPr>
            <p:ph type="ftr" sz="quarter" idx="11"/>
          </p:nvPr>
        </p:nvSpPr>
        <p:spPr/>
        <p:txBody>
          <a:bodyPr/>
          <a:lstStyle/>
          <a:p>
            <a:r>
              <a:rPr lang="en-IN"/>
              <a:t>Natural Language Processing</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12479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350BE-BCCA-407E-8FFE-D9B64EE12D83}" type="datetime1">
              <a:rPr lang="en-IN" smtClean="0"/>
              <a:t>11-02-2023</a:t>
            </a:fld>
            <a:endParaRPr lang="en-IN"/>
          </a:p>
        </p:txBody>
      </p:sp>
      <p:sp>
        <p:nvSpPr>
          <p:cNvPr id="6" name="Footer Placeholder 5"/>
          <p:cNvSpPr>
            <a:spLocks noGrp="1"/>
          </p:cNvSpPr>
          <p:nvPr>
            <p:ph type="ftr" sz="quarter" idx="11"/>
          </p:nvPr>
        </p:nvSpPr>
        <p:spPr/>
        <p:txBody>
          <a:bodyPr/>
          <a:lstStyle/>
          <a:p>
            <a:r>
              <a:rPr lang="en-IN"/>
              <a:t>Natural Language Processing</a:t>
            </a:r>
          </a:p>
        </p:txBody>
      </p:sp>
      <p:sp>
        <p:nvSpPr>
          <p:cNvPr id="7" name="Slide Number Placeholder 6"/>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979583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8A0F4-577B-43A4-AA7A-634C7857B0B0}" type="datetime1">
              <a:rPr lang="en-IN" smtClean="0"/>
              <a:t>11-02-2023</a:t>
            </a:fld>
            <a:endParaRPr lang="en-IN"/>
          </a:p>
        </p:txBody>
      </p:sp>
      <p:sp>
        <p:nvSpPr>
          <p:cNvPr id="8" name="Footer Placeholder 7"/>
          <p:cNvSpPr>
            <a:spLocks noGrp="1"/>
          </p:cNvSpPr>
          <p:nvPr>
            <p:ph type="ftr" sz="quarter" idx="11"/>
          </p:nvPr>
        </p:nvSpPr>
        <p:spPr/>
        <p:txBody>
          <a:bodyPr/>
          <a:lstStyle/>
          <a:p>
            <a:r>
              <a:rPr lang="en-IN"/>
              <a:t>Natural Language Processing</a:t>
            </a:r>
          </a:p>
        </p:txBody>
      </p:sp>
      <p:sp>
        <p:nvSpPr>
          <p:cNvPr id="9" name="Slide Number Placeholder 8"/>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592379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8D4E89-17A6-4E2E-8AA4-B5B73B04AAED}" type="datetime1">
              <a:rPr lang="en-IN" smtClean="0"/>
              <a:t>11-02-2023</a:t>
            </a:fld>
            <a:endParaRPr lang="en-IN"/>
          </a:p>
        </p:txBody>
      </p:sp>
      <p:sp>
        <p:nvSpPr>
          <p:cNvPr id="4" name="Footer Placeholder 3"/>
          <p:cNvSpPr>
            <a:spLocks noGrp="1"/>
          </p:cNvSpPr>
          <p:nvPr>
            <p:ph type="ftr" sz="quarter" idx="11"/>
          </p:nvPr>
        </p:nvSpPr>
        <p:spPr/>
        <p:txBody>
          <a:bodyPr/>
          <a:lstStyle/>
          <a:p>
            <a:r>
              <a:rPr lang="en-IN"/>
              <a:t>Natural Language Processing</a:t>
            </a:r>
          </a:p>
        </p:txBody>
      </p:sp>
      <p:sp>
        <p:nvSpPr>
          <p:cNvPr id="5" name="Slide Number Placeholder 4"/>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068334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59614-F786-47B7-A8F6-66FD7711CB39}" type="datetime1">
              <a:rPr lang="en-IN" smtClean="0"/>
              <a:t>11-02-2023</a:t>
            </a:fld>
            <a:endParaRPr lang="en-IN"/>
          </a:p>
        </p:txBody>
      </p:sp>
      <p:sp>
        <p:nvSpPr>
          <p:cNvPr id="3" name="Footer Placeholder 2"/>
          <p:cNvSpPr>
            <a:spLocks noGrp="1"/>
          </p:cNvSpPr>
          <p:nvPr>
            <p:ph type="ftr" sz="quarter" idx="11"/>
          </p:nvPr>
        </p:nvSpPr>
        <p:spPr/>
        <p:txBody>
          <a:bodyPr/>
          <a:lstStyle/>
          <a:p>
            <a:r>
              <a:rPr lang="en-IN"/>
              <a:t>Natural Language Processing</a:t>
            </a:r>
          </a:p>
        </p:txBody>
      </p:sp>
      <p:sp>
        <p:nvSpPr>
          <p:cNvPr id="4" name="Slide Number Placeholder 3"/>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690265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5804B5-2584-4695-8305-49864E4B44F1}" type="datetime1">
              <a:rPr lang="en-IN" smtClean="0"/>
              <a:t>11-02-2023</a:t>
            </a:fld>
            <a:endParaRPr lang="en-IN"/>
          </a:p>
        </p:txBody>
      </p:sp>
      <p:sp>
        <p:nvSpPr>
          <p:cNvPr id="6" name="Footer Placeholder 5"/>
          <p:cNvSpPr>
            <a:spLocks noGrp="1"/>
          </p:cNvSpPr>
          <p:nvPr>
            <p:ph type="ftr" sz="quarter" idx="11"/>
          </p:nvPr>
        </p:nvSpPr>
        <p:spPr/>
        <p:txBody>
          <a:bodyPr/>
          <a:lstStyle/>
          <a:p>
            <a:r>
              <a:rPr lang="en-IN"/>
              <a:t>Natural Language Processing</a:t>
            </a:r>
          </a:p>
        </p:txBody>
      </p:sp>
      <p:sp>
        <p:nvSpPr>
          <p:cNvPr id="7" name="Slide Number Placeholder 6"/>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43280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E08C-2BCF-4274-B87F-16146AF3F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F67C6-C522-4A37-97C2-043F0D1B6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5653A-B102-4279-9810-0ECA37C9D5A1}"/>
              </a:ext>
            </a:extLst>
          </p:cNvPr>
          <p:cNvSpPr>
            <a:spLocks noGrp="1"/>
          </p:cNvSpPr>
          <p:nvPr>
            <p:ph type="dt" sz="half" idx="10"/>
          </p:nvPr>
        </p:nvSpPr>
        <p:spPr/>
        <p:txBody>
          <a:bodyPr/>
          <a:lstStyle/>
          <a:p>
            <a:fld id="{FF8C46C4-0FBD-46BD-B856-5625EEF6158F}" type="datetime1">
              <a:rPr lang="en-IN" smtClean="0"/>
              <a:t>11-02-2023</a:t>
            </a:fld>
            <a:endParaRPr lang="en-IN"/>
          </a:p>
        </p:txBody>
      </p:sp>
      <p:sp>
        <p:nvSpPr>
          <p:cNvPr id="5" name="Footer Placeholder 4">
            <a:extLst>
              <a:ext uri="{FF2B5EF4-FFF2-40B4-BE49-F238E27FC236}">
                <a16:creationId xmlns:a16="http://schemas.microsoft.com/office/drawing/2014/main" id="{4F1A0718-6852-49B1-8243-276165D6056D}"/>
              </a:ext>
            </a:extLst>
          </p:cNvPr>
          <p:cNvSpPr>
            <a:spLocks noGrp="1"/>
          </p:cNvSpPr>
          <p:nvPr>
            <p:ph type="ftr" sz="quarter" idx="11"/>
          </p:nvPr>
        </p:nvSpPr>
        <p:spPr/>
        <p:txBody>
          <a:bodyPr/>
          <a:lstStyle/>
          <a:p>
            <a:r>
              <a:rPr lang="en-IN"/>
              <a:t>Natural Language Processing</a:t>
            </a:r>
          </a:p>
        </p:txBody>
      </p:sp>
      <p:sp>
        <p:nvSpPr>
          <p:cNvPr id="6" name="Slide Number Placeholder 5">
            <a:extLst>
              <a:ext uri="{FF2B5EF4-FFF2-40B4-BE49-F238E27FC236}">
                <a16:creationId xmlns:a16="http://schemas.microsoft.com/office/drawing/2014/main" id="{587EBCCB-21A6-4E98-8933-849E81BB2864}"/>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2830649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F04D9-AFFB-4DFA-AB61-644C3A3654C4}" type="datetime1">
              <a:rPr lang="en-IN" smtClean="0"/>
              <a:t>11-02-2023</a:t>
            </a:fld>
            <a:endParaRPr lang="en-IN"/>
          </a:p>
        </p:txBody>
      </p:sp>
      <p:sp>
        <p:nvSpPr>
          <p:cNvPr id="6" name="Footer Placeholder 5"/>
          <p:cNvSpPr>
            <a:spLocks noGrp="1"/>
          </p:cNvSpPr>
          <p:nvPr>
            <p:ph type="ftr" sz="quarter" idx="11"/>
          </p:nvPr>
        </p:nvSpPr>
        <p:spPr/>
        <p:txBody>
          <a:bodyPr/>
          <a:lstStyle/>
          <a:p>
            <a:r>
              <a:rPr lang="en-IN"/>
              <a:t>Natural Language Processing</a:t>
            </a:r>
          </a:p>
        </p:txBody>
      </p:sp>
      <p:sp>
        <p:nvSpPr>
          <p:cNvPr id="7" name="Slide Number Placeholder 6"/>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548579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0E51-E8EC-4A9E-A2BE-14629BCEB841}" type="datetime1">
              <a:rPr lang="en-IN" smtClean="0"/>
              <a:t>11-02-2023</a:t>
            </a:fld>
            <a:endParaRPr lang="en-IN"/>
          </a:p>
        </p:txBody>
      </p:sp>
      <p:sp>
        <p:nvSpPr>
          <p:cNvPr id="5" name="Footer Placeholder 4"/>
          <p:cNvSpPr>
            <a:spLocks noGrp="1"/>
          </p:cNvSpPr>
          <p:nvPr>
            <p:ph type="ftr" sz="quarter" idx="11"/>
          </p:nvPr>
        </p:nvSpPr>
        <p:spPr/>
        <p:txBody>
          <a:bodyPr/>
          <a:lstStyle/>
          <a:p>
            <a:r>
              <a:rPr lang="en-IN"/>
              <a:t>Natural Language Processing</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390665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BCF18-9FB1-4C72-BB02-9664D45DBB9B}" type="datetime1">
              <a:rPr lang="en-IN" smtClean="0"/>
              <a:t>11-02-2023</a:t>
            </a:fld>
            <a:endParaRPr lang="en-IN"/>
          </a:p>
        </p:txBody>
      </p:sp>
      <p:sp>
        <p:nvSpPr>
          <p:cNvPr id="5" name="Footer Placeholder 4"/>
          <p:cNvSpPr>
            <a:spLocks noGrp="1"/>
          </p:cNvSpPr>
          <p:nvPr>
            <p:ph type="ftr" sz="quarter" idx="11"/>
          </p:nvPr>
        </p:nvSpPr>
        <p:spPr/>
        <p:txBody>
          <a:bodyPr/>
          <a:lstStyle/>
          <a:p>
            <a:r>
              <a:rPr lang="en-IN"/>
              <a:t>Natural Language Processing</a:t>
            </a:r>
          </a:p>
        </p:txBody>
      </p:sp>
      <p:sp>
        <p:nvSpPr>
          <p:cNvPr id="6" name="Slide Number Placeholder 5"/>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26705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C313-687A-4783-887E-91B157BFF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3C902E-AE99-42BB-BFE1-8A10939E4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7D529-9A21-49E7-9057-D9A46B151488}"/>
              </a:ext>
            </a:extLst>
          </p:cNvPr>
          <p:cNvSpPr>
            <a:spLocks noGrp="1"/>
          </p:cNvSpPr>
          <p:nvPr>
            <p:ph type="dt" sz="half" idx="10"/>
          </p:nvPr>
        </p:nvSpPr>
        <p:spPr/>
        <p:txBody>
          <a:bodyPr/>
          <a:lstStyle/>
          <a:p>
            <a:fld id="{E3118244-9FCB-4CD9-9B79-42729B7EB7D6}" type="datetime1">
              <a:rPr lang="en-IN" smtClean="0"/>
              <a:t>11-02-2023</a:t>
            </a:fld>
            <a:endParaRPr lang="en-IN"/>
          </a:p>
        </p:txBody>
      </p:sp>
      <p:sp>
        <p:nvSpPr>
          <p:cNvPr id="5" name="Footer Placeholder 4">
            <a:extLst>
              <a:ext uri="{FF2B5EF4-FFF2-40B4-BE49-F238E27FC236}">
                <a16:creationId xmlns:a16="http://schemas.microsoft.com/office/drawing/2014/main" id="{43F86A77-E850-4EF5-A05F-B59FC9A55633}"/>
              </a:ext>
            </a:extLst>
          </p:cNvPr>
          <p:cNvSpPr>
            <a:spLocks noGrp="1"/>
          </p:cNvSpPr>
          <p:nvPr>
            <p:ph type="ftr" sz="quarter" idx="11"/>
          </p:nvPr>
        </p:nvSpPr>
        <p:spPr/>
        <p:txBody>
          <a:bodyPr/>
          <a:lstStyle/>
          <a:p>
            <a:r>
              <a:rPr lang="en-IN"/>
              <a:t>Natural Language Processing</a:t>
            </a:r>
          </a:p>
        </p:txBody>
      </p:sp>
      <p:sp>
        <p:nvSpPr>
          <p:cNvPr id="6" name="Slide Number Placeholder 5">
            <a:extLst>
              <a:ext uri="{FF2B5EF4-FFF2-40B4-BE49-F238E27FC236}">
                <a16:creationId xmlns:a16="http://schemas.microsoft.com/office/drawing/2014/main" id="{293B85E3-3EAC-47DB-80E9-A1495A891F31}"/>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59471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8EB5-BF6A-40FC-9605-7385E99C4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D3ED06-ECA6-481E-A0F7-C907E389E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F2787E-46F1-4BDF-A320-95F998155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EC052F-86C7-4249-9952-289B218AB9DE}"/>
              </a:ext>
            </a:extLst>
          </p:cNvPr>
          <p:cNvSpPr>
            <a:spLocks noGrp="1"/>
          </p:cNvSpPr>
          <p:nvPr>
            <p:ph type="dt" sz="half" idx="10"/>
          </p:nvPr>
        </p:nvSpPr>
        <p:spPr/>
        <p:txBody>
          <a:bodyPr/>
          <a:lstStyle/>
          <a:p>
            <a:fld id="{6FB41AEF-03C7-41AA-85FD-C33706D50FD4}" type="datetime1">
              <a:rPr lang="en-IN" smtClean="0"/>
              <a:t>11-02-2023</a:t>
            </a:fld>
            <a:endParaRPr lang="en-IN"/>
          </a:p>
        </p:txBody>
      </p:sp>
      <p:sp>
        <p:nvSpPr>
          <p:cNvPr id="6" name="Footer Placeholder 5">
            <a:extLst>
              <a:ext uri="{FF2B5EF4-FFF2-40B4-BE49-F238E27FC236}">
                <a16:creationId xmlns:a16="http://schemas.microsoft.com/office/drawing/2014/main" id="{84F597A7-F375-4481-B187-7AA67EE4A63D}"/>
              </a:ext>
            </a:extLst>
          </p:cNvPr>
          <p:cNvSpPr>
            <a:spLocks noGrp="1"/>
          </p:cNvSpPr>
          <p:nvPr>
            <p:ph type="ftr" sz="quarter" idx="11"/>
          </p:nvPr>
        </p:nvSpPr>
        <p:spPr/>
        <p:txBody>
          <a:bodyPr/>
          <a:lstStyle/>
          <a:p>
            <a:r>
              <a:rPr lang="en-IN"/>
              <a:t>Natural Language Processing</a:t>
            </a:r>
          </a:p>
        </p:txBody>
      </p:sp>
      <p:sp>
        <p:nvSpPr>
          <p:cNvPr id="7" name="Slide Number Placeholder 6">
            <a:extLst>
              <a:ext uri="{FF2B5EF4-FFF2-40B4-BE49-F238E27FC236}">
                <a16:creationId xmlns:a16="http://schemas.microsoft.com/office/drawing/2014/main" id="{1145E97D-2394-496D-9CB3-174BC0083F81}"/>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5865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37C2-E55E-4D4A-8F8C-37B5C64E53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6993D1-3FFF-4783-9785-41109EE80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3C15F-79C8-429F-B18B-7CE428403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DB1CAD-3B89-4A2B-B074-BB9EB1668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DE531-3008-45B0-B700-288592BBE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5BE44D-E1E9-44E4-8629-3B1058F8A042}"/>
              </a:ext>
            </a:extLst>
          </p:cNvPr>
          <p:cNvSpPr>
            <a:spLocks noGrp="1"/>
          </p:cNvSpPr>
          <p:nvPr>
            <p:ph type="dt" sz="half" idx="10"/>
          </p:nvPr>
        </p:nvSpPr>
        <p:spPr/>
        <p:txBody>
          <a:bodyPr/>
          <a:lstStyle/>
          <a:p>
            <a:fld id="{36DE4543-8B41-45E7-97E8-90DE206AD2C6}" type="datetime1">
              <a:rPr lang="en-IN" smtClean="0"/>
              <a:t>11-02-2023</a:t>
            </a:fld>
            <a:endParaRPr lang="en-IN"/>
          </a:p>
        </p:txBody>
      </p:sp>
      <p:sp>
        <p:nvSpPr>
          <p:cNvPr id="8" name="Footer Placeholder 7">
            <a:extLst>
              <a:ext uri="{FF2B5EF4-FFF2-40B4-BE49-F238E27FC236}">
                <a16:creationId xmlns:a16="http://schemas.microsoft.com/office/drawing/2014/main" id="{09E82AFB-84F6-4488-82CB-9C8ED5709E9E}"/>
              </a:ext>
            </a:extLst>
          </p:cNvPr>
          <p:cNvSpPr>
            <a:spLocks noGrp="1"/>
          </p:cNvSpPr>
          <p:nvPr>
            <p:ph type="ftr" sz="quarter" idx="11"/>
          </p:nvPr>
        </p:nvSpPr>
        <p:spPr/>
        <p:txBody>
          <a:bodyPr/>
          <a:lstStyle/>
          <a:p>
            <a:r>
              <a:rPr lang="en-IN"/>
              <a:t>Natural Language Processing</a:t>
            </a:r>
          </a:p>
        </p:txBody>
      </p:sp>
      <p:sp>
        <p:nvSpPr>
          <p:cNvPr id="9" name="Slide Number Placeholder 8">
            <a:extLst>
              <a:ext uri="{FF2B5EF4-FFF2-40B4-BE49-F238E27FC236}">
                <a16:creationId xmlns:a16="http://schemas.microsoft.com/office/drawing/2014/main" id="{21843D7D-9150-460B-9981-318ED4F9918F}"/>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420497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59E9-9F2C-4FCE-A55D-67F69C9E57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4D9652-5C96-43D3-9E76-52E0C47B37FF}"/>
              </a:ext>
            </a:extLst>
          </p:cNvPr>
          <p:cNvSpPr>
            <a:spLocks noGrp="1"/>
          </p:cNvSpPr>
          <p:nvPr>
            <p:ph type="dt" sz="half" idx="10"/>
          </p:nvPr>
        </p:nvSpPr>
        <p:spPr/>
        <p:txBody>
          <a:bodyPr/>
          <a:lstStyle/>
          <a:p>
            <a:fld id="{C318A8E7-390D-428E-A3A6-B495FA567773}" type="datetime1">
              <a:rPr lang="en-IN" smtClean="0"/>
              <a:t>11-02-2023</a:t>
            </a:fld>
            <a:endParaRPr lang="en-IN"/>
          </a:p>
        </p:txBody>
      </p:sp>
      <p:sp>
        <p:nvSpPr>
          <p:cNvPr id="4" name="Footer Placeholder 3">
            <a:extLst>
              <a:ext uri="{FF2B5EF4-FFF2-40B4-BE49-F238E27FC236}">
                <a16:creationId xmlns:a16="http://schemas.microsoft.com/office/drawing/2014/main" id="{39F0B8E9-2EE0-44FE-8F24-6047DC561D20}"/>
              </a:ext>
            </a:extLst>
          </p:cNvPr>
          <p:cNvSpPr>
            <a:spLocks noGrp="1"/>
          </p:cNvSpPr>
          <p:nvPr>
            <p:ph type="ftr" sz="quarter" idx="11"/>
          </p:nvPr>
        </p:nvSpPr>
        <p:spPr/>
        <p:txBody>
          <a:bodyPr/>
          <a:lstStyle/>
          <a:p>
            <a:r>
              <a:rPr lang="en-IN"/>
              <a:t>Natural Language Processing</a:t>
            </a:r>
          </a:p>
        </p:txBody>
      </p:sp>
      <p:sp>
        <p:nvSpPr>
          <p:cNvPr id="5" name="Slide Number Placeholder 4">
            <a:extLst>
              <a:ext uri="{FF2B5EF4-FFF2-40B4-BE49-F238E27FC236}">
                <a16:creationId xmlns:a16="http://schemas.microsoft.com/office/drawing/2014/main" id="{26E3E49D-2AF4-4017-AEA7-FB3FBBCA8767}"/>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14346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F7F8F-CB3E-4AB6-B141-7718DFAC8F71}"/>
              </a:ext>
            </a:extLst>
          </p:cNvPr>
          <p:cNvSpPr>
            <a:spLocks noGrp="1"/>
          </p:cNvSpPr>
          <p:nvPr>
            <p:ph type="dt" sz="half" idx="10"/>
          </p:nvPr>
        </p:nvSpPr>
        <p:spPr/>
        <p:txBody>
          <a:bodyPr/>
          <a:lstStyle/>
          <a:p>
            <a:fld id="{998C0E7F-05F5-4958-B1D5-57B92A46585D}" type="datetime1">
              <a:rPr lang="en-IN" smtClean="0"/>
              <a:t>11-02-2023</a:t>
            </a:fld>
            <a:endParaRPr lang="en-IN"/>
          </a:p>
        </p:txBody>
      </p:sp>
      <p:sp>
        <p:nvSpPr>
          <p:cNvPr id="3" name="Footer Placeholder 2">
            <a:extLst>
              <a:ext uri="{FF2B5EF4-FFF2-40B4-BE49-F238E27FC236}">
                <a16:creationId xmlns:a16="http://schemas.microsoft.com/office/drawing/2014/main" id="{41BC5A0D-45E0-411C-B059-FB4529D0D14D}"/>
              </a:ext>
            </a:extLst>
          </p:cNvPr>
          <p:cNvSpPr>
            <a:spLocks noGrp="1"/>
          </p:cNvSpPr>
          <p:nvPr>
            <p:ph type="ftr" sz="quarter" idx="11"/>
          </p:nvPr>
        </p:nvSpPr>
        <p:spPr/>
        <p:txBody>
          <a:bodyPr/>
          <a:lstStyle/>
          <a:p>
            <a:r>
              <a:rPr lang="en-IN"/>
              <a:t>Natural Language Processing</a:t>
            </a:r>
          </a:p>
        </p:txBody>
      </p:sp>
      <p:sp>
        <p:nvSpPr>
          <p:cNvPr id="4" name="Slide Number Placeholder 3">
            <a:extLst>
              <a:ext uri="{FF2B5EF4-FFF2-40B4-BE49-F238E27FC236}">
                <a16:creationId xmlns:a16="http://schemas.microsoft.com/office/drawing/2014/main" id="{FC863A6C-3DC0-4709-AF57-A2299C936EC4}"/>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35778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0D24-865F-4955-A878-6A062A86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BEBD3F-41CF-49A1-AB98-2EF7FFB32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1A77-BC51-4E9A-829F-555BEC709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9D421-85A4-4794-8E8B-3F62659AE191}"/>
              </a:ext>
            </a:extLst>
          </p:cNvPr>
          <p:cNvSpPr>
            <a:spLocks noGrp="1"/>
          </p:cNvSpPr>
          <p:nvPr>
            <p:ph type="dt" sz="half" idx="10"/>
          </p:nvPr>
        </p:nvSpPr>
        <p:spPr/>
        <p:txBody>
          <a:bodyPr/>
          <a:lstStyle/>
          <a:p>
            <a:fld id="{EB2474EF-3A3A-4B1F-B02C-5DB8D7546D33}" type="datetime1">
              <a:rPr lang="en-IN" smtClean="0"/>
              <a:t>11-02-2023</a:t>
            </a:fld>
            <a:endParaRPr lang="en-IN"/>
          </a:p>
        </p:txBody>
      </p:sp>
      <p:sp>
        <p:nvSpPr>
          <p:cNvPr id="6" name="Footer Placeholder 5">
            <a:extLst>
              <a:ext uri="{FF2B5EF4-FFF2-40B4-BE49-F238E27FC236}">
                <a16:creationId xmlns:a16="http://schemas.microsoft.com/office/drawing/2014/main" id="{5B647EF5-1192-4FC3-BDCF-E10C40D51165}"/>
              </a:ext>
            </a:extLst>
          </p:cNvPr>
          <p:cNvSpPr>
            <a:spLocks noGrp="1"/>
          </p:cNvSpPr>
          <p:nvPr>
            <p:ph type="ftr" sz="quarter" idx="11"/>
          </p:nvPr>
        </p:nvSpPr>
        <p:spPr/>
        <p:txBody>
          <a:bodyPr/>
          <a:lstStyle/>
          <a:p>
            <a:r>
              <a:rPr lang="en-IN"/>
              <a:t>Natural Language Processing</a:t>
            </a:r>
          </a:p>
        </p:txBody>
      </p:sp>
      <p:sp>
        <p:nvSpPr>
          <p:cNvPr id="7" name="Slide Number Placeholder 6">
            <a:extLst>
              <a:ext uri="{FF2B5EF4-FFF2-40B4-BE49-F238E27FC236}">
                <a16:creationId xmlns:a16="http://schemas.microsoft.com/office/drawing/2014/main" id="{703A746D-3F81-49C0-8D6C-744556236ACE}"/>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338331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4BA5-340F-4FA0-96C7-41763A9E7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DFBE52-51C1-4A8B-9B96-C1710E2B0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A47D86-B735-4F99-AC31-3B4E27476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7BD56-E6DE-4E38-ACB7-920748EBD114}"/>
              </a:ext>
            </a:extLst>
          </p:cNvPr>
          <p:cNvSpPr>
            <a:spLocks noGrp="1"/>
          </p:cNvSpPr>
          <p:nvPr>
            <p:ph type="dt" sz="half" idx="10"/>
          </p:nvPr>
        </p:nvSpPr>
        <p:spPr/>
        <p:txBody>
          <a:bodyPr/>
          <a:lstStyle/>
          <a:p>
            <a:fld id="{90F6C808-4474-41F8-984B-F28507EAEA84}" type="datetime1">
              <a:rPr lang="en-IN" smtClean="0"/>
              <a:t>11-02-2023</a:t>
            </a:fld>
            <a:endParaRPr lang="en-IN"/>
          </a:p>
        </p:txBody>
      </p:sp>
      <p:sp>
        <p:nvSpPr>
          <p:cNvPr id="6" name="Footer Placeholder 5">
            <a:extLst>
              <a:ext uri="{FF2B5EF4-FFF2-40B4-BE49-F238E27FC236}">
                <a16:creationId xmlns:a16="http://schemas.microsoft.com/office/drawing/2014/main" id="{30F78C35-187F-41EF-923B-53722CC7F0D6}"/>
              </a:ext>
            </a:extLst>
          </p:cNvPr>
          <p:cNvSpPr>
            <a:spLocks noGrp="1"/>
          </p:cNvSpPr>
          <p:nvPr>
            <p:ph type="ftr" sz="quarter" idx="11"/>
          </p:nvPr>
        </p:nvSpPr>
        <p:spPr/>
        <p:txBody>
          <a:bodyPr/>
          <a:lstStyle/>
          <a:p>
            <a:r>
              <a:rPr lang="en-IN"/>
              <a:t>Natural Language Processing</a:t>
            </a:r>
          </a:p>
        </p:txBody>
      </p:sp>
      <p:sp>
        <p:nvSpPr>
          <p:cNvPr id="7" name="Slide Number Placeholder 6">
            <a:extLst>
              <a:ext uri="{FF2B5EF4-FFF2-40B4-BE49-F238E27FC236}">
                <a16:creationId xmlns:a16="http://schemas.microsoft.com/office/drawing/2014/main" id="{D4EF40CC-E9CD-413A-B381-D03C69A5146A}"/>
              </a:ext>
            </a:extLst>
          </p:cNvPr>
          <p:cNvSpPr>
            <a:spLocks noGrp="1"/>
          </p:cNvSpPr>
          <p:nvPr>
            <p:ph type="sldNum" sz="quarter" idx="12"/>
          </p:nvPr>
        </p:nvSpPr>
        <p:spPr/>
        <p:txBody>
          <a:bodyPr/>
          <a:lstStyle/>
          <a:p>
            <a:fld id="{2D9BF2F0-AB19-4155-B583-AB4D703A0CA5}" type="slidenum">
              <a:rPr lang="en-IN" smtClean="0"/>
              <a:t>‹#›</a:t>
            </a:fld>
            <a:endParaRPr lang="en-IN"/>
          </a:p>
        </p:txBody>
      </p:sp>
    </p:spTree>
    <p:extLst>
      <p:ext uri="{BB962C8B-B14F-4D97-AF65-F5344CB8AC3E}">
        <p14:creationId xmlns:p14="http://schemas.microsoft.com/office/powerpoint/2010/main" val="159626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2DC90-E6E4-4BDB-BF5A-580A1E735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3DB647-5D4F-4980-BD90-0C26E266B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0FA6E-8789-454F-A484-C98B462DE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82B1D-D73C-4309-AB00-E0E605672092}" type="datetime1">
              <a:rPr lang="en-IN" smtClean="0"/>
              <a:t>11-02-2023</a:t>
            </a:fld>
            <a:endParaRPr lang="en-IN"/>
          </a:p>
        </p:txBody>
      </p:sp>
      <p:sp>
        <p:nvSpPr>
          <p:cNvPr id="5" name="Footer Placeholder 4">
            <a:extLst>
              <a:ext uri="{FF2B5EF4-FFF2-40B4-BE49-F238E27FC236}">
                <a16:creationId xmlns:a16="http://schemas.microsoft.com/office/drawing/2014/main" id="{BEAD9521-C3F7-4122-A4C8-D07E94EC1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Natural Language Processing</a:t>
            </a:r>
          </a:p>
        </p:txBody>
      </p:sp>
      <p:sp>
        <p:nvSpPr>
          <p:cNvPr id="6" name="Slide Number Placeholder 5">
            <a:extLst>
              <a:ext uri="{FF2B5EF4-FFF2-40B4-BE49-F238E27FC236}">
                <a16:creationId xmlns:a16="http://schemas.microsoft.com/office/drawing/2014/main" id="{660281A9-FDF8-46D1-B7DD-BAB5578625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BF2F0-AB19-4155-B583-AB4D703A0CA5}" type="slidenum">
              <a:rPr lang="en-IN" smtClean="0"/>
              <a:t>‹#›</a:t>
            </a:fld>
            <a:endParaRPr lang="en-IN"/>
          </a:p>
        </p:txBody>
      </p:sp>
    </p:spTree>
    <p:extLst>
      <p:ext uri="{BB962C8B-B14F-4D97-AF65-F5344CB8AC3E}">
        <p14:creationId xmlns:p14="http://schemas.microsoft.com/office/powerpoint/2010/main" val="142895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2AE4B-F237-46A1-B89A-BBA7C2FD786B}" type="datetime1">
              <a:rPr lang="en-IN" smtClean="0"/>
              <a:t>11-02-2023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Natural Language Processing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BF2F0-AB19-4155-B583-AB4D703A0CA5}" type="slidenum">
              <a:rPr lang="en-IN" smtClean="0"/>
              <a:t>‹#›</a:t>
            </a:fld>
            <a:endParaRPr lang="en-IN"/>
          </a:p>
        </p:txBody>
      </p:sp>
    </p:spTree>
    <p:extLst>
      <p:ext uri="{BB962C8B-B14F-4D97-AF65-F5344CB8AC3E}">
        <p14:creationId xmlns:p14="http://schemas.microsoft.com/office/powerpoint/2010/main" val="32107289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5F8E-CE3F-4C7F-BB61-2CF55EAEFC11}"/>
              </a:ext>
            </a:extLst>
          </p:cNvPr>
          <p:cNvSpPr>
            <a:spLocks noGrp="1"/>
          </p:cNvSpPr>
          <p:nvPr>
            <p:ph type="ctrTitle"/>
          </p:nvPr>
        </p:nvSpPr>
        <p:spPr>
          <a:xfrm>
            <a:off x="1524000" y="1540453"/>
            <a:ext cx="9144000" cy="2397600"/>
          </a:xfrm>
        </p:spPr>
        <p:txBody>
          <a:bodyPr>
            <a:noAutofit/>
          </a:bodyPr>
          <a:lstStyle/>
          <a:p>
            <a:r>
              <a:rPr lang="en-US" b="1" dirty="0">
                <a:solidFill>
                  <a:srgbClr val="7631AD"/>
                </a:solidFill>
                <a:latin typeface="Titillium"/>
              </a:rPr>
              <a:t>Webpage Specific Chatbot</a:t>
            </a:r>
            <a:endParaRPr lang="en-IN" b="1" dirty="0">
              <a:solidFill>
                <a:srgbClr val="7631AD"/>
              </a:solidFill>
              <a:latin typeface="Titillium"/>
            </a:endParaRPr>
          </a:p>
        </p:txBody>
      </p:sp>
    </p:spTree>
    <p:extLst>
      <p:ext uri="{BB962C8B-B14F-4D97-AF65-F5344CB8AC3E}">
        <p14:creationId xmlns:p14="http://schemas.microsoft.com/office/powerpoint/2010/main" val="3225856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Sample - Outputs</a:t>
            </a:r>
            <a:endParaRPr lang="en-IN" dirty="0"/>
          </a:p>
        </p:txBody>
      </p:sp>
      <p:sp>
        <p:nvSpPr>
          <p:cNvPr id="4" name="Date Placeholder 3">
            <a:extLst>
              <a:ext uri="{FF2B5EF4-FFF2-40B4-BE49-F238E27FC236}">
                <a16:creationId xmlns:a16="http://schemas.microsoft.com/office/drawing/2014/main" id="{1CFD3020-7745-4B7B-B162-6F75FA43620D}"/>
              </a:ext>
            </a:extLst>
          </p:cNvPr>
          <p:cNvSpPr>
            <a:spLocks noGrp="1"/>
          </p:cNvSpPr>
          <p:nvPr>
            <p:ph type="dt" sz="half" idx="10"/>
          </p:nvPr>
        </p:nvSpPr>
        <p:spPr/>
        <p:txBody>
          <a:bodyPr/>
          <a:lstStyle/>
          <a:p>
            <a:fld id="{8FC221F0-16A4-40A7-8ED6-49805BC9C2FE}" type="datetime1">
              <a:rPr lang="en-IN" smtClean="0"/>
              <a:t>11-02-2023</a:t>
            </a:fld>
            <a:endParaRPr lang="en-IN"/>
          </a:p>
        </p:txBody>
      </p:sp>
      <p:sp>
        <p:nvSpPr>
          <p:cNvPr id="6" name="Footer Placeholder 5">
            <a:extLst>
              <a:ext uri="{FF2B5EF4-FFF2-40B4-BE49-F238E27FC236}">
                <a16:creationId xmlns:a16="http://schemas.microsoft.com/office/drawing/2014/main" id="{49B2DA04-E0EF-4BF2-913D-27DFB6946718}"/>
              </a:ext>
            </a:extLst>
          </p:cNvPr>
          <p:cNvSpPr>
            <a:spLocks noGrp="1"/>
          </p:cNvSpPr>
          <p:nvPr>
            <p:ph type="ftr" sz="quarter" idx="11"/>
          </p:nvPr>
        </p:nvSpPr>
        <p:spPr/>
        <p:txBody>
          <a:bodyPr/>
          <a:lstStyle/>
          <a:p>
            <a:r>
              <a:rPr lang="en-IN"/>
              <a:t>Natural Language Processing</a:t>
            </a:r>
            <a:endParaRPr lang="en-IN" dirty="0"/>
          </a:p>
        </p:txBody>
      </p:sp>
      <p:sp>
        <p:nvSpPr>
          <p:cNvPr id="7" name="Slide Number Placeholder 6">
            <a:extLst>
              <a:ext uri="{FF2B5EF4-FFF2-40B4-BE49-F238E27FC236}">
                <a16:creationId xmlns:a16="http://schemas.microsoft.com/office/drawing/2014/main" id="{E5B1CB4A-8A30-405E-B7C7-63718A8896B2}"/>
              </a:ext>
            </a:extLst>
          </p:cNvPr>
          <p:cNvSpPr>
            <a:spLocks noGrp="1"/>
          </p:cNvSpPr>
          <p:nvPr>
            <p:ph type="sldNum" sz="quarter" idx="12"/>
          </p:nvPr>
        </p:nvSpPr>
        <p:spPr/>
        <p:txBody>
          <a:bodyPr/>
          <a:lstStyle/>
          <a:p>
            <a:fld id="{2D9BF2F0-AB19-4155-B583-AB4D703A0CA5}" type="slidenum">
              <a:rPr lang="en-IN" smtClean="0"/>
              <a:t>10</a:t>
            </a:fld>
            <a:endParaRPr lang="en-IN"/>
          </a:p>
        </p:txBody>
      </p:sp>
      <p:pic>
        <p:nvPicPr>
          <p:cNvPr id="3" name="Picture 2">
            <a:extLst>
              <a:ext uri="{FF2B5EF4-FFF2-40B4-BE49-F238E27FC236}">
                <a16:creationId xmlns:a16="http://schemas.microsoft.com/office/drawing/2014/main" id="{175AD569-D1DE-40C4-B06B-C3125A556F8C}"/>
              </a:ext>
            </a:extLst>
          </p:cNvPr>
          <p:cNvPicPr>
            <a:picLocks noChangeAspect="1"/>
          </p:cNvPicPr>
          <p:nvPr/>
        </p:nvPicPr>
        <p:blipFill>
          <a:blip r:embed="rId2"/>
          <a:stretch>
            <a:fillRect/>
          </a:stretch>
        </p:blipFill>
        <p:spPr>
          <a:xfrm>
            <a:off x="838200" y="2005934"/>
            <a:ext cx="10668185" cy="34050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69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Sample - Outputs</a:t>
            </a:r>
            <a:endParaRPr lang="en-IN" dirty="0"/>
          </a:p>
        </p:txBody>
      </p:sp>
      <p:sp>
        <p:nvSpPr>
          <p:cNvPr id="4" name="Date Placeholder 3">
            <a:extLst>
              <a:ext uri="{FF2B5EF4-FFF2-40B4-BE49-F238E27FC236}">
                <a16:creationId xmlns:a16="http://schemas.microsoft.com/office/drawing/2014/main" id="{1CFD3020-7745-4B7B-B162-6F75FA43620D}"/>
              </a:ext>
            </a:extLst>
          </p:cNvPr>
          <p:cNvSpPr>
            <a:spLocks noGrp="1"/>
          </p:cNvSpPr>
          <p:nvPr>
            <p:ph type="dt" sz="half" idx="10"/>
          </p:nvPr>
        </p:nvSpPr>
        <p:spPr/>
        <p:txBody>
          <a:bodyPr/>
          <a:lstStyle/>
          <a:p>
            <a:fld id="{8FC221F0-16A4-40A7-8ED6-49805BC9C2FE}" type="datetime1">
              <a:rPr lang="en-IN" smtClean="0"/>
              <a:t>11-02-2023</a:t>
            </a:fld>
            <a:endParaRPr lang="en-IN"/>
          </a:p>
        </p:txBody>
      </p:sp>
      <p:sp>
        <p:nvSpPr>
          <p:cNvPr id="6" name="Footer Placeholder 5">
            <a:extLst>
              <a:ext uri="{FF2B5EF4-FFF2-40B4-BE49-F238E27FC236}">
                <a16:creationId xmlns:a16="http://schemas.microsoft.com/office/drawing/2014/main" id="{49B2DA04-E0EF-4BF2-913D-27DFB6946718}"/>
              </a:ext>
            </a:extLst>
          </p:cNvPr>
          <p:cNvSpPr>
            <a:spLocks noGrp="1"/>
          </p:cNvSpPr>
          <p:nvPr>
            <p:ph type="ftr" sz="quarter" idx="11"/>
          </p:nvPr>
        </p:nvSpPr>
        <p:spPr/>
        <p:txBody>
          <a:bodyPr/>
          <a:lstStyle/>
          <a:p>
            <a:r>
              <a:rPr lang="en-IN"/>
              <a:t>Natural Language Processing</a:t>
            </a:r>
            <a:endParaRPr lang="en-IN" dirty="0"/>
          </a:p>
        </p:txBody>
      </p:sp>
      <p:sp>
        <p:nvSpPr>
          <p:cNvPr id="7" name="Slide Number Placeholder 6">
            <a:extLst>
              <a:ext uri="{FF2B5EF4-FFF2-40B4-BE49-F238E27FC236}">
                <a16:creationId xmlns:a16="http://schemas.microsoft.com/office/drawing/2014/main" id="{E5B1CB4A-8A30-405E-B7C7-63718A8896B2}"/>
              </a:ext>
            </a:extLst>
          </p:cNvPr>
          <p:cNvSpPr>
            <a:spLocks noGrp="1"/>
          </p:cNvSpPr>
          <p:nvPr>
            <p:ph type="sldNum" sz="quarter" idx="12"/>
          </p:nvPr>
        </p:nvSpPr>
        <p:spPr/>
        <p:txBody>
          <a:bodyPr/>
          <a:lstStyle/>
          <a:p>
            <a:fld id="{2D9BF2F0-AB19-4155-B583-AB4D703A0CA5}" type="slidenum">
              <a:rPr lang="en-IN" smtClean="0"/>
              <a:t>11</a:t>
            </a:fld>
            <a:endParaRPr lang="en-IN"/>
          </a:p>
        </p:txBody>
      </p:sp>
      <p:pic>
        <p:nvPicPr>
          <p:cNvPr id="9" name="Picture 8">
            <a:extLst>
              <a:ext uri="{FF2B5EF4-FFF2-40B4-BE49-F238E27FC236}">
                <a16:creationId xmlns:a16="http://schemas.microsoft.com/office/drawing/2014/main" id="{19CF4BFC-CF30-4FEB-8A2F-B5B45DF646E8}"/>
              </a:ext>
            </a:extLst>
          </p:cNvPr>
          <p:cNvPicPr>
            <a:picLocks noChangeAspect="1"/>
          </p:cNvPicPr>
          <p:nvPr/>
        </p:nvPicPr>
        <p:blipFill>
          <a:blip r:embed="rId2"/>
          <a:stretch>
            <a:fillRect/>
          </a:stretch>
        </p:blipFill>
        <p:spPr>
          <a:xfrm>
            <a:off x="1418921" y="1690688"/>
            <a:ext cx="9354158" cy="4038875"/>
          </a:xfrm>
          <a:prstGeom prst="rect">
            <a:avLst/>
          </a:prstGeom>
        </p:spPr>
      </p:pic>
      <p:pic>
        <p:nvPicPr>
          <p:cNvPr id="10" name="Picture 9">
            <a:extLst>
              <a:ext uri="{FF2B5EF4-FFF2-40B4-BE49-F238E27FC236}">
                <a16:creationId xmlns:a16="http://schemas.microsoft.com/office/drawing/2014/main" id="{3D6151E0-4D4B-426D-B3E9-EA493635AF4C}"/>
              </a:ext>
            </a:extLst>
          </p:cNvPr>
          <p:cNvPicPr>
            <a:picLocks noChangeAspect="1"/>
          </p:cNvPicPr>
          <p:nvPr/>
        </p:nvPicPr>
        <p:blipFill>
          <a:blip r:embed="rId3"/>
          <a:stretch>
            <a:fillRect/>
          </a:stretch>
        </p:blipFill>
        <p:spPr>
          <a:xfrm>
            <a:off x="1418921" y="1690688"/>
            <a:ext cx="9354158" cy="4039715"/>
          </a:xfrm>
          <a:prstGeom prst="rect">
            <a:avLst/>
          </a:prstGeom>
        </p:spPr>
      </p:pic>
      <p:pic>
        <p:nvPicPr>
          <p:cNvPr id="11" name="Picture 10">
            <a:extLst>
              <a:ext uri="{FF2B5EF4-FFF2-40B4-BE49-F238E27FC236}">
                <a16:creationId xmlns:a16="http://schemas.microsoft.com/office/drawing/2014/main" id="{46D8FFFC-C850-48AA-BBB1-DFC31E493EDF}"/>
              </a:ext>
            </a:extLst>
          </p:cNvPr>
          <p:cNvPicPr>
            <a:picLocks noChangeAspect="1"/>
          </p:cNvPicPr>
          <p:nvPr/>
        </p:nvPicPr>
        <p:blipFill>
          <a:blip r:embed="rId4"/>
          <a:stretch>
            <a:fillRect/>
          </a:stretch>
        </p:blipFill>
        <p:spPr>
          <a:xfrm>
            <a:off x="1418921" y="1689848"/>
            <a:ext cx="9354158" cy="4017728"/>
          </a:xfrm>
          <a:prstGeom prst="rect">
            <a:avLst/>
          </a:prstGeom>
        </p:spPr>
      </p:pic>
      <p:pic>
        <p:nvPicPr>
          <p:cNvPr id="12" name="Picture 11">
            <a:extLst>
              <a:ext uri="{FF2B5EF4-FFF2-40B4-BE49-F238E27FC236}">
                <a16:creationId xmlns:a16="http://schemas.microsoft.com/office/drawing/2014/main" id="{DFB3F19D-45F0-4954-A72A-E96AC70511FB}"/>
              </a:ext>
            </a:extLst>
          </p:cNvPr>
          <p:cNvPicPr>
            <a:picLocks noChangeAspect="1"/>
          </p:cNvPicPr>
          <p:nvPr/>
        </p:nvPicPr>
        <p:blipFill>
          <a:blip r:embed="rId5"/>
          <a:stretch>
            <a:fillRect/>
          </a:stretch>
        </p:blipFill>
        <p:spPr>
          <a:xfrm>
            <a:off x="1418921" y="1689848"/>
            <a:ext cx="9354158" cy="4045873"/>
          </a:xfrm>
          <a:prstGeom prst="rect">
            <a:avLst/>
          </a:prstGeom>
        </p:spPr>
      </p:pic>
    </p:spTree>
    <p:extLst>
      <p:ext uri="{BB962C8B-B14F-4D97-AF65-F5344CB8AC3E}">
        <p14:creationId xmlns:p14="http://schemas.microsoft.com/office/powerpoint/2010/main" val="119115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References</a:t>
            </a:r>
            <a:endParaRPr lang="en-IN" dirty="0"/>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8"/>
            <a:ext cx="10515600" cy="4665662"/>
          </a:xfrm>
        </p:spPr>
        <p:txBody>
          <a:bodyPr>
            <a:noAutofit/>
          </a:bodyPr>
          <a:lstStyle/>
          <a:p>
            <a:pPr marL="514350" lvl="0" indent="-514350">
              <a:lnSpc>
                <a:spcPct val="100000"/>
              </a:lnSpc>
              <a:buFont typeface="+mj-lt"/>
              <a:buAutoNum type="arabicPeriod"/>
            </a:pPr>
            <a:r>
              <a:rPr lang="en-US" sz="2000" dirty="0">
                <a:latin typeface="Titillium"/>
              </a:rPr>
              <a:t>Robin, J., 1994. Revision-based generation of natural language summaries providing historical background: corpus-based analysis, design, and implementation. Ph.D. Thesis, Columbia University.</a:t>
            </a:r>
            <a:endParaRPr lang="en-IN" sz="2000" dirty="0">
              <a:latin typeface="Titillium"/>
            </a:endParaRPr>
          </a:p>
          <a:p>
            <a:pPr marL="514350" lvl="0" indent="-514350">
              <a:lnSpc>
                <a:spcPct val="100000"/>
              </a:lnSpc>
              <a:buFont typeface="+mj-lt"/>
              <a:buAutoNum type="arabicPeriod"/>
            </a:pPr>
            <a:r>
              <a:rPr lang="en-US" sz="2000" dirty="0">
                <a:latin typeface="Titillium"/>
              </a:rPr>
              <a:t>Web Scraping with Python -- collecting data from the modern web by Ryan Mitchell</a:t>
            </a:r>
            <a:endParaRPr lang="en-IN" sz="2000" dirty="0">
              <a:latin typeface="Titillium"/>
            </a:endParaRPr>
          </a:p>
          <a:p>
            <a:pPr marL="514350" lvl="0" indent="-514350">
              <a:lnSpc>
                <a:spcPct val="100000"/>
              </a:lnSpc>
              <a:buFont typeface="+mj-lt"/>
              <a:buAutoNum type="arabicPeriod"/>
            </a:pPr>
            <a:r>
              <a:rPr lang="en-US" sz="2000" dirty="0">
                <a:latin typeface="Titillium"/>
              </a:rPr>
              <a:t>Salton, G., Singhal, A., Mitra, M., and Buckley, C. 1997. Automatic Text Structuring and Summarization. Information Processing and Management, 33(2), 193-207. Reprinted in Mani, I., and Maybury, M., eds., Advances in Automatic Text Summarization, MIT Press, pp. 341-355.</a:t>
            </a:r>
            <a:endParaRPr lang="en-IN" sz="2000" dirty="0">
              <a:latin typeface="Titillium"/>
            </a:endParaRPr>
          </a:p>
          <a:p>
            <a:pPr marL="514350" lvl="0" indent="-514350">
              <a:lnSpc>
                <a:spcPct val="100000"/>
              </a:lnSpc>
              <a:buFont typeface="+mj-lt"/>
              <a:buAutoNum type="arabicPeriod"/>
            </a:pPr>
            <a:r>
              <a:rPr lang="en-US" sz="2000" dirty="0" err="1">
                <a:latin typeface="Titillium"/>
              </a:rPr>
              <a:t>Sparck</a:t>
            </a:r>
            <a:r>
              <a:rPr lang="en-US" sz="2000" dirty="0">
                <a:latin typeface="Titillium"/>
              </a:rPr>
              <a:t>-Jones, K., and </a:t>
            </a:r>
            <a:r>
              <a:rPr lang="en-US" sz="2000" dirty="0" err="1">
                <a:latin typeface="Titillium"/>
              </a:rPr>
              <a:t>Galliers</a:t>
            </a:r>
            <a:r>
              <a:rPr lang="en-US" sz="2000" dirty="0">
                <a:latin typeface="Titillium"/>
              </a:rPr>
              <a:t>, J., 1996. Evaluating Natural Language Processing Systems: An Analysis and Review. Lecture Notes in Artificial Intelligence 1083. Springer-Verlag</a:t>
            </a:r>
            <a:endParaRPr lang="en-IN" sz="2000" dirty="0">
              <a:latin typeface="Titillium"/>
            </a:endParaRPr>
          </a:p>
          <a:p>
            <a:pPr marL="514350" lvl="0" indent="-514350">
              <a:lnSpc>
                <a:spcPct val="100000"/>
              </a:lnSpc>
              <a:buFont typeface="+mj-lt"/>
              <a:buAutoNum type="arabicPeriod"/>
            </a:pPr>
            <a:r>
              <a:rPr lang="en-US" sz="2000" dirty="0" err="1">
                <a:latin typeface="Titillium"/>
              </a:rPr>
              <a:t>Munzert</a:t>
            </a:r>
            <a:r>
              <a:rPr lang="en-US" sz="2000" dirty="0">
                <a:latin typeface="Titillium"/>
              </a:rPr>
              <a:t>, Simon. Automated Data Collection with R: A Practical Guide to Web Scraping and Text Mining. Chichester, West Sussex, United Kingdom: John Wiley &amp; Sons Inc, 2015.</a:t>
            </a:r>
            <a:endParaRPr lang="en-IN" sz="2000" dirty="0">
              <a:latin typeface="Titillium"/>
            </a:endParaRPr>
          </a:p>
        </p:txBody>
      </p:sp>
      <p:sp>
        <p:nvSpPr>
          <p:cNvPr id="4" name="Date Placeholder 3">
            <a:extLst>
              <a:ext uri="{FF2B5EF4-FFF2-40B4-BE49-F238E27FC236}">
                <a16:creationId xmlns:a16="http://schemas.microsoft.com/office/drawing/2014/main" id="{4DB34D1F-4AEE-40E9-BC30-DE71B5DBA1E6}"/>
              </a:ext>
            </a:extLst>
          </p:cNvPr>
          <p:cNvSpPr>
            <a:spLocks noGrp="1"/>
          </p:cNvSpPr>
          <p:nvPr>
            <p:ph type="dt" sz="half" idx="10"/>
          </p:nvPr>
        </p:nvSpPr>
        <p:spPr/>
        <p:txBody>
          <a:bodyPr/>
          <a:lstStyle/>
          <a:p>
            <a:fld id="{29FABEE9-53B1-48AF-BA28-E4A8F3F109F7}" type="datetime1">
              <a:rPr lang="en-IN" smtClean="0"/>
              <a:t>11-02-2023</a:t>
            </a:fld>
            <a:endParaRPr lang="en-IN"/>
          </a:p>
        </p:txBody>
      </p:sp>
      <p:sp>
        <p:nvSpPr>
          <p:cNvPr id="6" name="Footer Placeholder 5">
            <a:extLst>
              <a:ext uri="{FF2B5EF4-FFF2-40B4-BE49-F238E27FC236}">
                <a16:creationId xmlns:a16="http://schemas.microsoft.com/office/drawing/2014/main" id="{B38A2418-3B5C-4386-8037-AFF1E39EAAD9}"/>
              </a:ext>
            </a:extLst>
          </p:cNvPr>
          <p:cNvSpPr>
            <a:spLocks noGrp="1"/>
          </p:cNvSpPr>
          <p:nvPr>
            <p:ph type="ftr" sz="quarter" idx="11"/>
          </p:nvPr>
        </p:nvSpPr>
        <p:spPr/>
        <p:txBody>
          <a:bodyPr/>
          <a:lstStyle/>
          <a:p>
            <a:r>
              <a:rPr lang="en-IN"/>
              <a:t>Natural Language Processing</a:t>
            </a:r>
          </a:p>
        </p:txBody>
      </p:sp>
      <p:sp>
        <p:nvSpPr>
          <p:cNvPr id="7" name="Slide Number Placeholder 6">
            <a:extLst>
              <a:ext uri="{FF2B5EF4-FFF2-40B4-BE49-F238E27FC236}">
                <a16:creationId xmlns:a16="http://schemas.microsoft.com/office/drawing/2014/main" id="{DEDF08F8-799F-447E-B6D8-05AE317E595D}"/>
              </a:ext>
            </a:extLst>
          </p:cNvPr>
          <p:cNvSpPr>
            <a:spLocks noGrp="1"/>
          </p:cNvSpPr>
          <p:nvPr>
            <p:ph type="sldNum" sz="quarter" idx="12"/>
          </p:nvPr>
        </p:nvSpPr>
        <p:spPr/>
        <p:txBody>
          <a:bodyPr/>
          <a:lstStyle/>
          <a:p>
            <a:fld id="{2D9BF2F0-AB19-4155-B583-AB4D703A0CA5}" type="slidenum">
              <a:rPr lang="en-IN" smtClean="0"/>
              <a:t>12</a:t>
            </a:fld>
            <a:endParaRPr lang="en-IN"/>
          </a:p>
        </p:txBody>
      </p:sp>
    </p:spTree>
    <p:extLst>
      <p:ext uri="{BB962C8B-B14F-4D97-AF65-F5344CB8AC3E}">
        <p14:creationId xmlns:p14="http://schemas.microsoft.com/office/powerpoint/2010/main" val="145679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DB2D-0201-4E26-939B-671A9E249A5A}"/>
              </a:ext>
            </a:extLst>
          </p:cNvPr>
          <p:cNvSpPr>
            <a:spLocks noGrp="1"/>
          </p:cNvSpPr>
          <p:nvPr>
            <p:ph type="title"/>
          </p:nvPr>
        </p:nvSpPr>
        <p:spPr>
          <a:xfrm>
            <a:off x="838200" y="2439022"/>
            <a:ext cx="10515600" cy="1325563"/>
          </a:xfrm>
        </p:spPr>
        <p:txBody>
          <a:bodyPr>
            <a:normAutofit/>
          </a:bodyPr>
          <a:lstStyle/>
          <a:p>
            <a:pPr algn="ctr"/>
            <a:r>
              <a:rPr lang="en-US" sz="8800" b="1" dirty="0">
                <a:solidFill>
                  <a:schemeClr val="accent6">
                    <a:lumMod val="40000"/>
                    <a:lumOff val="60000"/>
                  </a:schemeClr>
                </a:solidFill>
                <a:latin typeface="Titillium"/>
              </a:rPr>
              <a:t>Thank you!</a:t>
            </a:r>
            <a:endParaRPr lang="en-IN" dirty="0">
              <a:solidFill>
                <a:schemeClr val="accent6">
                  <a:lumMod val="40000"/>
                  <a:lumOff val="60000"/>
                </a:schemeClr>
              </a:solidFill>
            </a:endParaRPr>
          </a:p>
        </p:txBody>
      </p:sp>
      <p:sp>
        <p:nvSpPr>
          <p:cNvPr id="3" name="Date Placeholder 2">
            <a:extLst>
              <a:ext uri="{FF2B5EF4-FFF2-40B4-BE49-F238E27FC236}">
                <a16:creationId xmlns:a16="http://schemas.microsoft.com/office/drawing/2014/main" id="{75CC641C-5C64-4ED7-A5D2-727ED08B1FDB}"/>
              </a:ext>
            </a:extLst>
          </p:cNvPr>
          <p:cNvSpPr>
            <a:spLocks noGrp="1"/>
          </p:cNvSpPr>
          <p:nvPr>
            <p:ph type="dt" sz="half" idx="10"/>
          </p:nvPr>
        </p:nvSpPr>
        <p:spPr/>
        <p:txBody>
          <a:bodyPr/>
          <a:lstStyle/>
          <a:p>
            <a:fld id="{3709E2F2-721E-4909-89EB-D872B4BDCA73}" type="datetime1">
              <a:rPr lang="en-IN" smtClean="0"/>
              <a:t>11-02-2023</a:t>
            </a:fld>
            <a:endParaRPr lang="en-IN"/>
          </a:p>
        </p:txBody>
      </p:sp>
      <p:sp>
        <p:nvSpPr>
          <p:cNvPr id="5" name="Footer Placeholder 4">
            <a:extLst>
              <a:ext uri="{FF2B5EF4-FFF2-40B4-BE49-F238E27FC236}">
                <a16:creationId xmlns:a16="http://schemas.microsoft.com/office/drawing/2014/main" id="{119ED84E-2CD4-48ED-9D5F-2AB3366DC256}"/>
              </a:ext>
            </a:extLst>
          </p:cNvPr>
          <p:cNvSpPr>
            <a:spLocks noGrp="1"/>
          </p:cNvSpPr>
          <p:nvPr>
            <p:ph type="ftr" sz="quarter" idx="11"/>
          </p:nvPr>
        </p:nvSpPr>
        <p:spPr/>
        <p:txBody>
          <a:bodyPr/>
          <a:lstStyle/>
          <a:p>
            <a:r>
              <a:rPr lang="en-IN"/>
              <a:t>Natural Language Processing</a:t>
            </a:r>
          </a:p>
        </p:txBody>
      </p:sp>
    </p:spTree>
    <p:extLst>
      <p:ext uri="{BB962C8B-B14F-4D97-AF65-F5344CB8AC3E}">
        <p14:creationId xmlns:p14="http://schemas.microsoft.com/office/powerpoint/2010/main" val="424613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Index</a:t>
            </a:r>
            <a:endParaRPr lang="en-IN" dirty="0"/>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8"/>
            <a:ext cx="10515600" cy="4496752"/>
          </a:xfrm>
        </p:spPr>
        <p:txBody>
          <a:bodyPr>
            <a:normAutofit/>
          </a:bodyPr>
          <a:lstStyle/>
          <a:p>
            <a:pPr algn="just"/>
            <a:r>
              <a:rPr lang="en-IN" dirty="0">
                <a:solidFill>
                  <a:srgbClr val="F60C81"/>
                </a:solidFill>
                <a:latin typeface="Titillium"/>
              </a:rPr>
              <a:t>Problem Statement</a:t>
            </a:r>
          </a:p>
          <a:p>
            <a:pPr algn="just"/>
            <a:r>
              <a:rPr lang="en-IN" dirty="0">
                <a:solidFill>
                  <a:srgbClr val="F60C81"/>
                </a:solidFill>
                <a:latin typeface="Titillium"/>
              </a:rPr>
              <a:t>Proposed Solution</a:t>
            </a:r>
          </a:p>
          <a:p>
            <a:pPr algn="just"/>
            <a:r>
              <a:rPr lang="en-IN" dirty="0">
                <a:solidFill>
                  <a:srgbClr val="F60C81"/>
                </a:solidFill>
                <a:latin typeface="Titillium"/>
              </a:rPr>
              <a:t>Abstract</a:t>
            </a:r>
          </a:p>
          <a:p>
            <a:pPr algn="just"/>
            <a:r>
              <a:rPr lang="en-IN" dirty="0">
                <a:solidFill>
                  <a:srgbClr val="F60C81"/>
                </a:solidFill>
                <a:latin typeface="Titillium"/>
              </a:rPr>
              <a:t>Tools and Technologies</a:t>
            </a:r>
          </a:p>
          <a:p>
            <a:pPr algn="just"/>
            <a:r>
              <a:rPr lang="en-IN" dirty="0">
                <a:solidFill>
                  <a:srgbClr val="F60C81"/>
                </a:solidFill>
                <a:latin typeface="Titillium"/>
              </a:rPr>
              <a:t>Input and Output</a:t>
            </a:r>
          </a:p>
          <a:p>
            <a:pPr algn="just"/>
            <a:r>
              <a:rPr lang="en-IN" dirty="0">
                <a:solidFill>
                  <a:srgbClr val="F60C81"/>
                </a:solidFill>
                <a:latin typeface="Titillium"/>
              </a:rPr>
              <a:t>Procedure</a:t>
            </a:r>
          </a:p>
          <a:p>
            <a:pPr algn="just"/>
            <a:r>
              <a:rPr lang="en-IN" dirty="0">
                <a:solidFill>
                  <a:srgbClr val="F60C81"/>
                </a:solidFill>
                <a:latin typeface="Titillium"/>
              </a:rPr>
              <a:t>Samples</a:t>
            </a:r>
          </a:p>
          <a:p>
            <a:pPr algn="just"/>
            <a:r>
              <a:rPr lang="en-IN" dirty="0">
                <a:solidFill>
                  <a:srgbClr val="F60C81"/>
                </a:solidFill>
                <a:latin typeface="Titillium"/>
              </a:rPr>
              <a:t>References</a:t>
            </a:r>
          </a:p>
        </p:txBody>
      </p:sp>
      <p:sp>
        <p:nvSpPr>
          <p:cNvPr id="4" name="Date Placeholder 3">
            <a:extLst>
              <a:ext uri="{FF2B5EF4-FFF2-40B4-BE49-F238E27FC236}">
                <a16:creationId xmlns:a16="http://schemas.microsoft.com/office/drawing/2014/main" id="{A329F189-772F-4E46-B115-2A95FAA0043A}"/>
              </a:ext>
            </a:extLst>
          </p:cNvPr>
          <p:cNvSpPr>
            <a:spLocks noGrp="1"/>
          </p:cNvSpPr>
          <p:nvPr>
            <p:ph type="dt" sz="half" idx="10"/>
          </p:nvPr>
        </p:nvSpPr>
        <p:spPr/>
        <p:txBody>
          <a:bodyPr/>
          <a:lstStyle/>
          <a:p>
            <a:fld id="{B0C9B716-C204-443B-B1A1-712C5F37D2B1}" type="datetime1">
              <a:rPr lang="en-IN" smtClean="0"/>
              <a:t>11-02-2023</a:t>
            </a:fld>
            <a:endParaRPr lang="en-IN"/>
          </a:p>
        </p:txBody>
      </p:sp>
      <p:sp>
        <p:nvSpPr>
          <p:cNvPr id="6" name="Footer Placeholder 5">
            <a:extLst>
              <a:ext uri="{FF2B5EF4-FFF2-40B4-BE49-F238E27FC236}">
                <a16:creationId xmlns:a16="http://schemas.microsoft.com/office/drawing/2014/main" id="{17375CA4-D96C-41DB-8665-195E79C1FD58}"/>
              </a:ext>
            </a:extLst>
          </p:cNvPr>
          <p:cNvSpPr>
            <a:spLocks noGrp="1"/>
          </p:cNvSpPr>
          <p:nvPr>
            <p:ph type="ftr" sz="quarter" idx="11"/>
          </p:nvPr>
        </p:nvSpPr>
        <p:spPr/>
        <p:txBody>
          <a:bodyPr/>
          <a:lstStyle/>
          <a:p>
            <a:r>
              <a:rPr lang="en-IN"/>
              <a:t>Natural Language Processing</a:t>
            </a:r>
          </a:p>
        </p:txBody>
      </p:sp>
      <p:sp>
        <p:nvSpPr>
          <p:cNvPr id="7" name="Slide Number Placeholder 6">
            <a:extLst>
              <a:ext uri="{FF2B5EF4-FFF2-40B4-BE49-F238E27FC236}">
                <a16:creationId xmlns:a16="http://schemas.microsoft.com/office/drawing/2014/main" id="{C4380C01-4912-4654-8DD9-F59335A1AA68}"/>
              </a:ext>
            </a:extLst>
          </p:cNvPr>
          <p:cNvSpPr>
            <a:spLocks noGrp="1"/>
          </p:cNvSpPr>
          <p:nvPr>
            <p:ph type="sldNum" sz="quarter" idx="12"/>
          </p:nvPr>
        </p:nvSpPr>
        <p:spPr/>
        <p:txBody>
          <a:bodyPr/>
          <a:lstStyle/>
          <a:p>
            <a:fld id="{2D9BF2F0-AB19-4155-B583-AB4D703A0CA5}" type="slidenum">
              <a:rPr lang="en-IN" smtClean="0"/>
              <a:t>2</a:t>
            </a:fld>
            <a:endParaRPr lang="en-IN"/>
          </a:p>
        </p:txBody>
      </p:sp>
    </p:spTree>
    <p:extLst>
      <p:ext uri="{BB962C8B-B14F-4D97-AF65-F5344CB8AC3E}">
        <p14:creationId xmlns:p14="http://schemas.microsoft.com/office/powerpoint/2010/main" val="347156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Problem Statement</a:t>
            </a:r>
            <a:endParaRPr lang="en-IN" dirty="0"/>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7"/>
            <a:ext cx="10515600" cy="3786285"/>
          </a:xfrm>
        </p:spPr>
        <p:txBody>
          <a:bodyPr>
            <a:noAutofit/>
          </a:bodyPr>
          <a:lstStyle/>
          <a:p>
            <a:pPr marL="0" indent="0" algn="just">
              <a:lnSpc>
                <a:spcPct val="100000"/>
              </a:lnSpc>
              <a:buNone/>
            </a:pPr>
            <a:r>
              <a:rPr lang="en-US" sz="2400" dirty="0">
                <a:latin typeface="Titillium"/>
              </a:rPr>
              <a:t>To develop a software program that will allow the user to save his time and improve efficiency in information extraction and data retrieval from an unstructured/structured data source.</a:t>
            </a:r>
          </a:p>
          <a:p>
            <a:pPr marL="0" indent="0" algn="just">
              <a:lnSpc>
                <a:spcPct val="100000"/>
              </a:lnSpc>
              <a:buNone/>
            </a:pPr>
            <a:endParaRPr lang="en-US" sz="2400" dirty="0">
              <a:latin typeface="Titillium"/>
            </a:endParaRPr>
          </a:p>
          <a:p>
            <a:pPr marL="0" indent="0" algn="just">
              <a:lnSpc>
                <a:spcPct val="100000"/>
              </a:lnSpc>
              <a:buNone/>
            </a:pPr>
            <a:r>
              <a:rPr lang="en-US" sz="2400" dirty="0">
                <a:latin typeface="Titillium"/>
              </a:rPr>
              <a:t>Data Source: Web pages</a:t>
            </a:r>
            <a:endParaRPr lang="en-IN" sz="2400" dirty="0">
              <a:latin typeface="Titillium"/>
            </a:endParaRPr>
          </a:p>
        </p:txBody>
      </p:sp>
      <p:sp>
        <p:nvSpPr>
          <p:cNvPr id="4" name="Date Placeholder 3">
            <a:extLst>
              <a:ext uri="{FF2B5EF4-FFF2-40B4-BE49-F238E27FC236}">
                <a16:creationId xmlns:a16="http://schemas.microsoft.com/office/drawing/2014/main" id="{6CB5F340-B94E-4D6C-8EFD-DFAFB9C5E51A}"/>
              </a:ext>
            </a:extLst>
          </p:cNvPr>
          <p:cNvSpPr>
            <a:spLocks noGrp="1"/>
          </p:cNvSpPr>
          <p:nvPr>
            <p:ph type="dt" sz="half" idx="10"/>
          </p:nvPr>
        </p:nvSpPr>
        <p:spPr/>
        <p:txBody>
          <a:bodyPr/>
          <a:lstStyle/>
          <a:p>
            <a:fld id="{CC352419-2B2E-4EF4-86A9-A1B0430E90A9}" type="datetime1">
              <a:rPr lang="en-IN" smtClean="0"/>
              <a:t>11-02-2023</a:t>
            </a:fld>
            <a:endParaRPr lang="en-IN"/>
          </a:p>
        </p:txBody>
      </p:sp>
      <p:sp>
        <p:nvSpPr>
          <p:cNvPr id="6" name="Footer Placeholder 5">
            <a:extLst>
              <a:ext uri="{FF2B5EF4-FFF2-40B4-BE49-F238E27FC236}">
                <a16:creationId xmlns:a16="http://schemas.microsoft.com/office/drawing/2014/main" id="{01575AE9-F8B5-4D8D-B4C3-4961986A2D0C}"/>
              </a:ext>
            </a:extLst>
          </p:cNvPr>
          <p:cNvSpPr>
            <a:spLocks noGrp="1"/>
          </p:cNvSpPr>
          <p:nvPr>
            <p:ph type="ftr" sz="quarter" idx="11"/>
          </p:nvPr>
        </p:nvSpPr>
        <p:spPr/>
        <p:txBody>
          <a:bodyPr/>
          <a:lstStyle/>
          <a:p>
            <a:r>
              <a:rPr lang="en-IN"/>
              <a:t>Natural Language Processing</a:t>
            </a:r>
          </a:p>
        </p:txBody>
      </p:sp>
      <p:sp>
        <p:nvSpPr>
          <p:cNvPr id="7" name="Slide Number Placeholder 6">
            <a:extLst>
              <a:ext uri="{FF2B5EF4-FFF2-40B4-BE49-F238E27FC236}">
                <a16:creationId xmlns:a16="http://schemas.microsoft.com/office/drawing/2014/main" id="{E9395E1B-0533-4636-B81E-EAF1E49410CA}"/>
              </a:ext>
            </a:extLst>
          </p:cNvPr>
          <p:cNvSpPr>
            <a:spLocks noGrp="1"/>
          </p:cNvSpPr>
          <p:nvPr>
            <p:ph type="sldNum" sz="quarter" idx="12"/>
          </p:nvPr>
        </p:nvSpPr>
        <p:spPr/>
        <p:txBody>
          <a:bodyPr/>
          <a:lstStyle/>
          <a:p>
            <a:fld id="{2D9BF2F0-AB19-4155-B583-AB4D703A0CA5}" type="slidenum">
              <a:rPr lang="en-IN" smtClean="0"/>
              <a:t>3</a:t>
            </a:fld>
            <a:endParaRPr lang="en-IN"/>
          </a:p>
        </p:txBody>
      </p:sp>
    </p:spTree>
    <p:extLst>
      <p:ext uri="{BB962C8B-B14F-4D97-AF65-F5344CB8AC3E}">
        <p14:creationId xmlns:p14="http://schemas.microsoft.com/office/powerpoint/2010/main" val="112091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Proposed Solution</a:t>
            </a:r>
            <a:endParaRPr lang="en-IN" dirty="0"/>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7"/>
            <a:ext cx="10515600" cy="3786285"/>
          </a:xfrm>
        </p:spPr>
        <p:txBody>
          <a:bodyPr>
            <a:noAutofit/>
          </a:bodyPr>
          <a:lstStyle/>
          <a:p>
            <a:pPr marL="0" indent="0" algn="just">
              <a:buNone/>
            </a:pPr>
            <a:r>
              <a:rPr lang="en-US" sz="2400" dirty="0">
                <a:latin typeface="Titillium"/>
              </a:rPr>
              <a:t>Our project aim is to make the user feel natural and comfortable to analyze the webpage, and the information contained in it. It’s an interactive platform for a user with a computer. Here, the webpage URL is taken as input, and the output can be the answers (both text and audio output) for the questions asked by the user and some interactive sentences.</a:t>
            </a:r>
            <a:endParaRPr lang="en-IN" sz="2400" dirty="0">
              <a:latin typeface="Titillium"/>
            </a:endParaRPr>
          </a:p>
        </p:txBody>
      </p:sp>
      <p:sp>
        <p:nvSpPr>
          <p:cNvPr id="4" name="Date Placeholder 3">
            <a:extLst>
              <a:ext uri="{FF2B5EF4-FFF2-40B4-BE49-F238E27FC236}">
                <a16:creationId xmlns:a16="http://schemas.microsoft.com/office/drawing/2014/main" id="{BD840CFB-D1ED-40B5-B0D7-506D7CB9B493}"/>
              </a:ext>
            </a:extLst>
          </p:cNvPr>
          <p:cNvSpPr>
            <a:spLocks noGrp="1"/>
          </p:cNvSpPr>
          <p:nvPr>
            <p:ph type="dt" sz="half" idx="10"/>
          </p:nvPr>
        </p:nvSpPr>
        <p:spPr/>
        <p:txBody>
          <a:bodyPr/>
          <a:lstStyle/>
          <a:p>
            <a:fld id="{23FF4C23-AB08-464F-90D1-CA24E23B6F46}" type="datetime1">
              <a:rPr lang="en-IN" smtClean="0"/>
              <a:t>11-02-2023</a:t>
            </a:fld>
            <a:endParaRPr lang="en-IN"/>
          </a:p>
        </p:txBody>
      </p:sp>
      <p:sp>
        <p:nvSpPr>
          <p:cNvPr id="6" name="Footer Placeholder 5">
            <a:extLst>
              <a:ext uri="{FF2B5EF4-FFF2-40B4-BE49-F238E27FC236}">
                <a16:creationId xmlns:a16="http://schemas.microsoft.com/office/drawing/2014/main" id="{0B448874-8B93-4D1F-B276-CE9D898D3888}"/>
              </a:ext>
            </a:extLst>
          </p:cNvPr>
          <p:cNvSpPr>
            <a:spLocks noGrp="1"/>
          </p:cNvSpPr>
          <p:nvPr>
            <p:ph type="ftr" sz="quarter" idx="11"/>
          </p:nvPr>
        </p:nvSpPr>
        <p:spPr/>
        <p:txBody>
          <a:bodyPr/>
          <a:lstStyle/>
          <a:p>
            <a:r>
              <a:rPr lang="en-IN"/>
              <a:t>Natural Language Processing</a:t>
            </a:r>
          </a:p>
        </p:txBody>
      </p:sp>
      <p:sp>
        <p:nvSpPr>
          <p:cNvPr id="7" name="Slide Number Placeholder 6">
            <a:extLst>
              <a:ext uri="{FF2B5EF4-FFF2-40B4-BE49-F238E27FC236}">
                <a16:creationId xmlns:a16="http://schemas.microsoft.com/office/drawing/2014/main" id="{2A05CE71-CD76-4114-BE10-A886E5282FA9}"/>
              </a:ext>
            </a:extLst>
          </p:cNvPr>
          <p:cNvSpPr>
            <a:spLocks noGrp="1"/>
          </p:cNvSpPr>
          <p:nvPr>
            <p:ph type="sldNum" sz="quarter" idx="12"/>
          </p:nvPr>
        </p:nvSpPr>
        <p:spPr/>
        <p:txBody>
          <a:bodyPr/>
          <a:lstStyle/>
          <a:p>
            <a:fld id="{2D9BF2F0-AB19-4155-B583-AB4D703A0CA5}" type="slidenum">
              <a:rPr lang="en-IN" smtClean="0"/>
              <a:t>4</a:t>
            </a:fld>
            <a:endParaRPr lang="en-IN"/>
          </a:p>
        </p:txBody>
      </p:sp>
    </p:spTree>
    <p:extLst>
      <p:ext uri="{BB962C8B-B14F-4D97-AF65-F5344CB8AC3E}">
        <p14:creationId xmlns:p14="http://schemas.microsoft.com/office/powerpoint/2010/main" val="114140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Abstract</a:t>
            </a:r>
            <a:endParaRPr lang="en-IN" dirty="0"/>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1690687"/>
            <a:ext cx="10515600" cy="3786285"/>
          </a:xfrm>
        </p:spPr>
        <p:txBody>
          <a:bodyPr>
            <a:noAutofit/>
          </a:bodyPr>
          <a:lstStyle/>
          <a:p>
            <a:pPr marL="0" indent="0" algn="just">
              <a:buNone/>
            </a:pPr>
            <a:r>
              <a:rPr lang="en-US" sz="2400" dirty="0">
                <a:latin typeface="Titillium"/>
              </a:rPr>
              <a:t>Webpages are the sources of information in this vast internet world. Nowadays, for extracting some data, the webpages are becoming the key player. There are so many webpages containing information related to a specific categorized topic. Also, the text present on those webpages is vast and expressive. It takes minutes, hours, and even days to read and analyze the data.</a:t>
            </a:r>
            <a:endParaRPr lang="en-IN" sz="2400" dirty="0">
              <a:latin typeface="Titillium"/>
            </a:endParaRPr>
          </a:p>
        </p:txBody>
      </p:sp>
      <p:sp>
        <p:nvSpPr>
          <p:cNvPr id="4" name="Date Placeholder 3">
            <a:extLst>
              <a:ext uri="{FF2B5EF4-FFF2-40B4-BE49-F238E27FC236}">
                <a16:creationId xmlns:a16="http://schemas.microsoft.com/office/drawing/2014/main" id="{8D9F2D3E-4847-4250-96BF-6EFC3791696B}"/>
              </a:ext>
            </a:extLst>
          </p:cNvPr>
          <p:cNvSpPr>
            <a:spLocks noGrp="1"/>
          </p:cNvSpPr>
          <p:nvPr>
            <p:ph type="dt" sz="half" idx="10"/>
          </p:nvPr>
        </p:nvSpPr>
        <p:spPr/>
        <p:txBody>
          <a:bodyPr/>
          <a:lstStyle/>
          <a:p>
            <a:fld id="{FE13DADD-CACF-47C1-A966-CB09D29B026D}" type="datetime1">
              <a:rPr lang="en-IN" smtClean="0"/>
              <a:t>11-02-2023</a:t>
            </a:fld>
            <a:endParaRPr lang="en-IN"/>
          </a:p>
        </p:txBody>
      </p:sp>
      <p:sp>
        <p:nvSpPr>
          <p:cNvPr id="6" name="Footer Placeholder 5">
            <a:extLst>
              <a:ext uri="{FF2B5EF4-FFF2-40B4-BE49-F238E27FC236}">
                <a16:creationId xmlns:a16="http://schemas.microsoft.com/office/drawing/2014/main" id="{690C553C-C531-45C4-BDD5-E191376A367B}"/>
              </a:ext>
            </a:extLst>
          </p:cNvPr>
          <p:cNvSpPr>
            <a:spLocks noGrp="1"/>
          </p:cNvSpPr>
          <p:nvPr>
            <p:ph type="ftr" sz="quarter" idx="11"/>
          </p:nvPr>
        </p:nvSpPr>
        <p:spPr/>
        <p:txBody>
          <a:bodyPr/>
          <a:lstStyle/>
          <a:p>
            <a:r>
              <a:rPr lang="en-IN"/>
              <a:t>Natural Language Processing</a:t>
            </a:r>
          </a:p>
        </p:txBody>
      </p:sp>
      <p:sp>
        <p:nvSpPr>
          <p:cNvPr id="7" name="Slide Number Placeholder 6">
            <a:extLst>
              <a:ext uri="{FF2B5EF4-FFF2-40B4-BE49-F238E27FC236}">
                <a16:creationId xmlns:a16="http://schemas.microsoft.com/office/drawing/2014/main" id="{D95822B2-3521-4102-9196-BCB01B7F6A07}"/>
              </a:ext>
            </a:extLst>
          </p:cNvPr>
          <p:cNvSpPr>
            <a:spLocks noGrp="1"/>
          </p:cNvSpPr>
          <p:nvPr>
            <p:ph type="sldNum" sz="quarter" idx="12"/>
          </p:nvPr>
        </p:nvSpPr>
        <p:spPr/>
        <p:txBody>
          <a:bodyPr/>
          <a:lstStyle/>
          <a:p>
            <a:fld id="{2D9BF2F0-AB19-4155-B583-AB4D703A0CA5}" type="slidenum">
              <a:rPr lang="en-IN" smtClean="0"/>
              <a:t>5</a:t>
            </a:fld>
            <a:endParaRPr lang="en-IN"/>
          </a:p>
        </p:txBody>
      </p:sp>
    </p:spTree>
    <p:extLst>
      <p:ext uri="{BB962C8B-B14F-4D97-AF65-F5344CB8AC3E}">
        <p14:creationId xmlns:p14="http://schemas.microsoft.com/office/powerpoint/2010/main" val="357213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Tools and Technologies</a:t>
            </a:r>
            <a:endParaRPr lang="en-IN" dirty="0"/>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38200" y="2450450"/>
            <a:ext cx="4993833" cy="3637280"/>
          </a:xfrm>
        </p:spPr>
        <p:txBody>
          <a:bodyPr>
            <a:noAutofit/>
          </a:bodyPr>
          <a:lstStyle/>
          <a:p>
            <a:pPr algn="just"/>
            <a:r>
              <a:rPr lang="en-US" sz="2400" dirty="0">
                <a:latin typeface="Titillium"/>
              </a:rPr>
              <a:t>Docx</a:t>
            </a:r>
          </a:p>
          <a:p>
            <a:pPr algn="just"/>
            <a:r>
              <a:rPr lang="en-US" sz="2400" dirty="0">
                <a:latin typeface="Titillium"/>
              </a:rPr>
              <a:t>Google Translator</a:t>
            </a:r>
          </a:p>
          <a:p>
            <a:pPr algn="just"/>
            <a:r>
              <a:rPr lang="en-US" sz="2400" dirty="0">
                <a:latin typeface="Titillium"/>
              </a:rPr>
              <a:t>NLTK</a:t>
            </a:r>
          </a:p>
          <a:p>
            <a:pPr algn="just"/>
            <a:r>
              <a:rPr lang="en-US" sz="2400" dirty="0">
                <a:latin typeface="Titillium"/>
              </a:rPr>
              <a:t>Newspaper</a:t>
            </a:r>
          </a:p>
          <a:p>
            <a:pPr algn="just"/>
            <a:r>
              <a:rPr lang="en-US" sz="2400" dirty="0">
                <a:latin typeface="Titillium"/>
              </a:rPr>
              <a:t>NumPy</a:t>
            </a:r>
          </a:p>
          <a:p>
            <a:pPr algn="just"/>
            <a:endParaRPr lang="en-US" sz="2400" dirty="0">
              <a:latin typeface="Titillium"/>
            </a:endParaRPr>
          </a:p>
          <a:p>
            <a:pPr algn="just"/>
            <a:endParaRPr lang="en-US" sz="2400" dirty="0">
              <a:latin typeface="Titillium"/>
            </a:endParaRPr>
          </a:p>
          <a:p>
            <a:pPr algn="just"/>
            <a:endParaRPr lang="en-IN" sz="2400" dirty="0">
              <a:latin typeface="Titillium"/>
            </a:endParaRPr>
          </a:p>
        </p:txBody>
      </p:sp>
      <p:sp>
        <p:nvSpPr>
          <p:cNvPr id="6" name="Content Placeholder 2">
            <a:extLst>
              <a:ext uri="{FF2B5EF4-FFF2-40B4-BE49-F238E27FC236}">
                <a16:creationId xmlns:a16="http://schemas.microsoft.com/office/drawing/2014/main" id="{F8E4AA60-2F61-4C09-870D-A38CE6863902}"/>
              </a:ext>
            </a:extLst>
          </p:cNvPr>
          <p:cNvSpPr txBox="1">
            <a:spLocks/>
          </p:cNvSpPr>
          <p:nvPr/>
        </p:nvSpPr>
        <p:spPr>
          <a:xfrm>
            <a:off x="6665578" y="2468785"/>
            <a:ext cx="5257800" cy="4110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tillium"/>
              </a:rPr>
              <a:t>Pyttsx3</a:t>
            </a:r>
          </a:p>
          <a:p>
            <a:pPr algn="just"/>
            <a:r>
              <a:rPr lang="en-US" sz="2400" dirty="0">
                <a:latin typeface="Titillium"/>
              </a:rPr>
              <a:t>Speech Recognition</a:t>
            </a:r>
          </a:p>
          <a:p>
            <a:pPr algn="just"/>
            <a:r>
              <a:rPr lang="en-US" sz="2400" dirty="0">
                <a:latin typeface="Titillium"/>
              </a:rPr>
              <a:t>String</a:t>
            </a:r>
          </a:p>
          <a:p>
            <a:pPr algn="just"/>
            <a:r>
              <a:rPr lang="en-US" sz="2400" dirty="0">
                <a:latin typeface="Titillium"/>
              </a:rPr>
              <a:t>Winsound</a:t>
            </a:r>
            <a:endParaRPr lang="en-IN" sz="2400" dirty="0">
              <a:solidFill>
                <a:srgbClr val="FF034A"/>
              </a:solidFill>
              <a:latin typeface="Titillium"/>
            </a:endParaRPr>
          </a:p>
        </p:txBody>
      </p:sp>
      <p:cxnSp>
        <p:nvCxnSpPr>
          <p:cNvPr id="10" name="Straight Connector 9">
            <a:extLst>
              <a:ext uri="{FF2B5EF4-FFF2-40B4-BE49-F238E27FC236}">
                <a16:creationId xmlns:a16="http://schemas.microsoft.com/office/drawing/2014/main" id="{73B6347B-5C86-48BC-8F4B-A36D7C5358C4}"/>
              </a:ext>
            </a:extLst>
          </p:cNvPr>
          <p:cNvCxnSpPr>
            <a:cxnSpLocks/>
          </p:cNvCxnSpPr>
          <p:nvPr/>
        </p:nvCxnSpPr>
        <p:spPr>
          <a:xfrm>
            <a:off x="6096000" y="2271860"/>
            <a:ext cx="0" cy="3820539"/>
          </a:xfrm>
          <a:prstGeom prst="line">
            <a:avLst/>
          </a:prstGeom>
          <a:ln w="25400">
            <a:solidFill>
              <a:schemeClr val="bg1"/>
            </a:solidFill>
          </a:ln>
          <a:effectLst>
            <a:glow rad="101600">
              <a:srgbClr val="F60C81">
                <a:alpha val="37000"/>
              </a:srgbClr>
            </a:glow>
            <a:outerShdw dist="25400" dir="5400000" sx="1000" sy="1000" algn="ctr" rotWithShape="0">
              <a:srgbClr val="000000">
                <a:alpha val="0"/>
              </a:srgbClr>
            </a:outerShdw>
            <a:reflection stA="0" endPos="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F6F4411-BCC1-42BC-9951-F53B5D2392E7}"/>
              </a:ext>
            </a:extLst>
          </p:cNvPr>
          <p:cNvSpPr>
            <a:spLocks noGrp="1"/>
          </p:cNvSpPr>
          <p:nvPr>
            <p:ph type="dt" sz="half" idx="10"/>
          </p:nvPr>
        </p:nvSpPr>
        <p:spPr/>
        <p:txBody>
          <a:bodyPr/>
          <a:lstStyle/>
          <a:p>
            <a:fld id="{DA392B1C-88C4-47C2-9E81-07FDCC8AA7E0}" type="datetime1">
              <a:rPr lang="en-IN" smtClean="0"/>
              <a:t>11-02-2023</a:t>
            </a:fld>
            <a:endParaRPr lang="en-IN"/>
          </a:p>
        </p:txBody>
      </p:sp>
      <p:sp>
        <p:nvSpPr>
          <p:cNvPr id="7" name="Footer Placeholder 6">
            <a:extLst>
              <a:ext uri="{FF2B5EF4-FFF2-40B4-BE49-F238E27FC236}">
                <a16:creationId xmlns:a16="http://schemas.microsoft.com/office/drawing/2014/main" id="{70904065-371D-4AF3-804A-D7B4F6CD4B10}"/>
              </a:ext>
            </a:extLst>
          </p:cNvPr>
          <p:cNvSpPr>
            <a:spLocks noGrp="1"/>
          </p:cNvSpPr>
          <p:nvPr>
            <p:ph type="ftr" sz="quarter" idx="11"/>
          </p:nvPr>
        </p:nvSpPr>
        <p:spPr/>
        <p:txBody>
          <a:bodyPr/>
          <a:lstStyle/>
          <a:p>
            <a:r>
              <a:rPr lang="en-IN"/>
              <a:t>Natural Language Processing</a:t>
            </a:r>
          </a:p>
        </p:txBody>
      </p:sp>
      <p:sp>
        <p:nvSpPr>
          <p:cNvPr id="8" name="Slide Number Placeholder 7">
            <a:extLst>
              <a:ext uri="{FF2B5EF4-FFF2-40B4-BE49-F238E27FC236}">
                <a16:creationId xmlns:a16="http://schemas.microsoft.com/office/drawing/2014/main" id="{BB265DDE-6A1D-4B5A-8306-C4F8767C384B}"/>
              </a:ext>
            </a:extLst>
          </p:cNvPr>
          <p:cNvSpPr>
            <a:spLocks noGrp="1"/>
          </p:cNvSpPr>
          <p:nvPr>
            <p:ph type="sldNum" sz="quarter" idx="12"/>
          </p:nvPr>
        </p:nvSpPr>
        <p:spPr/>
        <p:txBody>
          <a:bodyPr/>
          <a:lstStyle/>
          <a:p>
            <a:fld id="{2D9BF2F0-AB19-4155-B583-AB4D703A0CA5}" type="slidenum">
              <a:rPr lang="en-IN" smtClean="0"/>
              <a:t>6</a:t>
            </a:fld>
            <a:endParaRPr lang="en-IN"/>
          </a:p>
        </p:txBody>
      </p:sp>
      <p:sp>
        <p:nvSpPr>
          <p:cNvPr id="9" name="TextBox 8">
            <a:extLst>
              <a:ext uri="{FF2B5EF4-FFF2-40B4-BE49-F238E27FC236}">
                <a16:creationId xmlns:a16="http://schemas.microsoft.com/office/drawing/2014/main" id="{C1198268-429F-4BC4-A86A-CB419DE23645}"/>
              </a:ext>
            </a:extLst>
          </p:cNvPr>
          <p:cNvSpPr txBox="1"/>
          <p:nvPr/>
        </p:nvSpPr>
        <p:spPr>
          <a:xfrm>
            <a:off x="4208286" y="1645351"/>
            <a:ext cx="4316690" cy="461665"/>
          </a:xfrm>
          <a:prstGeom prst="rect">
            <a:avLst/>
          </a:prstGeom>
          <a:noFill/>
        </p:spPr>
        <p:txBody>
          <a:bodyPr wrap="square" rtlCol="0">
            <a:spAutoFit/>
          </a:bodyPr>
          <a:lstStyle/>
          <a:p>
            <a:pPr marL="0" indent="0" algn="just">
              <a:buNone/>
            </a:pPr>
            <a:r>
              <a:rPr lang="en-IN" sz="2400" dirty="0">
                <a:solidFill>
                  <a:srgbClr val="FF034A"/>
                </a:solidFill>
                <a:latin typeface="Titillium"/>
              </a:rPr>
              <a:t>Python modules and libraries</a:t>
            </a:r>
          </a:p>
        </p:txBody>
      </p:sp>
      <p:sp>
        <p:nvSpPr>
          <p:cNvPr id="11" name="Rectangle 10">
            <a:extLst>
              <a:ext uri="{FF2B5EF4-FFF2-40B4-BE49-F238E27FC236}">
                <a16:creationId xmlns:a16="http://schemas.microsoft.com/office/drawing/2014/main" id="{0D8BE698-15C1-437D-9077-702EDDA309B5}"/>
              </a:ext>
            </a:extLst>
          </p:cNvPr>
          <p:cNvSpPr/>
          <p:nvPr/>
        </p:nvSpPr>
        <p:spPr>
          <a:xfrm>
            <a:off x="4180005" y="1581186"/>
            <a:ext cx="3851634" cy="605833"/>
          </a:xfrm>
          <a:prstGeom prst="rect">
            <a:avLst/>
          </a:prstGeom>
          <a:noFill/>
          <a:ln w="28575">
            <a:solidFill>
              <a:schemeClr val="bg1"/>
            </a:solidFill>
          </a:ln>
          <a:effectLst>
            <a:glow rad="101600">
              <a:srgbClr val="F60C81">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252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Input and Output</a:t>
            </a:r>
            <a:endParaRPr lang="en-IN" dirty="0"/>
          </a:p>
        </p:txBody>
      </p:sp>
      <p:sp>
        <p:nvSpPr>
          <p:cNvPr id="3" name="Content Placeholder 2">
            <a:extLst>
              <a:ext uri="{FF2B5EF4-FFF2-40B4-BE49-F238E27FC236}">
                <a16:creationId xmlns:a16="http://schemas.microsoft.com/office/drawing/2014/main" id="{B1350ECB-9E13-4EC8-808B-AC7CE1DC72D4}"/>
              </a:ext>
            </a:extLst>
          </p:cNvPr>
          <p:cNvSpPr>
            <a:spLocks noGrp="1"/>
          </p:cNvSpPr>
          <p:nvPr>
            <p:ph idx="1"/>
          </p:nvPr>
        </p:nvSpPr>
        <p:spPr>
          <a:xfrm>
            <a:off x="885335" y="2117717"/>
            <a:ext cx="10313708" cy="3660914"/>
          </a:xfrm>
        </p:spPr>
        <p:txBody>
          <a:bodyPr>
            <a:normAutofit/>
          </a:bodyPr>
          <a:lstStyle/>
          <a:p>
            <a:pPr marL="0" indent="0" algn="just">
              <a:buNone/>
            </a:pPr>
            <a:r>
              <a:rPr lang="en-IN" dirty="0">
                <a:solidFill>
                  <a:srgbClr val="FF034A"/>
                </a:solidFill>
                <a:latin typeface="Titillium"/>
              </a:rPr>
              <a:t>Input:</a:t>
            </a:r>
          </a:p>
          <a:p>
            <a:pPr algn="just"/>
            <a:r>
              <a:rPr lang="en-IN" sz="2400" dirty="0">
                <a:latin typeface="Titillium"/>
              </a:rPr>
              <a:t>Webpage URL</a:t>
            </a:r>
          </a:p>
          <a:p>
            <a:pPr marL="0" indent="0" algn="just">
              <a:buNone/>
            </a:pPr>
            <a:r>
              <a:rPr lang="en-IN" dirty="0">
                <a:solidFill>
                  <a:srgbClr val="FF034A"/>
                </a:solidFill>
                <a:latin typeface="Titillium"/>
              </a:rPr>
              <a:t>Output:</a:t>
            </a:r>
          </a:p>
          <a:p>
            <a:pPr algn="just"/>
            <a:r>
              <a:rPr lang="en-IN" sz="2400" dirty="0">
                <a:latin typeface="Titillium"/>
              </a:rPr>
              <a:t>Chat environment for real-time interactions between user-agent and system bot along with the translated forms of summarized web content and chat history saved in a structured file.</a:t>
            </a:r>
            <a:endParaRPr lang="en-IN" sz="2400" dirty="0">
              <a:solidFill>
                <a:srgbClr val="FF034A"/>
              </a:solidFill>
              <a:latin typeface="Titillium"/>
            </a:endParaRPr>
          </a:p>
        </p:txBody>
      </p:sp>
      <p:sp>
        <p:nvSpPr>
          <p:cNvPr id="4" name="Date Placeholder 3">
            <a:extLst>
              <a:ext uri="{FF2B5EF4-FFF2-40B4-BE49-F238E27FC236}">
                <a16:creationId xmlns:a16="http://schemas.microsoft.com/office/drawing/2014/main" id="{1CFD3020-7745-4B7B-B162-6F75FA43620D}"/>
              </a:ext>
            </a:extLst>
          </p:cNvPr>
          <p:cNvSpPr>
            <a:spLocks noGrp="1"/>
          </p:cNvSpPr>
          <p:nvPr>
            <p:ph type="dt" sz="half" idx="10"/>
          </p:nvPr>
        </p:nvSpPr>
        <p:spPr/>
        <p:txBody>
          <a:bodyPr/>
          <a:lstStyle/>
          <a:p>
            <a:fld id="{8FC221F0-16A4-40A7-8ED6-49805BC9C2FE}" type="datetime1">
              <a:rPr lang="en-IN" smtClean="0"/>
              <a:t>11-02-2023</a:t>
            </a:fld>
            <a:endParaRPr lang="en-IN"/>
          </a:p>
        </p:txBody>
      </p:sp>
      <p:sp>
        <p:nvSpPr>
          <p:cNvPr id="6" name="Footer Placeholder 5">
            <a:extLst>
              <a:ext uri="{FF2B5EF4-FFF2-40B4-BE49-F238E27FC236}">
                <a16:creationId xmlns:a16="http://schemas.microsoft.com/office/drawing/2014/main" id="{49B2DA04-E0EF-4BF2-913D-27DFB6946718}"/>
              </a:ext>
            </a:extLst>
          </p:cNvPr>
          <p:cNvSpPr>
            <a:spLocks noGrp="1"/>
          </p:cNvSpPr>
          <p:nvPr>
            <p:ph type="ftr" sz="quarter" idx="11"/>
          </p:nvPr>
        </p:nvSpPr>
        <p:spPr/>
        <p:txBody>
          <a:bodyPr/>
          <a:lstStyle/>
          <a:p>
            <a:r>
              <a:rPr lang="en-IN"/>
              <a:t>Natural Language Processing</a:t>
            </a:r>
            <a:endParaRPr lang="en-IN" dirty="0"/>
          </a:p>
        </p:txBody>
      </p:sp>
      <p:sp>
        <p:nvSpPr>
          <p:cNvPr id="7" name="Slide Number Placeholder 6">
            <a:extLst>
              <a:ext uri="{FF2B5EF4-FFF2-40B4-BE49-F238E27FC236}">
                <a16:creationId xmlns:a16="http://schemas.microsoft.com/office/drawing/2014/main" id="{E5B1CB4A-8A30-405E-B7C7-63718A8896B2}"/>
              </a:ext>
            </a:extLst>
          </p:cNvPr>
          <p:cNvSpPr>
            <a:spLocks noGrp="1"/>
          </p:cNvSpPr>
          <p:nvPr>
            <p:ph type="sldNum" sz="quarter" idx="12"/>
          </p:nvPr>
        </p:nvSpPr>
        <p:spPr/>
        <p:txBody>
          <a:bodyPr/>
          <a:lstStyle/>
          <a:p>
            <a:fld id="{2D9BF2F0-AB19-4155-B583-AB4D703A0CA5}" type="slidenum">
              <a:rPr lang="en-IN" smtClean="0"/>
              <a:t>7</a:t>
            </a:fld>
            <a:endParaRPr lang="en-IN"/>
          </a:p>
        </p:txBody>
      </p:sp>
    </p:spTree>
    <p:extLst>
      <p:ext uri="{BB962C8B-B14F-4D97-AF65-F5344CB8AC3E}">
        <p14:creationId xmlns:p14="http://schemas.microsoft.com/office/powerpoint/2010/main" val="139918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Procedure</a:t>
            </a:r>
            <a:endParaRPr lang="en-IN" dirty="0"/>
          </a:p>
        </p:txBody>
      </p:sp>
      <p:sp>
        <p:nvSpPr>
          <p:cNvPr id="7" name="Arrow: Pentagon 6">
            <a:extLst>
              <a:ext uri="{FF2B5EF4-FFF2-40B4-BE49-F238E27FC236}">
                <a16:creationId xmlns:a16="http://schemas.microsoft.com/office/drawing/2014/main" id="{5823C607-666B-42A5-A465-A3C97F4948E6}"/>
              </a:ext>
            </a:extLst>
          </p:cNvPr>
          <p:cNvSpPr/>
          <p:nvPr/>
        </p:nvSpPr>
        <p:spPr>
          <a:xfrm>
            <a:off x="897950" y="3429000"/>
            <a:ext cx="1780417" cy="74707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Webpage Link</a:t>
            </a:r>
          </a:p>
        </p:txBody>
      </p:sp>
      <p:sp>
        <p:nvSpPr>
          <p:cNvPr id="13" name="TextBox 12">
            <a:extLst>
              <a:ext uri="{FF2B5EF4-FFF2-40B4-BE49-F238E27FC236}">
                <a16:creationId xmlns:a16="http://schemas.microsoft.com/office/drawing/2014/main" id="{9F94E68E-6286-4D3D-99AC-8B3063A8D64C}"/>
              </a:ext>
            </a:extLst>
          </p:cNvPr>
          <p:cNvSpPr txBox="1"/>
          <p:nvPr/>
        </p:nvSpPr>
        <p:spPr>
          <a:xfrm>
            <a:off x="7890340" y="3072726"/>
            <a:ext cx="144052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900" dirty="0"/>
              <a:t>BOT: ------------------</a:t>
            </a:r>
          </a:p>
          <a:p>
            <a:r>
              <a:rPr lang="en-US" sz="900" dirty="0"/>
              <a:t>YOU: ---------------------------</a:t>
            </a:r>
          </a:p>
          <a:p>
            <a:r>
              <a:rPr lang="en-US" sz="900" dirty="0"/>
              <a:t>BOT: ------------------</a:t>
            </a:r>
          </a:p>
          <a:p>
            <a:r>
              <a:rPr lang="en-US" sz="900" dirty="0"/>
              <a:t>YOU: ---------------------------</a:t>
            </a:r>
          </a:p>
          <a:p>
            <a:r>
              <a:rPr lang="en-US" sz="900" dirty="0"/>
              <a:t>BOT: ------------------</a:t>
            </a:r>
          </a:p>
          <a:p>
            <a:r>
              <a:rPr lang="en-US" sz="900" dirty="0"/>
              <a:t>YOU: ---------------------------</a:t>
            </a:r>
          </a:p>
          <a:p>
            <a:r>
              <a:rPr lang="en-US" sz="900" dirty="0"/>
              <a:t>BOT: ------------------</a:t>
            </a:r>
          </a:p>
          <a:p>
            <a:r>
              <a:rPr lang="en-US" sz="900" dirty="0"/>
              <a:t>YOU: ---------------------------</a:t>
            </a:r>
          </a:p>
          <a:p>
            <a:r>
              <a:rPr lang="en-US" sz="900" dirty="0"/>
              <a:t>BOT: ------------------</a:t>
            </a:r>
          </a:p>
          <a:p>
            <a:r>
              <a:rPr lang="en-US" sz="900" dirty="0"/>
              <a:t>YOU: ---------------------------</a:t>
            </a:r>
          </a:p>
        </p:txBody>
      </p:sp>
      <p:sp>
        <p:nvSpPr>
          <p:cNvPr id="17" name="Action Button: Document 16">
            <a:hlinkClick r:id="" action="ppaction://noaction" highlightClick="1"/>
            <a:extLst>
              <a:ext uri="{FF2B5EF4-FFF2-40B4-BE49-F238E27FC236}">
                <a16:creationId xmlns:a16="http://schemas.microsoft.com/office/drawing/2014/main" id="{D7C155FC-6938-4633-AD12-80C3578CCB3E}"/>
              </a:ext>
            </a:extLst>
          </p:cNvPr>
          <p:cNvSpPr/>
          <p:nvPr/>
        </p:nvSpPr>
        <p:spPr>
          <a:xfrm>
            <a:off x="11005599" y="2469892"/>
            <a:ext cx="568960" cy="548640"/>
          </a:xfrm>
          <a:prstGeom prst="actionButton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5CC368AA-C57A-409E-BD08-7364535510D3}"/>
              </a:ext>
            </a:extLst>
          </p:cNvPr>
          <p:cNvCxnSpPr>
            <a:cxnSpLocks/>
            <a:stCxn id="7" idx="3"/>
            <a:endCxn id="9" idx="2"/>
          </p:cNvCxnSpPr>
          <p:nvPr/>
        </p:nvCxnSpPr>
        <p:spPr>
          <a:xfrm flipV="1">
            <a:off x="2678367" y="3802538"/>
            <a:ext cx="6815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4D253648-B291-4730-A625-E2754E56CA80}"/>
              </a:ext>
            </a:extLst>
          </p:cNvPr>
          <p:cNvSpPr>
            <a:spLocks noGrp="1"/>
          </p:cNvSpPr>
          <p:nvPr>
            <p:ph type="dt" sz="half" idx="10"/>
          </p:nvPr>
        </p:nvSpPr>
        <p:spPr/>
        <p:txBody>
          <a:bodyPr/>
          <a:lstStyle/>
          <a:p>
            <a:fld id="{4F227F2F-F1DF-4E5D-B67B-1A6DA1BB9E81}" type="datetime1">
              <a:rPr lang="en-IN" smtClean="0"/>
              <a:t>11-02-2023</a:t>
            </a:fld>
            <a:endParaRPr lang="en-IN"/>
          </a:p>
        </p:txBody>
      </p:sp>
      <p:sp>
        <p:nvSpPr>
          <p:cNvPr id="4" name="Footer Placeholder 3">
            <a:extLst>
              <a:ext uri="{FF2B5EF4-FFF2-40B4-BE49-F238E27FC236}">
                <a16:creationId xmlns:a16="http://schemas.microsoft.com/office/drawing/2014/main" id="{002BD868-4823-43E0-8FFF-52CD19DE0367}"/>
              </a:ext>
            </a:extLst>
          </p:cNvPr>
          <p:cNvSpPr>
            <a:spLocks noGrp="1"/>
          </p:cNvSpPr>
          <p:nvPr>
            <p:ph type="ftr" sz="quarter" idx="11"/>
          </p:nvPr>
        </p:nvSpPr>
        <p:spPr/>
        <p:txBody>
          <a:bodyPr/>
          <a:lstStyle/>
          <a:p>
            <a:r>
              <a:rPr lang="en-IN" dirty="0"/>
              <a:t>Natural Language Processing</a:t>
            </a:r>
          </a:p>
        </p:txBody>
      </p:sp>
      <p:sp>
        <p:nvSpPr>
          <p:cNvPr id="6" name="Slide Number Placeholder 5">
            <a:extLst>
              <a:ext uri="{FF2B5EF4-FFF2-40B4-BE49-F238E27FC236}">
                <a16:creationId xmlns:a16="http://schemas.microsoft.com/office/drawing/2014/main" id="{2977B53D-A550-451E-A657-78521E535719}"/>
              </a:ext>
            </a:extLst>
          </p:cNvPr>
          <p:cNvSpPr>
            <a:spLocks noGrp="1"/>
          </p:cNvSpPr>
          <p:nvPr>
            <p:ph type="sldNum" sz="quarter" idx="12"/>
          </p:nvPr>
        </p:nvSpPr>
        <p:spPr/>
        <p:txBody>
          <a:bodyPr/>
          <a:lstStyle/>
          <a:p>
            <a:fld id="{2D9BF2F0-AB19-4155-B583-AB4D703A0CA5}" type="slidenum">
              <a:rPr lang="en-IN" smtClean="0"/>
              <a:t>8</a:t>
            </a:fld>
            <a:endParaRPr lang="en-IN"/>
          </a:p>
        </p:txBody>
      </p:sp>
      <p:sp>
        <p:nvSpPr>
          <p:cNvPr id="9" name="Action Button: Get Information 8">
            <a:hlinkClick r:id="" action="ppaction://noaction" highlightClick="1"/>
            <a:extLst>
              <a:ext uri="{FF2B5EF4-FFF2-40B4-BE49-F238E27FC236}">
                <a16:creationId xmlns:a16="http://schemas.microsoft.com/office/drawing/2014/main" id="{1C46BCF7-47F6-43C3-AEE5-E074158DDEAD}"/>
              </a:ext>
            </a:extLst>
          </p:cNvPr>
          <p:cNvSpPr/>
          <p:nvPr/>
        </p:nvSpPr>
        <p:spPr>
          <a:xfrm>
            <a:off x="3359869" y="3463172"/>
            <a:ext cx="678731" cy="678731"/>
          </a:xfrm>
          <a:prstGeom prst="actionButtonInformati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ction Button: Get Information 11">
            <a:hlinkClick r:id="" action="ppaction://noaction" highlightClick="1"/>
            <a:extLst>
              <a:ext uri="{FF2B5EF4-FFF2-40B4-BE49-F238E27FC236}">
                <a16:creationId xmlns:a16="http://schemas.microsoft.com/office/drawing/2014/main" id="{75BB4E41-3793-4F70-A025-736A7CA8D234}"/>
              </a:ext>
            </a:extLst>
          </p:cNvPr>
          <p:cNvSpPr/>
          <p:nvPr/>
        </p:nvSpPr>
        <p:spPr>
          <a:xfrm>
            <a:off x="4720102" y="3463172"/>
            <a:ext cx="678731" cy="678731"/>
          </a:xfrm>
          <a:prstGeom prst="actionButtonInformation">
            <a:avLst/>
          </a:prstGeom>
          <a:solidFill>
            <a:srgbClr val="FFFF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Arrow Connector 31">
            <a:extLst>
              <a:ext uri="{FF2B5EF4-FFF2-40B4-BE49-F238E27FC236}">
                <a16:creationId xmlns:a16="http://schemas.microsoft.com/office/drawing/2014/main" id="{2F186376-6DA2-415C-846D-6305EA7F3367}"/>
              </a:ext>
            </a:extLst>
          </p:cNvPr>
          <p:cNvCxnSpPr>
            <a:cxnSpLocks/>
            <a:stCxn id="9" idx="0"/>
            <a:endCxn id="12" idx="2"/>
          </p:cNvCxnSpPr>
          <p:nvPr/>
        </p:nvCxnSpPr>
        <p:spPr>
          <a:xfrm>
            <a:off x="4038600" y="3802538"/>
            <a:ext cx="681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llout: Up Arrow 23">
            <a:extLst>
              <a:ext uri="{FF2B5EF4-FFF2-40B4-BE49-F238E27FC236}">
                <a16:creationId xmlns:a16="http://schemas.microsoft.com/office/drawing/2014/main" id="{932FD504-9166-470F-8F8A-D283E0D27EE3}"/>
              </a:ext>
            </a:extLst>
          </p:cNvPr>
          <p:cNvSpPr/>
          <p:nvPr/>
        </p:nvSpPr>
        <p:spPr>
          <a:xfrm>
            <a:off x="3359869" y="3811390"/>
            <a:ext cx="2054629" cy="1862856"/>
          </a:xfrm>
          <a:prstGeom prst="upArrowCallout">
            <a:avLst>
              <a:gd name="adj1" fmla="val 2621"/>
              <a:gd name="adj2" fmla="val 5209"/>
              <a:gd name="adj3" fmla="val 25000"/>
              <a:gd name="adj4" fmla="val 5975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B050"/>
                </a:solidFill>
              </a:rPr>
              <a:t>Tokenization</a:t>
            </a:r>
          </a:p>
          <a:p>
            <a:pPr algn="ctr"/>
            <a:r>
              <a:rPr lang="en-IN" dirty="0">
                <a:solidFill>
                  <a:srgbClr val="00B050"/>
                </a:solidFill>
              </a:rPr>
              <a:t>Lemmatization</a:t>
            </a:r>
          </a:p>
          <a:p>
            <a:pPr algn="ctr"/>
            <a:r>
              <a:rPr lang="en-IN" dirty="0">
                <a:solidFill>
                  <a:srgbClr val="00B050"/>
                </a:solidFill>
              </a:rPr>
              <a:t>Normalization</a:t>
            </a:r>
          </a:p>
        </p:txBody>
      </p:sp>
      <p:cxnSp>
        <p:nvCxnSpPr>
          <p:cNvPr id="38" name="Straight Arrow Connector 37">
            <a:extLst>
              <a:ext uri="{FF2B5EF4-FFF2-40B4-BE49-F238E27FC236}">
                <a16:creationId xmlns:a16="http://schemas.microsoft.com/office/drawing/2014/main" id="{CA634A7A-2CF8-4F5F-8BDA-FD4BAA8935D1}"/>
              </a:ext>
            </a:extLst>
          </p:cNvPr>
          <p:cNvCxnSpPr>
            <a:cxnSpLocks/>
            <a:stCxn id="12" idx="0"/>
            <a:endCxn id="41" idx="2"/>
          </p:cNvCxnSpPr>
          <p:nvPr/>
        </p:nvCxnSpPr>
        <p:spPr>
          <a:xfrm>
            <a:off x="5398833" y="3802538"/>
            <a:ext cx="1106876"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allout: Down Arrow 32">
            <a:extLst>
              <a:ext uri="{FF2B5EF4-FFF2-40B4-BE49-F238E27FC236}">
                <a16:creationId xmlns:a16="http://schemas.microsoft.com/office/drawing/2014/main" id="{619C5CEE-2A63-4001-B595-79D9F76F6710}"/>
              </a:ext>
            </a:extLst>
          </p:cNvPr>
          <p:cNvSpPr/>
          <p:nvPr/>
        </p:nvSpPr>
        <p:spPr>
          <a:xfrm>
            <a:off x="5485225" y="2469892"/>
            <a:ext cx="879419" cy="1325563"/>
          </a:xfrm>
          <a:prstGeom prst="downArrowCallout">
            <a:avLst>
              <a:gd name="adj1" fmla="val 6247"/>
              <a:gd name="adj2" fmla="val 9504"/>
              <a:gd name="adj3" fmla="val 9505"/>
              <a:gd name="adj4" fmla="val 6497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ction Button: Sound 34">
            <a:hlinkClick r:id="" action="ppaction://noaction" highlightClick="1">
              <a:snd r:embed="rId2" name="applause.wav"/>
            </a:hlinkClick>
            <a:extLst>
              <a:ext uri="{FF2B5EF4-FFF2-40B4-BE49-F238E27FC236}">
                <a16:creationId xmlns:a16="http://schemas.microsoft.com/office/drawing/2014/main" id="{6DCA5817-765B-4068-A8B6-D803A5FC5A0B}"/>
              </a:ext>
            </a:extLst>
          </p:cNvPr>
          <p:cNvSpPr/>
          <p:nvPr/>
        </p:nvSpPr>
        <p:spPr>
          <a:xfrm>
            <a:off x="5649292" y="2622565"/>
            <a:ext cx="551284" cy="551284"/>
          </a:xfrm>
          <a:prstGeom prst="actionButtonSou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Smiley Face 40">
            <a:extLst>
              <a:ext uri="{FF2B5EF4-FFF2-40B4-BE49-F238E27FC236}">
                <a16:creationId xmlns:a16="http://schemas.microsoft.com/office/drawing/2014/main" id="{9D64D361-62A5-4C35-BF08-056F7130C457}"/>
              </a:ext>
            </a:extLst>
          </p:cNvPr>
          <p:cNvSpPr/>
          <p:nvPr/>
        </p:nvSpPr>
        <p:spPr>
          <a:xfrm>
            <a:off x="6505709" y="3463180"/>
            <a:ext cx="678723" cy="67872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id="{468EB9AD-4681-4C73-A315-15E690D125AE}"/>
              </a:ext>
            </a:extLst>
          </p:cNvPr>
          <p:cNvCxnSpPr>
            <a:cxnSpLocks/>
            <a:stCxn id="12" idx="3"/>
          </p:cNvCxnSpPr>
          <p:nvPr/>
        </p:nvCxnSpPr>
        <p:spPr>
          <a:xfrm flipV="1">
            <a:off x="5059468" y="1879347"/>
            <a:ext cx="21504" cy="158382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6534278-4819-4756-9177-942890F67FE3}"/>
              </a:ext>
            </a:extLst>
          </p:cNvPr>
          <p:cNvCxnSpPr>
            <a:cxnSpLocks/>
            <a:endCxn id="49" idx="1"/>
          </p:cNvCxnSpPr>
          <p:nvPr/>
        </p:nvCxnSpPr>
        <p:spPr>
          <a:xfrm flipV="1">
            <a:off x="5080972" y="1874612"/>
            <a:ext cx="3505932" cy="4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Scroll: Vertical 48">
            <a:extLst>
              <a:ext uri="{FF2B5EF4-FFF2-40B4-BE49-F238E27FC236}">
                <a16:creationId xmlns:a16="http://schemas.microsoft.com/office/drawing/2014/main" id="{8CE62DDA-FD6B-45C2-BB8E-4F5FB6F310CB}"/>
              </a:ext>
            </a:extLst>
          </p:cNvPr>
          <p:cNvSpPr/>
          <p:nvPr/>
        </p:nvSpPr>
        <p:spPr>
          <a:xfrm>
            <a:off x="8474696" y="1388207"/>
            <a:ext cx="897667" cy="972809"/>
          </a:xfrm>
          <a:prstGeom prst="vertic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accent6">
                    <a:lumMod val="75000"/>
                  </a:schemeClr>
                </a:solidFill>
              </a:rPr>
              <a:t>Summary</a:t>
            </a:r>
          </a:p>
        </p:txBody>
      </p:sp>
      <p:cxnSp>
        <p:nvCxnSpPr>
          <p:cNvPr id="59" name="Straight Arrow Connector 58">
            <a:extLst>
              <a:ext uri="{FF2B5EF4-FFF2-40B4-BE49-F238E27FC236}">
                <a16:creationId xmlns:a16="http://schemas.microsoft.com/office/drawing/2014/main" id="{14FB70EB-E0AF-497A-A4AB-DCAAB9C7C507}"/>
              </a:ext>
            </a:extLst>
          </p:cNvPr>
          <p:cNvCxnSpPr>
            <a:cxnSpLocks/>
            <a:stCxn id="41" idx="6"/>
            <a:endCxn id="13" idx="1"/>
          </p:cNvCxnSpPr>
          <p:nvPr/>
        </p:nvCxnSpPr>
        <p:spPr>
          <a:xfrm>
            <a:off x="7184432" y="3802542"/>
            <a:ext cx="705908" cy="8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68E13E6-F7C8-4F96-BEF0-3B61E6342955}"/>
              </a:ext>
            </a:extLst>
          </p:cNvPr>
          <p:cNvCxnSpPr>
            <a:cxnSpLocks/>
            <a:stCxn id="84" idx="6"/>
            <a:endCxn id="17" idx="2"/>
          </p:cNvCxnSpPr>
          <p:nvPr/>
        </p:nvCxnSpPr>
        <p:spPr>
          <a:xfrm>
            <a:off x="10627636" y="2744212"/>
            <a:ext cx="37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92016E7-4E60-4336-BEE4-12E5FF3AC3B6}"/>
              </a:ext>
            </a:extLst>
          </p:cNvPr>
          <p:cNvCxnSpPr>
            <a:cxnSpLocks/>
            <a:stCxn id="13" idx="3"/>
            <a:endCxn id="84" idx="3"/>
          </p:cNvCxnSpPr>
          <p:nvPr/>
        </p:nvCxnSpPr>
        <p:spPr>
          <a:xfrm flipV="1">
            <a:off x="9330860" y="2873303"/>
            <a:ext cx="985122" cy="938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2E587CE-BC2E-40C6-9064-3B600C0D9B0C}"/>
              </a:ext>
            </a:extLst>
          </p:cNvPr>
          <p:cNvCxnSpPr>
            <a:cxnSpLocks/>
            <a:stCxn id="49" idx="3"/>
            <a:endCxn id="84" idx="1"/>
          </p:cNvCxnSpPr>
          <p:nvPr/>
        </p:nvCxnSpPr>
        <p:spPr>
          <a:xfrm>
            <a:off x="9260155" y="1874612"/>
            <a:ext cx="1055827" cy="740508"/>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2AD89A0D-1013-4AC9-B6DE-7653C6FADA69}"/>
              </a:ext>
            </a:extLst>
          </p:cNvPr>
          <p:cNvSpPr/>
          <p:nvPr/>
        </p:nvSpPr>
        <p:spPr>
          <a:xfrm>
            <a:off x="10262511" y="2561649"/>
            <a:ext cx="365125" cy="3651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22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500"/>
                                        <p:tgtEl>
                                          <p:spTgt spid="81"/>
                                        </p:tgtEl>
                                      </p:cBhvr>
                                    </p:animEffect>
                                  </p:childTnLst>
                                </p:cTn>
                              </p:par>
                              <p:par>
                                <p:cTn id="69" presetID="10" presetClass="entr" presetSubtype="0"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500"/>
                                        <p:tgtEl>
                                          <p:spTgt spid="7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4"/>
                                        </p:tgtEl>
                                        <p:attrNameLst>
                                          <p:attrName>style.visibility</p:attrName>
                                        </p:attrNameLst>
                                      </p:cBhvr>
                                      <p:to>
                                        <p:strVal val="visible"/>
                                      </p:to>
                                    </p:set>
                                    <p:animEffect transition="in" filter="fade">
                                      <p:cBhvr>
                                        <p:cTn id="74" dur="500"/>
                                        <p:tgtEl>
                                          <p:spTgt spid="8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500"/>
                                        <p:tgtEl>
                                          <p:spTgt spid="7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7" grpId="0" animBg="1"/>
      <p:bldP spid="9" grpId="0" animBg="1"/>
      <p:bldP spid="12" grpId="0" animBg="1"/>
      <p:bldP spid="24" grpId="0" animBg="1"/>
      <p:bldP spid="33" grpId="0" animBg="1"/>
      <p:bldP spid="35" grpId="0" animBg="1"/>
      <p:bldP spid="41" grpId="0" animBg="1"/>
      <p:bldP spid="49" grpId="0" animBg="1"/>
      <p:bldP spid="8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CCF3-D40E-4A73-85D0-EFB5D4969F05}"/>
              </a:ext>
            </a:extLst>
          </p:cNvPr>
          <p:cNvSpPr>
            <a:spLocks noGrp="1"/>
          </p:cNvSpPr>
          <p:nvPr>
            <p:ph type="title"/>
          </p:nvPr>
        </p:nvSpPr>
        <p:spPr/>
        <p:txBody>
          <a:bodyPr/>
          <a:lstStyle/>
          <a:p>
            <a:r>
              <a:rPr lang="en-US" b="1" dirty="0">
                <a:solidFill>
                  <a:srgbClr val="7631AD"/>
                </a:solidFill>
                <a:latin typeface="Titillium"/>
              </a:rPr>
              <a:t>Sample - Code</a:t>
            </a:r>
            <a:endParaRPr lang="en-IN" dirty="0"/>
          </a:p>
        </p:txBody>
      </p:sp>
      <p:sp>
        <p:nvSpPr>
          <p:cNvPr id="4" name="Date Placeholder 3">
            <a:extLst>
              <a:ext uri="{FF2B5EF4-FFF2-40B4-BE49-F238E27FC236}">
                <a16:creationId xmlns:a16="http://schemas.microsoft.com/office/drawing/2014/main" id="{1CFD3020-7745-4B7B-B162-6F75FA43620D}"/>
              </a:ext>
            </a:extLst>
          </p:cNvPr>
          <p:cNvSpPr>
            <a:spLocks noGrp="1"/>
          </p:cNvSpPr>
          <p:nvPr>
            <p:ph type="dt" sz="half" idx="10"/>
          </p:nvPr>
        </p:nvSpPr>
        <p:spPr/>
        <p:txBody>
          <a:bodyPr/>
          <a:lstStyle/>
          <a:p>
            <a:fld id="{8FC221F0-16A4-40A7-8ED6-49805BC9C2FE}" type="datetime1">
              <a:rPr lang="en-IN" smtClean="0"/>
              <a:t>11-02-2023</a:t>
            </a:fld>
            <a:endParaRPr lang="en-IN"/>
          </a:p>
        </p:txBody>
      </p:sp>
      <p:sp>
        <p:nvSpPr>
          <p:cNvPr id="6" name="Footer Placeholder 5">
            <a:extLst>
              <a:ext uri="{FF2B5EF4-FFF2-40B4-BE49-F238E27FC236}">
                <a16:creationId xmlns:a16="http://schemas.microsoft.com/office/drawing/2014/main" id="{49B2DA04-E0EF-4BF2-913D-27DFB6946718}"/>
              </a:ext>
            </a:extLst>
          </p:cNvPr>
          <p:cNvSpPr>
            <a:spLocks noGrp="1"/>
          </p:cNvSpPr>
          <p:nvPr>
            <p:ph type="ftr" sz="quarter" idx="11"/>
          </p:nvPr>
        </p:nvSpPr>
        <p:spPr/>
        <p:txBody>
          <a:bodyPr/>
          <a:lstStyle/>
          <a:p>
            <a:r>
              <a:rPr lang="en-IN"/>
              <a:t>Natural Language Processing</a:t>
            </a:r>
            <a:endParaRPr lang="en-IN" dirty="0"/>
          </a:p>
        </p:txBody>
      </p:sp>
      <p:sp>
        <p:nvSpPr>
          <p:cNvPr id="7" name="Slide Number Placeholder 6">
            <a:extLst>
              <a:ext uri="{FF2B5EF4-FFF2-40B4-BE49-F238E27FC236}">
                <a16:creationId xmlns:a16="http://schemas.microsoft.com/office/drawing/2014/main" id="{E5B1CB4A-8A30-405E-B7C7-63718A8896B2}"/>
              </a:ext>
            </a:extLst>
          </p:cNvPr>
          <p:cNvSpPr>
            <a:spLocks noGrp="1"/>
          </p:cNvSpPr>
          <p:nvPr>
            <p:ph type="sldNum" sz="quarter" idx="12"/>
          </p:nvPr>
        </p:nvSpPr>
        <p:spPr/>
        <p:txBody>
          <a:bodyPr/>
          <a:lstStyle/>
          <a:p>
            <a:fld id="{2D9BF2F0-AB19-4155-B583-AB4D703A0CA5}" type="slidenum">
              <a:rPr lang="en-IN" smtClean="0"/>
              <a:t>9</a:t>
            </a:fld>
            <a:endParaRPr lang="en-IN"/>
          </a:p>
        </p:txBody>
      </p:sp>
      <p:pic>
        <p:nvPicPr>
          <p:cNvPr id="5" name="Picture 4">
            <a:extLst>
              <a:ext uri="{FF2B5EF4-FFF2-40B4-BE49-F238E27FC236}">
                <a16:creationId xmlns:a16="http://schemas.microsoft.com/office/drawing/2014/main" id="{AD70C2C3-434A-4301-86FC-F421EDC16ECF}"/>
              </a:ext>
            </a:extLst>
          </p:cNvPr>
          <p:cNvPicPr>
            <a:picLocks noChangeAspect="1"/>
          </p:cNvPicPr>
          <p:nvPr/>
        </p:nvPicPr>
        <p:blipFill>
          <a:blip r:embed="rId2"/>
          <a:stretch>
            <a:fillRect/>
          </a:stretch>
        </p:blipFill>
        <p:spPr>
          <a:xfrm>
            <a:off x="875908" y="4520003"/>
            <a:ext cx="9296878" cy="1638384"/>
          </a:xfrm>
          <a:prstGeom prst="rect">
            <a:avLst/>
          </a:prstGeom>
        </p:spPr>
      </p:pic>
      <p:pic>
        <p:nvPicPr>
          <p:cNvPr id="8" name="Picture 7">
            <a:extLst>
              <a:ext uri="{FF2B5EF4-FFF2-40B4-BE49-F238E27FC236}">
                <a16:creationId xmlns:a16="http://schemas.microsoft.com/office/drawing/2014/main" id="{7BD01337-90C9-4B3E-A907-CB922F0C443F}"/>
              </a:ext>
            </a:extLst>
          </p:cNvPr>
          <p:cNvPicPr>
            <a:picLocks noChangeAspect="1"/>
          </p:cNvPicPr>
          <p:nvPr/>
        </p:nvPicPr>
        <p:blipFill>
          <a:blip r:embed="rId3"/>
          <a:stretch>
            <a:fillRect/>
          </a:stretch>
        </p:blipFill>
        <p:spPr>
          <a:xfrm>
            <a:off x="869558" y="3520741"/>
            <a:ext cx="9303228" cy="1028753"/>
          </a:xfrm>
          <a:prstGeom prst="rect">
            <a:avLst/>
          </a:prstGeom>
        </p:spPr>
      </p:pic>
      <p:pic>
        <p:nvPicPr>
          <p:cNvPr id="9" name="Picture 8">
            <a:extLst>
              <a:ext uri="{FF2B5EF4-FFF2-40B4-BE49-F238E27FC236}">
                <a16:creationId xmlns:a16="http://schemas.microsoft.com/office/drawing/2014/main" id="{20457414-DEBC-4409-BA6F-DB54025BCF04}"/>
              </a:ext>
            </a:extLst>
          </p:cNvPr>
          <p:cNvPicPr>
            <a:picLocks noChangeAspect="1"/>
          </p:cNvPicPr>
          <p:nvPr/>
        </p:nvPicPr>
        <p:blipFill>
          <a:blip r:embed="rId4"/>
          <a:stretch>
            <a:fillRect/>
          </a:stretch>
        </p:blipFill>
        <p:spPr>
          <a:xfrm>
            <a:off x="901310" y="1503380"/>
            <a:ext cx="9271476" cy="793791"/>
          </a:xfrm>
          <a:prstGeom prst="rect">
            <a:avLst/>
          </a:prstGeom>
        </p:spPr>
      </p:pic>
      <p:pic>
        <p:nvPicPr>
          <p:cNvPr id="10" name="Picture 9">
            <a:extLst>
              <a:ext uri="{FF2B5EF4-FFF2-40B4-BE49-F238E27FC236}">
                <a16:creationId xmlns:a16="http://schemas.microsoft.com/office/drawing/2014/main" id="{147E9FB9-7A86-4E70-A497-6568B5D12668}"/>
              </a:ext>
            </a:extLst>
          </p:cNvPr>
          <p:cNvPicPr>
            <a:picLocks noChangeAspect="1"/>
          </p:cNvPicPr>
          <p:nvPr/>
        </p:nvPicPr>
        <p:blipFill>
          <a:blip r:embed="rId5"/>
          <a:stretch>
            <a:fillRect/>
          </a:stretch>
        </p:blipFill>
        <p:spPr>
          <a:xfrm>
            <a:off x="907660" y="2206223"/>
            <a:ext cx="9265126" cy="1314518"/>
          </a:xfrm>
          <a:prstGeom prst="rect">
            <a:avLst/>
          </a:prstGeom>
        </p:spPr>
      </p:pic>
    </p:spTree>
    <p:extLst>
      <p:ext uri="{BB962C8B-B14F-4D97-AF65-F5344CB8AC3E}">
        <p14:creationId xmlns:p14="http://schemas.microsoft.com/office/powerpoint/2010/main" val="58276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1558</TotalTime>
  <Words>543</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Titillium</vt:lpstr>
      <vt:lpstr>Office Theme</vt:lpstr>
      <vt:lpstr>1_Office Theme</vt:lpstr>
      <vt:lpstr>Webpage Specific Chatbot</vt:lpstr>
      <vt:lpstr>Index</vt:lpstr>
      <vt:lpstr>Problem Statement</vt:lpstr>
      <vt:lpstr>Proposed Solution</vt:lpstr>
      <vt:lpstr>Abstract</vt:lpstr>
      <vt:lpstr>Tools and Technologies</vt:lpstr>
      <vt:lpstr>Input and Output</vt:lpstr>
      <vt:lpstr>Procedure</vt:lpstr>
      <vt:lpstr>Sample - Code</vt:lpstr>
      <vt:lpstr>Sample - Outputs</vt:lpstr>
      <vt:lpstr>Sample - Outputs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Sravan Kumar</dc:creator>
  <cp:lastModifiedBy>Sravan</cp:lastModifiedBy>
  <cp:revision>424</cp:revision>
  <dcterms:created xsi:type="dcterms:W3CDTF">2020-03-27T07:06:41Z</dcterms:created>
  <dcterms:modified xsi:type="dcterms:W3CDTF">2023-02-11T15:26:15Z</dcterms:modified>
</cp:coreProperties>
</file>