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32"/>
  </p:notesMasterIdLst>
  <p:handoutMasterIdLst>
    <p:handoutMasterId r:id="rId33"/>
  </p:handoutMasterIdLst>
  <p:sldIdLst>
    <p:sldId id="256" r:id="rId3"/>
    <p:sldId id="287" r:id="rId4"/>
    <p:sldId id="281" r:id="rId5"/>
    <p:sldId id="282" r:id="rId6"/>
    <p:sldId id="260" r:id="rId7"/>
    <p:sldId id="283" r:id="rId8"/>
    <p:sldId id="275" r:id="rId9"/>
    <p:sldId id="279" r:id="rId10"/>
    <p:sldId id="280" r:id="rId11"/>
    <p:sldId id="274" r:id="rId12"/>
    <p:sldId id="277" r:id="rId13"/>
    <p:sldId id="288" r:id="rId14"/>
    <p:sldId id="315" r:id="rId15"/>
    <p:sldId id="300" r:id="rId16"/>
    <p:sldId id="301" r:id="rId17"/>
    <p:sldId id="302" r:id="rId18"/>
    <p:sldId id="303" r:id="rId19"/>
    <p:sldId id="304" r:id="rId20"/>
    <p:sldId id="305" r:id="rId21"/>
    <p:sldId id="306" r:id="rId22"/>
    <p:sldId id="308" r:id="rId23"/>
    <p:sldId id="309" r:id="rId24"/>
    <p:sldId id="307" r:id="rId25"/>
    <p:sldId id="310" r:id="rId26"/>
    <p:sldId id="312" r:id="rId27"/>
    <p:sldId id="313" r:id="rId28"/>
    <p:sldId id="314" r:id="rId29"/>
    <p:sldId id="317" r:id="rId30"/>
    <p:sldId id="27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avan Kumar" initials="SK" lastIdx="1" clrIdx="0">
    <p:extLst>
      <p:ext uri="{19B8F6BF-5375-455C-9EA6-DF929625EA0E}">
        <p15:presenceInfo xmlns:p15="http://schemas.microsoft.com/office/powerpoint/2012/main" userId="431936e261e793c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2103E"/>
    <a:srgbClr val="F60C81"/>
    <a:srgbClr val="FF034A"/>
    <a:srgbClr val="7631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4660"/>
  </p:normalViewPr>
  <p:slideViewPr>
    <p:cSldViewPr snapToGrid="0">
      <p:cViewPr varScale="1">
        <p:scale>
          <a:sx n="68" d="100"/>
          <a:sy n="68" d="100"/>
        </p:scale>
        <p:origin x="576" y="64"/>
      </p:cViewPr>
      <p:guideLst/>
    </p:cSldViewPr>
  </p:slideViewPr>
  <p:notesTextViewPr>
    <p:cViewPr>
      <p:scale>
        <a:sx n="1" d="1"/>
        <a:sy n="1" d="1"/>
      </p:scale>
      <p:origin x="0" y="0"/>
    </p:cViewPr>
  </p:notesTextViewPr>
  <p:sorterViewPr>
    <p:cViewPr>
      <p:scale>
        <a:sx n="100" d="100"/>
        <a:sy n="100" d="100"/>
      </p:scale>
      <p:origin x="0" y="-11012"/>
    </p:cViewPr>
  </p:sorterViewPr>
  <p:notesViewPr>
    <p:cSldViewPr snapToGrid="0">
      <p:cViewPr varScale="1">
        <p:scale>
          <a:sx n="55" d="100"/>
          <a:sy n="55" d="100"/>
        </p:scale>
        <p:origin x="2604"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4E7B7A-C12B-422D-A516-C33173C762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YouTube Video Content Analysis and Summarization Automation</a:t>
            </a:r>
            <a:endParaRPr lang="en-IN"/>
          </a:p>
        </p:txBody>
      </p:sp>
      <p:sp>
        <p:nvSpPr>
          <p:cNvPr id="3" name="Date Placeholder 2">
            <a:extLst>
              <a:ext uri="{FF2B5EF4-FFF2-40B4-BE49-F238E27FC236}">
                <a16:creationId xmlns:a16="http://schemas.microsoft.com/office/drawing/2014/main" id="{CCD43F94-C2C2-4FA3-82A9-A399B528E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9A7371-4AD9-4657-9CE8-424C3EAD54D4}" type="datetime1">
              <a:rPr lang="en-IN" smtClean="0"/>
              <a:t>05-11-2020</a:t>
            </a:fld>
            <a:endParaRPr lang="en-IN"/>
          </a:p>
        </p:txBody>
      </p:sp>
      <p:sp>
        <p:nvSpPr>
          <p:cNvPr id="4" name="Footer Placeholder 3">
            <a:extLst>
              <a:ext uri="{FF2B5EF4-FFF2-40B4-BE49-F238E27FC236}">
                <a16:creationId xmlns:a16="http://schemas.microsoft.com/office/drawing/2014/main" id="{4DFD1CE8-7E2B-417E-97BB-EDE6319635D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Project Phase - I</a:t>
            </a:r>
          </a:p>
        </p:txBody>
      </p:sp>
      <p:sp>
        <p:nvSpPr>
          <p:cNvPr id="5" name="Slide Number Placeholder 4">
            <a:extLst>
              <a:ext uri="{FF2B5EF4-FFF2-40B4-BE49-F238E27FC236}">
                <a16:creationId xmlns:a16="http://schemas.microsoft.com/office/drawing/2014/main" id="{D04DC990-DBE6-4493-B904-996941472D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152CF4-43DC-4823-A89C-D8149593719C}" type="slidenum">
              <a:rPr lang="en-IN" smtClean="0"/>
              <a:t>‹#›</a:t>
            </a:fld>
            <a:endParaRPr lang="en-IN"/>
          </a:p>
        </p:txBody>
      </p:sp>
    </p:spTree>
    <p:extLst>
      <p:ext uri="{BB962C8B-B14F-4D97-AF65-F5344CB8AC3E}">
        <p14:creationId xmlns:p14="http://schemas.microsoft.com/office/powerpoint/2010/main" val="1471971147"/>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YouTube Video Content Analysis and Summarization Automation</a:t>
            </a:r>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D667B9-3240-4BCA-9994-1D286B4B7F15}" type="datetime1">
              <a:rPr lang="en-IN" smtClean="0"/>
              <a:t>05-11-2020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Project Phase - I</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6866FB-65DC-4893-84F2-B8CEDC37A534}" type="slidenum">
              <a:rPr lang="en-IN" smtClean="0"/>
              <a:t>‹#›</a:t>
            </a:fld>
            <a:endParaRPr lang="en-IN"/>
          </a:p>
        </p:txBody>
      </p:sp>
    </p:spTree>
    <p:extLst>
      <p:ext uri="{BB962C8B-B14F-4D97-AF65-F5344CB8AC3E}">
        <p14:creationId xmlns:p14="http://schemas.microsoft.com/office/powerpoint/2010/main" val="2033810881"/>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a:extLst>
              <a:ext uri="{FF2B5EF4-FFF2-40B4-BE49-F238E27FC236}">
                <a16:creationId xmlns:a16="http://schemas.microsoft.com/office/drawing/2014/main" id="{6731FF62-83D9-452E-B7B9-884DEE22CFC0}"/>
              </a:ext>
            </a:extLst>
          </p:cNvPr>
          <p:cNvSpPr>
            <a:spLocks noGrp="1"/>
          </p:cNvSpPr>
          <p:nvPr>
            <p:ph type="ftr" sz="quarter" idx="4"/>
          </p:nvPr>
        </p:nvSpPr>
        <p:spPr/>
        <p:txBody>
          <a:bodyPr/>
          <a:lstStyle/>
          <a:p>
            <a:r>
              <a:rPr lang="en-IN"/>
              <a:t>Project Phase - I</a:t>
            </a:r>
          </a:p>
        </p:txBody>
      </p:sp>
      <p:sp>
        <p:nvSpPr>
          <p:cNvPr id="5" name="Date Placeholder 4">
            <a:extLst>
              <a:ext uri="{FF2B5EF4-FFF2-40B4-BE49-F238E27FC236}">
                <a16:creationId xmlns:a16="http://schemas.microsoft.com/office/drawing/2014/main" id="{BFA56B6D-5E9F-4C6F-89C3-5E74B6024613}"/>
              </a:ext>
            </a:extLst>
          </p:cNvPr>
          <p:cNvSpPr>
            <a:spLocks noGrp="1"/>
          </p:cNvSpPr>
          <p:nvPr>
            <p:ph type="dt" idx="1"/>
          </p:nvPr>
        </p:nvSpPr>
        <p:spPr/>
        <p:txBody>
          <a:bodyPr/>
          <a:lstStyle/>
          <a:p>
            <a:fld id="{C2B5803E-141E-4EF9-958A-F683E96D4A50}" type="datetime1">
              <a:rPr lang="en-IN" smtClean="0"/>
              <a:t>05-11-2020</a:t>
            </a:fld>
            <a:endParaRPr lang="en-IN"/>
          </a:p>
        </p:txBody>
      </p:sp>
      <p:sp>
        <p:nvSpPr>
          <p:cNvPr id="6" name="Slide Number Placeholder 5">
            <a:extLst>
              <a:ext uri="{FF2B5EF4-FFF2-40B4-BE49-F238E27FC236}">
                <a16:creationId xmlns:a16="http://schemas.microsoft.com/office/drawing/2014/main" id="{5802911A-FF33-4CD3-8EEB-C4690403C0B5}"/>
              </a:ext>
            </a:extLst>
          </p:cNvPr>
          <p:cNvSpPr>
            <a:spLocks noGrp="1"/>
          </p:cNvSpPr>
          <p:nvPr>
            <p:ph type="sldNum" sz="quarter" idx="5"/>
          </p:nvPr>
        </p:nvSpPr>
        <p:spPr/>
        <p:txBody>
          <a:bodyPr/>
          <a:lstStyle/>
          <a:p>
            <a:fld id="{8D6866FB-65DC-4893-84F2-B8CEDC37A534}" type="slidenum">
              <a:rPr lang="en-IN" smtClean="0"/>
              <a:t>1</a:t>
            </a:fld>
            <a:endParaRPr lang="en-IN"/>
          </a:p>
        </p:txBody>
      </p:sp>
    </p:spTree>
    <p:extLst>
      <p:ext uri="{BB962C8B-B14F-4D97-AF65-F5344CB8AC3E}">
        <p14:creationId xmlns:p14="http://schemas.microsoft.com/office/powerpoint/2010/main" val="3580370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a:extLst>
              <a:ext uri="{FF2B5EF4-FFF2-40B4-BE49-F238E27FC236}">
                <a16:creationId xmlns:a16="http://schemas.microsoft.com/office/drawing/2014/main" id="{6731FF62-83D9-452E-B7B9-884DEE22CFC0}"/>
              </a:ext>
            </a:extLst>
          </p:cNvPr>
          <p:cNvSpPr>
            <a:spLocks noGrp="1"/>
          </p:cNvSpPr>
          <p:nvPr>
            <p:ph type="ftr" sz="quarter" idx="4"/>
          </p:nvPr>
        </p:nvSpPr>
        <p:spPr/>
        <p:txBody>
          <a:bodyPr/>
          <a:lstStyle/>
          <a:p>
            <a:r>
              <a:rPr lang="en-IN"/>
              <a:t>Project Phase - I</a:t>
            </a:r>
          </a:p>
        </p:txBody>
      </p:sp>
      <p:sp>
        <p:nvSpPr>
          <p:cNvPr id="5" name="Date Placeholder 4">
            <a:extLst>
              <a:ext uri="{FF2B5EF4-FFF2-40B4-BE49-F238E27FC236}">
                <a16:creationId xmlns:a16="http://schemas.microsoft.com/office/drawing/2014/main" id="{BFA56B6D-5E9F-4C6F-89C3-5E74B6024613}"/>
              </a:ext>
            </a:extLst>
          </p:cNvPr>
          <p:cNvSpPr>
            <a:spLocks noGrp="1"/>
          </p:cNvSpPr>
          <p:nvPr>
            <p:ph type="dt" idx="1"/>
          </p:nvPr>
        </p:nvSpPr>
        <p:spPr/>
        <p:txBody>
          <a:bodyPr/>
          <a:lstStyle/>
          <a:p>
            <a:fld id="{1CE70532-7B56-4F6B-BBF4-BBFD7FDE36CC}" type="datetime1">
              <a:rPr lang="en-IN" smtClean="0"/>
              <a:t>05-11-2020</a:t>
            </a:fld>
            <a:endParaRPr lang="en-IN"/>
          </a:p>
        </p:txBody>
      </p:sp>
      <p:sp>
        <p:nvSpPr>
          <p:cNvPr id="6" name="Slide Number Placeholder 5">
            <a:extLst>
              <a:ext uri="{FF2B5EF4-FFF2-40B4-BE49-F238E27FC236}">
                <a16:creationId xmlns:a16="http://schemas.microsoft.com/office/drawing/2014/main" id="{5802911A-FF33-4CD3-8EEB-C4690403C0B5}"/>
              </a:ext>
            </a:extLst>
          </p:cNvPr>
          <p:cNvSpPr>
            <a:spLocks noGrp="1"/>
          </p:cNvSpPr>
          <p:nvPr>
            <p:ph type="sldNum" sz="quarter" idx="5"/>
          </p:nvPr>
        </p:nvSpPr>
        <p:spPr/>
        <p:txBody>
          <a:bodyPr/>
          <a:lstStyle/>
          <a:p>
            <a:fld id="{8D6866FB-65DC-4893-84F2-B8CEDC37A534}" type="slidenum">
              <a:rPr lang="en-IN" smtClean="0"/>
              <a:t>2</a:t>
            </a:fld>
            <a:endParaRPr lang="en-IN"/>
          </a:p>
        </p:txBody>
      </p:sp>
    </p:spTree>
    <p:extLst>
      <p:ext uri="{BB962C8B-B14F-4D97-AF65-F5344CB8AC3E}">
        <p14:creationId xmlns:p14="http://schemas.microsoft.com/office/powerpoint/2010/main" val="1823102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a:extLst>
              <a:ext uri="{FF2B5EF4-FFF2-40B4-BE49-F238E27FC236}">
                <a16:creationId xmlns:a16="http://schemas.microsoft.com/office/drawing/2014/main" id="{6731FF62-83D9-452E-B7B9-884DEE22CFC0}"/>
              </a:ext>
            </a:extLst>
          </p:cNvPr>
          <p:cNvSpPr>
            <a:spLocks noGrp="1"/>
          </p:cNvSpPr>
          <p:nvPr>
            <p:ph type="ftr" sz="quarter" idx="4"/>
          </p:nvPr>
        </p:nvSpPr>
        <p:spPr/>
        <p:txBody>
          <a:bodyPr/>
          <a:lstStyle/>
          <a:p>
            <a:r>
              <a:rPr lang="en-IN"/>
              <a:t>Project Phase - I</a:t>
            </a:r>
          </a:p>
        </p:txBody>
      </p:sp>
      <p:sp>
        <p:nvSpPr>
          <p:cNvPr id="5" name="Date Placeholder 4">
            <a:extLst>
              <a:ext uri="{FF2B5EF4-FFF2-40B4-BE49-F238E27FC236}">
                <a16:creationId xmlns:a16="http://schemas.microsoft.com/office/drawing/2014/main" id="{BFA56B6D-5E9F-4C6F-89C3-5E74B6024613}"/>
              </a:ext>
            </a:extLst>
          </p:cNvPr>
          <p:cNvSpPr>
            <a:spLocks noGrp="1"/>
          </p:cNvSpPr>
          <p:nvPr>
            <p:ph type="dt" idx="1"/>
          </p:nvPr>
        </p:nvSpPr>
        <p:spPr/>
        <p:txBody>
          <a:bodyPr/>
          <a:lstStyle/>
          <a:p>
            <a:fld id="{6C39D8CF-37D3-4313-8BED-0D0266C71DEF}" type="datetime1">
              <a:rPr lang="en-IN" smtClean="0"/>
              <a:t>05-11-2020</a:t>
            </a:fld>
            <a:endParaRPr lang="en-IN"/>
          </a:p>
        </p:txBody>
      </p:sp>
      <p:sp>
        <p:nvSpPr>
          <p:cNvPr id="6" name="Slide Number Placeholder 5">
            <a:extLst>
              <a:ext uri="{FF2B5EF4-FFF2-40B4-BE49-F238E27FC236}">
                <a16:creationId xmlns:a16="http://schemas.microsoft.com/office/drawing/2014/main" id="{5802911A-FF33-4CD3-8EEB-C4690403C0B5}"/>
              </a:ext>
            </a:extLst>
          </p:cNvPr>
          <p:cNvSpPr>
            <a:spLocks noGrp="1"/>
          </p:cNvSpPr>
          <p:nvPr>
            <p:ph type="sldNum" sz="quarter" idx="5"/>
          </p:nvPr>
        </p:nvSpPr>
        <p:spPr/>
        <p:txBody>
          <a:bodyPr/>
          <a:lstStyle/>
          <a:p>
            <a:fld id="{8D6866FB-65DC-4893-84F2-B8CEDC37A534}" type="slidenum">
              <a:rPr lang="en-IN" smtClean="0"/>
              <a:t>13</a:t>
            </a:fld>
            <a:endParaRPr lang="en-IN"/>
          </a:p>
        </p:txBody>
      </p:sp>
    </p:spTree>
    <p:extLst>
      <p:ext uri="{BB962C8B-B14F-4D97-AF65-F5344CB8AC3E}">
        <p14:creationId xmlns:p14="http://schemas.microsoft.com/office/powerpoint/2010/main" val="4229701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567791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CF80A-7425-49F1-AE69-8BD0E4C0EC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78A8208-0DA4-4727-85CE-7D3DDD84B0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1AFDAD-37F4-4931-8ABE-0D9E0056F19F}"/>
              </a:ext>
            </a:extLst>
          </p:cNvPr>
          <p:cNvSpPr>
            <a:spLocks noGrp="1"/>
          </p:cNvSpPr>
          <p:nvPr>
            <p:ph type="dt" sz="half" idx="10"/>
          </p:nvPr>
        </p:nvSpPr>
        <p:spPr/>
        <p:txBody>
          <a:bodyPr/>
          <a:lstStyle/>
          <a:p>
            <a:fld id="{55F68828-AA13-4D88-9E01-012361A2E832}" type="datetime1">
              <a:rPr lang="en-IN" smtClean="0"/>
              <a:t>05-11-2020</a:t>
            </a:fld>
            <a:endParaRPr lang="en-IN"/>
          </a:p>
        </p:txBody>
      </p:sp>
      <p:sp>
        <p:nvSpPr>
          <p:cNvPr id="5" name="Footer Placeholder 4">
            <a:extLst>
              <a:ext uri="{FF2B5EF4-FFF2-40B4-BE49-F238E27FC236}">
                <a16:creationId xmlns:a16="http://schemas.microsoft.com/office/drawing/2014/main" id="{16560019-B831-46CD-9180-71D424E09ACE}"/>
              </a:ext>
            </a:extLst>
          </p:cNvPr>
          <p:cNvSpPr>
            <a:spLocks noGrp="1"/>
          </p:cNvSpPr>
          <p:nvPr>
            <p:ph type="ftr" sz="quarter" idx="11"/>
          </p:nvPr>
        </p:nvSpPr>
        <p:spPr/>
        <p:txBody>
          <a:bodyPr/>
          <a:lstStyle/>
          <a:p>
            <a:r>
              <a:rPr lang="en-IN"/>
              <a:t>Project Phase - I</a:t>
            </a:r>
          </a:p>
        </p:txBody>
      </p:sp>
      <p:sp>
        <p:nvSpPr>
          <p:cNvPr id="6" name="Slide Number Placeholder 5">
            <a:extLst>
              <a:ext uri="{FF2B5EF4-FFF2-40B4-BE49-F238E27FC236}">
                <a16:creationId xmlns:a16="http://schemas.microsoft.com/office/drawing/2014/main" id="{AC92A658-02D3-4ADE-9946-7ED406152895}"/>
              </a:ext>
            </a:extLst>
          </p:cNvPr>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3803364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54A8D-AE68-49EA-B132-3BD616E444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BBDF69-8976-4BC2-9165-026FE36B01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87D939-18D0-4166-94CF-38BC075641A1}"/>
              </a:ext>
            </a:extLst>
          </p:cNvPr>
          <p:cNvSpPr>
            <a:spLocks noGrp="1"/>
          </p:cNvSpPr>
          <p:nvPr>
            <p:ph type="dt" sz="half" idx="10"/>
          </p:nvPr>
        </p:nvSpPr>
        <p:spPr/>
        <p:txBody>
          <a:bodyPr/>
          <a:lstStyle/>
          <a:p>
            <a:fld id="{F0122BC4-E4D5-4438-8FCF-8DCAA122F934}" type="datetime1">
              <a:rPr lang="en-IN" smtClean="0"/>
              <a:t>05-11-2020</a:t>
            </a:fld>
            <a:endParaRPr lang="en-IN"/>
          </a:p>
        </p:txBody>
      </p:sp>
      <p:sp>
        <p:nvSpPr>
          <p:cNvPr id="5" name="Footer Placeholder 4">
            <a:extLst>
              <a:ext uri="{FF2B5EF4-FFF2-40B4-BE49-F238E27FC236}">
                <a16:creationId xmlns:a16="http://schemas.microsoft.com/office/drawing/2014/main" id="{7F11727D-5A68-40B2-88B9-7FD64878DE43}"/>
              </a:ext>
            </a:extLst>
          </p:cNvPr>
          <p:cNvSpPr>
            <a:spLocks noGrp="1"/>
          </p:cNvSpPr>
          <p:nvPr>
            <p:ph type="ftr" sz="quarter" idx="11"/>
          </p:nvPr>
        </p:nvSpPr>
        <p:spPr/>
        <p:txBody>
          <a:bodyPr/>
          <a:lstStyle/>
          <a:p>
            <a:r>
              <a:rPr lang="en-IN"/>
              <a:t>Project Phase - I</a:t>
            </a:r>
          </a:p>
        </p:txBody>
      </p:sp>
      <p:sp>
        <p:nvSpPr>
          <p:cNvPr id="6" name="Slide Number Placeholder 5">
            <a:extLst>
              <a:ext uri="{FF2B5EF4-FFF2-40B4-BE49-F238E27FC236}">
                <a16:creationId xmlns:a16="http://schemas.microsoft.com/office/drawing/2014/main" id="{57CFA7AB-4AD2-41BB-BACE-B15FCEA3ACB5}"/>
              </a:ext>
            </a:extLst>
          </p:cNvPr>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3459082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EED74A-ECB0-4FF4-ADDB-4DC7CB19AE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704C37-9283-48BA-9D58-CE3FE2832E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E324A0-92FB-47EB-8DE6-01280A64300B}"/>
              </a:ext>
            </a:extLst>
          </p:cNvPr>
          <p:cNvSpPr>
            <a:spLocks noGrp="1"/>
          </p:cNvSpPr>
          <p:nvPr>
            <p:ph type="dt" sz="half" idx="10"/>
          </p:nvPr>
        </p:nvSpPr>
        <p:spPr/>
        <p:txBody>
          <a:bodyPr/>
          <a:lstStyle/>
          <a:p>
            <a:fld id="{28470B95-6B0A-443F-AAC7-3D06EA395F1F}" type="datetime1">
              <a:rPr lang="en-IN" smtClean="0"/>
              <a:t>05-11-2020</a:t>
            </a:fld>
            <a:endParaRPr lang="en-IN"/>
          </a:p>
        </p:txBody>
      </p:sp>
      <p:sp>
        <p:nvSpPr>
          <p:cNvPr id="5" name="Footer Placeholder 4">
            <a:extLst>
              <a:ext uri="{FF2B5EF4-FFF2-40B4-BE49-F238E27FC236}">
                <a16:creationId xmlns:a16="http://schemas.microsoft.com/office/drawing/2014/main" id="{E18B1DAF-7732-48E3-BD6E-E1927DE6A865}"/>
              </a:ext>
            </a:extLst>
          </p:cNvPr>
          <p:cNvSpPr>
            <a:spLocks noGrp="1"/>
          </p:cNvSpPr>
          <p:nvPr>
            <p:ph type="ftr" sz="quarter" idx="11"/>
          </p:nvPr>
        </p:nvSpPr>
        <p:spPr/>
        <p:txBody>
          <a:bodyPr/>
          <a:lstStyle/>
          <a:p>
            <a:r>
              <a:rPr lang="en-IN"/>
              <a:t>Project Phase - I</a:t>
            </a:r>
          </a:p>
        </p:txBody>
      </p:sp>
      <p:sp>
        <p:nvSpPr>
          <p:cNvPr id="6" name="Slide Number Placeholder 5">
            <a:extLst>
              <a:ext uri="{FF2B5EF4-FFF2-40B4-BE49-F238E27FC236}">
                <a16:creationId xmlns:a16="http://schemas.microsoft.com/office/drawing/2014/main" id="{E0DDF9E3-9C4E-48EC-B3F5-731881B991D0}"/>
              </a:ext>
            </a:extLst>
          </p:cNvPr>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3591386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4EE465-CB31-4F7B-A4A2-633D9207F7AF}" type="datetime1">
              <a:rPr lang="en-IN" smtClean="0"/>
              <a:t>05-11-2020</a:t>
            </a:fld>
            <a:endParaRPr lang="en-IN"/>
          </a:p>
        </p:txBody>
      </p:sp>
      <p:sp>
        <p:nvSpPr>
          <p:cNvPr id="5" name="Footer Placeholder 4"/>
          <p:cNvSpPr>
            <a:spLocks noGrp="1"/>
          </p:cNvSpPr>
          <p:nvPr>
            <p:ph type="ftr" sz="quarter" idx="11"/>
          </p:nvPr>
        </p:nvSpPr>
        <p:spPr/>
        <p:txBody>
          <a:bodyPr/>
          <a:lstStyle/>
          <a:p>
            <a:r>
              <a:rPr lang="en-IN"/>
              <a:t>Project Phase - I</a:t>
            </a:r>
          </a:p>
        </p:txBody>
      </p:sp>
      <p:sp>
        <p:nvSpPr>
          <p:cNvPr id="6" name="Slide Number Placeholder 5"/>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3118086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AF38C-7E41-46C1-B1B9-F37B8C9C1888}" type="datetime1">
              <a:rPr lang="en-IN" smtClean="0"/>
              <a:t>05-11-2020</a:t>
            </a:fld>
            <a:endParaRPr lang="en-IN"/>
          </a:p>
        </p:txBody>
      </p:sp>
      <p:sp>
        <p:nvSpPr>
          <p:cNvPr id="5" name="Footer Placeholder 4"/>
          <p:cNvSpPr>
            <a:spLocks noGrp="1"/>
          </p:cNvSpPr>
          <p:nvPr>
            <p:ph type="ftr" sz="quarter" idx="11"/>
          </p:nvPr>
        </p:nvSpPr>
        <p:spPr/>
        <p:txBody>
          <a:bodyPr/>
          <a:lstStyle/>
          <a:p>
            <a:r>
              <a:rPr lang="en-IN"/>
              <a:t>Project Phase - I</a:t>
            </a:r>
          </a:p>
        </p:txBody>
      </p:sp>
      <p:sp>
        <p:nvSpPr>
          <p:cNvPr id="6" name="Slide Number Placeholder 5"/>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3485023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8DDF0C-90AC-46A3-8C9B-7F2756170275}" type="datetime1">
              <a:rPr lang="en-IN" smtClean="0"/>
              <a:t>05-11-2020</a:t>
            </a:fld>
            <a:endParaRPr lang="en-IN"/>
          </a:p>
        </p:txBody>
      </p:sp>
      <p:sp>
        <p:nvSpPr>
          <p:cNvPr id="5" name="Footer Placeholder 4"/>
          <p:cNvSpPr>
            <a:spLocks noGrp="1"/>
          </p:cNvSpPr>
          <p:nvPr>
            <p:ph type="ftr" sz="quarter" idx="11"/>
          </p:nvPr>
        </p:nvSpPr>
        <p:spPr/>
        <p:txBody>
          <a:bodyPr/>
          <a:lstStyle/>
          <a:p>
            <a:r>
              <a:rPr lang="en-IN"/>
              <a:t>Project Phase - I</a:t>
            </a:r>
          </a:p>
        </p:txBody>
      </p:sp>
      <p:sp>
        <p:nvSpPr>
          <p:cNvPr id="6" name="Slide Number Placeholder 5"/>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3124793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91D9D2-70B2-423B-BE53-6B1D51406AA9}" type="datetime1">
              <a:rPr lang="en-IN" smtClean="0"/>
              <a:t>05-11-2020</a:t>
            </a:fld>
            <a:endParaRPr lang="en-IN"/>
          </a:p>
        </p:txBody>
      </p:sp>
      <p:sp>
        <p:nvSpPr>
          <p:cNvPr id="6" name="Footer Placeholder 5"/>
          <p:cNvSpPr>
            <a:spLocks noGrp="1"/>
          </p:cNvSpPr>
          <p:nvPr>
            <p:ph type="ftr" sz="quarter" idx="11"/>
          </p:nvPr>
        </p:nvSpPr>
        <p:spPr/>
        <p:txBody>
          <a:bodyPr/>
          <a:lstStyle/>
          <a:p>
            <a:r>
              <a:rPr lang="en-IN"/>
              <a:t>Project Phase - I</a:t>
            </a:r>
          </a:p>
        </p:txBody>
      </p:sp>
      <p:sp>
        <p:nvSpPr>
          <p:cNvPr id="7" name="Slide Number Placeholder 6"/>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1979583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E6C6D0-E2B3-42F0-AE47-D0C6FC57DAA4}" type="datetime1">
              <a:rPr lang="en-IN" smtClean="0"/>
              <a:t>05-11-2020</a:t>
            </a:fld>
            <a:endParaRPr lang="en-IN"/>
          </a:p>
        </p:txBody>
      </p:sp>
      <p:sp>
        <p:nvSpPr>
          <p:cNvPr id="8" name="Footer Placeholder 7"/>
          <p:cNvSpPr>
            <a:spLocks noGrp="1"/>
          </p:cNvSpPr>
          <p:nvPr>
            <p:ph type="ftr" sz="quarter" idx="11"/>
          </p:nvPr>
        </p:nvSpPr>
        <p:spPr/>
        <p:txBody>
          <a:bodyPr/>
          <a:lstStyle/>
          <a:p>
            <a:r>
              <a:rPr lang="en-IN"/>
              <a:t>Project Phase - I</a:t>
            </a:r>
          </a:p>
        </p:txBody>
      </p:sp>
      <p:sp>
        <p:nvSpPr>
          <p:cNvPr id="9" name="Slide Number Placeholder 8"/>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1592379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6AC8BC-0323-4DFF-A552-BC03355A4C5D}" type="datetime1">
              <a:rPr lang="en-IN" smtClean="0"/>
              <a:t>05-11-2020</a:t>
            </a:fld>
            <a:endParaRPr lang="en-IN"/>
          </a:p>
        </p:txBody>
      </p:sp>
      <p:sp>
        <p:nvSpPr>
          <p:cNvPr id="4" name="Footer Placeholder 3"/>
          <p:cNvSpPr>
            <a:spLocks noGrp="1"/>
          </p:cNvSpPr>
          <p:nvPr>
            <p:ph type="ftr" sz="quarter" idx="11"/>
          </p:nvPr>
        </p:nvSpPr>
        <p:spPr/>
        <p:txBody>
          <a:bodyPr/>
          <a:lstStyle/>
          <a:p>
            <a:r>
              <a:rPr lang="en-IN"/>
              <a:t>Project Phase - I</a:t>
            </a:r>
          </a:p>
        </p:txBody>
      </p:sp>
      <p:sp>
        <p:nvSpPr>
          <p:cNvPr id="5" name="Slide Number Placeholder 4"/>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30683345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E99E70-B0A7-46A4-B7E2-01F70B33F473}" type="datetime1">
              <a:rPr lang="en-IN" smtClean="0"/>
              <a:t>05-11-2020</a:t>
            </a:fld>
            <a:endParaRPr lang="en-IN"/>
          </a:p>
        </p:txBody>
      </p:sp>
      <p:sp>
        <p:nvSpPr>
          <p:cNvPr id="3" name="Footer Placeholder 2"/>
          <p:cNvSpPr>
            <a:spLocks noGrp="1"/>
          </p:cNvSpPr>
          <p:nvPr>
            <p:ph type="ftr" sz="quarter" idx="11"/>
          </p:nvPr>
        </p:nvSpPr>
        <p:spPr/>
        <p:txBody>
          <a:bodyPr/>
          <a:lstStyle/>
          <a:p>
            <a:r>
              <a:rPr lang="en-IN"/>
              <a:t>Project Phase - I</a:t>
            </a:r>
          </a:p>
        </p:txBody>
      </p:sp>
      <p:sp>
        <p:nvSpPr>
          <p:cNvPr id="4" name="Slide Number Placeholder 3"/>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36902652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7C4ED7-9C29-41A8-AA43-A195AD26D9A8}" type="datetime1">
              <a:rPr lang="en-IN" smtClean="0"/>
              <a:t>05-11-2020</a:t>
            </a:fld>
            <a:endParaRPr lang="en-IN"/>
          </a:p>
        </p:txBody>
      </p:sp>
      <p:sp>
        <p:nvSpPr>
          <p:cNvPr id="6" name="Footer Placeholder 5"/>
          <p:cNvSpPr>
            <a:spLocks noGrp="1"/>
          </p:cNvSpPr>
          <p:nvPr>
            <p:ph type="ftr" sz="quarter" idx="11"/>
          </p:nvPr>
        </p:nvSpPr>
        <p:spPr/>
        <p:txBody>
          <a:bodyPr/>
          <a:lstStyle/>
          <a:p>
            <a:r>
              <a:rPr lang="en-IN"/>
              <a:t>Project Phase - I</a:t>
            </a:r>
          </a:p>
        </p:txBody>
      </p:sp>
      <p:sp>
        <p:nvSpPr>
          <p:cNvPr id="7" name="Slide Number Placeholder 6"/>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143280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7E08C-2BCF-4274-B87F-16146AF3F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5F67C6-C522-4A37-97C2-043F0D1B67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5653A-B102-4279-9810-0ECA37C9D5A1}"/>
              </a:ext>
            </a:extLst>
          </p:cNvPr>
          <p:cNvSpPr>
            <a:spLocks noGrp="1"/>
          </p:cNvSpPr>
          <p:nvPr>
            <p:ph type="dt" sz="half" idx="10"/>
          </p:nvPr>
        </p:nvSpPr>
        <p:spPr/>
        <p:txBody>
          <a:bodyPr/>
          <a:lstStyle/>
          <a:p>
            <a:fld id="{47AFA323-7AB4-41A3-BA91-F52FEC80F289}" type="datetime1">
              <a:rPr lang="en-IN" smtClean="0"/>
              <a:t>05-11-2020</a:t>
            </a:fld>
            <a:endParaRPr lang="en-IN"/>
          </a:p>
        </p:txBody>
      </p:sp>
      <p:sp>
        <p:nvSpPr>
          <p:cNvPr id="5" name="Footer Placeholder 4">
            <a:extLst>
              <a:ext uri="{FF2B5EF4-FFF2-40B4-BE49-F238E27FC236}">
                <a16:creationId xmlns:a16="http://schemas.microsoft.com/office/drawing/2014/main" id="{4F1A0718-6852-49B1-8243-276165D6056D}"/>
              </a:ext>
            </a:extLst>
          </p:cNvPr>
          <p:cNvSpPr>
            <a:spLocks noGrp="1"/>
          </p:cNvSpPr>
          <p:nvPr>
            <p:ph type="ftr" sz="quarter" idx="11"/>
          </p:nvPr>
        </p:nvSpPr>
        <p:spPr/>
        <p:txBody>
          <a:bodyPr/>
          <a:lstStyle/>
          <a:p>
            <a:r>
              <a:rPr lang="en-IN"/>
              <a:t>Project Phase - I</a:t>
            </a:r>
          </a:p>
        </p:txBody>
      </p:sp>
      <p:sp>
        <p:nvSpPr>
          <p:cNvPr id="6" name="Slide Number Placeholder 5">
            <a:extLst>
              <a:ext uri="{FF2B5EF4-FFF2-40B4-BE49-F238E27FC236}">
                <a16:creationId xmlns:a16="http://schemas.microsoft.com/office/drawing/2014/main" id="{587EBCCB-21A6-4E98-8933-849E81BB2864}"/>
              </a:ext>
            </a:extLst>
          </p:cNvPr>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28306490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CC6491-E7FB-45C8-ABA7-C6694685A5D0}" type="datetime1">
              <a:rPr lang="en-IN" smtClean="0"/>
              <a:t>05-11-2020</a:t>
            </a:fld>
            <a:endParaRPr lang="en-IN"/>
          </a:p>
        </p:txBody>
      </p:sp>
      <p:sp>
        <p:nvSpPr>
          <p:cNvPr id="6" name="Footer Placeholder 5"/>
          <p:cNvSpPr>
            <a:spLocks noGrp="1"/>
          </p:cNvSpPr>
          <p:nvPr>
            <p:ph type="ftr" sz="quarter" idx="11"/>
          </p:nvPr>
        </p:nvSpPr>
        <p:spPr/>
        <p:txBody>
          <a:bodyPr/>
          <a:lstStyle/>
          <a:p>
            <a:r>
              <a:rPr lang="en-IN"/>
              <a:t>Project Phase - I</a:t>
            </a:r>
          </a:p>
        </p:txBody>
      </p:sp>
      <p:sp>
        <p:nvSpPr>
          <p:cNvPr id="7" name="Slide Number Placeholder 6"/>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35485790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51052-76DB-48E4-9C29-B55E69D2CCC6}" type="datetime1">
              <a:rPr lang="en-IN" smtClean="0"/>
              <a:t>05-11-2020</a:t>
            </a:fld>
            <a:endParaRPr lang="en-IN"/>
          </a:p>
        </p:txBody>
      </p:sp>
      <p:sp>
        <p:nvSpPr>
          <p:cNvPr id="5" name="Footer Placeholder 4"/>
          <p:cNvSpPr>
            <a:spLocks noGrp="1"/>
          </p:cNvSpPr>
          <p:nvPr>
            <p:ph type="ftr" sz="quarter" idx="11"/>
          </p:nvPr>
        </p:nvSpPr>
        <p:spPr/>
        <p:txBody>
          <a:bodyPr/>
          <a:lstStyle/>
          <a:p>
            <a:r>
              <a:rPr lang="en-IN"/>
              <a:t>Project Phase - I</a:t>
            </a:r>
          </a:p>
        </p:txBody>
      </p:sp>
      <p:sp>
        <p:nvSpPr>
          <p:cNvPr id="6" name="Slide Number Placeholder 5"/>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3390665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8E049F-EF1C-44A9-8A41-F51CA0EB8A2B}" type="datetime1">
              <a:rPr lang="en-IN" smtClean="0"/>
              <a:t>05-11-2020</a:t>
            </a:fld>
            <a:endParaRPr lang="en-IN"/>
          </a:p>
        </p:txBody>
      </p:sp>
      <p:sp>
        <p:nvSpPr>
          <p:cNvPr id="5" name="Footer Placeholder 4"/>
          <p:cNvSpPr>
            <a:spLocks noGrp="1"/>
          </p:cNvSpPr>
          <p:nvPr>
            <p:ph type="ftr" sz="quarter" idx="11"/>
          </p:nvPr>
        </p:nvSpPr>
        <p:spPr/>
        <p:txBody>
          <a:bodyPr/>
          <a:lstStyle/>
          <a:p>
            <a:r>
              <a:rPr lang="en-IN"/>
              <a:t>Project Phase - I</a:t>
            </a:r>
          </a:p>
        </p:txBody>
      </p:sp>
      <p:sp>
        <p:nvSpPr>
          <p:cNvPr id="6" name="Slide Number Placeholder 5"/>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126705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7C313-687A-4783-887E-91B157BFF2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43C902E-AE99-42BB-BFE1-8A10939E41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27D529-9A21-49E7-9057-D9A46B151488}"/>
              </a:ext>
            </a:extLst>
          </p:cNvPr>
          <p:cNvSpPr>
            <a:spLocks noGrp="1"/>
          </p:cNvSpPr>
          <p:nvPr>
            <p:ph type="dt" sz="half" idx="10"/>
          </p:nvPr>
        </p:nvSpPr>
        <p:spPr/>
        <p:txBody>
          <a:bodyPr/>
          <a:lstStyle/>
          <a:p>
            <a:fld id="{D1580C3C-DE48-430F-9980-3950CF66ECA5}" type="datetime1">
              <a:rPr lang="en-IN" smtClean="0"/>
              <a:t>05-11-2020</a:t>
            </a:fld>
            <a:endParaRPr lang="en-IN"/>
          </a:p>
        </p:txBody>
      </p:sp>
      <p:sp>
        <p:nvSpPr>
          <p:cNvPr id="5" name="Footer Placeholder 4">
            <a:extLst>
              <a:ext uri="{FF2B5EF4-FFF2-40B4-BE49-F238E27FC236}">
                <a16:creationId xmlns:a16="http://schemas.microsoft.com/office/drawing/2014/main" id="{43F86A77-E850-4EF5-A05F-B59FC9A55633}"/>
              </a:ext>
            </a:extLst>
          </p:cNvPr>
          <p:cNvSpPr>
            <a:spLocks noGrp="1"/>
          </p:cNvSpPr>
          <p:nvPr>
            <p:ph type="ftr" sz="quarter" idx="11"/>
          </p:nvPr>
        </p:nvSpPr>
        <p:spPr/>
        <p:txBody>
          <a:bodyPr/>
          <a:lstStyle/>
          <a:p>
            <a:r>
              <a:rPr lang="en-IN"/>
              <a:t>Project Phase - I</a:t>
            </a:r>
          </a:p>
        </p:txBody>
      </p:sp>
      <p:sp>
        <p:nvSpPr>
          <p:cNvPr id="6" name="Slide Number Placeholder 5">
            <a:extLst>
              <a:ext uri="{FF2B5EF4-FFF2-40B4-BE49-F238E27FC236}">
                <a16:creationId xmlns:a16="http://schemas.microsoft.com/office/drawing/2014/main" id="{293B85E3-3EAC-47DB-80E9-A1495A891F31}"/>
              </a:ext>
            </a:extLst>
          </p:cNvPr>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1594715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D8EB5-BF6A-40FC-9605-7385E99C46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D3ED06-ECA6-481E-A0F7-C907E389E8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AF2787E-46F1-4BDF-A320-95F998155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8EC052F-86C7-4249-9952-289B218AB9DE}"/>
              </a:ext>
            </a:extLst>
          </p:cNvPr>
          <p:cNvSpPr>
            <a:spLocks noGrp="1"/>
          </p:cNvSpPr>
          <p:nvPr>
            <p:ph type="dt" sz="half" idx="10"/>
          </p:nvPr>
        </p:nvSpPr>
        <p:spPr/>
        <p:txBody>
          <a:bodyPr/>
          <a:lstStyle/>
          <a:p>
            <a:fld id="{48A53DE3-7A17-4292-A259-3D8FB34A69C8}" type="datetime1">
              <a:rPr lang="en-IN" smtClean="0"/>
              <a:t>05-11-2020</a:t>
            </a:fld>
            <a:endParaRPr lang="en-IN"/>
          </a:p>
        </p:txBody>
      </p:sp>
      <p:sp>
        <p:nvSpPr>
          <p:cNvPr id="6" name="Footer Placeholder 5">
            <a:extLst>
              <a:ext uri="{FF2B5EF4-FFF2-40B4-BE49-F238E27FC236}">
                <a16:creationId xmlns:a16="http://schemas.microsoft.com/office/drawing/2014/main" id="{84F597A7-F375-4481-B187-7AA67EE4A63D}"/>
              </a:ext>
            </a:extLst>
          </p:cNvPr>
          <p:cNvSpPr>
            <a:spLocks noGrp="1"/>
          </p:cNvSpPr>
          <p:nvPr>
            <p:ph type="ftr" sz="quarter" idx="11"/>
          </p:nvPr>
        </p:nvSpPr>
        <p:spPr/>
        <p:txBody>
          <a:bodyPr/>
          <a:lstStyle/>
          <a:p>
            <a:r>
              <a:rPr lang="en-IN"/>
              <a:t>Project Phase - I</a:t>
            </a:r>
          </a:p>
        </p:txBody>
      </p:sp>
      <p:sp>
        <p:nvSpPr>
          <p:cNvPr id="7" name="Slide Number Placeholder 6">
            <a:extLst>
              <a:ext uri="{FF2B5EF4-FFF2-40B4-BE49-F238E27FC236}">
                <a16:creationId xmlns:a16="http://schemas.microsoft.com/office/drawing/2014/main" id="{1145E97D-2394-496D-9CB3-174BC0083F81}"/>
              </a:ext>
            </a:extLst>
          </p:cNvPr>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358654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F37C2-E55E-4D4A-8F8C-37B5C64E53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6993D1-3FFF-4783-9785-41109EE801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43C15F-79C8-429F-B18B-7CE4284031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EDB1CAD-3B89-4A2B-B074-BB9EB1668C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ADE531-3008-45B0-B700-288592BBE0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85BE44D-E1E9-44E4-8629-3B1058F8A042}"/>
              </a:ext>
            </a:extLst>
          </p:cNvPr>
          <p:cNvSpPr>
            <a:spLocks noGrp="1"/>
          </p:cNvSpPr>
          <p:nvPr>
            <p:ph type="dt" sz="half" idx="10"/>
          </p:nvPr>
        </p:nvSpPr>
        <p:spPr/>
        <p:txBody>
          <a:bodyPr/>
          <a:lstStyle/>
          <a:p>
            <a:fld id="{9BA519E6-E157-41C7-A441-96716A6B5938}" type="datetime1">
              <a:rPr lang="en-IN" smtClean="0"/>
              <a:t>05-11-2020</a:t>
            </a:fld>
            <a:endParaRPr lang="en-IN"/>
          </a:p>
        </p:txBody>
      </p:sp>
      <p:sp>
        <p:nvSpPr>
          <p:cNvPr id="8" name="Footer Placeholder 7">
            <a:extLst>
              <a:ext uri="{FF2B5EF4-FFF2-40B4-BE49-F238E27FC236}">
                <a16:creationId xmlns:a16="http://schemas.microsoft.com/office/drawing/2014/main" id="{09E82AFB-84F6-4488-82CB-9C8ED5709E9E}"/>
              </a:ext>
            </a:extLst>
          </p:cNvPr>
          <p:cNvSpPr>
            <a:spLocks noGrp="1"/>
          </p:cNvSpPr>
          <p:nvPr>
            <p:ph type="ftr" sz="quarter" idx="11"/>
          </p:nvPr>
        </p:nvSpPr>
        <p:spPr/>
        <p:txBody>
          <a:bodyPr/>
          <a:lstStyle/>
          <a:p>
            <a:r>
              <a:rPr lang="en-IN"/>
              <a:t>Project Phase - I</a:t>
            </a:r>
          </a:p>
        </p:txBody>
      </p:sp>
      <p:sp>
        <p:nvSpPr>
          <p:cNvPr id="9" name="Slide Number Placeholder 8">
            <a:extLst>
              <a:ext uri="{FF2B5EF4-FFF2-40B4-BE49-F238E27FC236}">
                <a16:creationId xmlns:a16="http://schemas.microsoft.com/office/drawing/2014/main" id="{21843D7D-9150-460B-9981-318ED4F9918F}"/>
              </a:ext>
            </a:extLst>
          </p:cNvPr>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4204978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059E9-9F2C-4FCE-A55D-67F69C9E57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4D9652-5C96-43D3-9E76-52E0C47B37FF}"/>
              </a:ext>
            </a:extLst>
          </p:cNvPr>
          <p:cNvSpPr>
            <a:spLocks noGrp="1"/>
          </p:cNvSpPr>
          <p:nvPr>
            <p:ph type="dt" sz="half" idx="10"/>
          </p:nvPr>
        </p:nvSpPr>
        <p:spPr/>
        <p:txBody>
          <a:bodyPr/>
          <a:lstStyle/>
          <a:p>
            <a:fld id="{AC76C84C-8B17-469A-926A-2663931B619F}" type="datetime1">
              <a:rPr lang="en-IN" smtClean="0"/>
              <a:t>05-11-2020</a:t>
            </a:fld>
            <a:endParaRPr lang="en-IN"/>
          </a:p>
        </p:txBody>
      </p:sp>
      <p:sp>
        <p:nvSpPr>
          <p:cNvPr id="4" name="Footer Placeholder 3">
            <a:extLst>
              <a:ext uri="{FF2B5EF4-FFF2-40B4-BE49-F238E27FC236}">
                <a16:creationId xmlns:a16="http://schemas.microsoft.com/office/drawing/2014/main" id="{39F0B8E9-2EE0-44FE-8F24-6047DC561D20}"/>
              </a:ext>
            </a:extLst>
          </p:cNvPr>
          <p:cNvSpPr>
            <a:spLocks noGrp="1"/>
          </p:cNvSpPr>
          <p:nvPr>
            <p:ph type="ftr" sz="quarter" idx="11"/>
          </p:nvPr>
        </p:nvSpPr>
        <p:spPr/>
        <p:txBody>
          <a:bodyPr/>
          <a:lstStyle/>
          <a:p>
            <a:r>
              <a:rPr lang="en-IN"/>
              <a:t>Project Phase - I</a:t>
            </a:r>
          </a:p>
        </p:txBody>
      </p:sp>
      <p:sp>
        <p:nvSpPr>
          <p:cNvPr id="5" name="Slide Number Placeholder 4">
            <a:extLst>
              <a:ext uri="{FF2B5EF4-FFF2-40B4-BE49-F238E27FC236}">
                <a16:creationId xmlns:a16="http://schemas.microsoft.com/office/drawing/2014/main" id="{26E3E49D-2AF4-4017-AEA7-FB3FBBCA8767}"/>
              </a:ext>
            </a:extLst>
          </p:cNvPr>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3143461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3F7F8F-CB3E-4AB6-B141-7718DFAC8F71}"/>
              </a:ext>
            </a:extLst>
          </p:cNvPr>
          <p:cNvSpPr>
            <a:spLocks noGrp="1"/>
          </p:cNvSpPr>
          <p:nvPr>
            <p:ph type="dt" sz="half" idx="10"/>
          </p:nvPr>
        </p:nvSpPr>
        <p:spPr/>
        <p:txBody>
          <a:bodyPr/>
          <a:lstStyle/>
          <a:p>
            <a:fld id="{CE2F198E-840B-442C-BABA-8EFA08185071}" type="datetime1">
              <a:rPr lang="en-IN" smtClean="0"/>
              <a:t>05-11-2020</a:t>
            </a:fld>
            <a:endParaRPr lang="en-IN"/>
          </a:p>
        </p:txBody>
      </p:sp>
      <p:sp>
        <p:nvSpPr>
          <p:cNvPr id="3" name="Footer Placeholder 2">
            <a:extLst>
              <a:ext uri="{FF2B5EF4-FFF2-40B4-BE49-F238E27FC236}">
                <a16:creationId xmlns:a16="http://schemas.microsoft.com/office/drawing/2014/main" id="{41BC5A0D-45E0-411C-B059-FB4529D0D14D}"/>
              </a:ext>
            </a:extLst>
          </p:cNvPr>
          <p:cNvSpPr>
            <a:spLocks noGrp="1"/>
          </p:cNvSpPr>
          <p:nvPr>
            <p:ph type="ftr" sz="quarter" idx="11"/>
          </p:nvPr>
        </p:nvSpPr>
        <p:spPr/>
        <p:txBody>
          <a:bodyPr/>
          <a:lstStyle/>
          <a:p>
            <a:r>
              <a:rPr lang="en-IN"/>
              <a:t>Project Phase - I</a:t>
            </a:r>
          </a:p>
        </p:txBody>
      </p:sp>
      <p:sp>
        <p:nvSpPr>
          <p:cNvPr id="4" name="Slide Number Placeholder 3">
            <a:extLst>
              <a:ext uri="{FF2B5EF4-FFF2-40B4-BE49-F238E27FC236}">
                <a16:creationId xmlns:a16="http://schemas.microsoft.com/office/drawing/2014/main" id="{FC863A6C-3DC0-4709-AF57-A2299C936EC4}"/>
              </a:ext>
            </a:extLst>
          </p:cNvPr>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1357782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80D24-865F-4955-A878-6A062A865E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1BEBD3F-41CF-49A1-AB98-2EF7FFB324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2B1A77-BC51-4E9A-829F-555BEC7090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C9D421-85A4-4794-8E8B-3F62659AE191}"/>
              </a:ext>
            </a:extLst>
          </p:cNvPr>
          <p:cNvSpPr>
            <a:spLocks noGrp="1"/>
          </p:cNvSpPr>
          <p:nvPr>
            <p:ph type="dt" sz="half" idx="10"/>
          </p:nvPr>
        </p:nvSpPr>
        <p:spPr/>
        <p:txBody>
          <a:bodyPr/>
          <a:lstStyle/>
          <a:p>
            <a:fld id="{3E71E744-0714-4CAA-8A27-840C3C7CBBA6}" type="datetime1">
              <a:rPr lang="en-IN" smtClean="0"/>
              <a:t>05-11-2020</a:t>
            </a:fld>
            <a:endParaRPr lang="en-IN"/>
          </a:p>
        </p:txBody>
      </p:sp>
      <p:sp>
        <p:nvSpPr>
          <p:cNvPr id="6" name="Footer Placeholder 5">
            <a:extLst>
              <a:ext uri="{FF2B5EF4-FFF2-40B4-BE49-F238E27FC236}">
                <a16:creationId xmlns:a16="http://schemas.microsoft.com/office/drawing/2014/main" id="{5B647EF5-1192-4FC3-BDCF-E10C40D51165}"/>
              </a:ext>
            </a:extLst>
          </p:cNvPr>
          <p:cNvSpPr>
            <a:spLocks noGrp="1"/>
          </p:cNvSpPr>
          <p:nvPr>
            <p:ph type="ftr" sz="quarter" idx="11"/>
          </p:nvPr>
        </p:nvSpPr>
        <p:spPr/>
        <p:txBody>
          <a:bodyPr/>
          <a:lstStyle/>
          <a:p>
            <a:r>
              <a:rPr lang="en-IN"/>
              <a:t>Project Phase - I</a:t>
            </a:r>
          </a:p>
        </p:txBody>
      </p:sp>
      <p:sp>
        <p:nvSpPr>
          <p:cNvPr id="7" name="Slide Number Placeholder 6">
            <a:extLst>
              <a:ext uri="{FF2B5EF4-FFF2-40B4-BE49-F238E27FC236}">
                <a16:creationId xmlns:a16="http://schemas.microsoft.com/office/drawing/2014/main" id="{703A746D-3F81-49C0-8D6C-744556236ACE}"/>
              </a:ext>
            </a:extLst>
          </p:cNvPr>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3383314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E4BA5-340F-4FA0-96C7-41763A9E71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1DFBE52-51C1-4A8B-9B96-C1710E2B02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A47D86-B735-4F99-AC31-3B4E27476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47BD56-E6DE-4E38-ACB7-920748EBD114}"/>
              </a:ext>
            </a:extLst>
          </p:cNvPr>
          <p:cNvSpPr>
            <a:spLocks noGrp="1"/>
          </p:cNvSpPr>
          <p:nvPr>
            <p:ph type="dt" sz="half" idx="10"/>
          </p:nvPr>
        </p:nvSpPr>
        <p:spPr/>
        <p:txBody>
          <a:bodyPr/>
          <a:lstStyle/>
          <a:p>
            <a:fld id="{C160F3C6-0267-400D-884F-EA7462F73323}" type="datetime1">
              <a:rPr lang="en-IN" smtClean="0"/>
              <a:t>05-11-2020</a:t>
            </a:fld>
            <a:endParaRPr lang="en-IN"/>
          </a:p>
        </p:txBody>
      </p:sp>
      <p:sp>
        <p:nvSpPr>
          <p:cNvPr id="6" name="Footer Placeholder 5">
            <a:extLst>
              <a:ext uri="{FF2B5EF4-FFF2-40B4-BE49-F238E27FC236}">
                <a16:creationId xmlns:a16="http://schemas.microsoft.com/office/drawing/2014/main" id="{30F78C35-187F-41EF-923B-53722CC7F0D6}"/>
              </a:ext>
            </a:extLst>
          </p:cNvPr>
          <p:cNvSpPr>
            <a:spLocks noGrp="1"/>
          </p:cNvSpPr>
          <p:nvPr>
            <p:ph type="ftr" sz="quarter" idx="11"/>
          </p:nvPr>
        </p:nvSpPr>
        <p:spPr/>
        <p:txBody>
          <a:bodyPr/>
          <a:lstStyle/>
          <a:p>
            <a:r>
              <a:rPr lang="en-IN"/>
              <a:t>Project Phase - I</a:t>
            </a:r>
          </a:p>
        </p:txBody>
      </p:sp>
      <p:sp>
        <p:nvSpPr>
          <p:cNvPr id="7" name="Slide Number Placeholder 6">
            <a:extLst>
              <a:ext uri="{FF2B5EF4-FFF2-40B4-BE49-F238E27FC236}">
                <a16:creationId xmlns:a16="http://schemas.microsoft.com/office/drawing/2014/main" id="{D4EF40CC-E9CD-413A-B381-D03C69A5146A}"/>
              </a:ext>
            </a:extLst>
          </p:cNvPr>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159626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B2DC90-E6E4-4BDB-BF5A-580A1E7353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3DB647-5D4F-4980-BD90-0C26E266B6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50FA6E-8789-454F-A484-C98B462DEE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742EAA-1A67-43EA-9F54-F87879EED683}" type="datetime1">
              <a:rPr lang="en-IN" smtClean="0"/>
              <a:t>05-11-2020</a:t>
            </a:fld>
            <a:endParaRPr lang="en-IN"/>
          </a:p>
        </p:txBody>
      </p:sp>
      <p:sp>
        <p:nvSpPr>
          <p:cNvPr id="5" name="Footer Placeholder 4">
            <a:extLst>
              <a:ext uri="{FF2B5EF4-FFF2-40B4-BE49-F238E27FC236}">
                <a16:creationId xmlns:a16="http://schemas.microsoft.com/office/drawing/2014/main" id="{BEAD9521-C3F7-4122-A4C8-D07E94EC17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Project Phase - I</a:t>
            </a:r>
          </a:p>
        </p:txBody>
      </p:sp>
      <p:sp>
        <p:nvSpPr>
          <p:cNvPr id="6" name="Slide Number Placeholder 5">
            <a:extLst>
              <a:ext uri="{FF2B5EF4-FFF2-40B4-BE49-F238E27FC236}">
                <a16:creationId xmlns:a16="http://schemas.microsoft.com/office/drawing/2014/main" id="{660281A9-FDF8-46D1-B7DD-BAB5578625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9BF2F0-AB19-4155-B583-AB4D703A0CA5}" type="slidenum">
              <a:rPr lang="en-IN" smtClean="0"/>
              <a:t>‹#›</a:t>
            </a:fld>
            <a:endParaRPr lang="en-IN"/>
          </a:p>
        </p:txBody>
      </p:sp>
    </p:spTree>
    <p:extLst>
      <p:ext uri="{BB962C8B-B14F-4D97-AF65-F5344CB8AC3E}">
        <p14:creationId xmlns:p14="http://schemas.microsoft.com/office/powerpoint/2010/main" val="142895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01473E-6F74-4D3E-86CB-2E1CF5BEC15B}" type="datetime1">
              <a:rPr lang="en-IN" smtClean="0"/>
              <a:t>05-11-2020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Project Phase - I</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9BF2F0-AB19-4155-B583-AB4D703A0CA5}" type="slidenum">
              <a:rPr lang="en-IN" smtClean="0"/>
              <a:t>‹#›</a:t>
            </a:fld>
            <a:endParaRPr lang="en-IN"/>
          </a:p>
        </p:txBody>
      </p:sp>
    </p:spTree>
    <p:extLst>
      <p:ext uri="{BB962C8B-B14F-4D97-AF65-F5344CB8AC3E}">
        <p14:creationId xmlns:p14="http://schemas.microsoft.com/office/powerpoint/2010/main" val="32107289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irjet.net/archives/V6/i4/IRJET-V6I4564.pdf"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5F8E-CE3F-4C7F-BB61-2CF55EAEFC11}"/>
              </a:ext>
            </a:extLst>
          </p:cNvPr>
          <p:cNvSpPr>
            <a:spLocks noGrp="1"/>
          </p:cNvSpPr>
          <p:nvPr>
            <p:ph type="ctrTitle"/>
          </p:nvPr>
        </p:nvSpPr>
        <p:spPr>
          <a:xfrm>
            <a:off x="1593573" y="1815265"/>
            <a:ext cx="9144000" cy="2397600"/>
          </a:xfrm>
        </p:spPr>
        <p:txBody>
          <a:bodyPr>
            <a:noAutofit/>
          </a:bodyPr>
          <a:lstStyle/>
          <a:p>
            <a:r>
              <a:rPr lang="en-US" sz="10500" b="1" dirty="0">
                <a:solidFill>
                  <a:srgbClr val="A2103E"/>
                </a:solidFill>
                <a:latin typeface="Titillium"/>
              </a:rPr>
              <a:t>Project Phase - I</a:t>
            </a:r>
            <a:endParaRPr lang="en-IN" sz="10500" b="1" dirty="0">
              <a:solidFill>
                <a:srgbClr val="A2103E"/>
              </a:solidFill>
              <a:latin typeface="Titillium"/>
            </a:endParaRPr>
          </a:p>
        </p:txBody>
      </p:sp>
      <p:pic>
        <p:nvPicPr>
          <p:cNvPr id="6" name="Picture 5">
            <a:extLst>
              <a:ext uri="{FF2B5EF4-FFF2-40B4-BE49-F238E27FC236}">
                <a16:creationId xmlns:a16="http://schemas.microsoft.com/office/drawing/2014/main" id="{8F9E2D0A-E4E1-4D6D-8664-B98293A1A174}"/>
              </a:ext>
            </a:extLst>
          </p:cNvPr>
          <p:cNvPicPr>
            <a:picLocks noChangeAspect="1"/>
          </p:cNvPicPr>
          <p:nvPr/>
        </p:nvPicPr>
        <p:blipFill>
          <a:blip r:embed="rId3"/>
          <a:stretch>
            <a:fillRect/>
          </a:stretch>
        </p:blipFill>
        <p:spPr>
          <a:xfrm>
            <a:off x="0" y="0"/>
            <a:ext cx="1132786" cy="1281270"/>
          </a:xfrm>
          <a:prstGeom prst="rect">
            <a:avLst/>
          </a:prstGeom>
        </p:spPr>
      </p:pic>
    </p:spTree>
    <p:extLst>
      <p:ext uri="{BB962C8B-B14F-4D97-AF65-F5344CB8AC3E}">
        <p14:creationId xmlns:p14="http://schemas.microsoft.com/office/powerpoint/2010/main" val="3225856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CCF3-D40E-4A73-85D0-EFB5D4969F05}"/>
              </a:ext>
            </a:extLst>
          </p:cNvPr>
          <p:cNvSpPr>
            <a:spLocks noGrp="1"/>
          </p:cNvSpPr>
          <p:nvPr>
            <p:ph type="title"/>
          </p:nvPr>
        </p:nvSpPr>
        <p:spPr/>
        <p:txBody>
          <a:bodyPr/>
          <a:lstStyle/>
          <a:p>
            <a:pPr algn="ctr"/>
            <a:r>
              <a:rPr lang="en-US" b="1" dirty="0">
                <a:solidFill>
                  <a:srgbClr val="A2103E"/>
                </a:solidFill>
                <a:latin typeface="Titillium"/>
              </a:rPr>
              <a:t>Details Extracted</a:t>
            </a:r>
            <a:endParaRPr lang="en-IN" dirty="0">
              <a:solidFill>
                <a:srgbClr val="A2103E"/>
              </a:solidFill>
            </a:endParaRPr>
          </a:p>
        </p:txBody>
      </p:sp>
      <p:sp>
        <p:nvSpPr>
          <p:cNvPr id="3" name="Content Placeholder 2">
            <a:extLst>
              <a:ext uri="{FF2B5EF4-FFF2-40B4-BE49-F238E27FC236}">
                <a16:creationId xmlns:a16="http://schemas.microsoft.com/office/drawing/2014/main" id="{B1350ECB-9E13-4EC8-808B-AC7CE1DC72D4}"/>
              </a:ext>
            </a:extLst>
          </p:cNvPr>
          <p:cNvSpPr>
            <a:spLocks noGrp="1"/>
          </p:cNvSpPr>
          <p:nvPr>
            <p:ph idx="1"/>
          </p:nvPr>
        </p:nvSpPr>
        <p:spPr>
          <a:xfrm>
            <a:off x="838199" y="1690688"/>
            <a:ext cx="4893298" cy="4144504"/>
          </a:xfrm>
        </p:spPr>
        <p:txBody>
          <a:bodyPr>
            <a:normAutofit/>
          </a:bodyPr>
          <a:lstStyle/>
          <a:p>
            <a:r>
              <a:rPr lang="en-US" sz="2400" dirty="0">
                <a:latin typeface="Titillium"/>
              </a:rPr>
              <a:t>Video Title</a:t>
            </a:r>
          </a:p>
          <a:p>
            <a:r>
              <a:rPr lang="en-US" sz="2400" dirty="0">
                <a:latin typeface="Titillium"/>
              </a:rPr>
              <a:t>Duration</a:t>
            </a:r>
          </a:p>
          <a:p>
            <a:r>
              <a:rPr lang="en-US" sz="2400" dirty="0">
                <a:latin typeface="Titillium"/>
              </a:rPr>
              <a:t>Published Date</a:t>
            </a:r>
          </a:p>
          <a:p>
            <a:r>
              <a:rPr lang="en-US" sz="2400" dirty="0">
                <a:latin typeface="Titillium"/>
              </a:rPr>
              <a:t>Description</a:t>
            </a:r>
          </a:p>
          <a:p>
            <a:r>
              <a:rPr lang="en-US" sz="2400" dirty="0">
                <a:latin typeface="Titillium"/>
              </a:rPr>
              <a:t>Views Count</a:t>
            </a:r>
          </a:p>
          <a:p>
            <a:r>
              <a:rPr lang="en-US" sz="2400" dirty="0">
                <a:latin typeface="Titillium"/>
              </a:rPr>
              <a:t>Likes Count</a:t>
            </a:r>
          </a:p>
          <a:p>
            <a:r>
              <a:rPr lang="en-US" sz="2400" dirty="0">
                <a:latin typeface="Titillium"/>
              </a:rPr>
              <a:t>Dislikes Count</a:t>
            </a:r>
          </a:p>
          <a:p>
            <a:r>
              <a:rPr lang="en-US" sz="2400" dirty="0">
                <a:latin typeface="Titillium"/>
              </a:rPr>
              <a:t>Channel Name</a:t>
            </a:r>
          </a:p>
          <a:p>
            <a:r>
              <a:rPr lang="en-US" sz="2400" dirty="0">
                <a:latin typeface="Titillium"/>
              </a:rPr>
              <a:t>Location</a:t>
            </a:r>
          </a:p>
        </p:txBody>
      </p:sp>
      <p:pic>
        <p:nvPicPr>
          <p:cNvPr id="6" name="Picture 5">
            <a:extLst>
              <a:ext uri="{FF2B5EF4-FFF2-40B4-BE49-F238E27FC236}">
                <a16:creationId xmlns:a16="http://schemas.microsoft.com/office/drawing/2014/main" id="{638461DA-C29E-4E74-9DC3-04A5FA80A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0717" y="1774193"/>
            <a:ext cx="5013083" cy="3977493"/>
          </a:xfrm>
          <a:prstGeom prst="rect">
            <a:avLst/>
          </a:prstGeom>
          <a:ln>
            <a:noFill/>
          </a:ln>
          <a:effectLst>
            <a:outerShdw blurRad="292100" dist="139700" dir="2700000" algn="tl" rotWithShape="0">
              <a:srgbClr val="333333">
                <a:alpha val="65000"/>
              </a:srgbClr>
            </a:outerShdw>
          </a:effectLst>
        </p:spPr>
      </p:pic>
      <p:sp>
        <p:nvSpPr>
          <p:cNvPr id="4" name="Date Placeholder 3">
            <a:extLst>
              <a:ext uri="{FF2B5EF4-FFF2-40B4-BE49-F238E27FC236}">
                <a16:creationId xmlns:a16="http://schemas.microsoft.com/office/drawing/2014/main" id="{741978FD-2064-405E-8BE0-322189AA0C2C}"/>
              </a:ext>
            </a:extLst>
          </p:cNvPr>
          <p:cNvSpPr>
            <a:spLocks noGrp="1"/>
          </p:cNvSpPr>
          <p:nvPr>
            <p:ph type="dt" sz="half" idx="10"/>
          </p:nvPr>
        </p:nvSpPr>
        <p:spPr/>
        <p:txBody>
          <a:bodyPr/>
          <a:lstStyle/>
          <a:p>
            <a:fld id="{78826A67-BF0E-4AED-BDBF-B4FA6185323A}" type="datetime1">
              <a:rPr lang="en-IN" smtClean="0"/>
              <a:t>05-11-2020</a:t>
            </a:fld>
            <a:endParaRPr lang="en-IN"/>
          </a:p>
        </p:txBody>
      </p:sp>
      <p:sp>
        <p:nvSpPr>
          <p:cNvPr id="7" name="Footer Placeholder 6">
            <a:extLst>
              <a:ext uri="{FF2B5EF4-FFF2-40B4-BE49-F238E27FC236}">
                <a16:creationId xmlns:a16="http://schemas.microsoft.com/office/drawing/2014/main" id="{25622F1F-74E5-436D-921E-45679ED0CC4B}"/>
              </a:ext>
            </a:extLst>
          </p:cNvPr>
          <p:cNvSpPr>
            <a:spLocks noGrp="1"/>
          </p:cNvSpPr>
          <p:nvPr>
            <p:ph type="ftr" sz="quarter" idx="11"/>
          </p:nvPr>
        </p:nvSpPr>
        <p:spPr/>
        <p:txBody>
          <a:bodyPr/>
          <a:lstStyle/>
          <a:p>
            <a:r>
              <a:rPr lang="en-IN"/>
              <a:t>Project Phase - I</a:t>
            </a:r>
          </a:p>
        </p:txBody>
      </p:sp>
      <p:sp>
        <p:nvSpPr>
          <p:cNvPr id="8" name="Slide Number Placeholder 7">
            <a:extLst>
              <a:ext uri="{FF2B5EF4-FFF2-40B4-BE49-F238E27FC236}">
                <a16:creationId xmlns:a16="http://schemas.microsoft.com/office/drawing/2014/main" id="{77F8345C-8B3A-47D4-8545-FF5142719ED1}"/>
              </a:ext>
            </a:extLst>
          </p:cNvPr>
          <p:cNvSpPr>
            <a:spLocks noGrp="1"/>
          </p:cNvSpPr>
          <p:nvPr>
            <p:ph type="sldNum" sz="quarter" idx="12"/>
          </p:nvPr>
        </p:nvSpPr>
        <p:spPr/>
        <p:txBody>
          <a:bodyPr/>
          <a:lstStyle/>
          <a:p>
            <a:fld id="{2D9BF2F0-AB19-4155-B583-AB4D703A0CA5}" type="slidenum">
              <a:rPr lang="en-IN" smtClean="0"/>
              <a:t>10</a:t>
            </a:fld>
            <a:endParaRPr lang="en-IN"/>
          </a:p>
        </p:txBody>
      </p:sp>
      <p:pic>
        <p:nvPicPr>
          <p:cNvPr id="5" name="Picture 4">
            <a:extLst>
              <a:ext uri="{FF2B5EF4-FFF2-40B4-BE49-F238E27FC236}">
                <a16:creationId xmlns:a16="http://schemas.microsoft.com/office/drawing/2014/main" id="{36CE922B-1206-47F1-A543-33A5E725C675}"/>
              </a:ext>
            </a:extLst>
          </p:cNvPr>
          <p:cNvPicPr>
            <a:picLocks noChangeAspect="1"/>
          </p:cNvPicPr>
          <p:nvPr/>
        </p:nvPicPr>
        <p:blipFill>
          <a:blip r:embed="rId3"/>
          <a:stretch>
            <a:fillRect/>
          </a:stretch>
        </p:blipFill>
        <p:spPr>
          <a:xfrm>
            <a:off x="0" y="0"/>
            <a:ext cx="1132786" cy="1281270"/>
          </a:xfrm>
          <a:prstGeom prst="rect">
            <a:avLst/>
          </a:prstGeom>
        </p:spPr>
      </p:pic>
    </p:spTree>
    <p:extLst>
      <p:ext uri="{BB962C8B-B14F-4D97-AF65-F5344CB8AC3E}">
        <p14:creationId xmlns:p14="http://schemas.microsoft.com/office/powerpoint/2010/main" val="159156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CCF3-D40E-4A73-85D0-EFB5D4969F05}"/>
              </a:ext>
            </a:extLst>
          </p:cNvPr>
          <p:cNvSpPr>
            <a:spLocks noGrp="1"/>
          </p:cNvSpPr>
          <p:nvPr>
            <p:ph type="title"/>
          </p:nvPr>
        </p:nvSpPr>
        <p:spPr/>
        <p:txBody>
          <a:bodyPr/>
          <a:lstStyle/>
          <a:p>
            <a:pPr algn="ctr"/>
            <a:r>
              <a:rPr lang="en-US" b="1" dirty="0">
                <a:solidFill>
                  <a:srgbClr val="A2103E"/>
                </a:solidFill>
                <a:latin typeface="Titillium"/>
              </a:rPr>
              <a:t>References</a:t>
            </a:r>
            <a:endParaRPr lang="en-IN" dirty="0">
              <a:solidFill>
                <a:srgbClr val="A2103E"/>
              </a:solidFill>
            </a:endParaRPr>
          </a:p>
        </p:txBody>
      </p:sp>
      <p:sp>
        <p:nvSpPr>
          <p:cNvPr id="3" name="Content Placeholder 2">
            <a:extLst>
              <a:ext uri="{FF2B5EF4-FFF2-40B4-BE49-F238E27FC236}">
                <a16:creationId xmlns:a16="http://schemas.microsoft.com/office/drawing/2014/main" id="{B1350ECB-9E13-4EC8-808B-AC7CE1DC72D4}"/>
              </a:ext>
            </a:extLst>
          </p:cNvPr>
          <p:cNvSpPr>
            <a:spLocks noGrp="1"/>
          </p:cNvSpPr>
          <p:nvPr>
            <p:ph idx="1"/>
          </p:nvPr>
        </p:nvSpPr>
        <p:spPr>
          <a:xfrm>
            <a:off x="838200" y="1690688"/>
            <a:ext cx="10515600" cy="4665662"/>
          </a:xfrm>
        </p:spPr>
        <p:txBody>
          <a:bodyPr>
            <a:noAutofit/>
          </a:bodyPr>
          <a:lstStyle/>
          <a:p>
            <a:pPr marL="514350" lvl="0" indent="-514350">
              <a:lnSpc>
                <a:spcPct val="100000"/>
              </a:lnSpc>
              <a:buFont typeface="+mj-lt"/>
              <a:buAutoNum type="arabicPeriod"/>
            </a:pPr>
            <a:r>
              <a:rPr lang="en-US" sz="2000" dirty="0">
                <a:latin typeface="Titillium"/>
              </a:rPr>
              <a:t>Robin, J., 1994. Revision-based generation of natural language summaries providing historical background: corpus-based analysis, design, and implementation. Ph.D. Thesis, Columbia University.</a:t>
            </a:r>
            <a:endParaRPr lang="en-IN" sz="2000" dirty="0">
              <a:latin typeface="Titillium"/>
            </a:endParaRPr>
          </a:p>
          <a:p>
            <a:pPr marL="514350" lvl="0" indent="-514350">
              <a:lnSpc>
                <a:spcPct val="100000"/>
              </a:lnSpc>
              <a:buFont typeface="+mj-lt"/>
              <a:buAutoNum type="arabicPeriod"/>
            </a:pPr>
            <a:r>
              <a:rPr lang="en-US" sz="2000" dirty="0">
                <a:latin typeface="Titillium"/>
              </a:rPr>
              <a:t>Web Scraping with Python -- collecting data from the modern web by Ryan Mitchell</a:t>
            </a:r>
            <a:endParaRPr lang="en-IN" sz="2000" dirty="0">
              <a:latin typeface="Titillium"/>
            </a:endParaRPr>
          </a:p>
          <a:p>
            <a:pPr marL="514350" lvl="0" indent="-514350">
              <a:lnSpc>
                <a:spcPct val="100000"/>
              </a:lnSpc>
              <a:buFont typeface="+mj-lt"/>
              <a:buAutoNum type="arabicPeriod"/>
            </a:pPr>
            <a:r>
              <a:rPr lang="en-US" sz="2000" dirty="0">
                <a:latin typeface="Titillium"/>
              </a:rPr>
              <a:t>Salton, G., Singhal, A., Mitra, M., and Buckley, C. 1997. Automatic Text Structuring and Summarization. Information Processing and Management, 33(2), 193-207. Reprinted in Mani, I., and Maybury, M., eds., Advances in Automatic Text Summarization, MIT Press, pp. 341-355.</a:t>
            </a:r>
            <a:endParaRPr lang="en-IN" sz="2000" dirty="0">
              <a:latin typeface="Titillium"/>
            </a:endParaRPr>
          </a:p>
          <a:p>
            <a:pPr marL="514350" lvl="0" indent="-514350">
              <a:lnSpc>
                <a:spcPct val="100000"/>
              </a:lnSpc>
              <a:buFont typeface="+mj-lt"/>
              <a:buAutoNum type="arabicPeriod"/>
            </a:pPr>
            <a:r>
              <a:rPr lang="en-US" sz="2000" dirty="0" err="1">
                <a:latin typeface="Titillium"/>
              </a:rPr>
              <a:t>Sparck</a:t>
            </a:r>
            <a:r>
              <a:rPr lang="en-US" sz="2000" dirty="0">
                <a:latin typeface="Titillium"/>
              </a:rPr>
              <a:t>-Jones, K., and </a:t>
            </a:r>
            <a:r>
              <a:rPr lang="en-US" sz="2000" dirty="0" err="1">
                <a:latin typeface="Titillium"/>
              </a:rPr>
              <a:t>Galliers</a:t>
            </a:r>
            <a:r>
              <a:rPr lang="en-US" sz="2000" dirty="0">
                <a:latin typeface="Titillium"/>
              </a:rPr>
              <a:t>, J., 1996. Evaluating Natural Language Processing Systems: An Analysis and Review. Lecture Notes in Artificial Intelligence 1083. Springer-Verlag</a:t>
            </a:r>
            <a:endParaRPr lang="en-IN" sz="2000" dirty="0">
              <a:latin typeface="Titillium"/>
            </a:endParaRPr>
          </a:p>
          <a:p>
            <a:pPr marL="514350" lvl="0" indent="-514350">
              <a:lnSpc>
                <a:spcPct val="100000"/>
              </a:lnSpc>
              <a:buFont typeface="+mj-lt"/>
              <a:buAutoNum type="arabicPeriod"/>
            </a:pPr>
            <a:r>
              <a:rPr lang="en-US" sz="2000" dirty="0" err="1">
                <a:latin typeface="Titillium"/>
              </a:rPr>
              <a:t>Munzert</a:t>
            </a:r>
            <a:r>
              <a:rPr lang="en-US" sz="2000" dirty="0">
                <a:latin typeface="Titillium"/>
              </a:rPr>
              <a:t>, Simon. Automated Data Collection with R: A Practical Guide to Web Scraping and Text Mining. Chichester, West Sussex, United Kingdom: John Wiley &amp; Sons Inc, 2015.</a:t>
            </a:r>
            <a:endParaRPr lang="en-IN" sz="2000" dirty="0">
              <a:latin typeface="Titillium"/>
            </a:endParaRPr>
          </a:p>
        </p:txBody>
      </p:sp>
      <p:sp>
        <p:nvSpPr>
          <p:cNvPr id="4" name="Date Placeholder 3">
            <a:extLst>
              <a:ext uri="{FF2B5EF4-FFF2-40B4-BE49-F238E27FC236}">
                <a16:creationId xmlns:a16="http://schemas.microsoft.com/office/drawing/2014/main" id="{4DB34D1F-4AEE-40E9-BC30-DE71B5DBA1E6}"/>
              </a:ext>
            </a:extLst>
          </p:cNvPr>
          <p:cNvSpPr>
            <a:spLocks noGrp="1"/>
          </p:cNvSpPr>
          <p:nvPr>
            <p:ph type="dt" sz="half" idx="10"/>
          </p:nvPr>
        </p:nvSpPr>
        <p:spPr/>
        <p:txBody>
          <a:bodyPr/>
          <a:lstStyle/>
          <a:p>
            <a:fld id="{E028AE66-09DA-49B9-99E6-9EB0E4DFBA91}" type="datetime1">
              <a:rPr lang="en-IN" smtClean="0"/>
              <a:t>05-11-2020</a:t>
            </a:fld>
            <a:endParaRPr lang="en-IN"/>
          </a:p>
        </p:txBody>
      </p:sp>
      <p:sp>
        <p:nvSpPr>
          <p:cNvPr id="6" name="Footer Placeholder 5">
            <a:extLst>
              <a:ext uri="{FF2B5EF4-FFF2-40B4-BE49-F238E27FC236}">
                <a16:creationId xmlns:a16="http://schemas.microsoft.com/office/drawing/2014/main" id="{B38A2418-3B5C-4386-8037-AFF1E39EAAD9}"/>
              </a:ext>
            </a:extLst>
          </p:cNvPr>
          <p:cNvSpPr>
            <a:spLocks noGrp="1"/>
          </p:cNvSpPr>
          <p:nvPr>
            <p:ph type="ftr" sz="quarter" idx="11"/>
          </p:nvPr>
        </p:nvSpPr>
        <p:spPr/>
        <p:txBody>
          <a:bodyPr/>
          <a:lstStyle/>
          <a:p>
            <a:r>
              <a:rPr lang="en-IN"/>
              <a:t>Project Phase - I</a:t>
            </a:r>
          </a:p>
        </p:txBody>
      </p:sp>
      <p:sp>
        <p:nvSpPr>
          <p:cNvPr id="7" name="Slide Number Placeholder 6">
            <a:extLst>
              <a:ext uri="{FF2B5EF4-FFF2-40B4-BE49-F238E27FC236}">
                <a16:creationId xmlns:a16="http://schemas.microsoft.com/office/drawing/2014/main" id="{DEDF08F8-799F-447E-B6D8-05AE317E595D}"/>
              </a:ext>
            </a:extLst>
          </p:cNvPr>
          <p:cNvSpPr>
            <a:spLocks noGrp="1"/>
          </p:cNvSpPr>
          <p:nvPr>
            <p:ph type="sldNum" sz="quarter" idx="12"/>
          </p:nvPr>
        </p:nvSpPr>
        <p:spPr/>
        <p:txBody>
          <a:bodyPr/>
          <a:lstStyle/>
          <a:p>
            <a:fld id="{2D9BF2F0-AB19-4155-B583-AB4D703A0CA5}" type="slidenum">
              <a:rPr lang="en-IN" smtClean="0"/>
              <a:t>11</a:t>
            </a:fld>
            <a:endParaRPr lang="en-IN"/>
          </a:p>
        </p:txBody>
      </p:sp>
      <p:pic>
        <p:nvPicPr>
          <p:cNvPr id="5" name="Picture 4">
            <a:extLst>
              <a:ext uri="{FF2B5EF4-FFF2-40B4-BE49-F238E27FC236}">
                <a16:creationId xmlns:a16="http://schemas.microsoft.com/office/drawing/2014/main" id="{5958FEFA-97AC-4E8F-8371-80BC38176084}"/>
              </a:ext>
            </a:extLst>
          </p:cNvPr>
          <p:cNvPicPr>
            <a:picLocks noChangeAspect="1"/>
          </p:cNvPicPr>
          <p:nvPr/>
        </p:nvPicPr>
        <p:blipFill>
          <a:blip r:embed="rId2"/>
          <a:stretch>
            <a:fillRect/>
          </a:stretch>
        </p:blipFill>
        <p:spPr>
          <a:xfrm>
            <a:off x="0" y="0"/>
            <a:ext cx="1132786" cy="1281270"/>
          </a:xfrm>
          <a:prstGeom prst="rect">
            <a:avLst/>
          </a:prstGeom>
        </p:spPr>
      </p:pic>
    </p:spTree>
    <p:extLst>
      <p:ext uri="{BB962C8B-B14F-4D97-AF65-F5344CB8AC3E}">
        <p14:creationId xmlns:p14="http://schemas.microsoft.com/office/powerpoint/2010/main" val="145679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CCF3-D40E-4A73-85D0-EFB5D4969F05}"/>
              </a:ext>
            </a:extLst>
          </p:cNvPr>
          <p:cNvSpPr>
            <a:spLocks noGrp="1"/>
          </p:cNvSpPr>
          <p:nvPr>
            <p:ph type="title"/>
          </p:nvPr>
        </p:nvSpPr>
        <p:spPr/>
        <p:txBody>
          <a:bodyPr/>
          <a:lstStyle/>
          <a:p>
            <a:pPr algn="ctr"/>
            <a:r>
              <a:rPr lang="en-US" b="1" dirty="0">
                <a:solidFill>
                  <a:srgbClr val="A2103E"/>
                </a:solidFill>
                <a:latin typeface="Titillium"/>
              </a:rPr>
              <a:t>References</a:t>
            </a:r>
            <a:endParaRPr lang="en-IN" dirty="0">
              <a:solidFill>
                <a:srgbClr val="A2103E"/>
              </a:solidFill>
            </a:endParaRPr>
          </a:p>
        </p:txBody>
      </p:sp>
      <p:sp>
        <p:nvSpPr>
          <p:cNvPr id="4" name="Date Placeholder 3">
            <a:extLst>
              <a:ext uri="{FF2B5EF4-FFF2-40B4-BE49-F238E27FC236}">
                <a16:creationId xmlns:a16="http://schemas.microsoft.com/office/drawing/2014/main" id="{4DB34D1F-4AEE-40E9-BC30-DE71B5DBA1E6}"/>
              </a:ext>
            </a:extLst>
          </p:cNvPr>
          <p:cNvSpPr>
            <a:spLocks noGrp="1"/>
          </p:cNvSpPr>
          <p:nvPr>
            <p:ph type="dt" sz="half" idx="10"/>
          </p:nvPr>
        </p:nvSpPr>
        <p:spPr/>
        <p:txBody>
          <a:bodyPr/>
          <a:lstStyle/>
          <a:p>
            <a:fld id="{4912800C-0A57-4392-ADF8-FFC7489CF2D2}" type="datetime1">
              <a:rPr lang="en-IN" smtClean="0"/>
              <a:t>05-11-2020</a:t>
            </a:fld>
            <a:endParaRPr lang="en-IN"/>
          </a:p>
        </p:txBody>
      </p:sp>
      <p:sp>
        <p:nvSpPr>
          <p:cNvPr id="6" name="Footer Placeholder 5">
            <a:extLst>
              <a:ext uri="{FF2B5EF4-FFF2-40B4-BE49-F238E27FC236}">
                <a16:creationId xmlns:a16="http://schemas.microsoft.com/office/drawing/2014/main" id="{B38A2418-3B5C-4386-8037-AFF1E39EAAD9}"/>
              </a:ext>
            </a:extLst>
          </p:cNvPr>
          <p:cNvSpPr>
            <a:spLocks noGrp="1"/>
          </p:cNvSpPr>
          <p:nvPr>
            <p:ph type="ftr" sz="quarter" idx="11"/>
          </p:nvPr>
        </p:nvSpPr>
        <p:spPr/>
        <p:txBody>
          <a:bodyPr/>
          <a:lstStyle/>
          <a:p>
            <a:r>
              <a:rPr lang="en-IN"/>
              <a:t>Project Phase - I</a:t>
            </a:r>
          </a:p>
        </p:txBody>
      </p:sp>
      <p:sp>
        <p:nvSpPr>
          <p:cNvPr id="7" name="Slide Number Placeholder 6">
            <a:extLst>
              <a:ext uri="{FF2B5EF4-FFF2-40B4-BE49-F238E27FC236}">
                <a16:creationId xmlns:a16="http://schemas.microsoft.com/office/drawing/2014/main" id="{DEDF08F8-799F-447E-B6D8-05AE317E595D}"/>
              </a:ext>
            </a:extLst>
          </p:cNvPr>
          <p:cNvSpPr>
            <a:spLocks noGrp="1"/>
          </p:cNvSpPr>
          <p:nvPr>
            <p:ph type="sldNum" sz="quarter" idx="12"/>
          </p:nvPr>
        </p:nvSpPr>
        <p:spPr/>
        <p:txBody>
          <a:bodyPr/>
          <a:lstStyle/>
          <a:p>
            <a:fld id="{2D9BF2F0-AB19-4155-B583-AB4D703A0CA5}" type="slidenum">
              <a:rPr lang="en-IN" smtClean="0"/>
              <a:t>12</a:t>
            </a:fld>
            <a:endParaRPr lang="en-IN"/>
          </a:p>
        </p:txBody>
      </p:sp>
      <p:pic>
        <p:nvPicPr>
          <p:cNvPr id="5" name="Picture 4">
            <a:extLst>
              <a:ext uri="{FF2B5EF4-FFF2-40B4-BE49-F238E27FC236}">
                <a16:creationId xmlns:a16="http://schemas.microsoft.com/office/drawing/2014/main" id="{5958FEFA-97AC-4E8F-8371-80BC38176084}"/>
              </a:ext>
            </a:extLst>
          </p:cNvPr>
          <p:cNvPicPr>
            <a:picLocks noChangeAspect="1"/>
          </p:cNvPicPr>
          <p:nvPr/>
        </p:nvPicPr>
        <p:blipFill>
          <a:blip r:embed="rId2"/>
          <a:stretch>
            <a:fillRect/>
          </a:stretch>
        </p:blipFill>
        <p:spPr>
          <a:xfrm>
            <a:off x="0" y="0"/>
            <a:ext cx="1132786" cy="1281270"/>
          </a:xfrm>
          <a:prstGeom prst="rect">
            <a:avLst/>
          </a:prstGeom>
        </p:spPr>
      </p:pic>
      <p:pic>
        <p:nvPicPr>
          <p:cNvPr id="10" name="Picture 9">
            <a:hlinkClick r:id="rId3"/>
            <a:extLst>
              <a:ext uri="{FF2B5EF4-FFF2-40B4-BE49-F238E27FC236}">
                <a16:creationId xmlns:a16="http://schemas.microsoft.com/office/drawing/2014/main" id="{F977B230-1BE9-4A67-9452-3DB6AE153BB4}"/>
              </a:ext>
            </a:extLst>
          </p:cNvPr>
          <p:cNvPicPr>
            <a:picLocks noChangeAspect="1"/>
          </p:cNvPicPr>
          <p:nvPr/>
        </p:nvPicPr>
        <p:blipFill>
          <a:blip r:embed="rId4"/>
          <a:stretch>
            <a:fillRect/>
          </a:stretch>
        </p:blipFill>
        <p:spPr>
          <a:xfrm>
            <a:off x="1132786" y="1817618"/>
            <a:ext cx="2844086" cy="400238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1" name="TextBox 10">
            <a:extLst>
              <a:ext uri="{FF2B5EF4-FFF2-40B4-BE49-F238E27FC236}">
                <a16:creationId xmlns:a16="http://schemas.microsoft.com/office/drawing/2014/main" id="{AA582BF2-0CEC-4F97-9C72-C059DBE2AD8F}"/>
              </a:ext>
            </a:extLst>
          </p:cNvPr>
          <p:cNvSpPr txBox="1"/>
          <p:nvPr/>
        </p:nvSpPr>
        <p:spPr>
          <a:xfrm>
            <a:off x="4734339" y="1817618"/>
            <a:ext cx="7116417" cy="1200329"/>
          </a:xfrm>
          <a:prstGeom prst="rect">
            <a:avLst/>
          </a:prstGeom>
          <a:noFill/>
        </p:spPr>
        <p:txBody>
          <a:bodyPr wrap="square" rtlCol="0">
            <a:spAutoFit/>
          </a:bodyPr>
          <a:lstStyle/>
          <a:p>
            <a:r>
              <a:rPr lang="en-IN" sz="2400" dirty="0">
                <a:latin typeface="Titillium"/>
              </a:rPr>
              <a:t>Text Summarization using Sentence Ranking Algorithm</a:t>
            </a:r>
          </a:p>
          <a:p>
            <a:r>
              <a:rPr lang="en-IN" sz="2400" dirty="0">
                <a:latin typeface="Titillium"/>
                <a:hlinkClick r:id="rId3"/>
              </a:rPr>
              <a:t>https://www.irjet.net/archives/V6/i4/IRJET-V6I4564.pdf</a:t>
            </a:r>
            <a:endParaRPr lang="en-IN" sz="2400" dirty="0">
              <a:latin typeface="Titillium"/>
            </a:endParaRPr>
          </a:p>
          <a:p>
            <a:endParaRPr lang="en-IN" sz="2400" dirty="0">
              <a:latin typeface="Titillium"/>
            </a:endParaRPr>
          </a:p>
        </p:txBody>
      </p:sp>
    </p:spTree>
    <p:extLst>
      <p:ext uri="{BB962C8B-B14F-4D97-AF65-F5344CB8AC3E}">
        <p14:creationId xmlns:p14="http://schemas.microsoft.com/office/powerpoint/2010/main" val="2934116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5F8E-CE3F-4C7F-BB61-2CF55EAEFC11}"/>
              </a:ext>
            </a:extLst>
          </p:cNvPr>
          <p:cNvSpPr>
            <a:spLocks noGrp="1"/>
          </p:cNvSpPr>
          <p:nvPr>
            <p:ph type="ctrTitle"/>
          </p:nvPr>
        </p:nvSpPr>
        <p:spPr>
          <a:xfrm>
            <a:off x="1593573" y="1815265"/>
            <a:ext cx="9144000" cy="2397600"/>
          </a:xfrm>
        </p:spPr>
        <p:txBody>
          <a:bodyPr>
            <a:noAutofit/>
          </a:bodyPr>
          <a:lstStyle/>
          <a:p>
            <a:r>
              <a:rPr lang="en-US" b="1" dirty="0">
                <a:solidFill>
                  <a:srgbClr val="A2103E"/>
                </a:solidFill>
                <a:latin typeface="Titillium"/>
              </a:rPr>
              <a:t>History of Sentence Scoring/Ranking Algorithm</a:t>
            </a:r>
            <a:endParaRPr lang="en-IN" b="1" dirty="0">
              <a:solidFill>
                <a:srgbClr val="A2103E"/>
              </a:solidFill>
              <a:latin typeface="Titillium"/>
            </a:endParaRPr>
          </a:p>
        </p:txBody>
      </p:sp>
      <p:pic>
        <p:nvPicPr>
          <p:cNvPr id="6" name="Picture 5">
            <a:extLst>
              <a:ext uri="{FF2B5EF4-FFF2-40B4-BE49-F238E27FC236}">
                <a16:creationId xmlns:a16="http://schemas.microsoft.com/office/drawing/2014/main" id="{8F9E2D0A-E4E1-4D6D-8664-B98293A1A174}"/>
              </a:ext>
            </a:extLst>
          </p:cNvPr>
          <p:cNvPicPr>
            <a:picLocks noChangeAspect="1"/>
          </p:cNvPicPr>
          <p:nvPr/>
        </p:nvPicPr>
        <p:blipFill>
          <a:blip r:embed="rId3"/>
          <a:stretch>
            <a:fillRect/>
          </a:stretch>
        </p:blipFill>
        <p:spPr>
          <a:xfrm>
            <a:off x="0" y="0"/>
            <a:ext cx="1132786" cy="1281270"/>
          </a:xfrm>
          <a:prstGeom prst="rect">
            <a:avLst/>
          </a:prstGeom>
        </p:spPr>
      </p:pic>
    </p:spTree>
    <p:extLst>
      <p:ext uri="{BB962C8B-B14F-4D97-AF65-F5344CB8AC3E}">
        <p14:creationId xmlns:p14="http://schemas.microsoft.com/office/powerpoint/2010/main" val="468913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6F78B2E-A1A4-4E7A-8D9B-A3249B7084DB}"/>
              </a:ext>
            </a:extLst>
          </p:cNvPr>
          <p:cNvSpPr>
            <a:spLocks noGrp="1"/>
          </p:cNvSpPr>
          <p:nvPr>
            <p:ph type="sldNum" sz="quarter" idx="12"/>
          </p:nvPr>
        </p:nvSpPr>
        <p:spPr/>
        <p:txBody>
          <a:bodyPr/>
          <a:lstStyle/>
          <a:p>
            <a:fld id="{2D9BF2F0-AB19-4155-B583-AB4D703A0CA5}" type="slidenum">
              <a:rPr lang="en-IN" smtClean="0"/>
              <a:t>14</a:t>
            </a:fld>
            <a:endParaRPr lang="en-IN"/>
          </a:p>
        </p:txBody>
      </p:sp>
      <p:sp>
        <p:nvSpPr>
          <p:cNvPr id="6" name="Content Placeholder 2">
            <a:extLst>
              <a:ext uri="{FF2B5EF4-FFF2-40B4-BE49-F238E27FC236}">
                <a16:creationId xmlns:a16="http://schemas.microsoft.com/office/drawing/2014/main" id="{2E41D3F4-B857-4E6A-9FEF-80A37C27CA92}"/>
              </a:ext>
            </a:extLst>
          </p:cNvPr>
          <p:cNvSpPr>
            <a:spLocks noGrp="1"/>
          </p:cNvSpPr>
          <p:nvPr>
            <p:ph idx="1"/>
          </p:nvPr>
        </p:nvSpPr>
        <p:spPr>
          <a:xfrm>
            <a:off x="838200" y="1633742"/>
            <a:ext cx="9900920" cy="4550953"/>
          </a:xfrm>
        </p:spPr>
        <p:txBody>
          <a:bodyPr>
            <a:noAutofit/>
          </a:bodyPr>
          <a:lstStyle/>
          <a:p>
            <a:pPr marL="0" indent="0" algn="just">
              <a:buNone/>
            </a:pPr>
            <a:r>
              <a:rPr lang="en-IN" u="sng" dirty="0">
                <a:latin typeface="Titillium"/>
              </a:rPr>
              <a:t>Sense ambiguity: </a:t>
            </a:r>
          </a:p>
          <a:p>
            <a:pPr algn="just">
              <a:buFont typeface="Courier New" panose="02070309020205020404" pitchFamily="49" charset="0"/>
              <a:buChar char="o"/>
            </a:pPr>
            <a:r>
              <a:rPr lang="en-IN" sz="2400" dirty="0">
                <a:latin typeface="Titillium"/>
              </a:rPr>
              <a:t>Many words have several senses.</a:t>
            </a:r>
          </a:p>
          <a:p>
            <a:pPr algn="just">
              <a:buFont typeface="Courier New" panose="02070309020205020404" pitchFamily="49" charset="0"/>
              <a:buChar char="o"/>
            </a:pPr>
            <a:r>
              <a:rPr lang="en-IN" sz="2400" dirty="0">
                <a:latin typeface="Titillium"/>
              </a:rPr>
              <a:t>Word “</a:t>
            </a:r>
            <a:r>
              <a:rPr lang="en-IN" sz="2400" b="1" dirty="0">
                <a:latin typeface="Titillium"/>
              </a:rPr>
              <a:t>bass</a:t>
            </a:r>
            <a:r>
              <a:rPr lang="en-IN" sz="2400" dirty="0">
                <a:latin typeface="Titillium"/>
              </a:rPr>
              <a:t>” have different meanings according to context as given in the below example.</a:t>
            </a:r>
          </a:p>
          <a:p>
            <a:pPr marL="0" indent="0" algn="just">
              <a:buNone/>
            </a:pPr>
            <a:endParaRPr lang="en-IN" sz="2400" dirty="0">
              <a:latin typeface="Titillium"/>
            </a:endParaRPr>
          </a:p>
          <a:p>
            <a:pPr marL="457200" indent="-457200" algn="just">
              <a:buFont typeface="+mj-lt"/>
              <a:buAutoNum type="arabicPeriod"/>
            </a:pPr>
            <a:r>
              <a:rPr lang="en-IN" sz="2400" dirty="0">
                <a:latin typeface="Titillium"/>
              </a:rPr>
              <a:t>An electric guitar and </a:t>
            </a:r>
            <a:r>
              <a:rPr lang="en-IN" sz="2400" b="1" dirty="0">
                <a:latin typeface="Titillium"/>
              </a:rPr>
              <a:t>bass</a:t>
            </a:r>
            <a:r>
              <a:rPr lang="en-IN" sz="2400" dirty="0">
                <a:latin typeface="Titillium"/>
              </a:rPr>
              <a:t> player stand off to one side, not really part of the scene, just as  a sort of nod to gringo expectations perhaps.</a:t>
            </a:r>
          </a:p>
          <a:p>
            <a:pPr marL="457200" indent="-457200" algn="just">
              <a:buFont typeface="+mj-lt"/>
              <a:buAutoNum type="arabicPeriod"/>
            </a:pPr>
            <a:r>
              <a:rPr lang="en-IN" sz="2400" dirty="0">
                <a:latin typeface="Titillium"/>
              </a:rPr>
              <a:t>And it all started when fisherman decided the striped </a:t>
            </a:r>
            <a:r>
              <a:rPr lang="en-IN" sz="2400" b="1" dirty="0">
                <a:latin typeface="Titillium"/>
              </a:rPr>
              <a:t>bass</a:t>
            </a:r>
            <a:r>
              <a:rPr lang="en-IN" sz="2400" dirty="0">
                <a:latin typeface="Titillium"/>
              </a:rPr>
              <a:t> in Lake Mead were too skinny.</a:t>
            </a:r>
          </a:p>
        </p:txBody>
      </p:sp>
      <p:sp>
        <p:nvSpPr>
          <p:cNvPr id="7" name="Title 1">
            <a:extLst>
              <a:ext uri="{FF2B5EF4-FFF2-40B4-BE49-F238E27FC236}">
                <a16:creationId xmlns:a16="http://schemas.microsoft.com/office/drawing/2014/main" id="{7C1AA4EA-C85C-42B7-9101-868F16EA037F}"/>
              </a:ext>
            </a:extLst>
          </p:cNvPr>
          <p:cNvSpPr txBox="1">
            <a:spLocks/>
          </p:cNvSpPr>
          <p:nvPr/>
        </p:nvSpPr>
        <p:spPr>
          <a:xfrm>
            <a:off x="838200" y="136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A2103E"/>
                </a:solidFill>
                <a:latin typeface="Titillium"/>
              </a:rPr>
              <a:t>Word Sense Disambiguation</a:t>
            </a:r>
            <a:endParaRPr lang="en-IN" b="1" dirty="0">
              <a:solidFill>
                <a:srgbClr val="A2103E"/>
              </a:solidFill>
              <a:latin typeface="Titillium"/>
            </a:endParaRPr>
          </a:p>
        </p:txBody>
      </p:sp>
      <p:pic>
        <p:nvPicPr>
          <p:cNvPr id="2" name="Picture 1">
            <a:extLst>
              <a:ext uri="{FF2B5EF4-FFF2-40B4-BE49-F238E27FC236}">
                <a16:creationId xmlns:a16="http://schemas.microsoft.com/office/drawing/2014/main" id="{B12285EF-CEB2-4DB8-9A09-4496831A3A1C}"/>
              </a:ext>
            </a:extLst>
          </p:cNvPr>
          <p:cNvPicPr>
            <a:picLocks noChangeAspect="1"/>
          </p:cNvPicPr>
          <p:nvPr/>
        </p:nvPicPr>
        <p:blipFill>
          <a:blip r:embed="rId2"/>
          <a:stretch>
            <a:fillRect/>
          </a:stretch>
        </p:blipFill>
        <p:spPr>
          <a:xfrm>
            <a:off x="0" y="0"/>
            <a:ext cx="1132786" cy="1281270"/>
          </a:xfrm>
          <a:prstGeom prst="rect">
            <a:avLst/>
          </a:prstGeom>
        </p:spPr>
      </p:pic>
      <p:sp>
        <p:nvSpPr>
          <p:cNvPr id="3" name="Date Placeholder 2">
            <a:extLst>
              <a:ext uri="{FF2B5EF4-FFF2-40B4-BE49-F238E27FC236}">
                <a16:creationId xmlns:a16="http://schemas.microsoft.com/office/drawing/2014/main" id="{37856EE4-4CB2-4829-918D-29141712DAB2}"/>
              </a:ext>
            </a:extLst>
          </p:cNvPr>
          <p:cNvSpPr>
            <a:spLocks noGrp="1"/>
          </p:cNvSpPr>
          <p:nvPr>
            <p:ph type="dt" sz="half" idx="10"/>
          </p:nvPr>
        </p:nvSpPr>
        <p:spPr/>
        <p:txBody>
          <a:bodyPr/>
          <a:lstStyle/>
          <a:p>
            <a:fld id="{FC6E8614-E294-4DF0-B115-65C0C576F7DE}" type="datetime1">
              <a:rPr lang="en-IN" smtClean="0"/>
              <a:t>05-11-2020</a:t>
            </a:fld>
            <a:endParaRPr lang="en-IN"/>
          </a:p>
        </p:txBody>
      </p:sp>
      <p:sp>
        <p:nvSpPr>
          <p:cNvPr id="4" name="Footer Placeholder 3">
            <a:extLst>
              <a:ext uri="{FF2B5EF4-FFF2-40B4-BE49-F238E27FC236}">
                <a16:creationId xmlns:a16="http://schemas.microsoft.com/office/drawing/2014/main" id="{C53DD4AB-8AB2-4D3D-BB26-4DB84CB4A1B4}"/>
              </a:ext>
            </a:extLst>
          </p:cNvPr>
          <p:cNvSpPr>
            <a:spLocks noGrp="1"/>
          </p:cNvSpPr>
          <p:nvPr>
            <p:ph type="ftr" sz="quarter" idx="11"/>
          </p:nvPr>
        </p:nvSpPr>
        <p:spPr/>
        <p:txBody>
          <a:bodyPr/>
          <a:lstStyle/>
          <a:p>
            <a:r>
              <a:rPr lang="en-IN"/>
              <a:t>Project Phase - I</a:t>
            </a:r>
          </a:p>
        </p:txBody>
      </p:sp>
    </p:spTree>
    <p:extLst>
      <p:ext uri="{BB962C8B-B14F-4D97-AF65-F5344CB8AC3E}">
        <p14:creationId xmlns:p14="http://schemas.microsoft.com/office/powerpoint/2010/main" val="316154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6F78B2E-A1A4-4E7A-8D9B-A3249B7084DB}"/>
              </a:ext>
            </a:extLst>
          </p:cNvPr>
          <p:cNvSpPr>
            <a:spLocks noGrp="1"/>
          </p:cNvSpPr>
          <p:nvPr>
            <p:ph type="sldNum" sz="quarter" idx="12"/>
          </p:nvPr>
        </p:nvSpPr>
        <p:spPr/>
        <p:txBody>
          <a:bodyPr/>
          <a:lstStyle/>
          <a:p>
            <a:fld id="{2D9BF2F0-AB19-4155-B583-AB4D703A0CA5}" type="slidenum">
              <a:rPr lang="en-IN" smtClean="0"/>
              <a:t>15</a:t>
            </a:fld>
            <a:endParaRPr lang="en-IN"/>
          </a:p>
        </p:txBody>
      </p:sp>
      <p:sp>
        <p:nvSpPr>
          <p:cNvPr id="6" name="Content Placeholder 2">
            <a:extLst>
              <a:ext uri="{FF2B5EF4-FFF2-40B4-BE49-F238E27FC236}">
                <a16:creationId xmlns:a16="http://schemas.microsoft.com/office/drawing/2014/main" id="{2E41D3F4-B857-4E6A-9FEF-80A37C27CA92}"/>
              </a:ext>
            </a:extLst>
          </p:cNvPr>
          <p:cNvSpPr>
            <a:spLocks noGrp="1"/>
          </p:cNvSpPr>
          <p:nvPr>
            <p:ph idx="1"/>
          </p:nvPr>
        </p:nvSpPr>
        <p:spPr>
          <a:xfrm>
            <a:off x="838200" y="1633742"/>
            <a:ext cx="9900920" cy="4550953"/>
          </a:xfrm>
        </p:spPr>
        <p:txBody>
          <a:bodyPr>
            <a:noAutofit/>
          </a:bodyPr>
          <a:lstStyle/>
          <a:p>
            <a:pPr algn="just">
              <a:buClr>
                <a:srgbClr val="FF034A"/>
              </a:buClr>
            </a:pPr>
            <a:r>
              <a:rPr lang="en-IN" dirty="0">
                <a:latin typeface="Titillium"/>
              </a:rPr>
              <a:t>Knowledge based approaches</a:t>
            </a:r>
          </a:p>
          <a:p>
            <a:pPr lvl="1" algn="just">
              <a:buClr>
                <a:srgbClr val="FF034A"/>
              </a:buClr>
              <a:buFont typeface="Wingdings" panose="05000000000000000000" pitchFamily="2" charset="2"/>
              <a:buChar char="Ø"/>
            </a:pPr>
            <a:r>
              <a:rPr lang="en-IN" sz="2800" dirty="0">
                <a:latin typeface="Titillium"/>
              </a:rPr>
              <a:t>Overlap based approach</a:t>
            </a:r>
          </a:p>
          <a:p>
            <a:pPr algn="just">
              <a:buClr>
                <a:srgbClr val="FF034A"/>
              </a:buClr>
            </a:pPr>
            <a:r>
              <a:rPr lang="en-IN" dirty="0">
                <a:latin typeface="Titillium"/>
              </a:rPr>
              <a:t>Machine learning based approaches</a:t>
            </a:r>
          </a:p>
          <a:p>
            <a:pPr lvl="1" algn="just">
              <a:buClr>
                <a:srgbClr val="FF034A"/>
              </a:buClr>
              <a:buFont typeface="Wingdings" panose="05000000000000000000" pitchFamily="2" charset="2"/>
              <a:buChar char="Ø"/>
            </a:pPr>
            <a:r>
              <a:rPr lang="en-IN" sz="2800" dirty="0">
                <a:latin typeface="Titillium"/>
              </a:rPr>
              <a:t>Supervised approaches</a:t>
            </a:r>
          </a:p>
          <a:p>
            <a:pPr lvl="1" algn="just">
              <a:buClr>
                <a:srgbClr val="FF034A"/>
              </a:buClr>
              <a:buFont typeface="Wingdings" panose="05000000000000000000" pitchFamily="2" charset="2"/>
              <a:buChar char="Ø"/>
            </a:pPr>
            <a:r>
              <a:rPr lang="en-IN" sz="2800" dirty="0">
                <a:latin typeface="Titillium"/>
              </a:rPr>
              <a:t>Semi-supervised approaches</a:t>
            </a:r>
          </a:p>
          <a:p>
            <a:pPr lvl="1" algn="just">
              <a:buClr>
                <a:srgbClr val="FF034A"/>
              </a:buClr>
              <a:buFont typeface="Wingdings" panose="05000000000000000000" pitchFamily="2" charset="2"/>
              <a:buChar char="Ø"/>
            </a:pPr>
            <a:r>
              <a:rPr lang="en-IN" sz="2800" dirty="0">
                <a:latin typeface="Titillium"/>
              </a:rPr>
              <a:t>Unsupervised approaches</a:t>
            </a:r>
          </a:p>
          <a:p>
            <a:pPr algn="just">
              <a:buClr>
                <a:srgbClr val="FF034A"/>
              </a:buClr>
            </a:pPr>
            <a:r>
              <a:rPr lang="en-IN" dirty="0">
                <a:latin typeface="Titillium"/>
              </a:rPr>
              <a:t>Hybrid approaches</a:t>
            </a:r>
          </a:p>
        </p:txBody>
      </p:sp>
      <p:sp>
        <p:nvSpPr>
          <p:cNvPr id="7" name="Title 1">
            <a:extLst>
              <a:ext uri="{FF2B5EF4-FFF2-40B4-BE49-F238E27FC236}">
                <a16:creationId xmlns:a16="http://schemas.microsoft.com/office/drawing/2014/main" id="{7C1AA4EA-C85C-42B7-9101-868F16EA037F}"/>
              </a:ext>
            </a:extLst>
          </p:cNvPr>
          <p:cNvSpPr txBox="1">
            <a:spLocks/>
          </p:cNvSpPr>
          <p:nvPr/>
        </p:nvSpPr>
        <p:spPr>
          <a:xfrm>
            <a:off x="1583635" y="271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A2103E"/>
                </a:solidFill>
                <a:latin typeface="Titillium"/>
              </a:rPr>
              <a:t>Algorithms for Word Sense Disambiguation</a:t>
            </a:r>
            <a:endParaRPr lang="en-IN" b="1" dirty="0">
              <a:solidFill>
                <a:srgbClr val="A2103E"/>
              </a:solidFill>
              <a:latin typeface="Titillium"/>
            </a:endParaRPr>
          </a:p>
        </p:txBody>
      </p:sp>
      <p:pic>
        <p:nvPicPr>
          <p:cNvPr id="2" name="Picture 1">
            <a:extLst>
              <a:ext uri="{FF2B5EF4-FFF2-40B4-BE49-F238E27FC236}">
                <a16:creationId xmlns:a16="http://schemas.microsoft.com/office/drawing/2014/main" id="{D601EF17-A4F8-406E-AC94-9356F09BBA6A}"/>
              </a:ext>
            </a:extLst>
          </p:cNvPr>
          <p:cNvPicPr>
            <a:picLocks noChangeAspect="1"/>
          </p:cNvPicPr>
          <p:nvPr/>
        </p:nvPicPr>
        <p:blipFill>
          <a:blip r:embed="rId2"/>
          <a:stretch>
            <a:fillRect/>
          </a:stretch>
        </p:blipFill>
        <p:spPr>
          <a:xfrm>
            <a:off x="0" y="0"/>
            <a:ext cx="1132786" cy="1281270"/>
          </a:xfrm>
          <a:prstGeom prst="rect">
            <a:avLst/>
          </a:prstGeom>
        </p:spPr>
      </p:pic>
      <p:sp>
        <p:nvSpPr>
          <p:cNvPr id="3" name="Date Placeholder 2">
            <a:extLst>
              <a:ext uri="{FF2B5EF4-FFF2-40B4-BE49-F238E27FC236}">
                <a16:creationId xmlns:a16="http://schemas.microsoft.com/office/drawing/2014/main" id="{68BDA95B-4D3A-4F68-8E5B-5C4D7BB06B60}"/>
              </a:ext>
            </a:extLst>
          </p:cNvPr>
          <p:cNvSpPr>
            <a:spLocks noGrp="1"/>
          </p:cNvSpPr>
          <p:nvPr>
            <p:ph type="dt" sz="half" idx="10"/>
          </p:nvPr>
        </p:nvSpPr>
        <p:spPr/>
        <p:txBody>
          <a:bodyPr/>
          <a:lstStyle/>
          <a:p>
            <a:fld id="{3947E9EE-2D81-4EB0-A512-FB89A34401BE}" type="datetime1">
              <a:rPr lang="en-IN" smtClean="0"/>
              <a:t>05-11-2020</a:t>
            </a:fld>
            <a:endParaRPr lang="en-IN"/>
          </a:p>
        </p:txBody>
      </p:sp>
      <p:sp>
        <p:nvSpPr>
          <p:cNvPr id="4" name="Footer Placeholder 3">
            <a:extLst>
              <a:ext uri="{FF2B5EF4-FFF2-40B4-BE49-F238E27FC236}">
                <a16:creationId xmlns:a16="http://schemas.microsoft.com/office/drawing/2014/main" id="{5E3770CC-DCA7-48CC-A4CF-BE5286879A11}"/>
              </a:ext>
            </a:extLst>
          </p:cNvPr>
          <p:cNvSpPr>
            <a:spLocks noGrp="1"/>
          </p:cNvSpPr>
          <p:nvPr>
            <p:ph type="ftr" sz="quarter" idx="11"/>
          </p:nvPr>
        </p:nvSpPr>
        <p:spPr/>
        <p:txBody>
          <a:bodyPr/>
          <a:lstStyle/>
          <a:p>
            <a:r>
              <a:rPr lang="en-IN"/>
              <a:t>Project Phase - I</a:t>
            </a:r>
          </a:p>
        </p:txBody>
      </p:sp>
    </p:spTree>
    <p:extLst>
      <p:ext uri="{BB962C8B-B14F-4D97-AF65-F5344CB8AC3E}">
        <p14:creationId xmlns:p14="http://schemas.microsoft.com/office/powerpoint/2010/main" val="380344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500"/>
                                        <p:tgtEl>
                                          <p:spTgt spid="6">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fade">
                                      <p:cBhvr>
                                        <p:cTn id="29"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6F78B2E-A1A4-4E7A-8D9B-A3249B7084DB}"/>
              </a:ext>
            </a:extLst>
          </p:cNvPr>
          <p:cNvSpPr>
            <a:spLocks noGrp="1"/>
          </p:cNvSpPr>
          <p:nvPr>
            <p:ph type="sldNum" sz="quarter" idx="12"/>
          </p:nvPr>
        </p:nvSpPr>
        <p:spPr/>
        <p:txBody>
          <a:bodyPr/>
          <a:lstStyle/>
          <a:p>
            <a:fld id="{2D9BF2F0-AB19-4155-B583-AB4D703A0CA5}" type="slidenum">
              <a:rPr lang="en-IN" smtClean="0"/>
              <a:t>16</a:t>
            </a:fld>
            <a:endParaRPr lang="en-IN"/>
          </a:p>
        </p:txBody>
      </p:sp>
      <p:sp>
        <p:nvSpPr>
          <p:cNvPr id="6" name="Content Placeholder 2">
            <a:extLst>
              <a:ext uri="{FF2B5EF4-FFF2-40B4-BE49-F238E27FC236}">
                <a16:creationId xmlns:a16="http://schemas.microsoft.com/office/drawing/2014/main" id="{2E41D3F4-B857-4E6A-9FEF-80A37C27CA92}"/>
              </a:ext>
            </a:extLst>
          </p:cNvPr>
          <p:cNvSpPr>
            <a:spLocks noGrp="1"/>
          </p:cNvSpPr>
          <p:nvPr>
            <p:ph idx="1"/>
          </p:nvPr>
        </p:nvSpPr>
        <p:spPr>
          <a:xfrm>
            <a:off x="838200" y="1633743"/>
            <a:ext cx="7429107" cy="4722607"/>
          </a:xfrm>
        </p:spPr>
        <p:txBody>
          <a:bodyPr>
            <a:noAutofit/>
          </a:bodyPr>
          <a:lstStyle/>
          <a:p>
            <a:pPr marL="0" indent="0" algn="just">
              <a:buClr>
                <a:srgbClr val="FF034A"/>
              </a:buClr>
              <a:buNone/>
            </a:pPr>
            <a:r>
              <a:rPr lang="en-IN" u="sng" dirty="0">
                <a:latin typeface="Titillium"/>
              </a:rPr>
              <a:t>Overlap based approaches:</a:t>
            </a:r>
          </a:p>
          <a:p>
            <a:pPr algn="just">
              <a:buClr>
                <a:srgbClr val="7631AD"/>
              </a:buClr>
              <a:buFont typeface="Wingdings" panose="05000000000000000000" pitchFamily="2" charset="2"/>
              <a:buChar char="ü"/>
            </a:pPr>
            <a:r>
              <a:rPr lang="en-IN" dirty="0">
                <a:latin typeface="Titillium"/>
              </a:rPr>
              <a:t>Requires a Machine Readable Dictionary (MRD).</a:t>
            </a:r>
          </a:p>
          <a:p>
            <a:pPr algn="just">
              <a:buClr>
                <a:srgbClr val="7631AD"/>
              </a:buClr>
              <a:buFont typeface="Wingdings" panose="05000000000000000000" pitchFamily="2" charset="2"/>
              <a:buChar char="ü"/>
            </a:pPr>
            <a:r>
              <a:rPr lang="en-IN" dirty="0">
                <a:latin typeface="Titillium"/>
              </a:rPr>
              <a:t>Find the overlap between the features of different senses of an ambiguous word and features of the words in its context.</a:t>
            </a:r>
          </a:p>
          <a:p>
            <a:pPr lvl="1" algn="just">
              <a:buClr>
                <a:srgbClr val="7631AD"/>
              </a:buClr>
              <a:buFont typeface="Wingdings" panose="05000000000000000000" pitchFamily="2" charset="2"/>
              <a:buChar char="ü"/>
            </a:pPr>
            <a:r>
              <a:rPr lang="en-IN" dirty="0">
                <a:latin typeface="Titillium"/>
              </a:rPr>
              <a:t>Sense bag =&gt; Ambiguous words</a:t>
            </a:r>
          </a:p>
          <a:p>
            <a:pPr lvl="1" algn="just">
              <a:buClr>
                <a:srgbClr val="7631AD"/>
              </a:buClr>
              <a:buFont typeface="Wingdings" panose="05000000000000000000" pitchFamily="2" charset="2"/>
              <a:buChar char="ü"/>
            </a:pPr>
            <a:r>
              <a:rPr lang="en-IN" dirty="0">
                <a:latin typeface="Titillium"/>
              </a:rPr>
              <a:t>Context bag =&gt; Context words</a:t>
            </a:r>
          </a:p>
          <a:p>
            <a:pPr lvl="1" algn="just">
              <a:buClr>
                <a:srgbClr val="7631AD"/>
              </a:buClr>
              <a:buFont typeface="Wingdings" panose="05000000000000000000" pitchFamily="2" charset="2"/>
              <a:buChar char="ü"/>
            </a:pPr>
            <a:endParaRPr lang="en-IN" sz="2800" dirty="0">
              <a:latin typeface="Titillium"/>
            </a:endParaRPr>
          </a:p>
          <a:p>
            <a:pPr marL="457200" lvl="1" indent="0" algn="just">
              <a:buClr>
                <a:srgbClr val="7631AD"/>
              </a:buClr>
              <a:buNone/>
            </a:pPr>
            <a:r>
              <a:rPr lang="en-IN" sz="2800" dirty="0">
                <a:latin typeface="Titillium"/>
              </a:rPr>
              <a:t>“</a:t>
            </a:r>
            <a:r>
              <a:rPr lang="en-IN" sz="2800" i="1" dirty="0">
                <a:latin typeface="Titillium"/>
              </a:rPr>
              <a:t>On burning </a:t>
            </a:r>
            <a:r>
              <a:rPr lang="en-IN" sz="2800" b="1" i="1" dirty="0">
                <a:latin typeface="Titillium"/>
              </a:rPr>
              <a:t>coal</a:t>
            </a:r>
            <a:r>
              <a:rPr lang="en-IN" sz="2800" i="1" dirty="0">
                <a:latin typeface="Titillium"/>
              </a:rPr>
              <a:t> we get </a:t>
            </a:r>
            <a:r>
              <a:rPr lang="en-IN" sz="2800" i="1" dirty="0">
                <a:solidFill>
                  <a:srgbClr val="FF0000"/>
                </a:solidFill>
                <a:latin typeface="Titillium"/>
              </a:rPr>
              <a:t>ash</a:t>
            </a:r>
            <a:r>
              <a:rPr lang="en-IN" sz="2800" i="1" dirty="0">
                <a:latin typeface="Titillium"/>
              </a:rPr>
              <a:t>”</a:t>
            </a:r>
            <a:endParaRPr lang="en-IN" sz="2800" dirty="0">
              <a:latin typeface="Titillium"/>
            </a:endParaRPr>
          </a:p>
          <a:p>
            <a:pPr marL="0" indent="0" algn="just">
              <a:buClr>
                <a:srgbClr val="7631AD"/>
              </a:buClr>
              <a:buNone/>
            </a:pPr>
            <a:endParaRPr lang="en-IN" dirty="0">
              <a:latin typeface="Titillium"/>
            </a:endParaRPr>
          </a:p>
          <a:p>
            <a:pPr marL="457200" lvl="1" indent="0" algn="just">
              <a:buClr>
                <a:srgbClr val="7631AD"/>
              </a:buClr>
              <a:buNone/>
            </a:pPr>
            <a:endParaRPr lang="en-IN" sz="1800" dirty="0">
              <a:latin typeface="Titillium"/>
            </a:endParaRPr>
          </a:p>
        </p:txBody>
      </p:sp>
      <p:sp>
        <p:nvSpPr>
          <p:cNvPr id="2" name="object 4">
            <a:extLst>
              <a:ext uri="{FF2B5EF4-FFF2-40B4-BE49-F238E27FC236}">
                <a16:creationId xmlns:a16="http://schemas.microsoft.com/office/drawing/2014/main" id="{E705B57C-AEA0-4085-8F7F-A176D1853A83}"/>
              </a:ext>
            </a:extLst>
          </p:cNvPr>
          <p:cNvSpPr/>
          <p:nvPr/>
        </p:nvSpPr>
        <p:spPr>
          <a:xfrm>
            <a:off x="838200" y="1348967"/>
            <a:ext cx="7425215" cy="3474617"/>
          </a:xfrm>
          <a:prstGeom prst="rect">
            <a:avLst/>
          </a:prstGeom>
          <a:blipFill>
            <a:blip r:embed="rId2" cstate="print"/>
            <a:stretch>
              <a:fillRect/>
            </a:stretch>
          </a:blipFill>
          <a:effectLst>
            <a:glow rad="139700">
              <a:schemeClr val="accent2">
                <a:satMod val="175000"/>
                <a:alpha val="40000"/>
              </a:schemeClr>
            </a:glow>
          </a:effectLst>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sp>
        <p:nvSpPr>
          <p:cNvPr id="3" name="Right Brace 2">
            <a:extLst>
              <a:ext uri="{FF2B5EF4-FFF2-40B4-BE49-F238E27FC236}">
                <a16:creationId xmlns:a16="http://schemas.microsoft.com/office/drawing/2014/main" id="{5DB4F026-06D8-4851-889F-813BAB7C7F78}"/>
              </a:ext>
            </a:extLst>
          </p:cNvPr>
          <p:cNvSpPr/>
          <p:nvPr/>
        </p:nvSpPr>
        <p:spPr>
          <a:xfrm>
            <a:off x="8945880" y="1299323"/>
            <a:ext cx="486266" cy="4259353"/>
          </a:xfrm>
          <a:prstGeom prst="rightBrace">
            <a:avLst/>
          </a:prstGeom>
          <a:solidFill>
            <a:schemeClr val="bg1"/>
          </a:solidFill>
          <a:ln w="349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 name="TextBox 3">
            <a:extLst>
              <a:ext uri="{FF2B5EF4-FFF2-40B4-BE49-F238E27FC236}">
                <a16:creationId xmlns:a16="http://schemas.microsoft.com/office/drawing/2014/main" id="{EC601AAB-D601-463D-8D74-7455DB0A11AB}"/>
              </a:ext>
            </a:extLst>
          </p:cNvPr>
          <p:cNvSpPr txBox="1"/>
          <p:nvPr/>
        </p:nvSpPr>
        <p:spPr>
          <a:xfrm>
            <a:off x="9692640" y="2951945"/>
            <a:ext cx="2326640" cy="954107"/>
          </a:xfrm>
          <a:prstGeom prst="rect">
            <a:avLst/>
          </a:prstGeom>
          <a:noFill/>
        </p:spPr>
        <p:txBody>
          <a:bodyPr wrap="square" rtlCol="0">
            <a:spAutoFit/>
          </a:bodyPr>
          <a:lstStyle/>
          <a:p>
            <a:r>
              <a:rPr lang="en-IN" sz="2800" dirty="0" err="1"/>
              <a:t>Lesk’s</a:t>
            </a:r>
            <a:r>
              <a:rPr lang="en-IN" sz="2800" dirty="0"/>
              <a:t> algorithm</a:t>
            </a:r>
          </a:p>
        </p:txBody>
      </p:sp>
      <p:pic>
        <p:nvPicPr>
          <p:cNvPr id="9" name="Picture 8">
            <a:extLst>
              <a:ext uri="{FF2B5EF4-FFF2-40B4-BE49-F238E27FC236}">
                <a16:creationId xmlns:a16="http://schemas.microsoft.com/office/drawing/2014/main" id="{C5767B22-0EC8-4869-970E-76EC1E5D6EAC}"/>
              </a:ext>
            </a:extLst>
          </p:cNvPr>
          <p:cNvPicPr>
            <a:picLocks noChangeAspect="1"/>
          </p:cNvPicPr>
          <p:nvPr/>
        </p:nvPicPr>
        <p:blipFill>
          <a:blip r:embed="rId3"/>
          <a:stretch>
            <a:fillRect/>
          </a:stretch>
        </p:blipFill>
        <p:spPr>
          <a:xfrm>
            <a:off x="0" y="0"/>
            <a:ext cx="1132786" cy="1281270"/>
          </a:xfrm>
          <a:prstGeom prst="rect">
            <a:avLst/>
          </a:prstGeom>
        </p:spPr>
      </p:pic>
      <p:sp>
        <p:nvSpPr>
          <p:cNvPr id="13" name="Title 1">
            <a:extLst>
              <a:ext uri="{FF2B5EF4-FFF2-40B4-BE49-F238E27FC236}">
                <a16:creationId xmlns:a16="http://schemas.microsoft.com/office/drawing/2014/main" id="{57C4E9E0-37DE-41C5-B358-77E5197B6F4E}"/>
              </a:ext>
            </a:extLst>
          </p:cNvPr>
          <p:cNvSpPr txBox="1">
            <a:spLocks/>
          </p:cNvSpPr>
          <p:nvPr/>
        </p:nvSpPr>
        <p:spPr>
          <a:xfrm>
            <a:off x="1583635" y="271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A2103E"/>
                </a:solidFill>
                <a:latin typeface="Titillium"/>
              </a:rPr>
              <a:t>Algorithms for Word Sense Disambiguation</a:t>
            </a:r>
            <a:endParaRPr lang="en-IN" b="1" dirty="0">
              <a:solidFill>
                <a:srgbClr val="A2103E"/>
              </a:solidFill>
              <a:latin typeface="Titillium"/>
            </a:endParaRPr>
          </a:p>
        </p:txBody>
      </p:sp>
      <p:sp>
        <p:nvSpPr>
          <p:cNvPr id="14" name="Date Placeholder 13">
            <a:extLst>
              <a:ext uri="{FF2B5EF4-FFF2-40B4-BE49-F238E27FC236}">
                <a16:creationId xmlns:a16="http://schemas.microsoft.com/office/drawing/2014/main" id="{A4977315-08EA-4AFE-A22A-C55D0E321FF2}"/>
              </a:ext>
            </a:extLst>
          </p:cNvPr>
          <p:cNvSpPr>
            <a:spLocks noGrp="1"/>
          </p:cNvSpPr>
          <p:nvPr>
            <p:ph type="dt" sz="half" idx="10"/>
          </p:nvPr>
        </p:nvSpPr>
        <p:spPr/>
        <p:txBody>
          <a:bodyPr/>
          <a:lstStyle/>
          <a:p>
            <a:fld id="{75D73AAD-F5B4-401F-9CA0-96968CEE78F7}" type="datetime1">
              <a:rPr lang="en-IN" smtClean="0"/>
              <a:t>05-11-2020</a:t>
            </a:fld>
            <a:endParaRPr lang="en-IN"/>
          </a:p>
        </p:txBody>
      </p:sp>
      <p:sp>
        <p:nvSpPr>
          <p:cNvPr id="15" name="Footer Placeholder 14">
            <a:extLst>
              <a:ext uri="{FF2B5EF4-FFF2-40B4-BE49-F238E27FC236}">
                <a16:creationId xmlns:a16="http://schemas.microsoft.com/office/drawing/2014/main" id="{247F8B0F-F076-4821-8044-1286F49BA0A9}"/>
              </a:ext>
            </a:extLst>
          </p:cNvPr>
          <p:cNvSpPr>
            <a:spLocks noGrp="1"/>
          </p:cNvSpPr>
          <p:nvPr>
            <p:ph type="ftr" sz="quarter" idx="11"/>
          </p:nvPr>
        </p:nvSpPr>
        <p:spPr/>
        <p:txBody>
          <a:bodyPr/>
          <a:lstStyle/>
          <a:p>
            <a:r>
              <a:rPr lang="en-IN"/>
              <a:t>Project Phase - I</a:t>
            </a:r>
          </a:p>
        </p:txBody>
      </p:sp>
    </p:spTree>
    <p:extLst>
      <p:ext uri="{BB962C8B-B14F-4D97-AF65-F5344CB8AC3E}">
        <p14:creationId xmlns:p14="http://schemas.microsoft.com/office/powerpoint/2010/main" val="311237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animEffect transition="in" filter="fade">
                                      <p:cBhvr>
                                        <p:cTn id="28" dur="500"/>
                                        <p:tgtEl>
                                          <p:spTgt spid="6">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down)">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 grpId="0" animBg="1"/>
      <p:bldP spid="3" grpId="0" animBg="1"/>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6F78B2E-A1A4-4E7A-8D9B-A3249B7084DB}"/>
              </a:ext>
            </a:extLst>
          </p:cNvPr>
          <p:cNvSpPr>
            <a:spLocks noGrp="1"/>
          </p:cNvSpPr>
          <p:nvPr>
            <p:ph type="sldNum" sz="quarter" idx="12"/>
          </p:nvPr>
        </p:nvSpPr>
        <p:spPr/>
        <p:txBody>
          <a:bodyPr/>
          <a:lstStyle/>
          <a:p>
            <a:fld id="{2D9BF2F0-AB19-4155-B583-AB4D703A0CA5}" type="slidenum">
              <a:rPr lang="en-IN" smtClean="0"/>
              <a:t>17</a:t>
            </a:fld>
            <a:endParaRPr lang="en-IN"/>
          </a:p>
        </p:txBody>
      </p:sp>
      <p:sp>
        <p:nvSpPr>
          <p:cNvPr id="6" name="Content Placeholder 2">
            <a:extLst>
              <a:ext uri="{FF2B5EF4-FFF2-40B4-BE49-F238E27FC236}">
                <a16:creationId xmlns:a16="http://schemas.microsoft.com/office/drawing/2014/main" id="{2E41D3F4-B857-4E6A-9FEF-80A37C27CA92}"/>
              </a:ext>
            </a:extLst>
          </p:cNvPr>
          <p:cNvSpPr>
            <a:spLocks noGrp="1"/>
          </p:cNvSpPr>
          <p:nvPr>
            <p:ph idx="1"/>
          </p:nvPr>
        </p:nvSpPr>
        <p:spPr>
          <a:xfrm>
            <a:off x="838200" y="1633742"/>
            <a:ext cx="9900920" cy="4550953"/>
          </a:xfrm>
        </p:spPr>
        <p:txBody>
          <a:bodyPr>
            <a:noAutofit/>
          </a:bodyPr>
          <a:lstStyle/>
          <a:p>
            <a:pPr marL="0" indent="0" algn="just">
              <a:buNone/>
            </a:pPr>
            <a:r>
              <a:rPr lang="en-IN" u="sng" dirty="0">
                <a:latin typeface="Titillium"/>
              </a:rPr>
              <a:t>Walker’s algorithm:</a:t>
            </a:r>
          </a:p>
          <a:p>
            <a:pPr marL="0" indent="0">
              <a:lnSpc>
                <a:spcPct val="100000"/>
              </a:lnSpc>
              <a:spcBef>
                <a:spcPts val="605"/>
              </a:spcBef>
              <a:buNone/>
            </a:pPr>
            <a:r>
              <a:rPr lang="en-US" sz="2400" spc="100" dirty="0">
                <a:latin typeface="Titillium"/>
                <a:cs typeface="Calibri"/>
              </a:rPr>
              <a:t>A </a:t>
            </a:r>
            <a:r>
              <a:rPr lang="en-US" sz="2400" spc="75" dirty="0">
                <a:latin typeface="Titillium"/>
                <a:cs typeface="Calibri"/>
              </a:rPr>
              <a:t>Thesaurus </a:t>
            </a:r>
            <a:r>
              <a:rPr lang="en-US" sz="2400" spc="85" dirty="0">
                <a:latin typeface="Titillium"/>
                <a:cs typeface="Calibri"/>
              </a:rPr>
              <a:t>Based</a:t>
            </a:r>
            <a:r>
              <a:rPr lang="en-US" sz="2400" spc="-20" dirty="0">
                <a:latin typeface="Titillium"/>
                <a:cs typeface="Calibri"/>
              </a:rPr>
              <a:t> </a:t>
            </a:r>
            <a:r>
              <a:rPr lang="en-US" sz="2400" spc="50" dirty="0">
                <a:latin typeface="Titillium"/>
                <a:cs typeface="Calibri"/>
              </a:rPr>
              <a:t>approach</a:t>
            </a:r>
            <a:endParaRPr lang="en-US" sz="2400" dirty="0">
              <a:latin typeface="Titillium"/>
              <a:cs typeface="Calibri"/>
            </a:endParaRPr>
          </a:p>
          <a:p>
            <a:pPr marL="0" marR="5080" indent="0">
              <a:lnSpc>
                <a:spcPct val="118900"/>
              </a:lnSpc>
              <a:spcBef>
                <a:spcPts val="300"/>
              </a:spcBef>
              <a:buNone/>
            </a:pPr>
            <a:r>
              <a:rPr lang="en-US" sz="2400" b="1" spc="85" dirty="0">
                <a:latin typeface="Titillium"/>
                <a:cs typeface="Calibri"/>
              </a:rPr>
              <a:t>Step </a:t>
            </a:r>
            <a:r>
              <a:rPr lang="en-US" sz="2400" b="1" spc="55" dirty="0">
                <a:latin typeface="Titillium"/>
                <a:cs typeface="Calibri"/>
              </a:rPr>
              <a:t>1: </a:t>
            </a:r>
            <a:r>
              <a:rPr lang="en-US" sz="2400" spc="50" dirty="0">
                <a:latin typeface="Titillium"/>
                <a:cs typeface="Calibri"/>
              </a:rPr>
              <a:t>For </a:t>
            </a:r>
            <a:r>
              <a:rPr lang="en-US" sz="2400" spc="75" dirty="0">
                <a:latin typeface="Titillium"/>
                <a:cs typeface="Calibri"/>
              </a:rPr>
              <a:t>each </a:t>
            </a:r>
            <a:r>
              <a:rPr lang="en-US" sz="2400" spc="80" dirty="0">
                <a:latin typeface="Titillium"/>
                <a:cs typeface="Calibri"/>
              </a:rPr>
              <a:t>sense </a:t>
            </a:r>
            <a:r>
              <a:rPr lang="en-US" sz="2400" spc="5" dirty="0">
                <a:latin typeface="Titillium"/>
                <a:cs typeface="Calibri"/>
              </a:rPr>
              <a:t>of </a:t>
            </a:r>
            <a:r>
              <a:rPr lang="en-US" sz="2400" spc="15" dirty="0">
                <a:latin typeface="Titillium"/>
                <a:cs typeface="Calibri"/>
              </a:rPr>
              <a:t>the </a:t>
            </a:r>
            <a:r>
              <a:rPr lang="en-US" sz="2400" spc="25" dirty="0">
                <a:latin typeface="Titillium"/>
                <a:cs typeface="Calibri"/>
              </a:rPr>
              <a:t>target word </a:t>
            </a:r>
            <a:r>
              <a:rPr lang="en-US" sz="2400" spc="10" dirty="0">
                <a:latin typeface="Titillium"/>
                <a:cs typeface="Calibri"/>
              </a:rPr>
              <a:t>find </a:t>
            </a:r>
            <a:r>
              <a:rPr lang="en-US" sz="2400" spc="15" dirty="0">
                <a:latin typeface="Titillium"/>
                <a:cs typeface="Calibri"/>
              </a:rPr>
              <a:t>the </a:t>
            </a:r>
            <a:r>
              <a:rPr lang="en-US" sz="2400" spc="50" dirty="0">
                <a:latin typeface="Titillium"/>
                <a:cs typeface="Calibri"/>
              </a:rPr>
              <a:t>thesaurus category </a:t>
            </a:r>
            <a:r>
              <a:rPr lang="en-US" sz="2400" spc="-5" dirty="0">
                <a:latin typeface="Titillium"/>
                <a:cs typeface="Calibri"/>
              </a:rPr>
              <a:t>to  </a:t>
            </a:r>
            <a:r>
              <a:rPr lang="en-US" sz="2400" spc="35" dirty="0">
                <a:latin typeface="Titillium"/>
                <a:cs typeface="Calibri"/>
              </a:rPr>
              <a:t>which </a:t>
            </a:r>
            <a:r>
              <a:rPr lang="en-US" sz="2400" spc="5" dirty="0">
                <a:latin typeface="Titillium"/>
                <a:cs typeface="Calibri"/>
              </a:rPr>
              <a:t>that </a:t>
            </a:r>
            <a:r>
              <a:rPr lang="en-US" sz="2400" spc="80" dirty="0">
                <a:latin typeface="Titillium"/>
                <a:cs typeface="Calibri"/>
              </a:rPr>
              <a:t>sense</a:t>
            </a:r>
            <a:r>
              <a:rPr lang="en-US" sz="2400" spc="105" dirty="0">
                <a:latin typeface="Titillium"/>
                <a:cs typeface="Calibri"/>
              </a:rPr>
              <a:t> </a:t>
            </a:r>
            <a:r>
              <a:rPr lang="en-US" sz="2400" spc="55" dirty="0">
                <a:latin typeface="Titillium"/>
                <a:cs typeface="Calibri"/>
              </a:rPr>
              <a:t>belongs</a:t>
            </a:r>
            <a:endParaRPr lang="en-US" sz="2400" dirty="0">
              <a:latin typeface="Titillium"/>
              <a:cs typeface="Calibri"/>
            </a:endParaRPr>
          </a:p>
          <a:p>
            <a:pPr marL="0" marR="94615" indent="0">
              <a:lnSpc>
                <a:spcPct val="104900"/>
              </a:lnSpc>
              <a:spcBef>
                <a:spcPts val="455"/>
              </a:spcBef>
              <a:buNone/>
            </a:pPr>
            <a:r>
              <a:rPr lang="en-US" sz="2400" b="1" spc="85" dirty="0">
                <a:latin typeface="Titillium"/>
                <a:cs typeface="Calibri"/>
              </a:rPr>
              <a:t>Step </a:t>
            </a:r>
            <a:r>
              <a:rPr lang="en-US" sz="2400" b="1" spc="55" dirty="0">
                <a:latin typeface="Titillium"/>
                <a:cs typeface="Calibri"/>
              </a:rPr>
              <a:t>2: </a:t>
            </a:r>
            <a:r>
              <a:rPr lang="en-US" sz="2400" spc="55" dirty="0">
                <a:latin typeface="Titillium"/>
                <a:cs typeface="Calibri"/>
              </a:rPr>
              <a:t>Calculate </a:t>
            </a:r>
            <a:r>
              <a:rPr lang="en-US" sz="2400" spc="15" dirty="0">
                <a:latin typeface="Titillium"/>
                <a:cs typeface="Calibri"/>
              </a:rPr>
              <a:t>the </a:t>
            </a:r>
            <a:r>
              <a:rPr lang="en-US" sz="2400" spc="55" dirty="0">
                <a:latin typeface="Titillium"/>
                <a:cs typeface="Calibri"/>
              </a:rPr>
              <a:t>score </a:t>
            </a:r>
            <a:r>
              <a:rPr lang="en-US" sz="2400" spc="-5" dirty="0">
                <a:latin typeface="Titillium"/>
                <a:cs typeface="Calibri"/>
              </a:rPr>
              <a:t>for </a:t>
            </a:r>
            <a:r>
              <a:rPr lang="en-US" sz="2400" spc="75" dirty="0">
                <a:latin typeface="Titillium"/>
                <a:cs typeface="Calibri"/>
              </a:rPr>
              <a:t>each </a:t>
            </a:r>
            <a:r>
              <a:rPr lang="en-US" sz="2400" spc="80" dirty="0">
                <a:latin typeface="Titillium"/>
                <a:cs typeface="Calibri"/>
              </a:rPr>
              <a:t>sense </a:t>
            </a:r>
            <a:r>
              <a:rPr lang="en-US" sz="2400" spc="35" dirty="0">
                <a:latin typeface="Titillium"/>
                <a:cs typeface="Calibri"/>
              </a:rPr>
              <a:t>by </a:t>
            </a:r>
            <a:r>
              <a:rPr lang="en-US" sz="2400" spc="55" dirty="0">
                <a:latin typeface="Titillium"/>
                <a:cs typeface="Calibri"/>
              </a:rPr>
              <a:t>using </a:t>
            </a:r>
            <a:r>
              <a:rPr lang="en-US" sz="2400" spc="15" dirty="0">
                <a:latin typeface="Titillium"/>
                <a:cs typeface="Calibri"/>
              </a:rPr>
              <a:t>the </a:t>
            </a:r>
            <a:r>
              <a:rPr lang="en-US" sz="2400" spc="25" dirty="0">
                <a:latin typeface="Titillium"/>
                <a:cs typeface="Calibri"/>
              </a:rPr>
              <a:t>context </a:t>
            </a:r>
            <a:r>
              <a:rPr lang="en-US" sz="2400" spc="35" dirty="0">
                <a:latin typeface="Titillium"/>
                <a:cs typeface="Calibri"/>
              </a:rPr>
              <a:t>words.  </a:t>
            </a:r>
            <a:r>
              <a:rPr lang="en-US" sz="2400" i="1" spc="100" dirty="0">
                <a:latin typeface="Titillium"/>
                <a:cs typeface="Calibri"/>
              </a:rPr>
              <a:t>A </a:t>
            </a:r>
            <a:r>
              <a:rPr lang="en-US" sz="2400" i="1" spc="30" dirty="0">
                <a:latin typeface="Titillium"/>
                <a:cs typeface="Calibri"/>
              </a:rPr>
              <a:t>context </a:t>
            </a:r>
            <a:r>
              <a:rPr lang="en-US" sz="2400" i="1" spc="25" dirty="0">
                <a:latin typeface="Titillium"/>
                <a:cs typeface="Calibri"/>
              </a:rPr>
              <a:t>word </a:t>
            </a:r>
            <a:r>
              <a:rPr lang="en-US" sz="2400" i="1" dirty="0">
                <a:latin typeface="Titillium"/>
                <a:cs typeface="Calibri"/>
              </a:rPr>
              <a:t>will </a:t>
            </a:r>
            <a:r>
              <a:rPr lang="en-US" sz="2400" i="1" spc="50" dirty="0">
                <a:solidFill>
                  <a:schemeClr val="accent6">
                    <a:lumMod val="75000"/>
                  </a:schemeClr>
                </a:solidFill>
                <a:latin typeface="Titillium"/>
                <a:cs typeface="Calibri"/>
              </a:rPr>
              <a:t>add </a:t>
            </a:r>
            <a:r>
              <a:rPr lang="en-US" sz="2400" i="1" spc="55" dirty="0">
                <a:solidFill>
                  <a:schemeClr val="accent6">
                    <a:lumMod val="75000"/>
                  </a:schemeClr>
                </a:solidFill>
                <a:latin typeface="Titillium"/>
                <a:cs typeface="Calibri"/>
              </a:rPr>
              <a:t>1 </a:t>
            </a:r>
            <a:r>
              <a:rPr lang="en-US" sz="2400" i="1" dirty="0">
                <a:solidFill>
                  <a:schemeClr val="accent6">
                    <a:lumMod val="75000"/>
                  </a:schemeClr>
                </a:solidFill>
                <a:latin typeface="Titillium"/>
                <a:cs typeface="Calibri"/>
              </a:rPr>
              <a:t>to </a:t>
            </a:r>
            <a:r>
              <a:rPr lang="en-US" sz="2400" i="1" spc="25" dirty="0">
                <a:solidFill>
                  <a:schemeClr val="accent6">
                    <a:lumMod val="75000"/>
                  </a:schemeClr>
                </a:solidFill>
                <a:latin typeface="Titillium"/>
                <a:cs typeface="Calibri"/>
              </a:rPr>
              <a:t>the </a:t>
            </a:r>
            <a:r>
              <a:rPr lang="en-US" sz="2400" i="1" spc="65" dirty="0">
                <a:solidFill>
                  <a:schemeClr val="accent6">
                    <a:lumMod val="75000"/>
                  </a:schemeClr>
                </a:solidFill>
                <a:latin typeface="Titillium"/>
                <a:cs typeface="Calibri"/>
              </a:rPr>
              <a:t>score </a:t>
            </a:r>
            <a:r>
              <a:rPr lang="en-US" sz="2400" i="1" spc="15" dirty="0">
                <a:latin typeface="Titillium"/>
                <a:cs typeface="Calibri"/>
              </a:rPr>
              <a:t>of </a:t>
            </a:r>
            <a:r>
              <a:rPr lang="en-US" sz="2400" i="1" spc="25" dirty="0">
                <a:latin typeface="Titillium"/>
                <a:cs typeface="Calibri"/>
              </a:rPr>
              <a:t>the </a:t>
            </a:r>
            <a:r>
              <a:rPr lang="en-US" sz="2400" i="1" spc="90" dirty="0">
                <a:latin typeface="Titillium"/>
                <a:cs typeface="Calibri"/>
              </a:rPr>
              <a:t>sense </a:t>
            </a:r>
            <a:r>
              <a:rPr lang="en-US" sz="2400" i="1" spc="-10" dirty="0">
                <a:latin typeface="Titillium"/>
                <a:cs typeface="Calibri"/>
              </a:rPr>
              <a:t>if </a:t>
            </a:r>
            <a:r>
              <a:rPr lang="en-US" sz="2400" i="1" spc="25" dirty="0">
                <a:latin typeface="Titillium"/>
                <a:cs typeface="Calibri"/>
              </a:rPr>
              <a:t>the </a:t>
            </a:r>
            <a:r>
              <a:rPr lang="en-US" sz="2400" i="1" spc="50" dirty="0">
                <a:latin typeface="Titillium"/>
                <a:cs typeface="Calibri"/>
              </a:rPr>
              <a:t>thesaurus  category </a:t>
            </a:r>
            <a:r>
              <a:rPr lang="en-US" sz="2400" i="1" spc="15" dirty="0">
                <a:latin typeface="Titillium"/>
                <a:cs typeface="Calibri"/>
              </a:rPr>
              <a:t>of </a:t>
            </a:r>
            <a:r>
              <a:rPr lang="en-US" sz="2400" i="1" spc="25" dirty="0">
                <a:latin typeface="Titillium"/>
                <a:cs typeface="Calibri"/>
              </a:rPr>
              <a:t>the word </a:t>
            </a:r>
            <a:r>
              <a:rPr lang="en-US" sz="2400" i="1" spc="55" dirty="0">
                <a:latin typeface="Titillium"/>
                <a:cs typeface="Calibri"/>
              </a:rPr>
              <a:t>matches </a:t>
            </a:r>
            <a:r>
              <a:rPr lang="en-US" sz="2400" i="1" dirty="0">
                <a:latin typeface="Titillium"/>
                <a:cs typeface="Calibri"/>
              </a:rPr>
              <a:t>that </a:t>
            </a:r>
            <a:r>
              <a:rPr lang="en-US" sz="2400" i="1" spc="15" dirty="0">
                <a:latin typeface="Titillium"/>
                <a:cs typeface="Calibri"/>
              </a:rPr>
              <a:t>of </a:t>
            </a:r>
            <a:r>
              <a:rPr lang="en-US" sz="2400" i="1" spc="25" dirty="0">
                <a:latin typeface="Titillium"/>
                <a:cs typeface="Calibri"/>
              </a:rPr>
              <a:t>the</a:t>
            </a:r>
            <a:r>
              <a:rPr lang="en-US" sz="2400" i="1" spc="225" dirty="0">
                <a:latin typeface="Titillium"/>
                <a:cs typeface="Calibri"/>
              </a:rPr>
              <a:t> </a:t>
            </a:r>
            <a:r>
              <a:rPr lang="en-US" sz="2400" i="1" spc="75" dirty="0">
                <a:latin typeface="Titillium"/>
                <a:cs typeface="Calibri"/>
              </a:rPr>
              <a:t>sense.</a:t>
            </a:r>
          </a:p>
          <a:p>
            <a:pPr marL="0" marR="94615" indent="0">
              <a:lnSpc>
                <a:spcPct val="104900"/>
              </a:lnSpc>
              <a:spcBef>
                <a:spcPts val="455"/>
              </a:spcBef>
              <a:buNone/>
            </a:pPr>
            <a:endParaRPr lang="en-US" sz="2400" dirty="0">
              <a:latin typeface="Titillium"/>
              <a:cs typeface="Calibri"/>
            </a:endParaRPr>
          </a:p>
          <a:p>
            <a:pPr marL="343535" indent="-171450">
              <a:lnSpc>
                <a:spcPct val="100000"/>
              </a:lnSpc>
              <a:spcBef>
                <a:spcPts val="204"/>
              </a:spcBef>
              <a:buFont typeface="Wingdings" panose="05000000000000000000" pitchFamily="2" charset="2"/>
              <a:buChar char="§"/>
            </a:pPr>
            <a:r>
              <a:rPr lang="en-US" sz="2400" spc="60" dirty="0">
                <a:latin typeface="Titillium"/>
                <a:cs typeface="Calibri"/>
              </a:rPr>
              <a:t>E.g. </a:t>
            </a:r>
            <a:r>
              <a:rPr lang="en-US" sz="2400" spc="55" dirty="0">
                <a:latin typeface="Titillium"/>
                <a:cs typeface="Calibri"/>
              </a:rPr>
              <a:t>The </a:t>
            </a:r>
            <a:r>
              <a:rPr lang="en-US" sz="2400" spc="25" dirty="0">
                <a:latin typeface="Titillium"/>
                <a:cs typeface="Calibri"/>
              </a:rPr>
              <a:t>money </a:t>
            </a:r>
            <a:r>
              <a:rPr lang="en-US" sz="2400" dirty="0">
                <a:latin typeface="Titillium"/>
                <a:cs typeface="Calibri"/>
              </a:rPr>
              <a:t>in </a:t>
            </a:r>
            <a:r>
              <a:rPr lang="en-US" sz="2400" spc="10" dirty="0">
                <a:latin typeface="Titillium"/>
                <a:cs typeface="Calibri"/>
              </a:rPr>
              <a:t>this </a:t>
            </a:r>
            <a:r>
              <a:rPr lang="en-US" sz="2400" spc="30" dirty="0">
                <a:latin typeface="Titillium"/>
                <a:cs typeface="Calibri"/>
              </a:rPr>
              <a:t>bank </a:t>
            </a:r>
            <a:r>
              <a:rPr lang="en-US" sz="2400" spc="25" dirty="0">
                <a:latin typeface="Titillium"/>
                <a:cs typeface="Calibri"/>
              </a:rPr>
              <a:t>fetches </a:t>
            </a:r>
            <a:r>
              <a:rPr lang="en-US" sz="2400" spc="40" dirty="0">
                <a:latin typeface="Titillium"/>
                <a:cs typeface="Calibri"/>
              </a:rPr>
              <a:t>an </a:t>
            </a:r>
            <a:r>
              <a:rPr lang="en-US" sz="2400" spc="5" dirty="0">
                <a:latin typeface="Titillium"/>
                <a:cs typeface="Calibri"/>
              </a:rPr>
              <a:t>interest </a:t>
            </a:r>
            <a:r>
              <a:rPr lang="en-US" sz="2400" spc="-5" dirty="0">
                <a:latin typeface="Titillium"/>
                <a:cs typeface="Calibri"/>
              </a:rPr>
              <a:t>of </a:t>
            </a:r>
            <a:r>
              <a:rPr lang="en-US" sz="2400" spc="-35" dirty="0">
                <a:latin typeface="Titillium"/>
                <a:cs typeface="Book Antiqua"/>
              </a:rPr>
              <a:t>8</a:t>
            </a:r>
            <a:r>
              <a:rPr lang="en-US" sz="2400" spc="-35" dirty="0">
                <a:latin typeface="Titillium"/>
                <a:cs typeface="Arial"/>
              </a:rPr>
              <a:t>% </a:t>
            </a:r>
            <a:r>
              <a:rPr lang="en-US" sz="2400" spc="15" dirty="0">
                <a:latin typeface="Titillium"/>
                <a:cs typeface="Calibri"/>
              </a:rPr>
              <a:t>per</a:t>
            </a:r>
            <a:r>
              <a:rPr lang="en-US" sz="2400" spc="180" dirty="0">
                <a:latin typeface="Titillium"/>
                <a:cs typeface="Calibri"/>
              </a:rPr>
              <a:t> </a:t>
            </a:r>
            <a:r>
              <a:rPr lang="en-US" sz="2400" spc="25" dirty="0">
                <a:latin typeface="Titillium"/>
                <a:cs typeface="Calibri"/>
              </a:rPr>
              <a:t>annum</a:t>
            </a:r>
            <a:endParaRPr lang="en-US" sz="2400" dirty="0">
              <a:latin typeface="Titillium"/>
              <a:cs typeface="Calibri"/>
            </a:endParaRPr>
          </a:p>
          <a:p>
            <a:pPr marL="343535" indent="-171450">
              <a:lnSpc>
                <a:spcPct val="100000"/>
              </a:lnSpc>
              <a:spcBef>
                <a:spcPts val="100"/>
              </a:spcBef>
              <a:buFont typeface="Wingdings" panose="05000000000000000000" pitchFamily="2" charset="2"/>
              <a:buChar char="§"/>
            </a:pPr>
            <a:r>
              <a:rPr lang="en-US" sz="2400" spc="15" dirty="0">
                <a:latin typeface="Titillium"/>
                <a:cs typeface="Calibri"/>
              </a:rPr>
              <a:t>Target </a:t>
            </a:r>
            <a:r>
              <a:rPr lang="en-US" sz="2400" dirty="0">
                <a:latin typeface="Titillium"/>
                <a:cs typeface="Calibri"/>
              </a:rPr>
              <a:t>word:</a:t>
            </a:r>
            <a:r>
              <a:rPr lang="en-US" sz="2400" spc="15" dirty="0">
                <a:latin typeface="Titillium"/>
                <a:cs typeface="Calibri"/>
              </a:rPr>
              <a:t> </a:t>
            </a:r>
            <a:r>
              <a:rPr lang="en-US" sz="2400" i="1" spc="30" dirty="0">
                <a:latin typeface="Titillium"/>
                <a:cs typeface="Calibri"/>
              </a:rPr>
              <a:t>bank</a:t>
            </a:r>
            <a:endParaRPr lang="en-US" sz="2400" dirty="0">
              <a:latin typeface="Titillium"/>
              <a:cs typeface="Calibri"/>
            </a:endParaRPr>
          </a:p>
          <a:p>
            <a:pPr marL="343535" indent="-171450">
              <a:lnSpc>
                <a:spcPct val="100000"/>
              </a:lnSpc>
              <a:spcBef>
                <a:spcPts val="115"/>
              </a:spcBef>
              <a:buFont typeface="Wingdings" panose="05000000000000000000" pitchFamily="2" charset="2"/>
              <a:buChar char="§"/>
            </a:pPr>
            <a:r>
              <a:rPr lang="en-US" sz="2400" spc="50" dirty="0">
                <a:latin typeface="Titillium"/>
                <a:cs typeface="Calibri"/>
              </a:rPr>
              <a:t>Clue </a:t>
            </a:r>
            <a:r>
              <a:rPr lang="en-US" sz="2400" spc="15" dirty="0">
                <a:latin typeface="Titillium"/>
                <a:cs typeface="Calibri"/>
              </a:rPr>
              <a:t>words </a:t>
            </a:r>
            <a:r>
              <a:rPr lang="en-US" sz="2400" dirty="0">
                <a:latin typeface="Titillium"/>
                <a:cs typeface="Calibri"/>
              </a:rPr>
              <a:t>from the </a:t>
            </a:r>
            <a:r>
              <a:rPr lang="en-US" sz="2400" spc="5" dirty="0">
                <a:latin typeface="Titillium"/>
                <a:cs typeface="Calibri"/>
              </a:rPr>
              <a:t>context: </a:t>
            </a:r>
            <a:r>
              <a:rPr lang="en-US" sz="2400" i="1" spc="15" dirty="0">
                <a:latin typeface="Titillium"/>
                <a:cs typeface="Calibri"/>
              </a:rPr>
              <a:t>money, </a:t>
            </a:r>
            <a:r>
              <a:rPr lang="en-US" sz="2400" i="1" spc="10" dirty="0">
                <a:latin typeface="Titillium"/>
                <a:cs typeface="Calibri"/>
              </a:rPr>
              <a:t>interest, </a:t>
            </a:r>
            <a:r>
              <a:rPr lang="en-US" sz="2400" i="1" spc="25" dirty="0">
                <a:latin typeface="Titillium"/>
                <a:cs typeface="Calibri"/>
              </a:rPr>
              <a:t>annum,</a:t>
            </a:r>
            <a:r>
              <a:rPr lang="en-US" sz="2400" i="1" spc="-5" dirty="0">
                <a:latin typeface="Titillium"/>
                <a:cs typeface="Calibri"/>
              </a:rPr>
              <a:t> </a:t>
            </a:r>
            <a:r>
              <a:rPr lang="en-US" sz="2400" i="1" spc="5" dirty="0">
                <a:latin typeface="Titillium"/>
                <a:cs typeface="Calibri"/>
              </a:rPr>
              <a:t>fetch</a:t>
            </a:r>
            <a:endParaRPr lang="en-IN" sz="2400" dirty="0">
              <a:latin typeface="Titillium"/>
            </a:endParaRPr>
          </a:p>
        </p:txBody>
      </p:sp>
      <p:graphicFrame>
        <p:nvGraphicFramePr>
          <p:cNvPr id="3" name="Table 2">
            <a:extLst>
              <a:ext uri="{FF2B5EF4-FFF2-40B4-BE49-F238E27FC236}">
                <a16:creationId xmlns:a16="http://schemas.microsoft.com/office/drawing/2014/main" id="{4ECF649E-4898-419B-BB71-3A3EA2D08A4C}"/>
              </a:ext>
            </a:extLst>
          </p:cNvPr>
          <p:cNvGraphicFramePr>
            <a:graphicFrameLocks noGrp="1"/>
          </p:cNvGraphicFramePr>
          <p:nvPr/>
        </p:nvGraphicFramePr>
        <p:xfrm>
          <a:off x="919480" y="1510869"/>
          <a:ext cx="9900921" cy="3067596"/>
        </p:xfrm>
        <a:graphic>
          <a:graphicData uri="http://schemas.openxmlformats.org/drawingml/2006/table">
            <a:tbl>
              <a:tblPr firstRow="1" bandRow="1">
                <a:tableStyleId>{793D81CF-94F2-401A-BA57-92F5A7B2D0C5}</a:tableStyleId>
              </a:tblPr>
              <a:tblGrid>
                <a:gridCol w="3300307">
                  <a:extLst>
                    <a:ext uri="{9D8B030D-6E8A-4147-A177-3AD203B41FA5}">
                      <a16:colId xmlns:a16="http://schemas.microsoft.com/office/drawing/2014/main" val="1114156468"/>
                    </a:ext>
                  </a:extLst>
                </a:gridCol>
                <a:gridCol w="3300307">
                  <a:extLst>
                    <a:ext uri="{9D8B030D-6E8A-4147-A177-3AD203B41FA5}">
                      <a16:colId xmlns:a16="http://schemas.microsoft.com/office/drawing/2014/main" val="3760008802"/>
                    </a:ext>
                  </a:extLst>
                </a:gridCol>
                <a:gridCol w="3300307">
                  <a:extLst>
                    <a:ext uri="{9D8B030D-6E8A-4147-A177-3AD203B41FA5}">
                      <a16:colId xmlns:a16="http://schemas.microsoft.com/office/drawing/2014/main" val="3555314449"/>
                    </a:ext>
                  </a:extLst>
                </a:gridCol>
              </a:tblGrid>
              <a:tr h="511266">
                <a:tc>
                  <a:txBody>
                    <a:bodyPr/>
                    <a:lstStyle/>
                    <a:p>
                      <a:endParaRPr lang="en-IN" sz="2000" dirty="0"/>
                    </a:p>
                  </a:txBody>
                  <a:tcPr anchor="ctr"/>
                </a:tc>
                <a:tc>
                  <a:txBody>
                    <a:bodyPr/>
                    <a:lstStyle/>
                    <a:p>
                      <a:r>
                        <a:rPr lang="en-IN" sz="2000" dirty="0"/>
                        <a:t>Sense-1: Finance</a:t>
                      </a:r>
                    </a:p>
                  </a:txBody>
                  <a:tcPr anchor="ctr"/>
                </a:tc>
                <a:tc>
                  <a:txBody>
                    <a:bodyPr/>
                    <a:lstStyle/>
                    <a:p>
                      <a:r>
                        <a:rPr lang="en-IN" sz="2000" dirty="0"/>
                        <a:t>Sense-2: Location</a:t>
                      </a:r>
                    </a:p>
                  </a:txBody>
                  <a:tcPr anchor="ctr"/>
                </a:tc>
                <a:extLst>
                  <a:ext uri="{0D108BD9-81ED-4DB2-BD59-A6C34878D82A}">
                    <a16:rowId xmlns:a16="http://schemas.microsoft.com/office/drawing/2014/main" val="2559707029"/>
                  </a:ext>
                </a:extLst>
              </a:tr>
              <a:tr h="511266">
                <a:tc>
                  <a:txBody>
                    <a:bodyPr/>
                    <a:lstStyle/>
                    <a:p>
                      <a:r>
                        <a:rPr lang="en-IN" sz="2000" dirty="0"/>
                        <a:t>Money </a:t>
                      </a:r>
                    </a:p>
                  </a:txBody>
                  <a:tcPr anchor="ctr"/>
                </a:tc>
                <a:tc>
                  <a:txBody>
                    <a:bodyPr/>
                    <a:lstStyle/>
                    <a:p>
                      <a:r>
                        <a:rPr lang="en-IN" sz="2000" dirty="0"/>
                        <a:t>+1</a:t>
                      </a:r>
                    </a:p>
                  </a:txBody>
                  <a:tcPr anchor="ctr"/>
                </a:tc>
                <a:tc>
                  <a:txBody>
                    <a:bodyPr/>
                    <a:lstStyle/>
                    <a:p>
                      <a:r>
                        <a:rPr lang="en-IN" sz="2000" dirty="0"/>
                        <a:t>0</a:t>
                      </a:r>
                    </a:p>
                  </a:txBody>
                  <a:tcPr anchor="ctr"/>
                </a:tc>
                <a:extLst>
                  <a:ext uri="{0D108BD9-81ED-4DB2-BD59-A6C34878D82A}">
                    <a16:rowId xmlns:a16="http://schemas.microsoft.com/office/drawing/2014/main" val="2800298555"/>
                  </a:ext>
                </a:extLst>
              </a:tr>
              <a:tr h="511266">
                <a:tc>
                  <a:txBody>
                    <a:bodyPr/>
                    <a:lstStyle/>
                    <a:p>
                      <a:r>
                        <a:rPr lang="en-IN" sz="2000" dirty="0"/>
                        <a:t>Interest</a:t>
                      </a:r>
                    </a:p>
                  </a:txBody>
                  <a:tcPr anchor="ctr"/>
                </a:tc>
                <a:tc>
                  <a:txBody>
                    <a:bodyPr/>
                    <a:lstStyle/>
                    <a:p>
                      <a:r>
                        <a:rPr lang="en-IN" sz="2000" dirty="0"/>
                        <a:t>+1</a:t>
                      </a:r>
                    </a:p>
                  </a:txBody>
                  <a:tcPr anchor="ctr"/>
                </a:tc>
                <a:tc>
                  <a:txBody>
                    <a:bodyPr/>
                    <a:lstStyle/>
                    <a:p>
                      <a:r>
                        <a:rPr lang="en-IN" sz="2000" dirty="0"/>
                        <a:t>0</a:t>
                      </a:r>
                    </a:p>
                  </a:txBody>
                  <a:tcPr anchor="ctr"/>
                </a:tc>
                <a:extLst>
                  <a:ext uri="{0D108BD9-81ED-4DB2-BD59-A6C34878D82A}">
                    <a16:rowId xmlns:a16="http://schemas.microsoft.com/office/drawing/2014/main" val="4238177225"/>
                  </a:ext>
                </a:extLst>
              </a:tr>
              <a:tr h="511266">
                <a:tc>
                  <a:txBody>
                    <a:bodyPr/>
                    <a:lstStyle/>
                    <a:p>
                      <a:r>
                        <a:rPr lang="en-IN" sz="2000" dirty="0"/>
                        <a:t>Annum</a:t>
                      </a:r>
                    </a:p>
                  </a:txBody>
                  <a:tcPr anchor="ctr"/>
                </a:tc>
                <a:tc>
                  <a:txBody>
                    <a:bodyPr/>
                    <a:lstStyle/>
                    <a:p>
                      <a:r>
                        <a:rPr lang="en-IN" sz="2000" dirty="0"/>
                        <a:t>+1</a:t>
                      </a:r>
                    </a:p>
                  </a:txBody>
                  <a:tcPr anchor="ctr"/>
                </a:tc>
                <a:tc>
                  <a:txBody>
                    <a:bodyPr/>
                    <a:lstStyle/>
                    <a:p>
                      <a:r>
                        <a:rPr lang="en-IN" sz="2000" dirty="0"/>
                        <a:t>0</a:t>
                      </a:r>
                    </a:p>
                  </a:txBody>
                  <a:tcPr anchor="ctr"/>
                </a:tc>
                <a:extLst>
                  <a:ext uri="{0D108BD9-81ED-4DB2-BD59-A6C34878D82A}">
                    <a16:rowId xmlns:a16="http://schemas.microsoft.com/office/drawing/2014/main" val="1575362650"/>
                  </a:ext>
                </a:extLst>
              </a:tr>
              <a:tr h="511266">
                <a:tc>
                  <a:txBody>
                    <a:bodyPr/>
                    <a:lstStyle/>
                    <a:p>
                      <a:r>
                        <a:rPr lang="en-IN" sz="2000" dirty="0"/>
                        <a:t>Fetch</a:t>
                      </a:r>
                    </a:p>
                  </a:txBody>
                  <a:tcPr anchor="ctr"/>
                </a:tc>
                <a:tc>
                  <a:txBody>
                    <a:bodyPr/>
                    <a:lstStyle/>
                    <a:p>
                      <a:r>
                        <a:rPr lang="en-IN" sz="2000" dirty="0"/>
                        <a:t>0</a:t>
                      </a:r>
                    </a:p>
                  </a:txBody>
                  <a:tcPr anchor="ctr"/>
                </a:tc>
                <a:tc>
                  <a:txBody>
                    <a:bodyPr/>
                    <a:lstStyle/>
                    <a:p>
                      <a:r>
                        <a:rPr lang="en-IN" sz="2000" dirty="0"/>
                        <a:t>0</a:t>
                      </a:r>
                    </a:p>
                  </a:txBody>
                  <a:tcPr anchor="ctr"/>
                </a:tc>
                <a:extLst>
                  <a:ext uri="{0D108BD9-81ED-4DB2-BD59-A6C34878D82A}">
                    <a16:rowId xmlns:a16="http://schemas.microsoft.com/office/drawing/2014/main" val="2928943431"/>
                  </a:ext>
                </a:extLst>
              </a:tr>
              <a:tr h="511266">
                <a:tc>
                  <a:txBody>
                    <a:bodyPr/>
                    <a:lstStyle/>
                    <a:p>
                      <a:r>
                        <a:rPr lang="en-IN" sz="2000" b="1" dirty="0"/>
                        <a:t>Total</a:t>
                      </a:r>
                    </a:p>
                  </a:txBody>
                  <a:tcPr anchor="ctr"/>
                </a:tc>
                <a:tc>
                  <a:txBody>
                    <a:bodyPr/>
                    <a:lstStyle/>
                    <a:p>
                      <a:r>
                        <a:rPr lang="en-IN" sz="2000" dirty="0"/>
                        <a:t>+3</a:t>
                      </a:r>
                    </a:p>
                  </a:txBody>
                  <a:tcPr anchor="ctr"/>
                </a:tc>
                <a:tc>
                  <a:txBody>
                    <a:bodyPr/>
                    <a:lstStyle/>
                    <a:p>
                      <a:r>
                        <a:rPr lang="en-IN" sz="2000" dirty="0"/>
                        <a:t>0</a:t>
                      </a:r>
                    </a:p>
                  </a:txBody>
                  <a:tcPr anchor="ctr"/>
                </a:tc>
                <a:extLst>
                  <a:ext uri="{0D108BD9-81ED-4DB2-BD59-A6C34878D82A}">
                    <a16:rowId xmlns:a16="http://schemas.microsoft.com/office/drawing/2014/main" val="3071902833"/>
                  </a:ext>
                </a:extLst>
              </a:tr>
            </a:tbl>
          </a:graphicData>
        </a:graphic>
      </p:graphicFrame>
      <p:sp>
        <p:nvSpPr>
          <p:cNvPr id="10" name="Arrow: Up 9">
            <a:extLst>
              <a:ext uri="{FF2B5EF4-FFF2-40B4-BE49-F238E27FC236}">
                <a16:creationId xmlns:a16="http://schemas.microsoft.com/office/drawing/2014/main" id="{E24A4B37-BD79-48C5-B878-592AD9C76A6D}"/>
              </a:ext>
            </a:extLst>
          </p:cNvPr>
          <p:cNvSpPr/>
          <p:nvPr/>
        </p:nvSpPr>
        <p:spPr>
          <a:xfrm rot="13165832">
            <a:off x="4815841" y="3642341"/>
            <a:ext cx="213360" cy="7686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0EAF2817-8A7E-462F-BB47-14E5059935E6}"/>
              </a:ext>
            </a:extLst>
          </p:cNvPr>
          <p:cNvSpPr/>
          <p:nvPr/>
        </p:nvSpPr>
        <p:spPr>
          <a:xfrm>
            <a:off x="4216400" y="1541349"/>
            <a:ext cx="1879600" cy="460171"/>
          </a:xfrm>
          <a:prstGeom prst="roundRect">
            <a:avLst/>
          </a:prstGeom>
          <a:noFill/>
          <a:ln w="444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5BBB3939-78C3-4BCC-9726-D8B1AFDFB329}"/>
              </a:ext>
            </a:extLst>
          </p:cNvPr>
          <p:cNvPicPr>
            <a:picLocks noChangeAspect="1"/>
          </p:cNvPicPr>
          <p:nvPr/>
        </p:nvPicPr>
        <p:blipFill>
          <a:blip r:embed="rId2"/>
          <a:stretch>
            <a:fillRect/>
          </a:stretch>
        </p:blipFill>
        <p:spPr>
          <a:xfrm>
            <a:off x="0" y="0"/>
            <a:ext cx="1132786" cy="1281270"/>
          </a:xfrm>
          <a:prstGeom prst="rect">
            <a:avLst/>
          </a:prstGeom>
        </p:spPr>
      </p:pic>
      <p:sp>
        <p:nvSpPr>
          <p:cNvPr id="4" name="Title 1">
            <a:extLst>
              <a:ext uri="{FF2B5EF4-FFF2-40B4-BE49-F238E27FC236}">
                <a16:creationId xmlns:a16="http://schemas.microsoft.com/office/drawing/2014/main" id="{394A2A78-CC1C-4C01-9902-47C62792E1B7}"/>
              </a:ext>
            </a:extLst>
          </p:cNvPr>
          <p:cNvSpPr txBox="1">
            <a:spLocks/>
          </p:cNvSpPr>
          <p:nvPr/>
        </p:nvSpPr>
        <p:spPr>
          <a:xfrm>
            <a:off x="1583635" y="271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A2103E"/>
                </a:solidFill>
                <a:latin typeface="Titillium"/>
              </a:rPr>
              <a:t>Algorithms for Word Sense Disambiguation</a:t>
            </a:r>
            <a:endParaRPr lang="en-IN" b="1" dirty="0">
              <a:solidFill>
                <a:srgbClr val="A2103E"/>
              </a:solidFill>
              <a:latin typeface="Titillium"/>
            </a:endParaRPr>
          </a:p>
        </p:txBody>
      </p:sp>
      <p:sp>
        <p:nvSpPr>
          <p:cNvPr id="9" name="Date Placeholder 8">
            <a:extLst>
              <a:ext uri="{FF2B5EF4-FFF2-40B4-BE49-F238E27FC236}">
                <a16:creationId xmlns:a16="http://schemas.microsoft.com/office/drawing/2014/main" id="{C705714E-6C9C-4339-BFAA-911639753268}"/>
              </a:ext>
            </a:extLst>
          </p:cNvPr>
          <p:cNvSpPr>
            <a:spLocks noGrp="1"/>
          </p:cNvSpPr>
          <p:nvPr>
            <p:ph type="dt" sz="half" idx="10"/>
          </p:nvPr>
        </p:nvSpPr>
        <p:spPr/>
        <p:txBody>
          <a:bodyPr/>
          <a:lstStyle/>
          <a:p>
            <a:fld id="{FEE6FD3C-6E80-4C6F-A348-3F5139BE0A0B}" type="datetime1">
              <a:rPr lang="en-IN" smtClean="0"/>
              <a:t>05-11-2020</a:t>
            </a:fld>
            <a:endParaRPr lang="en-IN"/>
          </a:p>
        </p:txBody>
      </p:sp>
      <p:sp>
        <p:nvSpPr>
          <p:cNvPr id="13" name="Footer Placeholder 12">
            <a:extLst>
              <a:ext uri="{FF2B5EF4-FFF2-40B4-BE49-F238E27FC236}">
                <a16:creationId xmlns:a16="http://schemas.microsoft.com/office/drawing/2014/main" id="{58EB5C0A-A022-476A-87D3-AE60CCA156D8}"/>
              </a:ext>
            </a:extLst>
          </p:cNvPr>
          <p:cNvSpPr>
            <a:spLocks noGrp="1"/>
          </p:cNvSpPr>
          <p:nvPr>
            <p:ph type="ftr" sz="quarter" idx="11"/>
          </p:nvPr>
        </p:nvSpPr>
        <p:spPr/>
        <p:txBody>
          <a:bodyPr/>
          <a:lstStyle/>
          <a:p>
            <a:r>
              <a:rPr lang="en-IN"/>
              <a:t>Project Phase - I</a:t>
            </a:r>
          </a:p>
        </p:txBody>
      </p:sp>
    </p:spTree>
    <p:extLst>
      <p:ext uri="{BB962C8B-B14F-4D97-AF65-F5344CB8AC3E}">
        <p14:creationId xmlns:p14="http://schemas.microsoft.com/office/powerpoint/2010/main" val="2798537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additive="base">
                                        <p:cTn id="42" dur="500" fill="hold"/>
                                        <p:tgtEl>
                                          <p:spTgt spid="3"/>
                                        </p:tgtEl>
                                        <p:attrNameLst>
                                          <p:attrName>ppt_x</p:attrName>
                                        </p:attrNameLst>
                                      </p:cBhvr>
                                      <p:tavLst>
                                        <p:tav tm="0">
                                          <p:val>
                                            <p:strVal val="#ppt_x"/>
                                          </p:val>
                                        </p:tav>
                                        <p:tav tm="100000">
                                          <p:val>
                                            <p:strVal val="#ppt_x"/>
                                          </p:val>
                                        </p:tav>
                                      </p:tavLst>
                                    </p:anim>
                                    <p:anim calcmode="lin" valueType="num">
                                      <p:cBhvr additive="base">
                                        <p:cTn id="4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6F78B2E-A1A4-4E7A-8D9B-A3249B7084DB}"/>
              </a:ext>
            </a:extLst>
          </p:cNvPr>
          <p:cNvSpPr>
            <a:spLocks noGrp="1"/>
          </p:cNvSpPr>
          <p:nvPr>
            <p:ph type="sldNum" sz="quarter" idx="12"/>
          </p:nvPr>
        </p:nvSpPr>
        <p:spPr/>
        <p:txBody>
          <a:bodyPr/>
          <a:lstStyle/>
          <a:p>
            <a:fld id="{2D9BF2F0-AB19-4155-B583-AB4D703A0CA5}" type="slidenum">
              <a:rPr lang="en-IN" smtClean="0"/>
              <a:t>18</a:t>
            </a:fld>
            <a:endParaRPr lang="en-IN"/>
          </a:p>
        </p:txBody>
      </p:sp>
      <p:sp>
        <p:nvSpPr>
          <p:cNvPr id="6" name="Content Placeholder 2">
            <a:extLst>
              <a:ext uri="{FF2B5EF4-FFF2-40B4-BE49-F238E27FC236}">
                <a16:creationId xmlns:a16="http://schemas.microsoft.com/office/drawing/2014/main" id="{2E41D3F4-B857-4E6A-9FEF-80A37C27CA92}"/>
              </a:ext>
            </a:extLst>
          </p:cNvPr>
          <p:cNvSpPr>
            <a:spLocks noGrp="1"/>
          </p:cNvSpPr>
          <p:nvPr>
            <p:ph idx="1"/>
          </p:nvPr>
        </p:nvSpPr>
        <p:spPr>
          <a:xfrm>
            <a:off x="838200" y="1633742"/>
            <a:ext cx="9900920" cy="4550953"/>
          </a:xfrm>
        </p:spPr>
        <p:txBody>
          <a:bodyPr>
            <a:noAutofit/>
          </a:bodyPr>
          <a:lstStyle/>
          <a:p>
            <a:pPr marL="0" indent="0" algn="just">
              <a:buNone/>
            </a:pPr>
            <a:r>
              <a:rPr lang="en-IN" u="sng" dirty="0">
                <a:latin typeface="Titillium"/>
              </a:rPr>
              <a:t>Difficulties: </a:t>
            </a:r>
          </a:p>
          <a:p>
            <a:pPr algn="just"/>
            <a:r>
              <a:rPr lang="en-IN" sz="2600" dirty="0">
                <a:latin typeface="Titillium"/>
              </a:rPr>
              <a:t>For disambiguating the sense of a particular word we are not disambiguating the sense of the other context words.</a:t>
            </a:r>
          </a:p>
          <a:p>
            <a:pPr algn="just"/>
            <a:r>
              <a:rPr lang="en-IN" sz="2600" dirty="0">
                <a:latin typeface="Titillium"/>
              </a:rPr>
              <a:t>There will  be problem if there are multiple ambiguous words in the same sentence and you want to disambiguate each of them together.</a:t>
            </a:r>
          </a:p>
          <a:p>
            <a:pPr algn="just"/>
            <a:endParaRPr lang="en-IN" dirty="0">
              <a:latin typeface="Titillium"/>
            </a:endParaRPr>
          </a:p>
        </p:txBody>
      </p:sp>
      <p:pic>
        <p:nvPicPr>
          <p:cNvPr id="2" name="Picture 1">
            <a:extLst>
              <a:ext uri="{FF2B5EF4-FFF2-40B4-BE49-F238E27FC236}">
                <a16:creationId xmlns:a16="http://schemas.microsoft.com/office/drawing/2014/main" id="{ACF8CF0C-270D-4903-B9CD-9F7F3D5F9581}"/>
              </a:ext>
            </a:extLst>
          </p:cNvPr>
          <p:cNvPicPr>
            <a:picLocks noChangeAspect="1"/>
          </p:cNvPicPr>
          <p:nvPr/>
        </p:nvPicPr>
        <p:blipFill>
          <a:blip r:embed="rId2"/>
          <a:stretch>
            <a:fillRect/>
          </a:stretch>
        </p:blipFill>
        <p:spPr>
          <a:xfrm>
            <a:off x="0" y="0"/>
            <a:ext cx="1132786" cy="1281270"/>
          </a:xfrm>
          <a:prstGeom prst="rect">
            <a:avLst/>
          </a:prstGeom>
        </p:spPr>
      </p:pic>
      <p:sp>
        <p:nvSpPr>
          <p:cNvPr id="12" name="Title 1">
            <a:extLst>
              <a:ext uri="{FF2B5EF4-FFF2-40B4-BE49-F238E27FC236}">
                <a16:creationId xmlns:a16="http://schemas.microsoft.com/office/drawing/2014/main" id="{F8634B62-F3D0-4F49-BEA5-E84C9A47CF7A}"/>
              </a:ext>
            </a:extLst>
          </p:cNvPr>
          <p:cNvSpPr txBox="1">
            <a:spLocks/>
          </p:cNvSpPr>
          <p:nvPr/>
        </p:nvSpPr>
        <p:spPr>
          <a:xfrm>
            <a:off x="1583635" y="271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A2103E"/>
                </a:solidFill>
                <a:latin typeface="Titillium"/>
              </a:rPr>
              <a:t>Algorithms for Word Sense Disambiguation</a:t>
            </a:r>
            <a:endParaRPr lang="en-IN" b="1" dirty="0">
              <a:solidFill>
                <a:srgbClr val="A2103E"/>
              </a:solidFill>
              <a:latin typeface="Titillium"/>
            </a:endParaRPr>
          </a:p>
        </p:txBody>
      </p:sp>
      <p:sp>
        <p:nvSpPr>
          <p:cNvPr id="13" name="Date Placeholder 12">
            <a:extLst>
              <a:ext uri="{FF2B5EF4-FFF2-40B4-BE49-F238E27FC236}">
                <a16:creationId xmlns:a16="http://schemas.microsoft.com/office/drawing/2014/main" id="{37E9AC6A-7CE6-4C2E-8546-CEB197576C24}"/>
              </a:ext>
            </a:extLst>
          </p:cNvPr>
          <p:cNvSpPr>
            <a:spLocks noGrp="1"/>
          </p:cNvSpPr>
          <p:nvPr>
            <p:ph type="dt" sz="half" idx="10"/>
          </p:nvPr>
        </p:nvSpPr>
        <p:spPr/>
        <p:txBody>
          <a:bodyPr/>
          <a:lstStyle/>
          <a:p>
            <a:fld id="{ACAB0003-D61C-4130-BF7C-2F9D04C0554D}" type="datetime1">
              <a:rPr lang="en-IN" smtClean="0"/>
              <a:t>05-11-2020</a:t>
            </a:fld>
            <a:endParaRPr lang="en-IN"/>
          </a:p>
        </p:txBody>
      </p:sp>
      <p:sp>
        <p:nvSpPr>
          <p:cNvPr id="14" name="Footer Placeholder 13">
            <a:extLst>
              <a:ext uri="{FF2B5EF4-FFF2-40B4-BE49-F238E27FC236}">
                <a16:creationId xmlns:a16="http://schemas.microsoft.com/office/drawing/2014/main" id="{37FE107D-DBD2-4543-8D57-21E5B2E9B320}"/>
              </a:ext>
            </a:extLst>
          </p:cNvPr>
          <p:cNvSpPr>
            <a:spLocks noGrp="1"/>
          </p:cNvSpPr>
          <p:nvPr>
            <p:ph type="ftr" sz="quarter" idx="11"/>
          </p:nvPr>
        </p:nvSpPr>
        <p:spPr/>
        <p:txBody>
          <a:bodyPr/>
          <a:lstStyle/>
          <a:p>
            <a:r>
              <a:rPr lang="en-IN"/>
              <a:t>Project Phase - I</a:t>
            </a:r>
          </a:p>
        </p:txBody>
      </p:sp>
    </p:spTree>
    <p:extLst>
      <p:ext uri="{BB962C8B-B14F-4D97-AF65-F5344CB8AC3E}">
        <p14:creationId xmlns:p14="http://schemas.microsoft.com/office/powerpoint/2010/main" val="1258364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6F78B2E-A1A4-4E7A-8D9B-A3249B7084DB}"/>
              </a:ext>
            </a:extLst>
          </p:cNvPr>
          <p:cNvSpPr>
            <a:spLocks noGrp="1"/>
          </p:cNvSpPr>
          <p:nvPr>
            <p:ph type="sldNum" sz="quarter" idx="12"/>
          </p:nvPr>
        </p:nvSpPr>
        <p:spPr/>
        <p:txBody>
          <a:bodyPr/>
          <a:lstStyle/>
          <a:p>
            <a:fld id="{2D9BF2F0-AB19-4155-B583-AB4D703A0CA5}" type="slidenum">
              <a:rPr lang="en-IN" smtClean="0"/>
              <a:t>19</a:t>
            </a:fld>
            <a:endParaRPr lang="en-IN"/>
          </a:p>
        </p:txBody>
      </p:sp>
      <p:sp>
        <p:nvSpPr>
          <p:cNvPr id="7" name="Title 1">
            <a:extLst>
              <a:ext uri="{FF2B5EF4-FFF2-40B4-BE49-F238E27FC236}">
                <a16:creationId xmlns:a16="http://schemas.microsoft.com/office/drawing/2014/main" id="{7C1AA4EA-C85C-42B7-9101-868F16EA037F}"/>
              </a:ext>
            </a:extLst>
          </p:cNvPr>
          <p:cNvSpPr txBox="1">
            <a:spLocks/>
          </p:cNvSpPr>
          <p:nvPr/>
        </p:nvSpPr>
        <p:spPr>
          <a:xfrm>
            <a:off x="838200" y="136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A2103E"/>
                </a:solidFill>
                <a:latin typeface="Titillium"/>
              </a:rPr>
              <a:t>WSD using Random Walk Algorithm</a:t>
            </a:r>
            <a:endParaRPr lang="en-IN" b="1" dirty="0">
              <a:solidFill>
                <a:srgbClr val="A2103E"/>
              </a:solidFill>
              <a:latin typeface="Titillium"/>
            </a:endParaRPr>
          </a:p>
        </p:txBody>
      </p:sp>
      <p:pic>
        <p:nvPicPr>
          <p:cNvPr id="2" name="Picture 1">
            <a:extLst>
              <a:ext uri="{FF2B5EF4-FFF2-40B4-BE49-F238E27FC236}">
                <a16:creationId xmlns:a16="http://schemas.microsoft.com/office/drawing/2014/main" id="{351BA463-5384-4CFE-BF8B-8B595AEA98B6}"/>
              </a:ext>
            </a:extLst>
          </p:cNvPr>
          <p:cNvPicPr>
            <a:picLocks noChangeAspect="1"/>
          </p:cNvPicPr>
          <p:nvPr/>
        </p:nvPicPr>
        <p:blipFill>
          <a:blip r:embed="rId2"/>
          <a:stretch>
            <a:fillRect/>
          </a:stretch>
        </p:blipFill>
        <p:spPr>
          <a:xfrm>
            <a:off x="3711102" y="1462088"/>
            <a:ext cx="4769795" cy="4939433"/>
          </a:xfrm>
          <a:prstGeom prst="rect">
            <a:avLst/>
          </a:prstGeom>
        </p:spPr>
      </p:pic>
      <p:pic>
        <p:nvPicPr>
          <p:cNvPr id="3" name="Picture 2">
            <a:extLst>
              <a:ext uri="{FF2B5EF4-FFF2-40B4-BE49-F238E27FC236}">
                <a16:creationId xmlns:a16="http://schemas.microsoft.com/office/drawing/2014/main" id="{6503C6AA-8AF9-45CA-A2E1-F7CEAFB7914F}"/>
              </a:ext>
            </a:extLst>
          </p:cNvPr>
          <p:cNvPicPr>
            <a:picLocks noChangeAspect="1"/>
          </p:cNvPicPr>
          <p:nvPr/>
        </p:nvPicPr>
        <p:blipFill>
          <a:blip r:embed="rId3"/>
          <a:stretch>
            <a:fillRect/>
          </a:stretch>
        </p:blipFill>
        <p:spPr>
          <a:xfrm>
            <a:off x="0" y="0"/>
            <a:ext cx="1132786" cy="1281270"/>
          </a:xfrm>
          <a:prstGeom prst="rect">
            <a:avLst/>
          </a:prstGeom>
        </p:spPr>
      </p:pic>
      <p:sp>
        <p:nvSpPr>
          <p:cNvPr id="4" name="Date Placeholder 3">
            <a:extLst>
              <a:ext uri="{FF2B5EF4-FFF2-40B4-BE49-F238E27FC236}">
                <a16:creationId xmlns:a16="http://schemas.microsoft.com/office/drawing/2014/main" id="{B4DA170D-5880-40F6-9440-7FDB28877202}"/>
              </a:ext>
            </a:extLst>
          </p:cNvPr>
          <p:cNvSpPr>
            <a:spLocks noGrp="1"/>
          </p:cNvSpPr>
          <p:nvPr>
            <p:ph type="dt" sz="half" idx="10"/>
          </p:nvPr>
        </p:nvSpPr>
        <p:spPr/>
        <p:txBody>
          <a:bodyPr/>
          <a:lstStyle/>
          <a:p>
            <a:fld id="{052B21F8-80BB-4A50-8388-EDD88122E0FC}" type="datetime1">
              <a:rPr lang="en-IN" smtClean="0"/>
              <a:t>05-11-2020</a:t>
            </a:fld>
            <a:endParaRPr lang="en-IN"/>
          </a:p>
        </p:txBody>
      </p:sp>
      <p:sp>
        <p:nvSpPr>
          <p:cNvPr id="8" name="Footer Placeholder 7">
            <a:extLst>
              <a:ext uri="{FF2B5EF4-FFF2-40B4-BE49-F238E27FC236}">
                <a16:creationId xmlns:a16="http://schemas.microsoft.com/office/drawing/2014/main" id="{A6101191-5302-43F8-ADD7-B93D945265E3}"/>
              </a:ext>
            </a:extLst>
          </p:cNvPr>
          <p:cNvSpPr>
            <a:spLocks noGrp="1"/>
          </p:cNvSpPr>
          <p:nvPr>
            <p:ph type="ftr" sz="quarter" idx="11"/>
          </p:nvPr>
        </p:nvSpPr>
        <p:spPr/>
        <p:txBody>
          <a:bodyPr/>
          <a:lstStyle/>
          <a:p>
            <a:r>
              <a:rPr lang="en-IN"/>
              <a:t>Project Phase - I</a:t>
            </a:r>
          </a:p>
        </p:txBody>
      </p:sp>
    </p:spTree>
    <p:extLst>
      <p:ext uri="{BB962C8B-B14F-4D97-AF65-F5344CB8AC3E}">
        <p14:creationId xmlns:p14="http://schemas.microsoft.com/office/powerpoint/2010/main" val="418272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 0 L -0.25 0 E" pathEditMode="relative" ptsTypes="">
                                      <p:cBhvr>
                                        <p:cTn id="6"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F9E2D0A-E4E1-4D6D-8664-B98293A1A174}"/>
              </a:ext>
            </a:extLst>
          </p:cNvPr>
          <p:cNvPicPr>
            <a:picLocks noChangeAspect="1"/>
          </p:cNvPicPr>
          <p:nvPr/>
        </p:nvPicPr>
        <p:blipFill>
          <a:blip r:embed="rId3"/>
          <a:stretch>
            <a:fillRect/>
          </a:stretch>
        </p:blipFill>
        <p:spPr>
          <a:xfrm>
            <a:off x="0" y="0"/>
            <a:ext cx="1132786" cy="1281270"/>
          </a:xfrm>
          <a:prstGeom prst="rect">
            <a:avLst/>
          </a:prstGeom>
        </p:spPr>
      </p:pic>
      <p:sp>
        <p:nvSpPr>
          <p:cNvPr id="7" name="Z-SPA">
            <a:extLst>
              <a:ext uri="{FF2B5EF4-FFF2-40B4-BE49-F238E27FC236}">
                <a16:creationId xmlns:a16="http://schemas.microsoft.com/office/drawing/2014/main" id="{2CC536C8-1E79-49DE-AA12-3843EDE20E1C}"/>
              </a:ext>
            </a:extLst>
          </p:cNvPr>
          <p:cNvSpPr txBox="1">
            <a:spLocks/>
          </p:cNvSpPr>
          <p:nvPr/>
        </p:nvSpPr>
        <p:spPr>
          <a:xfrm>
            <a:off x="1775791" y="0"/>
            <a:ext cx="8640418" cy="159566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sz="4000" b="1">
                <a:latin typeface="Times New Roman"/>
                <a:ea typeface="Times New Roman"/>
                <a:cs typeface="Times New Roman"/>
                <a:sym typeface="Times New Roman"/>
              </a:defRPr>
            </a:pPr>
            <a:r>
              <a:rPr lang="en-US" sz="4000" dirty="0">
                <a:effectLst/>
                <a:latin typeface="Titillium"/>
                <a:ea typeface="Times New Roman" panose="02020603050405020304" pitchFamily="18" charset="0"/>
              </a:rPr>
              <a:t>YouTube Video Content Analysis and Summarization Automation</a:t>
            </a:r>
            <a:endParaRPr lang="en-IN" sz="4800" dirty="0">
              <a:latin typeface="Titillium"/>
              <a:ea typeface="Times New Roman"/>
              <a:cs typeface="Times New Roman"/>
              <a:sym typeface="Times New Roman"/>
            </a:endParaRPr>
          </a:p>
        </p:txBody>
      </p:sp>
      <p:sp>
        <p:nvSpPr>
          <p:cNvPr id="11" name="Content Placeholder 2">
            <a:extLst>
              <a:ext uri="{FF2B5EF4-FFF2-40B4-BE49-F238E27FC236}">
                <a16:creationId xmlns:a16="http://schemas.microsoft.com/office/drawing/2014/main" id="{77BD0CFB-8678-4DA2-89F8-8D6FD2556763}"/>
              </a:ext>
            </a:extLst>
          </p:cNvPr>
          <p:cNvSpPr txBox="1">
            <a:spLocks/>
          </p:cNvSpPr>
          <p:nvPr/>
        </p:nvSpPr>
        <p:spPr>
          <a:xfrm>
            <a:off x="838200" y="2137248"/>
            <a:ext cx="10515600" cy="424367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r>
              <a:rPr lang="en-US" b="1" dirty="0">
                <a:latin typeface="Titillium"/>
              </a:rPr>
              <a:t>Team Members </a:t>
            </a:r>
            <a:r>
              <a:rPr lang="en-US" dirty="0">
                <a:latin typeface="Titillium"/>
              </a:rPr>
              <a:t>							Panel Number: 5</a:t>
            </a:r>
          </a:p>
          <a:p>
            <a:pPr algn="just">
              <a:lnSpc>
                <a:spcPct val="100000"/>
              </a:lnSpc>
            </a:pPr>
            <a:endParaRPr lang="en-US" dirty="0">
              <a:latin typeface="Titillium"/>
            </a:endParaRPr>
          </a:p>
          <a:p>
            <a:pPr algn="just">
              <a:lnSpc>
                <a:spcPct val="100000"/>
              </a:lnSpc>
            </a:pPr>
            <a:endParaRPr lang="en-US" dirty="0">
              <a:latin typeface="Titillium"/>
            </a:endParaRPr>
          </a:p>
          <a:p>
            <a:pPr algn="just">
              <a:lnSpc>
                <a:spcPct val="100000"/>
              </a:lnSpc>
            </a:pPr>
            <a:endParaRPr lang="en-US" dirty="0">
              <a:latin typeface="Titillium"/>
            </a:endParaRPr>
          </a:p>
          <a:p>
            <a:pPr algn="just">
              <a:lnSpc>
                <a:spcPct val="100000"/>
              </a:lnSpc>
            </a:pPr>
            <a:endParaRPr lang="en-US" dirty="0">
              <a:latin typeface="Titillium"/>
            </a:endParaRPr>
          </a:p>
          <a:p>
            <a:pPr algn="just">
              <a:lnSpc>
                <a:spcPct val="100000"/>
              </a:lnSpc>
            </a:pPr>
            <a:endParaRPr lang="en-US" dirty="0">
              <a:latin typeface="Titillium"/>
            </a:endParaRPr>
          </a:p>
          <a:p>
            <a:pPr algn="just">
              <a:lnSpc>
                <a:spcPct val="100000"/>
              </a:lnSpc>
            </a:pPr>
            <a:endParaRPr lang="en-US" dirty="0">
              <a:latin typeface="Titillium"/>
            </a:endParaRPr>
          </a:p>
          <a:p>
            <a:pPr algn="just">
              <a:lnSpc>
                <a:spcPct val="100000"/>
              </a:lnSpc>
            </a:pPr>
            <a:r>
              <a:rPr lang="en-US" dirty="0">
                <a:latin typeface="Titillium"/>
              </a:rPr>
              <a:t>Project Advisor: Ms. Sasikala T | CSE</a:t>
            </a:r>
          </a:p>
          <a:p>
            <a:pPr algn="just">
              <a:lnSpc>
                <a:spcPct val="100000"/>
              </a:lnSpc>
            </a:pPr>
            <a:endParaRPr lang="en-IN" dirty="0">
              <a:latin typeface="Titillium"/>
            </a:endParaRPr>
          </a:p>
        </p:txBody>
      </p:sp>
      <p:graphicFrame>
        <p:nvGraphicFramePr>
          <p:cNvPr id="13" name="Table 13">
            <a:extLst>
              <a:ext uri="{FF2B5EF4-FFF2-40B4-BE49-F238E27FC236}">
                <a16:creationId xmlns:a16="http://schemas.microsoft.com/office/drawing/2014/main" id="{E0AB2D6B-8B18-4119-9426-150665C9470B}"/>
              </a:ext>
            </a:extLst>
          </p:cNvPr>
          <p:cNvGraphicFramePr>
            <a:graphicFrameLocks noGrp="1"/>
          </p:cNvGraphicFramePr>
          <p:nvPr>
            <p:extLst>
              <p:ext uri="{D42A27DB-BD31-4B8C-83A1-F6EECF244321}">
                <p14:modId xmlns:p14="http://schemas.microsoft.com/office/powerpoint/2010/main" val="1981353945"/>
              </p:ext>
            </p:extLst>
          </p:nvPr>
        </p:nvGraphicFramePr>
        <p:xfrm>
          <a:off x="904460" y="2647857"/>
          <a:ext cx="10383080" cy="2789360"/>
        </p:xfrm>
        <a:graphic>
          <a:graphicData uri="http://schemas.openxmlformats.org/drawingml/2006/table">
            <a:tbl>
              <a:tblPr firstRow="1" bandRow="1">
                <a:tableStyleId>{21E4AEA4-8DFA-4A89-87EB-49C32662AFE0}</a:tableStyleId>
              </a:tblPr>
              <a:tblGrid>
                <a:gridCol w="785192">
                  <a:extLst>
                    <a:ext uri="{9D8B030D-6E8A-4147-A177-3AD203B41FA5}">
                      <a16:colId xmlns:a16="http://schemas.microsoft.com/office/drawing/2014/main" val="3790899686"/>
                    </a:ext>
                  </a:extLst>
                </a:gridCol>
                <a:gridCol w="3389244">
                  <a:extLst>
                    <a:ext uri="{9D8B030D-6E8A-4147-A177-3AD203B41FA5}">
                      <a16:colId xmlns:a16="http://schemas.microsoft.com/office/drawing/2014/main" val="3833879164"/>
                    </a:ext>
                  </a:extLst>
                </a:gridCol>
                <a:gridCol w="4601817">
                  <a:extLst>
                    <a:ext uri="{9D8B030D-6E8A-4147-A177-3AD203B41FA5}">
                      <a16:colId xmlns:a16="http://schemas.microsoft.com/office/drawing/2014/main" val="2011010456"/>
                    </a:ext>
                  </a:extLst>
                </a:gridCol>
                <a:gridCol w="1606827">
                  <a:extLst>
                    <a:ext uri="{9D8B030D-6E8A-4147-A177-3AD203B41FA5}">
                      <a16:colId xmlns:a16="http://schemas.microsoft.com/office/drawing/2014/main" val="4164161881"/>
                    </a:ext>
                  </a:extLst>
                </a:gridCol>
              </a:tblGrid>
              <a:tr h="697340">
                <a:tc>
                  <a:txBody>
                    <a:bodyPr/>
                    <a:lstStyle/>
                    <a:p>
                      <a:pPr algn="l"/>
                      <a:r>
                        <a:rPr lang="en-US" sz="2000" b="1" dirty="0" err="1">
                          <a:solidFill>
                            <a:schemeClr val="bg1"/>
                          </a:solidFill>
                        </a:rPr>
                        <a:t>S.No</a:t>
                      </a:r>
                      <a:endParaRPr lang="en-IN" sz="2000" b="1" dirty="0">
                        <a:solidFill>
                          <a:schemeClr val="bg1"/>
                        </a:solidFill>
                      </a:endParaRPr>
                    </a:p>
                  </a:txBody>
                  <a:tcPr anchor="ctr"/>
                </a:tc>
                <a:tc>
                  <a:txBody>
                    <a:bodyPr/>
                    <a:lstStyle/>
                    <a:p>
                      <a:pPr algn="l"/>
                      <a:r>
                        <a:rPr lang="en-US" sz="2000" b="1" dirty="0">
                          <a:solidFill>
                            <a:schemeClr val="bg1"/>
                          </a:solidFill>
                        </a:rPr>
                        <a:t>Registration Number</a:t>
                      </a:r>
                      <a:endParaRPr lang="en-IN" sz="2000" b="1" dirty="0">
                        <a:solidFill>
                          <a:schemeClr val="bg1"/>
                        </a:solidFill>
                      </a:endParaRPr>
                    </a:p>
                  </a:txBody>
                  <a:tcPr anchor="ctr"/>
                </a:tc>
                <a:tc>
                  <a:txBody>
                    <a:bodyPr/>
                    <a:lstStyle/>
                    <a:p>
                      <a:pPr algn="l"/>
                      <a:r>
                        <a:rPr lang="en-US" sz="2000" b="1" dirty="0">
                          <a:solidFill>
                            <a:schemeClr val="bg1"/>
                          </a:solidFill>
                        </a:rPr>
                        <a:t>Student Name</a:t>
                      </a:r>
                      <a:endParaRPr lang="en-IN" sz="2000" b="1" dirty="0">
                        <a:solidFill>
                          <a:schemeClr val="bg1"/>
                        </a:solidFill>
                      </a:endParaRPr>
                    </a:p>
                  </a:txBody>
                  <a:tcPr anchor="ctr"/>
                </a:tc>
                <a:tc>
                  <a:txBody>
                    <a:bodyPr/>
                    <a:lstStyle/>
                    <a:p>
                      <a:pPr algn="l"/>
                      <a:r>
                        <a:rPr lang="en-US" sz="2000" b="1" dirty="0">
                          <a:solidFill>
                            <a:schemeClr val="bg1"/>
                          </a:solidFill>
                        </a:rPr>
                        <a:t>Section</a:t>
                      </a:r>
                      <a:endParaRPr lang="en-IN" sz="2000" b="1" dirty="0">
                        <a:solidFill>
                          <a:schemeClr val="bg1"/>
                        </a:solidFill>
                      </a:endParaRPr>
                    </a:p>
                  </a:txBody>
                  <a:tcPr anchor="ctr"/>
                </a:tc>
                <a:extLst>
                  <a:ext uri="{0D108BD9-81ED-4DB2-BD59-A6C34878D82A}">
                    <a16:rowId xmlns:a16="http://schemas.microsoft.com/office/drawing/2014/main" val="2872300327"/>
                  </a:ext>
                </a:extLst>
              </a:tr>
              <a:tr h="697340">
                <a:tc>
                  <a:txBody>
                    <a:bodyPr/>
                    <a:lstStyle/>
                    <a:p>
                      <a:r>
                        <a:rPr lang="en-US" sz="2000" b="0" dirty="0">
                          <a:solidFill>
                            <a:schemeClr val="tx1"/>
                          </a:solidFill>
                        </a:rPr>
                        <a:t>1</a:t>
                      </a:r>
                      <a:endParaRPr lang="en-IN" sz="2000" b="0" dirty="0">
                        <a:solidFill>
                          <a:schemeClr val="tx1"/>
                        </a:solidFill>
                      </a:endParaRPr>
                    </a:p>
                  </a:txBody>
                  <a:tcPr anchor="ctr"/>
                </a:tc>
                <a:tc>
                  <a:txBody>
                    <a:bodyPr/>
                    <a:lstStyle/>
                    <a:p>
                      <a:r>
                        <a:rPr lang="en-US" sz="2000" b="0" dirty="0">
                          <a:solidFill>
                            <a:schemeClr val="tx1"/>
                          </a:solidFill>
                        </a:rPr>
                        <a:t>BL.EN.U4CSE17523</a:t>
                      </a:r>
                      <a:endParaRPr lang="en-IN" sz="2000" b="0" dirty="0">
                        <a:solidFill>
                          <a:schemeClr val="tx1"/>
                        </a:solidFill>
                      </a:endParaRPr>
                    </a:p>
                  </a:txBody>
                  <a:tcPr anchor="ctr"/>
                </a:tc>
                <a:tc>
                  <a:txBody>
                    <a:bodyPr/>
                    <a:lstStyle/>
                    <a:p>
                      <a:r>
                        <a:rPr lang="en-US" sz="2000" b="0" dirty="0">
                          <a:solidFill>
                            <a:schemeClr val="tx1"/>
                          </a:solidFill>
                        </a:rPr>
                        <a:t>T V Premchand</a:t>
                      </a:r>
                      <a:endParaRPr lang="en-IN" sz="2000" b="0" dirty="0">
                        <a:solidFill>
                          <a:schemeClr val="tx1"/>
                        </a:solidFill>
                      </a:endParaRPr>
                    </a:p>
                  </a:txBody>
                  <a:tcPr anchor="ctr"/>
                </a:tc>
                <a:tc>
                  <a:txBody>
                    <a:bodyPr/>
                    <a:lstStyle/>
                    <a:p>
                      <a:r>
                        <a:rPr lang="en-US" sz="2000" b="0" dirty="0">
                          <a:solidFill>
                            <a:schemeClr val="tx1"/>
                          </a:solidFill>
                        </a:rPr>
                        <a:t>C</a:t>
                      </a:r>
                      <a:endParaRPr lang="en-IN" sz="2000" b="0" dirty="0">
                        <a:solidFill>
                          <a:schemeClr val="tx1"/>
                        </a:solidFill>
                      </a:endParaRPr>
                    </a:p>
                  </a:txBody>
                  <a:tcPr anchor="ctr"/>
                </a:tc>
                <a:extLst>
                  <a:ext uri="{0D108BD9-81ED-4DB2-BD59-A6C34878D82A}">
                    <a16:rowId xmlns:a16="http://schemas.microsoft.com/office/drawing/2014/main" val="1422264981"/>
                  </a:ext>
                </a:extLst>
              </a:tr>
              <a:tr h="697340">
                <a:tc>
                  <a:txBody>
                    <a:bodyPr/>
                    <a:lstStyle/>
                    <a:p>
                      <a:r>
                        <a:rPr lang="en-US" sz="2000" b="0" dirty="0">
                          <a:solidFill>
                            <a:schemeClr val="tx1"/>
                          </a:solidFill>
                        </a:rPr>
                        <a:t>2</a:t>
                      </a:r>
                      <a:endParaRPr lang="en-IN" sz="2000" b="0"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BL.EN.U4CSE17524</a:t>
                      </a:r>
                      <a:endParaRPr lang="en-IN" sz="2000" b="0" dirty="0">
                        <a:solidFill>
                          <a:schemeClr val="tx1"/>
                        </a:solidFill>
                      </a:endParaRPr>
                    </a:p>
                  </a:txBody>
                  <a:tcPr anchor="ctr"/>
                </a:tc>
                <a:tc>
                  <a:txBody>
                    <a:bodyPr/>
                    <a:lstStyle/>
                    <a:p>
                      <a:r>
                        <a:rPr lang="en-US" sz="2000" b="0" dirty="0">
                          <a:solidFill>
                            <a:schemeClr val="tx1"/>
                          </a:solidFill>
                        </a:rPr>
                        <a:t>Y V Sravan Kumar Reddy</a:t>
                      </a:r>
                      <a:endParaRPr lang="en-IN" sz="2000" b="0" dirty="0">
                        <a:solidFill>
                          <a:schemeClr val="tx1"/>
                        </a:solidFill>
                      </a:endParaRPr>
                    </a:p>
                  </a:txBody>
                  <a:tcPr anchor="ctr"/>
                </a:tc>
                <a:tc>
                  <a:txBody>
                    <a:bodyPr/>
                    <a:lstStyle/>
                    <a:p>
                      <a:r>
                        <a:rPr lang="en-US" sz="2000" b="0" dirty="0">
                          <a:solidFill>
                            <a:schemeClr val="tx1"/>
                          </a:solidFill>
                        </a:rPr>
                        <a:t>C</a:t>
                      </a:r>
                      <a:endParaRPr lang="en-IN" sz="2000" b="0" dirty="0">
                        <a:solidFill>
                          <a:schemeClr val="tx1"/>
                        </a:solidFill>
                      </a:endParaRPr>
                    </a:p>
                  </a:txBody>
                  <a:tcPr anchor="ctr"/>
                </a:tc>
                <a:extLst>
                  <a:ext uri="{0D108BD9-81ED-4DB2-BD59-A6C34878D82A}">
                    <a16:rowId xmlns:a16="http://schemas.microsoft.com/office/drawing/2014/main" val="1354443369"/>
                  </a:ext>
                </a:extLst>
              </a:tr>
              <a:tr h="697340">
                <a:tc>
                  <a:txBody>
                    <a:bodyPr/>
                    <a:lstStyle/>
                    <a:p>
                      <a:r>
                        <a:rPr lang="en-US" sz="2000" b="0" dirty="0">
                          <a:solidFill>
                            <a:schemeClr val="tx1"/>
                          </a:solidFill>
                        </a:rPr>
                        <a:t>3</a:t>
                      </a:r>
                      <a:endParaRPr lang="en-IN" sz="2000" b="0"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BL.EN.U4CSE17551</a:t>
                      </a:r>
                      <a:endParaRPr lang="en-IN" sz="2000" b="0" dirty="0">
                        <a:solidFill>
                          <a:schemeClr val="tx1"/>
                        </a:solidFill>
                      </a:endParaRPr>
                    </a:p>
                  </a:txBody>
                  <a:tcPr anchor="ctr"/>
                </a:tc>
                <a:tc>
                  <a:txBody>
                    <a:bodyPr/>
                    <a:lstStyle/>
                    <a:p>
                      <a:r>
                        <a:rPr lang="en-US" sz="2000" b="0" dirty="0">
                          <a:solidFill>
                            <a:schemeClr val="tx1"/>
                          </a:solidFill>
                        </a:rPr>
                        <a:t>T Yeswanth Sai</a:t>
                      </a:r>
                      <a:endParaRPr lang="en-IN" sz="2000" b="0" dirty="0">
                        <a:solidFill>
                          <a:schemeClr val="tx1"/>
                        </a:solidFill>
                      </a:endParaRPr>
                    </a:p>
                  </a:txBody>
                  <a:tcPr anchor="ctr"/>
                </a:tc>
                <a:tc>
                  <a:txBody>
                    <a:bodyPr/>
                    <a:lstStyle/>
                    <a:p>
                      <a:r>
                        <a:rPr lang="en-US" sz="2000" b="0" dirty="0">
                          <a:solidFill>
                            <a:schemeClr val="tx1"/>
                          </a:solidFill>
                        </a:rPr>
                        <a:t>C</a:t>
                      </a:r>
                      <a:endParaRPr lang="en-IN" sz="2000" b="0" dirty="0">
                        <a:solidFill>
                          <a:schemeClr val="tx1"/>
                        </a:solidFill>
                      </a:endParaRPr>
                    </a:p>
                  </a:txBody>
                  <a:tcPr anchor="ctr"/>
                </a:tc>
                <a:extLst>
                  <a:ext uri="{0D108BD9-81ED-4DB2-BD59-A6C34878D82A}">
                    <a16:rowId xmlns:a16="http://schemas.microsoft.com/office/drawing/2014/main" val="2039354935"/>
                  </a:ext>
                </a:extLst>
              </a:tr>
            </a:tbl>
          </a:graphicData>
        </a:graphic>
      </p:graphicFrame>
    </p:spTree>
    <p:extLst>
      <p:ext uri="{BB962C8B-B14F-4D97-AF65-F5344CB8AC3E}">
        <p14:creationId xmlns:p14="http://schemas.microsoft.com/office/powerpoint/2010/main" val="1869832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6F78B2E-A1A4-4E7A-8D9B-A3249B7084DB}"/>
              </a:ext>
            </a:extLst>
          </p:cNvPr>
          <p:cNvSpPr>
            <a:spLocks noGrp="1"/>
          </p:cNvSpPr>
          <p:nvPr>
            <p:ph type="sldNum" sz="quarter" idx="12"/>
          </p:nvPr>
        </p:nvSpPr>
        <p:spPr/>
        <p:txBody>
          <a:bodyPr/>
          <a:lstStyle/>
          <a:p>
            <a:fld id="{2D9BF2F0-AB19-4155-B583-AB4D703A0CA5}" type="slidenum">
              <a:rPr lang="en-IN" smtClean="0"/>
              <a:t>20</a:t>
            </a:fld>
            <a:endParaRPr lang="en-IN"/>
          </a:p>
        </p:txBody>
      </p:sp>
      <p:sp>
        <p:nvSpPr>
          <p:cNvPr id="7" name="Title 1">
            <a:extLst>
              <a:ext uri="{FF2B5EF4-FFF2-40B4-BE49-F238E27FC236}">
                <a16:creationId xmlns:a16="http://schemas.microsoft.com/office/drawing/2014/main" id="{7C1AA4EA-C85C-42B7-9101-868F16EA037F}"/>
              </a:ext>
            </a:extLst>
          </p:cNvPr>
          <p:cNvSpPr txBox="1">
            <a:spLocks/>
          </p:cNvSpPr>
          <p:nvPr/>
        </p:nvSpPr>
        <p:spPr>
          <a:xfrm>
            <a:off x="838200" y="136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A2103E"/>
                </a:solidFill>
                <a:latin typeface="Titillium"/>
              </a:rPr>
              <a:t>WSD using Random Walk Algorithm</a:t>
            </a:r>
            <a:endParaRPr lang="en-IN" b="1" dirty="0">
              <a:solidFill>
                <a:srgbClr val="A2103E"/>
              </a:solidFill>
              <a:latin typeface="Titillium"/>
            </a:endParaRPr>
          </a:p>
        </p:txBody>
      </p:sp>
      <p:pic>
        <p:nvPicPr>
          <p:cNvPr id="2" name="Picture 1">
            <a:extLst>
              <a:ext uri="{FF2B5EF4-FFF2-40B4-BE49-F238E27FC236}">
                <a16:creationId xmlns:a16="http://schemas.microsoft.com/office/drawing/2014/main" id="{351BA463-5384-4CFE-BF8B-8B595AEA98B6}"/>
              </a:ext>
            </a:extLst>
          </p:cNvPr>
          <p:cNvPicPr>
            <a:picLocks noChangeAspect="1"/>
          </p:cNvPicPr>
          <p:nvPr/>
        </p:nvPicPr>
        <p:blipFill>
          <a:blip r:embed="rId2"/>
          <a:stretch>
            <a:fillRect/>
          </a:stretch>
        </p:blipFill>
        <p:spPr>
          <a:xfrm>
            <a:off x="666248" y="1462088"/>
            <a:ext cx="4769795" cy="4939433"/>
          </a:xfrm>
          <a:prstGeom prst="rect">
            <a:avLst/>
          </a:prstGeom>
        </p:spPr>
      </p:pic>
      <p:sp>
        <p:nvSpPr>
          <p:cNvPr id="3" name="Oval 2">
            <a:extLst>
              <a:ext uri="{FF2B5EF4-FFF2-40B4-BE49-F238E27FC236}">
                <a16:creationId xmlns:a16="http://schemas.microsoft.com/office/drawing/2014/main" id="{59152063-3C9C-41DE-923E-A0A74D53182D}"/>
              </a:ext>
            </a:extLst>
          </p:cNvPr>
          <p:cNvSpPr/>
          <p:nvPr/>
        </p:nvSpPr>
        <p:spPr>
          <a:xfrm>
            <a:off x="7498236" y="4701934"/>
            <a:ext cx="669303" cy="704797"/>
          </a:xfrm>
          <a:prstGeom prst="ellipse">
            <a:avLst/>
          </a:prstGeom>
          <a:solidFill>
            <a:srgbClr val="EC93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2">
                    <a:lumMod val="75000"/>
                  </a:schemeClr>
                </a:solidFill>
                <a:latin typeface="Titillium"/>
              </a:rPr>
              <a:t>S1</a:t>
            </a:r>
          </a:p>
        </p:txBody>
      </p:sp>
      <p:sp>
        <p:nvSpPr>
          <p:cNvPr id="4" name="Oval 3">
            <a:extLst>
              <a:ext uri="{FF2B5EF4-FFF2-40B4-BE49-F238E27FC236}">
                <a16:creationId xmlns:a16="http://schemas.microsoft.com/office/drawing/2014/main" id="{2ED4C76A-9A43-4AB6-9CE4-8953D07079A4}"/>
              </a:ext>
            </a:extLst>
          </p:cNvPr>
          <p:cNvSpPr/>
          <p:nvPr/>
        </p:nvSpPr>
        <p:spPr>
          <a:xfrm>
            <a:off x="7504521" y="3096122"/>
            <a:ext cx="669303" cy="704797"/>
          </a:xfrm>
          <a:prstGeom prst="ellipse">
            <a:avLst/>
          </a:prstGeom>
          <a:solidFill>
            <a:srgbClr val="EC93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2">
                    <a:lumMod val="75000"/>
                  </a:schemeClr>
                </a:solidFill>
                <a:latin typeface="Titillium"/>
              </a:rPr>
              <a:t>S2</a:t>
            </a:r>
          </a:p>
        </p:txBody>
      </p:sp>
      <p:sp>
        <p:nvSpPr>
          <p:cNvPr id="9" name="Oval 8">
            <a:extLst>
              <a:ext uri="{FF2B5EF4-FFF2-40B4-BE49-F238E27FC236}">
                <a16:creationId xmlns:a16="http://schemas.microsoft.com/office/drawing/2014/main" id="{B1936C3F-DC28-4BB5-813D-51E47081D3EB}"/>
              </a:ext>
            </a:extLst>
          </p:cNvPr>
          <p:cNvSpPr/>
          <p:nvPr/>
        </p:nvSpPr>
        <p:spPr>
          <a:xfrm>
            <a:off x="7498237" y="1479317"/>
            <a:ext cx="669303" cy="704797"/>
          </a:xfrm>
          <a:prstGeom prst="ellipse">
            <a:avLst/>
          </a:prstGeom>
          <a:solidFill>
            <a:srgbClr val="EC93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2">
                    <a:lumMod val="75000"/>
                  </a:schemeClr>
                </a:solidFill>
                <a:latin typeface="Titillium"/>
              </a:rPr>
              <a:t>S3</a:t>
            </a:r>
          </a:p>
        </p:txBody>
      </p:sp>
      <p:sp>
        <p:nvSpPr>
          <p:cNvPr id="11" name="Oval 10">
            <a:extLst>
              <a:ext uri="{FF2B5EF4-FFF2-40B4-BE49-F238E27FC236}">
                <a16:creationId xmlns:a16="http://schemas.microsoft.com/office/drawing/2014/main" id="{4EBA368E-87BE-4A4A-AB7F-5DBACECCA98E}"/>
              </a:ext>
            </a:extLst>
          </p:cNvPr>
          <p:cNvSpPr/>
          <p:nvPr/>
        </p:nvSpPr>
        <p:spPr>
          <a:xfrm>
            <a:off x="6173730" y="1479318"/>
            <a:ext cx="669303" cy="704797"/>
          </a:xfrm>
          <a:prstGeom prst="ellipse">
            <a:avLst/>
          </a:prstGeom>
          <a:solidFill>
            <a:srgbClr val="EC93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2">
                    <a:lumMod val="75000"/>
                  </a:schemeClr>
                </a:solidFill>
                <a:latin typeface="Titillium"/>
              </a:rPr>
              <a:t>S3</a:t>
            </a:r>
          </a:p>
        </p:txBody>
      </p:sp>
      <p:sp>
        <p:nvSpPr>
          <p:cNvPr id="13" name="Oval 12">
            <a:extLst>
              <a:ext uri="{FF2B5EF4-FFF2-40B4-BE49-F238E27FC236}">
                <a16:creationId xmlns:a16="http://schemas.microsoft.com/office/drawing/2014/main" id="{2DADADCA-47AB-45CE-9125-B8D2B7AB6EAB}"/>
              </a:ext>
            </a:extLst>
          </p:cNvPr>
          <p:cNvSpPr/>
          <p:nvPr/>
        </p:nvSpPr>
        <p:spPr>
          <a:xfrm>
            <a:off x="6173730" y="3090626"/>
            <a:ext cx="669303" cy="704797"/>
          </a:xfrm>
          <a:prstGeom prst="ellipse">
            <a:avLst/>
          </a:prstGeom>
          <a:solidFill>
            <a:srgbClr val="EC93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2">
                    <a:lumMod val="75000"/>
                  </a:schemeClr>
                </a:solidFill>
                <a:latin typeface="Titillium"/>
              </a:rPr>
              <a:t>S2</a:t>
            </a:r>
          </a:p>
        </p:txBody>
      </p:sp>
      <p:sp>
        <p:nvSpPr>
          <p:cNvPr id="15" name="Oval 14">
            <a:extLst>
              <a:ext uri="{FF2B5EF4-FFF2-40B4-BE49-F238E27FC236}">
                <a16:creationId xmlns:a16="http://schemas.microsoft.com/office/drawing/2014/main" id="{6634E2CE-55AF-4A38-874A-932F6FC87C8E}"/>
              </a:ext>
            </a:extLst>
          </p:cNvPr>
          <p:cNvSpPr/>
          <p:nvPr/>
        </p:nvSpPr>
        <p:spPr>
          <a:xfrm>
            <a:off x="6173730" y="4701934"/>
            <a:ext cx="669303" cy="704797"/>
          </a:xfrm>
          <a:prstGeom prst="ellipse">
            <a:avLst/>
          </a:prstGeom>
          <a:solidFill>
            <a:srgbClr val="EC93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2">
                    <a:lumMod val="75000"/>
                  </a:schemeClr>
                </a:solidFill>
                <a:latin typeface="Titillium"/>
              </a:rPr>
              <a:t>S1</a:t>
            </a:r>
          </a:p>
        </p:txBody>
      </p:sp>
      <p:sp>
        <p:nvSpPr>
          <p:cNvPr id="17" name="Oval 16">
            <a:extLst>
              <a:ext uri="{FF2B5EF4-FFF2-40B4-BE49-F238E27FC236}">
                <a16:creationId xmlns:a16="http://schemas.microsoft.com/office/drawing/2014/main" id="{EA61B5B2-C075-4D41-B6EC-6A62DDE33F87}"/>
              </a:ext>
            </a:extLst>
          </p:cNvPr>
          <p:cNvSpPr/>
          <p:nvPr/>
        </p:nvSpPr>
        <p:spPr>
          <a:xfrm>
            <a:off x="8822741" y="4701934"/>
            <a:ext cx="669303" cy="704797"/>
          </a:xfrm>
          <a:prstGeom prst="ellipse">
            <a:avLst/>
          </a:prstGeom>
          <a:solidFill>
            <a:srgbClr val="EC93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2">
                    <a:lumMod val="75000"/>
                  </a:schemeClr>
                </a:solidFill>
                <a:latin typeface="Titillium"/>
              </a:rPr>
              <a:t>S1</a:t>
            </a:r>
          </a:p>
        </p:txBody>
      </p:sp>
      <p:sp>
        <p:nvSpPr>
          <p:cNvPr id="19" name="Oval 18">
            <a:extLst>
              <a:ext uri="{FF2B5EF4-FFF2-40B4-BE49-F238E27FC236}">
                <a16:creationId xmlns:a16="http://schemas.microsoft.com/office/drawing/2014/main" id="{03085654-B224-42A5-9508-DB438A6C4354}"/>
              </a:ext>
            </a:extLst>
          </p:cNvPr>
          <p:cNvSpPr/>
          <p:nvPr/>
        </p:nvSpPr>
        <p:spPr>
          <a:xfrm>
            <a:off x="8829026" y="3096122"/>
            <a:ext cx="669303" cy="704797"/>
          </a:xfrm>
          <a:prstGeom prst="ellipse">
            <a:avLst/>
          </a:prstGeom>
          <a:solidFill>
            <a:srgbClr val="EC93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2">
                    <a:lumMod val="75000"/>
                  </a:schemeClr>
                </a:solidFill>
                <a:latin typeface="Titillium"/>
              </a:rPr>
              <a:t>S2</a:t>
            </a:r>
          </a:p>
        </p:txBody>
      </p:sp>
      <p:sp>
        <p:nvSpPr>
          <p:cNvPr id="21" name="Oval 20">
            <a:extLst>
              <a:ext uri="{FF2B5EF4-FFF2-40B4-BE49-F238E27FC236}">
                <a16:creationId xmlns:a16="http://schemas.microsoft.com/office/drawing/2014/main" id="{4EFAE6D7-3424-403D-98A9-38DBD1293F49}"/>
              </a:ext>
            </a:extLst>
          </p:cNvPr>
          <p:cNvSpPr/>
          <p:nvPr/>
        </p:nvSpPr>
        <p:spPr>
          <a:xfrm>
            <a:off x="8822742" y="1479317"/>
            <a:ext cx="669303" cy="704797"/>
          </a:xfrm>
          <a:prstGeom prst="ellipse">
            <a:avLst/>
          </a:prstGeom>
          <a:solidFill>
            <a:srgbClr val="EC93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2">
                    <a:lumMod val="75000"/>
                  </a:schemeClr>
                </a:solidFill>
                <a:latin typeface="Titillium"/>
              </a:rPr>
              <a:t>S3</a:t>
            </a:r>
          </a:p>
        </p:txBody>
      </p:sp>
      <p:sp>
        <p:nvSpPr>
          <p:cNvPr id="23" name="Oval 22">
            <a:extLst>
              <a:ext uri="{FF2B5EF4-FFF2-40B4-BE49-F238E27FC236}">
                <a16:creationId xmlns:a16="http://schemas.microsoft.com/office/drawing/2014/main" id="{A6F3C59E-34CB-4A2F-81A8-8F2065B9E8F0}"/>
              </a:ext>
            </a:extLst>
          </p:cNvPr>
          <p:cNvSpPr/>
          <p:nvPr/>
        </p:nvSpPr>
        <p:spPr>
          <a:xfrm>
            <a:off x="10147246" y="4701934"/>
            <a:ext cx="669303" cy="704797"/>
          </a:xfrm>
          <a:prstGeom prst="ellipse">
            <a:avLst/>
          </a:prstGeom>
          <a:solidFill>
            <a:srgbClr val="EC93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2">
                    <a:lumMod val="75000"/>
                  </a:schemeClr>
                </a:solidFill>
                <a:latin typeface="Titillium"/>
              </a:rPr>
              <a:t>S1</a:t>
            </a:r>
          </a:p>
        </p:txBody>
      </p:sp>
      <p:sp>
        <p:nvSpPr>
          <p:cNvPr id="24" name="TextBox 23">
            <a:extLst>
              <a:ext uri="{FF2B5EF4-FFF2-40B4-BE49-F238E27FC236}">
                <a16:creationId xmlns:a16="http://schemas.microsoft.com/office/drawing/2014/main" id="{78D023B2-8C46-44B7-BCDD-B1F407B055B8}"/>
              </a:ext>
            </a:extLst>
          </p:cNvPr>
          <p:cNvSpPr txBox="1"/>
          <p:nvPr/>
        </p:nvSpPr>
        <p:spPr>
          <a:xfrm>
            <a:off x="6173730" y="5731497"/>
            <a:ext cx="5025313" cy="369332"/>
          </a:xfrm>
          <a:prstGeom prst="rect">
            <a:avLst/>
          </a:prstGeom>
          <a:noFill/>
        </p:spPr>
        <p:txBody>
          <a:bodyPr wrap="square" rtlCol="0">
            <a:spAutoFit/>
          </a:bodyPr>
          <a:lstStyle/>
          <a:p>
            <a:r>
              <a:rPr lang="en-IN" b="1" dirty="0"/>
              <a:t>BELL 	        RING             CHURCH          SUNDAY</a:t>
            </a:r>
          </a:p>
        </p:txBody>
      </p:sp>
      <p:sp>
        <p:nvSpPr>
          <p:cNvPr id="25" name="Rectangle: Rounded Corners 24">
            <a:extLst>
              <a:ext uri="{FF2B5EF4-FFF2-40B4-BE49-F238E27FC236}">
                <a16:creationId xmlns:a16="http://schemas.microsoft.com/office/drawing/2014/main" id="{623C8216-A781-4996-A18A-E1CB4764D955}"/>
              </a:ext>
            </a:extLst>
          </p:cNvPr>
          <p:cNvSpPr/>
          <p:nvPr/>
        </p:nvSpPr>
        <p:spPr>
          <a:xfrm>
            <a:off x="5980480" y="1293435"/>
            <a:ext cx="1055802" cy="506291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7A36BC90-6804-47E6-98B4-9B6A915A2968}"/>
              </a:ext>
            </a:extLst>
          </p:cNvPr>
          <p:cNvSpPr/>
          <p:nvPr/>
        </p:nvSpPr>
        <p:spPr>
          <a:xfrm>
            <a:off x="7304986" y="1293435"/>
            <a:ext cx="1055802" cy="506291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id="{77229977-322F-4C58-A94F-8DF2571AE1A1}"/>
              </a:ext>
            </a:extLst>
          </p:cNvPr>
          <p:cNvSpPr/>
          <p:nvPr/>
        </p:nvSpPr>
        <p:spPr>
          <a:xfrm>
            <a:off x="8635648" y="1293434"/>
            <a:ext cx="1055802" cy="506291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Rounded Corners 30">
            <a:extLst>
              <a:ext uri="{FF2B5EF4-FFF2-40B4-BE49-F238E27FC236}">
                <a16:creationId xmlns:a16="http://schemas.microsoft.com/office/drawing/2014/main" id="{D557ACA7-E67C-49F5-A352-3011B328F488}"/>
              </a:ext>
            </a:extLst>
          </p:cNvPr>
          <p:cNvSpPr/>
          <p:nvPr/>
        </p:nvSpPr>
        <p:spPr>
          <a:xfrm>
            <a:off x="9958017" y="1293434"/>
            <a:ext cx="1055802" cy="506291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D8689EF0-FC68-445C-A507-8D89B0BC10E7}"/>
              </a:ext>
            </a:extLst>
          </p:cNvPr>
          <p:cNvPicPr>
            <a:picLocks noChangeAspect="1"/>
          </p:cNvPicPr>
          <p:nvPr/>
        </p:nvPicPr>
        <p:blipFill>
          <a:blip r:embed="rId3"/>
          <a:stretch>
            <a:fillRect/>
          </a:stretch>
        </p:blipFill>
        <p:spPr>
          <a:xfrm>
            <a:off x="0" y="0"/>
            <a:ext cx="1132786" cy="1281270"/>
          </a:xfrm>
          <a:prstGeom prst="rect">
            <a:avLst/>
          </a:prstGeom>
        </p:spPr>
      </p:pic>
      <p:sp>
        <p:nvSpPr>
          <p:cNvPr id="10" name="Date Placeholder 9">
            <a:extLst>
              <a:ext uri="{FF2B5EF4-FFF2-40B4-BE49-F238E27FC236}">
                <a16:creationId xmlns:a16="http://schemas.microsoft.com/office/drawing/2014/main" id="{88F1F0BB-A1C6-4DFE-B271-DDD16F2D48FF}"/>
              </a:ext>
            </a:extLst>
          </p:cNvPr>
          <p:cNvSpPr>
            <a:spLocks noGrp="1"/>
          </p:cNvSpPr>
          <p:nvPr>
            <p:ph type="dt" sz="half" idx="10"/>
          </p:nvPr>
        </p:nvSpPr>
        <p:spPr/>
        <p:txBody>
          <a:bodyPr/>
          <a:lstStyle/>
          <a:p>
            <a:fld id="{601E5F6C-7B22-4FA7-AF97-C4800C8EC36B}" type="datetime1">
              <a:rPr lang="en-IN" smtClean="0"/>
              <a:t>05-11-2020</a:t>
            </a:fld>
            <a:endParaRPr lang="en-IN"/>
          </a:p>
        </p:txBody>
      </p:sp>
      <p:sp>
        <p:nvSpPr>
          <p:cNvPr id="12" name="Footer Placeholder 11">
            <a:extLst>
              <a:ext uri="{FF2B5EF4-FFF2-40B4-BE49-F238E27FC236}">
                <a16:creationId xmlns:a16="http://schemas.microsoft.com/office/drawing/2014/main" id="{62403DBB-4B0D-4CE1-BA1A-4B32CB63116F}"/>
              </a:ext>
            </a:extLst>
          </p:cNvPr>
          <p:cNvSpPr>
            <a:spLocks noGrp="1"/>
          </p:cNvSpPr>
          <p:nvPr>
            <p:ph type="ftr" sz="quarter" idx="11"/>
          </p:nvPr>
        </p:nvSpPr>
        <p:spPr/>
        <p:txBody>
          <a:bodyPr/>
          <a:lstStyle/>
          <a:p>
            <a:r>
              <a:rPr lang="en-IN"/>
              <a:t>Project Phase - I</a:t>
            </a:r>
          </a:p>
        </p:txBody>
      </p:sp>
    </p:spTree>
    <p:extLst>
      <p:ext uri="{BB962C8B-B14F-4D97-AF65-F5344CB8AC3E}">
        <p14:creationId xmlns:p14="http://schemas.microsoft.com/office/powerpoint/2010/main" val="329639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500" fill="hold"/>
                                        <p:tgtEl>
                                          <p:spTgt spid="31"/>
                                        </p:tgtEl>
                                        <p:attrNameLst>
                                          <p:attrName>ppt_x</p:attrName>
                                        </p:attrNameLst>
                                      </p:cBhvr>
                                      <p:tavLst>
                                        <p:tav tm="0">
                                          <p:val>
                                            <p:strVal val="#ppt_x"/>
                                          </p:val>
                                        </p:tav>
                                        <p:tav tm="100000">
                                          <p:val>
                                            <p:strVal val="#ppt_x"/>
                                          </p:val>
                                        </p:tav>
                                      </p:tavLst>
                                    </p:anim>
                                    <p:anim calcmode="lin" valueType="num">
                                      <p:cBhvr additive="base">
                                        <p:cTn id="40" dur="500" fill="hold"/>
                                        <p:tgtEl>
                                          <p:spTgt spid="3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ppt_x"/>
                                          </p:val>
                                        </p:tav>
                                        <p:tav tm="100000">
                                          <p:val>
                                            <p:strVal val="#ppt_x"/>
                                          </p:val>
                                        </p:tav>
                                      </p:tavLst>
                                    </p:anim>
                                    <p:anim calcmode="lin" valueType="num">
                                      <p:cBhvr additive="base">
                                        <p:cTn id="44" dur="500" fill="hold"/>
                                        <p:tgtEl>
                                          <p:spTgt spid="2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 calcmode="lin" valueType="num">
                                      <p:cBhvr additive="base">
                                        <p:cTn id="51" dur="500" fill="hold"/>
                                        <p:tgtEl>
                                          <p:spTgt spid="25"/>
                                        </p:tgtEl>
                                        <p:attrNameLst>
                                          <p:attrName>ppt_x</p:attrName>
                                        </p:attrNameLst>
                                      </p:cBhvr>
                                      <p:tavLst>
                                        <p:tav tm="0">
                                          <p:val>
                                            <p:strVal val="#ppt_x"/>
                                          </p:val>
                                        </p:tav>
                                        <p:tav tm="100000">
                                          <p:val>
                                            <p:strVal val="#ppt_x"/>
                                          </p:val>
                                        </p:tav>
                                      </p:tavLst>
                                    </p:anim>
                                    <p:anim calcmode="lin" valueType="num">
                                      <p:cBhvr additive="base">
                                        <p:cTn id="52" dur="500" fill="hold"/>
                                        <p:tgtEl>
                                          <p:spTgt spid="2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fill="hold"/>
                                        <p:tgtEl>
                                          <p:spTgt spid="24"/>
                                        </p:tgtEl>
                                        <p:attrNameLst>
                                          <p:attrName>ppt_x</p:attrName>
                                        </p:attrNameLst>
                                      </p:cBhvr>
                                      <p:tavLst>
                                        <p:tav tm="0">
                                          <p:val>
                                            <p:strVal val="#ppt_x"/>
                                          </p:val>
                                        </p:tav>
                                        <p:tav tm="100000">
                                          <p:val>
                                            <p:strVal val="#ppt_x"/>
                                          </p:val>
                                        </p:tav>
                                      </p:tavLst>
                                    </p:anim>
                                    <p:anim calcmode="lin" valueType="num">
                                      <p:cBhvr additive="base">
                                        <p:cTn id="5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9" grpId="0" animBg="1"/>
      <p:bldP spid="11" grpId="0" animBg="1"/>
      <p:bldP spid="13" grpId="0" animBg="1"/>
      <p:bldP spid="15" grpId="0" animBg="1"/>
      <p:bldP spid="17" grpId="0" animBg="1"/>
      <p:bldP spid="19" grpId="0" animBg="1"/>
      <p:bldP spid="21" grpId="0" animBg="1"/>
      <p:bldP spid="23" grpId="0" animBg="1"/>
      <p:bldP spid="24" grpId="0"/>
      <p:bldP spid="25" grpId="0" animBg="1"/>
      <p:bldP spid="27" grpId="0" animBg="1"/>
      <p:bldP spid="29" grpId="0" animBg="1"/>
      <p:bldP spid="3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6F78B2E-A1A4-4E7A-8D9B-A3249B7084DB}"/>
              </a:ext>
            </a:extLst>
          </p:cNvPr>
          <p:cNvSpPr>
            <a:spLocks noGrp="1"/>
          </p:cNvSpPr>
          <p:nvPr>
            <p:ph type="sldNum" sz="quarter" idx="12"/>
          </p:nvPr>
        </p:nvSpPr>
        <p:spPr/>
        <p:txBody>
          <a:bodyPr/>
          <a:lstStyle/>
          <a:p>
            <a:fld id="{2D9BF2F0-AB19-4155-B583-AB4D703A0CA5}" type="slidenum">
              <a:rPr lang="en-IN" smtClean="0"/>
              <a:t>21</a:t>
            </a:fld>
            <a:endParaRPr lang="en-IN"/>
          </a:p>
        </p:txBody>
      </p:sp>
      <p:sp>
        <p:nvSpPr>
          <p:cNvPr id="7" name="Title 1">
            <a:extLst>
              <a:ext uri="{FF2B5EF4-FFF2-40B4-BE49-F238E27FC236}">
                <a16:creationId xmlns:a16="http://schemas.microsoft.com/office/drawing/2014/main" id="{7C1AA4EA-C85C-42B7-9101-868F16EA037F}"/>
              </a:ext>
            </a:extLst>
          </p:cNvPr>
          <p:cNvSpPr txBox="1">
            <a:spLocks/>
          </p:cNvSpPr>
          <p:nvPr/>
        </p:nvSpPr>
        <p:spPr>
          <a:xfrm>
            <a:off x="838200" y="136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A2103E"/>
                </a:solidFill>
                <a:latin typeface="Titillium"/>
              </a:rPr>
              <a:t>WSD using Random Walk Algorithm</a:t>
            </a:r>
            <a:endParaRPr lang="en-IN" b="1" dirty="0">
              <a:solidFill>
                <a:srgbClr val="A2103E"/>
              </a:solidFill>
              <a:latin typeface="Titillium"/>
            </a:endParaRPr>
          </a:p>
        </p:txBody>
      </p:sp>
      <p:sp>
        <p:nvSpPr>
          <p:cNvPr id="6" name="TextBox 5">
            <a:extLst>
              <a:ext uri="{FF2B5EF4-FFF2-40B4-BE49-F238E27FC236}">
                <a16:creationId xmlns:a16="http://schemas.microsoft.com/office/drawing/2014/main" id="{C2CE8EBD-C1B9-4DCF-9A5C-6545F3C27BE3}"/>
              </a:ext>
            </a:extLst>
          </p:cNvPr>
          <p:cNvSpPr txBox="1"/>
          <p:nvPr/>
        </p:nvSpPr>
        <p:spPr>
          <a:xfrm>
            <a:off x="1018095" y="1640264"/>
            <a:ext cx="10335705" cy="2062103"/>
          </a:xfrm>
          <a:prstGeom prst="rect">
            <a:avLst/>
          </a:prstGeom>
          <a:noFill/>
        </p:spPr>
        <p:txBody>
          <a:bodyPr wrap="square" rtlCol="0">
            <a:spAutoFit/>
          </a:bodyPr>
          <a:lstStyle/>
          <a:p>
            <a:r>
              <a:rPr lang="en-IN" sz="3200" b="1" dirty="0">
                <a:latin typeface="Titillium"/>
              </a:rPr>
              <a:t>Paper</a:t>
            </a:r>
            <a:r>
              <a:rPr lang="en-IN" sz="3200" dirty="0">
                <a:latin typeface="Titillium"/>
              </a:rPr>
              <a:t> that is </a:t>
            </a:r>
            <a:r>
              <a:rPr lang="en-IN" sz="3200" b="1" dirty="0">
                <a:latin typeface="Titillium"/>
              </a:rPr>
              <a:t>specially prepared </a:t>
            </a:r>
            <a:r>
              <a:rPr lang="en-IN" sz="3200" dirty="0">
                <a:latin typeface="Titillium"/>
              </a:rPr>
              <a:t>for using drafting</a:t>
            </a:r>
          </a:p>
          <a:p>
            <a:endParaRPr lang="en-IN" sz="3200" dirty="0">
              <a:latin typeface="Titillium"/>
            </a:endParaRPr>
          </a:p>
          <a:p>
            <a:r>
              <a:rPr lang="en-IN" sz="3200" dirty="0">
                <a:latin typeface="Titillium"/>
              </a:rPr>
              <a:t>The art of transferring designs from </a:t>
            </a:r>
            <a:r>
              <a:rPr lang="en-IN" sz="3200" b="1" dirty="0">
                <a:latin typeface="Titillium"/>
              </a:rPr>
              <a:t>specially prepared paper</a:t>
            </a:r>
            <a:r>
              <a:rPr lang="en-IN" sz="3200" dirty="0">
                <a:latin typeface="Titillium"/>
              </a:rPr>
              <a:t> to a wood or glass or metal surface</a:t>
            </a:r>
          </a:p>
        </p:txBody>
      </p:sp>
      <p:pic>
        <p:nvPicPr>
          <p:cNvPr id="2" name="Picture 1">
            <a:extLst>
              <a:ext uri="{FF2B5EF4-FFF2-40B4-BE49-F238E27FC236}">
                <a16:creationId xmlns:a16="http://schemas.microsoft.com/office/drawing/2014/main" id="{D37F0D05-F61C-4735-88F6-473ED9BBD5AF}"/>
              </a:ext>
            </a:extLst>
          </p:cNvPr>
          <p:cNvPicPr>
            <a:picLocks noChangeAspect="1"/>
          </p:cNvPicPr>
          <p:nvPr/>
        </p:nvPicPr>
        <p:blipFill>
          <a:blip r:embed="rId2"/>
          <a:stretch>
            <a:fillRect/>
          </a:stretch>
        </p:blipFill>
        <p:spPr>
          <a:xfrm>
            <a:off x="0" y="0"/>
            <a:ext cx="1132786" cy="1281270"/>
          </a:xfrm>
          <a:prstGeom prst="rect">
            <a:avLst/>
          </a:prstGeom>
        </p:spPr>
      </p:pic>
      <p:sp>
        <p:nvSpPr>
          <p:cNvPr id="3" name="Date Placeholder 2">
            <a:extLst>
              <a:ext uri="{FF2B5EF4-FFF2-40B4-BE49-F238E27FC236}">
                <a16:creationId xmlns:a16="http://schemas.microsoft.com/office/drawing/2014/main" id="{F282EE47-C11D-4210-8576-807BB168C01B}"/>
              </a:ext>
            </a:extLst>
          </p:cNvPr>
          <p:cNvSpPr>
            <a:spLocks noGrp="1"/>
          </p:cNvSpPr>
          <p:nvPr>
            <p:ph type="dt" sz="half" idx="10"/>
          </p:nvPr>
        </p:nvSpPr>
        <p:spPr/>
        <p:txBody>
          <a:bodyPr/>
          <a:lstStyle/>
          <a:p>
            <a:fld id="{3DD4E8E0-081B-44D9-A985-93620F3548C2}" type="datetime1">
              <a:rPr lang="en-IN" smtClean="0"/>
              <a:t>05-11-2020</a:t>
            </a:fld>
            <a:endParaRPr lang="en-IN"/>
          </a:p>
        </p:txBody>
      </p:sp>
      <p:sp>
        <p:nvSpPr>
          <p:cNvPr id="4" name="Footer Placeholder 3">
            <a:extLst>
              <a:ext uri="{FF2B5EF4-FFF2-40B4-BE49-F238E27FC236}">
                <a16:creationId xmlns:a16="http://schemas.microsoft.com/office/drawing/2014/main" id="{80CFACA7-6A06-47AF-8169-49C552B1C202}"/>
              </a:ext>
            </a:extLst>
          </p:cNvPr>
          <p:cNvSpPr>
            <a:spLocks noGrp="1"/>
          </p:cNvSpPr>
          <p:nvPr>
            <p:ph type="ftr" sz="quarter" idx="11"/>
          </p:nvPr>
        </p:nvSpPr>
        <p:spPr/>
        <p:txBody>
          <a:bodyPr/>
          <a:lstStyle/>
          <a:p>
            <a:r>
              <a:rPr lang="en-IN"/>
              <a:t>Project Phase - I</a:t>
            </a:r>
          </a:p>
        </p:txBody>
      </p:sp>
    </p:spTree>
    <p:extLst>
      <p:ext uri="{BB962C8B-B14F-4D97-AF65-F5344CB8AC3E}">
        <p14:creationId xmlns:p14="http://schemas.microsoft.com/office/powerpoint/2010/main" val="1030735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6F78B2E-A1A4-4E7A-8D9B-A3249B7084DB}"/>
              </a:ext>
            </a:extLst>
          </p:cNvPr>
          <p:cNvSpPr>
            <a:spLocks noGrp="1"/>
          </p:cNvSpPr>
          <p:nvPr>
            <p:ph type="sldNum" sz="quarter" idx="12"/>
          </p:nvPr>
        </p:nvSpPr>
        <p:spPr/>
        <p:txBody>
          <a:bodyPr/>
          <a:lstStyle/>
          <a:p>
            <a:fld id="{2D9BF2F0-AB19-4155-B583-AB4D703A0CA5}" type="slidenum">
              <a:rPr lang="en-IN" smtClean="0"/>
              <a:t>22</a:t>
            </a:fld>
            <a:endParaRPr lang="en-IN"/>
          </a:p>
        </p:txBody>
      </p:sp>
      <p:sp>
        <p:nvSpPr>
          <p:cNvPr id="7" name="Title 1">
            <a:extLst>
              <a:ext uri="{FF2B5EF4-FFF2-40B4-BE49-F238E27FC236}">
                <a16:creationId xmlns:a16="http://schemas.microsoft.com/office/drawing/2014/main" id="{7C1AA4EA-C85C-42B7-9101-868F16EA037F}"/>
              </a:ext>
            </a:extLst>
          </p:cNvPr>
          <p:cNvSpPr txBox="1">
            <a:spLocks/>
          </p:cNvSpPr>
          <p:nvPr/>
        </p:nvSpPr>
        <p:spPr>
          <a:xfrm>
            <a:off x="838200" y="136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A2103E"/>
                </a:solidFill>
                <a:latin typeface="Titillium"/>
              </a:rPr>
              <a:t>WSD using Random Walk Algorithm</a:t>
            </a:r>
            <a:endParaRPr lang="en-IN" b="1" dirty="0">
              <a:solidFill>
                <a:srgbClr val="A2103E"/>
              </a:solidFill>
              <a:latin typeface="Titillium"/>
            </a:endParaRPr>
          </a:p>
        </p:txBody>
      </p:sp>
      <p:pic>
        <p:nvPicPr>
          <p:cNvPr id="2" name="Picture 1">
            <a:extLst>
              <a:ext uri="{FF2B5EF4-FFF2-40B4-BE49-F238E27FC236}">
                <a16:creationId xmlns:a16="http://schemas.microsoft.com/office/drawing/2014/main" id="{351BA463-5384-4CFE-BF8B-8B595AEA98B6}"/>
              </a:ext>
            </a:extLst>
          </p:cNvPr>
          <p:cNvPicPr>
            <a:picLocks noChangeAspect="1"/>
          </p:cNvPicPr>
          <p:nvPr/>
        </p:nvPicPr>
        <p:blipFill>
          <a:blip r:embed="rId2"/>
          <a:stretch>
            <a:fillRect/>
          </a:stretch>
        </p:blipFill>
        <p:spPr>
          <a:xfrm>
            <a:off x="666248" y="1462088"/>
            <a:ext cx="4769795" cy="4939433"/>
          </a:xfrm>
          <a:prstGeom prst="rect">
            <a:avLst/>
          </a:prstGeom>
        </p:spPr>
      </p:pic>
      <p:sp>
        <p:nvSpPr>
          <p:cNvPr id="3" name="Oval 2">
            <a:extLst>
              <a:ext uri="{FF2B5EF4-FFF2-40B4-BE49-F238E27FC236}">
                <a16:creationId xmlns:a16="http://schemas.microsoft.com/office/drawing/2014/main" id="{59152063-3C9C-41DE-923E-A0A74D53182D}"/>
              </a:ext>
            </a:extLst>
          </p:cNvPr>
          <p:cNvSpPr/>
          <p:nvPr/>
        </p:nvSpPr>
        <p:spPr>
          <a:xfrm>
            <a:off x="7498236" y="4701934"/>
            <a:ext cx="669303" cy="704797"/>
          </a:xfrm>
          <a:prstGeom prst="ellipse">
            <a:avLst/>
          </a:prstGeom>
          <a:solidFill>
            <a:srgbClr val="EC93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2">
                    <a:lumMod val="75000"/>
                  </a:schemeClr>
                </a:solidFill>
                <a:latin typeface="Titillium"/>
              </a:rPr>
              <a:t>S1</a:t>
            </a:r>
          </a:p>
        </p:txBody>
      </p:sp>
      <p:sp>
        <p:nvSpPr>
          <p:cNvPr id="4" name="Oval 3">
            <a:extLst>
              <a:ext uri="{FF2B5EF4-FFF2-40B4-BE49-F238E27FC236}">
                <a16:creationId xmlns:a16="http://schemas.microsoft.com/office/drawing/2014/main" id="{2ED4C76A-9A43-4AB6-9CE4-8953D07079A4}"/>
              </a:ext>
            </a:extLst>
          </p:cNvPr>
          <p:cNvSpPr/>
          <p:nvPr/>
        </p:nvSpPr>
        <p:spPr>
          <a:xfrm>
            <a:off x="7504521" y="3096122"/>
            <a:ext cx="669303" cy="704797"/>
          </a:xfrm>
          <a:prstGeom prst="ellipse">
            <a:avLst/>
          </a:prstGeom>
          <a:solidFill>
            <a:srgbClr val="EC93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2">
                    <a:lumMod val="75000"/>
                  </a:schemeClr>
                </a:solidFill>
                <a:latin typeface="Titillium"/>
              </a:rPr>
              <a:t>S2</a:t>
            </a:r>
          </a:p>
        </p:txBody>
      </p:sp>
      <p:sp>
        <p:nvSpPr>
          <p:cNvPr id="9" name="Oval 8">
            <a:extLst>
              <a:ext uri="{FF2B5EF4-FFF2-40B4-BE49-F238E27FC236}">
                <a16:creationId xmlns:a16="http://schemas.microsoft.com/office/drawing/2014/main" id="{B1936C3F-DC28-4BB5-813D-51E47081D3EB}"/>
              </a:ext>
            </a:extLst>
          </p:cNvPr>
          <p:cNvSpPr/>
          <p:nvPr/>
        </p:nvSpPr>
        <p:spPr>
          <a:xfrm>
            <a:off x="7498237" y="1479317"/>
            <a:ext cx="669303" cy="704797"/>
          </a:xfrm>
          <a:prstGeom prst="ellipse">
            <a:avLst/>
          </a:prstGeom>
          <a:solidFill>
            <a:srgbClr val="EC93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2">
                    <a:lumMod val="75000"/>
                  </a:schemeClr>
                </a:solidFill>
                <a:latin typeface="Titillium"/>
              </a:rPr>
              <a:t>S3</a:t>
            </a:r>
          </a:p>
        </p:txBody>
      </p:sp>
      <p:sp>
        <p:nvSpPr>
          <p:cNvPr id="11" name="Oval 10">
            <a:extLst>
              <a:ext uri="{FF2B5EF4-FFF2-40B4-BE49-F238E27FC236}">
                <a16:creationId xmlns:a16="http://schemas.microsoft.com/office/drawing/2014/main" id="{4EBA368E-87BE-4A4A-AB7F-5DBACECCA98E}"/>
              </a:ext>
            </a:extLst>
          </p:cNvPr>
          <p:cNvSpPr/>
          <p:nvPr/>
        </p:nvSpPr>
        <p:spPr>
          <a:xfrm>
            <a:off x="6173730" y="1479318"/>
            <a:ext cx="669303" cy="704797"/>
          </a:xfrm>
          <a:prstGeom prst="ellipse">
            <a:avLst/>
          </a:prstGeom>
          <a:solidFill>
            <a:srgbClr val="EC93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2">
                    <a:lumMod val="75000"/>
                  </a:schemeClr>
                </a:solidFill>
                <a:latin typeface="Titillium"/>
              </a:rPr>
              <a:t>S3</a:t>
            </a:r>
          </a:p>
        </p:txBody>
      </p:sp>
      <p:sp>
        <p:nvSpPr>
          <p:cNvPr id="13" name="Oval 12">
            <a:extLst>
              <a:ext uri="{FF2B5EF4-FFF2-40B4-BE49-F238E27FC236}">
                <a16:creationId xmlns:a16="http://schemas.microsoft.com/office/drawing/2014/main" id="{2DADADCA-47AB-45CE-9125-B8D2B7AB6EAB}"/>
              </a:ext>
            </a:extLst>
          </p:cNvPr>
          <p:cNvSpPr/>
          <p:nvPr/>
        </p:nvSpPr>
        <p:spPr>
          <a:xfrm>
            <a:off x="6173730" y="3090626"/>
            <a:ext cx="669303" cy="704797"/>
          </a:xfrm>
          <a:prstGeom prst="ellipse">
            <a:avLst/>
          </a:prstGeom>
          <a:solidFill>
            <a:srgbClr val="EC93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2">
                    <a:lumMod val="75000"/>
                  </a:schemeClr>
                </a:solidFill>
                <a:latin typeface="Titillium"/>
              </a:rPr>
              <a:t>S2</a:t>
            </a:r>
          </a:p>
        </p:txBody>
      </p:sp>
      <p:sp>
        <p:nvSpPr>
          <p:cNvPr id="15" name="Oval 14">
            <a:extLst>
              <a:ext uri="{FF2B5EF4-FFF2-40B4-BE49-F238E27FC236}">
                <a16:creationId xmlns:a16="http://schemas.microsoft.com/office/drawing/2014/main" id="{6634E2CE-55AF-4A38-874A-932F6FC87C8E}"/>
              </a:ext>
            </a:extLst>
          </p:cNvPr>
          <p:cNvSpPr/>
          <p:nvPr/>
        </p:nvSpPr>
        <p:spPr>
          <a:xfrm>
            <a:off x="6173730" y="4701934"/>
            <a:ext cx="669303" cy="704797"/>
          </a:xfrm>
          <a:prstGeom prst="ellipse">
            <a:avLst/>
          </a:prstGeom>
          <a:solidFill>
            <a:srgbClr val="EC93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2">
                    <a:lumMod val="75000"/>
                  </a:schemeClr>
                </a:solidFill>
                <a:latin typeface="Titillium"/>
              </a:rPr>
              <a:t>S1</a:t>
            </a:r>
          </a:p>
        </p:txBody>
      </p:sp>
      <p:sp>
        <p:nvSpPr>
          <p:cNvPr id="17" name="Oval 16">
            <a:extLst>
              <a:ext uri="{FF2B5EF4-FFF2-40B4-BE49-F238E27FC236}">
                <a16:creationId xmlns:a16="http://schemas.microsoft.com/office/drawing/2014/main" id="{EA61B5B2-C075-4D41-B6EC-6A62DDE33F87}"/>
              </a:ext>
            </a:extLst>
          </p:cNvPr>
          <p:cNvSpPr/>
          <p:nvPr/>
        </p:nvSpPr>
        <p:spPr>
          <a:xfrm>
            <a:off x="8822741" y="4701934"/>
            <a:ext cx="669303" cy="704797"/>
          </a:xfrm>
          <a:prstGeom prst="ellipse">
            <a:avLst/>
          </a:prstGeom>
          <a:solidFill>
            <a:srgbClr val="EC93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2">
                    <a:lumMod val="75000"/>
                  </a:schemeClr>
                </a:solidFill>
                <a:latin typeface="Titillium"/>
              </a:rPr>
              <a:t>S1</a:t>
            </a:r>
          </a:p>
        </p:txBody>
      </p:sp>
      <p:sp>
        <p:nvSpPr>
          <p:cNvPr id="19" name="Oval 18">
            <a:extLst>
              <a:ext uri="{FF2B5EF4-FFF2-40B4-BE49-F238E27FC236}">
                <a16:creationId xmlns:a16="http://schemas.microsoft.com/office/drawing/2014/main" id="{03085654-B224-42A5-9508-DB438A6C4354}"/>
              </a:ext>
            </a:extLst>
          </p:cNvPr>
          <p:cNvSpPr/>
          <p:nvPr/>
        </p:nvSpPr>
        <p:spPr>
          <a:xfrm>
            <a:off x="8829026" y="3096122"/>
            <a:ext cx="669303" cy="704797"/>
          </a:xfrm>
          <a:prstGeom prst="ellipse">
            <a:avLst/>
          </a:prstGeom>
          <a:solidFill>
            <a:srgbClr val="EC93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2">
                    <a:lumMod val="75000"/>
                  </a:schemeClr>
                </a:solidFill>
                <a:latin typeface="Titillium"/>
              </a:rPr>
              <a:t>S2</a:t>
            </a:r>
          </a:p>
        </p:txBody>
      </p:sp>
      <p:sp>
        <p:nvSpPr>
          <p:cNvPr id="21" name="Oval 20">
            <a:extLst>
              <a:ext uri="{FF2B5EF4-FFF2-40B4-BE49-F238E27FC236}">
                <a16:creationId xmlns:a16="http://schemas.microsoft.com/office/drawing/2014/main" id="{4EFAE6D7-3424-403D-98A9-38DBD1293F49}"/>
              </a:ext>
            </a:extLst>
          </p:cNvPr>
          <p:cNvSpPr/>
          <p:nvPr/>
        </p:nvSpPr>
        <p:spPr>
          <a:xfrm>
            <a:off x="8822742" y="1479317"/>
            <a:ext cx="669303" cy="704797"/>
          </a:xfrm>
          <a:prstGeom prst="ellipse">
            <a:avLst/>
          </a:prstGeom>
          <a:solidFill>
            <a:srgbClr val="EC93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2">
                    <a:lumMod val="75000"/>
                  </a:schemeClr>
                </a:solidFill>
                <a:latin typeface="Titillium"/>
              </a:rPr>
              <a:t>S3</a:t>
            </a:r>
          </a:p>
        </p:txBody>
      </p:sp>
      <p:sp>
        <p:nvSpPr>
          <p:cNvPr id="23" name="Oval 22">
            <a:extLst>
              <a:ext uri="{FF2B5EF4-FFF2-40B4-BE49-F238E27FC236}">
                <a16:creationId xmlns:a16="http://schemas.microsoft.com/office/drawing/2014/main" id="{A6F3C59E-34CB-4A2F-81A8-8F2065B9E8F0}"/>
              </a:ext>
            </a:extLst>
          </p:cNvPr>
          <p:cNvSpPr/>
          <p:nvPr/>
        </p:nvSpPr>
        <p:spPr>
          <a:xfrm>
            <a:off x="10147246" y="4701934"/>
            <a:ext cx="669303" cy="704797"/>
          </a:xfrm>
          <a:prstGeom prst="ellipse">
            <a:avLst/>
          </a:prstGeom>
          <a:solidFill>
            <a:srgbClr val="EC93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2">
                    <a:lumMod val="75000"/>
                  </a:schemeClr>
                </a:solidFill>
                <a:latin typeface="Titillium"/>
              </a:rPr>
              <a:t>S1</a:t>
            </a:r>
          </a:p>
        </p:txBody>
      </p:sp>
      <p:sp>
        <p:nvSpPr>
          <p:cNvPr id="24" name="TextBox 23">
            <a:extLst>
              <a:ext uri="{FF2B5EF4-FFF2-40B4-BE49-F238E27FC236}">
                <a16:creationId xmlns:a16="http://schemas.microsoft.com/office/drawing/2014/main" id="{78D023B2-8C46-44B7-BCDD-B1F407B055B8}"/>
              </a:ext>
            </a:extLst>
          </p:cNvPr>
          <p:cNvSpPr txBox="1"/>
          <p:nvPr/>
        </p:nvSpPr>
        <p:spPr>
          <a:xfrm>
            <a:off x="6173730" y="5731497"/>
            <a:ext cx="5025313" cy="369332"/>
          </a:xfrm>
          <a:prstGeom prst="rect">
            <a:avLst/>
          </a:prstGeom>
          <a:noFill/>
        </p:spPr>
        <p:txBody>
          <a:bodyPr wrap="square" rtlCol="0">
            <a:spAutoFit/>
          </a:bodyPr>
          <a:lstStyle/>
          <a:p>
            <a:r>
              <a:rPr lang="en-IN" b="1" dirty="0"/>
              <a:t>BELL 	        RING             CHURCH          SUNDAY</a:t>
            </a:r>
          </a:p>
        </p:txBody>
      </p:sp>
      <p:sp>
        <p:nvSpPr>
          <p:cNvPr id="25" name="Rectangle: Rounded Corners 24">
            <a:extLst>
              <a:ext uri="{FF2B5EF4-FFF2-40B4-BE49-F238E27FC236}">
                <a16:creationId xmlns:a16="http://schemas.microsoft.com/office/drawing/2014/main" id="{623C8216-A781-4996-A18A-E1CB4764D955}"/>
              </a:ext>
            </a:extLst>
          </p:cNvPr>
          <p:cNvSpPr/>
          <p:nvPr/>
        </p:nvSpPr>
        <p:spPr>
          <a:xfrm>
            <a:off x="5980480" y="1293435"/>
            <a:ext cx="1055802" cy="506291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7A36BC90-6804-47E6-98B4-9B6A915A2968}"/>
              </a:ext>
            </a:extLst>
          </p:cNvPr>
          <p:cNvSpPr/>
          <p:nvPr/>
        </p:nvSpPr>
        <p:spPr>
          <a:xfrm>
            <a:off x="7304986" y="1293435"/>
            <a:ext cx="1055802" cy="506291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id="{77229977-322F-4C58-A94F-8DF2571AE1A1}"/>
              </a:ext>
            </a:extLst>
          </p:cNvPr>
          <p:cNvSpPr/>
          <p:nvPr/>
        </p:nvSpPr>
        <p:spPr>
          <a:xfrm>
            <a:off x="8635648" y="1293434"/>
            <a:ext cx="1055802" cy="506291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Rounded Corners 30">
            <a:extLst>
              <a:ext uri="{FF2B5EF4-FFF2-40B4-BE49-F238E27FC236}">
                <a16:creationId xmlns:a16="http://schemas.microsoft.com/office/drawing/2014/main" id="{D557ACA7-E67C-49F5-A352-3011B328F488}"/>
              </a:ext>
            </a:extLst>
          </p:cNvPr>
          <p:cNvSpPr/>
          <p:nvPr/>
        </p:nvSpPr>
        <p:spPr>
          <a:xfrm>
            <a:off x="9958017" y="1293434"/>
            <a:ext cx="1055802" cy="506291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F08E00D2-1386-4666-948A-26D69DD47CCB}"/>
              </a:ext>
            </a:extLst>
          </p:cNvPr>
          <p:cNvCxnSpPr>
            <a:stCxn id="11" idx="6"/>
            <a:endCxn id="9" idx="2"/>
          </p:cNvCxnSpPr>
          <p:nvPr/>
        </p:nvCxnSpPr>
        <p:spPr>
          <a:xfrm flipV="1">
            <a:off x="6843033" y="1831716"/>
            <a:ext cx="655204"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44ECF17-CFE0-4613-AF06-77469C91D713}"/>
              </a:ext>
            </a:extLst>
          </p:cNvPr>
          <p:cNvCxnSpPr>
            <a:stCxn id="13" idx="6"/>
            <a:endCxn id="4" idx="2"/>
          </p:cNvCxnSpPr>
          <p:nvPr/>
        </p:nvCxnSpPr>
        <p:spPr>
          <a:xfrm>
            <a:off x="6843033" y="3443025"/>
            <a:ext cx="661488" cy="549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19F14D5-44DE-4402-A8A5-31AB029B41A5}"/>
              </a:ext>
            </a:extLst>
          </p:cNvPr>
          <p:cNvCxnSpPr>
            <a:stCxn id="15" idx="6"/>
            <a:endCxn id="3" idx="2"/>
          </p:cNvCxnSpPr>
          <p:nvPr/>
        </p:nvCxnSpPr>
        <p:spPr>
          <a:xfrm>
            <a:off x="6843033" y="5054333"/>
            <a:ext cx="6552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3F57020-5A3D-40AC-A2F3-3B15DAB4E982}"/>
              </a:ext>
            </a:extLst>
          </p:cNvPr>
          <p:cNvCxnSpPr>
            <a:cxnSpLocks/>
            <a:stCxn id="11" idx="6"/>
            <a:endCxn id="4" idx="2"/>
          </p:cNvCxnSpPr>
          <p:nvPr/>
        </p:nvCxnSpPr>
        <p:spPr>
          <a:xfrm>
            <a:off x="6843033" y="1831717"/>
            <a:ext cx="661488" cy="161680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04C0C03-6568-49BC-AF13-9A7FAD7E95A6}"/>
              </a:ext>
            </a:extLst>
          </p:cNvPr>
          <p:cNvCxnSpPr>
            <a:stCxn id="11" idx="6"/>
            <a:endCxn id="3" idx="2"/>
          </p:cNvCxnSpPr>
          <p:nvPr/>
        </p:nvCxnSpPr>
        <p:spPr>
          <a:xfrm>
            <a:off x="6843033" y="1831717"/>
            <a:ext cx="655203" cy="322261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43A3D87-7413-42BD-8B3F-4DC315F7B57D}"/>
              </a:ext>
            </a:extLst>
          </p:cNvPr>
          <p:cNvCxnSpPr>
            <a:stCxn id="13" idx="6"/>
            <a:endCxn id="9" idx="2"/>
          </p:cNvCxnSpPr>
          <p:nvPr/>
        </p:nvCxnSpPr>
        <p:spPr>
          <a:xfrm flipV="1">
            <a:off x="6843033" y="1831716"/>
            <a:ext cx="655204" cy="161130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BE4A1AE-0824-4AF7-8B32-DEC800C45526}"/>
              </a:ext>
            </a:extLst>
          </p:cNvPr>
          <p:cNvCxnSpPr>
            <a:stCxn id="13" idx="6"/>
            <a:endCxn id="3" idx="2"/>
          </p:cNvCxnSpPr>
          <p:nvPr/>
        </p:nvCxnSpPr>
        <p:spPr>
          <a:xfrm>
            <a:off x="6843033" y="3443025"/>
            <a:ext cx="655203" cy="1611308"/>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A72514C-4373-4AC2-BD89-8EEB52708ED5}"/>
              </a:ext>
            </a:extLst>
          </p:cNvPr>
          <p:cNvCxnSpPr>
            <a:stCxn id="15" idx="6"/>
            <a:endCxn id="4" idx="2"/>
          </p:cNvCxnSpPr>
          <p:nvPr/>
        </p:nvCxnSpPr>
        <p:spPr>
          <a:xfrm flipV="1">
            <a:off x="6843033" y="3448521"/>
            <a:ext cx="661488" cy="160581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55E4757-B18A-470D-A7C8-880CABC8A711}"/>
              </a:ext>
            </a:extLst>
          </p:cNvPr>
          <p:cNvCxnSpPr>
            <a:stCxn id="15" idx="6"/>
            <a:endCxn id="9" idx="2"/>
          </p:cNvCxnSpPr>
          <p:nvPr/>
        </p:nvCxnSpPr>
        <p:spPr>
          <a:xfrm flipV="1">
            <a:off x="6843033" y="1831716"/>
            <a:ext cx="655204" cy="322261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511312-F711-4598-A869-BD4732B15900}"/>
              </a:ext>
            </a:extLst>
          </p:cNvPr>
          <p:cNvCxnSpPr/>
          <p:nvPr/>
        </p:nvCxnSpPr>
        <p:spPr>
          <a:xfrm flipV="1">
            <a:off x="8163328" y="1828974"/>
            <a:ext cx="655204"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F1FC760-0827-4D10-B87B-5A89F1F30A06}"/>
              </a:ext>
            </a:extLst>
          </p:cNvPr>
          <p:cNvCxnSpPr/>
          <p:nvPr/>
        </p:nvCxnSpPr>
        <p:spPr>
          <a:xfrm>
            <a:off x="8163328" y="3440283"/>
            <a:ext cx="661488" cy="549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3D59F1D-084B-42CC-BF5A-1E4CCF7D40BD}"/>
              </a:ext>
            </a:extLst>
          </p:cNvPr>
          <p:cNvCxnSpPr/>
          <p:nvPr/>
        </p:nvCxnSpPr>
        <p:spPr>
          <a:xfrm>
            <a:off x="8163328" y="5051591"/>
            <a:ext cx="6552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3B63CA9-4464-42DC-9D13-D06388FEB4EC}"/>
              </a:ext>
            </a:extLst>
          </p:cNvPr>
          <p:cNvCxnSpPr>
            <a:cxnSpLocks/>
          </p:cNvCxnSpPr>
          <p:nvPr/>
        </p:nvCxnSpPr>
        <p:spPr>
          <a:xfrm>
            <a:off x="8163328" y="1828975"/>
            <a:ext cx="661488" cy="161680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A4BB7A1-3EB3-4F1A-9D3F-B1B552C65ACA}"/>
              </a:ext>
            </a:extLst>
          </p:cNvPr>
          <p:cNvCxnSpPr/>
          <p:nvPr/>
        </p:nvCxnSpPr>
        <p:spPr>
          <a:xfrm>
            <a:off x="8163328" y="1828975"/>
            <a:ext cx="655203" cy="322261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958C7BC-D476-4441-BF5C-5B983A9C4DB5}"/>
              </a:ext>
            </a:extLst>
          </p:cNvPr>
          <p:cNvCxnSpPr/>
          <p:nvPr/>
        </p:nvCxnSpPr>
        <p:spPr>
          <a:xfrm flipV="1">
            <a:off x="8163328" y="1828974"/>
            <a:ext cx="655204" cy="161130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7375E34-4089-4654-9DFA-532C7FDAF0BA}"/>
              </a:ext>
            </a:extLst>
          </p:cNvPr>
          <p:cNvCxnSpPr/>
          <p:nvPr/>
        </p:nvCxnSpPr>
        <p:spPr>
          <a:xfrm>
            <a:off x="8163328" y="3440283"/>
            <a:ext cx="655203" cy="1611308"/>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CC995DB-6A0C-48AB-AA02-B994FFA05800}"/>
              </a:ext>
            </a:extLst>
          </p:cNvPr>
          <p:cNvCxnSpPr/>
          <p:nvPr/>
        </p:nvCxnSpPr>
        <p:spPr>
          <a:xfrm flipV="1">
            <a:off x="8163328" y="3445779"/>
            <a:ext cx="661488" cy="160581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026D011-FC31-40DF-80BC-F0DC56F1BE74}"/>
              </a:ext>
            </a:extLst>
          </p:cNvPr>
          <p:cNvCxnSpPr/>
          <p:nvPr/>
        </p:nvCxnSpPr>
        <p:spPr>
          <a:xfrm flipV="1">
            <a:off x="8163328" y="1828974"/>
            <a:ext cx="655204" cy="322261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A57B996-A986-48CF-ABFE-9D77CB4E4A49}"/>
              </a:ext>
            </a:extLst>
          </p:cNvPr>
          <p:cNvCxnSpPr>
            <a:stCxn id="21" idx="6"/>
            <a:endCxn id="23" idx="2"/>
          </p:cNvCxnSpPr>
          <p:nvPr/>
        </p:nvCxnSpPr>
        <p:spPr>
          <a:xfrm>
            <a:off x="9492045" y="1831716"/>
            <a:ext cx="655201" cy="322261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7431880-B6AB-4545-A6F1-74342637A5F9}"/>
              </a:ext>
            </a:extLst>
          </p:cNvPr>
          <p:cNvCxnSpPr>
            <a:stCxn id="19" idx="6"/>
            <a:endCxn id="23" idx="2"/>
          </p:cNvCxnSpPr>
          <p:nvPr/>
        </p:nvCxnSpPr>
        <p:spPr>
          <a:xfrm>
            <a:off x="9498329" y="3448521"/>
            <a:ext cx="648917" cy="16058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C7DE05C-98C6-429D-85A5-91E92194A088}"/>
              </a:ext>
            </a:extLst>
          </p:cNvPr>
          <p:cNvCxnSpPr>
            <a:stCxn id="17" idx="6"/>
            <a:endCxn id="23" idx="2"/>
          </p:cNvCxnSpPr>
          <p:nvPr/>
        </p:nvCxnSpPr>
        <p:spPr>
          <a:xfrm>
            <a:off x="9492044" y="5054333"/>
            <a:ext cx="65520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D2AE71B5-0148-43F4-92CE-8B32CE2AE1B6}"/>
              </a:ext>
            </a:extLst>
          </p:cNvPr>
          <p:cNvSpPr txBox="1"/>
          <p:nvPr/>
        </p:nvSpPr>
        <p:spPr>
          <a:xfrm>
            <a:off x="6248959" y="2849712"/>
            <a:ext cx="508185" cy="307777"/>
          </a:xfrm>
          <a:prstGeom prst="rect">
            <a:avLst/>
          </a:prstGeom>
          <a:noFill/>
        </p:spPr>
        <p:txBody>
          <a:bodyPr wrap="square" rtlCol="0">
            <a:spAutoFit/>
          </a:bodyPr>
          <a:lstStyle/>
          <a:p>
            <a:r>
              <a:rPr lang="en-IN" sz="1400" b="1" dirty="0"/>
              <a:t>0.49</a:t>
            </a:r>
          </a:p>
        </p:txBody>
      </p:sp>
      <p:sp>
        <p:nvSpPr>
          <p:cNvPr id="67" name="TextBox 66">
            <a:extLst>
              <a:ext uri="{FF2B5EF4-FFF2-40B4-BE49-F238E27FC236}">
                <a16:creationId xmlns:a16="http://schemas.microsoft.com/office/drawing/2014/main" id="{798FBF72-DA2F-478D-9BD6-2A923022DBBA}"/>
              </a:ext>
            </a:extLst>
          </p:cNvPr>
          <p:cNvSpPr txBox="1"/>
          <p:nvPr/>
        </p:nvSpPr>
        <p:spPr>
          <a:xfrm>
            <a:off x="6248959" y="4464572"/>
            <a:ext cx="508185" cy="307777"/>
          </a:xfrm>
          <a:prstGeom prst="rect">
            <a:avLst/>
          </a:prstGeom>
          <a:noFill/>
        </p:spPr>
        <p:txBody>
          <a:bodyPr wrap="square" rtlCol="0">
            <a:spAutoFit/>
          </a:bodyPr>
          <a:lstStyle/>
          <a:p>
            <a:r>
              <a:rPr lang="en-IN" sz="1400" b="1" dirty="0"/>
              <a:t>0.92</a:t>
            </a:r>
          </a:p>
        </p:txBody>
      </p:sp>
      <p:sp>
        <p:nvSpPr>
          <p:cNvPr id="69" name="TextBox 68">
            <a:extLst>
              <a:ext uri="{FF2B5EF4-FFF2-40B4-BE49-F238E27FC236}">
                <a16:creationId xmlns:a16="http://schemas.microsoft.com/office/drawing/2014/main" id="{ADB97F1D-1C00-447B-8B75-ECD7C1A7774E}"/>
              </a:ext>
            </a:extLst>
          </p:cNvPr>
          <p:cNvSpPr txBox="1"/>
          <p:nvPr/>
        </p:nvSpPr>
        <p:spPr>
          <a:xfrm>
            <a:off x="7581049" y="1223524"/>
            <a:ext cx="508185" cy="307777"/>
          </a:xfrm>
          <a:prstGeom prst="rect">
            <a:avLst/>
          </a:prstGeom>
          <a:noFill/>
        </p:spPr>
        <p:txBody>
          <a:bodyPr wrap="square" rtlCol="0">
            <a:spAutoFit/>
          </a:bodyPr>
          <a:lstStyle/>
          <a:p>
            <a:r>
              <a:rPr lang="en-IN" sz="1400" b="1" dirty="0"/>
              <a:t>0.97</a:t>
            </a:r>
          </a:p>
        </p:txBody>
      </p:sp>
      <p:sp>
        <p:nvSpPr>
          <p:cNvPr id="71" name="TextBox 70">
            <a:extLst>
              <a:ext uri="{FF2B5EF4-FFF2-40B4-BE49-F238E27FC236}">
                <a16:creationId xmlns:a16="http://schemas.microsoft.com/office/drawing/2014/main" id="{4CC3C9DE-DCFB-4262-AE41-4116699F5545}"/>
              </a:ext>
            </a:extLst>
          </p:cNvPr>
          <p:cNvSpPr txBox="1"/>
          <p:nvPr/>
        </p:nvSpPr>
        <p:spPr>
          <a:xfrm>
            <a:off x="7598511" y="2831518"/>
            <a:ext cx="508185" cy="307777"/>
          </a:xfrm>
          <a:prstGeom prst="rect">
            <a:avLst/>
          </a:prstGeom>
          <a:noFill/>
        </p:spPr>
        <p:txBody>
          <a:bodyPr wrap="square" rtlCol="0">
            <a:spAutoFit/>
          </a:bodyPr>
          <a:lstStyle/>
          <a:p>
            <a:r>
              <a:rPr lang="en-IN" sz="1400" b="1" dirty="0"/>
              <a:t>0.35</a:t>
            </a:r>
          </a:p>
        </p:txBody>
      </p:sp>
      <p:sp>
        <p:nvSpPr>
          <p:cNvPr id="73" name="TextBox 72">
            <a:extLst>
              <a:ext uri="{FF2B5EF4-FFF2-40B4-BE49-F238E27FC236}">
                <a16:creationId xmlns:a16="http://schemas.microsoft.com/office/drawing/2014/main" id="{84D9B454-2AFB-4507-86EF-4A6D1E43CBDE}"/>
              </a:ext>
            </a:extLst>
          </p:cNvPr>
          <p:cNvSpPr txBox="1"/>
          <p:nvPr/>
        </p:nvSpPr>
        <p:spPr>
          <a:xfrm>
            <a:off x="7598510" y="4420390"/>
            <a:ext cx="508185" cy="307777"/>
          </a:xfrm>
          <a:prstGeom prst="rect">
            <a:avLst/>
          </a:prstGeom>
          <a:noFill/>
        </p:spPr>
        <p:txBody>
          <a:bodyPr wrap="square" rtlCol="0">
            <a:spAutoFit/>
          </a:bodyPr>
          <a:lstStyle/>
          <a:p>
            <a:r>
              <a:rPr lang="en-IN" sz="1400" b="1" dirty="0"/>
              <a:t>0.56</a:t>
            </a:r>
          </a:p>
        </p:txBody>
      </p:sp>
      <p:sp>
        <p:nvSpPr>
          <p:cNvPr id="75" name="TextBox 74">
            <a:extLst>
              <a:ext uri="{FF2B5EF4-FFF2-40B4-BE49-F238E27FC236}">
                <a16:creationId xmlns:a16="http://schemas.microsoft.com/office/drawing/2014/main" id="{8EE73F4D-F82F-4EE6-B03F-8A7D7085D361}"/>
              </a:ext>
            </a:extLst>
          </p:cNvPr>
          <p:cNvSpPr txBox="1"/>
          <p:nvPr/>
        </p:nvSpPr>
        <p:spPr>
          <a:xfrm>
            <a:off x="8918515" y="1234914"/>
            <a:ext cx="508185" cy="307777"/>
          </a:xfrm>
          <a:prstGeom prst="rect">
            <a:avLst/>
          </a:prstGeom>
          <a:noFill/>
        </p:spPr>
        <p:txBody>
          <a:bodyPr wrap="square" rtlCol="0">
            <a:spAutoFit/>
          </a:bodyPr>
          <a:lstStyle/>
          <a:p>
            <a:r>
              <a:rPr lang="en-IN" sz="1400" b="1" dirty="0"/>
              <a:t>0.42</a:t>
            </a:r>
          </a:p>
        </p:txBody>
      </p:sp>
      <p:sp>
        <p:nvSpPr>
          <p:cNvPr id="77" name="TextBox 76">
            <a:extLst>
              <a:ext uri="{FF2B5EF4-FFF2-40B4-BE49-F238E27FC236}">
                <a16:creationId xmlns:a16="http://schemas.microsoft.com/office/drawing/2014/main" id="{9AFD7BEA-2FAE-4955-BECD-CBC376EA80B5}"/>
              </a:ext>
            </a:extLst>
          </p:cNvPr>
          <p:cNvSpPr txBox="1"/>
          <p:nvPr/>
        </p:nvSpPr>
        <p:spPr>
          <a:xfrm>
            <a:off x="8918514" y="2849711"/>
            <a:ext cx="508185" cy="307777"/>
          </a:xfrm>
          <a:prstGeom prst="rect">
            <a:avLst/>
          </a:prstGeom>
          <a:noFill/>
        </p:spPr>
        <p:txBody>
          <a:bodyPr wrap="square" rtlCol="0">
            <a:spAutoFit/>
          </a:bodyPr>
          <a:lstStyle/>
          <a:p>
            <a:r>
              <a:rPr lang="en-IN" sz="1400" b="1" dirty="0"/>
              <a:t>0.63</a:t>
            </a:r>
          </a:p>
        </p:txBody>
      </p:sp>
      <p:sp>
        <p:nvSpPr>
          <p:cNvPr id="79" name="TextBox 78">
            <a:extLst>
              <a:ext uri="{FF2B5EF4-FFF2-40B4-BE49-F238E27FC236}">
                <a16:creationId xmlns:a16="http://schemas.microsoft.com/office/drawing/2014/main" id="{ED906CCA-C49C-4796-85C3-8FB34F038E68}"/>
              </a:ext>
            </a:extLst>
          </p:cNvPr>
          <p:cNvSpPr txBox="1"/>
          <p:nvPr/>
        </p:nvSpPr>
        <p:spPr>
          <a:xfrm>
            <a:off x="8929173" y="4424714"/>
            <a:ext cx="508185" cy="307777"/>
          </a:xfrm>
          <a:prstGeom prst="rect">
            <a:avLst/>
          </a:prstGeom>
          <a:noFill/>
        </p:spPr>
        <p:txBody>
          <a:bodyPr wrap="square" rtlCol="0">
            <a:spAutoFit/>
          </a:bodyPr>
          <a:lstStyle/>
          <a:p>
            <a:r>
              <a:rPr lang="en-IN" sz="1400" b="1" dirty="0"/>
              <a:t>0.58</a:t>
            </a:r>
          </a:p>
        </p:txBody>
      </p:sp>
      <p:sp>
        <p:nvSpPr>
          <p:cNvPr id="81" name="TextBox 80">
            <a:extLst>
              <a:ext uri="{FF2B5EF4-FFF2-40B4-BE49-F238E27FC236}">
                <a16:creationId xmlns:a16="http://schemas.microsoft.com/office/drawing/2014/main" id="{E2183997-431E-4A94-A906-BF6BA7D8519D}"/>
              </a:ext>
            </a:extLst>
          </p:cNvPr>
          <p:cNvSpPr txBox="1"/>
          <p:nvPr/>
        </p:nvSpPr>
        <p:spPr>
          <a:xfrm>
            <a:off x="10230880" y="4464572"/>
            <a:ext cx="508185" cy="307777"/>
          </a:xfrm>
          <a:prstGeom prst="rect">
            <a:avLst/>
          </a:prstGeom>
          <a:noFill/>
        </p:spPr>
        <p:txBody>
          <a:bodyPr wrap="square" rtlCol="0">
            <a:spAutoFit/>
          </a:bodyPr>
          <a:lstStyle/>
          <a:p>
            <a:r>
              <a:rPr lang="en-IN" sz="1400" b="1" dirty="0"/>
              <a:t>0.67</a:t>
            </a:r>
          </a:p>
        </p:txBody>
      </p:sp>
      <p:sp>
        <p:nvSpPr>
          <p:cNvPr id="83" name="TextBox 82">
            <a:extLst>
              <a:ext uri="{FF2B5EF4-FFF2-40B4-BE49-F238E27FC236}">
                <a16:creationId xmlns:a16="http://schemas.microsoft.com/office/drawing/2014/main" id="{E46E9129-6C23-459F-9DFA-CF22F6313782}"/>
              </a:ext>
            </a:extLst>
          </p:cNvPr>
          <p:cNvSpPr txBox="1"/>
          <p:nvPr/>
        </p:nvSpPr>
        <p:spPr>
          <a:xfrm>
            <a:off x="6261044" y="1223797"/>
            <a:ext cx="508185" cy="307777"/>
          </a:xfrm>
          <a:prstGeom prst="rect">
            <a:avLst/>
          </a:prstGeom>
          <a:noFill/>
        </p:spPr>
        <p:txBody>
          <a:bodyPr wrap="square" rtlCol="0">
            <a:spAutoFit/>
          </a:bodyPr>
          <a:lstStyle/>
          <a:p>
            <a:r>
              <a:rPr lang="en-IN" sz="1400" b="1" dirty="0"/>
              <a:t>0.46</a:t>
            </a:r>
          </a:p>
        </p:txBody>
      </p:sp>
      <p:pic>
        <p:nvPicPr>
          <p:cNvPr id="6" name="Picture 5">
            <a:extLst>
              <a:ext uri="{FF2B5EF4-FFF2-40B4-BE49-F238E27FC236}">
                <a16:creationId xmlns:a16="http://schemas.microsoft.com/office/drawing/2014/main" id="{46D01DEF-DF70-4DE5-A613-77FD4599769A}"/>
              </a:ext>
            </a:extLst>
          </p:cNvPr>
          <p:cNvPicPr>
            <a:picLocks noChangeAspect="1"/>
          </p:cNvPicPr>
          <p:nvPr/>
        </p:nvPicPr>
        <p:blipFill>
          <a:blip r:embed="rId3"/>
          <a:stretch>
            <a:fillRect/>
          </a:stretch>
        </p:blipFill>
        <p:spPr>
          <a:xfrm>
            <a:off x="0" y="0"/>
            <a:ext cx="1132786" cy="1281270"/>
          </a:xfrm>
          <a:prstGeom prst="rect">
            <a:avLst/>
          </a:prstGeom>
        </p:spPr>
      </p:pic>
      <p:sp>
        <p:nvSpPr>
          <p:cNvPr id="10" name="Date Placeholder 9">
            <a:extLst>
              <a:ext uri="{FF2B5EF4-FFF2-40B4-BE49-F238E27FC236}">
                <a16:creationId xmlns:a16="http://schemas.microsoft.com/office/drawing/2014/main" id="{4A8BD238-A63F-4E35-9312-B38450E987D9}"/>
              </a:ext>
            </a:extLst>
          </p:cNvPr>
          <p:cNvSpPr>
            <a:spLocks noGrp="1"/>
          </p:cNvSpPr>
          <p:nvPr>
            <p:ph type="dt" sz="half" idx="10"/>
          </p:nvPr>
        </p:nvSpPr>
        <p:spPr/>
        <p:txBody>
          <a:bodyPr/>
          <a:lstStyle/>
          <a:p>
            <a:fld id="{8ECA424A-DF33-455D-A85A-87F72AE827FB}" type="datetime1">
              <a:rPr lang="en-IN" smtClean="0"/>
              <a:t>05-11-2020</a:t>
            </a:fld>
            <a:endParaRPr lang="en-IN"/>
          </a:p>
        </p:txBody>
      </p:sp>
      <p:sp>
        <p:nvSpPr>
          <p:cNvPr id="14" name="Footer Placeholder 13">
            <a:extLst>
              <a:ext uri="{FF2B5EF4-FFF2-40B4-BE49-F238E27FC236}">
                <a16:creationId xmlns:a16="http://schemas.microsoft.com/office/drawing/2014/main" id="{2A07174E-65BD-4B78-8D6F-76092C6F7575}"/>
              </a:ext>
            </a:extLst>
          </p:cNvPr>
          <p:cNvSpPr>
            <a:spLocks noGrp="1"/>
          </p:cNvSpPr>
          <p:nvPr>
            <p:ph type="ftr" sz="quarter" idx="11"/>
          </p:nvPr>
        </p:nvSpPr>
        <p:spPr/>
        <p:txBody>
          <a:bodyPr/>
          <a:lstStyle/>
          <a:p>
            <a:r>
              <a:rPr lang="en-IN"/>
              <a:t>Project Phase - I</a:t>
            </a:r>
          </a:p>
        </p:txBody>
      </p:sp>
    </p:spTree>
    <p:extLst>
      <p:ext uri="{BB962C8B-B14F-4D97-AF65-F5344CB8AC3E}">
        <p14:creationId xmlns:p14="http://schemas.microsoft.com/office/powerpoint/2010/main" val="359055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par>
                                <p:cTn id="23" presetID="10"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par>
                                <p:cTn id="26" presetID="10" presetClass="entr" presetSubtype="0" fill="hold"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par>
                                <p:cTn id="35" presetID="10"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par>
                                <p:cTn id="38" presetID="10" presetClass="entr" presetSubtype="0" fill="hold"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fade">
                                      <p:cBhvr>
                                        <p:cTn id="40" dur="500"/>
                                        <p:tgtEl>
                                          <p:spTgt spid="41"/>
                                        </p:tgtEl>
                                      </p:cBhvr>
                                    </p:animEffect>
                                  </p:childTnLst>
                                </p:cTn>
                              </p:par>
                              <p:par>
                                <p:cTn id="41" presetID="10" presetClass="entr" presetSubtype="0"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par>
                                <p:cTn id="44" presetID="10" presetClass="entr" presetSubtype="0" fill="hold"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500"/>
                                        <p:tgtEl>
                                          <p:spTgt spid="43"/>
                                        </p:tgtEl>
                                      </p:cBhvr>
                                    </p:animEffect>
                                  </p:childTnLst>
                                </p:cTn>
                              </p:par>
                              <p:par>
                                <p:cTn id="47" presetID="10" presetClass="entr" presetSubtype="0" fill="hold"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childTnLst>
                                </p:cTn>
                              </p:par>
                              <p:par>
                                <p:cTn id="50" presetID="10" presetClass="entr" presetSubtype="0" fill="hold"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fade">
                                      <p:cBhvr>
                                        <p:cTn id="52" dur="500"/>
                                        <p:tgtEl>
                                          <p:spTgt spid="45"/>
                                        </p:tgtEl>
                                      </p:cBhvr>
                                    </p:animEffect>
                                  </p:childTnLst>
                                </p:cTn>
                              </p:par>
                              <p:par>
                                <p:cTn id="53" presetID="10" presetClass="entr" presetSubtype="0" fill="hold" nodeType="with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nodeType="with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par>
                                <p:cTn id="59" presetID="10" presetClass="entr" presetSubtype="0" fill="hold" nodeType="withEffect">
                                  <p:stCondLst>
                                    <p:cond delay="0"/>
                                  </p:stCondLst>
                                  <p:childTnLst>
                                    <p:set>
                                      <p:cBhvr>
                                        <p:cTn id="60" dur="1" fill="hold">
                                          <p:stCondLst>
                                            <p:cond delay="0"/>
                                          </p:stCondLst>
                                        </p:cTn>
                                        <p:tgtEl>
                                          <p:spTgt spid="49"/>
                                        </p:tgtEl>
                                        <p:attrNameLst>
                                          <p:attrName>style.visibility</p:attrName>
                                        </p:attrNameLst>
                                      </p:cBhvr>
                                      <p:to>
                                        <p:strVal val="visible"/>
                                      </p:to>
                                    </p:set>
                                    <p:animEffect transition="in" filter="fade">
                                      <p:cBhvr>
                                        <p:cTn id="61" dur="500"/>
                                        <p:tgtEl>
                                          <p:spTgt spid="49"/>
                                        </p:tgtEl>
                                      </p:cBhvr>
                                    </p:animEffect>
                                  </p:childTnLst>
                                </p:cTn>
                              </p:par>
                              <p:par>
                                <p:cTn id="62" presetID="10" presetClass="entr" presetSubtype="0" fill="hold" nodeType="withEffect">
                                  <p:stCondLst>
                                    <p:cond delay="0"/>
                                  </p:stCondLst>
                                  <p:childTnLst>
                                    <p:set>
                                      <p:cBhvr>
                                        <p:cTn id="63" dur="1" fill="hold">
                                          <p:stCondLst>
                                            <p:cond delay="0"/>
                                          </p:stCondLst>
                                        </p:cTn>
                                        <p:tgtEl>
                                          <p:spTgt spid="51"/>
                                        </p:tgtEl>
                                        <p:attrNameLst>
                                          <p:attrName>style.visibility</p:attrName>
                                        </p:attrNameLst>
                                      </p:cBhvr>
                                      <p:to>
                                        <p:strVal val="visible"/>
                                      </p:to>
                                    </p:set>
                                    <p:animEffect transition="in" filter="fade">
                                      <p:cBhvr>
                                        <p:cTn id="64" dur="500"/>
                                        <p:tgtEl>
                                          <p:spTgt spid="51"/>
                                        </p:tgtEl>
                                      </p:cBhvr>
                                    </p:animEffect>
                                  </p:childTnLst>
                                </p:cTn>
                              </p:par>
                              <p:par>
                                <p:cTn id="65" presetID="10" presetClass="entr" presetSubtype="0" fill="hold" nodeType="with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fade">
                                      <p:cBhvr>
                                        <p:cTn id="67" dur="500"/>
                                        <p:tgtEl>
                                          <p:spTgt spid="5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5"/>
                                        </p:tgtEl>
                                        <p:attrNameLst>
                                          <p:attrName>style.visibility</p:attrName>
                                        </p:attrNameLst>
                                      </p:cBhvr>
                                      <p:to>
                                        <p:strVal val="visible"/>
                                      </p:to>
                                    </p:set>
                                    <p:animEffect transition="in" filter="fade">
                                      <p:cBhvr>
                                        <p:cTn id="72" dur="500"/>
                                        <p:tgtEl>
                                          <p:spTgt spid="6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7"/>
                                        </p:tgtEl>
                                        <p:attrNameLst>
                                          <p:attrName>style.visibility</p:attrName>
                                        </p:attrNameLst>
                                      </p:cBhvr>
                                      <p:to>
                                        <p:strVal val="visible"/>
                                      </p:to>
                                    </p:set>
                                    <p:animEffect transition="in" filter="fade">
                                      <p:cBhvr>
                                        <p:cTn id="75" dur="500"/>
                                        <p:tgtEl>
                                          <p:spTgt spid="6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69"/>
                                        </p:tgtEl>
                                        <p:attrNameLst>
                                          <p:attrName>style.visibility</p:attrName>
                                        </p:attrNameLst>
                                      </p:cBhvr>
                                      <p:to>
                                        <p:strVal val="visible"/>
                                      </p:to>
                                    </p:set>
                                    <p:animEffect transition="in" filter="fade">
                                      <p:cBhvr>
                                        <p:cTn id="78" dur="500"/>
                                        <p:tgtEl>
                                          <p:spTgt spid="6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71"/>
                                        </p:tgtEl>
                                        <p:attrNameLst>
                                          <p:attrName>style.visibility</p:attrName>
                                        </p:attrNameLst>
                                      </p:cBhvr>
                                      <p:to>
                                        <p:strVal val="visible"/>
                                      </p:to>
                                    </p:set>
                                    <p:animEffect transition="in" filter="fade">
                                      <p:cBhvr>
                                        <p:cTn id="81" dur="500"/>
                                        <p:tgtEl>
                                          <p:spTgt spid="71"/>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73"/>
                                        </p:tgtEl>
                                        <p:attrNameLst>
                                          <p:attrName>style.visibility</p:attrName>
                                        </p:attrNameLst>
                                      </p:cBhvr>
                                      <p:to>
                                        <p:strVal val="visible"/>
                                      </p:to>
                                    </p:set>
                                    <p:animEffect transition="in" filter="fade">
                                      <p:cBhvr>
                                        <p:cTn id="84" dur="500"/>
                                        <p:tgtEl>
                                          <p:spTgt spid="7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75"/>
                                        </p:tgtEl>
                                        <p:attrNameLst>
                                          <p:attrName>style.visibility</p:attrName>
                                        </p:attrNameLst>
                                      </p:cBhvr>
                                      <p:to>
                                        <p:strVal val="visible"/>
                                      </p:to>
                                    </p:set>
                                    <p:animEffect transition="in" filter="fade">
                                      <p:cBhvr>
                                        <p:cTn id="87" dur="500"/>
                                        <p:tgtEl>
                                          <p:spTgt spid="75"/>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77"/>
                                        </p:tgtEl>
                                        <p:attrNameLst>
                                          <p:attrName>style.visibility</p:attrName>
                                        </p:attrNameLst>
                                      </p:cBhvr>
                                      <p:to>
                                        <p:strVal val="visible"/>
                                      </p:to>
                                    </p:set>
                                    <p:animEffect transition="in" filter="fade">
                                      <p:cBhvr>
                                        <p:cTn id="90" dur="500"/>
                                        <p:tgtEl>
                                          <p:spTgt spid="77"/>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79"/>
                                        </p:tgtEl>
                                        <p:attrNameLst>
                                          <p:attrName>style.visibility</p:attrName>
                                        </p:attrNameLst>
                                      </p:cBhvr>
                                      <p:to>
                                        <p:strVal val="visible"/>
                                      </p:to>
                                    </p:set>
                                    <p:animEffect transition="in" filter="fade">
                                      <p:cBhvr>
                                        <p:cTn id="93" dur="500"/>
                                        <p:tgtEl>
                                          <p:spTgt spid="79"/>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81"/>
                                        </p:tgtEl>
                                        <p:attrNameLst>
                                          <p:attrName>style.visibility</p:attrName>
                                        </p:attrNameLst>
                                      </p:cBhvr>
                                      <p:to>
                                        <p:strVal val="visible"/>
                                      </p:to>
                                    </p:set>
                                    <p:animEffect transition="in" filter="fade">
                                      <p:cBhvr>
                                        <p:cTn id="96" dur="500"/>
                                        <p:tgtEl>
                                          <p:spTgt spid="81"/>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83"/>
                                        </p:tgtEl>
                                        <p:attrNameLst>
                                          <p:attrName>style.visibility</p:attrName>
                                        </p:attrNameLst>
                                      </p:cBhvr>
                                      <p:to>
                                        <p:strVal val="visible"/>
                                      </p:to>
                                    </p:set>
                                    <p:animEffect transition="in" filter="fade">
                                      <p:cBhvr>
                                        <p:cTn id="99"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7" grpId="0"/>
      <p:bldP spid="69" grpId="0"/>
      <p:bldP spid="71" grpId="0"/>
      <p:bldP spid="73" grpId="0"/>
      <p:bldP spid="75" grpId="0"/>
      <p:bldP spid="77" grpId="0"/>
      <p:bldP spid="79" grpId="0"/>
      <p:bldP spid="81" grpId="0"/>
      <p:bldP spid="8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6F78B2E-A1A4-4E7A-8D9B-A3249B7084DB}"/>
              </a:ext>
            </a:extLst>
          </p:cNvPr>
          <p:cNvSpPr>
            <a:spLocks noGrp="1"/>
          </p:cNvSpPr>
          <p:nvPr>
            <p:ph type="sldNum" sz="quarter" idx="12"/>
          </p:nvPr>
        </p:nvSpPr>
        <p:spPr/>
        <p:txBody>
          <a:bodyPr/>
          <a:lstStyle/>
          <a:p>
            <a:fld id="{2D9BF2F0-AB19-4155-B583-AB4D703A0CA5}" type="slidenum">
              <a:rPr lang="en-IN" smtClean="0"/>
              <a:t>23</a:t>
            </a:fld>
            <a:endParaRPr lang="en-IN"/>
          </a:p>
        </p:txBody>
      </p:sp>
      <p:sp>
        <p:nvSpPr>
          <p:cNvPr id="7" name="Title 1">
            <a:extLst>
              <a:ext uri="{FF2B5EF4-FFF2-40B4-BE49-F238E27FC236}">
                <a16:creationId xmlns:a16="http://schemas.microsoft.com/office/drawing/2014/main" id="{7C1AA4EA-C85C-42B7-9101-868F16EA037F}"/>
              </a:ext>
            </a:extLst>
          </p:cNvPr>
          <p:cNvSpPr txBox="1">
            <a:spLocks/>
          </p:cNvSpPr>
          <p:nvPr/>
        </p:nvSpPr>
        <p:spPr>
          <a:xfrm>
            <a:off x="838200" y="136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A2103E"/>
                </a:solidFill>
                <a:latin typeface="Titillium"/>
              </a:rPr>
              <a:t>WSD using Random Walk Algorithm</a:t>
            </a:r>
            <a:endParaRPr lang="en-IN" b="1" dirty="0">
              <a:solidFill>
                <a:srgbClr val="A2103E"/>
              </a:solidFill>
              <a:latin typeface="Titillium"/>
            </a:endParaRPr>
          </a:p>
        </p:txBody>
      </p:sp>
      <p:pic>
        <p:nvPicPr>
          <p:cNvPr id="2" name="Picture 1">
            <a:extLst>
              <a:ext uri="{FF2B5EF4-FFF2-40B4-BE49-F238E27FC236}">
                <a16:creationId xmlns:a16="http://schemas.microsoft.com/office/drawing/2014/main" id="{351BA463-5384-4CFE-BF8B-8B595AEA98B6}"/>
              </a:ext>
            </a:extLst>
          </p:cNvPr>
          <p:cNvPicPr>
            <a:picLocks noChangeAspect="1"/>
          </p:cNvPicPr>
          <p:nvPr/>
        </p:nvPicPr>
        <p:blipFill>
          <a:blip r:embed="rId2"/>
          <a:stretch>
            <a:fillRect/>
          </a:stretch>
        </p:blipFill>
        <p:spPr>
          <a:xfrm>
            <a:off x="666248" y="1462088"/>
            <a:ext cx="4769795" cy="4939433"/>
          </a:xfrm>
          <a:prstGeom prst="rect">
            <a:avLst/>
          </a:prstGeom>
        </p:spPr>
      </p:pic>
      <p:sp>
        <p:nvSpPr>
          <p:cNvPr id="3" name="Oval 2">
            <a:extLst>
              <a:ext uri="{FF2B5EF4-FFF2-40B4-BE49-F238E27FC236}">
                <a16:creationId xmlns:a16="http://schemas.microsoft.com/office/drawing/2014/main" id="{59152063-3C9C-41DE-923E-A0A74D53182D}"/>
              </a:ext>
            </a:extLst>
          </p:cNvPr>
          <p:cNvSpPr/>
          <p:nvPr/>
        </p:nvSpPr>
        <p:spPr>
          <a:xfrm>
            <a:off x="7498236" y="4701934"/>
            <a:ext cx="669303" cy="704797"/>
          </a:xfrm>
          <a:prstGeom prst="ellipse">
            <a:avLst/>
          </a:prstGeom>
          <a:solidFill>
            <a:srgbClr val="EC93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2">
                    <a:lumMod val="75000"/>
                  </a:schemeClr>
                </a:solidFill>
                <a:latin typeface="Titillium"/>
              </a:rPr>
              <a:t>S1</a:t>
            </a:r>
          </a:p>
        </p:txBody>
      </p:sp>
      <p:sp>
        <p:nvSpPr>
          <p:cNvPr id="4" name="Oval 3">
            <a:extLst>
              <a:ext uri="{FF2B5EF4-FFF2-40B4-BE49-F238E27FC236}">
                <a16:creationId xmlns:a16="http://schemas.microsoft.com/office/drawing/2014/main" id="{2ED4C76A-9A43-4AB6-9CE4-8953D07079A4}"/>
              </a:ext>
            </a:extLst>
          </p:cNvPr>
          <p:cNvSpPr/>
          <p:nvPr/>
        </p:nvSpPr>
        <p:spPr>
          <a:xfrm>
            <a:off x="7504521" y="3096122"/>
            <a:ext cx="669303" cy="704797"/>
          </a:xfrm>
          <a:prstGeom prst="ellipse">
            <a:avLst/>
          </a:prstGeom>
          <a:solidFill>
            <a:srgbClr val="EC93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2">
                    <a:lumMod val="75000"/>
                  </a:schemeClr>
                </a:solidFill>
                <a:latin typeface="Titillium"/>
              </a:rPr>
              <a:t>S2</a:t>
            </a:r>
          </a:p>
        </p:txBody>
      </p:sp>
      <p:sp>
        <p:nvSpPr>
          <p:cNvPr id="9" name="Oval 8">
            <a:extLst>
              <a:ext uri="{FF2B5EF4-FFF2-40B4-BE49-F238E27FC236}">
                <a16:creationId xmlns:a16="http://schemas.microsoft.com/office/drawing/2014/main" id="{B1936C3F-DC28-4BB5-813D-51E47081D3EB}"/>
              </a:ext>
            </a:extLst>
          </p:cNvPr>
          <p:cNvSpPr/>
          <p:nvPr/>
        </p:nvSpPr>
        <p:spPr>
          <a:xfrm>
            <a:off x="7498237" y="1479317"/>
            <a:ext cx="669303" cy="70479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2">
                    <a:lumMod val="75000"/>
                  </a:schemeClr>
                </a:solidFill>
                <a:latin typeface="Titillium"/>
              </a:rPr>
              <a:t>S3</a:t>
            </a:r>
          </a:p>
        </p:txBody>
      </p:sp>
      <p:sp>
        <p:nvSpPr>
          <p:cNvPr id="11" name="Oval 10">
            <a:extLst>
              <a:ext uri="{FF2B5EF4-FFF2-40B4-BE49-F238E27FC236}">
                <a16:creationId xmlns:a16="http://schemas.microsoft.com/office/drawing/2014/main" id="{4EBA368E-87BE-4A4A-AB7F-5DBACECCA98E}"/>
              </a:ext>
            </a:extLst>
          </p:cNvPr>
          <p:cNvSpPr/>
          <p:nvPr/>
        </p:nvSpPr>
        <p:spPr>
          <a:xfrm>
            <a:off x="6173730" y="1479318"/>
            <a:ext cx="669303" cy="704797"/>
          </a:xfrm>
          <a:prstGeom prst="ellipse">
            <a:avLst/>
          </a:prstGeom>
          <a:solidFill>
            <a:srgbClr val="EC93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2">
                    <a:lumMod val="75000"/>
                  </a:schemeClr>
                </a:solidFill>
                <a:latin typeface="Titillium"/>
              </a:rPr>
              <a:t>S3</a:t>
            </a:r>
          </a:p>
        </p:txBody>
      </p:sp>
      <p:sp>
        <p:nvSpPr>
          <p:cNvPr id="13" name="Oval 12">
            <a:extLst>
              <a:ext uri="{FF2B5EF4-FFF2-40B4-BE49-F238E27FC236}">
                <a16:creationId xmlns:a16="http://schemas.microsoft.com/office/drawing/2014/main" id="{2DADADCA-47AB-45CE-9125-B8D2B7AB6EAB}"/>
              </a:ext>
            </a:extLst>
          </p:cNvPr>
          <p:cNvSpPr/>
          <p:nvPr/>
        </p:nvSpPr>
        <p:spPr>
          <a:xfrm>
            <a:off x="6173730" y="3090626"/>
            <a:ext cx="669303" cy="704797"/>
          </a:xfrm>
          <a:prstGeom prst="ellipse">
            <a:avLst/>
          </a:prstGeom>
          <a:solidFill>
            <a:srgbClr val="EC93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2">
                    <a:lumMod val="75000"/>
                  </a:schemeClr>
                </a:solidFill>
                <a:latin typeface="Titillium"/>
              </a:rPr>
              <a:t>S2</a:t>
            </a:r>
          </a:p>
        </p:txBody>
      </p:sp>
      <p:sp>
        <p:nvSpPr>
          <p:cNvPr id="15" name="Oval 14">
            <a:extLst>
              <a:ext uri="{FF2B5EF4-FFF2-40B4-BE49-F238E27FC236}">
                <a16:creationId xmlns:a16="http://schemas.microsoft.com/office/drawing/2014/main" id="{6634E2CE-55AF-4A38-874A-932F6FC87C8E}"/>
              </a:ext>
            </a:extLst>
          </p:cNvPr>
          <p:cNvSpPr/>
          <p:nvPr/>
        </p:nvSpPr>
        <p:spPr>
          <a:xfrm>
            <a:off x="6173730" y="4701934"/>
            <a:ext cx="669303" cy="70479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2">
                    <a:lumMod val="75000"/>
                  </a:schemeClr>
                </a:solidFill>
                <a:latin typeface="Titillium"/>
              </a:rPr>
              <a:t>S1</a:t>
            </a:r>
          </a:p>
        </p:txBody>
      </p:sp>
      <p:sp>
        <p:nvSpPr>
          <p:cNvPr id="17" name="Oval 16">
            <a:extLst>
              <a:ext uri="{FF2B5EF4-FFF2-40B4-BE49-F238E27FC236}">
                <a16:creationId xmlns:a16="http://schemas.microsoft.com/office/drawing/2014/main" id="{EA61B5B2-C075-4D41-B6EC-6A62DDE33F87}"/>
              </a:ext>
            </a:extLst>
          </p:cNvPr>
          <p:cNvSpPr/>
          <p:nvPr/>
        </p:nvSpPr>
        <p:spPr>
          <a:xfrm>
            <a:off x="8822741" y="4701934"/>
            <a:ext cx="669303" cy="704797"/>
          </a:xfrm>
          <a:prstGeom prst="ellipse">
            <a:avLst/>
          </a:prstGeom>
          <a:solidFill>
            <a:srgbClr val="EC93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2">
                    <a:lumMod val="75000"/>
                  </a:schemeClr>
                </a:solidFill>
                <a:latin typeface="Titillium"/>
              </a:rPr>
              <a:t>S1</a:t>
            </a:r>
          </a:p>
        </p:txBody>
      </p:sp>
      <p:sp>
        <p:nvSpPr>
          <p:cNvPr id="19" name="Oval 18">
            <a:extLst>
              <a:ext uri="{FF2B5EF4-FFF2-40B4-BE49-F238E27FC236}">
                <a16:creationId xmlns:a16="http://schemas.microsoft.com/office/drawing/2014/main" id="{03085654-B224-42A5-9508-DB438A6C4354}"/>
              </a:ext>
            </a:extLst>
          </p:cNvPr>
          <p:cNvSpPr/>
          <p:nvPr/>
        </p:nvSpPr>
        <p:spPr>
          <a:xfrm>
            <a:off x="8829026" y="3096122"/>
            <a:ext cx="669303" cy="70479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2">
                    <a:lumMod val="75000"/>
                  </a:schemeClr>
                </a:solidFill>
                <a:latin typeface="Titillium"/>
              </a:rPr>
              <a:t>S2</a:t>
            </a:r>
          </a:p>
        </p:txBody>
      </p:sp>
      <p:sp>
        <p:nvSpPr>
          <p:cNvPr id="21" name="Oval 20">
            <a:extLst>
              <a:ext uri="{FF2B5EF4-FFF2-40B4-BE49-F238E27FC236}">
                <a16:creationId xmlns:a16="http://schemas.microsoft.com/office/drawing/2014/main" id="{4EFAE6D7-3424-403D-98A9-38DBD1293F49}"/>
              </a:ext>
            </a:extLst>
          </p:cNvPr>
          <p:cNvSpPr/>
          <p:nvPr/>
        </p:nvSpPr>
        <p:spPr>
          <a:xfrm>
            <a:off x="8822742" y="1479317"/>
            <a:ext cx="669303" cy="704797"/>
          </a:xfrm>
          <a:prstGeom prst="ellipse">
            <a:avLst/>
          </a:prstGeom>
          <a:solidFill>
            <a:srgbClr val="EC93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2">
                    <a:lumMod val="75000"/>
                  </a:schemeClr>
                </a:solidFill>
                <a:latin typeface="Titillium"/>
              </a:rPr>
              <a:t>S3</a:t>
            </a:r>
          </a:p>
        </p:txBody>
      </p:sp>
      <p:sp>
        <p:nvSpPr>
          <p:cNvPr id="23" name="Oval 22">
            <a:extLst>
              <a:ext uri="{FF2B5EF4-FFF2-40B4-BE49-F238E27FC236}">
                <a16:creationId xmlns:a16="http://schemas.microsoft.com/office/drawing/2014/main" id="{A6F3C59E-34CB-4A2F-81A8-8F2065B9E8F0}"/>
              </a:ext>
            </a:extLst>
          </p:cNvPr>
          <p:cNvSpPr/>
          <p:nvPr/>
        </p:nvSpPr>
        <p:spPr>
          <a:xfrm>
            <a:off x="10147246" y="4701934"/>
            <a:ext cx="669303" cy="70479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2">
                    <a:lumMod val="75000"/>
                  </a:schemeClr>
                </a:solidFill>
                <a:latin typeface="Titillium"/>
              </a:rPr>
              <a:t>S1</a:t>
            </a:r>
          </a:p>
        </p:txBody>
      </p:sp>
      <p:sp>
        <p:nvSpPr>
          <p:cNvPr id="24" name="TextBox 23">
            <a:extLst>
              <a:ext uri="{FF2B5EF4-FFF2-40B4-BE49-F238E27FC236}">
                <a16:creationId xmlns:a16="http://schemas.microsoft.com/office/drawing/2014/main" id="{78D023B2-8C46-44B7-BCDD-B1F407B055B8}"/>
              </a:ext>
            </a:extLst>
          </p:cNvPr>
          <p:cNvSpPr txBox="1"/>
          <p:nvPr/>
        </p:nvSpPr>
        <p:spPr>
          <a:xfrm>
            <a:off x="6173730" y="5731497"/>
            <a:ext cx="5025313" cy="369332"/>
          </a:xfrm>
          <a:prstGeom prst="rect">
            <a:avLst/>
          </a:prstGeom>
          <a:noFill/>
        </p:spPr>
        <p:txBody>
          <a:bodyPr wrap="square" rtlCol="0">
            <a:spAutoFit/>
          </a:bodyPr>
          <a:lstStyle/>
          <a:p>
            <a:r>
              <a:rPr lang="en-IN" b="1" dirty="0"/>
              <a:t>BELL 	        RING             CHURCH          SUNDAY</a:t>
            </a:r>
          </a:p>
        </p:txBody>
      </p:sp>
      <p:sp>
        <p:nvSpPr>
          <p:cNvPr id="25" name="Rectangle: Rounded Corners 24">
            <a:extLst>
              <a:ext uri="{FF2B5EF4-FFF2-40B4-BE49-F238E27FC236}">
                <a16:creationId xmlns:a16="http://schemas.microsoft.com/office/drawing/2014/main" id="{623C8216-A781-4996-A18A-E1CB4764D955}"/>
              </a:ext>
            </a:extLst>
          </p:cNvPr>
          <p:cNvSpPr/>
          <p:nvPr/>
        </p:nvSpPr>
        <p:spPr>
          <a:xfrm>
            <a:off x="5980480" y="1293435"/>
            <a:ext cx="1055802" cy="506291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7A36BC90-6804-47E6-98B4-9B6A915A2968}"/>
              </a:ext>
            </a:extLst>
          </p:cNvPr>
          <p:cNvSpPr/>
          <p:nvPr/>
        </p:nvSpPr>
        <p:spPr>
          <a:xfrm>
            <a:off x="7304986" y="1293435"/>
            <a:ext cx="1055802" cy="506291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id="{77229977-322F-4C58-A94F-8DF2571AE1A1}"/>
              </a:ext>
            </a:extLst>
          </p:cNvPr>
          <p:cNvSpPr/>
          <p:nvPr/>
        </p:nvSpPr>
        <p:spPr>
          <a:xfrm>
            <a:off x="8635648" y="1293434"/>
            <a:ext cx="1055802" cy="506291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Rounded Corners 30">
            <a:extLst>
              <a:ext uri="{FF2B5EF4-FFF2-40B4-BE49-F238E27FC236}">
                <a16:creationId xmlns:a16="http://schemas.microsoft.com/office/drawing/2014/main" id="{D557ACA7-E67C-49F5-A352-3011B328F488}"/>
              </a:ext>
            </a:extLst>
          </p:cNvPr>
          <p:cNvSpPr/>
          <p:nvPr/>
        </p:nvSpPr>
        <p:spPr>
          <a:xfrm>
            <a:off x="9958017" y="1293434"/>
            <a:ext cx="1055802" cy="506291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F08E00D2-1386-4666-948A-26D69DD47CCB}"/>
              </a:ext>
            </a:extLst>
          </p:cNvPr>
          <p:cNvCxnSpPr>
            <a:stCxn id="11" idx="6"/>
            <a:endCxn id="9" idx="2"/>
          </p:cNvCxnSpPr>
          <p:nvPr/>
        </p:nvCxnSpPr>
        <p:spPr>
          <a:xfrm flipV="1">
            <a:off x="6843033" y="1831716"/>
            <a:ext cx="655204"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44ECF17-CFE0-4613-AF06-77469C91D713}"/>
              </a:ext>
            </a:extLst>
          </p:cNvPr>
          <p:cNvCxnSpPr>
            <a:stCxn id="13" idx="6"/>
            <a:endCxn id="4" idx="2"/>
          </p:cNvCxnSpPr>
          <p:nvPr/>
        </p:nvCxnSpPr>
        <p:spPr>
          <a:xfrm>
            <a:off x="6843033" y="3443025"/>
            <a:ext cx="661488" cy="549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19F14D5-44DE-4402-A8A5-31AB029B41A5}"/>
              </a:ext>
            </a:extLst>
          </p:cNvPr>
          <p:cNvCxnSpPr>
            <a:stCxn id="15" idx="6"/>
            <a:endCxn id="3" idx="2"/>
          </p:cNvCxnSpPr>
          <p:nvPr/>
        </p:nvCxnSpPr>
        <p:spPr>
          <a:xfrm>
            <a:off x="6843033" y="5054333"/>
            <a:ext cx="6552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3F57020-5A3D-40AC-A2F3-3B15DAB4E982}"/>
              </a:ext>
            </a:extLst>
          </p:cNvPr>
          <p:cNvCxnSpPr>
            <a:cxnSpLocks/>
            <a:stCxn id="11" idx="6"/>
            <a:endCxn id="4" idx="2"/>
          </p:cNvCxnSpPr>
          <p:nvPr/>
        </p:nvCxnSpPr>
        <p:spPr>
          <a:xfrm>
            <a:off x="6843033" y="1831717"/>
            <a:ext cx="661488" cy="161680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04C0C03-6568-49BC-AF13-9A7FAD7E95A6}"/>
              </a:ext>
            </a:extLst>
          </p:cNvPr>
          <p:cNvCxnSpPr>
            <a:stCxn id="11" idx="6"/>
            <a:endCxn id="3" idx="2"/>
          </p:cNvCxnSpPr>
          <p:nvPr/>
        </p:nvCxnSpPr>
        <p:spPr>
          <a:xfrm>
            <a:off x="6843033" y="1831717"/>
            <a:ext cx="655203" cy="322261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43A3D87-7413-42BD-8B3F-4DC315F7B57D}"/>
              </a:ext>
            </a:extLst>
          </p:cNvPr>
          <p:cNvCxnSpPr>
            <a:stCxn id="13" idx="6"/>
            <a:endCxn id="9" idx="2"/>
          </p:cNvCxnSpPr>
          <p:nvPr/>
        </p:nvCxnSpPr>
        <p:spPr>
          <a:xfrm flipV="1">
            <a:off x="6843033" y="1831716"/>
            <a:ext cx="655204" cy="161130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BE4A1AE-0824-4AF7-8B32-DEC800C45526}"/>
              </a:ext>
            </a:extLst>
          </p:cNvPr>
          <p:cNvCxnSpPr>
            <a:stCxn id="13" idx="6"/>
            <a:endCxn id="3" idx="2"/>
          </p:cNvCxnSpPr>
          <p:nvPr/>
        </p:nvCxnSpPr>
        <p:spPr>
          <a:xfrm>
            <a:off x="6843033" y="3443025"/>
            <a:ext cx="655203" cy="1611308"/>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A72514C-4373-4AC2-BD89-8EEB52708ED5}"/>
              </a:ext>
            </a:extLst>
          </p:cNvPr>
          <p:cNvCxnSpPr>
            <a:stCxn id="15" idx="6"/>
            <a:endCxn id="4" idx="2"/>
          </p:cNvCxnSpPr>
          <p:nvPr/>
        </p:nvCxnSpPr>
        <p:spPr>
          <a:xfrm flipV="1">
            <a:off x="6843033" y="3448521"/>
            <a:ext cx="661488" cy="160581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55E4757-B18A-470D-A7C8-880CABC8A711}"/>
              </a:ext>
            </a:extLst>
          </p:cNvPr>
          <p:cNvCxnSpPr>
            <a:stCxn id="15" idx="6"/>
            <a:endCxn id="9" idx="2"/>
          </p:cNvCxnSpPr>
          <p:nvPr/>
        </p:nvCxnSpPr>
        <p:spPr>
          <a:xfrm flipV="1">
            <a:off x="6843033" y="1831716"/>
            <a:ext cx="655204" cy="322261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511312-F711-4598-A869-BD4732B15900}"/>
              </a:ext>
            </a:extLst>
          </p:cNvPr>
          <p:cNvCxnSpPr/>
          <p:nvPr/>
        </p:nvCxnSpPr>
        <p:spPr>
          <a:xfrm flipV="1">
            <a:off x="8163328" y="1828974"/>
            <a:ext cx="655204"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F1FC760-0827-4D10-B87B-5A89F1F30A06}"/>
              </a:ext>
            </a:extLst>
          </p:cNvPr>
          <p:cNvCxnSpPr/>
          <p:nvPr/>
        </p:nvCxnSpPr>
        <p:spPr>
          <a:xfrm>
            <a:off x="8163328" y="3440283"/>
            <a:ext cx="661488" cy="549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3D59F1D-084B-42CC-BF5A-1E4CCF7D40BD}"/>
              </a:ext>
            </a:extLst>
          </p:cNvPr>
          <p:cNvCxnSpPr/>
          <p:nvPr/>
        </p:nvCxnSpPr>
        <p:spPr>
          <a:xfrm>
            <a:off x="8163328" y="5051591"/>
            <a:ext cx="6552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3B63CA9-4464-42DC-9D13-D06388FEB4EC}"/>
              </a:ext>
            </a:extLst>
          </p:cNvPr>
          <p:cNvCxnSpPr>
            <a:cxnSpLocks/>
          </p:cNvCxnSpPr>
          <p:nvPr/>
        </p:nvCxnSpPr>
        <p:spPr>
          <a:xfrm>
            <a:off x="8163328" y="1828975"/>
            <a:ext cx="661488" cy="161680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A4BB7A1-3EB3-4F1A-9D3F-B1B552C65ACA}"/>
              </a:ext>
            </a:extLst>
          </p:cNvPr>
          <p:cNvCxnSpPr/>
          <p:nvPr/>
        </p:nvCxnSpPr>
        <p:spPr>
          <a:xfrm>
            <a:off x="8163328" y="1828975"/>
            <a:ext cx="655203" cy="322261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958C7BC-D476-4441-BF5C-5B983A9C4DB5}"/>
              </a:ext>
            </a:extLst>
          </p:cNvPr>
          <p:cNvCxnSpPr/>
          <p:nvPr/>
        </p:nvCxnSpPr>
        <p:spPr>
          <a:xfrm flipV="1">
            <a:off x="8163328" y="1828974"/>
            <a:ext cx="655204" cy="161130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7375E34-4089-4654-9DFA-532C7FDAF0BA}"/>
              </a:ext>
            </a:extLst>
          </p:cNvPr>
          <p:cNvCxnSpPr/>
          <p:nvPr/>
        </p:nvCxnSpPr>
        <p:spPr>
          <a:xfrm>
            <a:off x="8163328" y="3440283"/>
            <a:ext cx="655203" cy="1611308"/>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CC995DB-6A0C-48AB-AA02-B994FFA05800}"/>
              </a:ext>
            </a:extLst>
          </p:cNvPr>
          <p:cNvCxnSpPr/>
          <p:nvPr/>
        </p:nvCxnSpPr>
        <p:spPr>
          <a:xfrm flipV="1">
            <a:off x="8163328" y="3445779"/>
            <a:ext cx="661488" cy="160581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026D011-FC31-40DF-80BC-F0DC56F1BE74}"/>
              </a:ext>
            </a:extLst>
          </p:cNvPr>
          <p:cNvCxnSpPr/>
          <p:nvPr/>
        </p:nvCxnSpPr>
        <p:spPr>
          <a:xfrm flipV="1">
            <a:off x="8163328" y="1828974"/>
            <a:ext cx="655204" cy="322261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A57B996-A986-48CF-ABFE-9D77CB4E4A49}"/>
              </a:ext>
            </a:extLst>
          </p:cNvPr>
          <p:cNvCxnSpPr>
            <a:stCxn id="21" idx="6"/>
            <a:endCxn id="23" idx="2"/>
          </p:cNvCxnSpPr>
          <p:nvPr/>
        </p:nvCxnSpPr>
        <p:spPr>
          <a:xfrm>
            <a:off x="9492045" y="1831716"/>
            <a:ext cx="655201" cy="322261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7431880-B6AB-4545-A6F1-74342637A5F9}"/>
              </a:ext>
            </a:extLst>
          </p:cNvPr>
          <p:cNvCxnSpPr>
            <a:stCxn id="19" idx="6"/>
            <a:endCxn id="23" idx="2"/>
          </p:cNvCxnSpPr>
          <p:nvPr/>
        </p:nvCxnSpPr>
        <p:spPr>
          <a:xfrm>
            <a:off x="9498329" y="3448521"/>
            <a:ext cx="648917" cy="16058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C7DE05C-98C6-429D-85A5-91E92194A088}"/>
              </a:ext>
            </a:extLst>
          </p:cNvPr>
          <p:cNvCxnSpPr>
            <a:stCxn id="17" idx="6"/>
            <a:endCxn id="23" idx="2"/>
          </p:cNvCxnSpPr>
          <p:nvPr/>
        </p:nvCxnSpPr>
        <p:spPr>
          <a:xfrm>
            <a:off x="9492044" y="5054333"/>
            <a:ext cx="65520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D2AE71B5-0148-43F4-92CE-8B32CE2AE1B6}"/>
              </a:ext>
            </a:extLst>
          </p:cNvPr>
          <p:cNvSpPr txBox="1"/>
          <p:nvPr/>
        </p:nvSpPr>
        <p:spPr>
          <a:xfrm>
            <a:off x="6248959" y="2849712"/>
            <a:ext cx="508185" cy="307777"/>
          </a:xfrm>
          <a:prstGeom prst="rect">
            <a:avLst/>
          </a:prstGeom>
          <a:noFill/>
        </p:spPr>
        <p:txBody>
          <a:bodyPr wrap="square" rtlCol="0">
            <a:spAutoFit/>
          </a:bodyPr>
          <a:lstStyle/>
          <a:p>
            <a:r>
              <a:rPr lang="en-IN" sz="1400" b="1" dirty="0"/>
              <a:t>0.49</a:t>
            </a:r>
          </a:p>
        </p:txBody>
      </p:sp>
      <p:sp>
        <p:nvSpPr>
          <p:cNvPr id="67" name="TextBox 66">
            <a:extLst>
              <a:ext uri="{FF2B5EF4-FFF2-40B4-BE49-F238E27FC236}">
                <a16:creationId xmlns:a16="http://schemas.microsoft.com/office/drawing/2014/main" id="{798FBF72-DA2F-478D-9BD6-2A923022DBBA}"/>
              </a:ext>
            </a:extLst>
          </p:cNvPr>
          <p:cNvSpPr txBox="1"/>
          <p:nvPr/>
        </p:nvSpPr>
        <p:spPr>
          <a:xfrm>
            <a:off x="6248959" y="4464572"/>
            <a:ext cx="508185" cy="307777"/>
          </a:xfrm>
          <a:prstGeom prst="rect">
            <a:avLst/>
          </a:prstGeom>
          <a:noFill/>
        </p:spPr>
        <p:txBody>
          <a:bodyPr wrap="square" rtlCol="0">
            <a:spAutoFit/>
          </a:bodyPr>
          <a:lstStyle/>
          <a:p>
            <a:r>
              <a:rPr lang="en-IN" sz="1400" b="1" dirty="0"/>
              <a:t>0.92</a:t>
            </a:r>
          </a:p>
        </p:txBody>
      </p:sp>
      <p:sp>
        <p:nvSpPr>
          <p:cNvPr id="69" name="TextBox 68">
            <a:extLst>
              <a:ext uri="{FF2B5EF4-FFF2-40B4-BE49-F238E27FC236}">
                <a16:creationId xmlns:a16="http://schemas.microsoft.com/office/drawing/2014/main" id="{ADB97F1D-1C00-447B-8B75-ECD7C1A7774E}"/>
              </a:ext>
            </a:extLst>
          </p:cNvPr>
          <p:cNvSpPr txBox="1"/>
          <p:nvPr/>
        </p:nvSpPr>
        <p:spPr>
          <a:xfrm>
            <a:off x="7581049" y="1223524"/>
            <a:ext cx="508185" cy="307777"/>
          </a:xfrm>
          <a:prstGeom prst="rect">
            <a:avLst/>
          </a:prstGeom>
          <a:noFill/>
        </p:spPr>
        <p:txBody>
          <a:bodyPr wrap="square" rtlCol="0">
            <a:spAutoFit/>
          </a:bodyPr>
          <a:lstStyle/>
          <a:p>
            <a:r>
              <a:rPr lang="en-IN" sz="1400" b="1" dirty="0"/>
              <a:t>0.97</a:t>
            </a:r>
          </a:p>
        </p:txBody>
      </p:sp>
      <p:sp>
        <p:nvSpPr>
          <p:cNvPr id="71" name="TextBox 70">
            <a:extLst>
              <a:ext uri="{FF2B5EF4-FFF2-40B4-BE49-F238E27FC236}">
                <a16:creationId xmlns:a16="http://schemas.microsoft.com/office/drawing/2014/main" id="{4CC3C9DE-DCFB-4262-AE41-4116699F5545}"/>
              </a:ext>
            </a:extLst>
          </p:cNvPr>
          <p:cNvSpPr txBox="1"/>
          <p:nvPr/>
        </p:nvSpPr>
        <p:spPr>
          <a:xfrm>
            <a:off x="7598511" y="2831518"/>
            <a:ext cx="508185" cy="307777"/>
          </a:xfrm>
          <a:prstGeom prst="rect">
            <a:avLst/>
          </a:prstGeom>
          <a:noFill/>
        </p:spPr>
        <p:txBody>
          <a:bodyPr wrap="square" rtlCol="0">
            <a:spAutoFit/>
          </a:bodyPr>
          <a:lstStyle/>
          <a:p>
            <a:r>
              <a:rPr lang="en-IN" sz="1400" b="1" dirty="0"/>
              <a:t>0.35</a:t>
            </a:r>
          </a:p>
        </p:txBody>
      </p:sp>
      <p:sp>
        <p:nvSpPr>
          <p:cNvPr id="73" name="TextBox 72">
            <a:extLst>
              <a:ext uri="{FF2B5EF4-FFF2-40B4-BE49-F238E27FC236}">
                <a16:creationId xmlns:a16="http://schemas.microsoft.com/office/drawing/2014/main" id="{84D9B454-2AFB-4507-86EF-4A6D1E43CBDE}"/>
              </a:ext>
            </a:extLst>
          </p:cNvPr>
          <p:cNvSpPr txBox="1"/>
          <p:nvPr/>
        </p:nvSpPr>
        <p:spPr>
          <a:xfrm>
            <a:off x="7598510" y="4420390"/>
            <a:ext cx="508185" cy="307777"/>
          </a:xfrm>
          <a:prstGeom prst="rect">
            <a:avLst/>
          </a:prstGeom>
          <a:noFill/>
        </p:spPr>
        <p:txBody>
          <a:bodyPr wrap="square" rtlCol="0">
            <a:spAutoFit/>
          </a:bodyPr>
          <a:lstStyle/>
          <a:p>
            <a:r>
              <a:rPr lang="en-IN" sz="1400" b="1" dirty="0"/>
              <a:t>0.56</a:t>
            </a:r>
          </a:p>
        </p:txBody>
      </p:sp>
      <p:sp>
        <p:nvSpPr>
          <p:cNvPr id="75" name="TextBox 74">
            <a:extLst>
              <a:ext uri="{FF2B5EF4-FFF2-40B4-BE49-F238E27FC236}">
                <a16:creationId xmlns:a16="http://schemas.microsoft.com/office/drawing/2014/main" id="{8EE73F4D-F82F-4EE6-B03F-8A7D7085D361}"/>
              </a:ext>
            </a:extLst>
          </p:cNvPr>
          <p:cNvSpPr txBox="1"/>
          <p:nvPr/>
        </p:nvSpPr>
        <p:spPr>
          <a:xfrm>
            <a:off x="8918515" y="1234914"/>
            <a:ext cx="508185" cy="307777"/>
          </a:xfrm>
          <a:prstGeom prst="rect">
            <a:avLst/>
          </a:prstGeom>
          <a:noFill/>
        </p:spPr>
        <p:txBody>
          <a:bodyPr wrap="square" rtlCol="0">
            <a:spAutoFit/>
          </a:bodyPr>
          <a:lstStyle/>
          <a:p>
            <a:r>
              <a:rPr lang="en-IN" sz="1400" b="1" dirty="0"/>
              <a:t>0.42</a:t>
            </a:r>
          </a:p>
        </p:txBody>
      </p:sp>
      <p:sp>
        <p:nvSpPr>
          <p:cNvPr id="77" name="TextBox 76">
            <a:extLst>
              <a:ext uri="{FF2B5EF4-FFF2-40B4-BE49-F238E27FC236}">
                <a16:creationId xmlns:a16="http://schemas.microsoft.com/office/drawing/2014/main" id="{9AFD7BEA-2FAE-4955-BECD-CBC376EA80B5}"/>
              </a:ext>
            </a:extLst>
          </p:cNvPr>
          <p:cNvSpPr txBox="1"/>
          <p:nvPr/>
        </p:nvSpPr>
        <p:spPr>
          <a:xfrm>
            <a:off x="8918514" y="2849711"/>
            <a:ext cx="508185" cy="307777"/>
          </a:xfrm>
          <a:prstGeom prst="rect">
            <a:avLst/>
          </a:prstGeom>
          <a:noFill/>
        </p:spPr>
        <p:txBody>
          <a:bodyPr wrap="square" rtlCol="0">
            <a:spAutoFit/>
          </a:bodyPr>
          <a:lstStyle/>
          <a:p>
            <a:r>
              <a:rPr lang="en-IN" sz="1400" b="1" dirty="0"/>
              <a:t>0.63</a:t>
            </a:r>
          </a:p>
        </p:txBody>
      </p:sp>
      <p:sp>
        <p:nvSpPr>
          <p:cNvPr id="79" name="TextBox 78">
            <a:extLst>
              <a:ext uri="{FF2B5EF4-FFF2-40B4-BE49-F238E27FC236}">
                <a16:creationId xmlns:a16="http://schemas.microsoft.com/office/drawing/2014/main" id="{ED906CCA-C49C-4796-85C3-8FB34F038E68}"/>
              </a:ext>
            </a:extLst>
          </p:cNvPr>
          <p:cNvSpPr txBox="1"/>
          <p:nvPr/>
        </p:nvSpPr>
        <p:spPr>
          <a:xfrm>
            <a:off x="8929173" y="4424714"/>
            <a:ext cx="508185" cy="307777"/>
          </a:xfrm>
          <a:prstGeom prst="rect">
            <a:avLst/>
          </a:prstGeom>
          <a:noFill/>
        </p:spPr>
        <p:txBody>
          <a:bodyPr wrap="square" rtlCol="0">
            <a:spAutoFit/>
          </a:bodyPr>
          <a:lstStyle/>
          <a:p>
            <a:r>
              <a:rPr lang="en-IN" sz="1400" b="1" dirty="0"/>
              <a:t>0.58</a:t>
            </a:r>
          </a:p>
        </p:txBody>
      </p:sp>
      <p:sp>
        <p:nvSpPr>
          <p:cNvPr id="81" name="TextBox 80">
            <a:extLst>
              <a:ext uri="{FF2B5EF4-FFF2-40B4-BE49-F238E27FC236}">
                <a16:creationId xmlns:a16="http://schemas.microsoft.com/office/drawing/2014/main" id="{E2183997-431E-4A94-A906-BF6BA7D8519D}"/>
              </a:ext>
            </a:extLst>
          </p:cNvPr>
          <p:cNvSpPr txBox="1"/>
          <p:nvPr/>
        </p:nvSpPr>
        <p:spPr>
          <a:xfrm>
            <a:off x="10230880" y="4464572"/>
            <a:ext cx="508185" cy="307777"/>
          </a:xfrm>
          <a:prstGeom prst="rect">
            <a:avLst/>
          </a:prstGeom>
          <a:noFill/>
        </p:spPr>
        <p:txBody>
          <a:bodyPr wrap="square" rtlCol="0">
            <a:spAutoFit/>
          </a:bodyPr>
          <a:lstStyle/>
          <a:p>
            <a:r>
              <a:rPr lang="en-IN" sz="1400" b="1" dirty="0"/>
              <a:t>0.67</a:t>
            </a:r>
          </a:p>
        </p:txBody>
      </p:sp>
      <p:sp>
        <p:nvSpPr>
          <p:cNvPr id="83" name="TextBox 82">
            <a:extLst>
              <a:ext uri="{FF2B5EF4-FFF2-40B4-BE49-F238E27FC236}">
                <a16:creationId xmlns:a16="http://schemas.microsoft.com/office/drawing/2014/main" id="{E46E9129-6C23-459F-9DFA-CF22F6313782}"/>
              </a:ext>
            </a:extLst>
          </p:cNvPr>
          <p:cNvSpPr txBox="1"/>
          <p:nvPr/>
        </p:nvSpPr>
        <p:spPr>
          <a:xfrm>
            <a:off x="6261044" y="1223797"/>
            <a:ext cx="508185" cy="307777"/>
          </a:xfrm>
          <a:prstGeom prst="rect">
            <a:avLst/>
          </a:prstGeom>
          <a:noFill/>
        </p:spPr>
        <p:txBody>
          <a:bodyPr wrap="square" rtlCol="0">
            <a:spAutoFit/>
          </a:bodyPr>
          <a:lstStyle/>
          <a:p>
            <a:r>
              <a:rPr lang="en-IN" sz="1400" b="1" dirty="0"/>
              <a:t>0.46</a:t>
            </a:r>
          </a:p>
        </p:txBody>
      </p:sp>
      <p:sp>
        <p:nvSpPr>
          <p:cNvPr id="6" name="Rectangle: Rounded Corners 5">
            <a:extLst>
              <a:ext uri="{FF2B5EF4-FFF2-40B4-BE49-F238E27FC236}">
                <a16:creationId xmlns:a16="http://schemas.microsoft.com/office/drawing/2014/main" id="{A02E27BC-397A-4C70-B31D-F8484DC2CE43}"/>
              </a:ext>
            </a:extLst>
          </p:cNvPr>
          <p:cNvSpPr/>
          <p:nvPr/>
        </p:nvSpPr>
        <p:spPr>
          <a:xfrm>
            <a:off x="386499" y="1293434"/>
            <a:ext cx="5259329" cy="5003671"/>
          </a:xfrm>
          <a:prstGeom prst="roundRect">
            <a:avLst/>
          </a:prstGeom>
          <a:solidFill>
            <a:schemeClr val="accent6">
              <a:lumMod val="20000"/>
              <a:lumOff val="80000"/>
            </a:schemeClr>
          </a:solidFill>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00B050"/>
                </a:solidFill>
              </a:rPr>
              <a:t>Graph Based Ranking Algorithm</a:t>
            </a:r>
          </a:p>
        </p:txBody>
      </p:sp>
      <p:pic>
        <p:nvPicPr>
          <p:cNvPr id="10" name="Picture 9">
            <a:extLst>
              <a:ext uri="{FF2B5EF4-FFF2-40B4-BE49-F238E27FC236}">
                <a16:creationId xmlns:a16="http://schemas.microsoft.com/office/drawing/2014/main" id="{21EE0B3F-F95B-42A4-86A4-A932CE161119}"/>
              </a:ext>
            </a:extLst>
          </p:cNvPr>
          <p:cNvPicPr>
            <a:picLocks noChangeAspect="1"/>
          </p:cNvPicPr>
          <p:nvPr/>
        </p:nvPicPr>
        <p:blipFill>
          <a:blip r:embed="rId3"/>
          <a:stretch>
            <a:fillRect/>
          </a:stretch>
        </p:blipFill>
        <p:spPr>
          <a:xfrm>
            <a:off x="0" y="0"/>
            <a:ext cx="1132786" cy="1281270"/>
          </a:xfrm>
          <a:prstGeom prst="rect">
            <a:avLst/>
          </a:prstGeom>
        </p:spPr>
      </p:pic>
      <p:sp>
        <p:nvSpPr>
          <p:cNvPr id="14" name="Date Placeholder 13">
            <a:extLst>
              <a:ext uri="{FF2B5EF4-FFF2-40B4-BE49-F238E27FC236}">
                <a16:creationId xmlns:a16="http://schemas.microsoft.com/office/drawing/2014/main" id="{07FEA28B-D0E5-4017-8BFA-07A8F4F1F7B5}"/>
              </a:ext>
            </a:extLst>
          </p:cNvPr>
          <p:cNvSpPr>
            <a:spLocks noGrp="1"/>
          </p:cNvSpPr>
          <p:nvPr>
            <p:ph type="dt" sz="half" idx="10"/>
          </p:nvPr>
        </p:nvSpPr>
        <p:spPr/>
        <p:txBody>
          <a:bodyPr/>
          <a:lstStyle/>
          <a:p>
            <a:fld id="{4A2CE1C8-5080-4CE7-8A4B-5400AEAF6518}" type="datetime1">
              <a:rPr lang="en-IN" smtClean="0"/>
              <a:t>05-11-2020</a:t>
            </a:fld>
            <a:endParaRPr lang="en-IN"/>
          </a:p>
        </p:txBody>
      </p:sp>
      <p:sp>
        <p:nvSpPr>
          <p:cNvPr id="18" name="Footer Placeholder 17">
            <a:extLst>
              <a:ext uri="{FF2B5EF4-FFF2-40B4-BE49-F238E27FC236}">
                <a16:creationId xmlns:a16="http://schemas.microsoft.com/office/drawing/2014/main" id="{DC75311F-BECC-4AD6-848B-E596858A9940}"/>
              </a:ext>
            </a:extLst>
          </p:cNvPr>
          <p:cNvSpPr>
            <a:spLocks noGrp="1"/>
          </p:cNvSpPr>
          <p:nvPr>
            <p:ph type="ftr" sz="quarter" idx="11"/>
          </p:nvPr>
        </p:nvSpPr>
        <p:spPr/>
        <p:txBody>
          <a:bodyPr/>
          <a:lstStyle/>
          <a:p>
            <a:r>
              <a:rPr lang="en-IN"/>
              <a:t>Project Phase - I</a:t>
            </a:r>
          </a:p>
        </p:txBody>
      </p:sp>
    </p:spTree>
    <p:extLst>
      <p:ext uri="{BB962C8B-B14F-4D97-AF65-F5344CB8AC3E}">
        <p14:creationId xmlns:p14="http://schemas.microsoft.com/office/powerpoint/2010/main" val="180470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6F78B2E-A1A4-4E7A-8D9B-A3249B7084DB}"/>
              </a:ext>
            </a:extLst>
          </p:cNvPr>
          <p:cNvSpPr>
            <a:spLocks noGrp="1"/>
          </p:cNvSpPr>
          <p:nvPr>
            <p:ph type="sldNum" sz="quarter" idx="12"/>
          </p:nvPr>
        </p:nvSpPr>
        <p:spPr/>
        <p:txBody>
          <a:bodyPr/>
          <a:lstStyle/>
          <a:p>
            <a:fld id="{2D9BF2F0-AB19-4155-B583-AB4D703A0CA5}" type="slidenum">
              <a:rPr lang="en-IN" smtClean="0"/>
              <a:t>24</a:t>
            </a:fld>
            <a:endParaRPr lang="en-IN"/>
          </a:p>
        </p:txBody>
      </p:sp>
      <p:sp>
        <p:nvSpPr>
          <p:cNvPr id="7" name="Title 1">
            <a:extLst>
              <a:ext uri="{FF2B5EF4-FFF2-40B4-BE49-F238E27FC236}">
                <a16:creationId xmlns:a16="http://schemas.microsoft.com/office/drawing/2014/main" id="{7C1AA4EA-C85C-42B7-9101-868F16EA037F}"/>
              </a:ext>
            </a:extLst>
          </p:cNvPr>
          <p:cNvSpPr txBox="1">
            <a:spLocks/>
          </p:cNvSpPr>
          <p:nvPr/>
        </p:nvSpPr>
        <p:spPr>
          <a:xfrm>
            <a:off x="838200" y="136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A2103E"/>
                </a:solidFill>
                <a:latin typeface="Titillium"/>
              </a:rPr>
              <a:t>Page Rank Algorithm</a:t>
            </a:r>
            <a:endParaRPr lang="en-IN" b="1" dirty="0">
              <a:solidFill>
                <a:srgbClr val="A2103E"/>
              </a:solidFill>
              <a:latin typeface="Titillium"/>
            </a:endParaRPr>
          </a:p>
        </p:txBody>
      </p:sp>
      <p:sp>
        <p:nvSpPr>
          <p:cNvPr id="6" name="Rectangle 5">
            <a:extLst>
              <a:ext uri="{FF2B5EF4-FFF2-40B4-BE49-F238E27FC236}">
                <a16:creationId xmlns:a16="http://schemas.microsoft.com/office/drawing/2014/main" id="{7F21EE57-979A-4D0F-9C51-AD6A4C8DD6F6}"/>
              </a:ext>
            </a:extLst>
          </p:cNvPr>
          <p:cNvSpPr/>
          <p:nvPr/>
        </p:nvSpPr>
        <p:spPr>
          <a:xfrm>
            <a:off x="961534" y="2318993"/>
            <a:ext cx="886120" cy="8861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rPr>
              <a:t>1</a:t>
            </a:r>
          </a:p>
        </p:txBody>
      </p:sp>
      <p:sp>
        <p:nvSpPr>
          <p:cNvPr id="10" name="Rectangle 9">
            <a:extLst>
              <a:ext uri="{FF2B5EF4-FFF2-40B4-BE49-F238E27FC236}">
                <a16:creationId xmlns:a16="http://schemas.microsoft.com/office/drawing/2014/main" id="{2DB3B13D-13EC-40BB-B6FC-B48AC39A0239}"/>
              </a:ext>
            </a:extLst>
          </p:cNvPr>
          <p:cNvSpPr/>
          <p:nvPr/>
        </p:nvSpPr>
        <p:spPr>
          <a:xfrm>
            <a:off x="961534" y="4160362"/>
            <a:ext cx="886120" cy="88612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rPr>
              <a:t>2</a:t>
            </a:r>
          </a:p>
        </p:txBody>
      </p:sp>
      <p:sp>
        <p:nvSpPr>
          <p:cNvPr id="14" name="Rectangle 13">
            <a:extLst>
              <a:ext uri="{FF2B5EF4-FFF2-40B4-BE49-F238E27FC236}">
                <a16:creationId xmlns:a16="http://schemas.microsoft.com/office/drawing/2014/main" id="{68563041-537E-4577-B11D-31B4DF63BB9F}"/>
              </a:ext>
            </a:extLst>
          </p:cNvPr>
          <p:cNvSpPr/>
          <p:nvPr/>
        </p:nvSpPr>
        <p:spPr>
          <a:xfrm>
            <a:off x="2955304" y="4160362"/>
            <a:ext cx="886120" cy="8861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rPr>
              <a:t>4</a:t>
            </a:r>
          </a:p>
        </p:txBody>
      </p:sp>
      <p:sp>
        <p:nvSpPr>
          <p:cNvPr id="18" name="Rectangle 17">
            <a:extLst>
              <a:ext uri="{FF2B5EF4-FFF2-40B4-BE49-F238E27FC236}">
                <a16:creationId xmlns:a16="http://schemas.microsoft.com/office/drawing/2014/main" id="{E08F50D0-2597-4B2E-9D07-B4028643447C}"/>
              </a:ext>
            </a:extLst>
          </p:cNvPr>
          <p:cNvSpPr/>
          <p:nvPr/>
        </p:nvSpPr>
        <p:spPr>
          <a:xfrm>
            <a:off x="2955304" y="2323707"/>
            <a:ext cx="886120" cy="8861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rPr>
              <a:t>3</a:t>
            </a:r>
          </a:p>
        </p:txBody>
      </p:sp>
      <p:cxnSp>
        <p:nvCxnSpPr>
          <p:cNvPr id="26" name="Straight Arrow Connector 25">
            <a:extLst>
              <a:ext uri="{FF2B5EF4-FFF2-40B4-BE49-F238E27FC236}">
                <a16:creationId xmlns:a16="http://schemas.microsoft.com/office/drawing/2014/main" id="{20A3364D-6A24-4A44-B160-AC20637D72E5}"/>
              </a:ext>
            </a:extLst>
          </p:cNvPr>
          <p:cNvCxnSpPr>
            <a:stCxn id="6" idx="2"/>
            <a:endCxn id="10" idx="0"/>
          </p:cNvCxnSpPr>
          <p:nvPr/>
        </p:nvCxnSpPr>
        <p:spPr>
          <a:xfrm>
            <a:off x="1404594" y="3205113"/>
            <a:ext cx="0" cy="9552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E279ABA-B0D4-41C6-81B5-77CE4C402E6D}"/>
              </a:ext>
            </a:extLst>
          </p:cNvPr>
          <p:cNvCxnSpPr>
            <a:cxnSpLocks/>
          </p:cNvCxnSpPr>
          <p:nvPr/>
        </p:nvCxnSpPr>
        <p:spPr>
          <a:xfrm>
            <a:off x="1847654" y="2621828"/>
            <a:ext cx="1107650" cy="47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5A686CA-784D-46EB-98D6-F89C95C16293}"/>
              </a:ext>
            </a:extLst>
          </p:cNvPr>
          <p:cNvCxnSpPr>
            <a:cxnSpLocks/>
            <a:stCxn id="14" idx="0"/>
            <a:endCxn id="18" idx="2"/>
          </p:cNvCxnSpPr>
          <p:nvPr/>
        </p:nvCxnSpPr>
        <p:spPr>
          <a:xfrm flipV="1">
            <a:off x="3398364" y="3209827"/>
            <a:ext cx="0" cy="9505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8CB1A8AE-12C2-4418-A37D-5BBD1E1A084F}"/>
              </a:ext>
            </a:extLst>
          </p:cNvPr>
          <p:cNvCxnSpPr>
            <a:cxnSpLocks/>
          </p:cNvCxnSpPr>
          <p:nvPr/>
        </p:nvCxnSpPr>
        <p:spPr>
          <a:xfrm flipV="1">
            <a:off x="1847654" y="3205113"/>
            <a:ext cx="1107650" cy="9552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37B116CF-2F97-4A98-ADBD-462B2E47F980}"/>
              </a:ext>
            </a:extLst>
          </p:cNvPr>
          <p:cNvCxnSpPr>
            <a:cxnSpLocks/>
            <a:stCxn id="10" idx="3"/>
            <a:endCxn id="14" idx="1"/>
          </p:cNvCxnSpPr>
          <p:nvPr/>
        </p:nvCxnSpPr>
        <p:spPr>
          <a:xfrm>
            <a:off x="1847654" y="4603422"/>
            <a:ext cx="11076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B1B6888B-2CF0-4C96-9F87-546B9A85A84E}"/>
              </a:ext>
            </a:extLst>
          </p:cNvPr>
          <p:cNvCxnSpPr>
            <a:cxnSpLocks/>
          </p:cNvCxnSpPr>
          <p:nvPr/>
        </p:nvCxnSpPr>
        <p:spPr>
          <a:xfrm flipH="1" flipV="1">
            <a:off x="1847654" y="2891670"/>
            <a:ext cx="1107650" cy="47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12FDCA1D-8035-49DE-90AF-84EA6DB28A74}"/>
              </a:ext>
            </a:extLst>
          </p:cNvPr>
          <p:cNvCxnSpPr>
            <a:cxnSpLocks/>
          </p:cNvCxnSpPr>
          <p:nvPr/>
        </p:nvCxnSpPr>
        <p:spPr>
          <a:xfrm>
            <a:off x="1847654" y="3058997"/>
            <a:ext cx="1311506" cy="10966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75E3CA37-7A73-4DAB-B4C2-2A4AFB685AA5}"/>
              </a:ext>
            </a:extLst>
          </p:cNvPr>
          <p:cNvCxnSpPr>
            <a:cxnSpLocks/>
          </p:cNvCxnSpPr>
          <p:nvPr/>
        </p:nvCxnSpPr>
        <p:spPr>
          <a:xfrm flipH="1" flipV="1">
            <a:off x="1608450" y="3205112"/>
            <a:ext cx="1346855" cy="11013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BE1FAE9C-527F-4701-A462-29208266EB02}"/>
              </a:ext>
            </a:extLst>
          </p:cNvPr>
          <p:cNvSpPr txBox="1"/>
          <p:nvPr/>
        </p:nvSpPr>
        <p:spPr>
          <a:xfrm>
            <a:off x="1524196" y="3685100"/>
            <a:ext cx="509045" cy="369332"/>
          </a:xfrm>
          <a:prstGeom prst="rect">
            <a:avLst/>
          </a:prstGeom>
          <a:noFill/>
        </p:spPr>
        <p:txBody>
          <a:bodyPr wrap="square" rtlCol="0">
            <a:spAutoFit/>
          </a:bodyPr>
          <a:lstStyle/>
          <a:p>
            <a:r>
              <a:rPr lang="en-IN" dirty="0">
                <a:solidFill>
                  <a:srgbClr val="00B0F0"/>
                </a:solidFill>
              </a:rPr>
              <a:t>1/2</a:t>
            </a:r>
          </a:p>
        </p:txBody>
      </p:sp>
      <p:sp>
        <p:nvSpPr>
          <p:cNvPr id="91" name="TextBox 90">
            <a:extLst>
              <a:ext uri="{FF2B5EF4-FFF2-40B4-BE49-F238E27FC236}">
                <a16:creationId xmlns:a16="http://schemas.microsoft.com/office/drawing/2014/main" id="{1125F672-072F-4229-8F57-882083ED2471}"/>
              </a:ext>
            </a:extLst>
          </p:cNvPr>
          <p:cNvSpPr txBox="1"/>
          <p:nvPr/>
        </p:nvSpPr>
        <p:spPr>
          <a:xfrm>
            <a:off x="2141463" y="4624575"/>
            <a:ext cx="509045" cy="369332"/>
          </a:xfrm>
          <a:prstGeom prst="rect">
            <a:avLst/>
          </a:prstGeom>
          <a:noFill/>
        </p:spPr>
        <p:txBody>
          <a:bodyPr wrap="square" rtlCol="0">
            <a:spAutoFit/>
          </a:bodyPr>
          <a:lstStyle/>
          <a:p>
            <a:r>
              <a:rPr lang="en-IN" dirty="0">
                <a:solidFill>
                  <a:srgbClr val="00B0F0"/>
                </a:solidFill>
              </a:rPr>
              <a:t>1/2</a:t>
            </a:r>
          </a:p>
        </p:txBody>
      </p:sp>
      <p:sp>
        <p:nvSpPr>
          <p:cNvPr id="93" name="TextBox 92">
            <a:extLst>
              <a:ext uri="{FF2B5EF4-FFF2-40B4-BE49-F238E27FC236}">
                <a16:creationId xmlns:a16="http://schemas.microsoft.com/office/drawing/2014/main" id="{EAB00EFA-D81B-4E30-95EF-5C516FC72FC4}"/>
              </a:ext>
            </a:extLst>
          </p:cNvPr>
          <p:cNvSpPr txBox="1"/>
          <p:nvPr/>
        </p:nvSpPr>
        <p:spPr>
          <a:xfrm>
            <a:off x="3440592" y="3522426"/>
            <a:ext cx="509045" cy="369332"/>
          </a:xfrm>
          <a:prstGeom prst="rect">
            <a:avLst/>
          </a:prstGeom>
          <a:noFill/>
        </p:spPr>
        <p:txBody>
          <a:bodyPr wrap="square" rtlCol="0">
            <a:spAutoFit/>
          </a:bodyPr>
          <a:lstStyle/>
          <a:p>
            <a:r>
              <a:rPr lang="en-IN" dirty="0">
                <a:solidFill>
                  <a:srgbClr val="00B050"/>
                </a:solidFill>
              </a:rPr>
              <a:t>1/2</a:t>
            </a:r>
          </a:p>
        </p:txBody>
      </p:sp>
      <p:sp>
        <p:nvSpPr>
          <p:cNvPr id="95" name="TextBox 94">
            <a:extLst>
              <a:ext uri="{FF2B5EF4-FFF2-40B4-BE49-F238E27FC236}">
                <a16:creationId xmlns:a16="http://schemas.microsoft.com/office/drawing/2014/main" id="{4EE9943D-AFAC-4506-9D59-E1FEC03395F1}"/>
              </a:ext>
            </a:extLst>
          </p:cNvPr>
          <p:cNvSpPr txBox="1"/>
          <p:nvPr/>
        </p:nvSpPr>
        <p:spPr>
          <a:xfrm>
            <a:off x="826614" y="3422656"/>
            <a:ext cx="509045" cy="369332"/>
          </a:xfrm>
          <a:prstGeom prst="rect">
            <a:avLst/>
          </a:prstGeom>
          <a:noFill/>
        </p:spPr>
        <p:txBody>
          <a:bodyPr wrap="square" rtlCol="0">
            <a:spAutoFit/>
          </a:bodyPr>
          <a:lstStyle/>
          <a:p>
            <a:r>
              <a:rPr lang="en-IN" dirty="0">
                <a:solidFill>
                  <a:srgbClr val="FFC000"/>
                </a:solidFill>
              </a:rPr>
              <a:t>1/3</a:t>
            </a:r>
          </a:p>
        </p:txBody>
      </p:sp>
      <p:sp>
        <p:nvSpPr>
          <p:cNvPr id="97" name="TextBox 96">
            <a:extLst>
              <a:ext uri="{FF2B5EF4-FFF2-40B4-BE49-F238E27FC236}">
                <a16:creationId xmlns:a16="http://schemas.microsoft.com/office/drawing/2014/main" id="{F62CBF7E-8FF7-4E9A-89E1-1E9B5F6F5145}"/>
              </a:ext>
            </a:extLst>
          </p:cNvPr>
          <p:cNvSpPr txBox="1"/>
          <p:nvPr/>
        </p:nvSpPr>
        <p:spPr>
          <a:xfrm>
            <a:off x="2751058" y="3571129"/>
            <a:ext cx="582887" cy="369332"/>
          </a:xfrm>
          <a:prstGeom prst="rect">
            <a:avLst/>
          </a:prstGeom>
          <a:noFill/>
        </p:spPr>
        <p:txBody>
          <a:bodyPr wrap="square" rtlCol="0">
            <a:spAutoFit/>
          </a:bodyPr>
          <a:lstStyle/>
          <a:p>
            <a:r>
              <a:rPr lang="en-IN" dirty="0">
                <a:solidFill>
                  <a:srgbClr val="FFC000"/>
                </a:solidFill>
              </a:rPr>
              <a:t>1/3</a:t>
            </a:r>
          </a:p>
        </p:txBody>
      </p:sp>
      <p:sp>
        <p:nvSpPr>
          <p:cNvPr id="99" name="TextBox 98">
            <a:extLst>
              <a:ext uri="{FF2B5EF4-FFF2-40B4-BE49-F238E27FC236}">
                <a16:creationId xmlns:a16="http://schemas.microsoft.com/office/drawing/2014/main" id="{9FE4F9D6-1EE5-4251-9A81-10F3F0C91483}"/>
              </a:ext>
            </a:extLst>
          </p:cNvPr>
          <p:cNvSpPr txBox="1"/>
          <p:nvPr/>
        </p:nvSpPr>
        <p:spPr>
          <a:xfrm>
            <a:off x="2146956" y="2231530"/>
            <a:ext cx="509045" cy="369332"/>
          </a:xfrm>
          <a:prstGeom prst="rect">
            <a:avLst/>
          </a:prstGeom>
          <a:noFill/>
        </p:spPr>
        <p:txBody>
          <a:bodyPr wrap="square" rtlCol="0">
            <a:spAutoFit/>
          </a:bodyPr>
          <a:lstStyle/>
          <a:p>
            <a:r>
              <a:rPr lang="en-IN" dirty="0">
                <a:solidFill>
                  <a:srgbClr val="FFC000"/>
                </a:solidFill>
              </a:rPr>
              <a:t>1/3</a:t>
            </a:r>
          </a:p>
        </p:txBody>
      </p:sp>
      <p:sp>
        <p:nvSpPr>
          <p:cNvPr id="101" name="TextBox 100">
            <a:extLst>
              <a:ext uri="{FF2B5EF4-FFF2-40B4-BE49-F238E27FC236}">
                <a16:creationId xmlns:a16="http://schemas.microsoft.com/office/drawing/2014/main" id="{37057050-FB35-41BC-A11A-5D6DB00DFD9E}"/>
              </a:ext>
            </a:extLst>
          </p:cNvPr>
          <p:cNvSpPr txBox="1"/>
          <p:nvPr/>
        </p:nvSpPr>
        <p:spPr>
          <a:xfrm>
            <a:off x="2257722" y="4004034"/>
            <a:ext cx="509045" cy="369332"/>
          </a:xfrm>
          <a:prstGeom prst="rect">
            <a:avLst/>
          </a:prstGeom>
          <a:noFill/>
        </p:spPr>
        <p:txBody>
          <a:bodyPr wrap="square" rtlCol="0">
            <a:spAutoFit/>
          </a:bodyPr>
          <a:lstStyle/>
          <a:p>
            <a:r>
              <a:rPr lang="en-IN" dirty="0">
                <a:solidFill>
                  <a:srgbClr val="00B050"/>
                </a:solidFill>
              </a:rPr>
              <a:t>1/2</a:t>
            </a:r>
          </a:p>
        </p:txBody>
      </p:sp>
      <p:sp>
        <p:nvSpPr>
          <p:cNvPr id="103" name="TextBox 102">
            <a:extLst>
              <a:ext uri="{FF2B5EF4-FFF2-40B4-BE49-F238E27FC236}">
                <a16:creationId xmlns:a16="http://schemas.microsoft.com/office/drawing/2014/main" id="{2D7981AE-6AD0-41FC-A737-AD79415B1D86}"/>
              </a:ext>
            </a:extLst>
          </p:cNvPr>
          <p:cNvSpPr txBox="1"/>
          <p:nvPr/>
        </p:nvSpPr>
        <p:spPr>
          <a:xfrm>
            <a:off x="2285612" y="2582470"/>
            <a:ext cx="509045" cy="369332"/>
          </a:xfrm>
          <a:prstGeom prst="rect">
            <a:avLst/>
          </a:prstGeom>
          <a:noFill/>
        </p:spPr>
        <p:txBody>
          <a:bodyPr wrap="square" rtlCol="0">
            <a:spAutoFit/>
          </a:bodyPr>
          <a:lstStyle/>
          <a:p>
            <a:r>
              <a:rPr lang="en-IN" dirty="0">
                <a:solidFill>
                  <a:srgbClr val="FF0000"/>
                </a:solidFill>
              </a:rPr>
              <a:t>1</a:t>
            </a:r>
          </a:p>
        </p:txBody>
      </p:sp>
      <p:sp>
        <p:nvSpPr>
          <p:cNvPr id="104" name="Double Bracket 103">
            <a:extLst>
              <a:ext uri="{FF2B5EF4-FFF2-40B4-BE49-F238E27FC236}">
                <a16:creationId xmlns:a16="http://schemas.microsoft.com/office/drawing/2014/main" id="{2F858BC6-0C8E-43E4-B7DF-4E273A96CF42}"/>
              </a:ext>
            </a:extLst>
          </p:cNvPr>
          <p:cNvSpPr/>
          <p:nvPr/>
        </p:nvSpPr>
        <p:spPr>
          <a:xfrm>
            <a:off x="7421745" y="2205642"/>
            <a:ext cx="4038393" cy="2954189"/>
          </a:xfrm>
          <a:prstGeom prst="bracketPair">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25" name="TextBox 124">
            <a:extLst>
              <a:ext uri="{FF2B5EF4-FFF2-40B4-BE49-F238E27FC236}">
                <a16:creationId xmlns:a16="http://schemas.microsoft.com/office/drawing/2014/main" id="{6AD5CE1C-828F-49C6-9CFF-8ADA19972490}"/>
              </a:ext>
            </a:extLst>
          </p:cNvPr>
          <p:cNvSpPr txBox="1"/>
          <p:nvPr/>
        </p:nvSpPr>
        <p:spPr>
          <a:xfrm>
            <a:off x="7924904" y="2582008"/>
            <a:ext cx="270528" cy="461665"/>
          </a:xfrm>
          <a:prstGeom prst="rect">
            <a:avLst/>
          </a:prstGeom>
          <a:noFill/>
        </p:spPr>
        <p:txBody>
          <a:bodyPr wrap="square" rtlCol="0">
            <a:spAutoFit/>
          </a:bodyPr>
          <a:lstStyle/>
          <a:p>
            <a:r>
              <a:rPr lang="en-IN" sz="2400" b="1" dirty="0">
                <a:solidFill>
                  <a:srgbClr val="FFC000"/>
                </a:solidFill>
              </a:rPr>
              <a:t>0</a:t>
            </a:r>
          </a:p>
        </p:txBody>
      </p:sp>
      <p:sp>
        <p:nvSpPr>
          <p:cNvPr id="127" name="TextBox 126">
            <a:extLst>
              <a:ext uri="{FF2B5EF4-FFF2-40B4-BE49-F238E27FC236}">
                <a16:creationId xmlns:a16="http://schemas.microsoft.com/office/drawing/2014/main" id="{8ECB8F2F-5895-480A-AF52-7815DC921B24}"/>
              </a:ext>
            </a:extLst>
          </p:cNvPr>
          <p:cNvSpPr txBox="1"/>
          <p:nvPr/>
        </p:nvSpPr>
        <p:spPr>
          <a:xfrm>
            <a:off x="7924903" y="3185694"/>
            <a:ext cx="808347" cy="461665"/>
          </a:xfrm>
          <a:prstGeom prst="rect">
            <a:avLst/>
          </a:prstGeom>
          <a:noFill/>
        </p:spPr>
        <p:txBody>
          <a:bodyPr wrap="square" rtlCol="0">
            <a:spAutoFit/>
          </a:bodyPr>
          <a:lstStyle/>
          <a:p>
            <a:r>
              <a:rPr lang="en-IN" sz="2400" b="1" dirty="0">
                <a:solidFill>
                  <a:srgbClr val="FFC000"/>
                </a:solidFill>
              </a:rPr>
              <a:t>1/3</a:t>
            </a:r>
          </a:p>
        </p:txBody>
      </p:sp>
      <p:sp>
        <p:nvSpPr>
          <p:cNvPr id="129" name="TextBox 128">
            <a:extLst>
              <a:ext uri="{FF2B5EF4-FFF2-40B4-BE49-F238E27FC236}">
                <a16:creationId xmlns:a16="http://schemas.microsoft.com/office/drawing/2014/main" id="{E6497A38-82ED-4D06-BD14-B2FF19CCEA3F}"/>
              </a:ext>
            </a:extLst>
          </p:cNvPr>
          <p:cNvSpPr txBox="1"/>
          <p:nvPr/>
        </p:nvSpPr>
        <p:spPr>
          <a:xfrm>
            <a:off x="7924903" y="3815879"/>
            <a:ext cx="682265" cy="461665"/>
          </a:xfrm>
          <a:prstGeom prst="rect">
            <a:avLst/>
          </a:prstGeom>
          <a:noFill/>
        </p:spPr>
        <p:txBody>
          <a:bodyPr wrap="square" rtlCol="0">
            <a:spAutoFit/>
          </a:bodyPr>
          <a:lstStyle/>
          <a:p>
            <a:r>
              <a:rPr lang="en-IN" sz="2400" b="1" dirty="0">
                <a:solidFill>
                  <a:srgbClr val="FFC000"/>
                </a:solidFill>
              </a:rPr>
              <a:t>1/3</a:t>
            </a:r>
          </a:p>
        </p:txBody>
      </p:sp>
      <p:sp>
        <p:nvSpPr>
          <p:cNvPr id="131" name="TextBox 130">
            <a:extLst>
              <a:ext uri="{FF2B5EF4-FFF2-40B4-BE49-F238E27FC236}">
                <a16:creationId xmlns:a16="http://schemas.microsoft.com/office/drawing/2014/main" id="{D646216C-DCF0-42B7-B017-CD8B427CD2D4}"/>
              </a:ext>
            </a:extLst>
          </p:cNvPr>
          <p:cNvSpPr txBox="1"/>
          <p:nvPr/>
        </p:nvSpPr>
        <p:spPr>
          <a:xfrm>
            <a:off x="8733250" y="2597332"/>
            <a:ext cx="270528" cy="461665"/>
          </a:xfrm>
          <a:prstGeom prst="rect">
            <a:avLst/>
          </a:prstGeom>
          <a:noFill/>
        </p:spPr>
        <p:txBody>
          <a:bodyPr wrap="square" rtlCol="0">
            <a:spAutoFit/>
          </a:bodyPr>
          <a:lstStyle/>
          <a:p>
            <a:r>
              <a:rPr lang="en-IN" sz="2400" b="1" dirty="0">
                <a:solidFill>
                  <a:srgbClr val="00B0F0"/>
                </a:solidFill>
              </a:rPr>
              <a:t>0</a:t>
            </a:r>
          </a:p>
        </p:txBody>
      </p:sp>
      <p:sp>
        <p:nvSpPr>
          <p:cNvPr id="133" name="TextBox 132">
            <a:extLst>
              <a:ext uri="{FF2B5EF4-FFF2-40B4-BE49-F238E27FC236}">
                <a16:creationId xmlns:a16="http://schemas.microsoft.com/office/drawing/2014/main" id="{86A1A518-72BE-4544-BFAB-892E12D71FE7}"/>
              </a:ext>
            </a:extLst>
          </p:cNvPr>
          <p:cNvSpPr txBox="1"/>
          <p:nvPr/>
        </p:nvSpPr>
        <p:spPr>
          <a:xfrm>
            <a:off x="7926040" y="4438209"/>
            <a:ext cx="681127" cy="461665"/>
          </a:xfrm>
          <a:prstGeom prst="rect">
            <a:avLst/>
          </a:prstGeom>
          <a:noFill/>
        </p:spPr>
        <p:txBody>
          <a:bodyPr wrap="square" rtlCol="0">
            <a:spAutoFit/>
          </a:bodyPr>
          <a:lstStyle/>
          <a:p>
            <a:r>
              <a:rPr lang="en-IN" sz="2400" b="1" dirty="0">
                <a:solidFill>
                  <a:srgbClr val="FFC000"/>
                </a:solidFill>
              </a:rPr>
              <a:t>1/3</a:t>
            </a:r>
          </a:p>
        </p:txBody>
      </p:sp>
      <p:sp>
        <p:nvSpPr>
          <p:cNvPr id="135" name="TextBox 134">
            <a:extLst>
              <a:ext uri="{FF2B5EF4-FFF2-40B4-BE49-F238E27FC236}">
                <a16:creationId xmlns:a16="http://schemas.microsoft.com/office/drawing/2014/main" id="{444D7471-F5AF-437E-AF7D-7EA1D30DAAD2}"/>
              </a:ext>
            </a:extLst>
          </p:cNvPr>
          <p:cNvSpPr txBox="1"/>
          <p:nvPr/>
        </p:nvSpPr>
        <p:spPr>
          <a:xfrm>
            <a:off x="8733250" y="3205112"/>
            <a:ext cx="270528" cy="461665"/>
          </a:xfrm>
          <a:prstGeom prst="rect">
            <a:avLst/>
          </a:prstGeom>
          <a:noFill/>
        </p:spPr>
        <p:txBody>
          <a:bodyPr wrap="square" rtlCol="0">
            <a:spAutoFit/>
          </a:bodyPr>
          <a:lstStyle/>
          <a:p>
            <a:r>
              <a:rPr lang="en-IN" sz="2400" b="1" dirty="0">
                <a:solidFill>
                  <a:srgbClr val="00B0F0"/>
                </a:solidFill>
              </a:rPr>
              <a:t>0</a:t>
            </a:r>
          </a:p>
        </p:txBody>
      </p:sp>
      <p:sp>
        <p:nvSpPr>
          <p:cNvPr id="151" name="TextBox 150">
            <a:extLst>
              <a:ext uri="{FF2B5EF4-FFF2-40B4-BE49-F238E27FC236}">
                <a16:creationId xmlns:a16="http://schemas.microsoft.com/office/drawing/2014/main" id="{3F5340ED-956E-4159-870B-4EB43B60F899}"/>
              </a:ext>
            </a:extLst>
          </p:cNvPr>
          <p:cNvSpPr txBox="1"/>
          <p:nvPr/>
        </p:nvSpPr>
        <p:spPr>
          <a:xfrm>
            <a:off x="8733250" y="3833572"/>
            <a:ext cx="682264" cy="461665"/>
          </a:xfrm>
          <a:prstGeom prst="rect">
            <a:avLst/>
          </a:prstGeom>
          <a:noFill/>
        </p:spPr>
        <p:txBody>
          <a:bodyPr wrap="square" rtlCol="0">
            <a:spAutoFit/>
          </a:bodyPr>
          <a:lstStyle/>
          <a:p>
            <a:r>
              <a:rPr lang="en-IN" sz="2400" b="1" dirty="0">
                <a:solidFill>
                  <a:srgbClr val="00B0F0"/>
                </a:solidFill>
              </a:rPr>
              <a:t>1/2</a:t>
            </a:r>
          </a:p>
        </p:txBody>
      </p:sp>
      <p:sp>
        <p:nvSpPr>
          <p:cNvPr id="153" name="TextBox 152">
            <a:extLst>
              <a:ext uri="{FF2B5EF4-FFF2-40B4-BE49-F238E27FC236}">
                <a16:creationId xmlns:a16="http://schemas.microsoft.com/office/drawing/2014/main" id="{5CF4A458-7431-4410-B3AD-02E16BBCE56E}"/>
              </a:ext>
            </a:extLst>
          </p:cNvPr>
          <p:cNvSpPr txBox="1"/>
          <p:nvPr/>
        </p:nvSpPr>
        <p:spPr>
          <a:xfrm>
            <a:off x="8733250" y="4441352"/>
            <a:ext cx="808346" cy="461665"/>
          </a:xfrm>
          <a:prstGeom prst="rect">
            <a:avLst/>
          </a:prstGeom>
          <a:noFill/>
        </p:spPr>
        <p:txBody>
          <a:bodyPr wrap="square" rtlCol="0">
            <a:spAutoFit/>
          </a:bodyPr>
          <a:lstStyle/>
          <a:p>
            <a:r>
              <a:rPr lang="en-IN" sz="2400" b="1" dirty="0">
                <a:solidFill>
                  <a:srgbClr val="00B0F0"/>
                </a:solidFill>
              </a:rPr>
              <a:t>1/2</a:t>
            </a:r>
          </a:p>
        </p:txBody>
      </p:sp>
      <p:sp>
        <p:nvSpPr>
          <p:cNvPr id="155" name="TextBox 154">
            <a:extLst>
              <a:ext uri="{FF2B5EF4-FFF2-40B4-BE49-F238E27FC236}">
                <a16:creationId xmlns:a16="http://schemas.microsoft.com/office/drawing/2014/main" id="{61423BD3-E86D-4493-9774-ECA78A004396}"/>
              </a:ext>
            </a:extLst>
          </p:cNvPr>
          <p:cNvSpPr txBox="1"/>
          <p:nvPr/>
        </p:nvSpPr>
        <p:spPr>
          <a:xfrm>
            <a:off x="9704698" y="2587080"/>
            <a:ext cx="340346" cy="461665"/>
          </a:xfrm>
          <a:prstGeom prst="rect">
            <a:avLst/>
          </a:prstGeom>
          <a:noFill/>
        </p:spPr>
        <p:txBody>
          <a:bodyPr wrap="square" rtlCol="0">
            <a:spAutoFit/>
          </a:bodyPr>
          <a:lstStyle/>
          <a:p>
            <a:r>
              <a:rPr lang="en-IN" sz="2400" b="1" dirty="0">
                <a:solidFill>
                  <a:srgbClr val="FF0000"/>
                </a:solidFill>
              </a:rPr>
              <a:t>1</a:t>
            </a:r>
          </a:p>
        </p:txBody>
      </p:sp>
      <p:sp>
        <p:nvSpPr>
          <p:cNvPr id="157" name="TextBox 156">
            <a:extLst>
              <a:ext uri="{FF2B5EF4-FFF2-40B4-BE49-F238E27FC236}">
                <a16:creationId xmlns:a16="http://schemas.microsoft.com/office/drawing/2014/main" id="{B418795E-1274-41BC-897B-AB8408AF7A87}"/>
              </a:ext>
            </a:extLst>
          </p:cNvPr>
          <p:cNvSpPr txBox="1"/>
          <p:nvPr/>
        </p:nvSpPr>
        <p:spPr>
          <a:xfrm>
            <a:off x="9704698" y="3194860"/>
            <a:ext cx="270528" cy="461665"/>
          </a:xfrm>
          <a:prstGeom prst="rect">
            <a:avLst/>
          </a:prstGeom>
          <a:noFill/>
        </p:spPr>
        <p:txBody>
          <a:bodyPr wrap="square" rtlCol="0">
            <a:spAutoFit/>
          </a:bodyPr>
          <a:lstStyle/>
          <a:p>
            <a:r>
              <a:rPr lang="en-IN" sz="2400" b="1" dirty="0">
                <a:solidFill>
                  <a:srgbClr val="FF0000"/>
                </a:solidFill>
              </a:rPr>
              <a:t>0</a:t>
            </a:r>
          </a:p>
        </p:txBody>
      </p:sp>
      <p:sp>
        <p:nvSpPr>
          <p:cNvPr id="159" name="TextBox 158">
            <a:extLst>
              <a:ext uri="{FF2B5EF4-FFF2-40B4-BE49-F238E27FC236}">
                <a16:creationId xmlns:a16="http://schemas.microsoft.com/office/drawing/2014/main" id="{828DBB7B-0177-47E6-9D35-3BAD003AB0B2}"/>
              </a:ext>
            </a:extLst>
          </p:cNvPr>
          <p:cNvSpPr txBox="1"/>
          <p:nvPr/>
        </p:nvSpPr>
        <p:spPr>
          <a:xfrm>
            <a:off x="9704698" y="3823320"/>
            <a:ext cx="270528" cy="461665"/>
          </a:xfrm>
          <a:prstGeom prst="rect">
            <a:avLst/>
          </a:prstGeom>
          <a:noFill/>
        </p:spPr>
        <p:txBody>
          <a:bodyPr wrap="square" rtlCol="0">
            <a:spAutoFit/>
          </a:bodyPr>
          <a:lstStyle/>
          <a:p>
            <a:r>
              <a:rPr lang="en-IN" sz="2400" b="1" dirty="0">
                <a:solidFill>
                  <a:srgbClr val="FF0000"/>
                </a:solidFill>
              </a:rPr>
              <a:t>0</a:t>
            </a:r>
          </a:p>
        </p:txBody>
      </p:sp>
      <p:sp>
        <p:nvSpPr>
          <p:cNvPr id="161" name="TextBox 160">
            <a:extLst>
              <a:ext uri="{FF2B5EF4-FFF2-40B4-BE49-F238E27FC236}">
                <a16:creationId xmlns:a16="http://schemas.microsoft.com/office/drawing/2014/main" id="{B8BE45D6-1321-4EBA-966A-BED8733DA690}"/>
              </a:ext>
            </a:extLst>
          </p:cNvPr>
          <p:cNvSpPr txBox="1"/>
          <p:nvPr/>
        </p:nvSpPr>
        <p:spPr>
          <a:xfrm>
            <a:off x="9704698" y="4431100"/>
            <a:ext cx="270528" cy="461665"/>
          </a:xfrm>
          <a:prstGeom prst="rect">
            <a:avLst/>
          </a:prstGeom>
          <a:noFill/>
        </p:spPr>
        <p:txBody>
          <a:bodyPr wrap="square" rtlCol="0">
            <a:spAutoFit/>
          </a:bodyPr>
          <a:lstStyle/>
          <a:p>
            <a:r>
              <a:rPr lang="en-IN" sz="2400" b="1" dirty="0">
                <a:solidFill>
                  <a:srgbClr val="FF0000"/>
                </a:solidFill>
              </a:rPr>
              <a:t>0</a:t>
            </a:r>
          </a:p>
        </p:txBody>
      </p:sp>
      <p:sp>
        <p:nvSpPr>
          <p:cNvPr id="163" name="TextBox 162">
            <a:extLst>
              <a:ext uri="{FF2B5EF4-FFF2-40B4-BE49-F238E27FC236}">
                <a16:creationId xmlns:a16="http://schemas.microsoft.com/office/drawing/2014/main" id="{4BB654CE-E5D8-4983-8D2A-038A9E27B017}"/>
              </a:ext>
            </a:extLst>
          </p:cNvPr>
          <p:cNvSpPr txBox="1"/>
          <p:nvPr/>
        </p:nvSpPr>
        <p:spPr>
          <a:xfrm>
            <a:off x="10525918" y="2589475"/>
            <a:ext cx="704547" cy="461665"/>
          </a:xfrm>
          <a:prstGeom prst="rect">
            <a:avLst/>
          </a:prstGeom>
          <a:noFill/>
        </p:spPr>
        <p:txBody>
          <a:bodyPr wrap="square" rtlCol="0">
            <a:spAutoFit/>
          </a:bodyPr>
          <a:lstStyle/>
          <a:p>
            <a:r>
              <a:rPr lang="en-IN" sz="2400" b="1" dirty="0">
                <a:solidFill>
                  <a:srgbClr val="00B050"/>
                </a:solidFill>
              </a:rPr>
              <a:t>1/2</a:t>
            </a:r>
          </a:p>
        </p:txBody>
      </p:sp>
      <p:sp>
        <p:nvSpPr>
          <p:cNvPr id="165" name="TextBox 164">
            <a:extLst>
              <a:ext uri="{FF2B5EF4-FFF2-40B4-BE49-F238E27FC236}">
                <a16:creationId xmlns:a16="http://schemas.microsoft.com/office/drawing/2014/main" id="{9D8CD2E4-5858-4328-958C-3937DD10E1F6}"/>
              </a:ext>
            </a:extLst>
          </p:cNvPr>
          <p:cNvSpPr txBox="1"/>
          <p:nvPr/>
        </p:nvSpPr>
        <p:spPr>
          <a:xfrm>
            <a:off x="10525919" y="3197255"/>
            <a:ext cx="270528" cy="461665"/>
          </a:xfrm>
          <a:prstGeom prst="rect">
            <a:avLst/>
          </a:prstGeom>
          <a:noFill/>
        </p:spPr>
        <p:txBody>
          <a:bodyPr wrap="square" rtlCol="0">
            <a:spAutoFit/>
          </a:bodyPr>
          <a:lstStyle/>
          <a:p>
            <a:r>
              <a:rPr lang="en-IN" sz="2400" b="1" dirty="0">
                <a:solidFill>
                  <a:srgbClr val="00B050"/>
                </a:solidFill>
              </a:rPr>
              <a:t>0</a:t>
            </a:r>
          </a:p>
        </p:txBody>
      </p:sp>
      <p:sp>
        <p:nvSpPr>
          <p:cNvPr id="167" name="TextBox 166">
            <a:extLst>
              <a:ext uri="{FF2B5EF4-FFF2-40B4-BE49-F238E27FC236}">
                <a16:creationId xmlns:a16="http://schemas.microsoft.com/office/drawing/2014/main" id="{725DBE39-3A92-4D6E-B3A0-8E402452D78A}"/>
              </a:ext>
            </a:extLst>
          </p:cNvPr>
          <p:cNvSpPr txBox="1"/>
          <p:nvPr/>
        </p:nvSpPr>
        <p:spPr>
          <a:xfrm>
            <a:off x="10525919" y="3825715"/>
            <a:ext cx="704546" cy="461665"/>
          </a:xfrm>
          <a:prstGeom prst="rect">
            <a:avLst/>
          </a:prstGeom>
          <a:noFill/>
        </p:spPr>
        <p:txBody>
          <a:bodyPr wrap="square" rtlCol="0">
            <a:spAutoFit/>
          </a:bodyPr>
          <a:lstStyle/>
          <a:p>
            <a:r>
              <a:rPr lang="en-IN" sz="2400" b="1" dirty="0">
                <a:solidFill>
                  <a:srgbClr val="00B050"/>
                </a:solidFill>
              </a:rPr>
              <a:t>1/2</a:t>
            </a:r>
          </a:p>
        </p:txBody>
      </p:sp>
      <p:sp>
        <p:nvSpPr>
          <p:cNvPr id="169" name="TextBox 168">
            <a:extLst>
              <a:ext uri="{FF2B5EF4-FFF2-40B4-BE49-F238E27FC236}">
                <a16:creationId xmlns:a16="http://schemas.microsoft.com/office/drawing/2014/main" id="{162531DC-7D09-4317-8423-0810B12E0AFF}"/>
              </a:ext>
            </a:extLst>
          </p:cNvPr>
          <p:cNvSpPr txBox="1"/>
          <p:nvPr/>
        </p:nvSpPr>
        <p:spPr>
          <a:xfrm>
            <a:off x="10525919" y="4433495"/>
            <a:ext cx="270528" cy="461665"/>
          </a:xfrm>
          <a:prstGeom prst="rect">
            <a:avLst/>
          </a:prstGeom>
          <a:noFill/>
        </p:spPr>
        <p:txBody>
          <a:bodyPr wrap="square" rtlCol="0">
            <a:spAutoFit/>
          </a:bodyPr>
          <a:lstStyle/>
          <a:p>
            <a:r>
              <a:rPr lang="en-IN" sz="2400" b="1" dirty="0">
                <a:solidFill>
                  <a:srgbClr val="00B050"/>
                </a:solidFill>
              </a:rPr>
              <a:t>0</a:t>
            </a:r>
          </a:p>
        </p:txBody>
      </p:sp>
      <p:sp>
        <p:nvSpPr>
          <p:cNvPr id="170" name="TextBox 169">
            <a:extLst>
              <a:ext uri="{FF2B5EF4-FFF2-40B4-BE49-F238E27FC236}">
                <a16:creationId xmlns:a16="http://schemas.microsoft.com/office/drawing/2014/main" id="{B3C09A8C-C751-4FC3-9BED-4EE677437FD4}"/>
              </a:ext>
            </a:extLst>
          </p:cNvPr>
          <p:cNvSpPr txBox="1"/>
          <p:nvPr/>
        </p:nvSpPr>
        <p:spPr>
          <a:xfrm>
            <a:off x="6231506" y="3346266"/>
            <a:ext cx="970079" cy="707886"/>
          </a:xfrm>
          <a:prstGeom prst="rect">
            <a:avLst/>
          </a:prstGeom>
          <a:noFill/>
        </p:spPr>
        <p:txBody>
          <a:bodyPr wrap="square" rtlCol="0">
            <a:spAutoFit/>
          </a:bodyPr>
          <a:lstStyle/>
          <a:p>
            <a:r>
              <a:rPr lang="en-IN" sz="4000" b="1" dirty="0"/>
              <a:t>A = </a:t>
            </a:r>
          </a:p>
        </p:txBody>
      </p:sp>
      <p:pic>
        <p:nvPicPr>
          <p:cNvPr id="2" name="Picture 1">
            <a:extLst>
              <a:ext uri="{FF2B5EF4-FFF2-40B4-BE49-F238E27FC236}">
                <a16:creationId xmlns:a16="http://schemas.microsoft.com/office/drawing/2014/main" id="{81F7860A-847E-442B-9722-4E79C8412BD9}"/>
              </a:ext>
            </a:extLst>
          </p:cNvPr>
          <p:cNvPicPr>
            <a:picLocks noChangeAspect="1"/>
          </p:cNvPicPr>
          <p:nvPr/>
        </p:nvPicPr>
        <p:blipFill>
          <a:blip r:embed="rId3"/>
          <a:stretch>
            <a:fillRect/>
          </a:stretch>
        </p:blipFill>
        <p:spPr>
          <a:xfrm>
            <a:off x="0" y="0"/>
            <a:ext cx="1132786" cy="1281270"/>
          </a:xfrm>
          <a:prstGeom prst="rect">
            <a:avLst/>
          </a:prstGeom>
        </p:spPr>
      </p:pic>
      <p:sp>
        <p:nvSpPr>
          <p:cNvPr id="3" name="Date Placeholder 2">
            <a:extLst>
              <a:ext uri="{FF2B5EF4-FFF2-40B4-BE49-F238E27FC236}">
                <a16:creationId xmlns:a16="http://schemas.microsoft.com/office/drawing/2014/main" id="{1BE0A6FB-6E83-494C-8F9D-8B2DEC1A317B}"/>
              </a:ext>
            </a:extLst>
          </p:cNvPr>
          <p:cNvSpPr>
            <a:spLocks noGrp="1"/>
          </p:cNvSpPr>
          <p:nvPr>
            <p:ph type="dt" sz="half" idx="10"/>
          </p:nvPr>
        </p:nvSpPr>
        <p:spPr/>
        <p:txBody>
          <a:bodyPr/>
          <a:lstStyle/>
          <a:p>
            <a:fld id="{6F87EB8E-58A5-4AA1-954C-2B40F6F532A8}" type="datetime1">
              <a:rPr lang="en-IN" smtClean="0"/>
              <a:t>05-11-2020</a:t>
            </a:fld>
            <a:endParaRPr lang="en-IN"/>
          </a:p>
        </p:txBody>
      </p:sp>
      <p:sp>
        <p:nvSpPr>
          <p:cNvPr id="4" name="Footer Placeholder 3">
            <a:extLst>
              <a:ext uri="{FF2B5EF4-FFF2-40B4-BE49-F238E27FC236}">
                <a16:creationId xmlns:a16="http://schemas.microsoft.com/office/drawing/2014/main" id="{87DFAECD-E208-4CFB-82DC-DDEEDD95178C}"/>
              </a:ext>
            </a:extLst>
          </p:cNvPr>
          <p:cNvSpPr>
            <a:spLocks noGrp="1"/>
          </p:cNvSpPr>
          <p:nvPr>
            <p:ph type="ftr" sz="quarter" idx="11"/>
          </p:nvPr>
        </p:nvSpPr>
        <p:spPr/>
        <p:txBody>
          <a:bodyPr/>
          <a:lstStyle/>
          <a:p>
            <a:r>
              <a:rPr lang="en-IN"/>
              <a:t>Project Phase - I</a:t>
            </a:r>
          </a:p>
        </p:txBody>
      </p:sp>
    </p:spTree>
    <p:extLst>
      <p:ext uri="{BB962C8B-B14F-4D97-AF65-F5344CB8AC3E}">
        <p14:creationId xmlns:p14="http://schemas.microsoft.com/office/powerpoint/2010/main" val="4154562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ppt_w</p:attrName>
                                        </p:attrNameLst>
                                      </p:cBhvr>
                                      <p:tavLst>
                                        <p:tav tm="0">
                                          <p:val>
                                            <p:fltVal val="0"/>
                                          </p:val>
                                        </p:tav>
                                        <p:tav tm="100000">
                                          <p:val>
                                            <p:strVal val="#ppt_w"/>
                                          </p:val>
                                        </p:tav>
                                      </p:tavLst>
                                    </p:anim>
                                    <p:anim calcmode="lin" valueType="num">
                                      <p:cBhvr>
                                        <p:cTn id="23" dur="500" fill="hold"/>
                                        <p:tgtEl>
                                          <p:spTgt spid="18"/>
                                        </p:tgtEl>
                                        <p:attrNameLst>
                                          <p:attrName>ppt_h</p:attrName>
                                        </p:attrNameLst>
                                      </p:cBhvr>
                                      <p:tavLst>
                                        <p:tav tm="0">
                                          <p:val>
                                            <p:fltVal val="0"/>
                                          </p:val>
                                        </p:tav>
                                        <p:tav tm="100000">
                                          <p:val>
                                            <p:strVal val="#ppt_h"/>
                                          </p:val>
                                        </p:tav>
                                      </p:tavLst>
                                    </p:anim>
                                    <p:animEffect transition="in" filter="fade">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nodeType="with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fade">
                                      <p:cBhvr>
                                        <p:cTn id="32" dur="500"/>
                                        <p:tgtEl>
                                          <p:spTgt spid="60"/>
                                        </p:tgtEl>
                                      </p:cBhvr>
                                    </p:animEffect>
                                  </p:childTnLst>
                                </p:cTn>
                              </p:par>
                              <p:par>
                                <p:cTn id="33" presetID="10" presetClass="entr" presetSubtype="0" fill="hold" nodeType="with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fade">
                                      <p:cBhvr>
                                        <p:cTn id="35" dur="500"/>
                                        <p:tgtEl>
                                          <p:spTgt spid="63"/>
                                        </p:tgtEl>
                                      </p:cBhvr>
                                    </p:animEffect>
                                  </p:childTnLst>
                                </p:cTn>
                              </p:par>
                              <p:par>
                                <p:cTn id="36" presetID="10" presetClass="entr" presetSubtype="0" fill="hold" nodeType="withEffect">
                                  <p:stCondLst>
                                    <p:cond delay="0"/>
                                  </p:stCondLst>
                                  <p:childTnLst>
                                    <p:set>
                                      <p:cBhvr>
                                        <p:cTn id="37" dur="1" fill="hold">
                                          <p:stCondLst>
                                            <p:cond delay="0"/>
                                          </p:stCondLst>
                                        </p:cTn>
                                        <p:tgtEl>
                                          <p:spTgt spid="68"/>
                                        </p:tgtEl>
                                        <p:attrNameLst>
                                          <p:attrName>style.visibility</p:attrName>
                                        </p:attrNameLst>
                                      </p:cBhvr>
                                      <p:to>
                                        <p:strVal val="visible"/>
                                      </p:to>
                                    </p:set>
                                    <p:animEffect transition="in" filter="fade">
                                      <p:cBhvr>
                                        <p:cTn id="38" dur="500"/>
                                        <p:tgtEl>
                                          <p:spTgt spid="68"/>
                                        </p:tgtEl>
                                      </p:cBhvr>
                                    </p:animEffect>
                                  </p:childTnLst>
                                </p:cTn>
                              </p:par>
                              <p:par>
                                <p:cTn id="39" presetID="10" presetClass="entr" presetSubtype="0"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animEffect transition="in" filter="fade">
                                      <p:cBhvr>
                                        <p:cTn id="41" dur="500"/>
                                        <p:tgtEl>
                                          <p:spTgt spid="70"/>
                                        </p:tgtEl>
                                      </p:cBhvr>
                                    </p:animEffect>
                                  </p:childTnLst>
                                </p:cTn>
                              </p:par>
                              <p:par>
                                <p:cTn id="42" presetID="10" presetClass="entr" presetSubtype="0" fill="hold" nodeType="withEffect">
                                  <p:stCondLst>
                                    <p:cond delay="0"/>
                                  </p:stCondLst>
                                  <p:childTnLst>
                                    <p:set>
                                      <p:cBhvr>
                                        <p:cTn id="43" dur="1" fill="hold">
                                          <p:stCondLst>
                                            <p:cond delay="0"/>
                                          </p:stCondLst>
                                        </p:cTn>
                                        <p:tgtEl>
                                          <p:spTgt spid="72"/>
                                        </p:tgtEl>
                                        <p:attrNameLst>
                                          <p:attrName>style.visibility</p:attrName>
                                        </p:attrNameLst>
                                      </p:cBhvr>
                                      <p:to>
                                        <p:strVal val="visible"/>
                                      </p:to>
                                    </p:set>
                                    <p:animEffect transition="in" filter="fade">
                                      <p:cBhvr>
                                        <p:cTn id="44" dur="500"/>
                                        <p:tgtEl>
                                          <p:spTgt spid="72"/>
                                        </p:tgtEl>
                                      </p:cBhvr>
                                    </p:animEffect>
                                  </p:childTnLst>
                                </p:cTn>
                              </p:par>
                              <p:par>
                                <p:cTn id="45" presetID="10" presetClass="entr" presetSubtype="0" fill="hold" nodeType="with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fade">
                                      <p:cBhvr>
                                        <p:cTn id="47" dur="500"/>
                                        <p:tgtEl>
                                          <p:spTgt spid="74"/>
                                        </p:tgtEl>
                                      </p:cBhvr>
                                    </p:animEffect>
                                  </p:childTnLst>
                                </p:cTn>
                              </p:par>
                              <p:par>
                                <p:cTn id="48" presetID="10" presetClass="entr" presetSubtype="0" fill="hold" nodeType="withEffect">
                                  <p:stCondLst>
                                    <p:cond delay="0"/>
                                  </p:stCondLst>
                                  <p:childTnLst>
                                    <p:set>
                                      <p:cBhvr>
                                        <p:cTn id="49" dur="1" fill="hold">
                                          <p:stCondLst>
                                            <p:cond delay="0"/>
                                          </p:stCondLst>
                                        </p:cTn>
                                        <p:tgtEl>
                                          <p:spTgt spid="76"/>
                                        </p:tgtEl>
                                        <p:attrNameLst>
                                          <p:attrName>style.visibility</p:attrName>
                                        </p:attrNameLst>
                                      </p:cBhvr>
                                      <p:to>
                                        <p:strVal val="visible"/>
                                      </p:to>
                                    </p:set>
                                    <p:animEffect transition="in" filter="fade">
                                      <p:cBhvr>
                                        <p:cTn id="50" dur="500"/>
                                        <p:tgtEl>
                                          <p:spTgt spid="7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89"/>
                                        </p:tgtEl>
                                        <p:attrNameLst>
                                          <p:attrName>style.visibility</p:attrName>
                                        </p:attrNameLst>
                                      </p:cBhvr>
                                      <p:to>
                                        <p:strVal val="visible"/>
                                      </p:to>
                                    </p:set>
                                    <p:animEffect transition="in" filter="fade">
                                      <p:cBhvr>
                                        <p:cTn id="55" dur="500"/>
                                        <p:tgtEl>
                                          <p:spTgt spid="8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91"/>
                                        </p:tgtEl>
                                        <p:attrNameLst>
                                          <p:attrName>style.visibility</p:attrName>
                                        </p:attrNameLst>
                                      </p:cBhvr>
                                      <p:to>
                                        <p:strVal val="visible"/>
                                      </p:to>
                                    </p:set>
                                    <p:animEffect transition="in" filter="fade">
                                      <p:cBhvr>
                                        <p:cTn id="58" dur="500"/>
                                        <p:tgtEl>
                                          <p:spTgt spid="9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93"/>
                                        </p:tgtEl>
                                        <p:attrNameLst>
                                          <p:attrName>style.visibility</p:attrName>
                                        </p:attrNameLst>
                                      </p:cBhvr>
                                      <p:to>
                                        <p:strVal val="visible"/>
                                      </p:to>
                                    </p:set>
                                    <p:animEffect transition="in" filter="fade">
                                      <p:cBhvr>
                                        <p:cTn id="61" dur="500"/>
                                        <p:tgtEl>
                                          <p:spTgt spid="9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95"/>
                                        </p:tgtEl>
                                        <p:attrNameLst>
                                          <p:attrName>style.visibility</p:attrName>
                                        </p:attrNameLst>
                                      </p:cBhvr>
                                      <p:to>
                                        <p:strVal val="visible"/>
                                      </p:to>
                                    </p:set>
                                    <p:animEffect transition="in" filter="fade">
                                      <p:cBhvr>
                                        <p:cTn id="64" dur="500"/>
                                        <p:tgtEl>
                                          <p:spTgt spid="9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97"/>
                                        </p:tgtEl>
                                        <p:attrNameLst>
                                          <p:attrName>style.visibility</p:attrName>
                                        </p:attrNameLst>
                                      </p:cBhvr>
                                      <p:to>
                                        <p:strVal val="visible"/>
                                      </p:to>
                                    </p:set>
                                    <p:animEffect transition="in" filter="fade">
                                      <p:cBhvr>
                                        <p:cTn id="67" dur="500"/>
                                        <p:tgtEl>
                                          <p:spTgt spid="9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99"/>
                                        </p:tgtEl>
                                        <p:attrNameLst>
                                          <p:attrName>style.visibility</p:attrName>
                                        </p:attrNameLst>
                                      </p:cBhvr>
                                      <p:to>
                                        <p:strVal val="visible"/>
                                      </p:to>
                                    </p:set>
                                    <p:animEffect transition="in" filter="fade">
                                      <p:cBhvr>
                                        <p:cTn id="70" dur="500"/>
                                        <p:tgtEl>
                                          <p:spTgt spid="9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01"/>
                                        </p:tgtEl>
                                        <p:attrNameLst>
                                          <p:attrName>style.visibility</p:attrName>
                                        </p:attrNameLst>
                                      </p:cBhvr>
                                      <p:to>
                                        <p:strVal val="visible"/>
                                      </p:to>
                                    </p:set>
                                    <p:animEffect transition="in" filter="fade">
                                      <p:cBhvr>
                                        <p:cTn id="73" dur="500"/>
                                        <p:tgtEl>
                                          <p:spTgt spid="10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03"/>
                                        </p:tgtEl>
                                        <p:attrNameLst>
                                          <p:attrName>style.visibility</p:attrName>
                                        </p:attrNameLst>
                                      </p:cBhvr>
                                      <p:to>
                                        <p:strVal val="visible"/>
                                      </p:to>
                                    </p:set>
                                    <p:animEffect transition="in" filter="fade">
                                      <p:cBhvr>
                                        <p:cTn id="76" dur="500"/>
                                        <p:tgtEl>
                                          <p:spTgt spid="103"/>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04"/>
                                        </p:tgtEl>
                                        <p:attrNameLst>
                                          <p:attrName>style.visibility</p:attrName>
                                        </p:attrNameLst>
                                      </p:cBhvr>
                                      <p:to>
                                        <p:strVal val="visible"/>
                                      </p:to>
                                    </p:set>
                                    <p:animEffect transition="in" filter="fade">
                                      <p:cBhvr>
                                        <p:cTn id="81" dur="500"/>
                                        <p:tgtEl>
                                          <p:spTgt spid="104"/>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25"/>
                                        </p:tgtEl>
                                        <p:attrNameLst>
                                          <p:attrName>style.visibility</p:attrName>
                                        </p:attrNameLst>
                                      </p:cBhvr>
                                      <p:to>
                                        <p:strVal val="visible"/>
                                      </p:to>
                                    </p:set>
                                    <p:animEffect transition="in" filter="fade">
                                      <p:cBhvr>
                                        <p:cTn id="84" dur="500"/>
                                        <p:tgtEl>
                                          <p:spTgt spid="12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27"/>
                                        </p:tgtEl>
                                        <p:attrNameLst>
                                          <p:attrName>style.visibility</p:attrName>
                                        </p:attrNameLst>
                                      </p:cBhvr>
                                      <p:to>
                                        <p:strVal val="visible"/>
                                      </p:to>
                                    </p:set>
                                    <p:animEffect transition="in" filter="fade">
                                      <p:cBhvr>
                                        <p:cTn id="87" dur="500"/>
                                        <p:tgtEl>
                                          <p:spTgt spid="127"/>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29"/>
                                        </p:tgtEl>
                                        <p:attrNameLst>
                                          <p:attrName>style.visibility</p:attrName>
                                        </p:attrNameLst>
                                      </p:cBhvr>
                                      <p:to>
                                        <p:strVal val="visible"/>
                                      </p:to>
                                    </p:set>
                                    <p:animEffect transition="in" filter="fade">
                                      <p:cBhvr>
                                        <p:cTn id="90" dur="500"/>
                                        <p:tgtEl>
                                          <p:spTgt spid="129"/>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31"/>
                                        </p:tgtEl>
                                        <p:attrNameLst>
                                          <p:attrName>style.visibility</p:attrName>
                                        </p:attrNameLst>
                                      </p:cBhvr>
                                      <p:to>
                                        <p:strVal val="visible"/>
                                      </p:to>
                                    </p:set>
                                    <p:animEffect transition="in" filter="fade">
                                      <p:cBhvr>
                                        <p:cTn id="93" dur="500"/>
                                        <p:tgtEl>
                                          <p:spTgt spid="131"/>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33"/>
                                        </p:tgtEl>
                                        <p:attrNameLst>
                                          <p:attrName>style.visibility</p:attrName>
                                        </p:attrNameLst>
                                      </p:cBhvr>
                                      <p:to>
                                        <p:strVal val="visible"/>
                                      </p:to>
                                    </p:set>
                                    <p:animEffect transition="in" filter="fade">
                                      <p:cBhvr>
                                        <p:cTn id="96" dur="500"/>
                                        <p:tgtEl>
                                          <p:spTgt spid="133"/>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35"/>
                                        </p:tgtEl>
                                        <p:attrNameLst>
                                          <p:attrName>style.visibility</p:attrName>
                                        </p:attrNameLst>
                                      </p:cBhvr>
                                      <p:to>
                                        <p:strVal val="visible"/>
                                      </p:to>
                                    </p:set>
                                    <p:animEffect transition="in" filter="fade">
                                      <p:cBhvr>
                                        <p:cTn id="99" dur="500"/>
                                        <p:tgtEl>
                                          <p:spTgt spid="135"/>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51"/>
                                        </p:tgtEl>
                                        <p:attrNameLst>
                                          <p:attrName>style.visibility</p:attrName>
                                        </p:attrNameLst>
                                      </p:cBhvr>
                                      <p:to>
                                        <p:strVal val="visible"/>
                                      </p:to>
                                    </p:set>
                                    <p:animEffect transition="in" filter="fade">
                                      <p:cBhvr>
                                        <p:cTn id="102" dur="500"/>
                                        <p:tgtEl>
                                          <p:spTgt spid="151"/>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53"/>
                                        </p:tgtEl>
                                        <p:attrNameLst>
                                          <p:attrName>style.visibility</p:attrName>
                                        </p:attrNameLst>
                                      </p:cBhvr>
                                      <p:to>
                                        <p:strVal val="visible"/>
                                      </p:to>
                                    </p:set>
                                    <p:animEffect transition="in" filter="fade">
                                      <p:cBhvr>
                                        <p:cTn id="105" dur="500"/>
                                        <p:tgtEl>
                                          <p:spTgt spid="153"/>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155"/>
                                        </p:tgtEl>
                                        <p:attrNameLst>
                                          <p:attrName>style.visibility</p:attrName>
                                        </p:attrNameLst>
                                      </p:cBhvr>
                                      <p:to>
                                        <p:strVal val="visible"/>
                                      </p:to>
                                    </p:set>
                                    <p:animEffect transition="in" filter="fade">
                                      <p:cBhvr>
                                        <p:cTn id="108" dur="500"/>
                                        <p:tgtEl>
                                          <p:spTgt spid="155"/>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157"/>
                                        </p:tgtEl>
                                        <p:attrNameLst>
                                          <p:attrName>style.visibility</p:attrName>
                                        </p:attrNameLst>
                                      </p:cBhvr>
                                      <p:to>
                                        <p:strVal val="visible"/>
                                      </p:to>
                                    </p:set>
                                    <p:animEffect transition="in" filter="fade">
                                      <p:cBhvr>
                                        <p:cTn id="111" dur="500"/>
                                        <p:tgtEl>
                                          <p:spTgt spid="157"/>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159"/>
                                        </p:tgtEl>
                                        <p:attrNameLst>
                                          <p:attrName>style.visibility</p:attrName>
                                        </p:attrNameLst>
                                      </p:cBhvr>
                                      <p:to>
                                        <p:strVal val="visible"/>
                                      </p:to>
                                    </p:set>
                                    <p:animEffect transition="in" filter="fade">
                                      <p:cBhvr>
                                        <p:cTn id="114" dur="500"/>
                                        <p:tgtEl>
                                          <p:spTgt spid="159"/>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161"/>
                                        </p:tgtEl>
                                        <p:attrNameLst>
                                          <p:attrName>style.visibility</p:attrName>
                                        </p:attrNameLst>
                                      </p:cBhvr>
                                      <p:to>
                                        <p:strVal val="visible"/>
                                      </p:to>
                                    </p:set>
                                    <p:animEffect transition="in" filter="fade">
                                      <p:cBhvr>
                                        <p:cTn id="117" dur="500"/>
                                        <p:tgtEl>
                                          <p:spTgt spid="161"/>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163"/>
                                        </p:tgtEl>
                                        <p:attrNameLst>
                                          <p:attrName>style.visibility</p:attrName>
                                        </p:attrNameLst>
                                      </p:cBhvr>
                                      <p:to>
                                        <p:strVal val="visible"/>
                                      </p:to>
                                    </p:set>
                                    <p:animEffect transition="in" filter="fade">
                                      <p:cBhvr>
                                        <p:cTn id="120" dur="500"/>
                                        <p:tgtEl>
                                          <p:spTgt spid="163"/>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165"/>
                                        </p:tgtEl>
                                        <p:attrNameLst>
                                          <p:attrName>style.visibility</p:attrName>
                                        </p:attrNameLst>
                                      </p:cBhvr>
                                      <p:to>
                                        <p:strVal val="visible"/>
                                      </p:to>
                                    </p:set>
                                    <p:animEffect transition="in" filter="fade">
                                      <p:cBhvr>
                                        <p:cTn id="123" dur="500"/>
                                        <p:tgtEl>
                                          <p:spTgt spid="165"/>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167"/>
                                        </p:tgtEl>
                                        <p:attrNameLst>
                                          <p:attrName>style.visibility</p:attrName>
                                        </p:attrNameLst>
                                      </p:cBhvr>
                                      <p:to>
                                        <p:strVal val="visible"/>
                                      </p:to>
                                    </p:set>
                                    <p:animEffect transition="in" filter="fade">
                                      <p:cBhvr>
                                        <p:cTn id="126" dur="500"/>
                                        <p:tgtEl>
                                          <p:spTgt spid="167"/>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169"/>
                                        </p:tgtEl>
                                        <p:attrNameLst>
                                          <p:attrName>style.visibility</p:attrName>
                                        </p:attrNameLst>
                                      </p:cBhvr>
                                      <p:to>
                                        <p:strVal val="visible"/>
                                      </p:to>
                                    </p:set>
                                    <p:animEffect transition="in" filter="fade">
                                      <p:cBhvr>
                                        <p:cTn id="129" dur="500"/>
                                        <p:tgtEl>
                                          <p:spTgt spid="169"/>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170"/>
                                        </p:tgtEl>
                                        <p:attrNameLst>
                                          <p:attrName>style.visibility</p:attrName>
                                        </p:attrNameLst>
                                      </p:cBhvr>
                                      <p:to>
                                        <p:strVal val="visible"/>
                                      </p:to>
                                    </p:set>
                                    <p:animEffect transition="in" filter="fade">
                                      <p:cBhvr>
                                        <p:cTn id="134"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4" grpId="0" animBg="1"/>
      <p:bldP spid="18" grpId="0" animBg="1"/>
      <p:bldP spid="89" grpId="0"/>
      <p:bldP spid="91" grpId="0"/>
      <p:bldP spid="93" grpId="0"/>
      <p:bldP spid="95" grpId="0"/>
      <p:bldP spid="97" grpId="0"/>
      <p:bldP spid="99" grpId="0"/>
      <p:bldP spid="101" grpId="0"/>
      <p:bldP spid="103" grpId="0"/>
      <p:bldP spid="104" grpId="0" animBg="1"/>
      <p:bldP spid="125" grpId="0"/>
      <p:bldP spid="127" grpId="0"/>
      <p:bldP spid="129" grpId="0"/>
      <p:bldP spid="131" grpId="0"/>
      <p:bldP spid="133" grpId="0"/>
      <p:bldP spid="135" grpId="0"/>
      <p:bldP spid="151" grpId="0"/>
      <p:bldP spid="153" grpId="0"/>
      <p:bldP spid="155" grpId="0"/>
      <p:bldP spid="157" grpId="0"/>
      <p:bldP spid="159" grpId="0"/>
      <p:bldP spid="161" grpId="0"/>
      <p:bldP spid="163" grpId="0"/>
      <p:bldP spid="165" grpId="0"/>
      <p:bldP spid="167" grpId="0"/>
      <p:bldP spid="169" grpId="0"/>
      <p:bldP spid="17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6F78B2E-A1A4-4E7A-8D9B-A3249B7084DB}"/>
              </a:ext>
            </a:extLst>
          </p:cNvPr>
          <p:cNvSpPr>
            <a:spLocks noGrp="1"/>
          </p:cNvSpPr>
          <p:nvPr>
            <p:ph type="sldNum" sz="quarter" idx="12"/>
          </p:nvPr>
        </p:nvSpPr>
        <p:spPr/>
        <p:txBody>
          <a:bodyPr/>
          <a:lstStyle/>
          <a:p>
            <a:fld id="{2D9BF2F0-AB19-4155-B583-AB4D703A0CA5}" type="slidenum">
              <a:rPr lang="en-IN" smtClean="0"/>
              <a:t>25</a:t>
            </a:fld>
            <a:endParaRPr lang="en-IN"/>
          </a:p>
        </p:txBody>
      </p:sp>
      <p:sp>
        <p:nvSpPr>
          <p:cNvPr id="6" name="Content Placeholder 2">
            <a:extLst>
              <a:ext uri="{FF2B5EF4-FFF2-40B4-BE49-F238E27FC236}">
                <a16:creationId xmlns:a16="http://schemas.microsoft.com/office/drawing/2014/main" id="{2E41D3F4-B857-4E6A-9FEF-80A37C27CA92}"/>
              </a:ext>
            </a:extLst>
          </p:cNvPr>
          <p:cNvSpPr>
            <a:spLocks noGrp="1"/>
          </p:cNvSpPr>
          <p:nvPr>
            <p:ph idx="1"/>
          </p:nvPr>
        </p:nvSpPr>
        <p:spPr>
          <a:xfrm>
            <a:off x="838200" y="1633742"/>
            <a:ext cx="9900920" cy="4550953"/>
          </a:xfrm>
        </p:spPr>
        <p:txBody>
          <a:bodyPr>
            <a:noAutofit/>
          </a:bodyPr>
          <a:lstStyle/>
          <a:p>
            <a:r>
              <a:rPr lang="en-IN" dirty="0">
                <a:latin typeface="Titillium"/>
              </a:rPr>
              <a:t>Suppose that initially the importance is uniformly distributed among the 4 nodes, each getting ¼. Denote by v the initial rank vector, having all entries equal to ¼.</a:t>
            </a:r>
            <a:endParaRPr lang="en-US" dirty="0">
              <a:latin typeface="Titillium"/>
            </a:endParaRPr>
          </a:p>
          <a:p>
            <a:r>
              <a:rPr lang="en-IN" dirty="0">
                <a:latin typeface="Titillium"/>
              </a:rPr>
              <a:t>We can iterate the process, thus at step 2, the updated importance vector is v</a:t>
            </a:r>
            <a:r>
              <a:rPr lang="en-IN" baseline="-25000" dirty="0">
                <a:latin typeface="Titillium"/>
              </a:rPr>
              <a:t>2</a:t>
            </a:r>
            <a:r>
              <a:rPr lang="en-IN" dirty="0">
                <a:latin typeface="Titillium"/>
              </a:rPr>
              <a:t> = A(Av) = A</a:t>
            </a:r>
            <a:r>
              <a:rPr lang="en-IN" baseline="30000" dirty="0">
                <a:latin typeface="Titillium"/>
              </a:rPr>
              <a:t>2</a:t>
            </a:r>
            <a:r>
              <a:rPr lang="en-IN" dirty="0">
                <a:latin typeface="Titillium"/>
              </a:rPr>
              <a:t>v.</a:t>
            </a:r>
          </a:p>
        </p:txBody>
      </p:sp>
      <p:sp>
        <p:nvSpPr>
          <p:cNvPr id="7" name="Title 1">
            <a:extLst>
              <a:ext uri="{FF2B5EF4-FFF2-40B4-BE49-F238E27FC236}">
                <a16:creationId xmlns:a16="http://schemas.microsoft.com/office/drawing/2014/main" id="{7C1AA4EA-C85C-42B7-9101-868F16EA037F}"/>
              </a:ext>
            </a:extLst>
          </p:cNvPr>
          <p:cNvSpPr txBox="1">
            <a:spLocks/>
          </p:cNvSpPr>
          <p:nvPr/>
        </p:nvSpPr>
        <p:spPr>
          <a:xfrm>
            <a:off x="838200" y="136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A2103E"/>
                </a:solidFill>
                <a:latin typeface="Titillium"/>
              </a:rPr>
              <a:t>Page Rank Algorithm</a:t>
            </a:r>
            <a:endParaRPr lang="en-IN" b="1" dirty="0">
              <a:solidFill>
                <a:srgbClr val="A2103E"/>
              </a:solidFill>
              <a:latin typeface="Titillium"/>
            </a:endParaRPr>
          </a:p>
        </p:txBody>
      </p:sp>
      <p:pic>
        <p:nvPicPr>
          <p:cNvPr id="2" name="Picture 1">
            <a:extLst>
              <a:ext uri="{FF2B5EF4-FFF2-40B4-BE49-F238E27FC236}">
                <a16:creationId xmlns:a16="http://schemas.microsoft.com/office/drawing/2014/main" id="{6A616F20-0376-4FF2-9066-DD845C8BE78F}"/>
              </a:ext>
            </a:extLst>
          </p:cNvPr>
          <p:cNvPicPr>
            <a:picLocks noChangeAspect="1"/>
          </p:cNvPicPr>
          <p:nvPr/>
        </p:nvPicPr>
        <p:blipFill>
          <a:blip r:embed="rId2"/>
          <a:stretch>
            <a:fillRect/>
          </a:stretch>
        </p:blipFill>
        <p:spPr>
          <a:xfrm>
            <a:off x="0" y="0"/>
            <a:ext cx="1132786" cy="1281270"/>
          </a:xfrm>
          <a:prstGeom prst="rect">
            <a:avLst/>
          </a:prstGeom>
        </p:spPr>
      </p:pic>
      <p:sp>
        <p:nvSpPr>
          <p:cNvPr id="3" name="Date Placeholder 2">
            <a:extLst>
              <a:ext uri="{FF2B5EF4-FFF2-40B4-BE49-F238E27FC236}">
                <a16:creationId xmlns:a16="http://schemas.microsoft.com/office/drawing/2014/main" id="{C9144EB5-762C-4381-835B-9EAE81BE9B07}"/>
              </a:ext>
            </a:extLst>
          </p:cNvPr>
          <p:cNvSpPr>
            <a:spLocks noGrp="1"/>
          </p:cNvSpPr>
          <p:nvPr>
            <p:ph type="dt" sz="half" idx="10"/>
          </p:nvPr>
        </p:nvSpPr>
        <p:spPr/>
        <p:txBody>
          <a:bodyPr/>
          <a:lstStyle/>
          <a:p>
            <a:fld id="{C9109545-308A-477F-AFBA-182586971995}" type="datetime1">
              <a:rPr lang="en-IN" smtClean="0"/>
              <a:t>05-11-2020</a:t>
            </a:fld>
            <a:endParaRPr lang="en-IN"/>
          </a:p>
        </p:txBody>
      </p:sp>
      <p:sp>
        <p:nvSpPr>
          <p:cNvPr id="4" name="Footer Placeholder 3">
            <a:extLst>
              <a:ext uri="{FF2B5EF4-FFF2-40B4-BE49-F238E27FC236}">
                <a16:creationId xmlns:a16="http://schemas.microsoft.com/office/drawing/2014/main" id="{E305D2A4-E7F3-41DA-B617-305CF39B6889}"/>
              </a:ext>
            </a:extLst>
          </p:cNvPr>
          <p:cNvSpPr>
            <a:spLocks noGrp="1"/>
          </p:cNvSpPr>
          <p:nvPr>
            <p:ph type="ftr" sz="quarter" idx="11"/>
          </p:nvPr>
        </p:nvSpPr>
        <p:spPr/>
        <p:txBody>
          <a:bodyPr/>
          <a:lstStyle/>
          <a:p>
            <a:r>
              <a:rPr lang="en-IN"/>
              <a:t>Project Phase - I</a:t>
            </a:r>
          </a:p>
        </p:txBody>
      </p:sp>
    </p:spTree>
    <p:extLst>
      <p:ext uri="{BB962C8B-B14F-4D97-AF65-F5344CB8AC3E}">
        <p14:creationId xmlns:p14="http://schemas.microsoft.com/office/powerpoint/2010/main" val="159719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6F78B2E-A1A4-4E7A-8D9B-A3249B7084DB}"/>
              </a:ext>
            </a:extLst>
          </p:cNvPr>
          <p:cNvSpPr>
            <a:spLocks noGrp="1"/>
          </p:cNvSpPr>
          <p:nvPr>
            <p:ph type="sldNum" sz="quarter" idx="12"/>
          </p:nvPr>
        </p:nvSpPr>
        <p:spPr/>
        <p:txBody>
          <a:bodyPr/>
          <a:lstStyle/>
          <a:p>
            <a:fld id="{2D9BF2F0-AB19-4155-B583-AB4D703A0CA5}" type="slidenum">
              <a:rPr lang="en-IN" smtClean="0"/>
              <a:t>26</a:t>
            </a:fld>
            <a:endParaRPr lang="en-IN"/>
          </a:p>
        </p:txBody>
      </p:sp>
      <p:sp>
        <p:nvSpPr>
          <p:cNvPr id="7" name="Title 1">
            <a:extLst>
              <a:ext uri="{FF2B5EF4-FFF2-40B4-BE49-F238E27FC236}">
                <a16:creationId xmlns:a16="http://schemas.microsoft.com/office/drawing/2014/main" id="{7C1AA4EA-C85C-42B7-9101-868F16EA037F}"/>
              </a:ext>
            </a:extLst>
          </p:cNvPr>
          <p:cNvSpPr txBox="1">
            <a:spLocks/>
          </p:cNvSpPr>
          <p:nvPr/>
        </p:nvSpPr>
        <p:spPr>
          <a:xfrm>
            <a:off x="838200" y="136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A2103E"/>
                </a:solidFill>
                <a:latin typeface="Titillium"/>
              </a:rPr>
              <a:t>Page Rank Algorithm</a:t>
            </a:r>
            <a:endParaRPr lang="en-IN" b="1" dirty="0">
              <a:solidFill>
                <a:srgbClr val="A2103E"/>
              </a:solidFill>
              <a:latin typeface="Titillium"/>
            </a:endParaRPr>
          </a:p>
        </p:txBody>
      </p:sp>
      <p:pic>
        <p:nvPicPr>
          <p:cNvPr id="8" name="Picture 7" descr="Numeric Computation">
            <a:extLst>
              <a:ext uri="{FF2B5EF4-FFF2-40B4-BE49-F238E27FC236}">
                <a16:creationId xmlns:a16="http://schemas.microsoft.com/office/drawing/2014/main" id="{C6D91585-E1E5-4CEB-B75A-552F660842A0}"/>
              </a:ext>
            </a:extLst>
          </p:cNvPr>
          <p:cNvPicPr>
            <a:picLocks noChangeAspect="1" noChangeArrowheads="1"/>
          </p:cNvPicPr>
          <p:nvPr/>
        </p:nvPicPr>
        <p:blipFill>
          <a:blip r:embed="rId2" cstate="print"/>
          <a:srcRect/>
          <a:stretch>
            <a:fillRect/>
          </a:stretch>
        </p:blipFill>
        <p:spPr bwMode="auto">
          <a:xfrm>
            <a:off x="1241557" y="1795793"/>
            <a:ext cx="9708885" cy="4168127"/>
          </a:xfrm>
          <a:prstGeom prst="rect">
            <a:avLst/>
          </a:prstGeom>
          <a:noFill/>
          <a:effectLst/>
        </p:spPr>
      </p:pic>
      <p:sp>
        <p:nvSpPr>
          <p:cNvPr id="10" name="Rectangle 9">
            <a:extLst>
              <a:ext uri="{FF2B5EF4-FFF2-40B4-BE49-F238E27FC236}">
                <a16:creationId xmlns:a16="http://schemas.microsoft.com/office/drawing/2014/main" id="{C0CA85C7-4E6D-4079-9745-154058099F2E}"/>
              </a:ext>
            </a:extLst>
          </p:cNvPr>
          <p:cNvSpPr/>
          <p:nvPr/>
        </p:nvSpPr>
        <p:spPr>
          <a:xfrm>
            <a:off x="7324627" y="4553146"/>
            <a:ext cx="2356701" cy="15648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C6E2D726-1FC2-47DB-BE6A-95E286BD2AA3}"/>
              </a:ext>
            </a:extLst>
          </p:cNvPr>
          <p:cNvSpPr txBox="1"/>
          <p:nvPr/>
        </p:nvSpPr>
        <p:spPr>
          <a:xfrm>
            <a:off x="10495175" y="5064804"/>
            <a:ext cx="1696825" cy="523220"/>
          </a:xfrm>
          <a:prstGeom prst="rect">
            <a:avLst/>
          </a:prstGeom>
          <a:noFill/>
        </p:spPr>
        <p:txBody>
          <a:bodyPr wrap="square" rtlCol="0">
            <a:spAutoFit/>
          </a:bodyPr>
          <a:lstStyle/>
          <a:p>
            <a:r>
              <a:rPr lang="en-IN" sz="2800" b="1" dirty="0">
                <a:solidFill>
                  <a:srgbClr val="FF0000"/>
                </a:solidFill>
              </a:rPr>
              <a:t>Page rank</a:t>
            </a:r>
          </a:p>
        </p:txBody>
      </p:sp>
      <p:sp>
        <p:nvSpPr>
          <p:cNvPr id="12" name="Right Brace 11">
            <a:extLst>
              <a:ext uri="{FF2B5EF4-FFF2-40B4-BE49-F238E27FC236}">
                <a16:creationId xmlns:a16="http://schemas.microsoft.com/office/drawing/2014/main" id="{F682F24B-531D-4525-A6E1-1E5FDC27757D}"/>
              </a:ext>
            </a:extLst>
          </p:cNvPr>
          <p:cNvSpPr/>
          <p:nvPr/>
        </p:nvSpPr>
        <p:spPr>
          <a:xfrm>
            <a:off x="9681328" y="4415656"/>
            <a:ext cx="782425" cy="1821517"/>
          </a:xfrm>
          <a:prstGeom prst="rightBrace">
            <a:avLst/>
          </a:prstGeom>
          <a:effectLst>
            <a:glow rad="38100">
              <a:srgbClr val="FF0000"/>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rgbClr val="FF0000"/>
              </a:solidFill>
            </a:endParaRPr>
          </a:p>
        </p:txBody>
      </p:sp>
      <p:pic>
        <p:nvPicPr>
          <p:cNvPr id="2" name="Picture 1">
            <a:extLst>
              <a:ext uri="{FF2B5EF4-FFF2-40B4-BE49-F238E27FC236}">
                <a16:creationId xmlns:a16="http://schemas.microsoft.com/office/drawing/2014/main" id="{9EBC499D-C423-4B4D-BEEF-9EDD399772F8}"/>
              </a:ext>
            </a:extLst>
          </p:cNvPr>
          <p:cNvPicPr>
            <a:picLocks noChangeAspect="1"/>
          </p:cNvPicPr>
          <p:nvPr/>
        </p:nvPicPr>
        <p:blipFill>
          <a:blip r:embed="rId3"/>
          <a:stretch>
            <a:fillRect/>
          </a:stretch>
        </p:blipFill>
        <p:spPr>
          <a:xfrm>
            <a:off x="0" y="0"/>
            <a:ext cx="1132786" cy="1281270"/>
          </a:xfrm>
          <a:prstGeom prst="rect">
            <a:avLst/>
          </a:prstGeom>
        </p:spPr>
      </p:pic>
      <p:sp>
        <p:nvSpPr>
          <p:cNvPr id="3" name="Date Placeholder 2">
            <a:extLst>
              <a:ext uri="{FF2B5EF4-FFF2-40B4-BE49-F238E27FC236}">
                <a16:creationId xmlns:a16="http://schemas.microsoft.com/office/drawing/2014/main" id="{3308636E-E0A0-4FA2-BE0B-A5E0392DEB45}"/>
              </a:ext>
            </a:extLst>
          </p:cNvPr>
          <p:cNvSpPr>
            <a:spLocks noGrp="1"/>
          </p:cNvSpPr>
          <p:nvPr>
            <p:ph type="dt" sz="half" idx="10"/>
          </p:nvPr>
        </p:nvSpPr>
        <p:spPr/>
        <p:txBody>
          <a:bodyPr/>
          <a:lstStyle/>
          <a:p>
            <a:fld id="{024EA725-FF18-4E08-85A7-39505465A0F5}" type="datetime1">
              <a:rPr lang="en-IN" smtClean="0"/>
              <a:t>05-11-2020</a:t>
            </a:fld>
            <a:endParaRPr lang="en-IN"/>
          </a:p>
        </p:txBody>
      </p:sp>
      <p:sp>
        <p:nvSpPr>
          <p:cNvPr id="4" name="Footer Placeholder 3">
            <a:extLst>
              <a:ext uri="{FF2B5EF4-FFF2-40B4-BE49-F238E27FC236}">
                <a16:creationId xmlns:a16="http://schemas.microsoft.com/office/drawing/2014/main" id="{BDC1CABF-F04C-4350-81F3-7A567676717F}"/>
              </a:ext>
            </a:extLst>
          </p:cNvPr>
          <p:cNvSpPr>
            <a:spLocks noGrp="1"/>
          </p:cNvSpPr>
          <p:nvPr>
            <p:ph type="ftr" sz="quarter" idx="11"/>
          </p:nvPr>
        </p:nvSpPr>
        <p:spPr/>
        <p:txBody>
          <a:bodyPr/>
          <a:lstStyle/>
          <a:p>
            <a:r>
              <a:rPr lang="en-IN"/>
              <a:t>Project Phase - I</a:t>
            </a:r>
          </a:p>
        </p:txBody>
      </p:sp>
    </p:spTree>
    <p:extLst>
      <p:ext uri="{BB962C8B-B14F-4D97-AF65-F5344CB8AC3E}">
        <p14:creationId xmlns:p14="http://schemas.microsoft.com/office/powerpoint/2010/main" val="242537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6F78B2E-A1A4-4E7A-8D9B-A3249B7084DB}"/>
              </a:ext>
            </a:extLst>
          </p:cNvPr>
          <p:cNvSpPr>
            <a:spLocks noGrp="1"/>
          </p:cNvSpPr>
          <p:nvPr>
            <p:ph type="sldNum" sz="quarter" idx="12"/>
          </p:nvPr>
        </p:nvSpPr>
        <p:spPr/>
        <p:txBody>
          <a:bodyPr/>
          <a:lstStyle/>
          <a:p>
            <a:fld id="{2D9BF2F0-AB19-4155-B583-AB4D703A0CA5}" type="slidenum">
              <a:rPr lang="en-IN" smtClean="0"/>
              <a:t>27</a:t>
            </a:fld>
            <a:endParaRPr lang="en-IN"/>
          </a:p>
        </p:txBody>
      </p:sp>
      <p:sp>
        <p:nvSpPr>
          <p:cNvPr id="7" name="Title 1">
            <a:extLst>
              <a:ext uri="{FF2B5EF4-FFF2-40B4-BE49-F238E27FC236}">
                <a16:creationId xmlns:a16="http://schemas.microsoft.com/office/drawing/2014/main" id="{7C1AA4EA-C85C-42B7-9101-868F16EA037F}"/>
              </a:ext>
            </a:extLst>
          </p:cNvPr>
          <p:cNvSpPr txBox="1">
            <a:spLocks/>
          </p:cNvSpPr>
          <p:nvPr/>
        </p:nvSpPr>
        <p:spPr>
          <a:xfrm>
            <a:off x="838200" y="136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A2103E"/>
                </a:solidFill>
                <a:latin typeface="Titillium"/>
              </a:rPr>
              <a:t>WSD using Random Walk Algorithm</a:t>
            </a:r>
            <a:endParaRPr lang="en-IN" b="1" dirty="0">
              <a:solidFill>
                <a:srgbClr val="A2103E"/>
              </a:solidFill>
              <a:latin typeface="Titillium"/>
            </a:endParaRPr>
          </a:p>
        </p:txBody>
      </p:sp>
      <p:pic>
        <p:nvPicPr>
          <p:cNvPr id="2" name="Picture 1">
            <a:extLst>
              <a:ext uri="{FF2B5EF4-FFF2-40B4-BE49-F238E27FC236}">
                <a16:creationId xmlns:a16="http://schemas.microsoft.com/office/drawing/2014/main" id="{351BA463-5384-4CFE-BF8B-8B595AEA98B6}"/>
              </a:ext>
            </a:extLst>
          </p:cNvPr>
          <p:cNvPicPr>
            <a:picLocks noChangeAspect="1"/>
          </p:cNvPicPr>
          <p:nvPr/>
        </p:nvPicPr>
        <p:blipFill>
          <a:blip r:embed="rId2"/>
          <a:stretch>
            <a:fillRect/>
          </a:stretch>
        </p:blipFill>
        <p:spPr>
          <a:xfrm>
            <a:off x="666248" y="1462088"/>
            <a:ext cx="4769795" cy="4939433"/>
          </a:xfrm>
          <a:prstGeom prst="rect">
            <a:avLst/>
          </a:prstGeom>
        </p:spPr>
      </p:pic>
      <p:sp>
        <p:nvSpPr>
          <p:cNvPr id="3" name="Oval 2">
            <a:extLst>
              <a:ext uri="{FF2B5EF4-FFF2-40B4-BE49-F238E27FC236}">
                <a16:creationId xmlns:a16="http://schemas.microsoft.com/office/drawing/2014/main" id="{59152063-3C9C-41DE-923E-A0A74D53182D}"/>
              </a:ext>
            </a:extLst>
          </p:cNvPr>
          <p:cNvSpPr/>
          <p:nvPr/>
        </p:nvSpPr>
        <p:spPr>
          <a:xfrm>
            <a:off x="7498236" y="4701934"/>
            <a:ext cx="669303" cy="704797"/>
          </a:xfrm>
          <a:prstGeom prst="ellipse">
            <a:avLst/>
          </a:prstGeom>
          <a:solidFill>
            <a:srgbClr val="EC93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2">
                    <a:lumMod val="75000"/>
                  </a:schemeClr>
                </a:solidFill>
                <a:latin typeface="Titillium"/>
              </a:rPr>
              <a:t>S1</a:t>
            </a:r>
          </a:p>
        </p:txBody>
      </p:sp>
      <p:sp>
        <p:nvSpPr>
          <p:cNvPr id="4" name="Oval 3">
            <a:extLst>
              <a:ext uri="{FF2B5EF4-FFF2-40B4-BE49-F238E27FC236}">
                <a16:creationId xmlns:a16="http://schemas.microsoft.com/office/drawing/2014/main" id="{2ED4C76A-9A43-4AB6-9CE4-8953D07079A4}"/>
              </a:ext>
            </a:extLst>
          </p:cNvPr>
          <p:cNvSpPr/>
          <p:nvPr/>
        </p:nvSpPr>
        <p:spPr>
          <a:xfrm>
            <a:off x="7504521" y="3096122"/>
            <a:ext cx="669303" cy="704797"/>
          </a:xfrm>
          <a:prstGeom prst="ellipse">
            <a:avLst/>
          </a:prstGeom>
          <a:solidFill>
            <a:srgbClr val="EC93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2">
                    <a:lumMod val="75000"/>
                  </a:schemeClr>
                </a:solidFill>
                <a:latin typeface="Titillium"/>
              </a:rPr>
              <a:t>S2</a:t>
            </a:r>
          </a:p>
        </p:txBody>
      </p:sp>
      <p:sp>
        <p:nvSpPr>
          <p:cNvPr id="9" name="Oval 8">
            <a:extLst>
              <a:ext uri="{FF2B5EF4-FFF2-40B4-BE49-F238E27FC236}">
                <a16:creationId xmlns:a16="http://schemas.microsoft.com/office/drawing/2014/main" id="{B1936C3F-DC28-4BB5-813D-51E47081D3EB}"/>
              </a:ext>
            </a:extLst>
          </p:cNvPr>
          <p:cNvSpPr/>
          <p:nvPr/>
        </p:nvSpPr>
        <p:spPr>
          <a:xfrm>
            <a:off x="7498237" y="1479317"/>
            <a:ext cx="669303" cy="70479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2">
                    <a:lumMod val="75000"/>
                  </a:schemeClr>
                </a:solidFill>
                <a:latin typeface="Titillium"/>
              </a:rPr>
              <a:t>S3</a:t>
            </a:r>
          </a:p>
        </p:txBody>
      </p:sp>
      <p:sp>
        <p:nvSpPr>
          <p:cNvPr id="11" name="Oval 10">
            <a:extLst>
              <a:ext uri="{FF2B5EF4-FFF2-40B4-BE49-F238E27FC236}">
                <a16:creationId xmlns:a16="http://schemas.microsoft.com/office/drawing/2014/main" id="{4EBA368E-87BE-4A4A-AB7F-5DBACECCA98E}"/>
              </a:ext>
            </a:extLst>
          </p:cNvPr>
          <p:cNvSpPr/>
          <p:nvPr/>
        </p:nvSpPr>
        <p:spPr>
          <a:xfrm>
            <a:off x="6173730" y="1479318"/>
            <a:ext cx="669303" cy="704797"/>
          </a:xfrm>
          <a:prstGeom prst="ellipse">
            <a:avLst/>
          </a:prstGeom>
          <a:solidFill>
            <a:srgbClr val="EC93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2">
                    <a:lumMod val="75000"/>
                  </a:schemeClr>
                </a:solidFill>
                <a:latin typeface="Titillium"/>
              </a:rPr>
              <a:t>S3</a:t>
            </a:r>
          </a:p>
        </p:txBody>
      </p:sp>
      <p:sp>
        <p:nvSpPr>
          <p:cNvPr id="13" name="Oval 12">
            <a:extLst>
              <a:ext uri="{FF2B5EF4-FFF2-40B4-BE49-F238E27FC236}">
                <a16:creationId xmlns:a16="http://schemas.microsoft.com/office/drawing/2014/main" id="{2DADADCA-47AB-45CE-9125-B8D2B7AB6EAB}"/>
              </a:ext>
            </a:extLst>
          </p:cNvPr>
          <p:cNvSpPr/>
          <p:nvPr/>
        </p:nvSpPr>
        <p:spPr>
          <a:xfrm>
            <a:off x="6173730" y="3090626"/>
            <a:ext cx="669303" cy="704797"/>
          </a:xfrm>
          <a:prstGeom prst="ellipse">
            <a:avLst/>
          </a:prstGeom>
          <a:solidFill>
            <a:srgbClr val="EC93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2">
                    <a:lumMod val="75000"/>
                  </a:schemeClr>
                </a:solidFill>
                <a:latin typeface="Titillium"/>
              </a:rPr>
              <a:t>S2</a:t>
            </a:r>
          </a:p>
        </p:txBody>
      </p:sp>
      <p:sp>
        <p:nvSpPr>
          <p:cNvPr id="15" name="Oval 14">
            <a:extLst>
              <a:ext uri="{FF2B5EF4-FFF2-40B4-BE49-F238E27FC236}">
                <a16:creationId xmlns:a16="http://schemas.microsoft.com/office/drawing/2014/main" id="{6634E2CE-55AF-4A38-874A-932F6FC87C8E}"/>
              </a:ext>
            </a:extLst>
          </p:cNvPr>
          <p:cNvSpPr/>
          <p:nvPr/>
        </p:nvSpPr>
        <p:spPr>
          <a:xfrm>
            <a:off x="6173730" y="4701934"/>
            <a:ext cx="669303" cy="70479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2">
                    <a:lumMod val="75000"/>
                  </a:schemeClr>
                </a:solidFill>
                <a:latin typeface="Titillium"/>
              </a:rPr>
              <a:t>S1</a:t>
            </a:r>
          </a:p>
        </p:txBody>
      </p:sp>
      <p:sp>
        <p:nvSpPr>
          <p:cNvPr id="17" name="Oval 16">
            <a:extLst>
              <a:ext uri="{FF2B5EF4-FFF2-40B4-BE49-F238E27FC236}">
                <a16:creationId xmlns:a16="http://schemas.microsoft.com/office/drawing/2014/main" id="{EA61B5B2-C075-4D41-B6EC-6A62DDE33F87}"/>
              </a:ext>
            </a:extLst>
          </p:cNvPr>
          <p:cNvSpPr/>
          <p:nvPr/>
        </p:nvSpPr>
        <p:spPr>
          <a:xfrm>
            <a:off x="8822741" y="4701934"/>
            <a:ext cx="669303" cy="704797"/>
          </a:xfrm>
          <a:prstGeom prst="ellipse">
            <a:avLst/>
          </a:prstGeom>
          <a:solidFill>
            <a:srgbClr val="EC93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2">
                    <a:lumMod val="75000"/>
                  </a:schemeClr>
                </a:solidFill>
                <a:latin typeface="Titillium"/>
              </a:rPr>
              <a:t>S1</a:t>
            </a:r>
          </a:p>
        </p:txBody>
      </p:sp>
      <p:sp>
        <p:nvSpPr>
          <p:cNvPr id="19" name="Oval 18">
            <a:extLst>
              <a:ext uri="{FF2B5EF4-FFF2-40B4-BE49-F238E27FC236}">
                <a16:creationId xmlns:a16="http://schemas.microsoft.com/office/drawing/2014/main" id="{03085654-B224-42A5-9508-DB438A6C4354}"/>
              </a:ext>
            </a:extLst>
          </p:cNvPr>
          <p:cNvSpPr/>
          <p:nvPr/>
        </p:nvSpPr>
        <p:spPr>
          <a:xfrm>
            <a:off x="8829026" y="3096122"/>
            <a:ext cx="669303" cy="70479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2">
                    <a:lumMod val="75000"/>
                  </a:schemeClr>
                </a:solidFill>
                <a:latin typeface="Titillium"/>
              </a:rPr>
              <a:t>S2</a:t>
            </a:r>
          </a:p>
        </p:txBody>
      </p:sp>
      <p:sp>
        <p:nvSpPr>
          <p:cNvPr id="21" name="Oval 20">
            <a:extLst>
              <a:ext uri="{FF2B5EF4-FFF2-40B4-BE49-F238E27FC236}">
                <a16:creationId xmlns:a16="http://schemas.microsoft.com/office/drawing/2014/main" id="{4EFAE6D7-3424-403D-98A9-38DBD1293F49}"/>
              </a:ext>
            </a:extLst>
          </p:cNvPr>
          <p:cNvSpPr/>
          <p:nvPr/>
        </p:nvSpPr>
        <p:spPr>
          <a:xfrm>
            <a:off x="8822742" y="1479317"/>
            <a:ext cx="669303" cy="704797"/>
          </a:xfrm>
          <a:prstGeom prst="ellipse">
            <a:avLst/>
          </a:prstGeom>
          <a:solidFill>
            <a:srgbClr val="EC93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2">
                    <a:lumMod val="75000"/>
                  </a:schemeClr>
                </a:solidFill>
                <a:latin typeface="Titillium"/>
              </a:rPr>
              <a:t>S3</a:t>
            </a:r>
          </a:p>
        </p:txBody>
      </p:sp>
      <p:sp>
        <p:nvSpPr>
          <p:cNvPr id="23" name="Oval 22">
            <a:extLst>
              <a:ext uri="{FF2B5EF4-FFF2-40B4-BE49-F238E27FC236}">
                <a16:creationId xmlns:a16="http://schemas.microsoft.com/office/drawing/2014/main" id="{A6F3C59E-34CB-4A2F-81A8-8F2065B9E8F0}"/>
              </a:ext>
            </a:extLst>
          </p:cNvPr>
          <p:cNvSpPr/>
          <p:nvPr/>
        </p:nvSpPr>
        <p:spPr>
          <a:xfrm>
            <a:off x="10147246" y="4701934"/>
            <a:ext cx="669303" cy="70479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2">
                    <a:lumMod val="75000"/>
                  </a:schemeClr>
                </a:solidFill>
                <a:latin typeface="Titillium"/>
              </a:rPr>
              <a:t>S1</a:t>
            </a:r>
          </a:p>
        </p:txBody>
      </p:sp>
      <p:sp>
        <p:nvSpPr>
          <p:cNvPr id="24" name="TextBox 23">
            <a:extLst>
              <a:ext uri="{FF2B5EF4-FFF2-40B4-BE49-F238E27FC236}">
                <a16:creationId xmlns:a16="http://schemas.microsoft.com/office/drawing/2014/main" id="{78D023B2-8C46-44B7-BCDD-B1F407B055B8}"/>
              </a:ext>
            </a:extLst>
          </p:cNvPr>
          <p:cNvSpPr txBox="1"/>
          <p:nvPr/>
        </p:nvSpPr>
        <p:spPr>
          <a:xfrm>
            <a:off x="6173730" y="5731497"/>
            <a:ext cx="5025313" cy="369332"/>
          </a:xfrm>
          <a:prstGeom prst="rect">
            <a:avLst/>
          </a:prstGeom>
          <a:noFill/>
        </p:spPr>
        <p:txBody>
          <a:bodyPr wrap="square" rtlCol="0">
            <a:spAutoFit/>
          </a:bodyPr>
          <a:lstStyle/>
          <a:p>
            <a:r>
              <a:rPr lang="en-IN" b="1" dirty="0"/>
              <a:t>BELL 	        RING             CHURCH          SUNDAY</a:t>
            </a:r>
          </a:p>
        </p:txBody>
      </p:sp>
      <p:sp>
        <p:nvSpPr>
          <p:cNvPr id="25" name="Rectangle: Rounded Corners 24">
            <a:extLst>
              <a:ext uri="{FF2B5EF4-FFF2-40B4-BE49-F238E27FC236}">
                <a16:creationId xmlns:a16="http://schemas.microsoft.com/office/drawing/2014/main" id="{623C8216-A781-4996-A18A-E1CB4764D955}"/>
              </a:ext>
            </a:extLst>
          </p:cNvPr>
          <p:cNvSpPr/>
          <p:nvPr/>
        </p:nvSpPr>
        <p:spPr>
          <a:xfrm>
            <a:off x="5980480" y="1293435"/>
            <a:ext cx="1055802" cy="506291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7A36BC90-6804-47E6-98B4-9B6A915A2968}"/>
              </a:ext>
            </a:extLst>
          </p:cNvPr>
          <p:cNvSpPr/>
          <p:nvPr/>
        </p:nvSpPr>
        <p:spPr>
          <a:xfrm>
            <a:off x="7304986" y="1293435"/>
            <a:ext cx="1055802" cy="506291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id="{77229977-322F-4C58-A94F-8DF2571AE1A1}"/>
              </a:ext>
            </a:extLst>
          </p:cNvPr>
          <p:cNvSpPr/>
          <p:nvPr/>
        </p:nvSpPr>
        <p:spPr>
          <a:xfrm>
            <a:off x="8635648" y="1293434"/>
            <a:ext cx="1055802" cy="506291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Rounded Corners 30">
            <a:extLst>
              <a:ext uri="{FF2B5EF4-FFF2-40B4-BE49-F238E27FC236}">
                <a16:creationId xmlns:a16="http://schemas.microsoft.com/office/drawing/2014/main" id="{D557ACA7-E67C-49F5-A352-3011B328F488}"/>
              </a:ext>
            </a:extLst>
          </p:cNvPr>
          <p:cNvSpPr/>
          <p:nvPr/>
        </p:nvSpPr>
        <p:spPr>
          <a:xfrm>
            <a:off x="9958017" y="1293434"/>
            <a:ext cx="1055802" cy="506291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F08E00D2-1386-4666-948A-26D69DD47CCB}"/>
              </a:ext>
            </a:extLst>
          </p:cNvPr>
          <p:cNvCxnSpPr>
            <a:stCxn id="11" idx="6"/>
            <a:endCxn id="9" idx="2"/>
          </p:cNvCxnSpPr>
          <p:nvPr/>
        </p:nvCxnSpPr>
        <p:spPr>
          <a:xfrm flipV="1">
            <a:off x="6843033" y="1831716"/>
            <a:ext cx="655204"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44ECF17-CFE0-4613-AF06-77469C91D713}"/>
              </a:ext>
            </a:extLst>
          </p:cNvPr>
          <p:cNvCxnSpPr>
            <a:stCxn id="13" idx="6"/>
            <a:endCxn id="4" idx="2"/>
          </p:cNvCxnSpPr>
          <p:nvPr/>
        </p:nvCxnSpPr>
        <p:spPr>
          <a:xfrm>
            <a:off x="6843033" y="3443025"/>
            <a:ext cx="661488" cy="549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19F14D5-44DE-4402-A8A5-31AB029B41A5}"/>
              </a:ext>
            </a:extLst>
          </p:cNvPr>
          <p:cNvCxnSpPr>
            <a:stCxn id="15" idx="6"/>
            <a:endCxn id="3" idx="2"/>
          </p:cNvCxnSpPr>
          <p:nvPr/>
        </p:nvCxnSpPr>
        <p:spPr>
          <a:xfrm>
            <a:off x="6843033" y="5054333"/>
            <a:ext cx="6552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3F57020-5A3D-40AC-A2F3-3B15DAB4E982}"/>
              </a:ext>
            </a:extLst>
          </p:cNvPr>
          <p:cNvCxnSpPr>
            <a:cxnSpLocks/>
            <a:stCxn id="11" idx="6"/>
            <a:endCxn id="4" idx="2"/>
          </p:cNvCxnSpPr>
          <p:nvPr/>
        </p:nvCxnSpPr>
        <p:spPr>
          <a:xfrm>
            <a:off x="6843033" y="1831717"/>
            <a:ext cx="661488" cy="161680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04C0C03-6568-49BC-AF13-9A7FAD7E95A6}"/>
              </a:ext>
            </a:extLst>
          </p:cNvPr>
          <p:cNvCxnSpPr>
            <a:stCxn id="11" idx="6"/>
            <a:endCxn id="3" idx="2"/>
          </p:cNvCxnSpPr>
          <p:nvPr/>
        </p:nvCxnSpPr>
        <p:spPr>
          <a:xfrm>
            <a:off x="6843033" y="1831717"/>
            <a:ext cx="655203" cy="322261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43A3D87-7413-42BD-8B3F-4DC315F7B57D}"/>
              </a:ext>
            </a:extLst>
          </p:cNvPr>
          <p:cNvCxnSpPr>
            <a:stCxn id="13" idx="6"/>
            <a:endCxn id="9" idx="2"/>
          </p:cNvCxnSpPr>
          <p:nvPr/>
        </p:nvCxnSpPr>
        <p:spPr>
          <a:xfrm flipV="1">
            <a:off x="6843033" y="1831716"/>
            <a:ext cx="655204" cy="161130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BE4A1AE-0824-4AF7-8B32-DEC800C45526}"/>
              </a:ext>
            </a:extLst>
          </p:cNvPr>
          <p:cNvCxnSpPr>
            <a:stCxn id="13" idx="6"/>
            <a:endCxn id="3" idx="2"/>
          </p:cNvCxnSpPr>
          <p:nvPr/>
        </p:nvCxnSpPr>
        <p:spPr>
          <a:xfrm>
            <a:off x="6843033" y="3443025"/>
            <a:ext cx="655203" cy="1611308"/>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A72514C-4373-4AC2-BD89-8EEB52708ED5}"/>
              </a:ext>
            </a:extLst>
          </p:cNvPr>
          <p:cNvCxnSpPr>
            <a:stCxn id="15" idx="6"/>
            <a:endCxn id="4" idx="2"/>
          </p:cNvCxnSpPr>
          <p:nvPr/>
        </p:nvCxnSpPr>
        <p:spPr>
          <a:xfrm flipV="1">
            <a:off x="6843033" y="3448521"/>
            <a:ext cx="661488" cy="160581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55E4757-B18A-470D-A7C8-880CABC8A711}"/>
              </a:ext>
            </a:extLst>
          </p:cNvPr>
          <p:cNvCxnSpPr>
            <a:stCxn id="15" idx="6"/>
            <a:endCxn id="9" idx="2"/>
          </p:cNvCxnSpPr>
          <p:nvPr/>
        </p:nvCxnSpPr>
        <p:spPr>
          <a:xfrm flipV="1">
            <a:off x="6843033" y="1831716"/>
            <a:ext cx="655204" cy="322261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511312-F711-4598-A869-BD4732B15900}"/>
              </a:ext>
            </a:extLst>
          </p:cNvPr>
          <p:cNvCxnSpPr/>
          <p:nvPr/>
        </p:nvCxnSpPr>
        <p:spPr>
          <a:xfrm flipV="1">
            <a:off x="8163328" y="1828974"/>
            <a:ext cx="655204"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F1FC760-0827-4D10-B87B-5A89F1F30A06}"/>
              </a:ext>
            </a:extLst>
          </p:cNvPr>
          <p:cNvCxnSpPr/>
          <p:nvPr/>
        </p:nvCxnSpPr>
        <p:spPr>
          <a:xfrm>
            <a:off x="8163328" y="3440283"/>
            <a:ext cx="661488" cy="549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3D59F1D-084B-42CC-BF5A-1E4CCF7D40BD}"/>
              </a:ext>
            </a:extLst>
          </p:cNvPr>
          <p:cNvCxnSpPr/>
          <p:nvPr/>
        </p:nvCxnSpPr>
        <p:spPr>
          <a:xfrm>
            <a:off x="8163328" y="5051591"/>
            <a:ext cx="6552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3B63CA9-4464-42DC-9D13-D06388FEB4EC}"/>
              </a:ext>
            </a:extLst>
          </p:cNvPr>
          <p:cNvCxnSpPr>
            <a:cxnSpLocks/>
          </p:cNvCxnSpPr>
          <p:nvPr/>
        </p:nvCxnSpPr>
        <p:spPr>
          <a:xfrm>
            <a:off x="8163328" y="1828975"/>
            <a:ext cx="661488" cy="161680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A4BB7A1-3EB3-4F1A-9D3F-B1B552C65ACA}"/>
              </a:ext>
            </a:extLst>
          </p:cNvPr>
          <p:cNvCxnSpPr/>
          <p:nvPr/>
        </p:nvCxnSpPr>
        <p:spPr>
          <a:xfrm>
            <a:off x="8163328" y="1828975"/>
            <a:ext cx="655203" cy="322261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958C7BC-D476-4441-BF5C-5B983A9C4DB5}"/>
              </a:ext>
            </a:extLst>
          </p:cNvPr>
          <p:cNvCxnSpPr/>
          <p:nvPr/>
        </p:nvCxnSpPr>
        <p:spPr>
          <a:xfrm flipV="1">
            <a:off x="8163328" y="1828974"/>
            <a:ext cx="655204" cy="161130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7375E34-4089-4654-9DFA-532C7FDAF0BA}"/>
              </a:ext>
            </a:extLst>
          </p:cNvPr>
          <p:cNvCxnSpPr/>
          <p:nvPr/>
        </p:nvCxnSpPr>
        <p:spPr>
          <a:xfrm>
            <a:off x="8163328" y="3440283"/>
            <a:ext cx="655203" cy="1611308"/>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CC995DB-6A0C-48AB-AA02-B994FFA05800}"/>
              </a:ext>
            </a:extLst>
          </p:cNvPr>
          <p:cNvCxnSpPr/>
          <p:nvPr/>
        </p:nvCxnSpPr>
        <p:spPr>
          <a:xfrm flipV="1">
            <a:off x="8163328" y="3445779"/>
            <a:ext cx="661488" cy="160581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026D011-FC31-40DF-80BC-F0DC56F1BE74}"/>
              </a:ext>
            </a:extLst>
          </p:cNvPr>
          <p:cNvCxnSpPr/>
          <p:nvPr/>
        </p:nvCxnSpPr>
        <p:spPr>
          <a:xfrm flipV="1">
            <a:off x="8163328" y="1828974"/>
            <a:ext cx="655204" cy="322261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A57B996-A986-48CF-ABFE-9D77CB4E4A49}"/>
              </a:ext>
            </a:extLst>
          </p:cNvPr>
          <p:cNvCxnSpPr>
            <a:stCxn id="21" idx="6"/>
            <a:endCxn id="23" idx="2"/>
          </p:cNvCxnSpPr>
          <p:nvPr/>
        </p:nvCxnSpPr>
        <p:spPr>
          <a:xfrm>
            <a:off x="9492045" y="1831716"/>
            <a:ext cx="655201" cy="322261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7431880-B6AB-4545-A6F1-74342637A5F9}"/>
              </a:ext>
            </a:extLst>
          </p:cNvPr>
          <p:cNvCxnSpPr>
            <a:stCxn id="19" idx="6"/>
            <a:endCxn id="23" idx="2"/>
          </p:cNvCxnSpPr>
          <p:nvPr/>
        </p:nvCxnSpPr>
        <p:spPr>
          <a:xfrm>
            <a:off x="9498329" y="3448521"/>
            <a:ext cx="648917" cy="16058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C7DE05C-98C6-429D-85A5-91E92194A088}"/>
              </a:ext>
            </a:extLst>
          </p:cNvPr>
          <p:cNvCxnSpPr>
            <a:stCxn id="17" idx="6"/>
            <a:endCxn id="23" idx="2"/>
          </p:cNvCxnSpPr>
          <p:nvPr/>
        </p:nvCxnSpPr>
        <p:spPr>
          <a:xfrm>
            <a:off x="9492044" y="5054333"/>
            <a:ext cx="65520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D2AE71B5-0148-43F4-92CE-8B32CE2AE1B6}"/>
              </a:ext>
            </a:extLst>
          </p:cNvPr>
          <p:cNvSpPr txBox="1"/>
          <p:nvPr/>
        </p:nvSpPr>
        <p:spPr>
          <a:xfrm>
            <a:off x="6248959" y="2849712"/>
            <a:ext cx="508185" cy="307777"/>
          </a:xfrm>
          <a:prstGeom prst="rect">
            <a:avLst/>
          </a:prstGeom>
          <a:noFill/>
        </p:spPr>
        <p:txBody>
          <a:bodyPr wrap="square" rtlCol="0">
            <a:spAutoFit/>
          </a:bodyPr>
          <a:lstStyle/>
          <a:p>
            <a:r>
              <a:rPr lang="en-IN" sz="1400" b="1" dirty="0"/>
              <a:t>0.49</a:t>
            </a:r>
          </a:p>
        </p:txBody>
      </p:sp>
      <p:sp>
        <p:nvSpPr>
          <p:cNvPr id="67" name="TextBox 66">
            <a:extLst>
              <a:ext uri="{FF2B5EF4-FFF2-40B4-BE49-F238E27FC236}">
                <a16:creationId xmlns:a16="http://schemas.microsoft.com/office/drawing/2014/main" id="{798FBF72-DA2F-478D-9BD6-2A923022DBBA}"/>
              </a:ext>
            </a:extLst>
          </p:cNvPr>
          <p:cNvSpPr txBox="1"/>
          <p:nvPr/>
        </p:nvSpPr>
        <p:spPr>
          <a:xfrm>
            <a:off x="6248959" y="4464572"/>
            <a:ext cx="508185" cy="307777"/>
          </a:xfrm>
          <a:prstGeom prst="rect">
            <a:avLst/>
          </a:prstGeom>
          <a:noFill/>
        </p:spPr>
        <p:txBody>
          <a:bodyPr wrap="square" rtlCol="0">
            <a:spAutoFit/>
          </a:bodyPr>
          <a:lstStyle/>
          <a:p>
            <a:r>
              <a:rPr lang="en-IN" sz="1400" b="1" dirty="0"/>
              <a:t>0.92</a:t>
            </a:r>
          </a:p>
        </p:txBody>
      </p:sp>
      <p:sp>
        <p:nvSpPr>
          <p:cNvPr id="69" name="TextBox 68">
            <a:extLst>
              <a:ext uri="{FF2B5EF4-FFF2-40B4-BE49-F238E27FC236}">
                <a16:creationId xmlns:a16="http://schemas.microsoft.com/office/drawing/2014/main" id="{ADB97F1D-1C00-447B-8B75-ECD7C1A7774E}"/>
              </a:ext>
            </a:extLst>
          </p:cNvPr>
          <p:cNvSpPr txBox="1"/>
          <p:nvPr/>
        </p:nvSpPr>
        <p:spPr>
          <a:xfrm>
            <a:off x="7581049" y="1223524"/>
            <a:ext cx="508185" cy="307777"/>
          </a:xfrm>
          <a:prstGeom prst="rect">
            <a:avLst/>
          </a:prstGeom>
          <a:noFill/>
        </p:spPr>
        <p:txBody>
          <a:bodyPr wrap="square" rtlCol="0">
            <a:spAutoFit/>
          </a:bodyPr>
          <a:lstStyle/>
          <a:p>
            <a:r>
              <a:rPr lang="en-IN" sz="1400" b="1" dirty="0"/>
              <a:t>0.97</a:t>
            </a:r>
          </a:p>
        </p:txBody>
      </p:sp>
      <p:sp>
        <p:nvSpPr>
          <p:cNvPr id="71" name="TextBox 70">
            <a:extLst>
              <a:ext uri="{FF2B5EF4-FFF2-40B4-BE49-F238E27FC236}">
                <a16:creationId xmlns:a16="http://schemas.microsoft.com/office/drawing/2014/main" id="{4CC3C9DE-DCFB-4262-AE41-4116699F5545}"/>
              </a:ext>
            </a:extLst>
          </p:cNvPr>
          <p:cNvSpPr txBox="1"/>
          <p:nvPr/>
        </p:nvSpPr>
        <p:spPr>
          <a:xfrm>
            <a:off x="7598511" y="2831518"/>
            <a:ext cx="508185" cy="307777"/>
          </a:xfrm>
          <a:prstGeom prst="rect">
            <a:avLst/>
          </a:prstGeom>
          <a:noFill/>
        </p:spPr>
        <p:txBody>
          <a:bodyPr wrap="square" rtlCol="0">
            <a:spAutoFit/>
          </a:bodyPr>
          <a:lstStyle/>
          <a:p>
            <a:r>
              <a:rPr lang="en-IN" sz="1400" b="1" dirty="0"/>
              <a:t>0.35</a:t>
            </a:r>
          </a:p>
        </p:txBody>
      </p:sp>
      <p:sp>
        <p:nvSpPr>
          <p:cNvPr id="73" name="TextBox 72">
            <a:extLst>
              <a:ext uri="{FF2B5EF4-FFF2-40B4-BE49-F238E27FC236}">
                <a16:creationId xmlns:a16="http://schemas.microsoft.com/office/drawing/2014/main" id="{84D9B454-2AFB-4507-86EF-4A6D1E43CBDE}"/>
              </a:ext>
            </a:extLst>
          </p:cNvPr>
          <p:cNvSpPr txBox="1"/>
          <p:nvPr/>
        </p:nvSpPr>
        <p:spPr>
          <a:xfrm>
            <a:off x="7598510" y="4420390"/>
            <a:ext cx="508185" cy="307777"/>
          </a:xfrm>
          <a:prstGeom prst="rect">
            <a:avLst/>
          </a:prstGeom>
          <a:noFill/>
        </p:spPr>
        <p:txBody>
          <a:bodyPr wrap="square" rtlCol="0">
            <a:spAutoFit/>
          </a:bodyPr>
          <a:lstStyle/>
          <a:p>
            <a:r>
              <a:rPr lang="en-IN" sz="1400" b="1" dirty="0"/>
              <a:t>0.56</a:t>
            </a:r>
          </a:p>
        </p:txBody>
      </p:sp>
      <p:sp>
        <p:nvSpPr>
          <p:cNvPr id="75" name="TextBox 74">
            <a:extLst>
              <a:ext uri="{FF2B5EF4-FFF2-40B4-BE49-F238E27FC236}">
                <a16:creationId xmlns:a16="http://schemas.microsoft.com/office/drawing/2014/main" id="{8EE73F4D-F82F-4EE6-B03F-8A7D7085D361}"/>
              </a:ext>
            </a:extLst>
          </p:cNvPr>
          <p:cNvSpPr txBox="1"/>
          <p:nvPr/>
        </p:nvSpPr>
        <p:spPr>
          <a:xfrm>
            <a:off x="8918515" y="1234914"/>
            <a:ext cx="508185" cy="307777"/>
          </a:xfrm>
          <a:prstGeom prst="rect">
            <a:avLst/>
          </a:prstGeom>
          <a:noFill/>
        </p:spPr>
        <p:txBody>
          <a:bodyPr wrap="square" rtlCol="0">
            <a:spAutoFit/>
          </a:bodyPr>
          <a:lstStyle/>
          <a:p>
            <a:r>
              <a:rPr lang="en-IN" sz="1400" b="1" dirty="0"/>
              <a:t>0.42</a:t>
            </a:r>
          </a:p>
        </p:txBody>
      </p:sp>
      <p:sp>
        <p:nvSpPr>
          <p:cNvPr id="77" name="TextBox 76">
            <a:extLst>
              <a:ext uri="{FF2B5EF4-FFF2-40B4-BE49-F238E27FC236}">
                <a16:creationId xmlns:a16="http://schemas.microsoft.com/office/drawing/2014/main" id="{9AFD7BEA-2FAE-4955-BECD-CBC376EA80B5}"/>
              </a:ext>
            </a:extLst>
          </p:cNvPr>
          <p:cNvSpPr txBox="1"/>
          <p:nvPr/>
        </p:nvSpPr>
        <p:spPr>
          <a:xfrm>
            <a:off x="8918514" y="2849711"/>
            <a:ext cx="508185" cy="307777"/>
          </a:xfrm>
          <a:prstGeom prst="rect">
            <a:avLst/>
          </a:prstGeom>
          <a:noFill/>
        </p:spPr>
        <p:txBody>
          <a:bodyPr wrap="square" rtlCol="0">
            <a:spAutoFit/>
          </a:bodyPr>
          <a:lstStyle/>
          <a:p>
            <a:r>
              <a:rPr lang="en-IN" sz="1400" b="1" dirty="0"/>
              <a:t>0.63</a:t>
            </a:r>
          </a:p>
        </p:txBody>
      </p:sp>
      <p:sp>
        <p:nvSpPr>
          <p:cNvPr id="79" name="TextBox 78">
            <a:extLst>
              <a:ext uri="{FF2B5EF4-FFF2-40B4-BE49-F238E27FC236}">
                <a16:creationId xmlns:a16="http://schemas.microsoft.com/office/drawing/2014/main" id="{ED906CCA-C49C-4796-85C3-8FB34F038E68}"/>
              </a:ext>
            </a:extLst>
          </p:cNvPr>
          <p:cNvSpPr txBox="1"/>
          <p:nvPr/>
        </p:nvSpPr>
        <p:spPr>
          <a:xfrm>
            <a:off x="8929173" y="4424714"/>
            <a:ext cx="508185" cy="307777"/>
          </a:xfrm>
          <a:prstGeom prst="rect">
            <a:avLst/>
          </a:prstGeom>
          <a:noFill/>
        </p:spPr>
        <p:txBody>
          <a:bodyPr wrap="square" rtlCol="0">
            <a:spAutoFit/>
          </a:bodyPr>
          <a:lstStyle/>
          <a:p>
            <a:r>
              <a:rPr lang="en-IN" sz="1400" b="1" dirty="0"/>
              <a:t>0.58</a:t>
            </a:r>
          </a:p>
        </p:txBody>
      </p:sp>
      <p:sp>
        <p:nvSpPr>
          <p:cNvPr id="81" name="TextBox 80">
            <a:extLst>
              <a:ext uri="{FF2B5EF4-FFF2-40B4-BE49-F238E27FC236}">
                <a16:creationId xmlns:a16="http://schemas.microsoft.com/office/drawing/2014/main" id="{E2183997-431E-4A94-A906-BF6BA7D8519D}"/>
              </a:ext>
            </a:extLst>
          </p:cNvPr>
          <p:cNvSpPr txBox="1"/>
          <p:nvPr/>
        </p:nvSpPr>
        <p:spPr>
          <a:xfrm>
            <a:off x="10230880" y="4464572"/>
            <a:ext cx="508185" cy="307777"/>
          </a:xfrm>
          <a:prstGeom prst="rect">
            <a:avLst/>
          </a:prstGeom>
          <a:noFill/>
        </p:spPr>
        <p:txBody>
          <a:bodyPr wrap="square" rtlCol="0">
            <a:spAutoFit/>
          </a:bodyPr>
          <a:lstStyle/>
          <a:p>
            <a:r>
              <a:rPr lang="en-IN" sz="1400" b="1" dirty="0"/>
              <a:t>0.67</a:t>
            </a:r>
          </a:p>
        </p:txBody>
      </p:sp>
      <p:sp>
        <p:nvSpPr>
          <p:cNvPr id="83" name="TextBox 82">
            <a:extLst>
              <a:ext uri="{FF2B5EF4-FFF2-40B4-BE49-F238E27FC236}">
                <a16:creationId xmlns:a16="http://schemas.microsoft.com/office/drawing/2014/main" id="{E46E9129-6C23-459F-9DFA-CF22F6313782}"/>
              </a:ext>
            </a:extLst>
          </p:cNvPr>
          <p:cNvSpPr txBox="1"/>
          <p:nvPr/>
        </p:nvSpPr>
        <p:spPr>
          <a:xfrm>
            <a:off x="6261044" y="1223797"/>
            <a:ext cx="508185" cy="307777"/>
          </a:xfrm>
          <a:prstGeom prst="rect">
            <a:avLst/>
          </a:prstGeom>
          <a:noFill/>
        </p:spPr>
        <p:txBody>
          <a:bodyPr wrap="square" rtlCol="0">
            <a:spAutoFit/>
          </a:bodyPr>
          <a:lstStyle/>
          <a:p>
            <a:r>
              <a:rPr lang="en-IN" sz="1400" b="1" dirty="0"/>
              <a:t>0.46</a:t>
            </a:r>
          </a:p>
        </p:txBody>
      </p:sp>
      <p:pic>
        <p:nvPicPr>
          <p:cNvPr id="6" name="Picture 5">
            <a:extLst>
              <a:ext uri="{FF2B5EF4-FFF2-40B4-BE49-F238E27FC236}">
                <a16:creationId xmlns:a16="http://schemas.microsoft.com/office/drawing/2014/main" id="{7B115D0C-A670-4F79-8326-C02CC160F1EC}"/>
              </a:ext>
            </a:extLst>
          </p:cNvPr>
          <p:cNvPicPr>
            <a:picLocks noChangeAspect="1"/>
          </p:cNvPicPr>
          <p:nvPr/>
        </p:nvPicPr>
        <p:blipFill>
          <a:blip r:embed="rId3"/>
          <a:stretch>
            <a:fillRect/>
          </a:stretch>
        </p:blipFill>
        <p:spPr>
          <a:xfrm>
            <a:off x="0" y="0"/>
            <a:ext cx="1132786" cy="1281270"/>
          </a:xfrm>
          <a:prstGeom prst="rect">
            <a:avLst/>
          </a:prstGeom>
        </p:spPr>
      </p:pic>
      <p:sp>
        <p:nvSpPr>
          <p:cNvPr id="10" name="Date Placeholder 9">
            <a:extLst>
              <a:ext uri="{FF2B5EF4-FFF2-40B4-BE49-F238E27FC236}">
                <a16:creationId xmlns:a16="http://schemas.microsoft.com/office/drawing/2014/main" id="{228671FB-44FD-49F6-A4F6-ACB053DACA15}"/>
              </a:ext>
            </a:extLst>
          </p:cNvPr>
          <p:cNvSpPr>
            <a:spLocks noGrp="1"/>
          </p:cNvSpPr>
          <p:nvPr>
            <p:ph type="dt" sz="half" idx="10"/>
          </p:nvPr>
        </p:nvSpPr>
        <p:spPr/>
        <p:txBody>
          <a:bodyPr/>
          <a:lstStyle/>
          <a:p>
            <a:fld id="{5D2A2773-B53D-4886-92C7-83ABD85F4A53}" type="datetime1">
              <a:rPr lang="en-IN" smtClean="0"/>
              <a:t>05-11-2020</a:t>
            </a:fld>
            <a:endParaRPr lang="en-IN"/>
          </a:p>
        </p:txBody>
      </p:sp>
      <p:sp>
        <p:nvSpPr>
          <p:cNvPr id="14" name="Footer Placeholder 13">
            <a:extLst>
              <a:ext uri="{FF2B5EF4-FFF2-40B4-BE49-F238E27FC236}">
                <a16:creationId xmlns:a16="http://schemas.microsoft.com/office/drawing/2014/main" id="{54A4B3A6-006D-40BA-B793-15953F425597}"/>
              </a:ext>
            </a:extLst>
          </p:cNvPr>
          <p:cNvSpPr>
            <a:spLocks noGrp="1"/>
          </p:cNvSpPr>
          <p:nvPr>
            <p:ph type="ftr" sz="quarter" idx="11"/>
          </p:nvPr>
        </p:nvSpPr>
        <p:spPr/>
        <p:txBody>
          <a:bodyPr/>
          <a:lstStyle/>
          <a:p>
            <a:r>
              <a:rPr lang="en-IN"/>
              <a:t>Project Phase - I</a:t>
            </a:r>
          </a:p>
        </p:txBody>
      </p:sp>
    </p:spTree>
    <p:extLst>
      <p:ext uri="{BB962C8B-B14F-4D97-AF65-F5344CB8AC3E}">
        <p14:creationId xmlns:p14="http://schemas.microsoft.com/office/powerpoint/2010/main" val="4028454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6F78B2E-A1A4-4E7A-8D9B-A3249B7084DB}"/>
              </a:ext>
            </a:extLst>
          </p:cNvPr>
          <p:cNvSpPr>
            <a:spLocks noGrp="1"/>
          </p:cNvSpPr>
          <p:nvPr>
            <p:ph type="sldNum" sz="quarter" idx="12"/>
          </p:nvPr>
        </p:nvSpPr>
        <p:spPr/>
        <p:txBody>
          <a:bodyPr/>
          <a:lstStyle/>
          <a:p>
            <a:fld id="{2D9BF2F0-AB19-4155-B583-AB4D703A0CA5}" type="slidenum">
              <a:rPr lang="en-IN" smtClean="0"/>
              <a:t>28</a:t>
            </a:fld>
            <a:endParaRPr lang="en-IN"/>
          </a:p>
        </p:txBody>
      </p:sp>
      <p:sp>
        <p:nvSpPr>
          <p:cNvPr id="7" name="Title 1">
            <a:extLst>
              <a:ext uri="{FF2B5EF4-FFF2-40B4-BE49-F238E27FC236}">
                <a16:creationId xmlns:a16="http://schemas.microsoft.com/office/drawing/2014/main" id="{7C1AA4EA-C85C-42B7-9101-868F16EA037F}"/>
              </a:ext>
            </a:extLst>
          </p:cNvPr>
          <p:cNvSpPr txBox="1">
            <a:spLocks/>
          </p:cNvSpPr>
          <p:nvPr/>
        </p:nvSpPr>
        <p:spPr>
          <a:xfrm>
            <a:off x="838200" y="136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A2103E"/>
                </a:solidFill>
                <a:latin typeface="Titillium"/>
              </a:rPr>
              <a:t>Sentence Ranking Algorithm</a:t>
            </a:r>
            <a:endParaRPr lang="en-IN" b="1" dirty="0">
              <a:solidFill>
                <a:srgbClr val="A2103E"/>
              </a:solidFill>
              <a:latin typeface="Titillium"/>
            </a:endParaRPr>
          </a:p>
        </p:txBody>
      </p:sp>
      <p:pic>
        <p:nvPicPr>
          <p:cNvPr id="6" name="Picture 5">
            <a:extLst>
              <a:ext uri="{FF2B5EF4-FFF2-40B4-BE49-F238E27FC236}">
                <a16:creationId xmlns:a16="http://schemas.microsoft.com/office/drawing/2014/main" id="{7B115D0C-A670-4F79-8326-C02CC160F1EC}"/>
              </a:ext>
            </a:extLst>
          </p:cNvPr>
          <p:cNvPicPr>
            <a:picLocks noChangeAspect="1"/>
          </p:cNvPicPr>
          <p:nvPr/>
        </p:nvPicPr>
        <p:blipFill>
          <a:blip r:embed="rId2"/>
          <a:stretch>
            <a:fillRect/>
          </a:stretch>
        </p:blipFill>
        <p:spPr>
          <a:xfrm>
            <a:off x="0" y="0"/>
            <a:ext cx="1132786" cy="1281270"/>
          </a:xfrm>
          <a:prstGeom prst="rect">
            <a:avLst/>
          </a:prstGeom>
        </p:spPr>
      </p:pic>
      <p:sp>
        <p:nvSpPr>
          <p:cNvPr id="10" name="Date Placeholder 9">
            <a:extLst>
              <a:ext uri="{FF2B5EF4-FFF2-40B4-BE49-F238E27FC236}">
                <a16:creationId xmlns:a16="http://schemas.microsoft.com/office/drawing/2014/main" id="{228671FB-44FD-49F6-A4F6-ACB053DACA15}"/>
              </a:ext>
            </a:extLst>
          </p:cNvPr>
          <p:cNvSpPr>
            <a:spLocks noGrp="1"/>
          </p:cNvSpPr>
          <p:nvPr>
            <p:ph type="dt" sz="half" idx="10"/>
          </p:nvPr>
        </p:nvSpPr>
        <p:spPr/>
        <p:txBody>
          <a:bodyPr/>
          <a:lstStyle/>
          <a:p>
            <a:fld id="{5D2A2773-B53D-4886-92C7-83ABD85F4A53}" type="datetime1">
              <a:rPr lang="en-IN" smtClean="0"/>
              <a:t>05-11-2020</a:t>
            </a:fld>
            <a:endParaRPr lang="en-IN"/>
          </a:p>
        </p:txBody>
      </p:sp>
      <p:sp>
        <p:nvSpPr>
          <p:cNvPr id="14" name="Footer Placeholder 13">
            <a:extLst>
              <a:ext uri="{FF2B5EF4-FFF2-40B4-BE49-F238E27FC236}">
                <a16:creationId xmlns:a16="http://schemas.microsoft.com/office/drawing/2014/main" id="{54A4B3A6-006D-40BA-B793-15953F425597}"/>
              </a:ext>
            </a:extLst>
          </p:cNvPr>
          <p:cNvSpPr>
            <a:spLocks noGrp="1"/>
          </p:cNvSpPr>
          <p:nvPr>
            <p:ph type="ftr" sz="quarter" idx="11"/>
          </p:nvPr>
        </p:nvSpPr>
        <p:spPr/>
        <p:txBody>
          <a:bodyPr/>
          <a:lstStyle/>
          <a:p>
            <a:r>
              <a:rPr lang="en-IN"/>
              <a:t>Project Phase - I</a:t>
            </a:r>
          </a:p>
        </p:txBody>
      </p:sp>
      <p:sp>
        <p:nvSpPr>
          <p:cNvPr id="18" name="Rectangle 17">
            <a:extLst>
              <a:ext uri="{FF2B5EF4-FFF2-40B4-BE49-F238E27FC236}">
                <a16:creationId xmlns:a16="http://schemas.microsoft.com/office/drawing/2014/main" id="{FF5FD1D9-45E3-4612-932C-4003CECC166B}"/>
              </a:ext>
            </a:extLst>
          </p:cNvPr>
          <p:cNvSpPr/>
          <p:nvPr/>
        </p:nvSpPr>
        <p:spPr>
          <a:xfrm>
            <a:off x="3889512" y="4545148"/>
            <a:ext cx="1305338" cy="74543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Sentence Ranking</a:t>
            </a:r>
            <a:endParaRPr lang="en-IN" sz="2000" dirty="0">
              <a:solidFill>
                <a:schemeClr val="tx1"/>
              </a:solidFill>
            </a:endParaRPr>
          </a:p>
        </p:txBody>
      </p:sp>
      <p:sp>
        <p:nvSpPr>
          <p:cNvPr id="22" name="Rectangle 21">
            <a:extLst>
              <a:ext uri="{FF2B5EF4-FFF2-40B4-BE49-F238E27FC236}">
                <a16:creationId xmlns:a16="http://schemas.microsoft.com/office/drawing/2014/main" id="{5018E968-BE80-437B-ADA1-D40417FAF4C4}"/>
              </a:ext>
            </a:extLst>
          </p:cNvPr>
          <p:cNvSpPr/>
          <p:nvPr/>
        </p:nvSpPr>
        <p:spPr>
          <a:xfrm>
            <a:off x="3889512" y="2254526"/>
            <a:ext cx="1305338" cy="74543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Text</a:t>
            </a:r>
            <a:endParaRPr lang="en-IN" sz="2000" dirty="0">
              <a:solidFill>
                <a:schemeClr val="tx1"/>
              </a:solidFill>
            </a:endParaRPr>
          </a:p>
        </p:txBody>
      </p:sp>
      <p:sp>
        <p:nvSpPr>
          <p:cNvPr id="26" name="Rectangle 25">
            <a:extLst>
              <a:ext uri="{FF2B5EF4-FFF2-40B4-BE49-F238E27FC236}">
                <a16:creationId xmlns:a16="http://schemas.microsoft.com/office/drawing/2014/main" id="{BE7CF096-CA61-4162-81F3-1F68F52FB17D}"/>
              </a:ext>
            </a:extLst>
          </p:cNvPr>
          <p:cNvSpPr/>
          <p:nvPr/>
        </p:nvSpPr>
        <p:spPr>
          <a:xfrm>
            <a:off x="6634368" y="2254526"/>
            <a:ext cx="1305338" cy="74543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Sentences</a:t>
            </a:r>
            <a:endParaRPr lang="en-IN" sz="2000" dirty="0">
              <a:solidFill>
                <a:schemeClr val="tx1"/>
              </a:solidFill>
            </a:endParaRPr>
          </a:p>
        </p:txBody>
      </p:sp>
      <p:sp>
        <p:nvSpPr>
          <p:cNvPr id="30" name="Rectangle 29">
            <a:extLst>
              <a:ext uri="{FF2B5EF4-FFF2-40B4-BE49-F238E27FC236}">
                <a16:creationId xmlns:a16="http://schemas.microsoft.com/office/drawing/2014/main" id="{1C4F0E29-F60B-4F80-B18C-8A4251904E82}"/>
              </a:ext>
            </a:extLst>
          </p:cNvPr>
          <p:cNvSpPr/>
          <p:nvPr/>
        </p:nvSpPr>
        <p:spPr>
          <a:xfrm>
            <a:off x="6634368" y="4545148"/>
            <a:ext cx="1305338" cy="74543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Graphs</a:t>
            </a:r>
            <a:endParaRPr lang="en-IN" sz="2000" dirty="0">
              <a:solidFill>
                <a:schemeClr val="tx1"/>
              </a:solidFill>
            </a:endParaRPr>
          </a:p>
        </p:txBody>
      </p:sp>
      <p:sp>
        <p:nvSpPr>
          <p:cNvPr id="33" name="Rectangle 32">
            <a:extLst>
              <a:ext uri="{FF2B5EF4-FFF2-40B4-BE49-F238E27FC236}">
                <a16:creationId xmlns:a16="http://schemas.microsoft.com/office/drawing/2014/main" id="{C20111A9-897B-4BAC-963A-88E678F3095C}"/>
              </a:ext>
            </a:extLst>
          </p:cNvPr>
          <p:cNvSpPr/>
          <p:nvPr/>
        </p:nvSpPr>
        <p:spPr>
          <a:xfrm>
            <a:off x="9379224" y="4545148"/>
            <a:ext cx="1305338" cy="74543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Similarity Matrix</a:t>
            </a:r>
            <a:endParaRPr lang="en-IN" sz="2000" dirty="0">
              <a:solidFill>
                <a:schemeClr val="tx1"/>
              </a:solidFill>
            </a:endParaRPr>
          </a:p>
        </p:txBody>
      </p:sp>
      <p:sp>
        <p:nvSpPr>
          <p:cNvPr id="35" name="Rectangle 34">
            <a:extLst>
              <a:ext uri="{FF2B5EF4-FFF2-40B4-BE49-F238E27FC236}">
                <a16:creationId xmlns:a16="http://schemas.microsoft.com/office/drawing/2014/main" id="{ED08736B-CC37-49BC-B716-19519FCD95EC}"/>
              </a:ext>
            </a:extLst>
          </p:cNvPr>
          <p:cNvSpPr/>
          <p:nvPr/>
        </p:nvSpPr>
        <p:spPr>
          <a:xfrm>
            <a:off x="9379224" y="2254526"/>
            <a:ext cx="1305338" cy="74543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Vectors</a:t>
            </a:r>
            <a:endParaRPr lang="en-IN" sz="2000" dirty="0">
              <a:solidFill>
                <a:schemeClr val="tx1"/>
              </a:solidFill>
            </a:endParaRPr>
          </a:p>
        </p:txBody>
      </p:sp>
      <p:sp>
        <p:nvSpPr>
          <p:cNvPr id="48" name="Action Button: Document 47">
            <a:hlinkClick r:id="" action="ppaction://noaction" highlightClick="1"/>
            <a:extLst>
              <a:ext uri="{FF2B5EF4-FFF2-40B4-BE49-F238E27FC236}">
                <a16:creationId xmlns:a16="http://schemas.microsoft.com/office/drawing/2014/main" id="{8A6B2E1A-6ECF-4AD2-BD4C-F5E6AC71B9A0}"/>
              </a:ext>
            </a:extLst>
          </p:cNvPr>
          <p:cNvSpPr/>
          <p:nvPr/>
        </p:nvSpPr>
        <p:spPr>
          <a:xfrm>
            <a:off x="1355033" y="1832113"/>
            <a:ext cx="1401418" cy="1590261"/>
          </a:xfrm>
          <a:prstGeom prst="actionButtonDocument">
            <a:avLst/>
          </a:prstGeom>
          <a:solidFill>
            <a:schemeClr val="tx1">
              <a:lumMod val="85000"/>
              <a:lumOff val="1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Articles</a:t>
            </a:r>
            <a:endParaRPr lang="en-IN" sz="1600" dirty="0"/>
          </a:p>
        </p:txBody>
      </p:sp>
      <p:sp>
        <p:nvSpPr>
          <p:cNvPr id="50" name="Scroll: Vertical 49">
            <a:extLst>
              <a:ext uri="{FF2B5EF4-FFF2-40B4-BE49-F238E27FC236}">
                <a16:creationId xmlns:a16="http://schemas.microsoft.com/office/drawing/2014/main" id="{70174436-2BDF-4BE1-8AA2-88CFEC9CE393}"/>
              </a:ext>
            </a:extLst>
          </p:cNvPr>
          <p:cNvSpPr/>
          <p:nvPr/>
        </p:nvSpPr>
        <p:spPr>
          <a:xfrm>
            <a:off x="1295399" y="4122735"/>
            <a:ext cx="1520687" cy="1590261"/>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Summary</a:t>
            </a:r>
            <a:endParaRPr lang="en-IN" dirty="0">
              <a:solidFill>
                <a:schemeClr val="tx1"/>
              </a:solidFill>
            </a:endParaRPr>
          </a:p>
        </p:txBody>
      </p:sp>
      <p:sp>
        <p:nvSpPr>
          <p:cNvPr id="52" name="Arrow: Right 51">
            <a:extLst>
              <a:ext uri="{FF2B5EF4-FFF2-40B4-BE49-F238E27FC236}">
                <a16:creationId xmlns:a16="http://schemas.microsoft.com/office/drawing/2014/main" id="{CF1CBCC8-7E6F-434C-8D86-0EA36FD18CAC}"/>
              </a:ext>
            </a:extLst>
          </p:cNvPr>
          <p:cNvSpPr/>
          <p:nvPr/>
        </p:nvSpPr>
        <p:spPr>
          <a:xfrm>
            <a:off x="2990020" y="2516255"/>
            <a:ext cx="665922" cy="221975"/>
          </a:xfrm>
          <a:prstGeom prst="rightArrow">
            <a:avLst/>
          </a:prstGeom>
          <a:solidFill>
            <a:srgbClr val="A210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Arrow: Right 55">
            <a:extLst>
              <a:ext uri="{FF2B5EF4-FFF2-40B4-BE49-F238E27FC236}">
                <a16:creationId xmlns:a16="http://schemas.microsoft.com/office/drawing/2014/main" id="{B95F6E04-1D27-4BD9-A477-7BC649B78CA0}"/>
              </a:ext>
            </a:extLst>
          </p:cNvPr>
          <p:cNvSpPr/>
          <p:nvPr/>
        </p:nvSpPr>
        <p:spPr>
          <a:xfrm>
            <a:off x="5581648" y="2516255"/>
            <a:ext cx="665922" cy="221975"/>
          </a:xfrm>
          <a:prstGeom prst="rightArrow">
            <a:avLst/>
          </a:prstGeom>
          <a:solidFill>
            <a:srgbClr val="A210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Arrow: Right 57">
            <a:extLst>
              <a:ext uri="{FF2B5EF4-FFF2-40B4-BE49-F238E27FC236}">
                <a16:creationId xmlns:a16="http://schemas.microsoft.com/office/drawing/2014/main" id="{7FE81B89-245D-40B9-92DD-3C0A85BD8C6E}"/>
              </a:ext>
            </a:extLst>
          </p:cNvPr>
          <p:cNvSpPr/>
          <p:nvPr/>
        </p:nvSpPr>
        <p:spPr>
          <a:xfrm>
            <a:off x="8326504" y="2516255"/>
            <a:ext cx="665922" cy="221975"/>
          </a:xfrm>
          <a:prstGeom prst="rightArrow">
            <a:avLst/>
          </a:prstGeom>
          <a:solidFill>
            <a:srgbClr val="A210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Arrow: Right 59">
            <a:extLst>
              <a:ext uri="{FF2B5EF4-FFF2-40B4-BE49-F238E27FC236}">
                <a16:creationId xmlns:a16="http://schemas.microsoft.com/office/drawing/2014/main" id="{0586140E-66B0-42A8-B708-A136F130812A}"/>
              </a:ext>
            </a:extLst>
          </p:cNvPr>
          <p:cNvSpPr/>
          <p:nvPr/>
        </p:nvSpPr>
        <p:spPr>
          <a:xfrm rot="5400000">
            <a:off x="9698931" y="3644348"/>
            <a:ext cx="665922" cy="221975"/>
          </a:xfrm>
          <a:prstGeom prst="rightArrow">
            <a:avLst/>
          </a:prstGeom>
          <a:solidFill>
            <a:srgbClr val="A210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Arrow: Right 61">
            <a:extLst>
              <a:ext uri="{FF2B5EF4-FFF2-40B4-BE49-F238E27FC236}">
                <a16:creationId xmlns:a16="http://schemas.microsoft.com/office/drawing/2014/main" id="{16E95D4C-C63A-4ED0-89DC-47FE68B9F0D9}"/>
              </a:ext>
            </a:extLst>
          </p:cNvPr>
          <p:cNvSpPr/>
          <p:nvPr/>
        </p:nvSpPr>
        <p:spPr>
          <a:xfrm rot="10800000">
            <a:off x="8326504" y="4806877"/>
            <a:ext cx="665922" cy="221975"/>
          </a:xfrm>
          <a:prstGeom prst="rightArrow">
            <a:avLst/>
          </a:prstGeom>
          <a:solidFill>
            <a:srgbClr val="A210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Arrow: Right 63">
            <a:extLst>
              <a:ext uri="{FF2B5EF4-FFF2-40B4-BE49-F238E27FC236}">
                <a16:creationId xmlns:a16="http://schemas.microsoft.com/office/drawing/2014/main" id="{51E39976-322F-4D9B-9FCC-7D9C1B2116D3}"/>
              </a:ext>
            </a:extLst>
          </p:cNvPr>
          <p:cNvSpPr/>
          <p:nvPr/>
        </p:nvSpPr>
        <p:spPr>
          <a:xfrm rot="10800000">
            <a:off x="5581648" y="4806877"/>
            <a:ext cx="665922" cy="221975"/>
          </a:xfrm>
          <a:prstGeom prst="rightArrow">
            <a:avLst/>
          </a:prstGeom>
          <a:solidFill>
            <a:srgbClr val="A210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Arrow: Right 65">
            <a:extLst>
              <a:ext uri="{FF2B5EF4-FFF2-40B4-BE49-F238E27FC236}">
                <a16:creationId xmlns:a16="http://schemas.microsoft.com/office/drawing/2014/main" id="{6A988BCE-1AD8-495B-8C75-B4FC3121A9E8}"/>
              </a:ext>
            </a:extLst>
          </p:cNvPr>
          <p:cNvSpPr/>
          <p:nvPr/>
        </p:nvSpPr>
        <p:spPr>
          <a:xfrm rot="10800000">
            <a:off x="2990020" y="4806878"/>
            <a:ext cx="665922" cy="221975"/>
          </a:xfrm>
          <a:prstGeom prst="rightArrow">
            <a:avLst/>
          </a:prstGeom>
          <a:solidFill>
            <a:srgbClr val="A210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87088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6DB2D-0201-4E26-939B-671A9E249A5A}"/>
              </a:ext>
            </a:extLst>
          </p:cNvPr>
          <p:cNvSpPr>
            <a:spLocks noGrp="1"/>
          </p:cNvSpPr>
          <p:nvPr>
            <p:ph type="title"/>
          </p:nvPr>
        </p:nvSpPr>
        <p:spPr>
          <a:xfrm>
            <a:off x="838200" y="2439022"/>
            <a:ext cx="10515600" cy="1325563"/>
          </a:xfrm>
        </p:spPr>
        <p:txBody>
          <a:bodyPr>
            <a:normAutofit/>
          </a:bodyPr>
          <a:lstStyle/>
          <a:p>
            <a:pPr algn="ctr"/>
            <a:r>
              <a:rPr lang="en-US" sz="8800" b="1" dirty="0">
                <a:solidFill>
                  <a:schemeClr val="accent6">
                    <a:lumMod val="40000"/>
                    <a:lumOff val="60000"/>
                  </a:schemeClr>
                </a:solidFill>
                <a:latin typeface="Titillium"/>
              </a:rPr>
              <a:t>Thank you!</a:t>
            </a:r>
            <a:endParaRPr lang="en-IN" dirty="0">
              <a:solidFill>
                <a:schemeClr val="accent6">
                  <a:lumMod val="40000"/>
                  <a:lumOff val="60000"/>
                </a:schemeClr>
              </a:solidFill>
            </a:endParaRPr>
          </a:p>
        </p:txBody>
      </p:sp>
      <p:sp>
        <p:nvSpPr>
          <p:cNvPr id="3" name="Date Placeholder 2">
            <a:extLst>
              <a:ext uri="{FF2B5EF4-FFF2-40B4-BE49-F238E27FC236}">
                <a16:creationId xmlns:a16="http://schemas.microsoft.com/office/drawing/2014/main" id="{75CC641C-5C64-4ED7-A5D2-727ED08B1FDB}"/>
              </a:ext>
            </a:extLst>
          </p:cNvPr>
          <p:cNvSpPr>
            <a:spLocks noGrp="1"/>
          </p:cNvSpPr>
          <p:nvPr>
            <p:ph type="dt" sz="half" idx="10"/>
          </p:nvPr>
        </p:nvSpPr>
        <p:spPr/>
        <p:txBody>
          <a:bodyPr/>
          <a:lstStyle/>
          <a:p>
            <a:fld id="{3946E500-E520-495B-919C-319ECE10DE87}" type="datetime1">
              <a:rPr lang="en-IN" smtClean="0"/>
              <a:t>05-11-2020</a:t>
            </a:fld>
            <a:endParaRPr lang="en-IN"/>
          </a:p>
        </p:txBody>
      </p:sp>
      <p:sp>
        <p:nvSpPr>
          <p:cNvPr id="5" name="Footer Placeholder 4">
            <a:extLst>
              <a:ext uri="{FF2B5EF4-FFF2-40B4-BE49-F238E27FC236}">
                <a16:creationId xmlns:a16="http://schemas.microsoft.com/office/drawing/2014/main" id="{119ED84E-2CD4-48ED-9D5F-2AB3366DC256}"/>
              </a:ext>
            </a:extLst>
          </p:cNvPr>
          <p:cNvSpPr>
            <a:spLocks noGrp="1"/>
          </p:cNvSpPr>
          <p:nvPr>
            <p:ph type="ftr" sz="quarter" idx="11"/>
          </p:nvPr>
        </p:nvSpPr>
        <p:spPr/>
        <p:txBody>
          <a:bodyPr/>
          <a:lstStyle/>
          <a:p>
            <a:r>
              <a:rPr lang="en-IN" dirty="0"/>
              <a:t>Project Phase - I</a:t>
            </a:r>
          </a:p>
        </p:txBody>
      </p:sp>
      <p:pic>
        <p:nvPicPr>
          <p:cNvPr id="4" name="Picture 3">
            <a:extLst>
              <a:ext uri="{FF2B5EF4-FFF2-40B4-BE49-F238E27FC236}">
                <a16:creationId xmlns:a16="http://schemas.microsoft.com/office/drawing/2014/main" id="{869F6256-DAF8-4D0D-81EF-34C6F69C6EA9}"/>
              </a:ext>
            </a:extLst>
          </p:cNvPr>
          <p:cNvPicPr>
            <a:picLocks noChangeAspect="1"/>
          </p:cNvPicPr>
          <p:nvPr/>
        </p:nvPicPr>
        <p:blipFill>
          <a:blip r:embed="rId2"/>
          <a:stretch>
            <a:fillRect/>
          </a:stretch>
        </p:blipFill>
        <p:spPr>
          <a:xfrm>
            <a:off x="0" y="0"/>
            <a:ext cx="1132786" cy="1281270"/>
          </a:xfrm>
          <a:prstGeom prst="rect">
            <a:avLst/>
          </a:prstGeom>
        </p:spPr>
      </p:pic>
    </p:spTree>
    <p:extLst>
      <p:ext uri="{BB962C8B-B14F-4D97-AF65-F5344CB8AC3E}">
        <p14:creationId xmlns:p14="http://schemas.microsoft.com/office/powerpoint/2010/main" val="4246138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CCF3-D40E-4A73-85D0-EFB5D4969F05}"/>
              </a:ext>
            </a:extLst>
          </p:cNvPr>
          <p:cNvSpPr>
            <a:spLocks noGrp="1"/>
          </p:cNvSpPr>
          <p:nvPr>
            <p:ph type="title"/>
          </p:nvPr>
        </p:nvSpPr>
        <p:spPr/>
        <p:txBody>
          <a:bodyPr/>
          <a:lstStyle/>
          <a:p>
            <a:pPr algn="ctr"/>
            <a:r>
              <a:rPr lang="en-US" b="1" dirty="0">
                <a:solidFill>
                  <a:srgbClr val="A2103E"/>
                </a:solidFill>
                <a:latin typeface="Titillium"/>
              </a:rPr>
              <a:t>Index</a:t>
            </a:r>
            <a:endParaRPr lang="en-IN" dirty="0">
              <a:solidFill>
                <a:srgbClr val="A2103E"/>
              </a:solidFill>
            </a:endParaRPr>
          </a:p>
        </p:txBody>
      </p:sp>
      <p:sp>
        <p:nvSpPr>
          <p:cNvPr id="3" name="Content Placeholder 2">
            <a:extLst>
              <a:ext uri="{FF2B5EF4-FFF2-40B4-BE49-F238E27FC236}">
                <a16:creationId xmlns:a16="http://schemas.microsoft.com/office/drawing/2014/main" id="{B1350ECB-9E13-4EC8-808B-AC7CE1DC72D4}"/>
              </a:ext>
            </a:extLst>
          </p:cNvPr>
          <p:cNvSpPr>
            <a:spLocks noGrp="1"/>
          </p:cNvSpPr>
          <p:nvPr>
            <p:ph idx="1"/>
          </p:nvPr>
        </p:nvSpPr>
        <p:spPr>
          <a:xfrm>
            <a:off x="838200" y="1690688"/>
            <a:ext cx="10515600" cy="4496752"/>
          </a:xfrm>
        </p:spPr>
        <p:txBody>
          <a:bodyPr>
            <a:normAutofit lnSpcReduction="10000"/>
          </a:bodyPr>
          <a:lstStyle/>
          <a:p>
            <a:pPr algn="just"/>
            <a:r>
              <a:rPr lang="en-IN" dirty="0">
                <a:latin typeface="Titillium"/>
              </a:rPr>
              <a:t>Motivation</a:t>
            </a:r>
          </a:p>
          <a:p>
            <a:pPr algn="just"/>
            <a:r>
              <a:rPr lang="en-IN" dirty="0">
                <a:latin typeface="Titillium"/>
              </a:rPr>
              <a:t>Problem Statement</a:t>
            </a:r>
          </a:p>
          <a:p>
            <a:pPr algn="just"/>
            <a:r>
              <a:rPr lang="en-IN" dirty="0">
                <a:latin typeface="Titillium"/>
              </a:rPr>
              <a:t>Proposed Solution</a:t>
            </a:r>
          </a:p>
          <a:p>
            <a:pPr algn="just"/>
            <a:r>
              <a:rPr lang="en-IN" dirty="0">
                <a:latin typeface="Titillium"/>
              </a:rPr>
              <a:t>Tools and Technologies</a:t>
            </a:r>
          </a:p>
          <a:p>
            <a:pPr algn="just"/>
            <a:r>
              <a:rPr lang="en-IN" dirty="0">
                <a:latin typeface="Titillium"/>
              </a:rPr>
              <a:t>Input and Output</a:t>
            </a:r>
          </a:p>
          <a:p>
            <a:pPr algn="just"/>
            <a:r>
              <a:rPr lang="en-IN" dirty="0">
                <a:latin typeface="Titillium"/>
              </a:rPr>
              <a:t>Work Plan</a:t>
            </a:r>
          </a:p>
          <a:p>
            <a:pPr algn="just"/>
            <a:r>
              <a:rPr lang="en-IN" dirty="0">
                <a:latin typeface="Titillium"/>
              </a:rPr>
              <a:t>Details Extracted</a:t>
            </a:r>
          </a:p>
          <a:p>
            <a:pPr algn="just"/>
            <a:r>
              <a:rPr lang="en-IN" dirty="0">
                <a:latin typeface="Titillium"/>
              </a:rPr>
              <a:t>References</a:t>
            </a:r>
          </a:p>
          <a:p>
            <a:pPr algn="just"/>
            <a:r>
              <a:rPr lang="en-IN" dirty="0">
                <a:latin typeface="Titillium"/>
              </a:rPr>
              <a:t>History </a:t>
            </a:r>
            <a:r>
              <a:rPr lang="en-IN">
                <a:latin typeface="Titillium"/>
              </a:rPr>
              <a:t>of Algorithms used</a:t>
            </a:r>
            <a:endParaRPr lang="en-IN" dirty="0">
              <a:latin typeface="Titillium"/>
            </a:endParaRPr>
          </a:p>
        </p:txBody>
      </p:sp>
      <p:sp>
        <p:nvSpPr>
          <p:cNvPr id="4" name="Date Placeholder 3">
            <a:extLst>
              <a:ext uri="{FF2B5EF4-FFF2-40B4-BE49-F238E27FC236}">
                <a16:creationId xmlns:a16="http://schemas.microsoft.com/office/drawing/2014/main" id="{A329F189-772F-4E46-B115-2A95FAA0043A}"/>
              </a:ext>
            </a:extLst>
          </p:cNvPr>
          <p:cNvSpPr>
            <a:spLocks noGrp="1"/>
          </p:cNvSpPr>
          <p:nvPr>
            <p:ph type="dt" sz="half" idx="10"/>
          </p:nvPr>
        </p:nvSpPr>
        <p:spPr/>
        <p:txBody>
          <a:bodyPr/>
          <a:lstStyle/>
          <a:p>
            <a:fld id="{5AEC2D17-3040-4D23-9266-D4FE1BE360E5}" type="datetime1">
              <a:rPr lang="en-IN" smtClean="0"/>
              <a:t>05-11-2020</a:t>
            </a:fld>
            <a:endParaRPr lang="en-IN"/>
          </a:p>
        </p:txBody>
      </p:sp>
      <p:sp>
        <p:nvSpPr>
          <p:cNvPr id="6" name="Footer Placeholder 5">
            <a:extLst>
              <a:ext uri="{FF2B5EF4-FFF2-40B4-BE49-F238E27FC236}">
                <a16:creationId xmlns:a16="http://schemas.microsoft.com/office/drawing/2014/main" id="{17375CA4-D96C-41DB-8665-195E79C1FD58}"/>
              </a:ext>
            </a:extLst>
          </p:cNvPr>
          <p:cNvSpPr>
            <a:spLocks noGrp="1"/>
          </p:cNvSpPr>
          <p:nvPr>
            <p:ph type="ftr" sz="quarter" idx="11"/>
          </p:nvPr>
        </p:nvSpPr>
        <p:spPr/>
        <p:txBody>
          <a:bodyPr/>
          <a:lstStyle/>
          <a:p>
            <a:r>
              <a:rPr lang="en-IN"/>
              <a:t>Project Phase - I</a:t>
            </a:r>
          </a:p>
        </p:txBody>
      </p:sp>
      <p:sp>
        <p:nvSpPr>
          <p:cNvPr id="7" name="Slide Number Placeholder 6">
            <a:extLst>
              <a:ext uri="{FF2B5EF4-FFF2-40B4-BE49-F238E27FC236}">
                <a16:creationId xmlns:a16="http://schemas.microsoft.com/office/drawing/2014/main" id="{C4380C01-4912-4654-8DD9-F59335A1AA68}"/>
              </a:ext>
            </a:extLst>
          </p:cNvPr>
          <p:cNvSpPr>
            <a:spLocks noGrp="1"/>
          </p:cNvSpPr>
          <p:nvPr>
            <p:ph type="sldNum" sz="quarter" idx="12"/>
          </p:nvPr>
        </p:nvSpPr>
        <p:spPr/>
        <p:txBody>
          <a:bodyPr/>
          <a:lstStyle/>
          <a:p>
            <a:fld id="{2D9BF2F0-AB19-4155-B583-AB4D703A0CA5}" type="slidenum">
              <a:rPr lang="en-IN" smtClean="0"/>
              <a:t>3</a:t>
            </a:fld>
            <a:endParaRPr lang="en-IN"/>
          </a:p>
        </p:txBody>
      </p:sp>
      <p:pic>
        <p:nvPicPr>
          <p:cNvPr id="5" name="Picture 4">
            <a:extLst>
              <a:ext uri="{FF2B5EF4-FFF2-40B4-BE49-F238E27FC236}">
                <a16:creationId xmlns:a16="http://schemas.microsoft.com/office/drawing/2014/main" id="{4D9BF6AF-B5DF-45F9-9DB3-A7937FAE6A97}"/>
              </a:ext>
            </a:extLst>
          </p:cNvPr>
          <p:cNvPicPr>
            <a:picLocks noChangeAspect="1"/>
          </p:cNvPicPr>
          <p:nvPr/>
        </p:nvPicPr>
        <p:blipFill>
          <a:blip r:embed="rId2"/>
          <a:stretch>
            <a:fillRect/>
          </a:stretch>
        </p:blipFill>
        <p:spPr>
          <a:xfrm>
            <a:off x="0" y="0"/>
            <a:ext cx="1132786" cy="1281270"/>
          </a:xfrm>
          <a:prstGeom prst="rect">
            <a:avLst/>
          </a:prstGeom>
        </p:spPr>
      </p:pic>
    </p:spTree>
    <p:extLst>
      <p:ext uri="{BB962C8B-B14F-4D97-AF65-F5344CB8AC3E}">
        <p14:creationId xmlns:p14="http://schemas.microsoft.com/office/powerpoint/2010/main" val="3471564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CCF3-D40E-4A73-85D0-EFB5D4969F05}"/>
              </a:ext>
            </a:extLst>
          </p:cNvPr>
          <p:cNvSpPr>
            <a:spLocks noGrp="1"/>
          </p:cNvSpPr>
          <p:nvPr>
            <p:ph type="title"/>
          </p:nvPr>
        </p:nvSpPr>
        <p:spPr/>
        <p:txBody>
          <a:bodyPr/>
          <a:lstStyle/>
          <a:p>
            <a:pPr algn="ctr"/>
            <a:r>
              <a:rPr lang="en-US" b="1" dirty="0">
                <a:solidFill>
                  <a:srgbClr val="A2103E"/>
                </a:solidFill>
                <a:latin typeface="Titillium"/>
              </a:rPr>
              <a:t>Motivation</a:t>
            </a:r>
            <a:endParaRPr lang="en-IN" dirty="0">
              <a:solidFill>
                <a:srgbClr val="A2103E"/>
              </a:solidFill>
            </a:endParaRPr>
          </a:p>
        </p:txBody>
      </p:sp>
      <p:sp>
        <p:nvSpPr>
          <p:cNvPr id="3" name="Content Placeholder 2">
            <a:extLst>
              <a:ext uri="{FF2B5EF4-FFF2-40B4-BE49-F238E27FC236}">
                <a16:creationId xmlns:a16="http://schemas.microsoft.com/office/drawing/2014/main" id="{B1350ECB-9E13-4EC8-808B-AC7CE1DC72D4}"/>
              </a:ext>
            </a:extLst>
          </p:cNvPr>
          <p:cNvSpPr>
            <a:spLocks noGrp="1"/>
          </p:cNvSpPr>
          <p:nvPr>
            <p:ph idx="1"/>
          </p:nvPr>
        </p:nvSpPr>
        <p:spPr>
          <a:xfrm>
            <a:off x="838200" y="1690687"/>
            <a:ext cx="10515600" cy="3786285"/>
          </a:xfrm>
        </p:spPr>
        <p:txBody>
          <a:bodyPr>
            <a:noAutofit/>
          </a:bodyPr>
          <a:lstStyle/>
          <a:p>
            <a:pPr marL="0" indent="0" algn="just">
              <a:lnSpc>
                <a:spcPct val="100000"/>
              </a:lnSpc>
              <a:buNone/>
            </a:pPr>
            <a:r>
              <a:rPr lang="en-US" sz="2400" dirty="0">
                <a:latin typeface="Titillium"/>
              </a:rPr>
              <a:t>YouTube, one of the most significant online video sharing and streaming applications. We spend some noticeable amount of our time watching YouTube videos every single day, be it for education, sports, entertainment, or exploring our interests. Moreover, we know that we are watching it for information. We want to develop a software program that automates the process of information extraction from a video and of the video.</a:t>
            </a:r>
            <a:endParaRPr lang="en-IN" sz="2400" dirty="0">
              <a:latin typeface="Titillium"/>
            </a:endParaRPr>
          </a:p>
        </p:txBody>
      </p:sp>
      <p:sp>
        <p:nvSpPr>
          <p:cNvPr id="4" name="Date Placeholder 3">
            <a:extLst>
              <a:ext uri="{FF2B5EF4-FFF2-40B4-BE49-F238E27FC236}">
                <a16:creationId xmlns:a16="http://schemas.microsoft.com/office/drawing/2014/main" id="{8D9F2D3E-4847-4250-96BF-6EFC3791696B}"/>
              </a:ext>
            </a:extLst>
          </p:cNvPr>
          <p:cNvSpPr>
            <a:spLocks noGrp="1"/>
          </p:cNvSpPr>
          <p:nvPr>
            <p:ph type="dt" sz="half" idx="10"/>
          </p:nvPr>
        </p:nvSpPr>
        <p:spPr/>
        <p:txBody>
          <a:bodyPr/>
          <a:lstStyle/>
          <a:p>
            <a:fld id="{DD639340-C561-4BA3-86B3-730F17304A3B}" type="datetime1">
              <a:rPr lang="en-IN" smtClean="0"/>
              <a:t>05-11-2020</a:t>
            </a:fld>
            <a:endParaRPr lang="en-IN"/>
          </a:p>
        </p:txBody>
      </p:sp>
      <p:sp>
        <p:nvSpPr>
          <p:cNvPr id="6" name="Footer Placeholder 5">
            <a:extLst>
              <a:ext uri="{FF2B5EF4-FFF2-40B4-BE49-F238E27FC236}">
                <a16:creationId xmlns:a16="http://schemas.microsoft.com/office/drawing/2014/main" id="{690C553C-C531-45C4-BDD5-E191376A367B}"/>
              </a:ext>
            </a:extLst>
          </p:cNvPr>
          <p:cNvSpPr>
            <a:spLocks noGrp="1"/>
          </p:cNvSpPr>
          <p:nvPr>
            <p:ph type="ftr" sz="quarter" idx="11"/>
          </p:nvPr>
        </p:nvSpPr>
        <p:spPr/>
        <p:txBody>
          <a:bodyPr/>
          <a:lstStyle/>
          <a:p>
            <a:r>
              <a:rPr lang="en-IN"/>
              <a:t>Project Phase - I</a:t>
            </a:r>
          </a:p>
        </p:txBody>
      </p:sp>
      <p:sp>
        <p:nvSpPr>
          <p:cNvPr id="7" name="Slide Number Placeholder 6">
            <a:extLst>
              <a:ext uri="{FF2B5EF4-FFF2-40B4-BE49-F238E27FC236}">
                <a16:creationId xmlns:a16="http://schemas.microsoft.com/office/drawing/2014/main" id="{D95822B2-3521-4102-9196-BCB01B7F6A07}"/>
              </a:ext>
            </a:extLst>
          </p:cNvPr>
          <p:cNvSpPr>
            <a:spLocks noGrp="1"/>
          </p:cNvSpPr>
          <p:nvPr>
            <p:ph type="sldNum" sz="quarter" idx="12"/>
          </p:nvPr>
        </p:nvSpPr>
        <p:spPr/>
        <p:txBody>
          <a:bodyPr/>
          <a:lstStyle/>
          <a:p>
            <a:fld id="{2D9BF2F0-AB19-4155-B583-AB4D703A0CA5}" type="slidenum">
              <a:rPr lang="en-IN" smtClean="0"/>
              <a:t>4</a:t>
            </a:fld>
            <a:endParaRPr lang="en-IN"/>
          </a:p>
        </p:txBody>
      </p:sp>
      <p:pic>
        <p:nvPicPr>
          <p:cNvPr id="5" name="Picture 4">
            <a:extLst>
              <a:ext uri="{FF2B5EF4-FFF2-40B4-BE49-F238E27FC236}">
                <a16:creationId xmlns:a16="http://schemas.microsoft.com/office/drawing/2014/main" id="{A90155C4-685F-4CAB-A3B8-3214DF2168D2}"/>
              </a:ext>
            </a:extLst>
          </p:cNvPr>
          <p:cNvPicPr>
            <a:picLocks noChangeAspect="1"/>
          </p:cNvPicPr>
          <p:nvPr/>
        </p:nvPicPr>
        <p:blipFill>
          <a:blip r:embed="rId2"/>
          <a:stretch>
            <a:fillRect/>
          </a:stretch>
        </p:blipFill>
        <p:spPr>
          <a:xfrm>
            <a:off x="0" y="0"/>
            <a:ext cx="1132786" cy="1281270"/>
          </a:xfrm>
          <a:prstGeom prst="rect">
            <a:avLst/>
          </a:prstGeom>
        </p:spPr>
      </p:pic>
    </p:spTree>
    <p:extLst>
      <p:ext uri="{BB962C8B-B14F-4D97-AF65-F5344CB8AC3E}">
        <p14:creationId xmlns:p14="http://schemas.microsoft.com/office/powerpoint/2010/main" val="357213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CCF3-D40E-4A73-85D0-EFB5D4969F05}"/>
              </a:ext>
            </a:extLst>
          </p:cNvPr>
          <p:cNvSpPr>
            <a:spLocks noGrp="1"/>
          </p:cNvSpPr>
          <p:nvPr>
            <p:ph type="title"/>
          </p:nvPr>
        </p:nvSpPr>
        <p:spPr/>
        <p:txBody>
          <a:bodyPr/>
          <a:lstStyle/>
          <a:p>
            <a:pPr algn="ctr"/>
            <a:r>
              <a:rPr lang="en-US" b="1" dirty="0">
                <a:solidFill>
                  <a:srgbClr val="A2103E"/>
                </a:solidFill>
                <a:latin typeface="Titillium"/>
              </a:rPr>
              <a:t>Problem Statement</a:t>
            </a:r>
            <a:endParaRPr lang="en-IN" dirty="0">
              <a:solidFill>
                <a:srgbClr val="A2103E"/>
              </a:solidFill>
            </a:endParaRPr>
          </a:p>
        </p:txBody>
      </p:sp>
      <p:sp>
        <p:nvSpPr>
          <p:cNvPr id="3" name="Content Placeholder 2">
            <a:extLst>
              <a:ext uri="{FF2B5EF4-FFF2-40B4-BE49-F238E27FC236}">
                <a16:creationId xmlns:a16="http://schemas.microsoft.com/office/drawing/2014/main" id="{B1350ECB-9E13-4EC8-808B-AC7CE1DC72D4}"/>
              </a:ext>
            </a:extLst>
          </p:cNvPr>
          <p:cNvSpPr>
            <a:spLocks noGrp="1"/>
          </p:cNvSpPr>
          <p:nvPr>
            <p:ph idx="1"/>
          </p:nvPr>
        </p:nvSpPr>
        <p:spPr>
          <a:xfrm>
            <a:off x="838200" y="1690687"/>
            <a:ext cx="10515600" cy="3786285"/>
          </a:xfrm>
        </p:spPr>
        <p:txBody>
          <a:bodyPr>
            <a:noAutofit/>
          </a:bodyPr>
          <a:lstStyle/>
          <a:p>
            <a:pPr marL="0" indent="0" algn="just">
              <a:lnSpc>
                <a:spcPct val="100000"/>
              </a:lnSpc>
              <a:buNone/>
            </a:pPr>
            <a:r>
              <a:rPr lang="en-US" sz="2400" dirty="0">
                <a:latin typeface="Titillium"/>
              </a:rPr>
              <a:t>To develop a software program that will allow the user to save his/her time and improve efficiency in information extraction from an unstructured data source.</a:t>
            </a:r>
          </a:p>
          <a:p>
            <a:pPr marL="0" indent="0" algn="just">
              <a:lnSpc>
                <a:spcPct val="100000"/>
              </a:lnSpc>
              <a:buNone/>
            </a:pPr>
            <a:endParaRPr lang="en-US" sz="2400" dirty="0">
              <a:latin typeface="Titillium"/>
            </a:endParaRPr>
          </a:p>
          <a:p>
            <a:pPr marL="0" indent="0" algn="just">
              <a:lnSpc>
                <a:spcPct val="100000"/>
              </a:lnSpc>
              <a:buNone/>
            </a:pPr>
            <a:r>
              <a:rPr lang="en-US" sz="2400" dirty="0">
                <a:latin typeface="Titillium"/>
              </a:rPr>
              <a:t>Unstructured Data Source: YouTube</a:t>
            </a:r>
            <a:endParaRPr lang="en-IN" sz="2400" dirty="0">
              <a:latin typeface="Titillium"/>
            </a:endParaRPr>
          </a:p>
        </p:txBody>
      </p:sp>
      <p:sp>
        <p:nvSpPr>
          <p:cNvPr id="4" name="Date Placeholder 3">
            <a:extLst>
              <a:ext uri="{FF2B5EF4-FFF2-40B4-BE49-F238E27FC236}">
                <a16:creationId xmlns:a16="http://schemas.microsoft.com/office/drawing/2014/main" id="{6CB5F340-B94E-4D6C-8EFD-DFAFB9C5E51A}"/>
              </a:ext>
            </a:extLst>
          </p:cNvPr>
          <p:cNvSpPr>
            <a:spLocks noGrp="1"/>
          </p:cNvSpPr>
          <p:nvPr>
            <p:ph type="dt" sz="half" idx="10"/>
          </p:nvPr>
        </p:nvSpPr>
        <p:spPr/>
        <p:txBody>
          <a:bodyPr/>
          <a:lstStyle/>
          <a:p>
            <a:fld id="{D8E4948C-2299-4AE9-BAA5-3CBCFE1DF7DE}" type="datetime1">
              <a:rPr lang="en-IN" smtClean="0"/>
              <a:t>05-11-2020</a:t>
            </a:fld>
            <a:endParaRPr lang="en-IN" dirty="0"/>
          </a:p>
        </p:txBody>
      </p:sp>
      <p:sp>
        <p:nvSpPr>
          <p:cNvPr id="6" name="Footer Placeholder 5">
            <a:extLst>
              <a:ext uri="{FF2B5EF4-FFF2-40B4-BE49-F238E27FC236}">
                <a16:creationId xmlns:a16="http://schemas.microsoft.com/office/drawing/2014/main" id="{01575AE9-F8B5-4D8D-B4C3-4961986A2D0C}"/>
              </a:ext>
            </a:extLst>
          </p:cNvPr>
          <p:cNvSpPr>
            <a:spLocks noGrp="1"/>
          </p:cNvSpPr>
          <p:nvPr>
            <p:ph type="ftr" sz="quarter" idx="11"/>
          </p:nvPr>
        </p:nvSpPr>
        <p:spPr/>
        <p:txBody>
          <a:bodyPr/>
          <a:lstStyle/>
          <a:p>
            <a:r>
              <a:rPr lang="en-IN"/>
              <a:t>Project Phase - I</a:t>
            </a:r>
          </a:p>
        </p:txBody>
      </p:sp>
      <p:sp>
        <p:nvSpPr>
          <p:cNvPr id="7" name="Slide Number Placeholder 6">
            <a:extLst>
              <a:ext uri="{FF2B5EF4-FFF2-40B4-BE49-F238E27FC236}">
                <a16:creationId xmlns:a16="http://schemas.microsoft.com/office/drawing/2014/main" id="{E9395E1B-0533-4636-B81E-EAF1E49410CA}"/>
              </a:ext>
            </a:extLst>
          </p:cNvPr>
          <p:cNvSpPr>
            <a:spLocks noGrp="1"/>
          </p:cNvSpPr>
          <p:nvPr>
            <p:ph type="sldNum" sz="quarter" idx="12"/>
          </p:nvPr>
        </p:nvSpPr>
        <p:spPr/>
        <p:txBody>
          <a:bodyPr/>
          <a:lstStyle/>
          <a:p>
            <a:fld id="{2D9BF2F0-AB19-4155-B583-AB4D703A0CA5}" type="slidenum">
              <a:rPr lang="en-IN" smtClean="0"/>
              <a:t>5</a:t>
            </a:fld>
            <a:endParaRPr lang="en-IN"/>
          </a:p>
        </p:txBody>
      </p:sp>
      <p:pic>
        <p:nvPicPr>
          <p:cNvPr id="5" name="Picture 4">
            <a:extLst>
              <a:ext uri="{FF2B5EF4-FFF2-40B4-BE49-F238E27FC236}">
                <a16:creationId xmlns:a16="http://schemas.microsoft.com/office/drawing/2014/main" id="{273F9D82-08B9-433F-8C84-590C9156A6F4}"/>
              </a:ext>
            </a:extLst>
          </p:cNvPr>
          <p:cNvPicPr>
            <a:picLocks noChangeAspect="1"/>
          </p:cNvPicPr>
          <p:nvPr/>
        </p:nvPicPr>
        <p:blipFill>
          <a:blip r:embed="rId2"/>
          <a:stretch>
            <a:fillRect/>
          </a:stretch>
        </p:blipFill>
        <p:spPr>
          <a:xfrm>
            <a:off x="0" y="0"/>
            <a:ext cx="1132786" cy="1281270"/>
          </a:xfrm>
          <a:prstGeom prst="rect">
            <a:avLst/>
          </a:prstGeom>
        </p:spPr>
      </p:pic>
    </p:spTree>
    <p:extLst>
      <p:ext uri="{BB962C8B-B14F-4D97-AF65-F5344CB8AC3E}">
        <p14:creationId xmlns:p14="http://schemas.microsoft.com/office/powerpoint/2010/main" val="1120913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CCF3-D40E-4A73-85D0-EFB5D4969F05}"/>
              </a:ext>
            </a:extLst>
          </p:cNvPr>
          <p:cNvSpPr>
            <a:spLocks noGrp="1"/>
          </p:cNvSpPr>
          <p:nvPr>
            <p:ph type="title"/>
          </p:nvPr>
        </p:nvSpPr>
        <p:spPr/>
        <p:txBody>
          <a:bodyPr/>
          <a:lstStyle/>
          <a:p>
            <a:pPr algn="ctr"/>
            <a:r>
              <a:rPr lang="en-US" b="1" dirty="0">
                <a:solidFill>
                  <a:srgbClr val="A2103E"/>
                </a:solidFill>
                <a:latin typeface="Titillium"/>
              </a:rPr>
              <a:t>Proposed Solution</a:t>
            </a:r>
            <a:endParaRPr lang="en-IN" dirty="0">
              <a:solidFill>
                <a:srgbClr val="A2103E"/>
              </a:solidFill>
            </a:endParaRPr>
          </a:p>
        </p:txBody>
      </p:sp>
      <p:sp>
        <p:nvSpPr>
          <p:cNvPr id="3" name="Content Placeholder 2">
            <a:extLst>
              <a:ext uri="{FF2B5EF4-FFF2-40B4-BE49-F238E27FC236}">
                <a16:creationId xmlns:a16="http://schemas.microsoft.com/office/drawing/2014/main" id="{B1350ECB-9E13-4EC8-808B-AC7CE1DC72D4}"/>
              </a:ext>
            </a:extLst>
          </p:cNvPr>
          <p:cNvSpPr>
            <a:spLocks noGrp="1"/>
          </p:cNvSpPr>
          <p:nvPr>
            <p:ph idx="1"/>
          </p:nvPr>
        </p:nvSpPr>
        <p:spPr>
          <a:xfrm>
            <a:off x="838200" y="1690687"/>
            <a:ext cx="10515600" cy="3786285"/>
          </a:xfrm>
        </p:spPr>
        <p:txBody>
          <a:bodyPr>
            <a:noAutofit/>
          </a:bodyPr>
          <a:lstStyle/>
          <a:p>
            <a:pPr marL="0" indent="0" algn="just">
              <a:lnSpc>
                <a:spcPct val="100000"/>
              </a:lnSpc>
              <a:buNone/>
            </a:pPr>
            <a:r>
              <a:rPr lang="en-US" sz="2400" dirty="0">
                <a:latin typeface="Titillium"/>
              </a:rPr>
              <a:t>The software program will take the YouTube video link of the user’s choice as input. And there are two types of content we are going to extract as; one is the summarized text content from the video using Natural Language Processing, and the second form of content is details of the YouTube video like; the name of the video, views count, the category under which the video had shared, etc. using web scraping process. This allows the user to save his time and improve efficiency in information extraction from an unstructured data source.</a:t>
            </a:r>
            <a:endParaRPr lang="en-IN" sz="2400" dirty="0">
              <a:latin typeface="Titillium"/>
            </a:endParaRPr>
          </a:p>
        </p:txBody>
      </p:sp>
      <p:sp>
        <p:nvSpPr>
          <p:cNvPr id="4" name="Date Placeholder 3">
            <a:extLst>
              <a:ext uri="{FF2B5EF4-FFF2-40B4-BE49-F238E27FC236}">
                <a16:creationId xmlns:a16="http://schemas.microsoft.com/office/drawing/2014/main" id="{BD840CFB-D1ED-40B5-B0D7-506D7CB9B493}"/>
              </a:ext>
            </a:extLst>
          </p:cNvPr>
          <p:cNvSpPr>
            <a:spLocks noGrp="1"/>
          </p:cNvSpPr>
          <p:nvPr>
            <p:ph type="dt" sz="half" idx="10"/>
          </p:nvPr>
        </p:nvSpPr>
        <p:spPr/>
        <p:txBody>
          <a:bodyPr/>
          <a:lstStyle/>
          <a:p>
            <a:fld id="{A81056CB-B367-4A89-883A-96B15A4911D1}" type="datetime1">
              <a:rPr lang="en-IN" smtClean="0"/>
              <a:t>05-11-2020</a:t>
            </a:fld>
            <a:endParaRPr lang="en-IN"/>
          </a:p>
        </p:txBody>
      </p:sp>
      <p:sp>
        <p:nvSpPr>
          <p:cNvPr id="6" name="Footer Placeholder 5">
            <a:extLst>
              <a:ext uri="{FF2B5EF4-FFF2-40B4-BE49-F238E27FC236}">
                <a16:creationId xmlns:a16="http://schemas.microsoft.com/office/drawing/2014/main" id="{0B448874-8B93-4D1F-B276-CE9D898D3888}"/>
              </a:ext>
            </a:extLst>
          </p:cNvPr>
          <p:cNvSpPr>
            <a:spLocks noGrp="1"/>
          </p:cNvSpPr>
          <p:nvPr>
            <p:ph type="ftr" sz="quarter" idx="11"/>
          </p:nvPr>
        </p:nvSpPr>
        <p:spPr/>
        <p:txBody>
          <a:bodyPr/>
          <a:lstStyle/>
          <a:p>
            <a:r>
              <a:rPr lang="en-IN"/>
              <a:t>Project Phase - I</a:t>
            </a:r>
          </a:p>
        </p:txBody>
      </p:sp>
      <p:sp>
        <p:nvSpPr>
          <p:cNvPr id="7" name="Slide Number Placeholder 6">
            <a:extLst>
              <a:ext uri="{FF2B5EF4-FFF2-40B4-BE49-F238E27FC236}">
                <a16:creationId xmlns:a16="http://schemas.microsoft.com/office/drawing/2014/main" id="{2A05CE71-CD76-4114-BE10-A886E5282FA9}"/>
              </a:ext>
            </a:extLst>
          </p:cNvPr>
          <p:cNvSpPr>
            <a:spLocks noGrp="1"/>
          </p:cNvSpPr>
          <p:nvPr>
            <p:ph type="sldNum" sz="quarter" idx="12"/>
          </p:nvPr>
        </p:nvSpPr>
        <p:spPr/>
        <p:txBody>
          <a:bodyPr/>
          <a:lstStyle/>
          <a:p>
            <a:fld id="{2D9BF2F0-AB19-4155-B583-AB4D703A0CA5}" type="slidenum">
              <a:rPr lang="en-IN" smtClean="0"/>
              <a:t>6</a:t>
            </a:fld>
            <a:endParaRPr lang="en-IN"/>
          </a:p>
        </p:txBody>
      </p:sp>
      <p:pic>
        <p:nvPicPr>
          <p:cNvPr id="5" name="Picture 4">
            <a:extLst>
              <a:ext uri="{FF2B5EF4-FFF2-40B4-BE49-F238E27FC236}">
                <a16:creationId xmlns:a16="http://schemas.microsoft.com/office/drawing/2014/main" id="{F51D9604-5D0E-4288-A763-43173A6BDF50}"/>
              </a:ext>
            </a:extLst>
          </p:cNvPr>
          <p:cNvPicPr>
            <a:picLocks noChangeAspect="1"/>
          </p:cNvPicPr>
          <p:nvPr/>
        </p:nvPicPr>
        <p:blipFill>
          <a:blip r:embed="rId2"/>
          <a:stretch>
            <a:fillRect/>
          </a:stretch>
        </p:blipFill>
        <p:spPr>
          <a:xfrm>
            <a:off x="0" y="0"/>
            <a:ext cx="1132786" cy="1281270"/>
          </a:xfrm>
          <a:prstGeom prst="rect">
            <a:avLst/>
          </a:prstGeom>
        </p:spPr>
      </p:pic>
    </p:spTree>
    <p:extLst>
      <p:ext uri="{BB962C8B-B14F-4D97-AF65-F5344CB8AC3E}">
        <p14:creationId xmlns:p14="http://schemas.microsoft.com/office/powerpoint/2010/main" val="114140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CCF3-D40E-4A73-85D0-EFB5D4969F05}"/>
              </a:ext>
            </a:extLst>
          </p:cNvPr>
          <p:cNvSpPr>
            <a:spLocks noGrp="1"/>
          </p:cNvSpPr>
          <p:nvPr>
            <p:ph type="title"/>
          </p:nvPr>
        </p:nvSpPr>
        <p:spPr/>
        <p:txBody>
          <a:bodyPr/>
          <a:lstStyle/>
          <a:p>
            <a:pPr algn="ctr"/>
            <a:r>
              <a:rPr lang="en-US" b="1" dirty="0">
                <a:solidFill>
                  <a:srgbClr val="A2103E"/>
                </a:solidFill>
                <a:latin typeface="Titillium"/>
              </a:rPr>
              <a:t>Tools and Technologies</a:t>
            </a:r>
            <a:endParaRPr lang="en-IN" dirty="0">
              <a:solidFill>
                <a:srgbClr val="A2103E"/>
              </a:solidFill>
            </a:endParaRPr>
          </a:p>
        </p:txBody>
      </p:sp>
      <p:sp>
        <p:nvSpPr>
          <p:cNvPr id="3" name="Content Placeholder 2">
            <a:extLst>
              <a:ext uri="{FF2B5EF4-FFF2-40B4-BE49-F238E27FC236}">
                <a16:creationId xmlns:a16="http://schemas.microsoft.com/office/drawing/2014/main" id="{B1350ECB-9E13-4EC8-808B-AC7CE1DC72D4}"/>
              </a:ext>
            </a:extLst>
          </p:cNvPr>
          <p:cNvSpPr>
            <a:spLocks noGrp="1"/>
          </p:cNvSpPr>
          <p:nvPr>
            <p:ph idx="1"/>
          </p:nvPr>
        </p:nvSpPr>
        <p:spPr>
          <a:xfrm>
            <a:off x="838200" y="1910327"/>
            <a:ext cx="4993833" cy="3637280"/>
          </a:xfrm>
        </p:spPr>
        <p:txBody>
          <a:bodyPr>
            <a:noAutofit/>
          </a:bodyPr>
          <a:lstStyle/>
          <a:p>
            <a:pPr marL="0" indent="0" algn="just">
              <a:buNone/>
            </a:pPr>
            <a:r>
              <a:rPr lang="en-IN" sz="2400" dirty="0">
                <a:solidFill>
                  <a:srgbClr val="FF034A"/>
                </a:solidFill>
                <a:latin typeface="Titillium"/>
              </a:rPr>
              <a:t>Python modules and libraries:</a:t>
            </a:r>
          </a:p>
          <a:p>
            <a:pPr algn="just"/>
            <a:r>
              <a:rPr lang="en-US" sz="2400" dirty="0">
                <a:latin typeface="Titillium"/>
              </a:rPr>
              <a:t>BeautifulSoup</a:t>
            </a:r>
          </a:p>
          <a:p>
            <a:pPr algn="just"/>
            <a:r>
              <a:rPr lang="en-US" sz="2400" dirty="0">
                <a:latin typeface="Titillium"/>
              </a:rPr>
              <a:t>Contextlib</a:t>
            </a:r>
          </a:p>
          <a:p>
            <a:pPr algn="just"/>
            <a:r>
              <a:rPr lang="en-US" sz="2400" dirty="0">
                <a:latin typeface="Titillium"/>
              </a:rPr>
              <a:t>OS</a:t>
            </a:r>
          </a:p>
          <a:p>
            <a:pPr algn="just"/>
            <a:r>
              <a:rPr lang="en-US" sz="2400" dirty="0">
                <a:latin typeface="Titillium"/>
              </a:rPr>
              <a:t>Selenium</a:t>
            </a:r>
          </a:p>
          <a:p>
            <a:pPr algn="just"/>
            <a:r>
              <a:rPr lang="en-US" sz="2400" dirty="0">
                <a:latin typeface="Titillium"/>
              </a:rPr>
              <a:t>Speech Recognition</a:t>
            </a:r>
          </a:p>
          <a:p>
            <a:pPr algn="just"/>
            <a:r>
              <a:rPr lang="en-US" sz="2400" dirty="0">
                <a:latin typeface="Titillium"/>
              </a:rPr>
              <a:t>Time</a:t>
            </a:r>
          </a:p>
          <a:p>
            <a:pPr algn="just"/>
            <a:r>
              <a:rPr lang="en-US" sz="2400" dirty="0">
                <a:latin typeface="Titillium"/>
              </a:rPr>
              <a:t>Wave</a:t>
            </a:r>
          </a:p>
          <a:p>
            <a:pPr algn="just"/>
            <a:r>
              <a:rPr lang="en-US" sz="2400" dirty="0">
                <a:latin typeface="Titillium"/>
              </a:rPr>
              <a:t>Youtube_dl</a:t>
            </a:r>
            <a:endParaRPr lang="en-IN" sz="2400" dirty="0">
              <a:latin typeface="Titillium"/>
            </a:endParaRPr>
          </a:p>
        </p:txBody>
      </p:sp>
      <p:sp>
        <p:nvSpPr>
          <p:cNvPr id="6" name="Content Placeholder 2">
            <a:extLst>
              <a:ext uri="{FF2B5EF4-FFF2-40B4-BE49-F238E27FC236}">
                <a16:creationId xmlns:a16="http://schemas.microsoft.com/office/drawing/2014/main" id="{F8E4AA60-2F61-4C09-870D-A38CE6863902}"/>
              </a:ext>
            </a:extLst>
          </p:cNvPr>
          <p:cNvSpPr txBox="1">
            <a:spLocks/>
          </p:cNvSpPr>
          <p:nvPr/>
        </p:nvSpPr>
        <p:spPr>
          <a:xfrm>
            <a:off x="6552456" y="1907013"/>
            <a:ext cx="5257800" cy="36609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400" dirty="0">
                <a:solidFill>
                  <a:srgbClr val="FF034A"/>
                </a:solidFill>
                <a:latin typeface="Titillium"/>
              </a:rPr>
              <a:t>Automation</a:t>
            </a:r>
            <a:r>
              <a:rPr lang="en-IN" sz="2400" dirty="0">
                <a:solidFill>
                  <a:srgbClr val="FF034A"/>
                </a:solidFill>
                <a:latin typeface="Titillium"/>
              </a:rPr>
              <a:t>:</a:t>
            </a:r>
          </a:p>
          <a:p>
            <a:pPr algn="just"/>
            <a:r>
              <a:rPr lang="en-IN" sz="2400" dirty="0">
                <a:latin typeface="Titillium"/>
              </a:rPr>
              <a:t>Selenium (Python module)</a:t>
            </a:r>
          </a:p>
          <a:p>
            <a:pPr algn="just"/>
            <a:r>
              <a:rPr lang="en-IN" sz="2400" dirty="0">
                <a:latin typeface="Titillium"/>
              </a:rPr>
              <a:t>Chrome Web-driver</a:t>
            </a:r>
          </a:p>
          <a:p>
            <a:pPr algn="just"/>
            <a:endParaRPr lang="en-IN" sz="2400" dirty="0">
              <a:solidFill>
                <a:srgbClr val="FF034A"/>
              </a:solidFill>
              <a:latin typeface="Titillium"/>
            </a:endParaRPr>
          </a:p>
        </p:txBody>
      </p:sp>
      <p:cxnSp>
        <p:nvCxnSpPr>
          <p:cNvPr id="10" name="Straight Connector 9">
            <a:extLst>
              <a:ext uri="{FF2B5EF4-FFF2-40B4-BE49-F238E27FC236}">
                <a16:creationId xmlns:a16="http://schemas.microsoft.com/office/drawing/2014/main" id="{73B6347B-5C86-48BC-8F4B-A36D7C5358C4}"/>
              </a:ext>
            </a:extLst>
          </p:cNvPr>
          <p:cNvCxnSpPr>
            <a:cxnSpLocks/>
          </p:cNvCxnSpPr>
          <p:nvPr/>
        </p:nvCxnSpPr>
        <p:spPr>
          <a:xfrm>
            <a:off x="6096000" y="1836998"/>
            <a:ext cx="0" cy="4205706"/>
          </a:xfrm>
          <a:prstGeom prst="line">
            <a:avLst/>
          </a:prstGeom>
          <a:ln w="25400">
            <a:solidFill>
              <a:schemeClr val="bg1"/>
            </a:solidFill>
          </a:ln>
          <a:effectLst>
            <a:glow rad="101600">
              <a:srgbClr val="F60C81">
                <a:alpha val="37000"/>
              </a:srgbClr>
            </a:glow>
            <a:outerShdw dist="25400" dir="5400000" sx="1000" sy="1000" algn="ctr" rotWithShape="0">
              <a:srgbClr val="000000">
                <a:alpha val="0"/>
              </a:srgbClr>
            </a:outerShdw>
            <a:reflection stA="0" endPos="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F6F4411-BCC1-42BC-9951-F53B5D2392E7}"/>
              </a:ext>
            </a:extLst>
          </p:cNvPr>
          <p:cNvSpPr>
            <a:spLocks noGrp="1"/>
          </p:cNvSpPr>
          <p:nvPr>
            <p:ph type="dt" sz="half" idx="10"/>
          </p:nvPr>
        </p:nvSpPr>
        <p:spPr/>
        <p:txBody>
          <a:bodyPr/>
          <a:lstStyle/>
          <a:p>
            <a:fld id="{6D37D036-980C-4ED8-81D5-4854500EBE4B}" type="datetime1">
              <a:rPr lang="en-IN" smtClean="0"/>
              <a:t>05-11-2020</a:t>
            </a:fld>
            <a:endParaRPr lang="en-IN"/>
          </a:p>
        </p:txBody>
      </p:sp>
      <p:sp>
        <p:nvSpPr>
          <p:cNvPr id="7" name="Footer Placeholder 6">
            <a:extLst>
              <a:ext uri="{FF2B5EF4-FFF2-40B4-BE49-F238E27FC236}">
                <a16:creationId xmlns:a16="http://schemas.microsoft.com/office/drawing/2014/main" id="{70904065-371D-4AF3-804A-D7B4F6CD4B10}"/>
              </a:ext>
            </a:extLst>
          </p:cNvPr>
          <p:cNvSpPr>
            <a:spLocks noGrp="1"/>
          </p:cNvSpPr>
          <p:nvPr>
            <p:ph type="ftr" sz="quarter" idx="11"/>
          </p:nvPr>
        </p:nvSpPr>
        <p:spPr/>
        <p:txBody>
          <a:bodyPr/>
          <a:lstStyle/>
          <a:p>
            <a:r>
              <a:rPr lang="en-IN"/>
              <a:t>Project Phase - I</a:t>
            </a:r>
          </a:p>
        </p:txBody>
      </p:sp>
      <p:sp>
        <p:nvSpPr>
          <p:cNvPr id="8" name="Slide Number Placeholder 7">
            <a:extLst>
              <a:ext uri="{FF2B5EF4-FFF2-40B4-BE49-F238E27FC236}">
                <a16:creationId xmlns:a16="http://schemas.microsoft.com/office/drawing/2014/main" id="{BB265DDE-6A1D-4B5A-8306-C4F8767C384B}"/>
              </a:ext>
            </a:extLst>
          </p:cNvPr>
          <p:cNvSpPr>
            <a:spLocks noGrp="1"/>
          </p:cNvSpPr>
          <p:nvPr>
            <p:ph type="sldNum" sz="quarter" idx="12"/>
          </p:nvPr>
        </p:nvSpPr>
        <p:spPr/>
        <p:txBody>
          <a:bodyPr/>
          <a:lstStyle/>
          <a:p>
            <a:fld id="{2D9BF2F0-AB19-4155-B583-AB4D703A0CA5}" type="slidenum">
              <a:rPr lang="en-IN" smtClean="0"/>
              <a:t>7</a:t>
            </a:fld>
            <a:endParaRPr lang="en-IN"/>
          </a:p>
        </p:txBody>
      </p:sp>
      <p:pic>
        <p:nvPicPr>
          <p:cNvPr id="5" name="Picture 4">
            <a:extLst>
              <a:ext uri="{FF2B5EF4-FFF2-40B4-BE49-F238E27FC236}">
                <a16:creationId xmlns:a16="http://schemas.microsoft.com/office/drawing/2014/main" id="{7C8D0714-EBA9-4FAC-BFE5-49A576E68CDB}"/>
              </a:ext>
            </a:extLst>
          </p:cNvPr>
          <p:cNvPicPr>
            <a:picLocks noChangeAspect="1"/>
          </p:cNvPicPr>
          <p:nvPr/>
        </p:nvPicPr>
        <p:blipFill>
          <a:blip r:embed="rId2"/>
          <a:stretch>
            <a:fillRect/>
          </a:stretch>
        </p:blipFill>
        <p:spPr>
          <a:xfrm>
            <a:off x="0" y="0"/>
            <a:ext cx="1132786" cy="1281270"/>
          </a:xfrm>
          <a:prstGeom prst="rect">
            <a:avLst/>
          </a:prstGeom>
        </p:spPr>
      </p:pic>
    </p:spTree>
    <p:extLst>
      <p:ext uri="{BB962C8B-B14F-4D97-AF65-F5344CB8AC3E}">
        <p14:creationId xmlns:p14="http://schemas.microsoft.com/office/powerpoint/2010/main" val="79252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CCF3-D40E-4A73-85D0-EFB5D4969F05}"/>
              </a:ext>
            </a:extLst>
          </p:cNvPr>
          <p:cNvSpPr>
            <a:spLocks noGrp="1"/>
          </p:cNvSpPr>
          <p:nvPr>
            <p:ph type="title"/>
          </p:nvPr>
        </p:nvSpPr>
        <p:spPr/>
        <p:txBody>
          <a:bodyPr/>
          <a:lstStyle/>
          <a:p>
            <a:pPr algn="ctr"/>
            <a:r>
              <a:rPr lang="en-US" b="1" dirty="0">
                <a:solidFill>
                  <a:srgbClr val="A2103E"/>
                </a:solidFill>
                <a:latin typeface="Titillium"/>
              </a:rPr>
              <a:t>Input and Output</a:t>
            </a:r>
            <a:endParaRPr lang="en-IN" dirty="0">
              <a:solidFill>
                <a:srgbClr val="A2103E"/>
              </a:solidFill>
            </a:endParaRPr>
          </a:p>
        </p:txBody>
      </p:sp>
      <p:sp>
        <p:nvSpPr>
          <p:cNvPr id="3" name="Content Placeholder 2">
            <a:extLst>
              <a:ext uri="{FF2B5EF4-FFF2-40B4-BE49-F238E27FC236}">
                <a16:creationId xmlns:a16="http://schemas.microsoft.com/office/drawing/2014/main" id="{B1350ECB-9E13-4EC8-808B-AC7CE1DC72D4}"/>
              </a:ext>
            </a:extLst>
          </p:cNvPr>
          <p:cNvSpPr>
            <a:spLocks noGrp="1"/>
          </p:cNvSpPr>
          <p:nvPr>
            <p:ph idx="1"/>
          </p:nvPr>
        </p:nvSpPr>
        <p:spPr>
          <a:xfrm>
            <a:off x="885335" y="2117717"/>
            <a:ext cx="10313708" cy="3660914"/>
          </a:xfrm>
        </p:spPr>
        <p:txBody>
          <a:bodyPr>
            <a:normAutofit/>
          </a:bodyPr>
          <a:lstStyle/>
          <a:p>
            <a:pPr marL="0" indent="0" algn="just">
              <a:buNone/>
            </a:pPr>
            <a:r>
              <a:rPr lang="en-IN" dirty="0">
                <a:solidFill>
                  <a:srgbClr val="FF034A"/>
                </a:solidFill>
                <a:latin typeface="Titillium"/>
              </a:rPr>
              <a:t>Input:</a:t>
            </a:r>
          </a:p>
          <a:p>
            <a:pPr algn="just"/>
            <a:r>
              <a:rPr lang="en-IN" sz="2400" dirty="0">
                <a:latin typeface="Titillium"/>
              </a:rPr>
              <a:t>YouTube video link</a:t>
            </a:r>
          </a:p>
          <a:p>
            <a:pPr marL="0" indent="0" algn="just">
              <a:buNone/>
            </a:pPr>
            <a:r>
              <a:rPr lang="en-IN" dirty="0">
                <a:solidFill>
                  <a:srgbClr val="FF034A"/>
                </a:solidFill>
                <a:latin typeface="Titillium"/>
              </a:rPr>
              <a:t>Output:</a:t>
            </a:r>
          </a:p>
          <a:p>
            <a:pPr algn="just"/>
            <a:r>
              <a:rPr lang="en-IN" sz="2400" dirty="0">
                <a:latin typeface="Titillium"/>
              </a:rPr>
              <a:t>YouTube video details extracted along with </a:t>
            </a:r>
            <a:r>
              <a:rPr lang="en-US" sz="2400" dirty="0">
                <a:latin typeface="Titillium"/>
              </a:rPr>
              <a:t>summarized text content from the YouTube video</a:t>
            </a:r>
            <a:endParaRPr lang="en-IN" sz="2400" dirty="0">
              <a:solidFill>
                <a:srgbClr val="FF034A"/>
              </a:solidFill>
              <a:latin typeface="Titillium"/>
            </a:endParaRPr>
          </a:p>
        </p:txBody>
      </p:sp>
      <p:sp>
        <p:nvSpPr>
          <p:cNvPr id="4" name="Date Placeholder 3">
            <a:extLst>
              <a:ext uri="{FF2B5EF4-FFF2-40B4-BE49-F238E27FC236}">
                <a16:creationId xmlns:a16="http://schemas.microsoft.com/office/drawing/2014/main" id="{1CFD3020-7745-4B7B-B162-6F75FA43620D}"/>
              </a:ext>
            </a:extLst>
          </p:cNvPr>
          <p:cNvSpPr>
            <a:spLocks noGrp="1"/>
          </p:cNvSpPr>
          <p:nvPr>
            <p:ph type="dt" sz="half" idx="10"/>
          </p:nvPr>
        </p:nvSpPr>
        <p:spPr/>
        <p:txBody>
          <a:bodyPr/>
          <a:lstStyle/>
          <a:p>
            <a:fld id="{A1AEADA8-1F62-436B-9B64-36C4B38326D6}" type="datetime1">
              <a:rPr lang="en-IN" smtClean="0"/>
              <a:t>05-11-2020</a:t>
            </a:fld>
            <a:endParaRPr lang="en-IN"/>
          </a:p>
        </p:txBody>
      </p:sp>
      <p:sp>
        <p:nvSpPr>
          <p:cNvPr id="6" name="Footer Placeholder 5">
            <a:extLst>
              <a:ext uri="{FF2B5EF4-FFF2-40B4-BE49-F238E27FC236}">
                <a16:creationId xmlns:a16="http://schemas.microsoft.com/office/drawing/2014/main" id="{49B2DA04-E0EF-4BF2-913D-27DFB6946718}"/>
              </a:ext>
            </a:extLst>
          </p:cNvPr>
          <p:cNvSpPr>
            <a:spLocks noGrp="1"/>
          </p:cNvSpPr>
          <p:nvPr>
            <p:ph type="ftr" sz="quarter" idx="11"/>
          </p:nvPr>
        </p:nvSpPr>
        <p:spPr/>
        <p:txBody>
          <a:bodyPr/>
          <a:lstStyle/>
          <a:p>
            <a:r>
              <a:rPr lang="en-IN" dirty="0"/>
              <a:t>Project Phase - I</a:t>
            </a:r>
          </a:p>
        </p:txBody>
      </p:sp>
      <p:sp>
        <p:nvSpPr>
          <p:cNvPr id="7" name="Slide Number Placeholder 6">
            <a:extLst>
              <a:ext uri="{FF2B5EF4-FFF2-40B4-BE49-F238E27FC236}">
                <a16:creationId xmlns:a16="http://schemas.microsoft.com/office/drawing/2014/main" id="{E5B1CB4A-8A30-405E-B7C7-63718A8896B2}"/>
              </a:ext>
            </a:extLst>
          </p:cNvPr>
          <p:cNvSpPr>
            <a:spLocks noGrp="1"/>
          </p:cNvSpPr>
          <p:nvPr>
            <p:ph type="sldNum" sz="quarter" idx="12"/>
          </p:nvPr>
        </p:nvSpPr>
        <p:spPr/>
        <p:txBody>
          <a:bodyPr/>
          <a:lstStyle/>
          <a:p>
            <a:fld id="{2D9BF2F0-AB19-4155-B583-AB4D703A0CA5}" type="slidenum">
              <a:rPr lang="en-IN" smtClean="0"/>
              <a:t>8</a:t>
            </a:fld>
            <a:endParaRPr lang="en-IN"/>
          </a:p>
        </p:txBody>
      </p:sp>
      <p:pic>
        <p:nvPicPr>
          <p:cNvPr id="5" name="Picture 4">
            <a:extLst>
              <a:ext uri="{FF2B5EF4-FFF2-40B4-BE49-F238E27FC236}">
                <a16:creationId xmlns:a16="http://schemas.microsoft.com/office/drawing/2014/main" id="{625A03D3-A56D-4501-9738-6D342B81DA51}"/>
              </a:ext>
            </a:extLst>
          </p:cNvPr>
          <p:cNvPicPr>
            <a:picLocks noChangeAspect="1"/>
          </p:cNvPicPr>
          <p:nvPr/>
        </p:nvPicPr>
        <p:blipFill>
          <a:blip r:embed="rId2"/>
          <a:stretch>
            <a:fillRect/>
          </a:stretch>
        </p:blipFill>
        <p:spPr>
          <a:xfrm>
            <a:off x="0" y="0"/>
            <a:ext cx="1132786" cy="1281270"/>
          </a:xfrm>
          <a:prstGeom prst="rect">
            <a:avLst/>
          </a:prstGeom>
        </p:spPr>
      </p:pic>
    </p:spTree>
    <p:extLst>
      <p:ext uri="{BB962C8B-B14F-4D97-AF65-F5344CB8AC3E}">
        <p14:creationId xmlns:p14="http://schemas.microsoft.com/office/powerpoint/2010/main" val="139918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CCF3-D40E-4A73-85D0-EFB5D4969F05}"/>
              </a:ext>
            </a:extLst>
          </p:cNvPr>
          <p:cNvSpPr>
            <a:spLocks noGrp="1"/>
          </p:cNvSpPr>
          <p:nvPr>
            <p:ph type="title"/>
          </p:nvPr>
        </p:nvSpPr>
        <p:spPr/>
        <p:txBody>
          <a:bodyPr/>
          <a:lstStyle/>
          <a:p>
            <a:pPr algn="ctr"/>
            <a:r>
              <a:rPr lang="en-US" b="1" dirty="0">
                <a:solidFill>
                  <a:srgbClr val="A2103E"/>
                </a:solidFill>
                <a:latin typeface="Titillium"/>
              </a:rPr>
              <a:t>Work Plan</a:t>
            </a:r>
            <a:endParaRPr lang="en-IN" dirty="0">
              <a:solidFill>
                <a:srgbClr val="A2103E"/>
              </a:solidFill>
            </a:endParaRPr>
          </a:p>
        </p:txBody>
      </p:sp>
      <p:sp>
        <p:nvSpPr>
          <p:cNvPr id="7" name="Arrow: Pentagon 6">
            <a:extLst>
              <a:ext uri="{FF2B5EF4-FFF2-40B4-BE49-F238E27FC236}">
                <a16:creationId xmlns:a16="http://schemas.microsoft.com/office/drawing/2014/main" id="{5823C607-666B-42A5-A465-A3C97F4948E6}"/>
              </a:ext>
            </a:extLst>
          </p:cNvPr>
          <p:cNvSpPr/>
          <p:nvPr/>
        </p:nvSpPr>
        <p:spPr>
          <a:xfrm>
            <a:off x="897950" y="3429000"/>
            <a:ext cx="1780417" cy="74707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Video Link</a:t>
            </a:r>
          </a:p>
        </p:txBody>
      </p:sp>
      <p:sp>
        <p:nvSpPr>
          <p:cNvPr id="11" name="Rectangle: Rounded Corners 10">
            <a:extLst>
              <a:ext uri="{FF2B5EF4-FFF2-40B4-BE49-F238E27FC236}">
                <a16:creationId xmlns:a16="http://schemas.microsoft.com/office/drawing/2014/main" id="{95873164-771A-451E-8B1D-AAD5B30069CA}"/>
              </a:ext>
            </a:extLst>
          </p:cNvPr>
          <p:cNvSpPr/>
          <p:nvPr/>
        </p:nvSpPr>
        <p:spPr>
          <a:xfrm>
            <a:off x="3718560" y="2357118"/>
            <a:ext cx="1910080"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Video Details</a:t>
            </a:r>
            <a:endParaRPr lang="en-IN" dirty="0"/>
          </a:p>
        </p:txBody>
      </p:sp>
      <p:sp>
        <p:nvSpPr>
          <p:cNvPr id="13" name="TextBox 12">
            <a:extLst>
              <a:ext uri="{FF2B5EF4-FFF2-40B4-BE49-F238E27FC236}">
                <a16:creationId xmlns:a16="http://schemas.microsoft.com/office/drawing/2014/main" id="{9F94E68E-6286-4D3D-99AC-8B3063A8D64C}"/>
              </a:ext>
            </a:extLst>
          </p:cNvPr>
          <p:cNvSpPr txBox="1"/>
          <p:nvPr/>
        </p:nvSpPr>
        <p:spPr>
          <a:xfrm>
            <a:off x="6834709" y="1965008"/>
            <a:ext cx="1440520" cy="13388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900" dirty="0"/>
              <a:t>Video Title</a:t>
            </a:r>
          </a:p>
          <a:p>
            <a:r>
              <a:rPr lang="en-US" sz="900" dirty="0"/>
              <a:t>Duration</a:t>
            </a:r>
          </a:p>
          <a:p>
            <a:r>
              <a:rPr lang="en-US" sz="900" dirty="0"/>
              <a:t>Published Date</a:t>
            </a:r>
          </a:p>
          <a:p>
            <a:r>
              <a:rPr lang="en-US" sz="900" dirty="0"/>
              <a:t>Description</a:t>
            </a:r>
          </a:p>
          <a:p>
            <a:r>
              <a:rPr lang="en-US" sz="900" dirty="0"/>
              <a:t>Views Count</a:t>
            </a:r>
          </a:p>
          <a:p>
            <a:r>
              <a:rPr lang="en-US" sz="900" dirty="0"/>
              <a:t>Likes Count</a:t>
            </a:r>
          </a:p>
          <a:p>
            <a:r>
              <a:rPr lang="en-US" sz="900" dirty="0"/>
              <a:t>Dislikes Count</a:t>
            </a:r>
          </a:p>
          <a:p>
            <a:r>
              <a:rPr lang="en-US" sz="900" dirty="0"/>
              <a:t>Channel Name</a:t>
            </a:r>
          </a:p>
          <a:p>
            <a:r>
              <a:rPr lang="en-US" sz="900" dirty="0"/>
              <a:t>Location</a:t>
            </a:r>
            <a:endParaRPr lang="en-IN" sz="900" dirty="0"/>
          </a:p>
        </p:txBody>
      </p:sp>
      <p:sp>
        <p:nvSpPr>
          <p:cNvPr id="14" name="Rectangle: Rounded Corners 13">
            <a:extLst>
              <a:ext uri="{FF2B5EF4-FFF2-40B4-BE49-F238E27FC236}">
                <a16:creationId xmlns:a16="http://schemas.microsoft.com/office/drawing/2014/main" id="{AE6131C7-E029-41E5-9A52-1E2E51125989}"/>
              </a:ext>
            </a:extLst>
          </p:cNvPr>
          <p:cNvSpPr/>
          <p:nvPr/>
        </p:nvSpPr>
        <p:spPr>
          <a:xfrm>
            <a:off x="3718560" y="4734562"/>
            <a:ext cx="1910080"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Video Content</a:t>
            </a:r>
            <a:endParaRPr lang="en-IN" dirty="0"/>
          </a:p>
        </p:txBody>
      </p:sp>
      <p:sp>
        <p:nvSpPr>
          <p:cNvPr id="15" name="Action Button: Video 14">
            <a:hlinkClick r:id="" action="ppaction://noaction" highlightClick="1"/>
            <a:extLst>
              <a:ext uri="{FF2B5EF4-FFF2-40B4-BE49-F238E27FC236}">
                <a16:creationId xmlns:a16="http://schemas.microsoft.com/office/drawing/2014/main" id="{F0152977-0AA8-4CDE-B6DC-82B8C0D70795}"/>
              </a:ext>
            </a:extLst>
          </p:cNvPr>
          <p:cNvSpPr/>
          <p:nvPr/>
        </p:nvSpPr>
        <p:spPr>
          <a:xfrm>
            <a:off x="6329680" y="4724402"/>
            <a:ext cx="568960" cy="568960"/>
          </a:xfrm>
          <a:prstGeom prst="actionButtonMovi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ction Button: Sound 19">
            <a:hlinkClick r:id="" action="ppaction://noaction" highlightClick="1">
              <a:snd r:embed="rId2" name="applause.wav"/>
            </a:hlinkClick>
            <a:extLst>
              <a:ext uri="{FF2B5EF4-FFF2-40B4-BE49-F238E27FC236}">
                <a16:creationId xmlns:a16="http://schemas.microsoft.com/office/drawing/2014/main" id="{A4CE19CB-29DC-4868-A2A8-87623E138237}"/>
              </a:ext>
            </a:extLst>
          </p:cNvPr>
          <p:cNvSpPr/>
          <p:nvPr/>
        </p:nvSpPr>
        <p:spPr>
          <a:xfrm>
            <a:off x="7571740" y="4744722"/>
            <a:ext cx="568960" cy="548640"/>
          </a:xfrm>
          <a:prstGeom prst="actionButtonSou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Straight Arrow Connector 24">
            <a:extLst>
              <a:ext uri="{FF2B5EF4-FFF2-40B4-BE49-F238E27FC236}">
                <a16:creationId xmlns:a16="http://schemas.microsoft.com/office/drawing/2014/main" id="{A24B27ED-085E-4286-9E54-F490ECEB2252}"/>
              </a:ext>
            </a:extLst>
          </p:cNvPr>
          <p:cNvCxnSpPr>
            <a:cxnSpLocks/>
            <a:stCxn id="7" idx="3"/>
            <a:endCxn id="14" idx="1"/>
          </p:cNvCxnSpPr>
          <p:nvPr/>
        </p:nvCxnSpPr>
        <p:spPr>
          <a:xfrm>
            <a:off x="2678367" y="3802539"/>
            <a:ext cx="1040193" cy="1206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CC368AA-C57A-409E-BD08-7364535510D3}"/>
              </a:ext>
            </a:extLst>
          </p:cNvPr>
          <p:cNvCxnSpPr>
            <a:cxnSpLocks/>
            <a:stCxn id="7" idx="3"/>
            <a:endCxn id="11" idx="1"/>
          </p:cNvCxnSpPr>
          <p:nvPr/>
        </p:nvCxnSpPr>
        <p:spPr>
          <a:xfrm flipV="1">
            <a:off x="2678367" y="2631438"/>
            <a:ext cx="1040193" cy="1171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3DEC6A6-05D1-48F3-937A-E34F2303B5A1}"/>
              </a:ext>
            </a:extLst>
          </p:cNvPr>
          <p:cNvCxnSpPr>
            <a:cxnSpLocks/>
            <a:stCxn id="11" idx="3"/>
            <a:endCxn id="13" idx="1"/>
          </p:cNvCxnSpPr>
          <p:nvPr/>
        </p:nvCxnSpPr>
        <p:spPr>
          <a:xfrm>
            <a:off x="5628640" y="2631438"/>
            <a:ext cx="1206069" cy="2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F6A5B67-9779-44FD-B53C-1769994F9AC0}"/>
              </a:ext>
            </a:extLst>
          </p:cNvPr>
          <p:cNvCxnSpPr>
            <a:cxnSpLocks/>
            <a:stCxn id="14" idx="3"/>
            <a:endCxn id="15" idx="2"/>
          </p:cNvCxnSpPr>
          <p:nvPr/>
        </p:nvCxnSpPr>
        <p:spPr>
          <a:xfrm>
            <a:off x="5628640" y="5008882"/>
            <a:ext cx="7010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C8872FB-A04D-4626-9207-8FE265481204}"/>
              </a:ext>
            </a:extLst>
          </p:cNvPr>
          <p:cNvCxnSpPr>
            <a:cxnSpLocks/>
            <a:stCxn id="15" idx="0"/>
            <a:endCxn id="20" idx="2"/>
          </p:cNvCxnSpPr>
          <p:nvPr/>
        </p:nvCxnSpPr>
        <p:spPr>
          <a:xfrm>
            <a:off x="6898640" y="5008882"/>
            <a:ext cx="673100" cy="1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DE1BEDF-1678-401A-AE77-1D363B08887C}"/>
              </a:ext>
            </a:extLst>
          </p:cNvPr>
          <p:cNvCxnSpPr>
            <a:cxnSpLocks/>
            <a:stCxn id="20" idx="0"/>
            <a:endCxn id="33" idx="2"/>
          </p:cNvCxnSpPr>
          <p:nvPr/>
        </p:nvCxnSpPr>
        <p:spPr>
          <a:xfrm flipV="1">
            <a:off x="8140700" y="5019041"/>
            <a:ext cx="6731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2F941D2-9512-4753-8601-085619D9CE5A}"/>
              </a:ext>
            </a:extLst>
          </p:cNvPr>
          <p:cNvCxnSpPr>
            <a:cxnSpLocks/>
            <a:stCxn id="33" idx="0"/>
            <a:endCxn id="30" idx="1"/>
          </p:cNvCxnSpPr>
          <p:nvPr/>
        </p:nvCxnSpPr>
        <p:spPr>
          <a:xfrm>
            <a:off x="9375656" y="5019041"/>
            <a:ext cx="69236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6C78A44-9BAC-4557-8337-B51284A1BF94}"/>
              </a:ext>
            </a:extLst>
          </p:cNvPr>
          <p:cNvCxnSpPr>
            <a:cxnSpLocks/>
            <a:stCxn id="13" idx="3"/>
            <a:endCxn id="38" idx="0"/>
          </p:cNvCxnSpPr>
          <p:nvPr/>
        </p:nvCxnSpPr>
        <p:spPr>
          <a:xfrm>
            <a:off x="8275229" y="2634422"/>
            <a:ext cx="1495061" cy="27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99AE5C6-B0E4-4686-A4E8-16305E2D63C0}"/>
              </a:ext>
            </a:extLst>
          </p:cNvPr>
          <p:cNvCxnSpPr>
            <a:cxnSpLocks/>
            <a:stCxn id="30" idx="0"/>
            <a:endCxn id="38" idx="2"/>
          </p:cNvCxnSpPr>
          <p:nvPr/>
        </p:nvCxnSpPr>
        <p:spPr>
          <a:xfrm flipH="1" flipV="1">
            <a:off x="10365762" y="3149333"/>
            <a:ext cx="38889" cy="1383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4D253648-B291-4730-A625-E2754E56CA80}"/>
              </a:ext>
            </a:extLst>
          </p:cNvPr>
          <p:cNvSpPr>
            <a:spLocks noGrp="1"/>
          </p:cNvSpPr>
          <p:nvPr>
            <p:ph type="dt" sz="half" idx="10"/>
          </p:nvPr>
        </p:nvSpPr>
        <p:spPr/>
        <p:txBody>
          <a:bodyPr/>
          <a:lstStyle/>
          <a:p>
            <a:fld id="{C3AF2010-8735-40E9-A49C-85678DDCA478}" type="datetime1">
              <a:rPr lang="en-IN" smtClean="0"/>
              <a:t>05-11-2020</a:t>
            </a:fld>
            <a:endParaRPr lang="en-IN"/>
          </a:p>
        </p:txBody>
      </p:sp>
      <p:sp>
        <p:nvSpPr>
          <p:cNvPr id="4" name="Footer Placeholder 3">
            <a:extLst>
              <a:ext uri="{FF2B5EF4-FFF2-40B4-BE49-F238E27FC236}">
                <a16:creationId xmlns:a16="http://schemas.microsoft.com/office/drawing/2014/main" id="{002BD868-4823-43E0-8FFF-52CD19DE0367}"/>
              </a:ext>
            </a:extLst>
          </p:cNvPr>
          <p:cNvSpPr>
            <a:spLocks noGrp="1"/>
          </p:cNvSpPr>
          <p:nvPr>
            <p:ph type="ftr" sz="quarter" idx="11"/>
          </p:nvPr>
        </p:nvSpPr>
        <p:spPr/>
        <p:txBody>
          <a:bodyPr/>
          <a:lstStyle/>
          <a:p>
            <a:r>
              <a:rPr lang="en-IN"/>
              <a:t>Project Phase - I</a:t>
            </a:r>
          </a:p>
        </p:txBody>
      </p:sp>
      <p:sp>
        <p:nvSpPr>
          <p:cNvPr id="6" name="Slide Number Placeholder 5">
            <a:extLst>
              <a:ext uri="{FF2B5EF4-FFF2-40B4-BE49-F238E27FC236}">
                <a16:creationId xmlns:a16="http://schemas.microsoft.com/office/drawing/2014/main" id="{2977B53D-A550-451E-A657-78521E535719}"/>
              </a:ext>
            </a:extLst>
          </p:cNvPr>
          <p:cNvSpPr>
            <a:spLocks noGrp="1"/>
          </p:cNvSpPr>
          <p:nvPr>
            <p:ph type="sldNum" sz="quarter" idx="12"/>
          </p:nvPr>
        </p:nvSpPr>
        <p:spPr>
          <a:xfrm>
            <a:off x="8643620" y="6356350"/>
            <a:ext cx="2743200" cy="365125"/>
          </a:xfrm>
        </p:spPr>
        <p:txBody>
          <a:bodyPr/>
          <a:lstStyle/>
          <a:p>
            <a:fld id="{2D9BF2F0-AB19-4155-B583-AB4D703A0CA5}" type="slidenum">
              <a:rPr lang="en-IN" smtClean="0"/>
              <a:t>9</a:t>
            </a:fld>
            <a:endParaRPr lang="en-IN"/>
          </a:p>
        </p:txBody>
      </p:sp>
      <p:sp>
        <p:nvSpPr>
          <p:cNvPr id="30" name="Scroll: Vertical 29">
            <a:extLst>
              <a:ext uri="{FF2B5EF4-FFF2-40B4-BE49-F238E27FC236}">
                <a16:creationId xmlns:a16="http://schemas.microsoft.com/office/drawing/2014/main" id="{D77B91BC-426B-45A7-9841-9FAD70583044}"/>
              </a:ext>
            </a:extLst>
          </p:cNvPr>
          <p:cNvSpPr/>
          <p:nvPr/>
        </p:nvSpPr>
        <p:spPr>
          <a:xfrm>
            <a:off x="9955817" y="4532637"/>
            <a:ext cx="897667" cy="972809"/>
          </a:xfrm>
          <a:prstGeom prst="verticalScroll">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accent6">
                    <a:lumMod val="75000"/>
                  </a:schemeClr>
                </a:solidFill>
              </a:rPr>
              <a:t>Summary</a:t>
            </a:r>
          </a:p>
        </p:txBody>
      </p:sp>
      <p:sp>
        <p:nvSpPr>
          <p:cNvPr id="33" name="Action Button: Document 32">
            <a:hlinkClick r:id="" action="ppaction://noaction" highlightClick="1"/>
            <a:extLst>
              <a:ext uri="{FF2B5EF4-FFF2-40B4-BE49-F238E27FC236}">
                <a16:creationId xmlns:a16="http://schemas.microsoft.com/office/drawing/2014/main" id="{51AEB7B3-A8FF-4589-98F9-BC1492B047C8}"/>
              </a:ext>
            </a:extLst>
          </p:cNvPr>
          <p:cNvSpPr/>
          <p:nvPr/>
        </p:nvSpPr>
        <p:spPr>
          <a:xfrm>
            <a:off x="8813800" y="4738113"/>
            <a:ext cx="561856" cy="561856"/>
          </a:xfrm>
          <a:prstGeom prst="actionButtonDocumen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lowchart: Display 37">
            <a:extLst>
              <a:ext uri="{FF2B5EF4-FFF2-40B4-BE49-F238E27FC236}">
                <a16:creationId xmlns:a16="http://schemas.microsoft.com/office/drawing/2014/main" id="{D3204635-7D1A-4B9D-AA97-C4F3F0443697}"/>
              </a:ext>
            </a:extLst>
          </p:cNvPr>
          <p:cNvSpPr/>
          <p:nvPr/>
        </p:nvSpPr>
        <p:spPr>
          <a:xfrm rot="18557183">
            <a:off x="9493882" y="2521081"/>
            <a:ext cx="1148288" cy="769353"/>
          </a:xfrm>
          <a:prstGeom prst="flowChartDisplay">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Output</a:t>
            </a:r>
            <a:endParaRPr lang="en-IN" sz="1400" b="1" dirty="0">
              <a:solidFill>
                <a:schemeClr val="tx1"/>
              </a:solidFill>
            </a:endParaRPr>
          </a:p>
        </p:txBody>
      </p:sp>
      <p:pic>
        <p:nvPicPr>
          <p:cNvPr id="5" name="Picture 4">
            <a:extLst>
              <a:ext uri="{FF2B5EF4-FFF2-40B4-BE49-F238E27FC236}">
                <a16:creationId xmlns:a16="http://schemas.microsoft.com/office/drawing/2014/main" id="{78937DCD-60B1-447F-A566-E4651ADA0142}"/>
              </a:ext>
            </a:extLst>
          </p:cNvPr>
          <p:cNvPicPr>
            <a:picLocks noChangeAspect="1"/>
          </p:cNvPicPr>
          <p:nvPr/>
        </p:nvPicPr>
        <p:blipFill>
          <a:blip r:embed="rId3"/>
          <a:stretch>
            <a:fillRect/>
          </a:stretch>
        </p:blipFill>
        <p:spPr>
          <a:xfrm>
            <a:off x="0" y="0"/>
            <a:ext cx="1132786" cy="1281270"/>
          </a:xfrm>
          <a:prstGeom prst="rect">
            <a:avLst/>
          </a:prstGeom>
        </p:spPr>
      </p:pic>
    </p:spTree>
    <p:extLst>
      <p:ext uri="{BB962C8B-B14F-4D97-AF65-F5344CB8AC3E}">
        <p14:creationId xmlns:p14="http://schemas.microsoft.com/office/powerpoint/2010/main" val="108224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fade">
                                      <p:cBhvr>
                                        <p:cTn id="58" dur="500"/>
                                        <p:tgtEl>
                                          <p:spTgt spid="5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500"/>
                                        <p:tgtEl>
                                          <p:spTgt spid="3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58"/>
                                        </p:tgtEl>
                                        <p:attrNameLst>
                                          <p:attrName>style.visibility</p:attrName>
                                        </p:attrNameLst>
                                      </p:cBhvr>
                                      <p:to>
                                        <p:strVal val="visible"/>
                                      </p:to>
                                    </p:set>
                                    <p:animEffect transition="in" filter="fade">
                                      <p:cBhvr>
                                        <p:cTn id="66" dur="500"/>
                                        <p:tgtEl>
                                          <p:spTgt spid="58"/>
                                        </p:tgtEl>
                                      </p:cBhvr>
                                    </p:animEffect>
                                  </p:childTnLst>
                                </p:cTn>
                              </p:par>
                              <p:par>
                                <p:cTn id="67" presetID="10" presetClass="entr" presetSubtype="0" fill="hold" nodeType="withEffect">
                                  <p:stCondLst>
                                    <p:cond delay="0"/>
                                  </p:stCondLst>
                                  <p:childTnLst>
                                    <p:set>
                                      <p:cBhvr>
                                        <p:cTn id="68" dur="1" fill="hold">
                                          <p:stCondLst>
                                            <p:cond delay="0"/>
                                          </p:stCondLst>
                                        </p:cTn>
                                        <p:tgtEl>
                                          <p:spTgt spid="55"/>
                                        </p:tgtEl>
                                        <p:attrNameLst>
                                          <p:attrName>style.visibility</p:attrName>
                                        </p:attrNameLst>
                                      </p:cBhvr>
                                      <p:to>
                                        <p:strVal val="visible"/>
                                      </p:to>
                                    </p:set>
                                    <p:animEffect transition="in" filter="fade">
                                      <p:cBhvr>
                                        <p:cTn id="69" dur="500"/>
                                        <p:tgtEl>
                                          <p:spTgt spid="5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fade">
                                      <p:cBhvr>
                                        <p:cTn id="7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3" grpId="0" animBg="1"/>
      <p:bldP spid="14" grpId="0" animBg="1"/>
      <p:bldP spid="15" grpId="0" animBg="1"/>
      <p:bldP spid="20" grpId="0" animBg="1"/>
      <p:bldP spid="30" grpId="0" animBg="1"/>
      <p:bldP spid="33" grpId="0" animBg="1"/>
      <p:bldP spid="3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1639</TotalTime>
  <Words>1387</Words>
  <Application>Microsoft Office PowerPoint</Application>
  <PresentationFormat>Widescreen</PresentationFormat>
  <Paragraphs>366</Paragraphs>
  <Slides>29</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Arial</vt:lpstr>
      <vt:lpstr>Calibri</vt:lpstr>
      <vt:lpstr>Calibri Light</vt:lpstr>
      <vt:lpstr>Courier New</vt:lpstr>
      <vt:lpstr>Titillium</vt:lpstr>
      <vt:lpstr>Wingdings</vt:lpstr>
      <vt:lpstr>Office Theme</vt:lpstr>
      <vt:lpstr>1_Office Theme</vt:lpstr>
      <vt:lpstr>Project Phase - I</vt:lpstr>
      <vt:lpstr>PowerPoint Presentation</vt:lpstr>
      <vt:lpstr>Index</vt:lpstr>
      <vt:lpstr>Motivation</vt:lpstr>
      <vt:lpstr>Problem Statement</vt:lpstr>
      <vt:lpstr>Proposed Solution</vt:lpstr>
      <vt:lpstr>Tools and Technologies</vt:lpstr>
      <vt:lpstr>Input and Output</vt:lpstr>
      <vt:lpstr>Work Plan</vt:lpstr>
      <vt:lpstr>Details Extracted</vt:lpstr>
      <vt:lpstr>References</vt:lpstr>
      <vt:lpstr>References</vt:lpstr>
      <vt:lpstr>History of Sentence Scoring/Ranking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Sravan Kumar</dc:creator>
  <cp:lastModifiedBy>Sravan Kumar</cp:lastModifiedBy>
  <cp:revision>446</cp:revision>
  <dcterms:created xsi:type="dcterms:W3CDTF">2020-03-27T07:06:41Z</dcterms:created>
  <dcterms:modified xsi:type="dcterms:W3CDTF">2020-11-05T08:33:57Z</dcterms:modified>
</cp:coreProperties>
</file>