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551F-06B0-4976-AAFE-8EFA4A4DB23D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111C-4BF7-46F9-A571-124C17760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04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551F-06B0-4976-AAFE-8EFA4A4DB23D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111C-4BF7-46F9-A571-124C17760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32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551F-06B0-4976-AAFE-8EFA4A4DB23D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111C-4BF7-46F9-A571-124C17760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36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551F-06B0-4976-AAFE-8EFA4A4DB23D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111C-4BF7-46F9-A571-124C17760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54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551F-06B0-4976-AAFE-8EFA4A4DB23D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111C-4BF7-46F9-A571-124C17760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3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551F-06B0-4976-AAFE-8EFA4A4DB23D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111C-4BF7-46F9-A571-124C17760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85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551F-06B0-4976-AAFE-8EFA4A4DB23D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111C-4BF7-46F9-A571-124C17760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57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551F-06B0-4976-AAFE-8EFA4A4DB23D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111C-4BF7-46F9-A571-124C17760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21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551F-06B0-4976-AAFE-8EFA4A4DB23D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111C-4BF7-46F9-A571-124C17760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00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551F-06B0-4976-AAFE-8EFA4A4DB23D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111C-4BF7-46F9-A571-124C17760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23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551F-06B0-4976-AAFE-8EFA4A4DB23D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111C-4BF7-46F9-A571-124C17760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35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4551F-06B0-4976-AAFE-8EFA4A4DB23D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B111C-4BF7-46F9-A571-124C17760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20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6140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8000" dirty="0">
                <a:latin typeface="Agency FB" panose="020B0503020202020204" pitchFamily="34" charset="0"/>
                <a:ea typeface="+mn-ea"/>
                <a:cs typeface="+mn-cs"/>
              </a:rPr>
              <a:t>431W Project </a:t>
            </a:r>
            <a:r>
              <a:rPr lang="en-US" altLang="ko-KR" sz="8000" dirty="0" smtClean="0">
                <a:latin typeface="Agency FB" panose="020B0503020202020204" pitchFamily="34" charset="0"/>
                <a:ea typeface="+mn-ea"/>
                <a:cs typeface="+mn-cs"/>
              </a:rPr>
              <a:t>Last Phase</a:t>
            </a:r>
            <a:endParaRPr lang="ko-KR" altLang="en-US" sz="8000" dirty="0"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35164"/>
            <a:ext cx="9144000" cy="63538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Agency FB" panose="020B0503020202020204" pitchFamily="34" charset="0"/>
              </a:rPr>
              <a:t>Team </a:t>
            </a:r>
            <a:r>
              <a:rPr lang="en-US" altLang="ko-KR" sz="3600" dirty="0" smtClean="0">
                <a:latin typeface="Agency FB" panose="020B0503020202020204" pitchFamily="34" charset="0"/>
              </a:rPr>
              <a:t>3M: My </a:t>
            </a:r>
            <a:r>
              <a:rPr lang="en-US" altLang="ko-KR" sz="3600" dirty="0">
                <a:latin typeface="Agency FB" panose="020B0503020202020204" pitchFamily="34" charset="0"/>
              </a:rPr>
              <a:t>Mongo Maria</a:t>
            </a:r>
            <a:endParaRPr lang="ko-KR" altLang="en-US" sz="3600" dirty="0">
              <a:latin typeface="Agency FB" panose="020B0503020202020204" pitchFamily="34" charset="0"/>
            </a:endParaRPr>
          </a:p>
        </p:txBody>
      </p:sp>
      <p:pic>
        <p:nvPicPr>
          <p:cNvPr id="1026" name="Picture 2" descr="http://www.mysql.com/common/logos/logo-mysql-170x1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711" y="4851025"/>
            <a:ext cx="161925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-Ung1RHfEgnI/VMjqY8SYjLI/AAAAAAAAFLU/zq-rDfMNh0c/w413-h484/mongodb-gui-tool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961" y="4606634"/>
            <a:ext cx="1297230" cy="152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blog.mariadb.org/wp-content/uploads/2010/10/mariadb-seal-shaded-browntext-al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191" y="4851025"/>
            <a:ext cx="1459609" cy="109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33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581"/>
            <a:ext cx="12192000" cy="62992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327301" y="225581"/>
            <a:ext cx="772733" cy="3153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03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575"/>
            <a:ext cx="12192000" cy="6128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37915" y="2962140"/>
            <a:ext cx="1017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admin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37915" y="3313748"/>
            <a:ext cx="1017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admin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4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4"/>
            <a:ext cx="12192000" cy="6166393"/>
          </a:xfrm>
        </p:spPr>
      </p:pic>
      <p:sp>
        <p:nvSpPr>
          <p:cNvPr id="6" name="Rounded Rectangle 5"/>
          <p:cNvSpPr/>
          <p:nvPr/>
        </p:nvSpPr>
        <p:spPr>
          <a:xfrm>
            <a:off x="1970468" y="365123"/>
            <a:ext cx="5615189" cy="2917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32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281"/>
            <a:ext cx="12192000" cy="6161650"/>
          </a:xfrm>
        </p:spPr>
      </p:pic>
    </p:spTree>
    <p:extLst>
      <p:ext uri="{BB962C8B-B14F-4D97-AF65-F5344CB8AC3E}">
        <p14:creationId xmlns:p14="http://schemas.microsoft.com/office/powerpoint/2010/main" val="2842383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맑은 고딕</vt:lpstr>
      <vt:lpstr>Agency FB</vt:lpstr>
      <vt:lpstr>Arial</vt:lpstr>
      <vt:lpstr>Office Theme</vt:lpstr>
      <vt:lpstr>431W Project Last Phase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431W Project Last Phase</dc:title>
  <dc:creator>SeongKyu Kim</dc:creator>
  <cp:lastModifiedBy>SeongKyu Kim</cp:lastModifiedBy>
  <cp:revision>2</cp:revision>
  <dcterms:created xsi:type="dcterms:W3CDTF">2015-04-30T02:02:22Z</dcterms:created>
  <dcterms:modified xsi:type="dcterms:W3CDTF">2015-04-30T02:28:00Z</dcterms:modified>
</cp:coreProperties>
</file>