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1959" r:id="rId2"/>
    <p:sldId id="3296" r:id="rId3"/>
    <p:sldId id="3297" r:id="rId4"/>
    <p:sldId id="3298" r:id="rId5"/>
    <p:sldId id="3299" r:id="rId6"/>
    <p:sldId id="3302" r:id="rId7"/>
    <p:sldId id="3300" r:id="rId8"/>
    <p:sldId id="3307" r:id="rId9"/>
    <p:sldId id="3314" r:id="rId10"/>
    <p:sldId id="3318" r:id="rId11"/>
    <p:sldId id="3319" r:id="rId12"/>
    <p:sldId id="3320" r:id="rId13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B5"/>
    <a:srgbClr val="FF0066"/>
    <a:srgbClr val="F79733"/>
    <a:srgbClr val="006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35" autoAdjust="0"/>
    <p:restoredTop sz="92411" autoAdjust="0"/>
  </p:normalViewPr>
  <p:slideViewPr>
    <p:cSldViewPr snapToGrid="0">
      <p:cViewPr varScale="1">
        <p:scale>
          <a:sx n="75" d="100"/>
          <a:sy n="75" d="100"/>
        </p:scale>
        <p:origin x="1380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101632"/>
    </p:cViewPr>
  </p:sorterViewPr>
  <p:notesViewPr>
    <p:cSldViewPr snapToGrid="0">
      <p:cViewPr varScale="1">
        <p:scale>
          <a:sx n="37" d="100"/>
          <a:sy n="37" d="100"/>
        </p:scale>
        <p:origin x="2383" y="5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8604" cy="4623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160" y="1"/>
            <a:ext cx="3038604" cy="4623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0C3B0-187B-4D3B-A5F2-7F0C25B1E9D1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3754"/>
            <a:ext cx="3038604" cy="4623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160" y="8773754"/>
            <a:ext cx="3038604" cy="4623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F1084-5ADA-47B3-96E0-3BB635F6B1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74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5559" tIns="47780" rIns="95559" bIns="4778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1804"/>
          </a:xfrm>
          <a:prstGeom prst="rect">
            <a:avLst/>
          </a:prstGeom>
        </p:spPr>
        <p:txBody>
          <a:bodyPr vert="horz" lIns="95559" tIns="47780" rIns="95559" bIns="47780" rtlCol="0"/>
          <a:lstStyle>
            <a:lvl1pPr algn="r">
              <a:defRPr sz="1300"/>
            </a:lvl1pPr>
          </a:lstStyle>
          <a:p>
            <a:fld id="{51A37E3A-D900-474A-BEF5-DB76C5319FAA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9" tIns="47780" rIns="95559" bIns="4778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387136"/>
            <a:ext cx="5608320" cy="4156234"/>
          </a:xfrm>
          <a:prstGeom prst="rect">
            <a:avLst/>
          </a:prstGeom>
        </p:spPr>
        <p:txBody>
          <a:bodyPr vert="horz" lIns="95559" tIns="47780" rIns="95559" bIns="4778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5559" tIns="47780" rIns="95559" bIns="4778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772668"/>
            <a:ext cx="3037840" cy="461804"/>
          </a:xfrm>
          <a:prstGeom prst="rect">
            <a:avLst/>
          </a:prstGeom>
        </p:spPr>
        <p:txBody>
          <a:bodyPr vert="horz" lIns="95559" tIns="47780" rIns="95559" bIns="47780" rtlCol="0" anchor="b"/>
          <a:lstStyle>
            <a:lvl1pPr algn="r">
              <a:defRPr sz="1300"/>
            </a:lvl1pPr>
          </a:lstStyle>
          <a:p>
            <a:fld id="{3CD8C9D9-F04C-413D-B83D-D5684CA9CF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82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C9D9-F04C-413D-B83D-D5684CA9CFA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4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600" cy="914400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006CB5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3040"/>
            <a:ext cx="8229600" cy="4572000"/>
          </a:xfrm>
        </p:spPr>
        <p:txBody>
          <a:bodyPr/>
          <a:lstStyle>
            <a:lvl1pPr marL="346075" indent="-346075">
              <a:lnSpc>
                <a:spcPct val="100000"/>
              </a:lnSpc>
              <a:buSzPct val="85000"/>
              <a:defRPr>
                <a:latin typeface="Times New Roman" charset="0"/>
                <a:ea typeface="Times New Roman" charset="0"/>
                <a:cs typeface="Times New Roman" charset="0"/>
              </a:defRPr>
            </a:lvl1pPr>
            <a:lvl2pPr marL="798513" indent="-341313">
              <a:lnSpc>
                <a:spcPct val="100000"/>
              </a:lnSpc>
              <a:buFont typeface="Verdana" panose="020B0604030504040204" pitchFamily="34" charset="0"/>
              <a:buChar char="−"/>
              <a:defRPr>
                <a:latin typeface="Times New Roman" charset="0"/>
                <a:ea typeface="Times New Roman" charset="0"/>
                <a:cs typeface="Times New Roman" charset="0"/>
              </a:defRPr>
            </a:lvl2pPr>
            <a:lvl3pPr marL="1260475" indent="-346075">
              <a:lnSpc>
                <a:spcPct val="100000"/>
              </a:lnSpc>
              <a:buFont typeface="Courier New" panose="02070309020205020404" pitchFamily="49" charset="0"/>
              <a:buChar char="o"/>
              <a:defRPr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3481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22041" indent="0" algn="ctr">
              <a:buNone/>
              <a:defRPr/>
            </a:lvl2pPr>
            <a:lvl3pPr marL="844083" indent="0" algn="ctr">
              <a:buNone/>
              <a:defRPr/>
            </a:lvl3pPr>
            <a:lvl4pPr marL="1266124" indent="0" algn="ctr">
              <a:buNone/>
              <a:defRPr/>
            </a:lvl4pPr>
            <a:lvl5pPr marL="1688165" indent="0" algn="ctr">
              <a:buNone/>
              <a:defRPr/>
            </a:lvl5pPr>
            <a:lvl6pPr marL="2110207" indent="0" algn="ctr">
              <a:buNone/>
              <a:defRPr/>
            </a:lvl6pPr>
            <a:lvl7pPr marL="2532248" indent="0" algn="ctr">
              <a:buNone/>
              <a:defRPr/>
            </a:lvl7pPr>
            <a:lvl8pPr marL="2954289" indent="0" algn="ctr">
              <a:buNone/>
              <a:defRPr/>
            </a:lvl8pPr>
            <a:lvl9pPr marL="337633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00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8167688" y="6338092"/>
            <a:ext cx="609600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038F548D-5D69-4827-A219-718510DFF04E}" type="slidenum">
              <a:rPr lang="en-US" sz="1200" b="1">
                <a:solidFill>
                  <a:srgbClr val="006CB5"/>
                </a:solidFill>
              </a:rPr>
              <a:pPr algn="r">
                <a:defRPr/>
              </a:pPr>
              <a:t>‹#›</a:t>
            </a:fld>
            <a:endParaRPr lang="en-US" sz="1200" b="1">
              <a:solidFill>
                <a:srgbClr val="006CB5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457200" y="6540418"/>
            <a:ext cx="6858000" cy="24622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baseline="0" dirty="0">
                <a:solidFill>
                  <a:srgbClr val="006CB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LDT.BM.03 L00038 TEAM </a:t>
            </a:r>
            <a:r>
              <a:rPr lang="en-US" sz="1000" b="0" i="0" dirty="0">
                <a:solidFill>
                  <a:srgbClr val="006CB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BÁO CÁO THỰC HÀNH Copyright © TDTU</a:t>
            </a:r>
          </a:p>
        </p:txBody>
      </p:sp>
      <p:pic>
        <p:nvPicPr>
          <p:cNvPr id="8" name="Picture 2" descr="logoTDT-banquyen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13716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348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6CB5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800100" indent="-342900" algn="l" defTabSz="914400" rtl="0" eaLnBrk="1" latinLnBrk="0" hangingPunct="1">
        <a:lnSpc>
          <a:spcPct val="100000"/>
        </a:lnSpc>
        <a:spcBef>
          <a:spcPts val="500"/>
        </a:spcBef>
        <a:buFont typeface="Verdana" panose="020B0604030504040204" pitchFamily="34" charset="0"/>
        <a:buChar char="−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2495" y="1676212"/>
            <a:ext cx="4373313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 defTabSz="914400">
              <a:defRPr/>
            </a:pPr>
            <a:r>
              <a:rPr lang="en-US" sz="2800" b="1" kern="0" dirty="0" err="1">
                <a:ln/>
                <a:latin typeface="Times New Roman" charset="0"/>
                <a:ea typeface="Times New Roman" charset="0"/>
                <a:cs typeface="Times New Roman" charset="0"/>
              </a:rPr>
              <a:t>Báo</a:t>
            </a:r>
            <a:r>
              <a:rPr lang="en-US" sz="2800" b="1" kern="0" dirty="0">
                <a:ln/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kern="0" dirty="0" err="1">
                <a:ln/>
                <a:latin typeface="Times New Roman" charset="0"/>
                <a:ea typeface="Times New Roman" charset="0"/>
                <a:cs typeface="Times New Roman" charset="0"/>
              </a:rPr>
              <a:t>cáo</a:t>
            </a:r>
            <a:r>
              <a:rPr lang="en-US" sz="2800" b="1" kern="0" dirty="0">
                <a:ln/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kern="0" dirty="0" err="1">
                <a:ln/>
                <a:latin typeface="Times New Roman" charset="0"/>
                <a:ea typeface="Times New Roman" charset="0"/>
                <a:cs typeface="Times New Roman" charset="0"/>
              </a:rPr>
              <a:t>kết</a:t>
            </a:r>
            <a:r>
              <a:rPr lang="en-US" sz="2800" b="1" kern="0" dirty="0">
                <a:ln/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kern="0" dirty="0" err="1">
                <a:ln/>
                <a:latin typeface="Times New Roman" charset="0"/>
                <a:ea typeface="Times New Roman" charset="0"/>
                <a:cs typeface="Times New Roman" charset="0"/>
              </a:rPr>
              <a:t>quả</a:t>
            </a:r>
            <a:r>
              <a:rPr lang="en-US" sz="2800" b="1" kern="0" dirty="0">
                <a:ln/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kern="0" dirty="0" err="1">
                <a:ln/>
                <a:latin typeface="Times New Roman" charset="0"/>
                <a:ea typeface="Times New Roman" charset="0"/>
                <a:cs typeface="Times New Roman" charset="0"/>
              </a:rPr>
              <a:t>thực</a:t>
            </a:r>
            <a:r>
              <a:rPr lang="en-US" sz="2800" b="1" kern="0" dirty="0">
                <a:ln/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kern="0" dirty="0" err="1">
                <a:ln/>
                <a:latin typeface="Times New Roman" charset="0"/>
                <a:ea typeface="Times New Roman" charset="0"/>
                <a:cs typeface="Times New Roman" charset="0"/>
              </a:rPr>
              <a:t>hành</a:t>
            </a:r>
            <a:r>
              <a:rPr lang="en-US" sz="2800" b="1" kern="0" dirty="0">
                <a:ln/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98367" y="2272867"/>
            <a:ext cx="9129716" cy="823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eaLnBrk="0" hangingPunct="0"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lvl="0" algn="ctr" defTabSz="914400" eaLnBrk="1" hangingPunct="1">
              <a:lnSpc>
                <a:spcPct val="150000"/>
              </a:lnSpc>
              <a:defRPr/>
            </a:pPr>
            <a:r>
              <a:rPr lang="en-US" sz="3600" b="1" kern="0" dirty="0">
                <a:ln/>
                <a:solidFill>
                  <a:schemeClr val="accent5"/>
                </a:solidFill>
                <a:latin typeface="Times New Roman" charset="0"/>
                <a:ea typeface="Times New Roman" charset="0"/>
                <a:cs typeface="Times New Roman" charset="0"/>
              </a:rPr>
              <a:t>KỸ NĂNG LÃNH ĐẠO VÀ TEAM</a:t>
            </a:r>
            <a:endParaRPr lang="en-US" sz="3600" b="1" kern="0" dirty="0">
              <a:ln/>
              <a:solidFill>
                <a:srgbClr val="00B05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47239" y="3186103"/>
            <a:ext cx="5431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Mã nhóm môn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học: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MSSV - Họ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 tên các thành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viên: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5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vượt</a:t>
            </a:r>
            <a:r>
              <a:rPr lang="en-US" dirty="0"/>
              <a:t> qua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(</a:t>
            </a:r>
            <a:r>
              <a:rPr lang="en-US" i="1" dirty="0" err="1"/>
              <a:t>nhóm</a:t>
            </a:r>
            <a:r>
              <a:rPr lang="en-US" i="1" dirty="0"/>
              <a:t> </a:t>
            </a:r>
            <a:r>
              <a:rPr lang="en-US" i="1" dirty="0" err="1"/>
              <a:t>đã</a:t>
            </a:r>
            <a:r>
              <a:rPr lang="en-US" i="1" dirty="0"/>
              <a:t> </a:t>
            </a:r>
            <a:r>
              <a:rPr lang="en-US" i="1" dirty="0" err="1"/>
              <a:t>giải</a:t>
            </a:r>
            <a:r>
              <a:rPr lang="en-US" i="1" dirty="0"/>
              <a:t> </a:t>
            </a:r>
            <a:r>
              <a:rPr lang="en-US" i="1" dirty="0" err="1"/>
              <a:t>quyết</a:t>
            </a:r>
            <a:r>
              <a:rPr lang="en-US" i="1" dirty="0"/>
              <a:t> </a:t>
            </a:r>
            <a:r>
              <a:rPr lang="en-US" i="1" dirty="0" err="1"/>
              <a:t>các</a:t>
            </a:r>
            <a:r>
              <a:rPr lang="en-US" i="1" dirty="0"/>
              <a:t> </a:t>
            </a:r>
            <a:r>
              <a:rPr lang="en-US" i="1" dirty="0" err="1"/>
              <a:t>vấn</a:t>
            </a:r>
            <a:r>
              <a:rPr lang="en-US" i="1" dirty="0"/>
              <a:t> </a:t>
            </a:r>
            <a:r>
              <a:rPr lang="en-US" i="1" dirty="0" err="1"/>
              <a:t>đề</a:t>
            </a:r>
            <a:r>
              <a:rPr lang="en-US" i="1" dirty="0"/>
              <a:t>/</a:t>
            </a:r>
            <a:r>
              <a:rPr lang="en-US" i="1" dirty="0" err="1"/>
              <a:t>khó</a:t>
            </a:r>
            <a:r>
              <a:rPr lang="en-US" i="1" dirty="0"/>
              <a:t> </a:t>
            </a:r>
            <a:r>
              <a:rPr lang="en-US" i="1" dirty="0" err="1"/>
              <a:t>khăn</a:t>
            </a:r>
            <a:r>
              <a:rPr lang="en-US" i="1" dirty="0"/>
              <a:t> </a:t>
            </a:r>
            <a:r>
              <a:rPr lang="en-US" i="1" dirty="0" err="1"/>
              <a:t>gặp</a:t>
            </a:r>
            <a:r>
              <a:rPr lang="en-US" i="1" dirty="0"/>
              <a:t> </a:t>
            </a:r>
            <a:r>
              <a:rPr lang="en-US" i="1" dirty="0" err="1"/>
              <a:t>phải</a:t>
            </a:r>
            <a:r>
              <a:rPr lang="en-US" i="1" dirty="0"/>
              <a:t> </a:t>
            </a:r>
            <a:r>
              <a:rPr lang="en-US" i="1" dirty="0" err="1"/>
              <a:t>như</a:t>
            </a:r>
            <a:r>
              <a:rPr lang="en-US" i="1" dirty="0"/>
              <a:t> </a:t>
            </a:r>
            <a:r>
              <a:rPr lang="en-US" i="1" dirty="0" err="1"/>
              <a:t>thế</a:t>
            </a:r>
            <a:r>
              <a:rPr lang="en-US" i="1" dirty="0"/>
              <a:t> </a:t>
            </a:r>
            <a:r>
              <a:rPr lang="en-US" i="1" dirty="0" err="1"/>
              <a:t>nào</a:t>
            </a:r>
            <a:r>
              <a:rPr lang="en-US" i="1" dirty="0"/>
              <a:t>? </a:t>
            </a:r>
            <a:r>
              <a:rPr lang="en-US" i="1" dirty="0" err="1"/>
              <a:t>Kết</a:t>
            </a:r>
            <a:r>
              <a:rPr lang="en-US" i="1" dirty="0"/>
              <a:t> </a:t>
            </a:r>
            <a:r>
              <a:rPr lang="en-US" i="1" dirty="0" err="1"/>
              <a:t>quả</a:t>
            </a:r>
            <a:r>
              <a:rPr lang="en-US" i="1" dirty="0"/>
              <a:t> </a:t>
            </a:r>
            <a:r>
              <a:rPr lang="en-US" i="1" dirty="0" err="1"/>
              <a:t>đạt</a:t>
            </a:r>
            <a:r>
              <a:rPr lang="en-US" i="1" dirty="0"/>
              <a:t> </a:t>
            </a:r>
            <a:r>
              <a:rPr lang="en-US" i="1" dirty="0" err="1"/>
              <a:t>được</a:t>
            </a:r>
            <a:r>
              <a:rPr lang="en-US" i="1" dirty="0"/>
              <a:t> </a:t>
            </a:r>
            <a:r>
              <a:rPr lang="en-US" i="1" dirty="0" err="1"/>
              <a:t>là</a:t>
            </a:r>
            <a:r>
              <a:rPr lang="en-US" i="1" dirty="0"/>
              <a:t> </a:t>
            </a:r>
            <a:r>
              <a:rPr lang="en-US" i="1" dirty="0" err="1"/>
              <a:t>gì</a:t>
            </a:r>
            <a:r>
              <a:rPr lang="en-US" i="1" dirty="0"/>
              <a:t>?)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49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(</a:t>
            </a:r>
            <a:r>
              <a:rPr lang="en-US" i="1" dirty="0" err="1"/>
              <a:t>hãy</a:t>
            </a:r>
            <a:r>
              <a:rPr lang="en-US" i="1" dirty="0"/>
              <a:t> chia </a:t>
            </a:r>
            <a:r>
              <a:rPr lang="en-US" i="1" dirty="0" err="1"/>
              <a:t>sẻ</a:t>
            </a:r>
            <a:r>
              <a:rPr lang="en-US" i="1" dirty="0"/>
              <a:t> </a:t>
            </a:r>
            <a:r>
              <a:rPr lang="en-US" i="1" dirty="0" err="1"/>
              <a:t>những</a:t>
            </a:r>
            <a:r>
              <a:rPr lang="en-US" i="1" dirty="0"/>
              <a:t> </a:t>
            </a:r>
            <a:r>
              <a:rPr lang="en-US" i="1" dirty="0" err="1"/>
              <a:t>bài</a:t>
            </a:r>
            <a:r>
              <a:rPr lang="en-US" i="1" dirty="0"/>
              <a:t> </a:t>
            </a:r>
            <a:r>
              <a:rPr lang="en-US" i="1" dirty="0" err="1"/>
              <a:t>học</a:t>
            </a:r>
            <a:r>
              <a:rPr lang="en-US" i="1" dirty="0"/>
              <a:t> hay </a:t>
            </a:r>
            <a:r>
              <a:rPr lang="en-US" i="1" dirty="0" err="1"/>
              <a:t>kinh</a:t>
            </a:r>
            <a:r>
              <a:rPr lang="en-US" i="1" dirty="0"/>
              <a:t> </a:t>
            </a:r>
            <a:r>
              <a:rPr lang="en-US" i="1" dirty="0" err="1"/>
              <a:t>nghiệm</a:t>
            </a:r>
            <a:r>
              <a:rPr lang="en-US" i="1" dirty="0"/>
              <a:t> </a:t>
            </a:r>
            <a:r>
              <a:rPr lang="en-US" i="1" dirty="0" err="1"/>
              <a:t>mà</a:t>
            </a:r>
            <a:r>
              <a:rPr lang="en-US" i="1" dirty="0"/>
              <a:t> </a:t>
            </a:r>
            <a:r>
              <a:rPr lang="en-US" i="1" dirty="0" err="1"/>
              <a:t>nhóm</a:t>
            </a:r>
            <a:r>
              <a:rPr lang="en-US" i="1" dirty="0"/>
              <a:t> </a:t>
            </a:r>
            <a:r>
              <a:rPr lang="en-US" i="1" dirty="0" err="1"/>
              <a:t>dtâm</a:t>
            </a:r>
            <a:r>
              <a:rPr lang="en-US" i="1" dirty="0"/>
              <a:t> </a:t>
            </a:r>
            <a:r>
              <a:rPr lang="en-US" i="1" dirty="0" err="1"/>
              <a:t>đã</a:t>
            </a:r>
            <a:r>
              <a:rPr lang="en-US" i="1" dirty="0"/>
              <a:t> </a:t>
            </a:r>
            <a:r>
              <a:rPr lang="en-US" i="1" dirty="0" err="1"/>
              <a:t>thu</a:t>
            </a:r>
            <a:r>
              <a:rPr lang="en-US" i="1" dirty="0"/>
              <a:t> </a:t>
            </a:r>
            <a:r>
              <a:rPr lang="en-US" i="1" dirty="0" err="1"/>
              <a:t>nhận</a:t>
            </a:r>
            <a:r>
              <a:rPr lang="en-US" i="1" dirty="0"/>
              <a:t> </a:t>
            </a:r>
            <a:r>
              <a:rPr lang="en-US" i="1" dirty="0" err="1"/>
              <a:t>được</a:t>
            </a:r>
            <a:r>
              <a:rPr lang="en-US" i="1" dirty="0"/>
              <a:t> </a:t>
            </a:r>
            <a:r>
              <a:rPr lang="en-US" i="1" dirty="0" err="1"/>
              <a:t>sau</a:t>
            </a:r>
            <a:r>
              <a:rPr lang="en-US" i="1" dirty="0"/>
              <a:t> </a:t>
            </a:r>
            <a:r>
              <a:rPr lang="en-US" i="1" dirty="0" err="1"/>
              <a:t>khi</a:t>
            </a:r>
            <a:r>
              <a:rPr lang="en-US" i="1" dirty="0"/>
              <a:t> </a:t>
            </a:r>
            <a:r>
              <a:rPr lang="en-US" i="1" dirty="0" err="1"/>
              <a:t>thực</a:t>
            </a:r>
            <a:r>
              <a:rPr lang="en-US" i="1" dirty="0"/>
              <a:t> </a:t>
            </a:r>
            <a:r>
              <a:rPr lang="en-US" i="1" dirty="0" err="1"/>
              <a:t>hành</a:t>
            </a:r>
            <a:r>
              <a:rPr lang="en-US" i="1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38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Kế hoạch tiếp theo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(</a:t>
            </a:r>
            <a:r>
              <a:rPr lang="en-US" i="1" dirty="0" err="1"/>
              <a:t>Nhóm</a:t>
            </a:r>
            <a:r>
              <a:rPr lang="en-US" i="1" dirty="0"/>
              <a:t> </a:t>
            </a:r>
            <a:r>
              <a:rPr lang="en-US" i="1" dirty="0" err="1"/>
              <a:t>cần</a:t>
            </a:r>
            <a:r>
              <a:rPr lang="en-US" i="1" dirty="0"/>
              <a:t> </a:t>
            </a:r>
            <a:r>
              <a:rPr lang="en-US" i="1" dirty="0" err="1"/>
              <a:t>làm</a:t>
            </a:r>
            <a:r>
              <a:rPr lang="en-US" i="1" dirty="0"/>
              <a:t> </a:t>
            </a:r>
            <a:r>
              <a:rPr lang="en-US" i="1" dirty="0" err="1"/>
              <a:t>gì</a:t>
            </a:r>
            <a:r>
              <a:rPr lang="en-US" i="1" dirty="0"/>
              <a:t> </a:t>
            </a:r>
            <a:r>
              <a:rPr lang="en-US" i="1" dirty="0" err="1"/>
              <a:t>để</a:t>
            </a:r>
            <a:r>
              <a:rPr lang="en-US" i="1" dirty="0"/>
              <a:t> </a:t>
            </a:r>
            <a:r>
              <a:rPr lang="en-US" i="1" dirty="0" err="1"/>
              <a:t>cải</a:t>
            </a:r>
            <a:r>
              <a:rPr lang="en-US" i="1" dirty="0"/>
              <a:t> </a:t>
            </a:r>
            <a:r>
              <a:rPr lang="en-US" i="1" dirty="0" err="1"/>
              <a:t>thiện</a:t>
            </a:r>
            <a:r>
              <a:rPr lang="en-US" i="1" dirty="0"/>
              <a:t> </a:t>
            </a:r>
            <a:r>
              <a:rPr lang="en-US" i="1" dirty="0" err="1"/>
              <a:t>làm</a:t>
            </a:r>
            <a:r>
              <a:rPr lang="en-US" i="1" dirty="0"/>
              <a:t> </a:t>
            </a:r>
            <a:r>
              <a:rPr lang="en-US" i="1" dirty="0" err="1"/>
              <a:t>việc</a:t>
            </a:r>
            <a:r>
              <a:rPr lang="en-US" i="1" dirty="0"/>
              <a:t> </a:t>
            </a:r>
            <a:r>
              <a:rPr lang="en-US" i="1" dirty="0" err="1"/>
              <a:t>nhóm</a:t>
            </a:r>
            <a:r>
              <a:rPr lang="en-US" i="1" dirty="0"/>
              <a:t> </a:t>
            </a:r>
            <a:r>
              <a:rPr lang="en-US" i="1" dirty="0" err="1"/>
              <a:t>hiệu</a:t>
            </a:r>
            <a:r>
              <a:rPr lang="en-US" i="1" dirty="0"/>
              <a:t> </a:t>
            </a:r>
            <a:r>
              <a:rPr lang="en-US" i="1" dirty="0" err="1"/>
              <a:t>quả</a:t>
            </a:r>
            <a:r>
              <a:rPr lang="en-US" i="1" dirty="0"/>
              <a:t> </a:t>
            </a:r>
            <a:r>
              <a:rPr lang="en-US" i="1" dirty="0" err="1"/>
              <a:t>nếu</a:t>
            </a:r>
            <a:r>
              <a:rPr lang="en-US" i="1" dirty="0"/>
              <a:t> </a:t>
            </a:r>
            <a:r>
              <a:rPr lang="en-US" i="1" dirty="0" err="1"/>
              <a:t>có</a:t>
            </a:r>
            <a:r>
              <a:rPr lang="en-US" i="1" dirty="0"/>
              <a:t> </a:t>
            </a:r>
            <a:r>
              <a:rPr lang="en-US" i="1" dirty="0" err="1"/>
              <a:t>các</a:t>
            </a:r>
            <a:r>
              <a:rPr lang="en-US" i="1" dirty="0"/>
              <a:t> </a:t>
            </a:r>
            <a:r>
              <a:rPr lang="en-US" i="1" dirty="0" err="1"/>
              <a:t>dự</a:t>
            </a:r>
            <a:r>
              <a:rPr lang="en-US" i="1" dirty="0"/>
              <a:t> </a:t>
            </a:r>
            <a:r>
              <a:rPr lang="en-US" i="1" dirty="0" err="1"/>
              <a:t>án</a:t>
            </a:r>
            <a:r>
              <a:rPr lang="en-US" i="1" dirty="0"/>
              <a:t> </a:t>
            </a:r>
            <a:r>
              <a:rPr lang="en-US" i="1" dirty="0" err="1"/>
              <a:t>tiếp</a:t>
            </a:r>
            <a:r>
              <a:rPr lang="en-US" i="1" dirty="0"/>
              <a:t> </a:t>
            </a:r>
            <a:r>
              <a:rPr lang="en-US" i="1" dirty="0" err="1"/>
              <a:t>theo</a:t>
            </a:r>
            <a:r>
              <a:rPr lang="en-US" i="1" dirty="0"/>
              <a:t>  </a:t>
            </a:r>
            <a:r>
              <a:rPr lang="en-US" i="1" dirty="0" err="1"/>
              <a:t>cần</a:t>
            </a:r>
            <a:r>
              <a:rPr lang="en-US" i="1" dirty="0"/>
              <a:t> </a:t>
            </a:r>
            <a:r>
              <a:rPr lang="en-US" i="1" dirty="0" err="1"/>
              <a:t>thực</a:t>
            </a:r>
            <a:r>
              <a:rPr lang="en-US" i="1" dirty="0"/>
              <a:t> </a:t>
            </a:r>
            <a:r>
              <a:rPr lang="en-US" i="1" dirty="0" err="1"/>
              <a:t>hiện</a:t>
            </a:r>
            <a:r>
              <a:rPr lang="en-US" i="1" dirty="0"/>
              <a:t>) – What’s your improvement plan?</a:t>
            </a:r>
          </a:p>
        </p:txBody>
      </p:sp>
    </p:spTree>
    <p:extLst>
      <p:ext uri="{BB962C8B-B14F-4D97-AF65-F5344CB8AC3E}">
        <p14:creationId xmlns:p14="http://schemas.microsoft.com/office/powerpoint/2010/main" val="207747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err="1">
                <a:latin typeface="Times New Roman" charset="0"/>
                <a:ea typeface="Times New Roman" charset="0"/>
                <a:cs typeface="Times New Roman" charset="0"/>
              </a:rPr>
              <a:t>Mục</a:t>
            </a:r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3200" dirty="0" err="1">
                <a:latin typeface="Times New Roman" charset="0"/>
                <a:ea typeface="Times New Roman" charset="0"/>
                <a:cs typeface="Times New Roman" charset="0"/>
              </a:rPr>
              <a:t>tiêu</a:t>
            </a:r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3200" dirty="0" err="1">
                <a:latin typeface="Times New Roman" charset="0"/>
                <a:ea typeface="Times New Roman" charset="0"/>
                <a:cs typeface="Times New Roman" charset="0"/>
              </a:rPr>
              <a:t>thực</a:t>
            </a:r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3200" dirty="0" err="1">
                <a:latin typeface="Times New Roman" charset="0"/>
                <a:ea typeface="Times New Roman" charset="0"/>
                <a:cs typeface="Times New Roman" charset="0"/>
              </a:rPr>
              <a:t>hành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>
                <a:latin typeface="Times New Roman" charset="0"/>
                <a:ea typeface="Times New Roman" charset="0"/>
                <a:cs typeface="Times New Roman" charset="0"/>
              </a:rPr>
              <a:t>Kế</a:t>
            </a:r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3200" dirty="0" err="1">
                <a:latin typeface="Times New Roman" charset="0"/>
                <a:ea typeface="Times New Roman" charset="0"/>
                <a:cs typeface="Times New Roman" charset="0"/>
              </a:rPr>
              <a:t>hoạch</a:t>
            </a:r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3200" dirty="0" err="1">
                <a:latin typeface="Times New Roman" charset="0"/>
                <a:ea typeface="Times New Roman" charset="0"/>
                <a:cs typeface="Times New Roman" charset="0"/>
              </a:rPr>
              <a:t>thực</a:t>
            </a:r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3200" dirty="0" err="1">
                <a:latin typeface="Times New Roman" charset="0"/>
                <a:ea typeface="Times New Roman" charset="0"/>
                <a:cs typeface="Times New Roman" charset="0"/>
              </a:rPr>
              <a:t>hành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>
                <a:latin typeface="Times New Roman" charset="0"/>
                <a:ea typeface="Times New Roman" charset="0"/>
                <a:cs typeface="Times New Roman" charset="0"/>
              </a:rPr>
              <a:t>Quá</a:t>
            </a:r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3200" dirty="0" err="1">
                <a:latin typeface="Times New Roman" charset="0"/>
                <a:ea typeface="Times New Roman" charset="0"/>
                <a:cs typeface="Times New Roman" charset="0"/>
              </a:rPr>
              <a:t>trình</a:t>
            </a:r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3200" dirty="0" err="1">
                <a:latin typeface="Times New Roman" charset="0"/>
                <a:ea typeface="Times New Roman" charset="0"/>
                <a:cs typeface="Times New Roman" charset="0"/>
              </a:rPr>
              <a:t>thực</a:t>
            </a:r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3200" dirty="0" err="1">
                <a:latin typeface="Times New Roman" charset="0"/>
                <a:ea typeface="Times New Roman" charset="0"/>
                <a:cs typeface="Times New Roman" charset="0"/>
              </a:rPr>
              <a:t>hành</a:t>
            </a:r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3200" dirty="0" err="1">
                <a:latin typeface="Times New Roman" charset="0"/>
                <a:ea typeface="Times New Roman" charset="0"/>
                <a:cs typeface="Times New Roman" charset="0"/>
              </a:rPr>
              <a:t>thực</a:t>
            </a:r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3200" dirty="0" err="1">
                <a:latin typeface="Times New Roman" charset="0"/>
                <a:ea typeface="Times New Roman" charset="0"/>
                <a:cs typeface="Times New Roman" charset="0"/>
              </a:rPr>
              <a:t>tế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>
                <a:latin typeface="Times New Roman" charset="0"/>
                <a:ea typeface="Times New Roman" charset="0"/>
                <a:cs typeface="Times New Roman" charset="0"/>
              </a:rPr>
              <a:t>Kết</a:t>
            </a:r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3200" dirty="0" err="1">
                <a:latin typeface="Times New Roman" charset="0"/>
                <a:ea typeface="Times New Roman" charset="0"/>
                <a:cs typeface="Times New Roman" charset="0"/>
              </a:rPr>
              <a:t>quả</a:t>
            </a:r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3200" dirty="0" err="1">
                <a:latin typeface="Times New Roman" charset="0"/>
                <a:ea typeface="Times New Roman" charset="0"/>
                <a:cs typeface="Times New Roman" charset="0"/>
              </a:rPr>
              <a:t>đạt</a:t>
            </a:r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3200" dirty="0" err="1">
                <a:latin typeface="Times New Roman" charset="0"/>
                <a:ea typeface="Times New Roman" charset="0"/>
                <a:cs typeface="Times New Roman" charset="0"/>
              </a:rPr>
              <a:t>được</a:t>
            </a:r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 so </a:t>
            </a:r>
            <a:r>
              <a:rPr lang="en-US" sz="3200" dirty="0" err="1">
                <a:latin typeface="Times New Roman" charset="0"/>
                <a:ea typeface="Times New Roman" charset="0"/>
                <a:cs typeface="Times New Roman" charset="0"/>
              </a:rPr>
              <a:t>với</a:t>
            </a:r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3200" dirty="0" err="1">
                <a:latin typeface="Times New Roman" charset="0"/>
                <a:ea typeface="Times New Roman" charset="0"/>
                <a:cs typeface="Times New Roman" charset="0"/>
              </a:rPr>
              <a:t>mục</a:t>
            </a:r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3200" dirty="0" err="1">
                <a:latin typeface="Times New Roman" charset="0"/>
                <a:ea typeface="Times New Roman" charset="0"/>
                <a:cs typeface="Times New Roman" charset="0"/>
              </a:rPr>
              <a:t>tiêu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>
                <a:latin typeface="Times New Roman" charset="0"/>
                <a:ea typeface="Times New Roman" charset="0"/>
                <a:cs typeface="Times New Roman" charset="0"/>
              </a:rPr>
              <a:t>Tự</a:t>
            </a:r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3200" dirty="0" err="1">
                <a:latin typeface="Times New Roman" charset="0"/>
                <a:ea typeface="Times New Roman" charset="0"/>
                <a:cs typeface="Times New Roman" charset="0"/>
              </a:rPr>
              <a:t>đánh</a:t>
            </a:r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3200" dirty="0" err="1">
                <a:latin typeface="Times New Roman" charset="0"/>
                <a:ea typeface="Times New Roman" charset="0"/>
                <a:cs typeface="Times New Roman" charset="0"/>
              </a:rPr>
              <a:t>giá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Thuận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lợi</a:t>
            </a: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Khó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khăn</a:t>
            </a: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Bài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học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kinh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nghiệm</a:t>
            </a: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sz="2800" dirty="0" err="1"/>
              <a:t>Kế</a:t>
            </a:r>
            <a:r>
              <a:rPr lang="en-US" sz="2800" dirty="0"/>
              <a:t> </a:t>
            </a:r>
            <a:r>
              <a:rPr lang="en-US" sz="2800" dirty="0" err="1"/>
              <a:t>hoạch</a:t>
            </a:r>
            <a:r>
              <a:rPr lang="en-US" sz="2800" dirty="0"/>
              <a:t> </a:t>
            </a:r>
            <a:r>
              <a:rPr lang="en-US" sz="2800" dirty="0" err="1"/>
              <a:t>tiếp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29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(</a:t>
            </a:r>
            <a:r>
              <a:rPr lang="en-US" i="1" dirty="0" err="1"/>
              <a:t>nêu</a:t>
            </a:r>
            <a:r>
              <a:rPr lang="en-US" i="1" dirty="0"/>
              <a:t> </a:t>
            </a:r>
            <a:r>
              <a:rPr lang="en-US" i="1" dirty="0" err="1"/>
              <a:t>các</a:t>
            </a:r>
            <a:r>
              <a:rPr lang="en-US" i="1" dirty="0"/>
              <a:t> </a:t>
            </a:r>
            <a:r>
              <a:rPr lang="en-US" i="1" dirty="0" err="1"/>
              <a:t>mục</a:t>
            </a:r>
            <a:r>
              <a:rPr lang="en-US" i="1" dirty="0"/>
              <a:t> </a:t>
            </a:r>
            <a:r>
              <a:rPr lang="en-US" i="1" dirty="0" err="1"/>
              <a:t>tiêu</a:t>
            </a:r>
            <a:r>
              <a:rPr lang="en-US" i="1" dirty="0"/>
              <a:t> </a:t>
            </a:r>
            <a:r>
              <a:rPr lang="en-US" i="1" dirty="0" err="1"/>
              <a:t>của</a:t>
            </a:r>
            <a:r>
              <a:rPr lang="en-US" i="1" dirty="0"/>
              <a:t> </a:t>
            </a:r>
            <a:r>
              <a:rPr lang="en-US" i="1" dirty="0" err="1"/>
              <a:t>nhóm</a:t>
            </a:r>
            <a:r>
              <a:rPr lang="en-US" i="1" dirty="0"/>
              <a:t> </a:t>
            </a:r>
            <a:r>
              <a:rPr lang="en-US" i="1" dirty="0" err="1"/>
              <a:t>muốn</a:t>
            </a:r>
            <a:r>
              <a:rPr lang="en-US" i="1" dirty="0"/>
              <a:t> </a:t>
            </a:r>
            <a:r>
              <a:rPr lang="en-US" i="1" dirty="0" err="1"/>
              <a:t>đạt</a:t>
            </a:r>
            <a:r>
              <a:rPr lang="en-US" i="1" dirty="0"/>
              <a:t> </a:t>
            </a:r>
            <a:r>
              <a:rPr lang="en-US" i="1" dirty="0" err="1"/>
              <a:t>được</a:t>
            </a:r>
            <a:r>
              <a:rPr lang="en-US" i="1" dirty="0"/>
              <a:t> qua </a:t>
            </a:r>
            <a:r>
              <a:rPr lang="en-US" i="1" dirty="0" err="1"/>
              <a:t>bài</a:t>
            </a:r>
            <a:r>
              <a:rPr lang="en-US" i="1" dirty="0"/>
              <a:t> </a:t>
            </a:r>
            <a:r>
              <a:rPr lang="en-US" i="1" dirty="0" err="1"/>
              <a:t>tập</a:t>
            </a:r>
            <a:r>
              <a:rPr lang="en-US" i="1" dirty="0"/>
              <a:t> </a:t>
            </a:r>
            <a:r>
              <a:rPr lang="en-US" i="1" dirty="0" err="1"/>
              <a:t>thực</a:t>
            </a:r>
            <a:r>
              <a:rPr lang="en-US" i="1" dirty="0"/>
              <a:t> </a:t>
            </a:r>
            <a:r>
              <a:rPr lang="en-US" i="1" dirty="0" err="1"/>
              <a:t>hành</a:t>
            </a:r>
            <a:r>
              <a:rPr lang="en-US" i="1" dirty="0"/>
              <a:t> </a:t>
            </a:r>
            <a:r>
              <a:rPr lang="en-US" i="1" dirty="0" err="1"/>
              <a:t>thực</a:t>
            </a:r>
            <a:r>
              <a:rPr lang="en-US" i="1" dirty="0"/>
              <a:t> </a:t>
            </a:r>
            <a:r>
              <a:rPr lang="en-US" i="1" dirty="0" err="1"/>
              <a:t>tế</a:t>
            </a:r>
            <a:r>
              <a:rPr lang="en-US" i="1" dirty="0"/>
              <a:t>: </a:t>
            </a:r>
            <a:r>
              <a:rPr lang="en-US" i="1" dirty="0" err="1"/>
              <a:t>mục</a:t>
            </a:r>
            <a:r>
              <a:rPr lang="en-US" i="1" dirty="0"/>
              <a:t> </a:t>
            </a:r>
            <a:r>
              <a:rPr lang="en-US" i="1" dirty="0" err="1"/>
              <a:t>tiêu</a:t>
            </a:r>
            <a:r>
              <a:rPr lang="en-US" i="1" dirty="0"/>
              <a:t> </a:t>
            </a:r>
            <a:r>
              <a:rPr lang="en-US" i="1" dirty="0" err="1"/>
              <a:t>phải</a:t>
            </a:r>
            <a:r>
              <a:rPr lang="en-US" i="1" dirty="0"/>
              <a:t> </a:t>
            </a:r>
            <a:r>
              <a:rPr lang="en-US" i="1" dirty="0" err="1"/>
              <a:t>thoả</a:t>
            </a:r>
            <a:r>
              <a:rPr lang="en-US" i="1" dirty="0"/>
              <a:t> </a:t>
            </a:r>
            <a:r>
              <a:rPr lang="en-US" i="1" dirty="0" err="1"/>
              <a:t>tiêu</a:t>
            </a:r>
            <a:r>
              <a:rPr lang="en-US" i="1" dirty="0"/>
              <a:t> </a:t>
            </a:r>
            <a:r>
              <a:rPr lang="en-US" i="1" dirty="0" err="1"/>
              <a:t>chí</a:t>
            </a:r>
            <a:r>
              <a:rPr lang="en-US" i="1" dirty="0"/>
              <a:t> SMART)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2496755"/>
            <a:ext cx="56673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76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(</a:t>
            </a:r>
            <a:r>
              <a:rPr lang="en-US" i="1" dirty="0" err="1"/>
              <a:t>cung</a:t>
            </a:r>
            <a:r>
              <a:rPr lang="en-US" i="1" dirty="0"/>
              <a:t> </a:t>
            </a:r>
            <a:r>
              <a:rPr lang="en-US" i="1" dirty="0" err="1"/>
              <a:t>cấp</a:t>
            </a:r>
            <a:r>
              <a:rPr lang="en-US" i="1" dirty="0"/>
              <a:t> </a:t>
            </a:r>
            <a:r>
              <a:rPr lang="en-US" i="1" dirty="0" err="1"/>
              <a:t>thông</a:t>
            </a:r>
            <a:r>
              <a:rPr lang="en-US" i="1" dirty="0"/>
              <a:t> tin </a:t>
            </a:r>
            <a:r>
              <a:rPr lang="en-US" i="1" dirty="0" err="1"/>
              <a:t>về</a:t>
            </a:r>
            <a:r>
              <a:rPr lang="en-US" i="1" dirty="0"/>
              <a:t> </a:t>
            </a:r>
            <a:r>
              <a:rPr lang="en-US" i="1" dirty="0" err="1"/>
              <a:t>kế</a:t>
            </a:r>
            <a:r>
              <a:rPr lang="en-US" i="1" dirty="0"/>
              <a:t> </a:t>
            </a:r>
            <a:r>
              <a:rPr lang="en-US" i="1" dirty="0" err="1"/>
              <a:t>hoạch</a:t>
            </a:r>
            <a:r>
              <a:rPr lang="en-US" i="1" dirty="0"/>
              <a:t> </a:t>
            </a:r>
            <a:r>
              <a:rPr lang="en-US" i="1" dirty="0" err="1"/>
              <a:t>thực</a:t>
            </a:r>
            <a:r>
              <a:rPr lang="en-US" i="1" dirty="0"/>
              <a:t> </a:t>
            </a:r>
            <a:r>
              <a:rPr lang="en-US" i="1" dirty="0" err="1"/>
              <a:t>hành</a:t>
            </a:r>
            <a:r>
              <a:rPr lang="en-US" i="1" dirty="0"/>
              <a:t>: </a:t>
            </a:r>
            <a:r>
              <a:rPr lang="en-US" i="1" dirty="0" err="1"/>
              <a:t>thời</a:t>
            </a:r>
            <a:r>
              <a:rPr lang="en-US" i="1" dirty="0"/>
              <a:t> </a:t>
            </a:r>
            <a:r>
              <a:rPr lang="en-US" i="1" dirty="0" err="1"/>
              <a:t>gian</a:t>
            </a:r>
            <a:r>
              <a:rPr lang="en-US" i="1" dirty="0"/>
              <a:t>, </a:t>
            </a:r>
            <a:r>
              <a:rPr lang="en-US" i="1" dirty="0" err="1"/>
              <a:t>địa</a:t>
            </a:r>
            <a:r>
              <a:rPr lang="en-US" i="1" dirty="0"/>
              <a:t> </a:t>
            </a:r>
            <a:r>
              <a:rPr lang="en-US" i="1" dirty="0" err="1"/>
              <a:t>điểm</a:t>
            </a:r>
            <a:r>
              <a:rPr lang="en-US" i="1" dirty="0"/>
              <a:t>, </a:t>
            </a:r>
            <a:r>
              <a:rPr lang="en-US" i="1" dirty="0" err="1"/>
              <a:t>nội</a:t>
            </a:r>
            <a:r>
              <a:rPr lang="en-US" i="1" dirty="0"/>
              <a:t> dung, </a:t>
            </a:r>
            <a:r>
              <a:rPr lang="en-US" i="1" dirty="0" err="1"/>
              <a:t>phương</a:t>
            </a:r>
            <a:r>
              <a:rPr lang="en-US" i="1" dirty="0"/>
              <a:t> </a:t>
            </a:r>
            <a:r>
              <a:rPr lang="en-US" i="1" dirty="0" err="1"/>
              <a:t>pháp</a:t>
            </a:r>
            <a:r>
              <a:rPr lang="en-US" i="1" dirty="0"/>
              <a:t>, </a:t>
            </a:r>
            <a:r>
              <a:rPr lang="en-US" i="1" dirty="0" err="1"/>
              <a:t>nguồn</a:t>
            </a:r>
            <a:r>
              <a:rPr lang="en-US" i="1" dirty="0"/>
              <a:t> </a:t>
            </a:r>
            <a:r>
              <a:rPr lang="en-US" i="1" dirty="0" err="1"/>
              <a:t>lực</a:t>
            </a:r>
            <a:r>
              <a:rPr lang="en-US" i="1" dirty="0"/>
              <a:t> (</a:t>
            </a:r>
            <a:r>
              <a:rPr lang="en-US" i="1" dirty="0" err="1"/>
              <a:t>nếu</a:t>
            </a:r>
            <a:r>
              <a:rPr lang="en-US" i="1" dirty="0"/>
              <a:t> </a:t>
            </a:r>
            <a:r>
              <a:rPr lang="en-US" i="1" dirty="0" err="1"/>
              <a:t>có</a:t>
            </a:r>
            <a:r>
              <a:rPr lang="en-US" i="1" dirty="0"/>
              <a:t>) </a:t>
            </a:r>
            <a:r>
              <a:rPr lang="mr-IN" i="1" dirty="0"/>
              <a:t>…</a:t>
            </a:r>
            <a:r>
              <a:rPr lang="en-US" i="1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64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(mô tả quá trình, có sản phẩm, nêu từng bước thực hiện kế hoạch thực hành và kết quả, có bằng chứng minh hoạ tại từng bước hay nội dung thực hiện</a:t>
            </a:r>
            <a:r>
              <a:rPr lang="vi-VN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87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(Đánh giá theo mục tiêu đã lập, lý do thành công, lý do nếu chưa đạt 100% mục tiêu đề </a:t>
            </a:r>
            <a:r>
              <a:rPr lang="en-US" i="1" dirty="0" smtClean="0"/>
              <a:t>ra)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6526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3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(</a:t>
            </a:r>
            <a:r>
              <a:rPr lang="en-US" i="1" dirty="0" err="1"/>
              <a:t>nhóm</a:t>
            </a:r>
            <a:r>
              <a:rPr lang="en-US" i="1" dirty="0"/>
              <a:t> </a:t>
            </a:r>
            <a:r>
              <a:rPr lang="en-US" i="1" dirty="0" err="1"/>
              <a:t>đã</a:t>
            </a:r>
            <a:r>
              <a:rPr lang="en-US" i="1" dirty="0"/>
              <a:t> </a:t>
            </a:r>
            <a:r>
              <a:rPr lang="en-US" i="1" dirty="0" err="1"/>
              <a:t>có</a:t>
            </a:r>
            <a:r>
              <a:rPr lang="en-US" i="1" dirty="0"/>
              <a:t>/</a:t>
            </a:r>
            <a:r>
              <a:rPr lang="en-US" i="1" dirty="0" err="1"/>
              <a:t>gặp</a:t>
            </a:r>
            <a:r>
              <a:rPr lang="en-US" i="1" dirty="0"/>
              <a:t> </a:t>
            </a:r>
            <a:r>
              <a:rPr lang="en-US" i="1" dirty="0" err="1"/>
              <a:t>những</a:t>
            </a:r>
            <a:r>
              <a:rPr lang="en-US" i="1" dirty="0"/>
              <a:t> </a:t>
            </a:r>
            <a:r>
              <a:rPr lang="en-US" i="1" dirty="0" err="1"/>
              <a:t>thuận</a:t>
            </a:r>
            <a:r>
              <a:rPr lang="en-US" i="1" dirty="0"/>
              <a:t> </a:t>
            </a:r>
            <a:r>
              <a:rPr lang="en-US" i="1" dirty="0" err="1"/>
              <a:t>lợi</a:t>
            </a:r>
            <a:r>
              <a:rPr lang="en-US" i="1" dirty="0"/>
              <a:t> </a:t>
            </a:r>
            <a:r>
              <a:rPr lang="en-US" i="1" dirty="0" err="1"/>
              <a:t>gì</a:t>
            </a:r>
            <a:r>
              <a:rPr lang="en-US" i="1" dirty="0"/>
              <a:t> </a:t>
            </a:r>
            <a:r>
              <a:rPr lang="en-US" i="1" dirty="0" err="1"/>
              <a:t>để</a:t>
            </a:r>
            <a:r>
              <a:rPr lang="en-US" i="1" dirty="0"/>
              <a:t> </a:t>
            </a:r>
            <a:r>
              <a:rPr lang="en-US" i="1" dirty="0" err="1"/>
              <a:t>việc</a:t>
            </a:r>
            <a:r>
              <a:rPr lang="en-US" i="1" dirty="0"/>
              <a:t> </a:t>
            </a:r>
            <a:r>
              <a:rPr lang="en-US" i="1" dirty="0" err="1"/>
              <a:t>thực</a:t>
            </a:r>
            <a:r>
              <a:rPr lang="en-US" i="1" dirty="0"/>
              <a:t> </a:t>
            </a:r>
            <a:r>
              <a:rPr lang="en-US" i="1" dirty="0" err="1"/>
              <a:t>hành</a:t>
            </a:r>
            <a:r>
              <a:rPr lang="en-US" i="1" dirty="0"/>
              <a:t> </a:t>
            </a:r>
            <a:r>
              <a:rPr lang="en-US" i="1" dirty="0" err="1"/>
              <a:t>đạt</a:t>
            </a:r>
            <a:r>
              <a:rPr lang="en-US" i="1" dirty="0"/>
              <a:t> </a:t>
            </a:r>
            <a:r>
              <a:rPr lang="en-US" i="1" dirty="0" err="1"/>
              <a:t>kết</a:t>
            </a:r>
            <a:r>
              <a:rPr lang="en-US" i="1" dirty="0"/>
              <a:t> </a:t>
            </a:r>
            <a:r>
              <a:rPr lang="en-US" i="1" dirty="0" err="1"/>
              <a:t>quả</a:t>
            </a:r>
            <a:r>
              <a:rPr lang="en-US" i="1" dirty="0"/>
              <a:t> so </a:t>
            </a:r>
            <a:r>
              <a:rPr lang="en-US" i="1" dirty="0" err="1"/>
              <a:t>với</a:t>
            </a:r>
            <a:r>
              <a:rPr lang="en-US" i="1" dirty="0"/>
              <a:t> </a:t>
            </a:r>
            <a:r>
              <a:rPr lang="en-US" i="1" dirty="0" err="1"/>
              <a:t>mục</a:t>
            </a:r>
            <a:r>
              <a:rPr lang="en-US" i="1" dirty="0"/>
              <a:t> </a:t>
            </a:r>
            <a:r>
              <a:rPr lang="en-US" i="1" dirty="0" err="1"/>
              <a:t>tiêu</a:t>
            </a:r>
            <a:r>
              <a:rPr lang="en-US" i="1" dirty="0"/>
              <a:t> </a:t>
            </a:r>
            <a:r>
              <a:rPr lang="en-US" i="1" dirty="0" err="1"/>
              <a:t>đề</a:t>
            </a:r>
            <a:r>
              <a:rPr lang="en-US" i="1" dirty="0"/>
              <a:t> ra)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98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phải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(</a:t>
            </a:r>
            <a:r>
              <a:rPr lang="en-US" i="1" dirty="0" err="1"/>
              <a:t>nhóm</a:t>
            </a:r>
            <a:r>
              <a:rPr lang="en-US" i="1" dirty="0"/>
              <a:t> </a:t>
            </a:r>
            <a:r>
              <a:rPr lang="en-US" i="1" dirty="0" err="1"/>
              <a:t>đã</a:t>
            </a:r>
            <a:r>
              <a:rPr lang="en-US" i="1" dirty="0"/>
              <a:t> </a:t>
            </a:r>
            <a:r>
              <a:rPr lang="en-US" i="1" dirty="0" err="1"/>
              <a:t>gặp</a:t>
            </a:r>
            <a:r>
              <a:rPr lang="en-US" i="1" dirty="0"/>
              <a:t> </a:t>
            </a:r>
            <a:r>
              <a:rPr lang="en-US" i="1" dirty="0" err="1"/>
              <a:t>những</a:t>
            </a:r>
            <a:r>
              <a:rPr lang="en-US" i="1" dirty="0"/>
              <a:t> </a:t>
            </a:r>
            <a:r>
              <a:rPr lang="en-US" i="1" dirty="0" err="1"/>
              <a:t>vấn</a:t>
            </a:r>
            <a:r>
              <a:rPr lang="en-US" i="1" dirty="0"/>
              <a:t> </a:t>
            </a:r>
            <a:r>
              <a:rPr lang="en-US" i="1" dirty="0" err="1"/>
              <a:t>đề</a:t>
            </a:r>
            <a:r>
              <a:rPr lang="en-US" i="1" dirty="0"/>
              <a:t> hay </a:t>
            </a:r>
            <a:r>
              <a:rPr lang="en-US" i="1" dirty="0" err="1"/>
              <a:t>khó</a:t>
            </a:r>
            <a:r>
              <a:rPr lang="en-US" i="1" dirty="0"/>
              <a:t> </a:t>
            </a:r>
            <a:r>
              <a:rPr lang="en-US" i="1" dirty="0" err="1"/>
              <a:t>khăn</a:t>
            </a:r>
            <a:r>
              <a:rPr lang="en-US" i="1" dirty="0"/>
              <a:t> </a:t>
            </a:r>
            <a:r>
              <a:rPr lang="en-US" i="1" dirty="0" err="1"/>
              <a:t>trong</a:t>
            </a:r>
            <a:r>
              <a:rPr lang="en-US" i="1" dirty="0"/>
              <a:t> </a:t>
            </a:r>
            <a:r>
              <a:rPr lang="en-US" i="1" dirty="0" err="1"/>
              <a:t>quá</a:t>
            </a:r>
            <a:r>
              <a:rPr lang="en-US" i="1" dirty="0"/>
              <a:t> </a:t>
            </a:r>
            <a:r>
              <a:rPr lang="en-US" i="1" dirty="0" err="1"/>
              <a:t>trình</a:t>
            </a:r>
            <a:r>
              <a:rPr lang="en-US" i="1" dirty="0"/>
              <a:t> </a:t>
            </a:r>
            <a:r>
              <a:rPr lang="en-US" i="1" dirty="0" err="1"/>
              <a:t>thực</a:t>
            </a:r>
            <a:r>
              <a:rPr lang="en-US" i="1" dirty="0"/>
              <a:t> </a:t>
            </a:r>
            <a:r>
              <a:rPr lang="en-US" i="1" dirty="0" err="1"/>
              <a:t>hành</a:t>
            </a:r>
            <a:r>
              <a:rPr lang="en-US" i="1" dirty="0"/>
              <a:t> </a:t>
            </a:r>
            <a:r>
              <a:rPr lang="en-US" i="1" dirty="0" err="1"/>
              <a:t>thực</a:t>
            </a:r>
            <a:r>
              <a:rPr lang="en-US" i="1" dirty="0"/>
              <a:t> </a:t>
            </a:r>
            <a:r>
              <a:rPr lang="en-US" i="1" dirty="0" err="1"/>
              <a:t>tế</a:t>
            </a:r>
            <a:r>
              <a:rPr lang="en-US" i="1" dirty="0"/>
              <a:t>, </a:t>
            </a:r>
            <a:r>
              <a:rPr lang="en-US" i="1" dirty="0" err="1"/>
              <a:t>nhóm</a:t>
            </a:r>
            <a:r>
              <a:rPr lang="en-US" i="1" dirty="0"/>
              <a:t> </a:t>
            </a:r>
            <a:r>
              <a:rPr lang="en-US" i="1" dirty="0" err="1"/>
              <a:t>đã</a:t>
            </a:r>
            <a:r>
              <a:rPr lang="en-US" i="1" dirty="0"/>
              <a:t> </a:t>
            </a:r>
            <a:r>
              <a:rPr lang="en-US" i="1" dirty="0" err="1"/>
              <a:t>tính</a:t>
            </a:r>
            <a:r>
              <a:rPr lang="en-US" i="1" dirty="0"/>
              <a:t>/</a:t>
            </a:r>
            <a:r>
              <a:rPr lang="en-US" i="1" dirty="0" err="1"/>
              <a:t>lường</a:t>
            </a:r>
            <a:r>
              <a:rPr lang="en-US" i="1" dirty="0"/>
              <a:t> </a:t>
            </a:r>
            <a:r>
              <a:rPr lang="en-US" i="1" dirty="0" err="1"/>
              <a:t>trước</a:t>
            </a:r>
            <a:r>
              <a:rPr lang="en-US" i="1" dirty="0"/>
              <a:t> </a:t>
            </a:r>
            <a:r>
              <a:rPr lang="en-US" i="1" dirty="0" err="1"/>
              <a:t>được</a:t>
            </a:r>
            <a:r>
              <a:rPr lang="en-US" i="1" dirty="0"/>
              <a:t> </a:t>
            </a:r>
            <a:r>
              <a:rPr lang="en-US" i="1" dirty="0" err="1"/>
              <a:t>những</a:t>
            </a:r>
            <a:r>
              <a:rPr lang="en-US" i="1" dirty="0"/>
              <a:t> </a:t>
            </a:r>
            <a:r>
              <a:rPr lang="en-US" i="1" dirty="0" err="1"/>
              <a:t>khó</a:t>
            </a:r>
            <a:r>
              <a:rPr lang="en-US" i="1" dirty="0"/>
              <a:t> </a:t>
            </a:r>
            <a:r>
              <a:rPr lang="en-US" i="1" dirty="0" err="1"/>
              <a:t>khăn</a:t>
            </a:r>
            <a:r>
              <a:rPr lang="en-US" i="1" dirty="0"/>
              <a:t> </a:t>
            </a:r>
            <a:r>
              <a:rPr lang="en-US" i="1" dirty="0" err="1"/>
              <a:t>này</a:t>
            </a:r>
            <a:r>
              <a:rPr lang="en-US" i="1" dirty="0"/>
              <a:t> </a:t>
            </a:r>
            <a:r>
              <a:rPr lang="en-US" i="1" dirty="0" err="1"/>
              <a:t>trong</a:t>
            </a:r>
            <a:r>
              <a:rPr lang="en-US" i="1" dirty="0"/>
              <a:t> </a:t>
            </a:r>
            <a:r>
              <a:rPr lang="en-US" i="1" dirty="0" err="1"/>
              <a:t>lúc</a:t>
            </a:r>
            <a:r>
              <a:rPr lang="en-US" i="1" dirty="0"/>
              <a:t> </a:t>
            </a:r>
            <a:r>
              <a:rPr lang="en-US" i="1" dirty="0" err="1"/>
              <a:t>lập</a:t>
            </a:r>
            <a:r>
              <a:rPr lang="en-US" i="1" dirty="0"/>
              <a:t> </a:t>
            </a:r>
            <a:r>
              <a:rPr lang="en-US" i="1" dirty="0" err="1"/>
              <a:t>kế</a:t>
            </a:r>
            <a:r>
              <a:rPr lang="en-US" i="1" dirty="0"/>
              <a:t> </a:t>
            </a:r>
            <a:r>
              <a:rPr lang="en-US" i="1" dirty="0" err="1"/>
              <a:t>hoạch</a:t>
            </a:r>
            <a:r>
              <a:rPr lang="en-US" i="1" dirty="0"/>
              <a:t> </a:t>
            </a:r>
            <a:r>
              <a:rPr lang="en-US" i="1" dirty="0" err="1"/>
              <a:t>không</a:t>
            </a:r>
            <a:r>
              <a:rPr lang="en-US" i="1" dirty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1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35281</TotalTime>
  <Words>371</Words>
  <Application>Microsoft Office PowerPoint</Application>
  <PresentationFormat>On-screen Show (4:3)</PresentationFormat>
  <Paragraphs>34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Courier New</vt:lpstr>
      <vt:lpstr>Tahoma</vt:lpstr>
      <vt:lpstr>Times New Roman</vt:lpstr>
      <vt:lpstr>Verdana</vt:lpstr>
      <vt:lpstr>Wingdings</vt:lpstr>
      <vt:lpstr>Office Theme</vt:lpstr>
      <vt:lpstr>PowerPoint Presentation</vt:lpstr>
      <vt:lpstr>Nội dung báo cáo</vt:lpstr>
      <vt:lpstr>1. Mục tiêu thực hành</vt:lpstr>
      <vt:lpstr>2. Kế hoạch thực hành</vt:lpstr>
      <vt:lpstr>3. Quá trình thực hành</vt:lpstr>
      <vt:lpstr>4. Kết quả</vt:lpstr>
      <vt:lpstr>5. Tự đánh giá</vt:lpstr>
      <vt:lpstr>Những thuận lợi khi thực hành</vt:lpstr>
      <vt:lpstr>Những khó khăn gặp phải</vt:lpstr>
      <vt:lpstr>Cách thức đã vượt qua khó khăn</vt:lpstr>
      <vt:lpstr>Bài học kinh nghiệm</vt:lpstr>
      <vt:lpstr>Kế hoạch tiếp theo</vt:lpstr>
    </vt:vector>
  </TitlesOfParts>
  <Company>VNPI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VNPI Training Slide</dc:title>
  <dc:creator>VNPI</dc:creator>
  <cp:lastModifiedBy>Phong CTHSSV12</cp:lastModifiedBy>
  <cp:revision>1459</cp:revision>
  <cp:lastPrinted>2019-11-18T03:35:58Z</cp:lastPrinted>
  <dcterms:created xsi:type="dcterms:W3CDTF">2014-06-12T14:57:54Z</dcterms:created>
  <dcterms:modified xsi:type="dcterms:W3CDTF">2022-04-12T03:17:09Z</dcterms:modified>
</cp:coreProperties>
</file>