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4"/>
  </p:notesMasterIdLst>
  <p:sldIdLst>
    <p:sldId id="295" r:id="rId2"/>
    <p:sldId id="294" r:id="rId3"/>
  </p:sldIdLst>
  <p:sldSz cx="6400800" cy="3060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" userDrawn="1">
          <p15:clr>
            <a:srgbClr val="A4A3A4"/>
          </p15:clr>
        </p15:guide>
        <p15:guide id="2" pos="3037" userDrawn="1">
          <p15:clr>
            <a:srgbClr val="A4A3A4"/>
          </p15:clr>
        </p15:guide>
        <p15:guide id="3" orient="horz" pos="964" userDrawn="1">
          <p15:clr>
            <a:srgbClr val="A4A3A4"/>
          </p15:clr>
        </p15:guide>
        <p15:guide id="4" pos="9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E7A7"/>
    <a:srgbClr val="0000FF"/>
    <a:srgbClr val="FFFFFF"/>
    <a:srgbClr val="F9D872"/>
    <a:srgbClr val="FF7F7F"/>
    <a:srgbClr val="9FE1F9"/>
    <a:srgbClr val="7FD7F7"/>
    <a:srgbClr val="D9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4926B9-553F-4472-BB04-8DCA68BE357F}" v="129" dt="2024-07-25T12:55:31.2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12" autoAdjust="0"/>
    <p:restoredTop sz="90741" autoAdjust="0"/>
  </p:normalViewPr>
  <p:slideViewPr>
    <p:cSldViewPr snapToGrid="0">
      <p:cViewPr>
        <p:scale>
          <a:sx n="125" d="100"/>
          <a:sy n="125" d="100"/>
        </p:scale>
        <p:origin x="483" y="675"/>
      </p:cViewPr>
      <p:guideLst>
        <p:guide orient="horz" pos="216"/>
        <p:guide pos="3037"/>
        <p:guide orient="horz" pos="964"/>
        <p:guide pos="9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영우 손" userId="7f8d08d12355472b" providerId="LiveId" clId="{AF48F5B6-B91F-4C8C-97B5-831F1FC8FA25}"/>
    <pc:docChg chg="undo redo custSel addSld modSld">
      <pc:chgData name="영우 손" userId="7f8d08d12355472b" providerId="LiveId" clId="{AF48F5B6-B91F-4C8C-97B5-831F1FC8FA25}" dt="2024-02-20T05:07:14.388" v="1911" actId="1076"/>
      <pc:docMkLst>
        <pc:docMk/>
      </pc:docMkLst>
      <pc:sldChg chg="addSp delSp modSp mod">
        <pc:chgData name="영우 손" userId="7f8d08d12355472b" providerId="LiveId" clId="{AF48F5B6-B91F-4C8C-97B5-831F1FC8FA25}" dt="2024-02-19T14:16:34.365" v="429" actId="1076"/>
        <pc:sldMkLst>
          <pc:docMk/>
          <pc:sldMk cId="1153791941" sldId="256"/>
        </pc:sldMkLst>
        <pc:spChg chg="add mod">
          <ac:chgData name="영우 손" userId="7f8d08d12355472b" providerId="LiveId" clId="{AF48F5B6-B91F-4C8C-97B5-831F1FC8FA25}" dt="2024-02-19T14:14:31.134" v="369" actId="1076"/>
          <ac:spMkLst>
            <pc:docMk/>
            <pc:sldMk cId="1153791941" sldId="256"/>
            <ac:spMk id="2" creationId="{B4E4EECB-B8C2-27D2-6747-3E53AB2BDA60}"/>
          </ac:spMkLst>
        </pc:spChg>
        <pc:spChg chg="mod">
          <ac:chgData name="영우 손" userId="7f8d08d12355472b" providerId="LiveId" clId="{AF48F5B6-B91F-4C8C-97B5-831F1FC8FA25}" dt="2024-02-19T14:14:39.386" v="375" actId="1076"/>
          <ac:spMkLst>
            <pc:docMk/>
            <pc:sldMk cId="1153791941" sldId="256"/>
            <ac:spMk id="6" creationId="{21C97C3C-F3D2-2E9E-1F2E-ADCAE0876E49}"/>
          </ac:spMkLst>
        </pc:spChg>
        <pc:spChg chg="mod">
          <ac:chgData name="영우 손" userId="7f8d08d12355472b" providerId="LiveId" clId="{AF48F5B6-B91F-4C8C-97B5-831F1FC8FA25}" dt="2024-02-19T14:14:35.193" v="370"/>
          <ac:spMkLst>
            <pc:docMk/>
            <pc:sldMk cId="1153791941" sldId="256"/>
            <ac:spMk id="7" creationId="{FD46665F-1012-197D-53A4-850280EAB271}"/>
          </ac:spMkLst>
        </pc:spChg>
        <pc:spChg chg="mod">
          <ac:chgData name="영우 손" userId="7f8d08d12355472b" providerId="LiveId" clId="{AF48F5B6-B91F-4C8C-97B5-831F1FC8FA25}" dt="2024-02-19T14:14:35.193" v="370"/>
          <ac:spMkLst>
            <pc:docMk/>
            <pc:sldMk cId="1153791941" sldId="256"/>
            <ac:spMk id="8" creationId="{B7A294A7-1639-2D37-00F6-DE47F4C8D51C}"/>
          </ac:spMkLst>
        </pc:spChg>
        <pc:spChg chg="add del mod">
          <ac:chgData name="영우 손" userId="7f8d08d12355472b" providerId="LiveId" clId="{AF48F5B6-B91F-4C8C-97B5-831F1FC8FA25}" dt="2024-02-19T14:16:34.365" v="429" actId="1076"/>
          <ac:spMkLst>
            <pc:docMk/>
            <pc:sldMk cId="1153791941" sldId="256"/>
            <ac:spMk id="9" creationId="{9C058F68-13C8-6AA8-0AC8-0AB16C964156}"/>
          </ac:spMkLst>
        </pc:spChg>
        <pc:spChg chg="add mod">
          <ac:chgData name="영우 손" userId="7f8d08d12355472b" providerId="LiveId" clId="{AF48F5B6-B91F-4C8C-97B5-831F1FC8FA25}" dt="2024-02-19T14:16:32.457" v="427" actId="571"/>
          <ac:spMkLst>
            <pc:docMk/>
            <pc:sldMk cId="1153791941" sldId="256"/>
            <ac:spMk id="10" creationId="{7E1BAE51-A7C0-B102-E517-79AD83A1B3B5}"/>
          </ac:spMkLst>
        </pc:spChg>
        <pc:spChg chg="add mod">
          <ac:chgData name="영우 손" userId="7f8d08d12355472b" providerId="LiveId" clId="{AF48F5B6-B91F-4C8C-97B5-831F1FC8FA25}" dt="2024-02-19T14:16:31.504" v="426" actId="20577"/>
          <ac:spMkLst>
            <pc:docMk/>
            <pc:sldMk cId="1153791941" sldId="256"/>
            <ac:spMk id="11" creationId="{6DF7DF55-81D4-560A-76C2-2A45E8B803CB}"/>
          </ac:spMkLst>
        </pc:spChg>
        <pc:grpChg chg="add mod">
          <ac:chgData name="영우 손" userId="7f8d08d12355472b" providerId="LiveId" clId="{AF48F5B6-B91F-4C8C-97B5-831F1FC8FA25}" dt="2024-02-19T14:14:39.596" v="376" actId="1076"/>
          <ac:grpSpMkLst>
            <pc:docMk/>
            <pc:sldMk cId="1153791941" sldId="256"/>
            <ac:grpSpMk id="5" creationId="{7C8C05AF-DF01-2E81-5557-2B6B2D7B85E4}"/>
          </ac:grpSpMkLst>
        </pc:grpChg>
      </pc:sldChg>
      <pc:sldChg chg="addSp delSp modSp add mod">
        <pc:chgData name="영우 손" userId="7f8d08d12355472b" providerId="LiveId" clId="{AF48F5B6-B91F-4C8C-97B5-831F1FC8FA25}" dt="2024-02-19T14:14:47.368" v="382" actId="1076"/>
        <pc:sldMkLst>
          <pc:docMk/>
          <pc:sldMk cId="67133991" sldId="257"/>
        </pc:sldMkLst>
        <pc:spChg chg="add mod">
          <ac:chgData name="영우 손" userId="7f8d08d12355472b" providerId="LiveId" clId="{AF48F5B6-B91F-4C8C-97B5-831F1FC8FA25}" dt="2024-02-19T14:14:45.092" v="377"/>
          <ac:spMkLst>
            <pc:docMk/>
            <pc:sldMk cId="67133991" sldId="257"/>
            <ac:spMk id="2" creationId="{011B81D8-6E2E-BAF9-8DF2-76F8893931D9}"/>
          </ac:spMkLst>
        </pc:spChg>
        <pc:spChg chg="mod topLvl">
          <ac:chgData name="영우 손" userId="7f8d08d12355472b" providerId="LiveId" clId="{AF48F5B6-B91F-4C8C-97B5-831F1FC8FA25}" dt="2024-02-12T11:54:21.291" v="80" actId="164"/>
          <ac:spMkLst>
            <pc:docMk/>
            <pc:sldMk cId="67133991" sldId="257"/>
            <ac:spMk id="3" creationId="{C7CAD9C9-6B08-6B22-0DB3-B1AAD5E0626A}"/>
          </ac:spMkLst>
        </pc:spChg>
        <pc:spChg chg="mod topLvl">
          <ac:chgData name="영우 손" userId="7f8d08d12355472b" providerId="LiveId" clId="{AF48F5B6-B91F-4C8C-97B5-831F1FC8FA25}" dt="2024-02-12T11:54:21.291" v="80" actId="164"/>
          <ac:spMkLst>
            <pc:docMk/>
            <pc:sldMk cId="67133991" sldId="257"/>
            <ac:spMk id="4" creationId="{4E2FBB1C-2BDF-E98E-8A5E-85F69066E5A4}"/>
          </ac:spMkLst>
        </pc:spChg>
        <pc:spChg chg="add mod">
          <ac:chgData name="영우 손" userId="7f8d08d12355472b" providerId="LiveId" clId="{AF48F5B6-B91F-4C8C-97B5-831F1FC8FA25}" dt="2024-02-12T11:52:18.915" v="65" actId="1076"/>
          <ac:spMkLst>
            <pc:docMk/>
            <pc:sldMk cId="67133991" sldId="257"/>
            <ac:spMk id="5" creationId="{7E17C8CD-DC10-4DF5-1166-256508195764}"/>
          </ac:spMkLst>
        </pc:spChg>
        <pc:spChg chg="add mod">
          <ac:chgData name="영우 손" userId="7f8d08d12355472b" providerId="LiveId" clId="{AF48F5B6-B91F-4C8C-97B5-831F1FC8FA25}" dt="2024-02-12T11:52:08.637" v="61" actId="1076"/>
          <ac:spMkLst>
            <pc:docMk/>
            <pc:sldMk cId="67133991" sldId="257"/>
            <ac:spMk id="6" creationId="{2A3AD124-685A-03A8-8CEC-1149B3F9B416}"/>
          </ac:spMkLst>
        </pc:spChg>
        <pc:spChg chg="mod topLvl">
          <ac:chgData name="영우 손" userId="7f8d08d12355472b" providerId="LiveId" clId="{AF48F5B6-B91F-4C8C-97B5-831F1FC8FA25}" dt="2024-02-12T11:54:21.291" v="80" actId="164"/>
          <ac:spMkLst>
            <pc:docMk/>
            <pc:sldMk cId="67133991" sldId="257"/>
            <ac:spMk id="28" creationId="{1EDA53E3-1A95-30C7-1114-D32617B47426}"/>
          </ac:spMkLst>
        </pc:spChg>
        <pc:spChg chg="del">
          <ac:chgData name="영우 손" userId="7f8d08d12355472b" providerId="LiveId" clId="{AF48F5B6-B91F-4C8C-97B5-831F1FC8FA25}" dt="2024-02-12T11:49:09.587" v="1" actId="478"/>
          <ac:spMkLst>
            <pc:docMk/>
            <pc:sldMk cId="67133991" sldId="257"/>
            <ac:spMk id="48" creationId="{26A571C4-C98A-65FC-1DD8-02EA17CD4BB6}"/>
          </ac:spMkLst>
        </pc:spChg>
        <pc:spChg chg="del">
          <ac:chgData name="영우 손" userId="7f8d08d12355472b" providerId="LiveId" clId="{AF48F5B6-B91F-4C8C-97B5-831F1FC8FA25}" dt="2024-02-12T11:49:09.587" v="1" actId="478"/>
          <ac:spMkLst>
            <pc:docMk/>
            <pc:sldMk cId="67133991" sldId="257"/>
            <ac:spMk id="85" creationId="{F1FC6DE9-D0CD-7AFD-88C1-7851E2ABBAC5}"/>
          </ac:spMkLst>
        </pc:spChg>
        <pc:spChg chg="del">
          <ac:chgData name="영우 손" userId="7f8d08d12355472b" providerId="LiveId" clId="{AF48F5B6-B91F-4C8C-97B5-831F1FC8FA25}" dt="2024-02-12T11:49:09.587" v="1" actId="478"/>
          <ac:spMkLst>
            <pc:docMk/>
            <pc:sldMk cId="67133991" sldId="257"/>
            <ac:spMk id="86" creationId="{5AE49FFE-B08F-9F68-36DE-A0A53AAAE49D}"/>
          </ac:spMkLst>
        </pc:spChg>
        <pc:spChg chg="del">
          <ac:chgData name="영우 손" userId="7f8d08d12355472b" providerId="LiveId" clId="{AF48F5B6-B91F-4C8C-97B5-831F1FC8FA25}" dt="2024-02-12T11:49:09.587" v="1" actId="478"/>
          <ac:spMkLst>
            <pc:docMk/>
            <pc:sldMk cId="67133991" sldId="257"/>
            <ac:spMk id="93" creationId="{8B876D5A-8FF2-E325-98BC-A605C76F10CE}"/>
          </ac:spMkLst>
        </pc:spChg>
        <pc:spChg chg="del">
          <ac:chgData name="영우 손" userId="7f8d08d12355472b" providerId="LiveId" clId="{AF48F5B6-B91F-4C8C-97B5-831F1FC8FA25}" dt="2024-02-12T11:49:09.587" v="1" actId="478"/>
          <ac:spMkLst>
            <pc:docMk/>
            <pc:sldMk cId="67133991" sldId="257"/>
            <ac:spMk id="115" creationId="{CA39840C-23A8-C0E9-E23B-6BAF10C43CD0}"/>
          </ac:spMkLst>
        </pc:spChg>
        <pc:spChg chg="del">
          <ac:chgData name="영우 손" userId="7f8d08d12355472b" providerId="LiveId" clId="{AF48F5B6-B91F-4C8C-97B5-831F1FC8FA25}" dt="2024-02-12T11:49:09.587" v="1" actId="478"/>
          <ac:spMkLst>
            <pc:docMk/>
            <pc:sldMk cId="67133991" sldId="257"/>
            <ac:spMk id="116" creationId="{ED13FE11-2A46-8D37-DED4-C8C348689DD7}"/>
          </ac:spMkLst>
        </pc:spChg>
        <pc:spChg chg="del">
          <ac:chgData name="영우 손" userId="7f8d08d12355472b" providerId="LiveId" clId="{AF48F5B6-B91F-4C8C-97B5-831F1FC8FA25}" dt="2024-02-12T11:49:09.587" v="1" actId="478"/>
          <ac:spMkLst>
            <pc:docMk/>
            <pc:sldMk cId="67133991" sldId="257"/>
            <ac:spMk id="117" creationId="{24F1BC48-745A-D494-FB13-55FBA7AAB527}"/>
          </ac:spMkLst>
        </pc:spChg>
        <pc:spChg chg="del">
          <ac:chgData name="영우 손" userId="7f8d08d12355472b" providerId="LiveId" clId="{AF48F5B6-B91F-4C8C-97B5-831F1FC8FA25}" dt="2024-02-12T11:49:09.587" v="1" actId="478"/>
          <ac:spMkLst>
            <pc:docMk/>
            <pc:sldMk cId="67133991" sldId="257"/>
            <ac:spMk id="118" creationId="{9337E31B-27D9-BEC2-21E7-4BC8472834BA}"/>
          </ac:spMkLst>
        </pc:spChg>
        <pc:spChg chg="del">
          <ac:chgData name="영우 손" userId="7f8d08d12355472b" providerId="LiveId" clId="{AF48F5B6-B91F-4C8C-97B5-831F1FC8FA25}" dt="2024-02-12T11:49:09.587" v="1" actId="478"/>
          <ac:spMkLst>
            <pc:docMk/>
            <pc:sldMk cId="67133991" sldId="257"/>
            <ac:spMk id="120" creationId="{055026BE-4A2A-9C23-3B5D-BA01C829470F}"/>
          </ac:spMkLst>
        </pc:spChg>
        <pc:spChg chg="del">
          <ac:chgData name="영우 손" userId="7f8d08d12355472b" providerId="LiveId" clId="{AF48F5B6-B91F-4C8C-97B5-831F1FC8FA25}" dt="2024-02-12T11:49:09.587" v="1" actId="478"/>
          <ac:spMkLst>
            <pc:docMk/>
            <pc:sldMk cId="67133991" sldId="257"/>
            <ac:spMk id="121" creationId="{30AFFF31-2F73-67D2-D306-287C10A0C89D}"/>
          </ac:spMkLst>
        </pc:spChg>
        <pc:spChg chg="del">
          <ac:chgData name="영우 손" userId="7f8d08d12355472b" providerId="LiveId" clId="{AF48F5B6-B91F-4C8C-97B5-831F1FC8FA25}" dt="2024-02-12T11:49:09.587" v="1" actId="478"/>
          <ac:spMkLst>
            <pc:docMk/>
            <pc:sldMk cId="67133991" sldId="257"/>
            <ac:spMk id="123" creationId="{68546B2F-1AB7-1A28-14C3-997C6B38273C}"/>
          </ac:spMkLst>
        </pc:spChg>
        <pc:spChg chg="del">
          <ac:chgData name="영우 손" userId="7f8d08d12355472b" providerId="LiveId" clId="{AF48F5B6-B91F-4C8C-97B5-831F1FC8FA25}" dt="2024-02-12T11:49:09.587" v="1" actId="478"/>
          <ac:spMkLst>
            <pc:docMk/>
            <pc:sldMk cId="67133991" sldId="257"/>
            <ac:spMk id="124" creationId="{AAF69E25-8137-41C4-6062-C4A32811B963}"/>
          </ac:spMkLst>
        </pc:spChg>
        <pc:spChg chg="del">
          <ac:chgData name="영우 손" userId="7f8d08d12355472b" providerId="LiveId" clId="{AF48F5B6-B91F-4C8C-97B5-831F1FC8FA25}" dt="2024-02-12T11:49:09.587" v="1" actId="478"/>
          <ac:spMkLst>
            <pc:docMk/>
            <pc:sldMk cId="67133991" sldId="257"/>
            <ac:spMk id="130" creationId="{829A5337-7436-ED1D-41A5-AA0CBEBFAC1C}"/>
          </ac:spMkLst>
        </pc:spChg>
        <pc:spChg chg="mod topLvl">
          <ac:chgData name="영우 손" userId="7f8d08d12355472b" providerId="LiveId" clId="{AF48F5B6-B91F-4C8C-97B5-831F1FC8FA25}" dt="2024-02-19T14:14:47.368" v="382" actId="1076"/>
          <ac:spMkLst>
            <pc:docMk/>
            <pc:sldMk cId="67133991" sldId="257"/>
            <ac:spMk id="131" creationId="{C9213D42-26B9-7EE2-13D9-8CF1899B3699}"/>
          </ac:spMkLst>
        </pc:spChg>
        <pc:spChg chg="mod topLvl">
          <ac:chgData name="영우 손" userId="7f8d08d12355472b" providerId="LiveId" clId="{AF48F5B6-B91F-4C8C-97B5-831F1FC8FA25}" dt="2024-02-12T11:53:31.729" v="70" actId="165"/>
          <ac:spMkLst>
            <pc:docMk/>
            <pc:sldMk cId="67133991" sldId="257"/>
            <ac:spMk id="132" creationId="{E24F3D2B-D323-D050-6835-EBB9E809401C}"/>
          </ac:spMkLst>
        </pc:spChg>
        <pc:spChg chg="mod topLvl">
          <ac:chgData name="영우 손" userId="7f8d08d12355472b" providerId="LiveId" clId="{AF48F5B6-B91F-4C8C-97B5-831F1FC8FA25}" dt="2024-02-12T11:53:31.729" v="70" actId="165"/>
          <ac:spMkLst>
            <pc:docMk/>
            <pc:sldMk cId="67133991" sldId="257"/>
            <ac:spMk id="145" creationId="{86D7AA61-A1AB-9E46-EE73-7C2B25BA1A34}"/>
          </ac:spMkLst>
        </pc:spChg>
        <pc:spChg chg="mod topLvl">
          <ac:chgData name="영우 손" userId="7f8d08d12355472b" providerId="LiveId" clId="{AF48F5B6-B91F-4C8C-97B5-831F1FC8FA25}" dt="2024-02-12T11:53:31.729" v="70" actId="165"/>
          <ac:spMkLst>
            <pc:docMk/>
            <pc:sldMk cId="67133991" sldId="257"/>
            <ac:spMk id="146" creationId="{93CA91AC-FB58-3A7E-06BB-E2DF58F487CA}"/>
          </ac:spMkLst>
        </pc:spChg>
        <pc:spChg chg="mod topLvl">
          <ac:chgData name="영우 손" userId="7f8d08d12355472b" providerId="LiveId" clId="{AF48F5B6-B91F-4C8C-97B5-831F1FC8FA25}" dt="2024-02-12T11:53:31.729" v="70" actId="165"/>
          <ac:spMkLst>
            <pc:docMk/>
            <pc:sldMk cId="67133991" sldId="257"/>
            <ac:spMk id="148" creationId="{05884330-23F7-A101-D4D1-25EF59B833E4}"/>
          </ac:spMkLst>
        </pc:spChg>
        <pc:spChg chg="mod topLvl">
          <ac:chgData name="영우 손" userId="7f8d08d12355472b" providerId="LiveId" clId="{AF48F5B6-B91F-4C8C-97B5-831F1FC8FA25}" dt="2024-02-12T11:53:31.729" v="70" actId="165"/>
          <ac:spMkLst>
            <pc:docMk/>
            <pc:sldMk cId="67133991" sldId="257"/>
            <ac:spMk id="150" creationId="{C26C88F7-5D90-CDF4-58DB-3160C4908146}"/>
          </ac:spMkLst>
        </pc:spChg>
        <pc:spChg chg="mod topLvl">
          <ac:chgData name="영우 손" userId="7f8d08d12355472b" providerId="LiveId" clId="{AF48F5B6-B91F-4C8C-97B5-831F1FC8FA25}" dt="2024-02-12T11:53:31.729" v="70" actId="165"/>
          <ac:spMkLst>
            <pc:docMk/>
            <pc:sldMk cId="67133991" sldId="257"/>
            <ac:spMk id="151" creationId="{59E134FC-1008-C725-804D-1E3285DD3B6E}"/>
          </ac:spMkLst>
        </pc:spChg>
        <pc:spChg chg="del">
          <ac:chgData name="영우 손" userId="7f8d08d12355472b" providerId="LiveId" clId="{AF48F5B6-B91F-4C8C-97B5-831F1FC8FA25}" dt="2024-02-12T11:49:09.587" v="1" actId="478"/>
          <ac:spMkLst>
            <pc:docMk/>
            <pc:sldMk cId="67133991" sldId="257"/>
            <ac:spMk id="153" creationId="{3F312037-E3CD-1D4F-2DA8-E26A1904A428}"/>
          </ac:spMkLst>
        </pc:spChg>
        <pc:spChg chg="del">
          <ac:chgData name="영우 손" userId="7f8d08d12355472b" providerId="LiveId" clId="{AF48F5B6-B91F-4C8C-97B5-831F1FC8FA25}" dt="2024-02-12T11:49:09.587" v="1" actId="478"/>
          <ac:spMkLst>
            <pc:docMk/>
            <pc:sldMk cId="67133991" sldId="257"/>
            <ac:spMk id="154" creationId="{68FD417D-79D4-1B6E-6DED-E172B68F1C22}"/>
          </ac:spMkLst>
        </pc:spChg>
        <pc:spChg chg="mod topLvl">
          <ac:chgData name="영우 손" userId="7f8d08d12355472b" providerId="LiveId" clId="{AF48F5B6-B91F-4C8C-97B5-831F1FC8FA25}" dt="2024-02-12T11:53:31.729" v="70" actId="165"/>
          <ac:spMkLst>
            <pc:docMk/>
            <pc:sldMk cId="67133991" sldId="257"/>
            <ac:spMk id="159" creationId="{1DA53B89-875C-1553-4EF7-CFA3C8003566}"/>
          </ac:spMkLst>
        </pc:spChg>
        <pc:spChg chg="mod topLvl">
          <ac:chgData name="영우 손" userId="7f8d08d12355472b" providerId="LiveId" clId="{AF48F5B6-B91F-4C8C-97B5-831F1FC8FA25}" dt="2024-02-12T11:53:31.729" v="70" actId="165"/>
          <ac:spMkLst>
            <pc:docMk/>
            <pc:sldMk cId="67133991" sldId="257"/>
            <ac:spMk id="163" creationId="{4E8DCF69-37ED-6449-7021-6C6A7848EE65}"/>
          </ac:spMkLst>
        </pc:spChg>
        <pc:spChg chg="mod topLvl">
          <ac:chgData name="영우 손" userId="7f8d08d12355472b" providerId="LiveId" clId="{AF48F5B6-B91F-4C8C-97B5-831F1FC8FA25}" dt="2024-02-12T11:53:31.729" v="70" actId="165"/>
          <ac:spMkLst>
            <pc:docMk/>
            <pc:sldMk cId="67133991" sldId="257"/>
            <ac:spMk id="164" creationId="{91DCF0F3-90B6-1201-AD85-C7FEBB8454BC}"/>
          </ac:spMkLst>
        </pc:spChg>
        <pc:spChg chg="mod">
          <ac:chgData name="영우 손" userId="7f8d08d12355472b" providerId="LiveId" clId="{AF48F5B6-B91F-4C8C-97B5-831F1FC8FA25}" dt="2024-02-12T11:49:25.442" v="7" actId="1076"/>
          <ac:spMkLst>
            <pc:docMk/>
            <pc:sldMk cId="67133991" sldId="257"/>
            <ac:spMk id="170" creationId="{A8234A57-26BD-550A-70A2-C33C0883365F}"/>
          </ac:spMkLst>
        </pc:spChg>
        <pc:spChg chg="del">
          <ac:chgData name="영우 손" userId="7f8d08d12355472b" providerId="LiveId" clId="{AF48F5B6-B91F-4C8C-97B5-831F1FC8FA25}" dt="2024-02-12T11:49:09.587" v="1" actId="478"/>
          <ac:spMkLst>
            <pc:docMk/>
            <pc:sldMk cId="67133991" sldId="257"/>
            <ac:spMk id="173" creationId="{6E5D7408-ADDC-05FC-5248-8C51BA39F344}"/>
          </ac:spMkLst>
        </pc:spChg>
        <pc:spChg chg="mod topLvl">
          <ac:chgData name="영우 손" userId="7f8d08d12355472b" providerId="LiveId" clId="{AF48F5B6-B91F-4C8C-97B5-831F1FC8FA25}" dt="2024-02-12T11:53:31.729" v="70" actId="165"/>
          <ac:spMkLst>
            <pc:docMk/>
            <pc:sldMk cId="67133991" sldId="257"/>
            <ac:spMk id="186" creationId="{32F6F878-1908-9FA4-C085-0F0CCD126DA4}"/>
          </ac:spMkLst>
        </pc:spChg>
        <pc:spChg chg="mod topLvl">
          <ac:chgData name="영우 손" userId="7f8d08d12355472b" providerId="LiveId" clId="{AF48F5B6-B91F-4C8C-97B5-831F1FC8FA25}" dt="2024-02-12T11:53:31.729" v="70" actId="165"/>
          <ac:spMkLst>
            <pc:docMk/>
            <pc:sldMk cId="67133991" sldId="257"/>
            <ac:spMk id="187" creationId="{0CA19931-8CD8-EC95-164A-997FF425D938}"/>
          </ac:spMkLst>
        </pc:spChg>
        <pc:spChg chg="del">
          <ac:chgData name="영우 손" userId="7f8d08d12355472b" providerId="LiveId" clId="{AF48F5B6-B91F-4C8C-97B5-831F1FC8FA25}" dt="2024-02-12T11:49:09.587" v="1" actId="478"/>
          <ac:spMkLst>
            <pc:docMk/>
            <pc:sldMk cId="67133991" sldId="257"/>
            <ac:spMk id="197" creationId="{B12BE505-0474-DD8C-5D47-C6D513E75374}"/>
          </ac:spMkLst>
        </pc:spChg>
        <pc:spChg chg="del mod">
          <ac:chgData name="영우 손" userId="7f8d08d12355472b" providerId="LiveId" clId="{AF48F5B6-B91F-4C8C-97B5-831F1FC8FA25}" dt="2024-02-12T11:49:20.842" v="5" actId="478"/>
          <ac:spMkLst>
            <pc:docMk/>
            <pc:sldMk cId="67133991" sldId="257"/>
            <ac:spMk id="198" creationId="{389BBC3F-7696-B033-B593-C172B5CD069F}"/>
          </ac:spMkLst>
        </pc:spChg>
        <pc:grpChg chg="add del mod">
          <ac:chgData name="영우 손" userId="7f8d08d12355472b" providerId="LiveId" clId="{AF48F5B6-B91F-4C8C-97B5-831F1FC8FA25}" dt="2024-02-12T11:53:31.729" v="70" actId="165"/>
          <ac:grpSpMkLst>
            <pc:docMk/>
            <pc:sldMk cId="67133991" sldId="257"/>
            <ac:grpSpMk id="2" creationId="{DA5A1E7F-49BA-3710-4414-7BA1C887C239}"/>
          </ac:grpSpMkLst>
        </pc:grpChg>
        <pc:grpChg chg="add del mod">
          <ac:chgData name="영우 손" userId="7f8d08d12355472b" providerId="LiveId" clId="{AF48F5B6-B91F-4C8C-97B5-831F1FC8FA25}" dt="2024-02-12T11:54:17.258" v="79" actId="165"/>
          <ac:grpSpMkLst>
            <pc:docMk/>
            <pc:sldMk cId="67133991" sldId="257"/>
            <ac:grpSpMk id="18" creationId="{7DDE66C8-CE11-AA3C-0414-05D3AE14D4BB}"/>
          </ac:grpSpMkLst>
        </pc:grpChg>
        <pc:grpChg chg="add mod">
          <ac:chgData name="영우 손" userId="7f8d08d12355472b" providerId="LiveId" clId="{AF48F5B6-B91F-4C8C-97B5-831F1FC8FA25}" dt="2024-02-12T11:54:59.677" v="82" actId="14100"/>
          <ac:grpSpMkLst>
            <pc:docMk/>
            <pc:sldMk cId="67133991" sldId="257"/>
            <ac:grpSpMk id="19" creationId="{3C5BCB33-5E68-0F0A-89D1-EBBD1DFC32DA}"/>
          </ac:grpSpMkLst>
        </pc:grpChg>
        <pc:grpChg chg="del mod topLvl">
          <ac:chgData name="영우 손" userId="7f8d08d12355472b" providerId="LiveId" clId="{AF48F5B6-B91F-4C8C-97B5-831F1FC8FA25}" dt="2024-02-12T11:53:42.693" v="71" actId="165"/>
          <ac:grpSpMkLst>
            <pc:docMk/>
            <pc:sldMk cId="67133991" sldId="257"/>
            <ac:grpSpMk id="176" creationId="{9027CF3D-1498-7B7D-12CB-165E7CA092E4}"/>
          </ac:grpSpMkLst>
        </pc:grpChg>
        <pc:cxnChg chg="add del mod">
          <ac:chgData name="영우 손" userId="7f8d08d12355472b" providerId="LiveId" clId="{AF48F5B6-B91F-4C8C-97B5-831F1FC8FA25}" dt="2024-02-12T11:52:10.932" v="62" actId="478"/>
          <ac:cxnSpMkLst>
            <pc:docMk/>
            <pc:sldMk cId="67133991" sldId="257"/>
            <ac:cxnSpMk id="7" creationId="{FC03160E-6364-0FFD-BFB5-16D6480C9FB8}"/>
          </ac:cxnSpMkLst>
        </pc:cxnChg>
        <pc:cxnChg chg="add mod">
          <ac:chgData name="영우 손" userId="7f8d08d12355472b" providerId="LiveId" clId="{AF48F5B6-B91F-4C8C-97B5-831F1FC8FA25}" dt="2024-02-12T11:50:38.413" v="29" actId="554"/>
          <ac:cxnSpMkLst>
            <pc:docMk/>
            <pc:sldMk cId="67133991" sldId="257"/>
            <ac:cxnSpMk id="8" creationId="{C0B226E9-F305-6F2B-A991-F1D832633C8D}"/>
          </ac:cxnSpMkLst>
        </pc:cxnChg>
        <pc:cxnChg chg="add mod">
          <ac:chgData name="영우 손" userId="7f8d08d12355472b" providerId="LiveId" clId="{AF48F5B6-B91F-4C8C-97B5-831F1FC8FA25}" dt="2024-02-12T11:51:38.951" v="55" actId="14100"/>
          <ac:cxnSpMkLst>
            <pc:docMk/>
            <pc:sldMk cId="67133991" sldId="257"/>
            <ac:cxnSpMk id="9" creationId="{D003B63C-8A1A-2F2B-94EB-F67F2C275A13}"/>
          </ac:cxnSpMkLst>
        </pc:cxnChg>
        <pc:cxnChg chg="add del mod">
          <ac:chgData name="영우 손" userId="7f8d08d12355472b" providerId="LiveId" clId="{AF48F5B6-B91F-4C8C-97B5-831F1FC8FA25}" dt="2024-02-12T11:52:06.018" v="60" actId="478"/>
          <ac:cxnSpMkLst>
            <pc:docMk/>
            <pc:sldMk cId="67133991" sldId="257"/>
            <ac:cxnSpMk id="10" creationId="{E7246D7E-B3B0-036F-D3F8-028F5C2F7694}"/>
          </ac:cxnSpMkLst>
        </pc:cxnChg>
        <pc:cxnChg chg="add mod">
          <ac:chgData name="영우 손" userId="7f8d08d12355472b" providerId="LiveId" clId="{AF48F5B6-B91F-4C8C-97B5-831F1FC8FA25}" dt="2024-02-12T11:50:47.245" v="31" actId="14100"/>
          <ac:cxnSpMkLst>
            <pc:docMk/>
            <pc:sldMk cId="67133991" sldId="257"/>
            <ac:cxnSpMk id="12" creationId="{6284AE1C-C0AC-A63E-4563-85BDC415EB13}"/>
          </ac:cxnSpMkLst>
        </pc:cxnChg>
        <pc:cxnChg chg="del">
          <ac:chgData name="영우 손" userId="7f8d08d12355472b" providerId="LiveId" clId="{AF48F5B6-B91F-4C8C-97B5-831F1FC8FA25}" dt="2024-02-12T11:49:09.587" v="1" actId="478"/>
          <ac:cxnSpMkLst>
            <pc:docMk/>
            <pc:sldMk cId="67133991" sldId="257"/>
            <ac:cxnSpMk id="87" creationId="{D9458AA7-FEDA-FB7F-C80F-A7BD12F455DF}"/>
          </ac:cxnSpMkLst>
        </pc:cxnChg>
        <pc:cxnChg chg="del">
          <ac:chgData name="영우 손" userId="7f8d08d12355472b" providerId="LiveId" clId="{AF48F5B6-B91F-4C8C-97B5-831F1FC8FA25}" dt="2024-02-12T11:49:09.587" v="1" actId="478"/>
          <ac:cxnSpMkLst>
            <pc:docMk/>
            <pc:sldMk cId="67133991" sldId="257"/>
            <ac:cxnSpMk id="92" creationId="{D2798410-6293-25C5-6EBD-4DB7AE90211E}"/>
          </ac:cxnSpMkLst>
        </pc:cxnChg>
        <pc:cxnChg chg="del">
          <ac:chgData name="영우 손" userId="7f8d08d12355472b" providerId="LiveId" clId="{AF48F5B6-B91F-4C8C-97B5-831F1FC8FA25}" dt="2024-02-12T11:49:09.587" v="1" actId="478"/>
          <ac:cxnSpMkLst>
            <pc:docMk/>
            <pc:sldMk cId="67133991" sldId="257"/>
            <ac:cxnSpMk id="96" creationId="{3D1FC324-0DB1-7637-986F-D6D10D9ACD47}"/>
          </ac:cxnSpMkLst>
        </pc:cxnChg>
        <pc:cxnChg chg="del">
          <ac:chgData name="영우 손" userId="7f8d08d12355472b" providerId="LiveId" clId="{AF48F5B6-B91F-4C8C-97B5-831F1FC8FA25}" dt="2024-02-12T11:49:09.587" v="1" actId="478"/>
          <ac:cxnSpMkLst>
            <pc:docMk/>
            <pc:sldMk cId="67133991" sldId="257"/>
            <ac:cxnSpMk id="101" creationId="{BFEDF399-844A-8CD7-F01A-6F71018703F5}"/>
          </ac:cxnSpMkLst>
        </pc:cxnChg>
        <pc:cxnChg chg="del">
          <ac:chgData name="영우 손" userId="7f8d08d12355472b" providerId="LiveId" clId="{AF48F5B6-B91F-4C8C-97B5-831F1FC8FA25}" dt="2024-02-12T11:49:09.587" v="1" actId="478"/>
          <ac:cxnSpMkLst>
            <pc:docMk/>
            <pc:sldMk cId="67133991" sldId="257"/>
            <ac:cxnSpMk id="102" creationId="{06576759-043A-6EC1-CF7D-E868CA3E11ED}"/>
          </ac:cxnSpMkLst>
        </pc:cxnChg>
        <pc:cxnChg chg="del">
          <ac:chgData name="영우 손" userId="7f8d08d12355472b" providerId="LiveId" clId="{AF48F5B6-B91F-4C8C-97B5-831F1FC8FA25}" dt="2024-02-12T11:49:09.587" v="1" actId="478"/>
          <ac:cxnSpMkLst>
            <pc:docMk/>
            <pc:sldMk cId="67133991" sldId="257"/>
            <ac:cxnSpMk id="122" creationId="{77AD54D3-F3CD-F117-31F5-FB2B91351CEA}"/>
          </ac:cxnSpMkLst>
        </pc:cxnChg>
        <pc:cxnChg chg="del mod">
          <ac:chgData name="영우 손" userId="7f8d08d12355472b" providerId="LiveId" clId="{AF48F5B6-B91F-4C8C-97B5-831F1FC8FA25}" dt="2024-02-12T11:49:09.587" v="1" actId="478"/>
          <ac:cxnSpMkLst>
            <pc:docMk/>
            <pc:sldMk cId="67133991" sldId="257"/>
            <ac:cxnSpMk id="125" creationId="{9599453D-18B5-BF1A-2B4F-F97190FCEB62}"/>
          </ac:cxnSpMkLst>
        </pc:cxnChg>
        <pc:cxnChg chg="del mod">
          <ac:chgData name="영우 손" userId="7f8d08d12355472b" providerId="LiveId" clId="{AF48F5B6-B91F-4C8C-97B5-831F1FC8FA25}" dt="2024-02-12T11:50:32.046" v="26" actId="478"/>
          <ac:cxnSpMkLst>
            <pc:docMk/>
            <pc:sldMk cId="67133991" sldId="257"/>
            <ac:cxnSpMk id="147" creationId="{B0EE7762-897C-B050-81CC-0CC07AF532D2}"/>
          </ac:cxnSpMkLst>
        </pc:cxnChg>
        <pc:cxnChg chg="mod topLvl">
          <ac:chgData name="영우 손" userId="7f8d08d12355472b" providerId="LiveId" clId="{AF48F5B6-B91F-4C8C-97B5-831F1FC8FA25}" dt="2024-02-12T11:53:31.729" v="70" actId="165"/>
          <ac:cxnSpMkLst>
            <pc:docMk/>
            <pc:sldMk cId="67133991" sldId="257"/>
            <ac:cxnSpMk id="149" creationId="{E966ED0D-40BD-7C3D-13CC-BDE64A89FA0D}"/>
          </ac:cxnSpMkLst>
        </pc:cxnChg>
        <pc:cxnChg chg="mod topLvl">
          <ac:chgData name="영우 손" userId="7f8d08d12355472b" providerId="LiveId" clId="{AF48F5B6-B91F-4C8C-97B5-831F1FC8FA25}" dt="2024-02-12T11:53:31.729" v="70" actId="165"/>
          <ac:cxnSpMkLst>
            <pc:docMk/>
            <pc:sldMk cId="67133991" sldId="257"/>
            <ac:cxnSpMk id="152" creationId="{BB8ABE8C-BC4B-FDDB-41EA-03A873B8C1E6}"/>
          </ac:cxnSpMkLst>
        </pc:cxnChg>
        <pc:cxnChg chg="del">
          <ac:chgData name="영우 손" userId="7f8d08d12355472b" providerId="LiveId" clId="{AF48F5B6-B91F-4C8C-97B5-831F1FC8FA25}" dt="2024-02-12T11:49:09.587" v="1" actId="478"/>
          <ac:cxnSpMkLst>
            <pc:docMk/>
            <pc:sldMk cId="67133991" sldId="257"/>
            <ac:cxnSpMk id="155" creationId="{A8E2CFAA-8498-260D-92B8-67BA4690A6A5}"/>
          </ac:cxnSpMkLst>
        </pc:cxnChg>
        <pc:cxnChg chg="del">
          <ac:chgData name="영우 손" userId="7f8d08d12355472b" providerId="LiveId" clId="{AF48F5B6-B91F-4C8C-97B5-831F1FC8FA25}" dt="2024-02-12T11:49:09.587" v="1" actId="478"/>
          <ac:cxnSpMkLst>
            <pc:docMk/>
            <pc:sldMk cId="67133991" sldId="257"/>
            <ac:cxnSpMk id="156" creationId="{DABCCE57-D14D-5969-7847-DED7276FF790}"/>
          </ac:cxnSpMkLst>
        </pc:cxnChg>
        <pc:cxnChg chg="mod topLvl">
          <ac:chgData name="영우 손" userId="7f8d08d12355472b" providerId="LiveId" clId="{AF48F5B6-B91F-4C8C-97B5-831F1FC8FA25}" dt="2024-02-12T11:53:31.729" v="70" actId="165"/>
          <ac:cxnSpMkLst>
            <pc:docMk/>
            <pc:sldMk cId="67133991" sldId="257"/>
            <ac:cxnSpMk id="157" creationId="{B7A33A7D-167B-6304-ADC2-66CFB3ABC715}"/>
          </ac:cxnSpMkLst>
        </pc:cxnChg>
        <pc:cxnChg chg="mod topLvl">
          <ac:chgData name="영우 손" userId="7f8d08d12355472b" providerId="LiveId" clId="{AF48F5B6-B91F-4C8C-97B5-831F1FC8FA25}" dt="2024-02-12T11:53:31.729" v="70" actId="165"/>
          <ac:cxnSpMkLst>
            <pc:docMk/>
            <pc:sldMk cId="67133991" sldId="257"/>
            <ac:cxnSpMk id="158" creationId="{ABF587D4-CCA3-78B9-FD0E-E931E7E827D6}"/>
          </ac:cxnSpMkLst>
        </pc:cxnChg>
        <pc:cxnChg chg="mod topLvl">
          <ac:chgData name="영우 손" userId="7f8d08d12355472b" providerId="LiveId" clId="{AF48F5B6-B91F-4C8C-97B5-831F1FC8FA25}" dt="2024-02-12T11:53:31.729" v="70" actId="165"/>
          <ac:cxnSpMkLst>
            <pc:docMk/>
            <pc:sldMk cId="67133991" sldId="257"/>
            <ac:cxnSpMk id="160" creationId="{D40FB9FD-E284-E61C-366E-69C89EF4B15B}"/>
          </ac:cxnSpMkLst>
        </pc:cxnChg>
        <pc:cxnChg chg="mod topLvl">
          <ac:chgData name="영우 손" userId="7f8d08d12355472b" providerId="LiveId" clId="{AF48F5B6-B91F-4C8C-97B5-831F1FC8FA25}" dt="2024-02-12T11:53:31.729" v="70" actId="165"/>
          <ac:cxnSpMkLst>
            <pc:docMk/>
            <pc:sldMk cId="67133991" sldId="257"/>
            <ac:cxnSpMk id="161" creationId="{57DAD94D-340D-806A-06FC-A5592231FC33}"/>
          </ac:cxnSpMkLst>
        </pc:cxnChg>
        <pc:cxnChg chg="mod topLvl">
          <ac:chgData name="영우 손" userId="7f8d08d12355472b" providerId="LiveId" clId="{AF48F5B6-B91F-4C8C-97B5-831F1FC8FA25}" dt="2024-02-12T11:53:31.729" v="70" actId="165"/>
          <ac:cxnSpMkLst>
            <pc:docMk/>
            <pc:sldMk cId="67133991" sldId="257"/>
            <ac:cxnSpMk id="162" creationId="{95430C63-4ECC-DB03-6623-DC14888027E8}"/>
          </ac:cxnSpMkLst>
        </pc:cxnChg>
        <pc:cxnChg chg="mod topLvl">
          <ac:chgData name="영우 손" userId="7f8d08d12355472b" providerId="LiveId" clId="{AF48F5B6-B91F-4C8C-97B5-831F1FC8FA25}" dt="2024-02-12T11:53:31.729" v="70" actId="165"/>
          <ac:cxnSpMkLst>
            <pc:docMk/>
            <pc:sldMk cId="67133991" sldId="257"/>
            <ac:cxnSpMk id="165" creationId="{06D30B76-1350-70E7-1E5E-3B7ADA33CD68}"/>
          </ac:cxnSpMkLst>
        </pc:cxnChg>
        <pc:cxnChg chg="del">
          <ac:chgData name="영우 손" userId="7f8d08d12355472b" providerId="LiveId" clId="{AF48F5B6-B91F-4C8C-97B5-831F1FC8FA25}" dt="2024-02-12T11:49:09.587" v="1" actId="478"/>
          <ac:cxnSpMkLst>
            <pc:docMk/>
            <pc:sldMk cId="67133991" sldId="257"/>
            <ac:cxnSpMk id="172" creationId="{879EEF52-B10E-F0A0-6DA4-AD6F923CF31E}"/>
          </ac:cxnSpMkLst>
        </pc:cxnChg>
        <pc:cxnChg chg="mod topLvl">
          <ac:chgData name="영우 손" userId="7f8d08d12355472b" providerId="LiveId" clId="{AF48F5B6-B91F-4C8C-97B5-831F1FC8FA25}" dt="2024-02-12T11:53:31.729" v="70" actId="165"/>
          <ac:cxnSpMkLst>
            <pc:docMk/>
            <pc:sldMk cId="67133991" sldId="257"/>
            <ac:cxnSpMk id="188" creationId="{82E8500A-900D-3725-B09E-92ED0D922667}"/>
          </ac:cxnSpMkLst>
        </pc:cxnChg>
        <pc:cxnChg chg="del mod">
          <ac:chgData name="영우 손" userId="7f8d08d12355472b" providerId="LiveId" clId="{AF48F5B6-B91F-4C8C-97B5-831F1FC8FA25}" dt="2024-02-12T11:49:09.587" v="1" actId="478"/>
          <ac:cxnSpMkLst>
            <pc:docMk/>
            <pc:sldMk cId="67133991" sldId="257"/>
            <ac:cxnSpMk id="199" creationId="{FD0454ED-E039-B0EC-72CC-183908B9D972}"/>
          </ac:cxnSpMkLst>
        </pc:cxnChg>
      </pc:sldChg>
      <pc:sldChg chg="modSp add mod">
        <pc:chgData name="영우 손" userId="7f8d08d12355472b" providerId="LiveId" clId="{AF48F5B6-B91F-4C8C-97B5-831F1FC8FA25}" dt="2024-02-12T11:58:09.454" v="179" actId="207"/>
        <pc:sldMkLst>
          <pc:docMk/>
          <pc:sldMk cId="2113736707" sldId="258"/>
        </pc:sldMkLst>
        <pc:spChg chg="mod">
          <ac:chgData name="영우 손" userId="7f8d08d12355472b" providerId="LiveId" clId="{AF48F5B6-B91F-4C8C-97B5-831F1FC8FA25}" dt="2024-02-12T11:57:45.855" v="146" actId="207"/>
          <ac:spMkLst>
            <pc:docMk/>
            <pc:sldMk cId="2113736707" sldId="258"/>
            <ac:spMk id="3" creationId="{8B1DD8BF-C929-DEFB-B608-E5B7671CD409}"/>
          </ac:spMkLst>
        </pc:spChg>
        <pc:spChg chg="mod">
          <ac:chgData name="영우 손" userId="7f8d08d12355472b" providerId="LiveId" clId="{AF48F5B6-B91F-4C8C-97B5-831F1FC8FA25}" dt="2024-02-12T11:57:45.855" v="146" actId="207"/>
          <ac:spMkLst>
            <pc:docMk/>
            <pc:sldMk cId="2113736707" sldId="258"/>
            <ac:spMk id="4" creationId="{80290919-EF8C-0126-BAC1-AD7BA66F7257}"/>
          </ac:spMkLst>
        </pc:spChg>
        <pc:spChg chg="mod">
          <ac:chgData name="영우 손" userId="7f8d08d12355472b" providerId="LiveId" clId="{AF48F5B6-B91F-4C8C-97B5-831F1FC8FA25}" dt="2024-02-12T11:57:45.855" v="146" actId="207"/>
          <ac:spMkLst>
            <pc:docMk/>
            <pc:sldMk cId="2113736707" sldId="258"/>
            <ac:spMk id="28" creationId="{AA2BEF76-FF0D-345B-58DA-3C71FF309FA9}"/>
          </ac:spMkLst>
        </pc:spChg>
        <pc:spChg chg="mod">
          <ac:chgData name="영우 손" userId="7f8d08d12355472b" providerId="LiveId" clId="{AF48F5B6-B91F-4C8C-97B5-831F1FC8FA25}" dt="2024-02-12T11:58:09.454" v="179" actId="207"/>
          <ac:spMkLst>
            <pc:docMk/>
            <pc:sldMk cId="2113736707" sldId="258"/>
            <ac:spMk id="146" creationId="{F4CCE077-0F59-9257-90E9-23F6C0928912}"/>
          </ac:spMkLst>
        </pc:spChg>
        <pc:spChg chg="mod">
          <ac:chgData name="영우 손" userId="7f8d08d12355472b" providerId="LiveId" clId="{AF48F5B6-B91F-4C8C-97B5-831F1FC8FA25}" dt="2024-02-12T11:58:09.454" v="179" actId="207"/>
          <ac:spMkLst>
            <pc:docMk/>
            <pc:sldMk cId="2113736707" sldId="258"/>
            <ac:spMk id="150" creationId="{E0145E02-1430-7855-6254-D0D0EF1E6105}"/>
          </ac:spMkLst>
        </pc:spChg>
        <pc:grpChg chg="mod">
          <ac:chgData name="영우 손" userId="7f8d08d12355472b" providerId="LiveId" clId="{AF48F5B6-B91F-4C8C-97B5-831F1FC8FA25}" dt="2024-02-12T11:57:45.855" v="146" actId="207"/>
          <ac:grpSpMkLst>
            <pc:docMk/>
            <pc:sldMk cId="2113736707" sldId="258"/>
            <ac:grpSpMk id="19" creationId="{CA1C75E5-391A-8F8F-46CF-C1B44F8BF14A}"/>
          </ac:grpSpMkLst>
        </pc:grpChg>
      </pc:sldChg>
      <pc:sldChg chg="addSp delSp modSp add mod">
        <pc:chgData name="영우 손" userId="7f8d08d12355472b" providerId="LiveId" clId="{AF48F5B6-B91F-4C8C-97B5-831F1FC8FA25}" dt="2024-02-19T14:13:23.219" v="366" actId="1076"/>
        <pc:sldMkLst>
          <pc:docMk/>
          <pc:sldMk cId="2464989299" sldId="259"/>
        </pc:sldMkLst>
        <pc:spChg chg="add del mod">
          <ac:chgData name="영우 손" userId="7f8d08d12355472b" providerId="LiveId" clId="{AF48F5B6-B91F-4C8C-97B5-831F1FC8FA25}" dt="2024-02-19T14:09:46.754" v="209" actId="478"/>
          <ac:spMkLst>
            <pc:docMk/>
            <pc:sldMk cId="2464989299" sldId="259"/>
            <ac:spMk id="2" creationId="{B27FB360-4606-6A29-8156-2DEFAC5C8EE5}"/>
          </ac:spMkLst>
        </pc:spChg>
        <pc:spChg chg="mod topLvl">
          <ac:chgData name="영우 손" userId="7f8d08d12355472b" providerId="LiveId" clId="{AF48F5B6-B91F-4C8C-97B5-831F1FC8FA25}" dt="2024-02-19T14:09:45.294" v="208" actId="165"/>
          <ac:spMkLst>
            <pc:docMk/>
            <pc:sldMk cId="2464989299" sldId="259"/>
            <ac:spMk id="3" creationId="{72D4B493-A134-6763-DA1F-276C4BBD773B}"/>
          </ac:spMkLst>
        </pc:spChg>
        <pc:spChg chg="mod topLvl">
          <ac:chgData name="영우 손" userId="7f8d08d12355472b" providerId="LiveId" clId="{AF48F5B6-B91F-4C8C-97B5-831F1FC8FA25}" dt="2024-02-19T14:09:45.294" v="208" actId="165"/>
          <ac:spMkLst>
            <pc:docMk/>
            <pc:sldMk cId="2464989299" sldId="259"/>
            <ac:spMk id="4" creationId="{9AE02F6E-E164-CB21-72FC-32F32EEABAF6}"/>
          </ac:spMkLst>
        </pc:spChg>
        <pc:spChg chg="add del mod">
          <ac:chgData name="영우 손" userId="7f8d08d12355472b" providerId="LiveId" clId="{AF48F5B6-B91F-4C8C-97B5-831F1FC8FA25}" dt="2024-02-19T14:11:48.977" v="351" actId="478"/>
          <ac:spMkLst>
            <pc:docMk/>
            <pc:sldMk cId="2464989299" sldId="259"/>
            <ac:spMk id="5" creationId="{735AEA89-0D9B-7A23-CBE8-2381CC665121}"/>
          </ac:spMkLst>
        </pc:spChg>
        <pc:spChg chg="add mod">
          <ac:chgData name="영우 손" userId="7f8d08d12355472b" providerId="LiveId" clId="{AF48F5B6-B91F-4C8C-97B5-831F1FC8FA25}" dt="2024-02-19T14:11:05.868" v="293" actId="208"/>
          <ac:spMkLst>
            <pc:docMk/>
            <pc:sldMk cId="2464989299" sldId="259"/>
            <ac:spMk id="6" creationId="{789A10AD-318D-5A2E-5DB6-41FF9C475DE3}"/>
          </ac:spMkLst>
        </pc:spChg>
        <pc:spChg chg="add mod">
          <ac:chgData name="영우 손" userId="7f8d08d12355472b" providerId="LiveId" clId="{AF48F5B6-B91F-4C8C-97B5-831F1FC8FA25}" dt="2024-02-19T14:12:09.362" v="357" actId="208"/>
          <ac:spMkLst>
            <pc:docMk/>
            <pc:sldMk cId="2464989299" sldId="259"/>
            <ac:spMk id="7" creationId="{FEA01E0A-F9C2-E82D-B5D3-68C72C0B0EC7}"/>
          </ac:spMkLst>
        </pc:spChg>
        <pc:spChg chg="add mod">
          <ac:chgData name="영우 손" userId="7f8d08d12355472b" providerId="LiveId" clId="{AF48F5B6-B91F-4C8C-97B5-831F1FC8FA25}" dt="2024-02-19T14:11:54.912" v="353" actId="1076"/>
          <ac:spMkLst>
            <pc:docMk/>
            <pc:sldMk cId="2464989299" sldId="259"/>
            <ac:spMk id="8" creationId="{A3016A9E-9281-51E5-0A78-D39AD7ABEC00}"/>
          </ac:spMkLst>
        </pc:spChg>
        <pc:spChg chg="add mod">
          <ac:chgData name="영우 손" userId="7f8d08d12355472b" providerId="LiveId" clId="{AF48F5B6-B91F-4C8C-97B5-831F1FC8FA25}" dt="2024-02-19T14:12:06.050" v="356" actId="208"/>
          <ac:spMkLst>
            <pc:docMk/>
            <pc:sldMk cId="2464989299" sldId="259"/>
            <ac:spMk id="9" creationId="{866989D6-7865-475B-FA93-ACD2F8FBFF00}"/>
          </ac:spMkLst>
        </pc:spChg>
        <pc:spChg chg="add mod">
          <ac:chgData name="영우 손" userId="7f8d08d12355472b" providerId="LiveId" clId="{AF48F5B6-B91F-4C8C-97B5-831F1FC8FA25}" dt="2024-02-19T14:12:52.485" v="359" actId="1076"/>
          <ac:spMkLst>
            <pc:docMk/>
            <pc:sldMk cId="2464989299" sldId="259"/>
            <ac:spMk id="10" creationId="{1F0E9C54-E3F0-7843-AEF0-3A6E347E3E7C}"/>
          </ac:spMkLst>
        </pc:spChg>
        <pc:spChg chg="add mod">
          <ac:chgData name="영우 손" userId="7f8d08d12355472b" providerId="LiveId" clId="{AF48F5B6-B91F-4C8C-97B5-831F1FC8FA25}" dt="2024-02-19T14:13:02.139" v="361" actId="1076"/>
          <ac:spMkLst>
            <pc:docMk/>
            <pc:sldMk cId="2464989299" sldId="259"/>
            <ac:spMk id="11" creationId="{32AF7E2E-DB00-8552-DB7D-67587BB39253}"/>
          </ac:spMkLst>
        </pc:spChg>
        <pc:spChg chg="add mod">
          <ac:chgData name="영우 손" userId="7f8d08d12355472b" providerId="LiveId" clId="{AF48F5B6-B91F-4C8C-97B5-831F1FC8FA25}" dt="2024-02-19T14:13:13.265" v="364" actId="14100"/>
          <ac:spMkLst>
            <pc:docMk/>
            <pc:sldMk cId="2464989299" sldId="259"/>
            <ac:spMk id="12" creationId="{9B70F47C-4505-30C9-A460-AA459A82BF12}"/>
          </ac:spMkLst>
        </pc:spChg>
        <pc:spChg chg="add mod">
          <ac:chgData name="영우 손" userId="7f8d08d12355472b" providerId="LiveId" clId="{AF48F5B6-B91F-4C8C-97B5-831F1FC8FA25}" dt="2024-02-19T14:13:23.219" v="366" actId="1076"/>
          <ac:spMkLst>
            <pc:docMk/>
            <pc:sldMk cId="2464989299" sldId="259"/>
            <ac:spMk id="13" creationId="{B27736D4-CCC7-AECF-C594-F61BE1FE6D5B}"/>
          </ac:spMkLst>
        </pc:spChg>
        <pc:spChg chg="add del mod topLvl">
          <ac:chgData name="영우 손" userId="7f8d08d12355472b" providerId="LiveId" clId="{AF48F5B6-B91F-4C8C-97B5-831F1FC8FA25}" dt="2024-02-19T14:09:45.294" v="208" actId="165"/>
          <ac:spMkLst>
            <pc:docMk/>
            <pc:sldMk cId="2464989299" sldId="259"/>
            <ac:spMk id="28" creationId="{B39D81F5-795D-CDE0-ADDB-2FA923374552}"/>
          </ac:spMkLst>
        </pc:spChg>
        <pc:spChg chg="add del">
          <ac:chgData name="영우 손" userId="7f8d08d12355472b" providerId="LiveId" clId="{AF48F5B6-B91F-4C8C-97B5-831F1FC8FA25}" dt="2024-02-19T14:08:47.038" v="188" actId="478"/>
          <ac:spMkLst>
            <pc:docMk/>
            <pc:sldMk cId="2464989299" sldId="259"/>
            <ac:spMk id="131" creationId="{6BFD6804-2A58-66CE-0211-01BC408E9542}"/>
          </ac:spMkLst>
        </pc:spChg>
        <pc:spChg chg="add del">
          <ac:chgData name="영우 손" userId="7f8d08d12355472b" providerId="LiveId" clId="{AF48F5B6-B91F-4C8C-97B5-831F1FC8FA25}" dt="2024-02-19T14:08:47.808" v="190" actId="478"/>
          <ac:spMkLst>
            <pc:docMk/>
            <pc:sldMk cId="2464989299" sldId="259"/>
            <ac:spMk id="132" creationId="{CC45B11C-BDBB-988A-F887-9D13765DBB18}"/>
          </ac:spMkLst>
        </pc:spChg>
        <pc:spChg chg="add del">
          <ac:chgData name="영우 손" userId="7f8d08d12355472b" providerId="LiveId" clId="{AF48F5B6-B91F-4C8C-97B5-831F1FC8FA25}" dt="2024-02-19T14:08:47.319" v="189" actId="478"/>
          <ac:spMkLst>
            <pc:docMk/>
            <pc:sldMk cId="2464989299" sldId="259"/>
            <ac:spMk id="145" creationId="{7E9EE6F9-BE6D-8CEA-3530-454350568D14}"/>
          </ac:spMkLst>
        </pc:spChg>
        <pc:spChg chg="del">
          <ac:chgData name="영우 손" userId="7f8d08d12355472b" providerId="LiveId" clId="{AF48F5B6-B91F-4C8C-97B5-831F1FC8FA25}" dt="2024-02-19T14:07:17.315" v="181" actId="478"/>
          <ac:spMkLst>
            <pc:docMk/>
            <pc:sldMk cId="2464989299" sldId="259"/>
            <ac:spMk id="173" creationId="{9C476CED-0265-F9A1-5F44-B4868527B36C}"/>
          </ac:spMkLst>
        </pc:spChg>
        <pc:grpChg chg="add del mod">
          <ac:chgData name="영우 손" userId="7f8d08d12355472b" providerId="LiveId" clId="{AF48F5B6-B91F-4C8C-97B5-831F1FC8FA25}" dt="2024-02-19T14:09:45.294" v="208" actId="165"/>
          <ac:grpSpMkLst>
            <pc:docMk/>
            <pc:sldMk cId="2464989299" sldId="259"/>
            <ac:grpSpMk id="176" creationId="{3782A391-465C-CC1D-1FA7-BE4AB79C4362}"/>
          </ac:grpSpMkLst>
        </pc:grpChg>
        <pc:cxnChg chg="del">
          <ac:chgData name="영우 손" userId="7f8d08d12355472b" providerId="LiveId" clId="{AF48F5B6-B91F-4C8C-97B5-831F1FC8FA25}" dt="2024-02-19T14:07:17.721" v="182" actId="478"/>
          <ac:cxnSpMkLst>
            <pc:docMk/>
            <pc:sldMk cId="2464989299" sldId="259"/>
            <ac:cxnSpMk id="172" creationId="{2C29D931-98A0-5E46-4ECB-DC04D3DEF0EC}"/>
          </ac:cxnSpMkLst>
        </pc:cxnChg>
      </pc:sldChg>
      <pc:sldChg chg="addSp delSp modSp add mod">
        <pc:chgData name="영우 손" userId="7f8d08d12355472b" providerId="LiveId" clId="{AF48F5B6-B91F-4C8C-97B5-831F1FC8FA25}" dt="2024-02-20T02:59:07.596" v="1050" actId="693"/>
        <pc:sldMkLst>
          <pc:docMk/>
          <pc:sldMk cId="624892952" sldId="260"/>
        </pc:sldMkLst>
        <pc:spChg chg="add mod ord topLvl">
          <ac:chgData name="영우 손" userId="7f8d08d12355472b" providerId="LiveId" clId="{AF48F5B6-B91F-4C8C-97B5-831F1FC8FA25}" dt="2024-02-20T02:59:07.596" v="1050" actId="693"/>
          <ac:spMkLst>
            <pc:docMk/>
            <pc:sldMk cId="624892952" sldId="260"/>
            <ac:spMk id="2" creationId="{A5BB1EC4-B678-778B-C30E-C7177DE4C7C9}"/>
          </ac:spMkLst>
        </pc:spChg>
        <pc:spChg chg="add del mod">
          <ac:chgData name="영우 손" userId="7f8d08d12355472b" providerId="LiveId" clId="{AF48F5B6-B91F-4C8C-97B5-831F1FC8FA25}" dt="2024-02-20T02:50:45.806" v="989" actId="478"/>
          <ac:spMkLst>
            <pc:docMk/>
            <pc:sldMk cId="624892952" sldId="260"/>
            <ac:spMk id="3" creationId="{163FB01E-53EA-DA31-1402-4290A367D507}"/>
          </ac:spMkLst>
        </pc:spChg>
        <pc:spChg chg="add mod">
          <ac:chgData name="영우 손" userId="7f8d08d12355472b" providerId="LiveId" clId="{AF48F5B6-B91F-4C8C-97B5-831F1FC8FA25}" dt="2024-02-20T02:46:10.198" v="898" actId="571"/>
          <ac:spMkLst>
            <pc:docMk/>
            <pc:sldMk cId="624892952" sldId="260"/>
            <ac:spMk id="4" creationId="{3CBF59FE-370E-A0BD-28F8-0E9130CB91AD}"/>
          </ac:spMkLst>
        </pc:spChg>
        <pc:spChg chg="add mod ord topLvl">
          <ac:chgData name="영우 손" userId="7f8d08d12355472b" providerId="LiveId" clId="{AF48F5B6-B91F-4C8C-97B5-831F1FC8FA25}" dt="2024-02-20T02:59:07.596" v="1050" actId="693"/>
          <ac:spMkLst>
            <pc:docMk/>
            <pc:sldMk cId="624892952" sldId="260"/>
            <ac:spMk id="5" creationId="{5C95F04A-A129-809D-19FD-CDE4EF43E1E8}"/>
          </ac:spMkLst>
        </pc:spChg>
        <pc:spChg chg="add mod topLvl">
          <ac:chgData name="영우 손" userId="7f8d08d12355472b" providerId="LiveId" clId="{AF48F5B6-B91F-4C8C-97B5-831F1FC8FA25}" dt="2024-02-20T02:59:07.596" v="1050" actId="693"/>
          <ac:spMkLst>
            <pc:docMk/>
            <pc:sldMk cId="624892952" sldId="260"/>
            <ac:spMk id="6" creationId="{14F42E2B-1602-7DD5-3688-034AE16648D1}"/>
          </ac:spMkLst>
        </pc:spChg>
        <pc:spChg chg="add mod topLvl">
          <ac:chgData name="영우 손" userId="7f8d08d12355472b" providerId="LiveId" clId="{AF48F5B6-B91F-4C8C-97B5-831F1FC8FA25}" dt="2024-02-20T02:59:07.596" v="1050" actId="693"/>
          <ac:spMkLst>
            <pc:docMk/>
            <pc:sldMk cId="624892952" sldId="260"/>
            <ac:spMk id="7" creationId="{B7803FAE-C6A8-DAF0-92BD-B2217311DBCE}"/>
          </ac:spMkLst>
        </pc:spChg>
        <pc:spChg chg="add mod topLvl">
          <ac:chgData name="영우 손" userId="7f8d08d12355472b" providerId="LiveId" clId="{AF48F5B6-B91F-4C8C-97B5-831F1FC8FA25}" dt="2024-02-20T02:59:07.596" v="1050" actId="693"/>
          <ac:spMkLst>
            <pc:docMk/>
            <pc:sldMk cId="624892952" sldId="260"/>
            <ac:spMk id="8" creationId="{50A96757-8AB5-8296-889A-0E301E0E095D}"/>
          </ac:spMkLst>
        </pc:spChg>
        <pc:spChg chg="del mod topLvl">
          <ac:chgData name="영우 손" userId="7f8d08d12355472b" providerId="LiveId" clId="{AF48F5B6-B91F-4C8C-97B5-831F1FC8FA25}" dt="2024-02-20T02:53:22.301" v="1021" actId="478"/>
          <ac:spMkLst>
            <pc:docMk/>
            <pc:sldMk cId="624892952" sldId="260"/>
            <ac:spMk id="9" creationId="{F97C2E8C-6543-5B8C-5E9C-DBAB7352A165}"/>
          </ac:spMkLst>
        </pc:spChg>
        <pc:spChg chg="mod topLvl">
          <ac:chgData name="영우 손" userId="7f8d08d12355472b" providerId="LiveId" clId="{AF48F5B6-B91F-4C8C-97B5-831F1FC8FA25}" dt="2024-02-20T02:59:07.596" v="1050" actId="693"/>
          <ac:spMkLst>
            <pc:docMk/>
            <pc:sldMk cId="624892952" sldId="260"/>
            <ac:spMk id="12" creationId="{E87CADF4-63D0-C885-6AA6-AABFA53BB793}"/>
          </ac:spMkLst>
        </pc:spChg>
        <pc:spChg chg="del mod topLvl">
          <ac:chgData name="영우 손" userId="7f8d08d12355472b" providerId="LiveId" clId="{AF48F5B6-B91F-4C8C-97B5-831F1FC8FA25}" dt="2024-02-20T02:53:47.409" v="1023" actId="478"/>
          <ac:spMkLst>
            <pc:docMk/>
            <pc:sldMk cId="624892952" sldId="260"/>
            <ac:spMk id="13" creationId="{482BD17B-0874-FBC5-91C8-4EAB01A21285}"/>
          </ac:spMkLst>
        </pc:spChg>
        <pc:spChg chg="mod topLvl">
          <ac:chgData name="영우 손" userId="7f8d08d12355472b" providerId="LiveId" clId="{AF48F5B6-B91F-4C8C-97B5-831F1FC8FA25}" dt="2024-02-20T02:59:07.596" v="1050" actId="693"/>
          <ac:spMkLst>
            <pc:docMk/>
            <pc:sldMk cId="624892952" sldId="260"/>
            <ac:spMk id="14" creationId="{70F7A881-7C3F-2BBD-3587-85454951DD76}"/>
          </ac:spMkLst>
        </pc:spChg>
        <pc:spChg chg="mod topLvl">
          <ac:chgData name="영우 손" userId="7f8d08d12355472b" providerId="LiveId" clId="{AF48F5B6-B91F-4C8C-97B5-831F1FC8FA25}" dt="2024-02-20T02:59:07.596" v="1050" actId="693"/>
          <ac:spMkLst>
            <pc:docMk/>
            <pc:sldMk cId="624892952" sldId="260"/>
            <ac:spMk id="15" creationId="{EE494140-5331-38D7-BAAF-D3E6C85A40E7}"/>
          </ac:spMkLst>
        </pc:spChg>
        <pc:spChg chg="mod topLvl">
          <ac:chgData name="영우 손" userId="7f8d08d12355472b" providerId="LiveId" clId="{AF48F5B6-B91F-4C8C-97B5-831F1FC8FA25}" dt="2024-02-20T02:59:07.596" v="1050" actId="693"/>
          <ac:spMkLst>
            <pc:docMk/>
            <pc:sldMk cId="624892952" sldId="260"/>
            <ac:spMk id="16" creationId="{1B9C6B1C-3CB6-BF76-4CFD-7D888321FEF1}"/>
          </ac:spMkLst>
        </pc:spChg>
        <pc:spChg chg="mod topLvl">
          <ac:chgData name="영우 손" userId="7f8d08d12355472b" providerId="LiveId" clId="{AF48F5B6-B91F-4C8C-97B5-831F1FC8FA25}" dt="2024-02-20T02:59:07.596" v="1050" actId="693"/>
          <ac:spMkLst>
            <pc:docMk/>
            <pc:sldMk cId="624892952" sldId="260"/>
            <ac:spMk id="17" creationId="{56280AE5-8AC6-8DA0-A999-5A94BD5B7CDF}"/>
          </ac:spMkLst>
        </pc:spChg>
        <pc:spChg chg="add mod">
          <ac:chgData name="영우 손" userId="7f8d08d12355472b" providerId="LiveId" clId="{AF48F5B6-B91F-4C8C-97B5-831F1FC8FA25}" dt="2024-02-20T02:46:10.198" v="898" actId="571"/>
          <ac:spMkLst>
            <pc:docMk/>
            <pc:sldMk cId="624892952" sldId="260"/>
            <ac:spMk id="18" creationId="{AEC145CE-90C5-E9B9-D8DC-CFC8996C663C}"/>
          </ac:spMkLst>
        </pc:spChg>
        <pc:spChg chg="del mod ord topLvl">
          <ac:chgData name="영우 손" userId="7f8d08d12355472b" providerId="LiveId" clId="{AF48F5B6-B91F-4C8C-97B5-831F1FC8FA25}" dt="2024-02-20T02:51:18.909" v="991" actId="478"/>
          <ac:spMkLst>
            <pc:docMk/>
            <pc:sldMk cId="624892952" sldId="260"/>
            <ac:spMk id="19" creationId="{E4BB979F-C755-1FAC-D956-B7EB9AD8CAEA}"/>
          </ac:spMkLst>
        </pc:spChg>
        <pc:spChg chg="add del mod ord topLvl">
          <ac:chgData name="영우 손" userId="7f8d08d12355472b" providerId="LiveId" clId="{AF48F5B6-B91F-4C8C-97B5-831F1FC8FA25}" dt="2024-02-20T02:47:45.814" v="939" actId="478"/>
          <ac:spMkLst>
            <pc:docMk/>
            <pc:sldMk cId="624892952" sldId="260"/>
            <ac:spMk id="20" creationId="{F25F8D8B-E190-550F-E026-AC69D5A1FD7D}"/>
          </ac:spMkLst>
        </pc:spChg>
        <pc:spChg chg="del mod">
          <ac:chgData name="영우 손" userId="7f8d08d12355472b" providerId="LiveId" clId="{AF48F5B6-B91F-4C8C-97B5-831F1FC8FA25}" dt="2024-02-19T14:23:27.345" v="666" actId="478"/>
          <ac:spMkLst>
            <pc:docMk/>
            <pc:sldMk cId="624892952" sldId="260"/>
            <ac:spMk id="21" creationId="{50733464-9008-05FD-928E-B5DC90D7C075}"/>
          </ac:spMkLst>
        </pc:spChg>
        <pc:spChg chg="mod">
          <ac:chgData name="영우 손" userId="7f8d08d12355472b" providerId="LiveId" clId="{AF48F5B6-B91F-4C8C-97B5-831F1FC8FA25}" dt="2024-02-20T02:46:30.126" v="904"/>
          <ac:spMkLst>
            <pc:docMk/>
            <pc:sldMk cId="624892952" sldId="260"/>
            <ac:spMk id="22" creationId="{3A29AC2D-A2B6-CC4A-F4F9-1AF6A5F5C804}"/>
          </ac:spMkLst>
        </pc:spChg>
        <pc:spChg chg="del mod">
          <ac:chgData name="영우 손" userId="7f8d08d12355472b" providerId="LiveId" clId="{AF48F5B6-B91F-4C8C-97B5-831F1FC8FA25}" dt="2024-02-19T14:23:21.360" v="662" actId="478"/>
          <ac:spMkLst>
            <pc:docMk/>
            <pc:sldMk cId="624892952" sldId="260"/>
            <ac:spMk id="22" creationId="{47A44D9D-C31E-78D9-6773-B4BA60E1C010}"/>
          </ac:spMkLst>
        </pc:spChg>
        <pc:spChg chg="del mod">
          <ac:chgData name="영우 손" userId="7f8d08d12355472b" providerId="LiveId" clId="{AF48F5B6-B91F-4C8C-97B5-831F1FC8FA25}" dt="2024-02-19T14:23:22.604" v="663" actId="478"/>
          <ac:spMkLst>
            <pc:docMk/>
            <pc:sldMk cId="624892952" sldId="260"/>
            <ac:spMk id="23" creationId="{B94413D5-3EB2-EA6F-EE6D-C4305F26F7B0}"/>
          </ac:spMkLst>
        </pc:spChg>
        <pc:spChg chg="del mod">
          <ac:chgData name="영우 손" userId="7f8d08d12355472b" providerId="LiveId" clId="{AF48F5B6-B91F-4C8C-97B5-831F1FC8FA25}" dt="2024-02-20T02:49:39.460" v="975" actId="478"/>
          <ac:spMkLst>
            <pc:docMk/>
            <pc:sldMk cId="624892952" sldId="260"/>
            <ac:spMk id="23" creationId="{BA22579F-1C99-FBDA-7041-D5B739EFA0A3}"/>
          </ac:spMkLst>
        </pc:spChg>
        <pc:spChg chg="mod">
          <ac:chgData name="영우 손" userId="7f8d08d12355472b" providerId="LiveId" clId="{AF48F5B6-B91F-4C8C-97B5-831F1FC8FA25}" dt="2024-02-20T02:49:15.196" v="971" actId="1582"/>
          <ac:spMkLst>
            <pc:docMk/>
            <pc:sldMk cId="624892952" sldId="260"/>
            <ac:spMk id="24" creationId="{3DE3A15D-CA40-2BD7-C851-A5BFA8B1AA30}"/>
          </ac:spMkLst>
        </pc:spChg>
        <pc:spChg chg="del mod">
          <ac:chgData name="영우 손" userId="7f8d08d12355472b" providerId="LiveId" clId="{AF48F5B6-B91F-4C8C-97B5-831F1FC8FA25}" dt="2024-02-19T14:23:17.933" v="659" actId="478"/>
          <ac:spMkLst>
            <pc:docMk/>
            <pc:sldMk cId="624892952" sldId="260"/>
            <ac:spMk id="24" creationId="{B35C7CE7-5983-673D-364D-042F5F1086C7}"/>
          </ac:spMkLst>
        </pc:spChg>
        <pc:spChg chg="mod">
          <ac:chgData name="영우 손" userId="7f8d08d12355472b" providerId="LiveId" clId="{AF48F5B6-B91F-4C8C-97B5-831F1FC8FA25}" dt="2024-02-20T02:49:07.987" v="970" actId="1582"/>
          <ac:spMkLst>
            <pc:docMk/>
            <pc:sldMk cId="624892952" sldId="260"/>
            <ac:spMk id="25" creationId="{C1A2BDE2-F903-83BE-B8A5-E7E832D57C12}"/>
          </ac:spMkLst>
        </pc:spChg>
        <pc:spChg chg="del mod topLvl">
          <ac:chgData name="영우 손" userId="7f8d08d12355472b" providerId="LiveId" clId="{AF48F5B6-B91F-4C8C-97B5-831F1FC8FA25}" dt="2024-02-20T02:51:18.237" v="990" actId="478"/>
          <ac:spMkLst>
            <pc:docMk/>
            <pc:sldMk cId="624892952" sldId="260"/>
            <ac:spMk id="26" creationId="{B6F82CC0-39FF-0B83-DAE8-4D6A1BBF97F3}"/>
          </ac:spMkLst>
        </pc:spChg>
        <pc:spChg chg="add del mod ord topLvl">
          <ac:chgData name="영우 손" userId="7f8d08d12355472b" providerId="LiveId" clId="{AF48F5B6-B91F-4C8C-97B5-831F1FC8FA25}" dt="2024-02-20T02:48:39.212" v="960" actId="478"/>
          <ac:spMkLst>
            <pc:docMk/>
            <pc:sldMk cId="624892952" sldId="260"/>
            <ac:spMk id="27" creationId="{8F7A0836-9FA5-B1AA-0AF8-AB95AA7F70A4}"/>
          </ac:spMkLst>
        </pc:spChg>
        <pc:spChg chg="del mod topLvl">
          <ac:chgData name="영우 손" userId="7f8d08d12355472b" providerId="LiveId" clId="{AF48F5B6-B91F-4C8C-97B5-831F1FC8FA25}" dt="2024-02-19T14:23:33.356" v="670" actId="478"/>
          <ac:spMkLst>
            <pc:docMk/>
            <pc:sldMk cId="624892952" sldId="260"/>
            <ac:spMk id="29" creationId="{50D07B7C-47B3-5287-45FC-5C5B19DEDF54}"/>
          </ac:spMkLst>
        </pc:spChg>
        <pc:spChg chg="del mod topLvl">
          <ac:chgData name="영우 손" userId="7f8d08d12355472b" providerId="LiveId" clId="{AF48F5B6-B91F-4C8C-97B5-831F1FC8FA25}" dt="2024-02-19T14:23:32.263" v="669" actId="478"/>
          <ac:spMkLst>
            <pc:docMk/>
            <pc:sldMk cId="624892952" sldId="260"/>
            <ac:spMk id="30" creationId="{B82D74EF-A6CD-CAB3-6066-8549E32C9FD0}"/>
          </ac:spMkLst>
        </pc:spChg>
        <pc:spChg chg="del mod topLvl">
          <ac:chgData name="영우 손" userId="7f8d08d12355472b" providerId="LiveId" clId="{AF48F5B6-B91F-4C8C-97B5-831F1FC8FA25}" dt="2024-02-19T14:23:34.141" v="671" actId="478"/>
          <ac:spMkLst>
            <pc:docMk/>
            <pc:sldMk cId="624892952" sldId="260"/>
            <ac:spMk id="31" creationId="{173B9A22-6865-C9EF-245F-9F558AA06606}"/>
          </ac:spMkLst>
        </pc:spChg>
        <pc:spChg chg="del mod topLvl">
          <ac:chgData name="영우 손" userId="7f8d08d12355472b" providerId="LiveId" clId="{AF48F5B6-B91F-4C8C-97B5-831F1FC8FA25}" dt="2024-02-19T14:23:34.884" v="672" actId="478"/>
          <ac:spMkLst>
            <pc:docMk/>
            <pc:sldMk cId="624892952" sldId="260"/>
            <ac:spMk id="32" creationId="{F244FFA5-864B-1B58-9C9F-6F1A6F1637C1}"/>
          </ac:spMkLst>
        </pc:spChg>
        <pc:spChg chg="add mod topLvl">
          <ac:chgData name="영우 손" userId="7f8d08d12355472b" providerId="LiveId" clId="{AF48F5B6-B91F-4C8C-97B5-831F1FC8FA25}" dt="2024-02-20T02:46:20.715" v="901" actId="165"/>
          <ac:spMkLst>
            <pc:docMk/>
            <pc:sldMk cId="624892952" sldId="260"/>
            <ac:spMk id="33" creationId="{D0399ECC-39AD-EF6B-12DA-6671B778BC37}"/>
          </ac:spMkLst>
        </pc:spChg>
        <pc:spChg chg="add mod topLvl">
          <ac:chgData name="영우 손" userId="7f8d08d12355472b" providerId="LiveId" clId="{AF48F5B6-B91F-4C8C-97B5-831F1FC8FA25}" dt="2024-02-20T02:46:20.715" v="901" actId="165"/>
          <ac:spMkLst>
            <pc:docMk/>
            <pc:sldMk cId="624892952" sldId="260"/>
            <ac:spMk id="34" creationId="{E59AAC41-ADA8-DF4D-BC68-9448E5D4EAF3}"/>
          </ac:spMkLst>
        </pc:spChg>
        <pc:spChg chg="add mod ord topLvl">
          <ac:chgData name="영우 손" userId="7f8d08d12355472b" providerId="LiveId" clId="{AF48F5B6-B91F-4C8C-97B5-831F1FC8FA25}" dt="2024-02-20T02:59:07.596" v="1050" actId="693"/>
          <ac:spMkLst>
            <pc:docMk/>
            <pc:sldMk cId="624892952" sldId="260"/>
            <ac:spMk id="35" creationId="{91093F5D-A9BD-2792-3238-0ADD2D53BF4F}"/>
          </ac:spMkLst>
        </pc:spChg>
        <pc:spChg chg="add mod ord topLvl">
          <ac:chgData name="영우 손" userId="7f8d08d12355472b" providerId="LiveId" clId="{AF48F5B6-B91F-4C8C-97B5-831F1FC8FA25}" dt="2024-02-20T02:59:07.596" v="1050" actId="693"/>
          <ac:spMkLst>
            <pc:docMk/>
            <pc:sldMk cId="624892952" sldId="260"/>
            <ac:spMk id="36" creationId="{2E043BBF-E538-532A-E718-2827533F82DE}"/>
          </ac:spMkLst>
        </pc:spChg>
        <pc:spChg chg="add del mod topLvl">
          <ac:chgData name="영우 손" userId="7f8d08d12355472b" providerId="LiveId" clId="{AF48F5B6-B91F-4C8C-97B5-831F1FC8FA25}" dt="2024-02-20T02:48:55.348" v="968" actId="478"/>
          <ac:spMkLst>
            <pc:docMk/>
            <pc:sldMk cId="624892952" sldId="260"/>
            <ac:spMk id="39" creationId="{90D3FEE5-B0CA-5762-5A61-E26AE15DF750}"/>
          </ac:spMkLst>
        </pc:spChg>
        <pc:spChg chg="add del mod topLvl">
          <ac:chgData name="영우 손" userId="7f8d08d12355472b" providerId="LiveId" clId="{AF48F5B6-B91F-4C8C-97B5-831F1FC8FA25}" dt="2024-02-20T02:48:53.599" v="967" actId="478"/>
          <ac:spMkLst>
            <pc:docMk/>
            <pc:sldMk cId="624892952" sldId="260"/>
            <ac:spMk id="40" creationId="{BB670103-90B9-D9F7-2B72-79473B455449}"/>
          </ac:spMkLst>
        </pc:spChg>
        <pc:spChg chg="add mod topLvl">
          <ac:chgData name="영우 손" userId="7f8d08d12355472b" providerId="LiveId" clId="{AF48F5B6-B91F-4C8C-97B5-831F1FC8FA25}" dt="2024-02-20T02:49:33.557" v="974" actId="1582"/>
          <ac:spMkLst>
            <pc:docMk/>
            <pc:sldMk cId="624892952" sldId="260"/>
            <ac:spMk id="41" creationId="{4B10B117-682F-EC17-4EAE-7BCF380FF936}"/>
          </ac:spMkLst>
        </pc:spChg>
        <pc:spChg chg="add mod topLvl">
          <ac:chgData name="영우 손" userId="7f8d08d12355472b" providerId="LiveId" clId="{AF48F5B6-B91F-4C8C-97B5-831F1FC8FA25}" dt="2024-02-20T02:49:27.563" v="973" actId="1582"/>
          <ac:spMkLst>
            <pc:docMk/>
            <pc:sldMk cId="624892952" sldId="260"/>
            <ac:spMk id="42" creationId="{74321075-3C6F-54B1-75DC-C0C71C763FA7}"/>
          </ac:spMkLst>
        </pc:spChg>
        <pc:spChg chg="add mod ord">
          <ac:chgData name="영우 손" userId="7f8d08d12355472b" providerId="LiveId" clId="{AF48F5B6-B91F-4C8C-97B5-831F1FC8FA25}" dt="2024-02-20T02:59:07.596" v="1050" actId="693"/>
          <ac:spMkLst>
            <pc:docMk/>
            <pc:sldMk cId="624892952" sldId="260"/>
            <ac:spMk id="46" creationId="{369FD76D-CD8E-D8EF-C626-D684F60BA42D}"/>
          </ac:spMkLst>
        </pc:spChg>
        <pc:spChg chg="add mod ord">
          <ac:chgData name="영우 손" userId="7f8d08d12355472b" providerId="LiveId" clId="{AF48F5B6-B91F-4C8C-97B5-831F1FC8FA25}" dt="2024-02-20T02:59:07.596" v="1050" actId="693"/>
          <ac:spMkLst>
            <pc:docMk/>
            <pc:sldMk cId="624892952" sldId="260"/>
            <ac:spMk id="47" creationId="{8FD0A37A-ED5D-EDCD-F38A-4EBF0991C43B}"/>
          </ac:spMkLst>
        </pc:spChg>
        <pc:spChg chg="del">
          <ac:chgData name="영우 손" userId="7f8d08d12355472b" providerId="LiveId" clId="{AF48F5B6-B91F-4C8C-97B5-831F1FC8FA25}" dt="2024-02-19T14:16:42.601" v="432" actId="478"/>
          <ac:spMkLst>
            <pc:docMk/>
            <pc:sldMk cId="624892952" sldId="260"/>
            <ac:spMk id="48" creationId="{701256D8-90DB-2819-2BD4-83B1FBB9CD45}"/>
          </ac:spMkLst>
        </pc:spChg>
        <pc:spChg chg="add del mod">
          <ac:chgData name="영우 손" userId="7f8d08d12355472b" providerId="LiveId" clId="{AF48F5B6-B91F-4C8C-97B5-831F1FC8FA25}" dt="2024-02-20T02:59:07.596" v="1050" actId="693"/>
          <ac:spMkLst>
            <pc:docMk/>
            <pc:sldMk cId="624892952" sldId="260"/>
            <ac:spMk id="54" creationId="{ABA9FA7F-95E3-92AB-E262-0A48C9C32CED}"/>
          </ac:spMkLst>
        </pc:spChg>
        <pc:spChg chg="add del mod">
          <ac:chgData name="영우 손" userId="7f8d08d12355472b" providerId="LiveId" clId="{AF48F5B6-B91F-4C8C-97B5-831F1FC8FA25}" dt="2024-02-20T02:59:07.596" v="1050" actId="693"/>
          <ac:spMkLst>
            <pc:docMk/>
            <pc:sldMk cId="624892952" sldId="260"/>
            <ac:spMk id="56" creationId="{DB5AD720-51EB-BDCB-FA3A-A42666639994}"/>
          </ac:spMkLst>
        </pc:spChg>
        <pc:spChg chg="mod">
          <ac:chgData name="영우 손" userId="7f8d08d12355472b" providerId="LiveId" clId="{AF48F5B6-B91F-4C8C-97B5-831F1FC8FA25}" dt="2024-02-20T02:59:07.596" v="1050" actId="693"/>
          <ac:spMkLst>
            <pc:docMk/>
            <pc:sldMk cId="624892952" sldId="260"/>
            <ac:spMk id="57" creationId="{CE56C79D-35F4-5A0B-661F-1FF2AFD687FA}"/>
          </ac:spMkLst>
        </pc:spChg>
        <pc:spChg chg="mod">
          <ac:chgData name="영우 손" userId="7f8d08d12355472b" providerId="LiveId" clId="{AF48F5B6-B91F-4C8C-97B5-831F1FC8FA25}" dt="2024-02-20T02:59:07.596" v="1050" actId="693"/>
          <ac:spMkLst>
            <pc:docMk/>
            <pc:sldMk cId="624892952" sldId="260"/>
            <ac:spMk id="59" creationId="{C3668845-4541-8A4A-3472-5323C15B0156}"/>
          </ac:spMkLst>
        </pc:spChg>
        <pc:spChg chg="add del mod">
          <ac:chgData name="영우 손" userId="7f8d08d12355472b" providerId="LiveId" clId="{AF48F5B6-B91F-4C8C-97B5-831F1FC8FA25}" dt="2024-02-20T02:59:07.596" v="1050" actId="693"/>
          <ac:spMkLst>
            <pc:docMk/>
            <pc:sldMk cId="624892952" sldId="260"/>
            <ac:spMk id="60" creationId="{15AA2C15-2D99-A36F-6D19-FDD9E39CBBA2}"/>
          </ac:spMkLst>
        </pc:spChg>
        <pc:spChg chg="del mod">
          <ac:chgData name="영우 손" userId="7f8d08d12355472b" providerId="LiveId" clId="{AF48F5B6-B91F-4C8C-97B5-831F1FC8FA25}" dt="2024-02-20T02:57:01.170" v="1032" actId="478"/>
          <ac:spMkLst>
            <pc:docMk/>
            <pc:sldMk cId="624892952" sldId="260"/>
            <ac:spMk id="61" creationId="{75637FA0-BC61-98A3-14D7-6F6496EEF129}"/>
          </ac:spMkLst>
        </pc:spChg>
        <pc:spChg chg="del">
          <ac:chgData name="영우 손" userId="7f8d08d12355472b" providerId="LiveId" clId="{AF48F5B6-B91F-4C8C-97B5-831F1FC8FA25}" dt="2024-02-19T14:16:42.601" v="432" actId="478"/>
          <ac:spMkLst>
            <pc:docMk/>
            <pc:sldMk cId="624892952" sldId="260"/>
            <ac:spMk id="85" creationId="{FB9D9855-9770-82C2-3115-C7F236FBB0CA}"/>
          </ac:spMkLst>
        </pc:spChg>
        <pc:spChg chg="del">
          <ac:chgData name="영우 손" userId="7f8d08d12355472b" providerId="LiveId" clId="{AF48F5B6-B91F-4C8C-97B5-831F1FC8FA25}" dt="2024-02-19T14:16:42.601" v="432" actId="478"/>
          <ac:spMkLst>
            <pc:docMk/>
            <pc:sldMk cId="624892952" sldId="260"/>
            <ac:spMk id="86" creationId="{31E7735B-061B-83DF-2502-A98AC1176A1B}"/>
          </ac:spMkLst>
        </pc:spChg>
        <pc:spChg chg="del">
          <ac:chgData name="영우 손" userId="7f8d08d12355472b" providerId="LiveId" clId="{AF48F5B6-B91F-4C8C-97B5-831F1FC8FA25}" dt="2024-02-19T14:16:42.601" v="432" actId="478"/>
          <ac:spMkLst>
            <pc:docMk/>
            <pc:sldMk cId="624892952" sldId="260"/>
            <ac:spMk id="93" creationId="{781FCAF3-B782-5419-9D14-72A4759234AC}"/>
          </ac:spMkLst>
        </pc:spChg>
        <pc:spChg chg="del">
          <ac:chgData name="영우 손" userId="7f8d08d12355472b" providerId="LiveId" clId="{AF48F5B6-B91F-4C8C-97B5-831F1FC8FA25}" dt="2024-02-19T14:16:42.601" v="432" actId="478"/>
          <ac:spMkLst>
            <pc:docMk/>
            <pc:sldMk cId="624892952" sldId="260"/>
            <ac:spMk id="115" creationId="{84C6D746-B9BE-0EBD-396E-5BCBA6ADFA22}"/>
          </ac:spMkLst>
        </pc:spChg>
        <pc:spChg chg="del">
          <ac:chgData name="영우 손" userId="7f8d08d12355472b" providerId="LiveId" clId="{AF48F5B6-B91F-4C8C-97B5-831F1FC8FA25}" dt="2024-02-19T14:16:42.601" v="432" actId="478"/>
          <ac:spMkLst>
            <pc:docMk/>
            <pc:sldMk cId="624892952" sldId="260"/>
            <ac:spMk id="116" creationId="{FA80B646-865A-A137-D301-6B7867B62090}"/>
          </ac:spMkLst>
        </pc:spChg>
        <pc:spChg chg="del">
          <ac:chgData name="영우 손" userId="7f8d08d12355472b" providerId="LiveId" clId="{AF48F5B6-B91F-4C8C-97B5-831F1FC8FA25}" dt="2024-02-19T14:16:42.601" v="432" actId="478"/>
          <ac:spMkLst>
            <pc:docMk/>
            <pc:sldMk cId="624892952" sldId="260"/>
            <ac:spMk id="117" creationId="{D2BAEF3F-165F-59CA-6798-CCD5497A6183}"/>
          </ac:spMkLst>
        </pc:spChg>
        <pc:spChg chg="del">
          <ac:chgData name="영우 손" userId="7f8d08d12355472b" providerId="LiveId" clId="{AF48F5B6-B91F-4C8C-97B5-831F1FC8FA25}" dt="2024-02-19T14:16:42.601" v="432" actId="478"/>
          <ac:spMkLst>
            <pc:docMk/>
            <pc:sldMk cId="624892952" sldId="260"/>
            <ac:spMk id="118" creationId="{3E00E124-4F5D-EBA4-554B-476BC4858D44}"/>
          </ac:spMkLst>
        </pc:spChg>
        <pc:spChg chg="del">
          <ac:chgData name="영우 손" userId="7f8d08d12355472b" providerId="LiveId" clId="{AF48F5B6-B91F-4C8C-97B5-831F1FC8FA25}" dt="2024-02-19T14:16:42.601" v="432" actId="478"/>
          <ac:spMkLst>
            <pc:docMk/>
            <pc:sldMk cId="624892952" sldId="260"/>
            <ac:spMk id="120" creationId="{0F5E2395-FF5A-0D96-8325-5987742F180C}"/>
          </ac:spMkLst>
        </pc:spChg>
        <pc:spChg chg="del">
          <ac:chgData name="영우 손" userId="7f8d08d12355472b" providerId="LiveId" clId="{AF48F5B6-B91F-4C8C-97B5-831F1FC8FA25}" dt="2024-02-19T14:16:42.601" v="432" actId="478"/>
          <ac:spMkLst>
            <pc:docMk/>
            <pc:sldMk cId="624892952" sldId="260"/>
            <ac:spMk id="121" creationId="{DF2D8A5A-13F8-40A6-7801-302065F0584F}"/>
          </ac:spMkLst>
        </pc:spChg>
        <pc:spChg chg="del">
          <ac:chgData name="영우 손" userId="7f8d08d12355472b" providerId="LiveId" clId="{AF48F5B6-B91F-4C8C-97B5-831F1FC8FA25}" dt="2024-02-19T14:16:42.601" v="432" actId="478"/>
          <ac:spMkLst>
            <pc:docMk/>
            <pc:sldMk cId="624892952" sldId="260"/>
            <ac:spMk id="123" creationId="{18E42E55-AD19-4FF2-E026-0507EEF5B9DC}"/>
          </ac:spMkLst>
        </pc:spChg>
        <pc:spChg chg="del">
          <ac:chgData name="영우 손" userId="7f8d08d12355472b" providerId="LiveId" clId="{AF48F5B6-B91F-4C8C-97B5-831F1FC8FA25}" dt="2024-02-19T14:16:42.601" v="432" actId="478"/>
          <ac:spMkLst>
            <pc:docMk/>
            <pc:sldMk cId="624892952" sldId="260"/>
            <ac:spMk id="124" creationId="{2926A530-E9F2-D949-7A04-621ACFC79F54}"/>
          </ac:spMkLst>
        </pc:spChg>
        <pc:spChg chg="del">
          <ac:chgData name="영우 손" userId="7f8d08d12355472b" providerId="LiveId" clId="{AF48F5B6-B91F-4C8C-97B5-831F1FC8FA25}" dt="2024-02-19T14:16:42.601" v="432" actId="478"/>
          <ac:spMkLst>
            <pc:docMk/>
            <pc:sldMk cId="624892952" sldId="260"/>
            <ac:spMk id="130" creationId="{5DDE1C82-B850-04F4-F9E9-296C0EA82CFB}"/>
          </ac:spMkLst>
        </pc:spChg>
        <pc:spChg chg="del">
          <ac:chgData name="영우 손" userId="7f8d08d12355472b" providerId="LiveId" clId="{AF48F5B6-B91F-4C8C-97B5-831F1FC8FA25}" dt="2024-02-19T14:16:41.558" v="431" actId="478"/>
          <ac:spMkLst>
            <pc:docMk/>
            <pc:sldMk cId="624892952" sldId="260"/>
            <ac:spMk id="131" creationId="{870A74B9-6FB4-ED84-6D4F-B0E778D375F2}"/>
          </ac:spMkLst>
        </pc:spChg>
        <pc:spChg chg="del">
          <ac:chgData name="영우 손" userId="7f8d08d12355472b" providerId="LiveId" clId="{AF48F5B6-B91F-4C8C-97B5-831F1FC8FA25}" dt="2024-02-19T14:16:41.558" v="431" actId="478"/>
          <ac:spMkLst>
            <pc:docMk/>
            <pc:sldMk cId="624892952" sldId="260"/>
            <ac:spMk id="132" creationId="{90B75AE4-AE4A-E477-D577-C8E4B4F0E9BB}"/>
          </ac:spMkLst>
        </pc:spChg>
        <pc:spChg chg="del">
          <ac:chgData name="영우 손" userId="7f8d08d12355472b" providerId="LiveId" clId="{AF48F5B6-B91F-4C8C-97B5-831F1FC8FA25}" dt="2024-02-19T14:16:41.558" v="431" actId="478"/>
          <ac:spMkLst>
            <pc:docMk/>
            <pc:sldMk cId="624892952" sldId="260"/>
            <ac:spMk id="145" creationId="{9A67B5F6-D561-0D1A-92FD-685241D31859}"/>
          </ac:spMkLst>
        </pc:spChg>
        <pc:spChg chg="del">
          <ac:chgData name="영우 손" userId="7f8d08d12355472b" providerId="LiveId" clId="{AF48F5B6-B91F-4C8C-97B5-831F1FC8FA25}" dt="2024-02-19T14:16:41.558" v="431" actId="478"/>
          <ac:spMkLst>
            <pc:docMk/>
            <pc:sldMk cId="624892952" sldId="260"/>
            <ac:spMk id="146" creationId="{D98DFE7A-AF2C-38D9-0611-42179E4668D5}"/>
          </ac:spMkLst>
        </pc:spChg>
        <pc:spChg chg="del">
          <ac:chgData name="영우 손" userId="7f8d08d12355472b" providerId="LiveId" clId="{AF48F5B6-B91F-4C8C-97B5-831F1FC8FA25}" dt="2024-02-19T14:16:41.558" v="431" actId="478"/>
          <ac:spMkLst>
            <pc:docMk/>
            <pc:sldMk cId="624892952" sldId="260"/>
            <ac:spMk id="148" creationId="{52699C76-1959-CC52-27F9-DA4A0C04E773}"/>
          </ac:spMkLst>
        </pc:spChg>
        <pc:spChg chg="del">
          <ac:chgData name="영우 손" userId="7f8d08d12355472b" providerId="LiveId" clId="{AF48F5B6-B91F-4C8C-97B5-831F1FC8FA25}" dt="2024-02-19T14:16:41.558" v="431" actId="478"/>
          <ac:spMkLst>
            <pc:docMk/>
            <pc:sldMk cId="624892952" sldId="260"/>
            <ac:spMk id="150" creationId="{1BD32503-AF00-7DA9-B7D3-44B6BAE38371}"/>
          </ac:spMkLst>
        </pc:spChg>
        <pc:spChg chg="del">
          <ac:chgData name="영우 손" userId="7f8d08d12355472b" providerId="LiveId" clId="{AF48F5B6-B91F-4C8C-97B5-831F1FC8FA25}" dt="2024-02-19T14:16:41.558" v="431" actId="478"/>
          <ac:spMkLst>
            <pc:docMk/>
            <pc:sldMk cId="624892952" sldId="260"/>
            <ac:spMk id="151" creationId="{79D41DA0-4E70-6C70-09EF-0D2C585261EA}"/>
          </ac:spMkLst>
        </pc:spChg>
        <pc:spChg chg="del">
          <ac:chgData name="영우 손" userId="7f8d08d12355472b" providerId="LiveId" clId="{AF48F5B6-B91F-4C8C-97B5-831F1FC8FA25}" dt="2024-02-19T14:16:42.601" v="432" actId="478"/>
          <ac:spMkLst>
            <pc:docMk/>
            <pc:sldMk cId="624892952" sldId="260"/>
            <ac:spMk id="153" creationId="{66B344BC-57DD-228C-8194-715A50BA44AC}"/>
          </ac:spMkLst>
        </pc:spChg>
        <pc:spChg chg="del">
          <ac:chgData name="영우 손" userId="7f8d08d12355472b" providerId="LiveId" clId="{AF48F5B6-B91F-4C8C-97B5-831F1FC8FA25}" dt="2024-02-19T14:16:42.601" v="432" actId="478"/>
          <ac:spMkLst>
            <pc:docMk/>
            <pc:sldMk cId="624892952" sldId="260"/>
            <ac:spMk id="154" creationId="{AE29CA0A-6AF9-EC1D-B7F1-5F8B84B6C943}"/>
          </ac:spMkLst>
        </pc:spChg>
        <pc:spChg chg="del">
          <ac:chgData name="영우 손" userId="7f8d08d12355472b" providerId="LiveId" clId="{AF48F5B6-B91F-4C8C-97B5-831F1FC8FA25}" dt="2024-02-19T14:16:41.558" v="431" actId="478"/>
          <ac:spMkLst>
            <pc:docMk/>
            <pc:sldMk cId="624892952" sldId="260"/>
            <ac:spMk id="159" creationId="{7DC4D059-5A19-4ECE-72B1-698467CBB085}"/>
          </ac:spMkLst>
        </pc:spChg>
        <pc:spChg chg="del">
          <ac:chgData name="영우 손" userId="7f8d08d12355472b" providerId="LiveId" clId="{AF48F5B6-B91F-4C8C-97B5-831F1FC8FA25}" dt="2024-02-19T14:16:41.558" v="431" actId="478"/>
          <ac:spMkLst>
            <pc:docMk/>
            <pc:sldMk cId="624892952" sldId="260"/>
            <ac:spMk id="163" creationId="{450277EB-9BD0-AC9F-3B50-843ED6C13AD9}"/>
          </ac:spMkLst>
        </pc:spChg>
        <pc:spChg chg="del">
          <ac:chgData name="영우 손" userId="7f8d08d12355472b" providerId="LiveId" clId="{AF48F5B6-B91F-4C8C-97B5-831F1FC8FA25}" dt="2024-02-19T14:16:41.558" v="431" actId="478"/>
          <ac:spMkLst>
            <pc:docMk/>
            <pc:sldMk cId="624892952" sldId="260"/>
            <ac:spMk id="164" creationId="{E6D01204-8CBF-49BD-A15B-B5D3489BACD0}"/>
          </ac:spMkLst>
        </pc:spChg>
        <pc:spChg chg="del">
          <ac:chgData name="영우 손" userId="7f8d08d12355472b" providerId="LiveId" clId="{AF48F5B6-B91F-4C8C-97B5-831F1FC8FA25}" dt="2024-02-19T14:16:41.558" v="431" actId="478"/>
          <ac:spMkLst>
            <pc:docMk/>
            <pc:sldMk cId="624892952" sldId="260"/>
            <ac:spMk id="166" creationId="{90796AEE-0235-DD3A-15C5-7ED7AE06C97D}"/>
          </ac:spMkLst>
        </pc:spChg>
        <pc:spChg chg="del">
          <ac:chgData name="영우 손" userId="7f8d08d12355472b" providerId="LiveId" clId="{AF48F5B6-B91F-4C8C-97B5-831F1FC8FA25}" dt="2024-02-19T14:16:41.558" v="431" actId="478"/>
          <ac:spMkLst>
            <pc:docMk/>
            <pc:sldMk cId="624892952" sldId="260"/>
            <ac:spMk id="167" creationId="{B921E343-DD9C-F13E-FDF2-D6EF53F4AB24}"/>
          </ac:spMkLst>
        </pc:spChg>
        <pc:spChg chg="del">
          <ac:chgData name="영우 손" userId="7f8d08d12355472b" providerId="LiveId" clId="{AF48F5B6-B91F-4C8C-97B5-831F1FC8FA25}" dt="2024-02-19T14:16:41.558" v="431" actId="478"/>
          <ac:spMkLst>
            <pc:docMk/>
            <pc:sldMk cId="624892952" sldId="260"/>
            <ac:spMk id="168" creationId="{2FA85FA6-B693-AFD8-598A-BE6163AAC579}"/>
          </ac:spMkLst>
        </pc:spChg>
        <pc:spChg chg="del">
          <ac:chgData name="영우 손" userId="7f8d08d12355472b" providerId="LiveId" clId="{AF48F5B6-B91F-4C8C-97B5-831F1FC8FA25}" dt="2024-02-19T14:16:41.558" v="431" actId="478"/>
          <ac:spMkLst>
            <pc:docMk/>
            <pc:sldMk cId="624892952" sldId="260"/>
            <ac:spMk id="169" creationId="{6105CAB2-1973-697B-D48F-38789E657F79}"/>
          </ac:spMkLst>
        </pc:spChg>
        <pc:spChg chg="del">
          <ac:chgData name="영우 손" userId="7f8d08d12355472b" providerId="LiveId" clId="{AF48F5B6-B91F-4C8C-97B5-831F1FC8FA25}" dt="2024-02-19T14:16:41.558" v="431" actId="478"/>
          <ac:spMkLst>
            <pc:docMk/>
            <pc:sldMk cId="624892952" sldId="260"/>
            <ac:spMk id="170" creationId="{80A55C3A-17D1-E21F-E61B-8E44EC63D454}"/>
          </ac:spMkLst>
        </pc:spChg>
        <pc:spChg chg="del">
          <ac:chgData name="영우 손" userId="7f8d08d12355472b" providerId="LiveId" clId="{AF48F5B6-B91F-4C8C-97B5-831F1FC8FA25}" dt="2024-02-19T14:16:41.558" v="431" actId="478"/>
          <ac:spMkLst>
            <pc:docMk/>
            <pc:sldMk cId="624892952" sldId="260"/>
            <ac:spMk id="171" creationId="{3E1AA5A3-20B5-E67A-047F-804018DED255}"/>
          </ac:spMkLst>
        </pc:spChg>
        <pc:spChg chg="del">
          <ac:chgData name="영우 손" userId="7f8d08d12355472b" providerId="LiveId" clId="{AF48F5B6-B91F-4C8C-97B5-831F1FC8FA25}" dt="2024-02-19T14:16:41.558" v="431" actId="478"/>
          <ac:spMkLst>
            <pc:docMk/>
            <pc:sldMk cId="624892952" sldId="260"/>
            <ac:spMk id="173" creationId="{68F41ED5-6985-C917-74A3-7A38E3240ECB}"/>
          </ac:spMkLst>
        </pc:spChg>
        <pc:spChg chg="del">
          <ac:chgData name="영우 손" userId="7f8d08d12355472b" providerId="LiveId" clId="{AF48F5B6-B91F-4C8C-97B5-831F1FC8FA25}" dt="2024-02-19T14:16:41.558" v="431" actId="478"/>
          <ac:spMkLst>
            <pc:docMk/>
            <pc:sldMk cId="624892952" sldId="260"/>
            <ac:spMk id="186" creationId="{7BB05362-3B2A-2A7F-CD39-7A1B44A55D24}"/>
          </ac:spMkLst>
        </pc:spChg>
        <pc:spChg chg="del">
          <ac:chgData name="영우 손" userId="7f8d08d12355472b" providerId="LiveId" clId="{AF48F5B6-B91F-4C8C-97B5-831F1FC8FA25}" dt="2024-02-19T14:16:41.558" v="431" actId="478"/>
          <ac:spMkLst>
            <pc:docMk/>
            <pc:sldMk cId="624892952" sldId="260"/>
            <ac:spMk id="187" creationId="{07C3DD1D-BBD9-DA6A-6DA9-BC1D7C0CF451}"/>
          </ac:spMkLst>
        </pc:spChg>
        <pc:spChg chg="del">
          <ac:chgData name="영우 손" userId="7f8d08d12355472b" providerId="LiveId" clId="{AF48F5B6-B91F-4C8C-97B5-831F1FC8FA25}" dt="2024-02-19T14:16:42.601" v="432" actId="478"/>
          <ac:spMkLst>
            <pc:docMk/>
            <pc:sldMk cId="624892952" sldId="260"/>
            <ac:spMk id="197" creationId="{A7EBB947-5E5A-DB7A-0C54-17E9D3612158}"/>
          </ac:spMkLst>
        </pc:spChg>
        <pc:spChg chg="del">
          <ac:chgData name="영우 손" userId="7f8d08d12355472b" providerId="LiveId" clId="{AF48F5B6-B91F-4C8C-97B5-831F1FC8FA25}" dt="2024-02-19T14:16:41.558" v="431" actId="478"/>
          <ac:spMkLst>
            <pc:docMk/>
            <pc:sldMk cId="624892952" sldId="260"/>
            <ac:spMk id="198" creationId="{0A2E3A54-B108-2A89-6724-AAB51AF44E5E}"/>
          </ac:spMkLst>
        </pc:spChg>
        <pc:grpChg chg="add del mod topLvl">
          <ac:chgData name="영우 손" userId="7f8d08d12355472b" providerId="LiveId" clId="{AF48F5B6-B91F-4C8C-97B5-831F1FC8FA25}" dt="2024-02-20T02:46:06.041" v="896" actId="165"/>
          <ac:grpSpMkLst>
            <pc:docMk/>
            <pc:sldMk cId="624892952" sldId="260"/>
            <ac:grpSpMk id="10" creationId="{8934BCCE-1B7D-F723-D3C6-EF6BAA532E3D}"/>
          </ac:grpSpMkLst>
        </pc:grpChg>
        <pc:grpChg chg="add del mod topLvl">
          <ac:chgData name="영우 손" userId="7f8d08d12355472b" providerId="LiveId" clId="{AF48F5B6-B91F-4C8C-97B5-831F1FC8FA25}" dt="2024-02-20T02:53:30.856" v="1022" actId="165"/>
          <ac:grpSpMkLst>
            <pc:docMk/>
            <pc:sldMk cId="624892952" sldId="260"/>
            <ac:grpSpMk id="11" creationId="{CB5F9A20-4F39-8920-F396-BCAAD4867343}"/>
          </ac:grpSpMkLst>
        </pc:grpChg>
        <pc:grpChg chg="add del mod">
          <ac:chgData name="영우 손" userId="7f8d08d12355472b" providerId="LiveId" clId="{AF48F5B6-B91F-4C8C-97B5-831F1FC8FA25}" dt="2024-02-19T14:23:29.574" v="667" actId="165"/>
          <ac:grpSpMkLst>
            <pc:docMk/>
            <pc:sldMk cId="624892952" sldId="260"/>
            <ac:grpSpMk id="18" creationId="{2DD799E2-8F2F-8A38-EEE5-EA474A59C9A8}"/>
          </ac:grpSpMkLst>
        </pc:grpChg>
        <pc:grpChg chg="add mod ord">
          <ac:chgData name="영우 손" userId="7f8d08d12355472b" providerId="LiveId" clId="{AF48F5B6-B91F-4C8C-97B5-831F1FC8FA25}" dt="2024-02-20T02:52:30.396" v="1005" actId="164"/>
          <ac:grpSpMkLst>
            <pc:docMk/>
            <pc:sldMk cId="624892952" sldId="260"/>
            <ac:grpSpMk id="21" creationId="{0EE2F286-AC1C-74DC-EA16-21B046B81ABE}"/>
          </ac:grpSpMkLst>
        </pc:grpChg>
        <pc:grpChg chg="add del mod">
          <ac:chgData name="영우 손" userId="7f8d08d12355472b" providerId="LiveId" clId="{AF48F5B6-B91F-4C8C-97B5-831F1FC8FA25}" dt="2024-02-19T14:23:30.827" v="668" actId="165"/>
          <ac:grpSpMkLst>
            <pc:docMk/>
            <pc:sldMk cId="624892952" sldId="260"/>
            <ac:grpSpMk id="25" creationId="{ABAD6CD7-A7E2-0888-D003-DC7E822D4267}"/>
          </ac:grpSpMkLst>
        </pc:grpChg>
        <pc:grpChg chg="add del mod ord">
          <ac:chgData name="영우 손" userId="7f8d08d12355472b" providerId="LiveId" clId="{AF48F5B6-B91F-4C8C-97B5-831F1FC8FA25}" dt="2024-02-20T02:48:47.467" v="965" actId="164"/>
          <ac:grpSpMkLst>
            <pc:docMk/>
            <pc:sldMk cId="624892952" sldId="260"/>
            <ac:grpSpMk id="31" creationId="{497D6E20-3D63-DFC6-9BE8-AD8C89C2CFA6}"/>
          </ac:grpSpMkLst>
        </pc:grpChg>
        <pc:grpChg chg="add mod">
          <ac:chgData name="영우 손" userId="7f8d08d12355472b" providerId="LiveId" clId="{AF48F5B6-B91F-4C8C-97B5-831F1FC8FA25}" dt="2024-02-20T02:48:43.046" v="964" actId="164"/>
          <ac:grpSpMkLst>
            <pc:docMk/>
            <pc:sldMk cId="624892952" sldId="260"/>
            <ac:grpSpMk id="32" creationId="{2B300753-A294-A60F-FC6C-0A28E57EF232}"/>
          </ac:grpSpMkLst>
        </pc:grpChg>
        <pc:grpChg chg="add del mod">
          <ac:chgData name="영우 손" userId="7f8d08d12355472b" providerId="LiveId" clId="{AF48F5B6-B91F-4C8C-97B5-831F1FC8FA25}" dt="2024-02-20T02:45:10.336" v="886" actId="165"/>
          <ac:grpSpMkLst>
            <pc:docMk/>
            <pc:sldMk cId="624892952" sldId="260"/>
            <ac:grpSpMk id="37" creationId="{DF8028F4-648B-B003-B3E3-C763154ACA6E}"/>
          </ac:grpSpMkLst>
        </pc:grpChg>
        <pc:grpChg chg="add del mod">
          <ac:chgData name="영우 손" userId="7f8d08d12355472b" providerId="LiveId" clId="{AF48F5B6-B91F-4C8C-97B5-831F1FC8FA25}" dt="2024-02-20T02:46:20.715" v="901" actId="165"/>
          <ac:grpSpMkLst>
            <pc:docMk/>
            <pc:sldMk cId="624892952" sldId="260"/>
            <ac:grpSpMk id="38" creationId="{E3D1BD57-3030-150E-B6CC-19E1BE88308D}"/>
          </ac:grpSpMkLst>
        </pc:grpChg>
        <pc:grpChg chg="add mod">
          <ac:chgData name="영우 손" userId="7f8d08d12355472b" providerId="LiveId" clId="{AF48F5B6-B91F-4C8C-97B5-831F1FC8FA25}" dt="2024-02-20T02:52:30.396" v="1005" actId="164"/>
          <ac:grpSpMkLst>
            <pc:docMk/>
            <pc:sldMk cId="624892952" sldId="260"/>
            <ac:grpSpMk id="43" creationId="{56BEFCA6-753A-5458-C1EE-63E9D9038F34}"/>
          </ac:grpSpMkLst>
        </pc:grpChg>
        <pc:grpChg chg="add del mod ord">
          <ac:chgData name="영우 손" userId="7f8d08d12355472b" providerId="LiveId" clId="{AF48F5B6-B91F-4C8C-97B5-831F1FC8FA25}" dt="2024-02-20T02:47:56.462" v="945" actId="165"/>
          <ac:grpSpMkLst>
            <pc:docMk/>
            <pc:sldMk cId="624892952" sldId="260"/>
            <ac:grpSpMk id="45" creationId="{202ED39C-EEDF-74CE-F441-79080350015F}"/>
          </ac:grpSpMkLst>
        </pc:grpChg>
        <pc:grpChg chg="add del mod">
          <ac:chgData name="영우 손" userId="7f8d08d12355472b" providerId="LiveId" clId="{AF48F5B6-B91F-4C8C-97B5-831F1FC8FA25}" dt="2024-02-20T02:58:26.975" v="1045" actId="478"/>
          <ac:grpSpMkLst>
            <pc:docMk/>
            <pc:sldMk cId="624892952" sldId="260"/>
            <ac:grpSpMk id="52" creationId="{2DAB5B3F-18EB-2B8B-FA80-1D9418D6F535}"/>
          </ac:grpSpMkLst>
        </pc:grpChg>
        <pc:grpChg chg="add del mod">
          <ac:chgData name="영우 손" userId="7f8d08d12355472b" providerId="LiveId" clId="{AF48F5B6-B91F-4C8C-97B5-831F1FC8FA25}" dt="2024-02-20T02:58:26.975" v="1045" actId="478"/>
          <ac:grpSpMkLst>
            <pc:docMk/>
            <pc:sldMk cId="624892952" sldId="260"/>
            <ac:grpSpMk id="53" creationId="{F74C3651-05A6-A60D-7B89-1C9D0EE69CBD}"/>
          </ac:grpSpMkLst>
        </pc:grpChg>
        <pc:grpChg chg="add del mod">
          <ac:chgData name="영우 손" userId="7f8d08d12355472b" providerId="LiveId" clId="{AF48F5B6-B91F-4C8C-97B5-831F1FC8FA25}" dt="2024-02-20T02:58:27.734" v="1047" actId="478"/>
          <ac:grpSpMkLst>
            <pc:docMk/>
            <pc:sldMk cId="624892952" sldId="260"/>
            <ac:grpSpMk id="58" creationId="{54032D7B-0181-0B81-5C27-470192FDD4AF}"/>
          </ac:grpSpMkLst>
        </pc:grpChg>
        <pc:grpChg chg="add mod ord">
          <ac:chgData name="영우 손" userId="7f8d08d12355472b" providerId="LiveId" clId="{AF48F5B6-B91F-4C8C-97B5-831F1FC8FA25}" dt="2024-02-20T02:57:18.091" v="1036" actId="1076"/>
          <ac:grpSpMkLst>
            <pc:docMk/>
            <pc:sldMk cId="624892952" sldId="260"/>
            <ac:grpSpMk id="64" creationId="{22E3A31F-61DD-FFCA-C923-5C091A075699}"/>
          </ac:grpSpMkLst>
        </pc:grpChg>
        <pc:grpChg chg="add mod">
          <ac:chgData name="영우 손" userId="7f8d08d12355472b" providerId="LiveId" clId="{AF48F5B6-B91F-4C8C-97B5-831F1FC8FA25}" dt="2024-02-20T02:52:38.568" v="1008" actId="1076"/>
          <ac:grpSpMkLst>
            <pc:docMk/>
            <pc:sldMk cId="624892952" sldId="260"/>
            <ac:grpSpMk id="65" creationId="{24C2DC59-F0C3-42D3-C6C9-D17C31AE38B1}"/>
          </ac:grpSpMkLst>
        </pc:grpChg>
        <pc:grpChg chg="del">
          <ac:chgData name="영우 손" userId="7f8d08d12355472b" providerId="LiveId" clId="{AF48F5B6-B91F-4C8C-97B5-831F1FC8FA25}" dt="2024-02-19T14:16:41.558" v="431" actId="478"/>
          <ac:grpSpMkLst>
            <pc:docMk/>
            <pc:sldMk cId="624892952" sldId="260"/>
            <ac:grpSpMk id="176" creationId="{ACB987DB-040E-C83C-BBDC-0156A6E851D9}"/>
          </ac:grpSpMkLst>
        </pc:grpChg>
        <pc:cxnChg chg="mod">
          <ac:chgData name="영우 손" userId="7f8d08d12355472b" providerId="LiveId" clId="{AF48F5B6-B91F-4C8C-97B5-831F1FC8FA25}" dt="2024-02-20T02:57:29.944" v="1038" actId="1582"/>
          <ac:cxnSpMkLst>
            <pc:docMk/>
            <pc:sldMk cId="624892952" sldId="260"/>
            <ac:cxnSpMk id="28" creationId="{470513BA-798E-0609-FCFD-013762281565}"/>
          </ac:cxnSpMkLst>
        </pc:cxnChg>
        <pc:cxnChg chg="add mod topLvl">
          <ac:chgData name="영우 손" userId="7f8d08d12355472b" providerId="LiveId" clId="{AF48F5B6-B91F-4C8C-97B5-831F1FC8FA25}" dt="2024-02-20T02:57:24.154" v="1037" actId="1582"/>
          <ac:cxnSpMkLst>
            <pc:docMk/>
            <pc:sldMk cId="624892952" sldId="260"/>
            <ac:cxnSpMk id="44" creationId="{BAF72940-5126-2C63-D6DE-DC294E326363}"/>
          </ac:cxnSpMkLst>
        </pc:cxnChg>
        <pc:cxnChg chg="add mod">
          <ac:chgData name="영우 손" userId="7f8d08d12355472b" providerId="LiveId" clId="{AF48F5B6-B91F-4C8C-97B5-831F1FC8FA25}" dt="2024-02-20T02:52:30.396" v="1005" actId="164"/>
          <ac:cxnSpMkLst>
            <pc:docMk/>
            <pc:sldMk cId="624892952" sldId="260"/>
            <ac:cxnSpMk id="49" creationId="{4F4185CA-FB3C-5229-80FF-A2E06AEE1E41}"/>
          </ac:cxnSpMkLst>
        </pc:cxnChg>
        <pc:cxnChg chg="add del mod">
          <ac:chgData name="영우 손" userId="7f8d08d12355472b" providerId="LiveId" clId="{AF48F5B6-B91F-4C8C-97B5-831F1FC8FA25}" dt="2024-02-20T02:52:14.672" v="1000" actId="478"/>
          <ac:cxnSpMkLst>
            <pc:docMk/>
            <pc:sldMk cId="624892952" sldId="260"/>
            <ac:cxnSpMk id="51" creationId="{D5BA0BD1-B47E-1C65-B784-D568552AA1F5}"/>
          </ac:cxnSpMkLst>
        </pc:cxnChg>
        <pc:cxnChg chg="add del mod">
          <ac:chgData name="영우 손" userId="7f8d08d12355472b" providerId="LiveId" clId="{AF48F5B6-B91F-4C8C-97B5-831F1FC8FA25}" dt="2024-02-20T02:59:07.596" v="1050" actId="693"/>
          <ac:cxnSpMkLst>
            <pc:docMk/>
            <pc:sldMk cId="624892952" sldId="260"/>
            <ac:cxnSpMk id="55" creationId="{4BC21932-6253-79E2-4DC6-FBC57F846984}"/>
          </ac:cxnSpMkLst>
        </pc:cxnChg>
        <pc:cxnChg chg="add del mod">
          <ac:chgData name="영우 손" userId="7f8d08d12355472b" providerId="LiveId" clId="{AF48F5B6-B91F-4C8C-97B5-831F1FC8FA25}" dt="2024-02-20T02:59:07.596" v="1050" actId="693"/>
          <ac:cxnSpMkLst>
            <pc:docMk/>
            <pc:sldMk cId="624892952" sldId="260"/>
            <ac:cxnSpMk id="62" creationId="{0B1F9DA4-F9A0-CF0E-F121-A4122FBE2CF1}"/>
          </ac:cxnSpMkLst>
        </pc:cxnChg>
        <pc:cxnChg chg="add mod">
          <ac:chgData name="영우 손" userId="7f8d08d12355472b" providerId="LiveId" clId="{AF48F5B6-B91F-4C8C-97B5-831F1FC8FA25}" dt="2024-02-20T02:59:07.596" v="1050" actId="693"/>
          <ac:cxnSpMkLst>
            <pc:docMk/>
            <pc:sldMk cId="624892952" sldId="260"/>
            <ac:cxnSpMk id="63" creationId="{C7A64BE0-91A7-4828-B7B6-446801C03894}"/>
          </ac:cxnSpMkLst>
        </pc:cxnChg>
        <pc:cxnChg chg="del">
          <ac:chgData name="영우 손" userId="7f8d08d12355472b" providerId="LiveId" clId="{AF48F5B6-B91F-4C8C-97B5-831F1FC8FA25}" dt="2024-02-19T14:16:42.601" v="432" actId="478"/>
          <ac:cxnSpMkLst>
            <pc:docMk/>
            <pc:sldMk cId="624892952" sldId="260"/>
            <ac:cxnSpMk id="87" creationId="{F6E5EF83-9606-0846-E97C-ACA24667FF37}"/>
          </ac:cxnSpMkLst>
        </pc:cxnChg>
        <pc:cxnChg chg="del">
          <ac:chgData name="영우 손" userId="7f8d08d12355472b" providerId="LiveId" clId="{AF48F5B6-B91F-4C8C-97B5-831F1FC8FA25}" dt="2024-02-19T14:16:42.601" v="432" actId="478"/>
          <ac:cxnSpMkLst>
            <pc:docMk/>
            <pc:sldMk cId="624892952" sldId="260"/>
            <ac:cxnSpMk id="92" creationId="{53E1FFB3-04C1-665E-988D-ECA3BD3A0D00}"/>
          </ac:cxnSpMkLst>
        </pc:cxnChg>
        <pc:cxnChg chg="del">
          <ac:chgData name="영우 손" userId="7f8d08d12355472b" providerId="LiveId" clId="{AF48F5B6-B91F-4C8C-97B5-831F1FC8FA25}" dt="2024-02-19T14:16:42.601" v="432" actId="478"/>
          <ac:cxnSpMkLst>
            <pc:docMk/>
            <pc:sldMk cId="624892952" sldId="260"/>
            <ac:cxnSpMk id="96" creationId="{28414BBA-ABE2-D5F1-3567-86717695A8C8}"/>
          </ac:cxnSpMkLst>
        </pc:cxnChg>
        <pc:cxnChg chg="del">
          <ac:chgData name="영우 손" userId="7f8d08d12355472b" providerId="LiveId" clId="{AF48F5B6-B91F-4C8C-97B5-831F1FC8FA25}" dt="2024-02-19T14:16:42.601" v="432" actId="478"/>
          <ac:cxnSpMkLst>
            <pc:docMk/>
            <pc:sldMk cId="624892952" sldId="260"/>
            <ac:cxnSpMk id="101" creationId="{60A48707-4097-3814-5978-0690A033CEFE}"/>
          </ac:cxnSpMkLst>
        </pc:cxnChg>
        <pc:cxnChg chg="del">
          <ac:chgData name="영우 손" userId="7f8d08d12355472b" providerId="LiveId" clId="{AF48F5B6-B91F-4C8C-97B5-831F1FC8FA25}" dt="2024-02-19T14:16:42.601" v="432" actId="478"/>
          <ac:cxnSpMkLst>
            <pc:docMk/>
            <pc:sldMk cId="624892952" sldId="260"/>
            <ac:cxnSpMk id="102" creationId="{4D20BF3B-7BD6-EF5A-AF17-CFFF202D4DDA}"/>
          </ac:cxnSpMkLst>
        </pc:cxnChg>
        <pc:cxnChg chg="del">
          <ac:chgData name="영우 손" userId="7f8d08d12355472b" providerId="LiveId" clId="{AF48F5B6-B91F-4C8C-97B5-831F1FC8FA25}" dt="2024-02-19T14:16:42.601" v="432" actId="478"/>
          <ac:cxnSpMkLst>
            <pc:docMk/>
            <pc:sldMk cId="624892952" sldId="260"/>
            <ac:cxnSpMk id="122" creationId="{16C8BD7B-92EA-7714-E060-BE0550C18AB2}"/>
          </ac:cxnSpMkLst>
        </pc:cxnChg>
        <pc:cxnChg chg="del mod">
          <ac:chgData name="영우 손" userId="7f8d08d12355472b" providerId="LiveId" clId="{AF48F5B6-B91F-4C8C-97B5-831F1FC8FA25}" dt="2024-02-19T14:16:42.601" v="432" actId="478"/>
          <ac:cxnSpMkLst>
            <pc:docMk/>
            <pc:sldMk cId="624892952" sldId="260"/>
            <ac:cxnSpMk id="125" creationId="{1CC43063-5F34-C4D2-E6D7-9E977625217E}"/>
          </ac:cxnSpMkLst>
        </pc:cxnChg>
        <pc:cxnChg chg="del">
          <ac:chgData name="영우 손" userId="7f8d08d12355472b" providerId="LiveId" clId="{AF48F5B6-B91F-4C8C-97B5-831F1FC8FA25}" dt="2024-02-19T14:16:41.558" v="431" actId="478"/>
          <ac:cxnSpMkLst>
            <pc:docMk/>
            <pc:sldMk cId="624892952" sldId="260"/>
            <ac:cxnSpMk id="147" creationId="{10BCCE5F-647E-9349-A4D5-6FEC6B114D59}"/>
          </ac:cxnSpMkLst>
        </pc:cxnChg>
        <pc:cxnChg chg="del">
          <ac:chgData name="영우 손" userId="7f8d08d12355472b" providerId="LiveId" clId="{AF48F5B6-B91F-4C8C-97B5-831F1FC8FA25}" dt="2024-02-19T14:16:41.558" v="431" actId="478"/>
          <ac:cxnSpMkLst>
            <pc:docMk/>
            <pc:sldMk cId="624892952" sldId="260"/>
            <ac:cxnSpMk id="149" creationId="{25D41BB1-39D0-63F2-91AF-EF42D0D5F323}"/>
          </ac:cxnSpMkLst>
        </pc:cxnChg>
        <pc:cxnChg chg="del">
          <ac:chgData name="영우 손" userId="7f8d08d12355472b" providerId="LiveId" clId="{AF48F5B6-B91F-4C8C-97B5-831F1FC8FA25}" dt="2024-02-19T14:16:41.558" v="431" actId="478"/>
          <ac:cxnSpMkLst>
            <pc:docMk/>
            <pc:sldMk cId="624892952" sldId="260"/>
            <ac:cxnSpMk id="152" creationId="{5D02D286-E6CA-A4A9-95D3-887CAE8CB049}"/>
          </ac:cxnSpMkLst>
        </pc:cxnChg>
        <pc:cxnChg chg="del">
          <ac:chgData name="영우 손" userId="7f8d08d12355472b" providerId="LiveId" clId="{AF48F5B6-B91F-4C8C-97B5-831F1FC8FA25}" dt="2024-02-19T14:16:42.601" v="432" actId="478"/>
          <ac:cxnSpMkLst>
            <pc:docMk/>
            <pc:sldMk cId="624892952" sldId="260"/>
            <ac:cxnSpMk id="155" creationId="{6A02B29E-BA18-6AB4-4C89-74191566F2E0}"/>
          </ac:cxnSpMkLst>
        </pc:cxnChg>
        <pc:cxnChg chg="del">
          <ac:chgData name="영우 손" userId="7f8d08d12355472b" providerId="LiveId" clId="{AF48F5B6-B91F-4C8C-97B5-831F1FC8FA25}" dt="2024-02-19T14:16:42.601" v="432" actId="478"/>
          <ac:cxnSpMkLst>
            <pc:docMk/>
            <pc:sldMk cId="624892952" sldId="260"/>
            <ac:cxnSpMk id="156" creationId="{323F53B7-0EDF-1FDB-DACA-128807600DC6}"/>
          </ac:cxnSpMkLst>
        </pc:cxnChg>
        <pc:cxnChg chg="del">
          <ac:chgData name="영우 손" userId="7f8d08d12355472b" providerId="LiveId" clId="{AF48F5B6-B91F-4C8C-97B5-831F1FC8FA25}" dt="2024-02-19T14:16:41.558" v="431" actId="478"/>
          <ac:cxnSpMkLst>
            <pc:docMk/>
            <pc:sldMk cId="624892952" sldId="260"/>
            <ac:cxnSpMk id="157" creationId="{9CABD0BA-BA82-CD7C-FA83-C620DA6A108B}"/>
          </ac:cxnSpMkLst>
        </pc:cxnChg>
        <pc:cxnChg chg="del">
          <ac:chgData name="영우 손" userId="7f8d08d12355472b" providerId="LiveId" clId="{AF48F5B6-B91F-4C8C-97B5-831F1FC8FA25}" dt="2024-02-19T14:16:41.558" v="431" actId="478"/>
          <ac:cxnSpMkLst>
            <pc:docMk/>
            <pc:sldMk cId="624892952" sldId="260"/>
            <ac:cxnSpMk id="158" creationId="{4A676A54-E9AE-3087-1803-B0C33A0EE728}"/>
          </ac:cxnSpMkLst>
        </pc:cxnChg>
        <pc:cxnChg chg="del">
          <ac:chgData name="영우 손" userId="7f8d08d12355472b" providerId="LiveId" clId="{AF48F5B6-B91F-4C8C-97B5-831F1FC8FA25}" dt="2024-02-19T14:16:41.558" v="431" actId="478"/>
          <ac:cxnSpMkLst>
            <pc:docMk/>
            <pc:sldMk cId="624892952" sldId="260"/>
            <ac:cxnSpMk id="160" creationId="{69654189-89BC-1C57-BECE-FBCF51386E89}"/>
          </ac:cxnSpMkLst>
        </pc:cxnChg>
        <pc:cxnChg chg="del">
          <ac:chgData name="영우 손" userId="7f8d08d12355472b" providerId="LiveId" clId="{AF48F5B6-B91F-4C8C-97B5-831F1FC8FA25}" dt="2024-02-19T14:16:41.558" v="431" actId="478"/>
          <ac:cxnSpMkLst>
            <pc:docMk/>
            <pc:sldMk cId="624892952" sldId="260"/>
            <ac:cxnSpMk id="161" creationId="{F14C3235-AE07-41B5-AF76-A54B849DEC2C}"/>
          </ac:cxnSpMkLst>
        </pc:cxnChg>
        <pc:cxnChg chg="del">
          <ac:chgData name="영우 손" userId="7f8d08d12355472b" providerId="LiveId" clId="{AF48F5B6-B91F-4C8C-97B5-831F1FC8FA25}" dt="2024-02-19T14:16:41.558" v="431" actId="478"/>
          <ac:cxnSpMkLst>
            <pc:docMk/>
            <pc:sldMk cId="624892952" sldId="260"/>
            <ac:cxnSpMk id="162" creationId="{2C2F2714-6151-4C80-7F40-A55A794FC571}"/>
          </ac:cxnSpMkLst>
        </pc:cxnChg>
        <pc:cxnChg chg="del">
          <ac:chgData name="영우 손" userId="7f8d08d12355472b" providerId="LiveId" clId="{AF48F5B6-B91F-4C8C-97B5-831F1FC8FA25}" dt="2024-02-19T14:16:41.558" v="431" actId="478"/>
          <ac:cxnSpMkLst>
            <pc:docMk/>
            <pc:sldMk cId="624892952" sldId="260"/>
            <ac:cxnSpMk id="165" creationId="{F13A5520-8338-566F-0D93-9A423681A55A}"/>
          </ac:cxnSpMkLst>
        </pc:cxnChg>
        <pc:cxnChg chg="del">
          <ac:chgData name="영우 손" userId="7f8d08d12355472b" providerId="LiveId" clId="{AF48F5B6-B91F-4C8C-97B5-831F1FC8FA25}" dt="2024-02-19T14:16:41.558" v="431" actId="478"/>
          <ac:cxnSpMkLst>
            <pc:docMk/>
            <pc:sldMk cId="624892952" sldId="260"/>
            <ac:cxnSpMk id="172" creationId="{B472DBA9-5044-247D-16ED-24C351C884A7}"/>
          </ac:cxnSpMkLst>
        </pc:cxnChg>
        <pc:cxnChg chg="del">
          <ac:chgData name="영우 손" userId="7f8d08d12355472b" providerId="LiveId" clId="{AF48F5B6-B91F-4C8C-97B5-831F1FC8FA25}" dt="2024-02-19T14:16:41.558" v="431" actId="478"/>
          <ac:cxnSpMkLst>
            <pc:docMk/>
            <pc:sldMk cId="624892952" sldId="260"/>
            <ac:cxnSpMk id="188" creationId="{E66AA680-98A9-9897-6249-9EE71E1198AA}"/>
          </ac:cxnSpMkLst>
        </pc:cxnChg>
        <pc:cxnChg chg="del mod">
          <ac:chgData name="영우 손" userId="7f8d08d12355472b" providerId="LiveId" clId="{AF48F5B6-B91F-4C8C-97B5-831F1FC8FA25}" dt="2024-02-19T14:16:42.601" v="432" actId="478"/>
          <ac:cxnSpMkLst>
            <pc:docMk/>
            <pc:sldMk cId="624892952" sldId="260"/>
            <ac:cxnSpMk id="199" creationId="{28D1441B-F6CF-8068-F536-A5621C891651}"/>
          </ac:cxnSpMkLst>
        </pc:cxnChg>
      </pc:sldChg>
      <pc:sldChg chg="addSp delSp modSp add mod">
        <pc:chgData name="영우 손" userId="7f8d08d12355472b" providerId="LiveId" clId="{AF48F5B6-B91F-4C8C-97B5-831F1FC8FA25}" dt="2024-02-20T04:58:24.670" v="1575" actId="207"/>
        <pc:sldMkLst>
          <pc:docMk/>
          <pc:sldMk cId="3128036180" sldId="261"/>
        </pc:sldMkLst>
        <pc:spChg chg="mod">
          <ac:chgData name="영우 손" userId="7f8d08d12355472b" providerId="LiveId" clId="{AF48F5B6-B91F-4C8C-97B5-831F1FC8FA25}" dt="2024-02-20T03:00:46.235" v="1068" actId="164"/>
          <ac:spMkLst>
            <pc:docMk/>
            <pc:sldMk cId="3128036180" sldId="261"/>
            <ac:spMk id="2" creationId="{C11864C3-FF7D-2EF9-A123-D4976546E4D7}"/>
          </ac:spMkLst>
        </pc:spChg>
        <pc:spChg chg="mod">
          <ac:chgData name="영우 손" userId="7f8d08d12355472b" providerId="LiveId" clId="{AF48F5B6-B91F-4C8C-97B5-831F1FC8FA25}" dt="2024-02-20T03:00:42.605" v="1065"/>
          <ac:spMkLst>
            <pc:docMk/>
            <pc:sldMk cId="3128036180" sldId="261"/>
            <ac:spMk id="4" creationId="{00508806-D443-BAA5-4DBF-703FA35C5C40}"/>
          </ac:spMkLst>
        </pc:spChg>
        <pc:spChg chg="mod">
          <ac:chgData name="영우 손" userId="7f8d08d12355472b" providerId="LiveId" clId="{AF48F5B6-B91F-4C8C-97B5-831F1FC8FA25}" dt="2024-02-20T03:00:46.235" v="1068" actId="164"/>
          <ac:spMkLst>
            <pc:docMk/>
            <pc:sldMk cId="3128036180" sldId="261"/>
            <ac:spMk id="5" creationId="{487A3F61-3D41-C1F4-7131-E4AB6C641AF7}"/>
          </ac:spMkLst>
        </pc:spChg>
        <pc:spChg chg="mod">
          <ac:chgData name="영우 손" userId="7f8d08d12355472b" providerId="LiveId" clId="{AF48F5B6-B91F-4C8C-97B5-831F1FC8FA25}" dt="2024-02-20T03:00:46.235" v="1068" actId="164"/>
          <ac:spMkLst>
            <pc:docMk/>
            <pc:sldMk cId="3128036180" sldId="261"/>
            <ac:spMk id="6" creationId="{883C23D3-CF34-1992-DE98-83251831438D}"/>
          </ac:spMkLst>
        </pc:spChg>
        <pc:spChg chg="mod">
          <ac:chgData name="영우 손" userId="7f8d08d12355472b" providerId="LiveId" clId="{AF48F5B6-B91F-4C8C-97B5-831F1FC8FA25}" dt="2024-02-20T03:00:46.235" v="1068" actId="164"/>
          <ac:spMkLst>
            <pc:docMk/>
            <pc:sldMk cId="3128036180" sldId="261"/>
            <ac:spMk id="7" creationId="{053D2EC6-8654-C72F-DC13-ACE535FD5A12}"/>
          </ac:spMkLst>
        </pc:spChg>
        <pc:spChg chg="mod">
          <ac:chgData name="영우 손" userId="7f8d08d12355472b" providerId="LiveId" clId="{AF48F5B6-B91F-4C8C-97B5-831F1FC8FA25}" dt="2024-02-20T03:00:46.235" v="1068" actId="164"/>
          <ac:spMkLst>
            <pc:docMk/>
            <pc:sldMk cId="3128036180" sldId="261"/>
            <ac:spMk id="8" creationId="{CF5456B7-3501-618C-1B12-9C2FE7FE0397}"/>
          </ac:spMkLst>
        </pc:spChg>
        <pc:spChg chg="mod">
          <ac:chgData name="영우 손" userId="7f8d08d12355472b" providerId="LiveId" clId="{AF48F5B6-B91F-4C8C-97B5-831F1FC8FA25}" dt="2024-02-20T03:00:42.605" v="1065"/>
          <ac:spMkLst>
            <pc:docMk/>
            <pc:sldMk cId="3128036180" sldId="261"/>
            <ac:spMk id="9" creationId="{FC9F2894-B758-663D-1A86-F5E5CEBDB6B7}"/>
          </ac:spMkLst>
        </pc:spChg>
        <pc:spChg chg="add del mod">
          <ac:chgData name="영우 손" userId="7f8d08d12355472b" providerId="LiveId" clId="{AF48F5B6-B91F-4C8C-97B5-831F1FC8FA25}" dt="2024-02-20T03:05:15.526" v="1129" actId="478"/>
          <ac:spMkLst>
            <pc:docMk/>
            <pc:sldMk cId="3128036180" sldId="261"/>
            <ac:spMk id="10" creationId="{54C3E9DF-6606-53FF-D34B-2469A6199503}"/>
          </ac:spMkLst>
        </pc:spChg>
        <pc:spChg chg="add mod">
          <ac:chgData name="영우 손" userId="7f8d08d12355472b" providerId="LiveId" clId="{AF48F5B6-B91F-4C8C-97B5-831F1FC8FA25}" dt="2024-02-20T03:00:42.605" v="1065"/>
          <ac:spMkLst>
            <pc:docMk/>
            <pc:sldMk cId="3128036180" sldId="261"/>
            <ac:spMk id="11" creationId="{ADC8E66E-0E32-01BD-4FA2-287BB88C3654}"/>
          </ac:spMkLst>
        </pc:spChg>
        <pc:spChg chg="add mod ord">
          <ac:chgData name="영우 손" userId="7f8d08d12355472b" providerId="LiveId" clId="{AF48F5B6-B91F-4C8C-97B5-831F1FC8FA25}" dt="2024-02-20T04:48:17.024" v="1212" actId="1582"/>
          <ac:spMkLst>
            <pc:docMk/>
            <pc:sldMk cId="3128036180" sldId="261"/>
            <ac:spMk id="11" creationId="{D8D7DF47-86D0-6F4A-31DA-37D5A3C10179}"/>
          </ac:spMkLst>
        </pc:spChg>
        <pc:spChg chg="mod">
          <ac:chgData name="영우 손" userId="7f8d08d12355472b" providerId="LiveId" clId="{AF48F5B6-B91F-4C8C-97B5-831F1FC8FA25}" dt="2024-02-20T03:00:46.235" v="1068" actId="164"/>
          <ac:spMkLst>
            <pc:docMk/>
            <pc:sldMk cId="3128036180" sldId="261"/>
            <ac:spMk id="12" creationId="{5A37CDC6-103A-2FDA-9688-104C65141FC5}"/>
          </ac:spMkLst>
        </pc:spChg>
        <pc:spChg chg="add mod">
          <ac:chgData name="영우 손" userId="7f8d08d12355472b" providerId="LiveId" clId="{AF48F5B6-B91F-4C8C-97B5-831F1FC8FA25}" dt="2024-02-20T03:05:12.645" v="1127" actId="164"/>
          <ac:spMkLst>
            <pc:docMk/>
            <pc:sldMk cId="3128036180" sldId="261"/>
            <ac:spMk id="13" creationId="{284CF754-290A-A29C-7895-2E50E1CA1382}"/>
          </ac:spMkLst>
        </pc:spChg>
        <pc:spChg chg="add mod">
          <ac:chgData name="영우 손" userId="7f8d08d12355472b" providerId="LiveId" clId="{AF48F5B6-B91F-4C8C-97B5-831F1FC8FA25}" dt="2024-02-20T03:00:42.605" v="1065"/>
          <ac:spMkLst>
            <pc:docMk/>
            <pc:sldMk cId="3128036180" sldId="261"/>
            <ac:spMk id="13" creationId="{842458FA-F67A-1653-166F-9B48EFD84A3E}"/>
          </ac:spMkLst>
        </pc:spChg>
        <pc:spChg chg="mod">
          <ac:chgData name="영우 손" userId="7f8d08d12355472b" providerId="LiveId" clId="{AF48F5B6-B91F-4C8C-97B5-831F1FC8FA25}" dt="2024-02-20T03:00:46.235" v="1068" actId="164"/>
          <ac:spMkLst>
            <pc:docMk/>
            <pc:sldMk cId="3128036180" sldId="261"/>
            <ac:spMk id="14" creationId="{C1A67E87-094F-07DE-FDBC-9B3FBACD5E63}"/>
          </ac:spMkLst>
        </pc:spChg>
        <pc:spChg chg="mod">
          <ac:chgData name="영우 손" userId="7f8d08d12355472b" providerId="LiveId" clId="{AF48F5B6-B91F-4C8C-97B5-831F1FC8FA25}" dt="2024-02-20T03:00:46.235" v="1068" actId="164"/>
          <ac:spMkLst>
            <pc:docMk/>
            <pc:sldMk cId="3128036180" sldId="261"/>
            <ac:spMk id="15" creationId="{F4D46EC7-BC43-E6AD-C6DC-E493821E044E}"/>
          </ac:spMkLst>
        </pc:spChg>
        <pc:spChg chg="mod">
          <ac:chgData name="영우 손" userId="7f8d08d12355472b" providerId="LiveId" clId="{AF48F5B6-B91F-4C8C-97B5-831F1FC8FA25}" dt="2024-02-20T03:00:46.235" v="1068" actId="164"/>
          <ac:spMkLst>
            <pc:docMk/>
            <pc:sldMk cId="3128036180" sldId="261"/>
            <ac:spMk id="16" creationId="{50926BF9-BC8B-E6F4-EB63-B418BBCD3ACE}"/>
          </ac:spMkLst>
        </pc:spChg>
        <pc:spChg chg="mod">
          <ac:chgData name="영우 손" userId="7f8d08d12355472b" providerId="LiveId" clId="{AF48F5B6-B91F-4C8C-97B5-831F1FC8FA25}" dt="2024-02-20T03:00:46.235" v="1068" actId="164"/>
          <ac:spMkLst>
            <pc:docMk/>
            <pc:sldMk cId="3128036180" sldId="261"/>
            <ac:spMk id="17" creationId="{0E36117C-99A7-05ED-84DD-FFF3ACFCEEAF}"/>
          </ac:spMkLst>
        </pc:spChg>
        <pc:spChg chg="add mod">
          <ac:chgData name="영우 손" userId="7f8d08d12355472b" providerId="LiveId" clId="{AF48F5B6-B91F-4C8C-97B5-831F1FC8FA25}" dt="2024-02-20T03:00:42.605" v="1065"/>
          <ac:spMkLst>
            <pc:docMk/>
            <pc:sldMk cId="3128036180" sldId="261"/>
            <ac:spMk id="18" creationId="{9F6357D0-2B67-8CB1-5569-94907DE1C59B}"/>
          </ac:spMkLst>
        </pc:spChg>
        <pc:spChg chg="mod">
          <ac:chgData name="영우 손" userId="7f8d08d12355472b" providerId="LiveId" clId="{AF48F5B6-B91F-4C8C-97B5-831F1FC8FA25}" dt="2024-02-20T03:05:11.663" v="1126"/>
          <ac:spMkLst>
            <pc:docMk/>
            <pc:sldMk cId="3128036180" sldId="261"/>
            <ac:spMk id="19" creationId="{6EDDBB6B-3A0B-D3F8-B565-3B9ECE538B0E}"/>
          </ac:spMkLst>
        </pc:spChg>
        <pc:spChg chg="add mod">
          <ac:chgData name="영우 손" userId="7f8d08d12355472b" providerId="LiveId" clId="{AF48F5B6-B91F-4C8C-97B5-831F1FC8FA25}" dt="2024-02-20T03:00:42.605" v="1065"/>
          <ac:spMkLst>
            <pc:docMk/>
            <pc:sldMk cId="3128036180" sldId="261"/>
            <ac:spMk id="19" creationId="{C3C2D387-96EC-F036-3FD0-1F62475E68B1}"/>
          </ac:spMkLst>
        </pc:spChg>
        <pc:spChg chg="add mod">
          <ac:chgData name="영우 손" userId="7f8d08d12355472b" providerId="LiveId" clId="{AF48F5B6-B91F-4C8C-97B5-831F1FC8FA25}" dt="2024-02-20T03:00:42.605" v="1065"/>
          <ac:spMkLst>
            <pc:docMk/>
            <pc:sldMk cId="3128036180" sldId="261"/>
            <ac:spMk id="20" creationId="{05068283-0CF4-C166-4679-B57276B1705F}"/>
          </ac:spMkLst>
        </pc:spChg>
        <pc:spChg chg="del mod">
          <ac:chgData name="영우 손" userId="7f8d08d12355472b" providerId="LiveId" clId="{AF48F5B6-B91F-4C8C-97B5-831F1FC8FA25}" dt="2024-02-20T04:48:55.672" v="1215" actId="478"/>
          <ac:spMkLst>
            <pc:docMk/>
            <pc:sldMk cId="3128036180" sldId="261"/>
            <ac:spMk id="21" creationId="{D4B16FE4-F260-CA7E-52AD-0A0D2FE530C0}"/>
          </ac:spMkLst>
        </pc:spChg>
        <pc:spChg chg="add mod">
          <ac:chgData name="영우 손" userId="7f8d08d12355472b" providerId="LiveId" clId="{AF48F5B6-B91F-4C8C-97B5-831F1FC8FA25}" dt="2024-02-20T03:00:42.605" v="1065"/>
          <ac:spMkLst>
            <pc:docMk/>
            <pc:sldMk cId="3128036180" sldId="261"/>
            <ac:spMk id="23" creationId="{ABAEE1FD-5DC0-0527-4479-588A20EFCC3C}"/>
          </ac:spMkLst>
        </pc:spChg>
        <pc:spChg chg="mod ord">
          <ac:chgData name="영우 손" userId="7f8d08d12355472b" providerId="LiveId" clId="{AF48F5B6-B91F-4C8C-97B5-831F1FC8FA25}" dt="2024-02-20T04:57:56.366" v="1449" actId="207"/>
          <ac:spMkLst>
            <pc:docMk/>
            <pc:sldMk cId="3128036180" sldId="261"/>
            <ac:spMk id="23" creationId="{D330B4CD-AD23-3F0B-0C0E-E64383A9BE9B}"/>
          </ac:spMkLst>
        </pc:spChg>
        <pc:spChg chg="mod">
          <ac:chgData name="영우 손" userId="7f8d08d12355472b" providerId="LiveId" clId="{AF48F5B6-B91F-4C8C-97B5-831F1FC8FA25}" dt="2024-02-20T04:58:24.670" v="1575" actId="207"/>
          <ac:spMkLst>
            <pc:docMk/>
            <pc:sldMk cId="3128036180" sldId="261"/>
            <ac:spMk id="24" creationId="{2899DB93-B0AA-1A4F-964F-B71A9DB03EE4}"/>
          </ac:spMkLst>
        </pc:spChg>
        <pc:spChg chg="del">
          <ac:chgData name="영우 손" userId="7f8d08d12355472b" providerId="LiveId" clId="{AF48F5B6-B91F-4C8C-97B5-831F1FC8FA25}" dt="2024-02-20T02:59:51.536" v="1054" actId="478"/>
          <ac:spMkLst>
            <pc:docMk/>
            <pc:sldMk cId="3128036180" sldId="261"/>
            <ac:spMk id="24" creationId="{B53691F9-1DAD-CB6A-BDCA-59A4F79B118E}"/>
          </ac:spMkLst>
        </pc:spChg>
        <pc:spChg chg="del">
          <ac:chgData name="영우 손" userId="7f8d08d12355472b" providerId="LiveId" clId="{AF48F5B6-B91F-4C8C-97B5-831F1FC8FA25}" dt="2024-02-20T02:59:54.018" v="1056" actId="478"/>
          <ac:spMkLst>
            <pc:docMk/>
            <pc:sldMk cId="3128036180" sldId="261"/>
            <ac:spMk id="25" creationId="{F1EB6018-2465-BF4C-7681-535A49A9CABF}"/>
          </ac:spMkLst>
        </pc:spChg>
        <pc:spChg chg="del mod">
          <ac:chgData name="영우 손" userId="7f8d08d12355472b" providerId="LiveId" clId="{AF48F5B6-B91F-4C8C-97B5-831F1FC8FA25}" dt="2024-02-20T04:48:58.756" v="1217" actId="478"/>
          <ac:spMkLst>
            <pc:docMk/>
            <pc:sldMk cId="3128036180" sldId="261"/>
            <ac:spMk id="25" creationId="{FC060A30-31EE-CFE0-A3BB-2A5C5BB5D734}"/>
          </ac:spMkLst>
        </pc:spChg>
        <pc:spChg chg="add mod">
          <ac:chgData name="영우 손" userId="7f8d08d12355472b" providerId="LiveId" clId="{AF48F5B6-B91F-4C8C-97B5-831F1FC8FA25}" dt="2024-02-20T03:00:42.605" v="1065"/>
          <ac:spMkLst>
            <pc:docMk/>
            <pc:sldMk cId="3128036180" sldId="261"/>
            <ac:spMk id="26" creationId="{F6F9A865-B59A-0B53-7112-F9148789BCF6}"/>
          </ac:spMkLst>
        </pc:spChg>
        <pc:spChg chg="add mod">
          <ac:chgData name="영우 손" userId="7f8d08d12355472b" providerId="LiveId" clId="{AF48F5B6-B91F-4C8C-97B5-831F1FC8FA25}" dt="2024-02-20T03:00:42.605" v="1065"/>
          <ac:spMkLst>
            <pc:docMk/>
            <pc:sldMk cId="3128036180" sldId="261"/>
            <ac:spMk id="29" creationId="{0249A20C-C762-C79C-AB74-CE5487263026}"/>
          </ac:spMkLst>
        </pc:spChg>
        <pc:spChg chg="add mod ord">
          <ac:chgData name="영우 손" userId="7f8d08d12355472b" providerId="LiveId" clId="{AF48F5B6-B91F-4C8C-97B5-831F1FC8FA25}" dt="2024-02-20T04:56:52.416" v="1307" actId="14100"/>
          <ac:spMkLst>
            <pc:docMk/>
            <pc:sldMk cId="3128036180" sldId="261"/>
            <ac:spMk id="29" creationId="{68EAAAAE-FE97-0B7F-5DC4-0C1F79C02C5C}"/>
          </ac:spMkLst>
        </pc:spChg>
        <pc:spChg chg="add mod ord">
          <ac:chgData name="영우 손" userId="7f8d08d12355472b" providerId="LiveId" clId="{AF48F5B6-B91F-4C8C-97B5-831F1FC8FA25}" dt="2024-02-20T04:57:14.901" v="1319" actId="14100"/>
          <ac:spMkLst>
            <pc:docMk/>
            <pc:sldMk cId="3128036180" sldId="261"/>
            <ac:spMk id="30" creationId="{98D3F635-0A87-B8FC-CAF3-2730EE608A04}"/>
          </ac:spMkLst>
        </pc:spChg>
        <pc:spChg chg="add mod">
          <ac:chgData name="영우 손" userId="7f8d08d12355472b" providerId="LiveId" clId="{AF48F5B6-B91F-4C8C-97B5-831F1FC8FA25}" dt="2024-02-20T03:00:42.605" v="1065"/>
          <ac:spMkLst>
            <pc:docMk/>
            <pc:sldMk cId="3128036180" sldId="261"/>
            <ac:spMk id="30" creationId="{C9E16FC1-CB50-3A27-5CD2-AC6B41D18B9A}"/>
          </ac:spMkLst>
        </pc:spChg>
        <pc:spChg chg="add mod">
          <ac:chgData name="영우 손" userId="7f8d08d12355472b" providerId="LiveId" clId="{AF48F5B6-B91F-4C8C-97B5-831F1FC8FA25}" dt="2024-02-20T03:00:42.605" v="1065"/>
          <ac:spMkLst>
            <pc:docMk/>
            <pc:sldMk cId="3128036180" sldId="261"/>
            <ac:spMk id="32" creationId="{029AC730-CA7C-2BE2-26D0-1C94DCDB07F3}"/>
          </ac:spMkLst>
        </pc:spChg>
        <pc:spChg chg="mod">
          <ac:chgData name="영우 손" userId="7f8d08d12355472b" providerId="LiveId" clId="{AF48F5B6-B91F-4C8C-97B5-831F1FC8FA25}" dt="2024-02-20T03:07:29.654" v="1169" actId="164"/>
          <ac:spMkLst>
            <pc:docMk/>
            <pc:sldMk cId="3128036180" sldId="261"/>
            <ac:spMk id="33" creationId="{25D19E62-65A5-1766-8523-62F581E5A8FB}"/>
          </ac:spMkLst>
        </pc:spChg>
        <pc:spChg chg="mod">
          <ac:chgData name="영우 손" userId="7f8d08d12355472b" providerId="LiveId" clId="{AF48F5B6-B91F-4C8C-97B5-831F1FC8FA25}" dt="2024-02-20T03:07:29.654" v="1169" actId="164"/>
          <ac:spMkLst>
            <pc:docMk/>
            <pc:sldMk cId="3128036180" sldId="261"/>
            <ac:spMk id="34" creationId="{86757111-2140-9CAF-E47B-0D93EA22C751}"/>
          </ac:spMkLst>
        </pc:spChg>
        <pc:spChg chg="mod">
          <ac:chgData name="영우 손" userId="7f8d08d12355472b" providerId="LiveId" clId="{AF48F5B6-B91F-4C8C-97B5-831F1FC8FA25}" dt="2024-02-20T03:00:46.235" v="1068" actId="164"/>
          <ac:spMkLst>
            <pc:docMk/>
            <pc:sldMk cId="3128036180" sldId="261"/>
            <ac:spMk id="35" creationId="{D3F12895-ECB4-B595-1219-EA341AEF0DC3}"/>
          </ac:spMkLst>
        </pc:spChg>
        <pc:spChg chg="mod">
          <ac:chgData name="영우 손" userId="7f8d08d12355472b" providerId="LiveId" clId="{AF48F5B6-B91F-4C8C-97B5-831F1FC8FA25}" dt="2024-02-20T03:00:46.235" v="1068" actId="164"/>
          <ac:spMkLst>
            <pc:docMk/>
            <pc:sldMk cId="3128036180" sldId="261"/>
            <ac:spMk id="36" creationId="{44F3F483-FB7B-B51B-F4D7-EA66F795BFDA}"/>
          </ac:spMkLst>
        </pc:spChg>
        <pc:spChg chg="add mod">
          <ac:chgData name="영우 손" userId="7f8d08d12355472b" providerId="LiveId" clId="{AF48F5B6-B91F-4C8C-97B5-831F1FC8FA25}" dt="2024-02-20T03:00:42.605" v="1065"/>
          <ac:spMkLst>
            <pc:docMk/>
            <pc:sldMk cId="3128036180" sldId="261"/>
            <ac:spMk id="37" creationId="{D946999A-BED4-E49E-9843-A4D16EBFC3F4}"/>
          </ac:spMkLst>
        </pc:spChg>
        <pc:spChg chg="del mod topLvl">
          <ac:chgData name="영우 손" userId="7f8d08d12355472b" providerId="LiveId" clId="{AF48F5B6-B91F-4C8C-97B5-831F1FC8FA25}" dt="2024-02-20T03:08:19.933" v="1184" actId="478"/>
          <ac:spMkLst>
            <pc:docMk/>
            <pc:sldMk cId="3128036180" sldId="261"/>
            <ac:spMk id="38" creationId="{145A75BA-96FD-0079-FF70-876344FBD802}"/>
          </ac:spMkLst>
        </pc:spChg>
        <pc:spChg chg="add mod">
          <ac:chgData name="영우 손" userId="7f8d08d12355472b" providerId="LiveId" clId="{AF48F5B6-B91F-4C8C-97B5-831F1FC8FA25}" dt="2024-02-20T03:00:42.605" v="1065"/>
          <ac:spMkLst>
            <pc:docMk/>
            <pc:sldMk cId="3128036180" sldId="261"/>
            <ac:spMk id="38" creationId="{A0805363-A20F-3CE9-6CA2-807FC3ED695C}"/>
          </ac:spMkLst>
        </pc:spChg>
        <pc:spChg chg="mod topLvl">
          <ac:chgData name="영우 손" userId="7f8d08d12355472b" providerId="LiveId" clId="{AF48F5B6-B91F-4C8C-97B5-831F1FC8FA25}" dt="2024-02-20T03:08:59.206" v="1205" actId="14100"/>
          <ac:spMkLst>
            <pc:docMk/>
            <pc:sldMk cId="3128036180" sldId="261"/>
            <ac:spMk id="39" creationId="{20477290-018C-40A7-92FA-E8CA6D538138}"/>
          </ac:spMkLst>
        </pc:spChg>
        <pc:spChg chg="add mod">
          <ac:chgData name="영우 손" userId="7f8d08d12355472b" providerId="LiveId" clId="{AF48F5B6-B91F-4C8C-97B5-831F1FC8FA25}" dt="2024-02-20T03:00:42.605" v="1065"/>
          <ac:spMkLst>
            <pc:docMk/>
            <pc:sldMk cId="3128036180" sldId="261"/>
            <ac:spMk id="39" creationId="{B0521763-7DF9-CFAC-DD20-AC78EB7B530F}"/>
          </ac:spMkLst>
        </pc:spChg>
        <pc:spChg chg="add mod">
          <ac:chgData name="영우 손" userId="7f8d08d12355472b" providerId="LiveId" clId="{AF48F5B6-B91F-4C8C-97B5-831F1FC8FA25}" dt="2024-02-20T03:00:42.605" v="1065"/>
          <ac:spMkLst>
            <pc:docMk/>
            <pc:sldMk cId="3128036180" sldId="261"/>
            <ac:spMk id="40" creationId="{9E086ECE-0EAA-4B49-8040-D366ECA838B5}"/>
          </ac:spMkLst>
        </pc:spChg>
        <pc:spChg chg="del">
          <ac:chgData name="영우 손" userId="7f8d08d12355472b" providerId="LiveId" clId="{AF48F5B6-B91F-4C8C-97B5-831F1FC8FA25}" dt="2024-02-20T02:59:56.040" v="1058" actId="478"/>
          <ac:spMkLst>
            <pc:docMk/>
            <pc:sldMk cId="3128036180" sldId="261"/>
            <ac:spMk id="41" creationId="{D091854E-2074-263A-E45B-3AFF3477D6E5}"/>
          </ac:spMkLst>
        </pc:spChg>
        <pc:spChg chg="mod ord">
          <ac:chgData name="영우 손" userId="7f8d08d12355472b" providerId="LiveId" clId="{AF48F5B6-B91F-4C8C-97B5-831F1FC8FA25}" dt="2024-02-20T04:47:39.760" v="1208" actId="1582"/>
          <ac:spMkLst>
            <pc:docMk/>
            <pc:sldMk cId="3128036180" sldId="261"/>
            <ac:spMk id="42" creationId="{8BE7B917-30FF-3665-2BD2-92323B116B83}"/>
          </ac:spMkLst>
        </pc:spChg>
        <pc:spChg chg="del">
          <ac:chgData name="영우 손" userId="7f8d08d12355472b" providerId="LiveId" clId="{AF48F5B6-B91F-4C8C-97B5-831F1FC8FA25}" dt="2024-02-20T02:59:57.222" v="1059" actId="478"/>
          <ac:spMkLst>
            <pc:docMk/>
            <pc:sldMk cId="3128036180" sldId="261"/>
            <ac:spMk id="42" creationId="{EB071585-05CC-B20C-1209-364D7212EA70}"/>
          </ac:spMkLst>
        </pc:spChg>
        <pc:spChg chg="mod">
          <ac:chgData name="영우 손" userId="7f8d08d12355472b" providerId="LiveId" clId="{AF48F5B6-B91F-4C8C-97B5-831F1FC8FA25}" dt="2024-02-20T03:07:34.484" v="1174" actId="165"/>
          <ac:spMkLst>
            <pc:docMk/>
            <pc:sldMk cId="3128036180" sldId="261"/>
            <ac:spMk id="43" creationId="{0F82B3D2-AB4F-CF0B-7464-9E484DF57187}"/>
          </ac:spMkLst>
        </pc:spChg>
        <pc:spChg chg="mod">
          <ac:chgData name="영우 손" userId="7f8d08d12355472b" providerId="LiveId" clId="{AF48F5B6-B91F-4C8C-97B5-831F1FC8FA25}" dt="2024-02-20T03:00:46.235" v="1068" actId="164"/>
          <ac:spMkLst>
            <pc:docMk/>
            <pc:sldMk cId="3128036180" sldId="261"/>
            <ac:spMk id="46" creationId="{8CFD2292-C27F-3F12-7812-0C77BFB906F4}"/>
          </ac:spMkLst>
        </pc:spChg>
        <pc:spChg chg="mod">
          <ac:chgData name="영우 손" userId="7f8d08d12355472b" providerId="LiveId" clId="{AF48F5B6-B91F-4C8C-97B5-831F1FC8FA25}" dt="2024-02-20T03:00:46.235" v="1068" actId="164"/>
          <ac:spMkLst>
            <pc:docMk/>
            <pc:sldMk cId="3128036180" sldId="261"/>
            <ac:spMk id="47" creationId="{B014F376-5DA1-CFC1-2928-0282FD3239E1}"/>
          </ac:spMkLst>
        </pc:spChg>
        <pc:spChg chg="mod">
          <ac:chgData name="영우 손" userId="7f8d08d12355472b" providerId="LiveId" clId="{AF48F5B6-B91F-4C8C-97B5-831F1FC8FA25}" dt="2024-02-20T03:07:34.484" v="1174" actId="165"/>
          <ac:spMkLst>
            <pc:docMk/>
            <pc:sldMk cId="3128036180" sldId="261"/>
            <ac:spMk id="48" creationId="{7A663DF9-D404-8E0D-0158-0FA6A31E9003}"/>
          </ac:spMkLst>
        </pc:spChg>
        <pc:spChg chg="mod topLvl">
          <ac:chgData name="영우 손" userId="7f8d08d12355472b" providerId="LiveId" clId="{AF48F5B6-B91F-4C8C-97B5-831F1FC8FA25}" dt="2024-02-20T03:04:12.586" v="1118" actId="164"/>
          <ac:spMkLst>
            <pc:docMk/>
            <pc:sldMk cId="3128036180" sldId="261"/>
            <ac:spMk id="51" creationId="{C5E7D80A-FFB1-536F-0D81-F914E08EED74}"/>
          </ac:spMkLst>
        </pc:spChg>
        <pc:spChg chg="mod">
          <ac:chgData name="영우 손" userId="7f8d08d12355472b" providerId="LiveId" clId="{AF48F5B6-B91F-4C8C-97B5-831F1FC8FA25}" dt="2024-02-20T03:07:34.484" v="1174" actId="165"/>
          <ac:spMkLst>
            <pc:docMk/>
            <pc:sldMk cId="3128036180" sldId="261"/>
            <ac:spMk id="52" creationId="{EAA4EB7E-F9E1-0BBC-59C1-CF64135120AA}"/>
          </ac:spMkLst>
        </pc:spChg>
        <pc:spChg chg="del mod">
          <ac:chgData name="영우 손" userId="7f8d08d12355472b" providerId="LiveId" clId="{AF48F5B6-B91F-4C8C-97B5-831F1FC8FA25}" dt="2024-02-20T04:49:06.397" v="1219" actId="478"/>
          <ac:spMkLst>
            <pc:docMk/>
            <pc:sldMk cId="3128036180" sldId="261"/>
            <ac:spMk id="53" creationId="{298607F7-F476-2DE7-EBB4-5F988DD5945B}"/>
          </ac:spMkLst>
        </pc:spChg>
        <pc:spChg chg="del">
          <ac:chgData name="영우 손" userId="7f8d08d12355472b" providerId="LiveId" clId="{AF48F5B6-B91F-4C8C-97B5-831F1FC8FA25}" dt="2024-02-20T03:00:03.767" v="1062" actId="478"/>
          <ac:spMkLst>
            <pc:docMk/>
            <pc:sldMk cId="3128036180" sldId="261"/>
            <ac:spMk id="54" creationId="{0252CFAB-523F-93A6-E8BC-BF85E27B67B9}"/>
          </ac:spMkLst>
        </pc:spChg>
        <pc:spChg chg="del mod">
          <ac:chgData name="영우 손" userId="7f8d08d12355472b" providerId="LiveId" clId="{AF48F5B6-B91F-4C8C-97B5-831F1FC8FA25}" dt="2024-02-20T04:49:10.753" v="1222" actId="478"/>
          <ac:spMkLst>
            <pc:docMk/>
            <pc:sldMk cId="3128036180" sldId="261"/>
            <ac:spMk id="54" creationId="{31FFAE0E-F12C-E62D-1B40-A3B5D558ABFE}"/>
          </ac:spMkLst>
        </pc:spChg>
        <pc:spChg chg="mod">
          <ac:chgData name="영우 손" userId="7f8d08d12355472b" providerId="LiveId" clId="{AF48F5B6-B91F-4C8C-97B5-831F1FC8FA25}" dt="2024-02-20T03:07:34.484" v="1174" actId="165"/>
          <ac:spMkLst>
            <pc:docMk/>
            <pc:sldMk cId="3128036180" sldId="261"/>
            <ac:spMk id="55" creationId="{137342C6-BC9D-DA26-0503-79E3CF426127}"/>
          </ac:spMkLst>
        </pc:spChg>
        <pc:spChg chg="del">
          <ac:chgData name="영우 손" userId="7f8d08d12355472b" providerId="LiveId" clId="{AF48F5B6-B91F-4C8C-97B5-831F1FC8FA25}" dt="2024-02-20T03:00:05.422" v="1063" actId="478"/>
          <ac:spMkLst>
            <pc:docMk/>
            <pc:sldMk cId="3128036180" sldId="261"/>
            <ac:spMk id="56" creationId="{39EF575E-5F6C-5D1D-18DD-FAA62F5E499D}"/>
          </ac:spMkLst>
        </pc:spChg>
        <pc:spChg chg="mod ord">
          <ac:chgData name="영우 손" userId="7f8d08d12355472b" providerId="LiveId" clId="{AF48F5B6-B91F-4C8C-97B5-831F1FC8FA25}" dt="2024-02-20T04:48:00.041" v="1210" actId="1582"/>
          <ac:spMkLst>
            <pc:docMk/>
            <pc:sldMk cId="3128036180" sldId="261"/>
            <ac:spMk id="56" creationId="{CBA62D42-4B63-5302-CB54-F20F555DBE1A}"/>
          </ac:spMkLst>
        </pc:spChg>
        <pc:spChg chg="mod">
          <ac:chgData name="영우 손" userId="7f8d08d12355472b" providerId="LiveId" clId="{AF48F5B6-B91F-4C8C-97B5-831F1FC8FA25}" dt="2024-02-20T03:07:34.484" v="1174" actId="165"/>
          <ac:spMkLst>
            <pc:docMk/>
            <pc:sldMk cId="3128036180" sldId="261"/>
            <ac:spMk id="58" creationId="{A547F828-30A7-392B-0A3F-C6CFE6C287E3}"/>
          </ac:spMkLst>
        </pc:spChg>
        <pc:spChg chg="del">
          <ac:chgData name="영우 손" userId="7f8d08d12355472b" providerId="LiveId" clId="{AF48F5B6-B91F-4C8C-97B5-831F1FC8FA25}" dt="2024-02-20T03:00:02.276" v="1061" actId="478"/>
          <ac:spMkLst>
            <pc:docMk/>
            <pc:sldMk cId="3128036180" sldId="261"/>
            <ac:spMk id="60" creationId="{E6E4CA99-74FB-B321-5DE1-EABF17C5A3BD}"/>
          </ac:spMkLst>
        </pc:spChg>
        <pc:spChg chg="mod topLvl">
          <ac:chgData name="영우 손" userId="7f8d08d12355472b" providerId="LiveId" clId="{AF48F5B6-B91F-4C8C-97B5-831F1FC8FA25}" dt="2024-02-20T03:01:01.854" v="1074" actId="164"/>
          <ac:spMkLst>
            <pc:docMk/>
            <pc:sldMk cId="3128036180" sldId="261"/>
            <ac:spMk id="61" creationId="{4ADA3DAE-5AF5-51ED-C89D-112A5F1108C3}"/>
          </ac:spMkLst>
        </pc:spChg>
        <pc:spChg chg="mod">
          <ac:chgData name="영우 손" userId="7f8d08d12355472b" providerId="LiveId" clId="{AF48F5B6-B91F-4C8C-97B5-831F1FC8FA25}" dt="2024-02-20T03:07:34.484" v="1174" actId="165"/>
          <ac:spMkLst>
            <pc:docMk/>
            <pc:sldMk cId="3128036180" sldId="261"/>
            <ac:spMk id="62" creationId="{A695696C-2A67-4EF2-6E6F-E5DB74171D44}"/>
          </ac:spMkLst>
        </pc:spChg>
        <pc:spChg chg="del mod topLvl">
          <ac:chgData name="영우 손" userId="7f8d08d12355472b" providerId="LiveId" clId="{AF48F5B6-B91F-4C8C-97B5-831F1FC8FA25}" dt="2024-02-20T03:07:20.993" v="1165" actId="478"/>
          <ac:spMkLst>
            <pc:docMk/>
            <pc:sldMk cId="3128036180" sldId="261"/>
            <ac:spMk id="66" creationId="{C0D49549-6C0E-04AC-70D5-53114DD1B7BF}"/>
          </ac:spMkLst>
        </pc:spChg>
        <pc:spChg chg="del mod topLvl">
          <ac:chgData name="영우 손" userId="7f8d08d12355472b" providerId="LiveId" clId="{AF48F5B6-B91F-4C8C-97B5-831F1FC8FA25}" dt="2024-02-20T03:07:20.993" v="1165" actId="478"/>
          <ac:spMkLst>
            <pc:docMk/>
            <pc:sldMk cId="3128036180" sldId="261"/>
            <ac:spMk id="67" creationId="{D4DB05FC-CA6E-C884-A556-9B02F7746B2E}"/>
          </ac:spMkLst>
        </pc:spChg>
        <pc:spChg chg="mod topLvl">
          <ac:chgData name="영우 손" userId="7f8d08d12355472b" providerId="LiveId" clId="{AF48F5B6-B91F-4C8C-97B5-831F1FC8FA25}" dt="2024-02-20T03:05:22.096" v="1133" actId="164"/>
          <ac:spMkLst>
            <pc:docMk/>
            <pc:sldMk cId="3128036180" sldId="261"/>
            <ac:spMk id="68" creationId="{0809AB34-9C09-3E54-2F9C-665017C000C3}"/>
          </ac:spMkLst>
        </pc:spChg>
        <pc:spChg chg="del mod topLvl">
          <ac:chgData name="영우 손" userId="7f8d08d12355472b" providerId="LiveId" clId="{AF48F5B6-B91F-4C8C-97B5-831F1FC8FA25}" dt="2024-02-20T04:49:00.511" v="1218" actId="478"/>
          <ac:spMkLst>
            <pc:docMk/>
            <pc:sldMk cId="3128036180" sldId="261"/>
            <ac:spMk id="69" creationId="{E0796C14-081B-A16D-58D2-BF2E9B8A728D}"/>
          </ac:spMkLst>
        </pc:spChg>
        <pc:spChg chg="mod topLvl">
          <ac:chgData name="영우 손" userId="7f8d08d12355472b" providerId="LiveId" clId="{AF48F5B6-B91F-4C8C-97B5-831F1FC8FA25}" dt="2024-02-20T04:57:43.644" v="1383" actId="207"/>
          <ac:spMkLst>
            <pc:docMk/>
            <pc:sldMk cId="3128036180" sldId="261"/>
            <ac:spMk id="70" creationId="{B784A988-D238-9C8B-B5B1-6610C85A7D15}"/>
          </ac:spMkLst>
        </pc:spChg>
        <pc:spChg chg="mod topLvl">
          <ac:chgData name="영우 손" userId="7f8d08d12355472b" providerId="LiveId" clId="{AF48F5B6-B91F-4C8C-97B5-831F1FC8FA25}" dt="2024-02-20T04:58:13.911" v="1511" actId="207"/>
          <ac:spMkLst>
            <pc:docMk/>
            <pc:sldMk cId="3128036180" sldId="261"/>
            <ac:spMk id="71" creationId="{94A4A4E1-42E5-356F-EC4B-F68C65BE79B8}"/>
          </ac:spMkLst>
        </pc:spChg>
        <pc:spChg chg="del mod topLvl">
          <ac:chgData name="영우 손" userId="7f8d08d12355472b" providerId="LiveId" clId="{AF48F5B6-B91F-4C8C-97B5-831F1FC8FA25}" dt="2024-02-20T04:48:57.581" v="1216" actId="478"/>
          <ac:spMkLst>
            <pc:docMk/>
            <pc:sldMk cId="3128036180" sldId="261"/>
            <ac:spMk id="72" creationId="{4872417C-675B-BC6C-D060-DE6C7B7CD58F}"/>
          </ac:spMkLst>
        </pc:spChg>
        <pc:spChg chg="mod topLvl">
          <ac:chgData name="영우 손" userId="7f8d08d12355472b" providerId="LiveId" clId="{AF48F5B6-B91F-4C8C-97B5-831F1FC8FA25}" dt="2024-02-20T03:01:01.854" v="1074" actId="164"/>
          <ac:spMkLst>
            <pc:docMk/>
            <pc:sldMk cId="3128036180" sldId="261"/>
            <ac:spMk id="73" creationId="{A0F491F8-538D-BBD3-647E-7F294FEE1EFC}"/>
          </ac:spMkLst>
        </pc:spChg>
        <pc:spChg chg="mod topLvl">
          <ac:chgData name="영우 손" userId="7f8d08d12355472b" providerId="LiveId" clId="{AF48F5B6-B91F-4C8C-97B5-831F1FC8FA25}" dt="2024-02-20T03:01:01.854" v="1074" actId="164"/>
          <ac:spMkLst>
            <pc:docMk/>
            <pc:sldMk cId="3128036180" sldId="261"/>
            <ac:spMk id="74" creationId="{AC052C69-F81C-DDD0-60B9-B2013BBFFB19}"/>
          </ac:spMkLst>
        </pc:spChg>
        <pc:spChg chg="mod topLvl">
          <ac:chgData name="영우 손" userId="7f8d08d12355472b" providerId="LiveId" clId="{AF48F5B6-B91F-4C8C-97B5-831F1FC8FA25}" dt="2024-02-20T03:01:01.854" v="1074" actId="164"/>
          <ac:spMkLst>
            <pc:docMk/>
            <pc:sldMk cId="3128036180" sldId="261"/>
            <ac:spMk id="75" creationId="{412B97BF-BC03-A32C-8571-C31B0E532EA7}"/>
          </ac:spMkLst>
        </pc:spChg>
        <pc:spChg chg="mod topLvl">
          <ac:chgData name="영우 손" userId="7f8d08d12355472b" providerId="LiveId" clId="{AF48F5B6-B91F-4C8C-97B5-831F1FC8FA25}" dt="2024-02-20T03:01:01.854" v="1074" actId="164"/>
          <ac:spMkLst>
            <pc:docMk/>
            <pc:sldMk cId="3128036180" sldId="261"/>
            <ac:spMk id="76" creationId="{1E1F9321-B1AE-B26F-6989-C9A9B9768CE4}"/>
          </ac:spMkLst>
        </pc:spChg>
        <pc:spChg chg="mod topLvl">
          <ac:chgData name="영우 손" userId="7f8d08d12355472b" providerId="LiveId" clId="{AF48F5B6-B91F-4C8C-97B5-831F1FC8FA25}" dt="2024-02-20T03:01:01.854" v="1074" actId="164"/>
          <ac:spMkLst>
            <pc:docMk/>
            <pc:sldMk cId="3128036180" sldId="261"/>
            <ac:spMk id="77" creationId="{7DAE9599-1ADE-3EC5-3E82-E8A51C9E7AA3}"/>
          </ac:spMkLst>
        </pc:spChg>
        <pc:spChg chg="mod topLvl">
          <ac:chgData name="영우 손" userId="7f8d08d12355472b" providerId="LiveId" clId="{AF48F5B6-B91F-4C8C-97B5-831F1FC8FA25}" dt="2024-02-20T03:01:56.413" v="1086" actId="164"/>
          <ac:spMkLst>
            <pc:docMk/>
            <pc:sldMk cId="3128036180" sldId="261"/>
            <ac:spMk id="78" creationId="{B2EF9980-E961-8DDF-DB60-7E37D8663999}"/>
          </ac:spMkLst>
        </pc:spChg>
        <pc:spChg chg="mod ord topLvl">
          <ac:chgData name="영우 손" userId="7f8d08d12355472b" providerId="LiveId" clId="{AF48F5B6-B91F-4C8C-97B5-831F1FC8FA25}" dt="2024-02-20T04:48:33.639" v="1214" actId="1582"/>
          <ac:spMkLst>
            <pc:docMk/>
            <pc:sldMk cId="3128036180" sldId="261"/>
            <ac:spMk id="79" creationId="{8509AF9E-7A02-FE9E-450C-D408B8ABB056}"/>
          </ac:spMkLst>
        </pc:spChg>
        <pc:spChg chg="mod">
          <ac:chgData name="영우 손" userId="7f8d08d12355472b" providerId="LiveId" clId="{AF48F5B6-B91F-4C8C-97B5-831F1FC8FA25}" dt="2024-02-20T03:07:34.484" v="1174" actId="165"/>
          <ac:spMkLst>
            <pc:docMk/>
            <pc:sldMk cId="3128036180" sldId="261"/>
            <ac:spMk id="84" creationId="{A7F129E0-640D-7989-9123-9C8B113291CA}"/>
          </ac:spMkLst>
        </pc:spChg>
        <pc:spChg chg="del mod">
          <ac:chgData name="영우 손" userId="7f8d08d12355472b" providerId="LiveId" clId="{AF48F5B6-B91F-4C8C-97B5-831F1FC8FA25}" dt="2024-02-20T04:49:08.173" v="1220" actId="478"/>
          <ac:spMkLst>
            <pc:docMk/>
            <pc:sldMk cId="3128036180" sldId="261"/>
            <ac:spMk id="86" creationId="{0DEFF024-F22B-2D15-1BF5-A33CE08C5AD8}"/>
          </ac:spMkLst>
        </pc:spChg>
        <pc:spChg chg="del mod">
          <ac:chgData name="영우 손" userId="7f8d08d12355472b" providerId="LiveId" clId="{AF48F5B6-B91F-4C8C-97B5-831F1FC8FA25}" dt="2024-02-20T04:49:09.690" v="1221" actId="478"/>
          <ac:spMkLst>
            <pc:docMk/>
            <pc:sldMk cId="3128036180" sldId="261"/>
            <ac:spMk id="87" creationId="{4DA54A99-B34D-4209-4845-BBF058FB6B80}"/>
          </ac:spMkLst>
        </pc:spChg>
        <pc:spChg chg="mod">
          <ac:chgData name="영우 손" userId="7f8d08d12355472b" providerId="LiveId" clId="{AF48F5B6-B91F-4C8C-97B5-831F1FC8FA25}" dt="2024-02-20T03:07:34.484" v="1174" actId="165"/>
          <ac:spMkLst>
            <pc:docMk/>
            <pc:sldMk cId="3128036180" sldId="261"/>
            <ac:spMk id="88" creationId="{450D3ED7-7CD1-E909-27DF-C31312D2FED5}"/>
          </ac:spMkLst>
        </pc:spChg>
        <pc:spChg chg="add mod ord">
          <ac:chgData name="영우 손" userId="7f8d08d12355472b" providerId="LiveId" clId="{AF48F5B6-B91F-4C8C-97B5-831F1FC8FA25}" dt="2024-02-20T03:09:02.605" v="1206" actId="14100"/>
          <ac:spMkLst>
            <pc:docMk/>
            <pc:sldMk cId="3128036180" sldId="261"/>
            <ac:spMk id="89" creationId="{E5B4DDC2-0A5D-AFDA-8D45-8417A5D5F5C4}"/>
          </ac:spMkLst>
        </pc:spChg>
        <pc:grpChg chg="add mod">
          <ac:chgData name="영우 손" userId="7f8d08d12355472b" providerId="LiveId" clId="{AF48F5B6-B91F-4C8C-97B5-831F1FC8FA25}" dt="2024-02-20T03:00:42.605" v="1065"/>
          <ac:grpSpMkLst>
            <pc:docMk/>
            <pc:sldMk cId="3128036180" sldId="261"/>
            <ac:grpSpMk id="3" creationId="{84214F1D-5CDD-8126-A233-DEBEEDD31E50}"/>
          </ac:grpSpMkLst>
        </pc:grpChg>
        <pc:grpChg chg="add mod">
          <ac:chgData name="영우 손" userId="7f8d08d12355472b" providerId="LiveId" clId="{AF48F5B6-B91F-4C8C-97B5-831F1FC8FA25}" dt="2024-02-20T03:04:12.586" v="1118" actId="164"/>
          <ac:grpSpMkLst>
            <pc:docMk/>
            <pc:sldMk cId="3128036180" sldId="261"/>
            <ac:grpSpMk id="3" creationId="{A37FF7D4-8250-186D-4E9C-17C4231D25E1}"/>
          </ac:grpSpMkLst>
        </pc:grpChg>
        <pc:grpChg chg="add mod">
          <ac:chgData name="영우 손" userId="7f8d08d12355472b" providerId="LiveId" clId="{AF48F5B6-B91F-4C8C-97B5-831F1FC8FA25}" dt="2024-02-20T03:03:59.276" v="1114" actId="164"/>
          <ac:grpSpMkLst>
            <pc:docMk/>
            <pc:sldMk cId="3128036180" sldId="261"/>
            <ac:grpSpMk id="4" creationId="{2D6437A1-7645-DF5B-DDA8-D75157D3C8CB}"/>
          </ac:grpSpMkLst>
        </pc:grpChg>
        <pc:grpChg chg="add mod">
          <ac:chgData name="영우 손" userId="7f8d08d12355472b" providerId="LiveId" clId="{AF48F5B6-B91F-4C8C-97B5-831F1FC8FA25}" dt="2024-02-20T03:05:22.096" v="1133" actId="164"/>
          <ac:grpSpMkLst>
            <pc:docMk/>
            <pc:sldMk cId="3128036180" sldId="261"/>
            <ac:grpSpMk id="9" creationId="{95134A37-A7AC-A9CE-C785-8E7CC9E89F0B}"/>
          </ac:grpSpMkLst>
        </pc:grpChg>
        <pc:grpChg chg="add mod">
          <ac:chgData name="영우 손" userId="7f8d08d12355472b" providerId="LiveId" clId="{AF48F5B6-B91F-4C8C-97B5-831F1FC8FA25}" dt="2024-02-20T03:05:12.645" v="1127" actId="164"/>
          <ac:grpSpMkLst>
            <pc:docMk/>
            <pc:sldMk cId="3128036180" sldId="261"/>
            <ac:grpSpMk id="18" creationId="{E28EC979-2080-E797-F6EC-AAAC143EE7DB}"/>
          </ac:grpSpMkLst>
        </pc:grpChg>
        <pc:grpChg chg="mod">
          <ac:chgData name="영우 손" userId="7f8d08d12355472b" providerId="LiveId" clId="{AF48F5B6-B91F-4C8C-97B5-831F1FC8FA25}" dt="2024-02-20T03:05:11.663" v="1126"/>
          <ac:grpSpMkLst>
            <pc:docMk/>
            <pc:sldMk cId="3128036180" sldId="261"/>
            <ac:grpSpMk id="20" creationId="{3DCF6337-BA4C-F609-73A2-8B86FB279EA9}"/>
          </ac:grpSpMkLst>
        </pc:grpChg>
        <pc:grpChg chg="del">
          <ac:chgData name="영우 손" userId="7f8d08d12355472b" providerId="LiveId" clId="{AF48F5B6-B91F-4C8C-97B5-831F1FC8FA25}" dt="2024-02-20T02:59:54.018" v="1056" actId="478"/>
          <ac:grpSpMkLst>
            <pc:docMk/>
            <pc:sldMk cId="3128036180" sldId="261"/>
            <ac:grpSpMk id="21" creationId="{F328A787-283A-58A4-6CAD-8D07011EED35}"/>
          </ac:grpSpMkLst>
        </pc:grpChg>
        <pc:grpChg chg="add mod">
          <ac:chgData name="영우 손" userId="7f8d08d12355472b" providerId="LiveId" clId="{AF48F5B6-B91F-4C8C-97B5-831F1FC8FA25}" dt="2024-02-20T03:07:25.666" v="1167" actId="164"/>
          <ac:grpSpMkLst>
            <pc:docMk/>
            <pc:sldMk cId="3128036180" sldId="261"/>
            <ac:grpSpMk id="26" creationId="{98C5E290-BE00-B3BE-33E3-F346155AB6DF}"/>
          </ac:grpSpMkLst>
        </pc:grpChg>
        <pc:grpChg chg="add mod">
          <ac:chgData name="영우 손" userId="7f8d08d12355472b" providerId="LiveId" clId="{AF48F5B6-B91F-4C8C-97B5-831F1FC8FA25}" dt="2024-02-20T03:07:25.666" v="1167" actId="164"/>
          <ac:grpSpMkLst>
            <pc:docMk/>
            <pc:sldMk cId="3128036180" sldId="261"/>
            <ac:grpSpMk id="28" creationId="{C5A513C2-FF1D-6DE0-9A66-EC58AE5221FF}"/>
          </ac:grpSpMkLst>
        </pc:grpChg>
        <pc:grpChg chg="del">
          <ac:chgData name="영우 손" userId="7f8d08d12355472b" providerId="LiveId" clId="{AF48F5B6-B91F-4C8C-97B5-831F1FC8FA25}" dt="2024-02-20T02:59:56.040" v="1058" actId="478"/>
          <ac:grpSpMkLst>
            <pc:docMk/>
            <pc:sldMk cId="3128036180" sldId="261"/>
            <ac:grpSpMk id="31" creationId="{09D0C0BF-F416-515E-E552-027250B94DA4}"/>
          </ac:grpSpMkLst>
        </pc:grpChg>
        <pc:grpChg chg="add mod">
          <ac:chgData name="영우 손" userId="7f8d08d12355472b" providerId="LiveId" clId="{AF48F5B6-B91F-4C8C-97B5-831F1FC8FA25}" dt="2024-02-20T04:57:09.418" v="1316" actId="1035"/>
          <ac:grpSpMkLst>
            <pc:docMk/>
            <pc:sldMk cId="3128036180" sldId="261"/>
            <ac:grpSpMk id="31" creationId="{95EE534B-A1C9-CCB8-D4C3-7C88B793B310}"/>
          </ac:grpSpMkLst>
        </pc:grpChg>
        <pc:grpChg chg="add mod">
          <ac:chgData name="영우 손" userId="7f8d08d12355472b" providerId="LiveId" clId="{AF48F5B6-B91F-4C8C-97B5-831F1FC8FA25}" dt="2024-02-20T03:07:30.525" v="1170" actId="1076"/>
          <ac:grpSpMkLst>
            <pc:docMk/>
            <pc:sldMk cId="3128036180" sldId="261"/>
            <ac:grpSpMk id="32" creationId="{8D5D4F75-86C5-EE91-C983-E587042091EA}"/>
          </ac:grpSpMkLst>
        </pc:grpChg>
        <pc:grpChg chg="add del mod">
          <ac:chgData name="영우 손" userId="7f8d08d12355472b" providerId="LiveId" clId="{AF48F5B6-B91F-4C8C-97B5-831F1FC8FA25}" dt="2024-02-20T03:07:34.484" v="1174" actId="165"/>
          <ac:grpSpMkLst>
            <pc:docMk/>
            <pc:sldMk cId="3128036180" sldId="261"/>
            <ac:grpSpMk id="37" creationId="{863EE58E-4876-C5D1-0C4D-7D9C281FA398}"/>
          </ac:grpSpMkLst>
        </pc:grpChg>
        <pc:grpChg chg="mod topLvl">
          <ac:chgData name="영우 손" userId="7f8d08d12355472b" providerId="LiveId" clId="{AF48F5B6-B91F-4C8C-97B5-831F1FC8FA25}" dt="2024-02-20T04:50:56.457" v="1240" actId="688"/>
          <ac:grpSpMkLst>
            <pc:docMk/>
            <pc:sldMk cId="3128036180" sldId="261"/>
            <ac:grpSpMk id="40" creationId="{EAE0E9BF-97E1-A7E8-E564-08F0A6697E59}"/>
          </ac:grpSpMkLst>
        </pc:grpChg>
        <pc:grpChg chg="mod topLvl">
          <ac:chgData name="영우 손" userId="7f8d08d12355472b" providerId="LiveId" clId="{AF48F5B6-B91F-4C8C-97B5-831F1FC8FA25}" dt="2024-02-20T04:50:56.457" v="1240" actId="688"/>
          <ac:grpSpMkLst>
            <pc:docMk/>
            <pc:sldMk cId="3128036180" sldId="261"/>
            <ac:grpSpMk id="41" creationId="{D342AB25-D9E5-C85B-C93A-B51E65188100}"/>
          </ac:grpSpMkLst>
        </pc:grpChg>
        <pc:grpChg chg="del">
          <ac:chgData name="영우 손" userId="7f8d08d12355472b" providerId="LiveId" clId="{AF48F5B6-B91F-4C8C-97B5-831F1FC8FA25}" dt="2024-02-20T02:59:57.222" v="1059" actId="478"/>
          <ac:grpSpMkLst>
            <pc:docMk/>
            <pc:sldMk cId="3128036180" sldId="261"/>
            <ac:grpSpMk id="43" creationId="{73D15C97-9C37-F57E-6A1B-F9483AC54A94}"/>
          </ac:grpSpMkLst>
        </pc:grpChg>
        <pc:grpChg chg="mod">
          <ac:chgData name="영우 손" userId="7f8d08d12355472b" providerId="LiveId" clId="{AF48F5B6-B91F-4C8C-97B5-831F1FC8FA25}" dt="2024-02-20T03:07:34.484" v="1174" actId="165"/>
          <ac:grpSpMkLst>
            <pc:docMk/>
            <pc:sldMk cId="3128036180" sldId="261"/>
            <ac:grpSpMk id="44" creationId="{9807BAD1-D596-5106-751E-62F80CEB3A1D}"/>
          </ac:grpSpMkLst>
        </pc:grpChg>
        <pc:grpChg chg="add mod">
          <ac:chgData name="영우 손" userId="7f8d08d12355472b" providerId="LiveId" clId="{AF48F5B6-B91F-4C8C-97B5-831F1FC8FA25}" dt="2024-02-20T03:00:49.560" v="1071" actId="1076"/>
          <ac:grpSpMkLst>
            <pc:docMk/>
            <pc:sldMk cId="3128036180" sldId="261"/>
            <ac:grpSpMk id="45" creationId="{865A5F48-D522-7F9A-C4C4-F36AF085AD95}"/>
          </ac:grpSpMkLst>
        </pc:grpChg>
        <pc:grpChg chg="add del mod">
          <ac:chgData name="영우 손" userId="7f8d08d12355472b" providerId="LiveId" clId="{AF48F5B6-B91F-4C8C-97B5-831F1FC8FA25}" dt="2024-02-20T03:00:52.266" v="1073" actId="165"/>
          <ac:grpSpMkLst>
            <pc:docMk/>
            <pc:sldMk cId="3128036180" sldId="261"/>
            <ac:grpSpMk id="48" creationId="{AB4C88E9-EEEC-1567-AA34-A7C39F95195F}"/>
          </ac:grpSpMkLst>
        </pc:grpChg>
        <pc:grpChg chg="mod">
          <ac:chgData name="영우 손" userId="7f8d08d12355472b" providerId="LiveId" clId="{AF48F5B6-B91F-4C8C-97B5-831F1FC8FA25}" dt="2024-02-20T03:07:34.484" v="1174" actId="165"/>
          <ac:grpSpMkLst>
            <pc:docMk/>
            <pc:sldMk cId="3128036180" sldId="261"/>
            <ac:grpSpMk id="50" creationId="{E9FF080F-E8F0-9455-9ED9-97FF67A5CA93}"/>
          </ac:grpSpMkLst>
        </pc:grpChg>
        <pc:grpChg chg="add del mod topLvl">
          <ac:chgData name="영우 손" userId="7f8d08d12355472b" providerId="LiveId" clId="{AF48F5B6-B91F-4C8C-97B5-831F1FC8FA25}" dt="2024-02-20T03:01:47.928" v="1084" actId="165"/>
          <ac:grpSpMkLst>
            <pc:docMk/>
            <pc:sldMk cId="3128036180" sldId="261"/>
            <ac:grpSpMk id="50" creationId="{F050F16A-2A89-65E1-0217-BAFEF9C07E02}"/>
          </ac:grpSpMkLst>
        </pc:grpChg>
        <pc:grpChg chg="del">
          <ac:chgData name="영우 손" userId="7f8d08d12355472b" providerId="LiveId" clId="{AF48F5B6-B91F-4C8C-97B5-831F1FC8FA25}" dt="2024-02-20T03:00:06.516" v="1064" actId="478"/>
          <ac:grpSpMkLst>
            <pc:docMk/>
            <pc:sldMk cId="3128036180" sldId="261"/>
            <ac:grpSpMk id="52" creationId="{8089944C-5A28-8D34-9044-0BC893C9A1B1}"/>
          </ac:grpSpMkLst>
        </pc:grpChg>
        <pc:grpChg chg="del">
          <ac:chgData name="영우 손" userId="7f8d08d12355472b" providerId="LiveId" clId="{AF48F5B6-B91F-4C8C-97B5-831F1FC8FA25}" dt="2024-02-20T03:00:05.422" v="1063" actId="478"/>
          <ac:grpSpMkLst>
            <pc:docMk/>
            <pc:sldMk cId="3128036180" sldId="261"/>
            <ac:grpSpMk id="53" creationId="{F97CB968-0883-A2C4-9E30-0F44FDB6DEA6}"/>
          </ac:grpSpMkLst>
        </pc:grpChg>
        <pc:grpChg chg="del">
          <ac:chgData name="영우 손" userId="7f8d08d12355472b" providerId="LiveId" clId="{AF48F5B6-B91F-4C8C-97B5-831F1FC8FA25}" dt="2024-02-20T03:00:02.276" v="1061" actId="478"/>
          <ac:grpSpMkLst>
            <pc:docMk/>
            <pc:sldMk cId="3128036180" sldId="261"/>
            <ac:grpSpMk id="58" creationId="{FD627839-5E0A-F37C-3317-F7FEA7C8290D}"/>
          </ac:grpSpMkLst>
        </pc:grpChg>
        <pc:grpChg chg="mod">
          <ac:chgData name="영우 손" userId="7f8d08d12355472b" providerId="LiveId" clId="{AF48F5B6-B91F-4C8C-97B5-831F1FC8FA25}" dt="2024-02-20T03:07:34.484" v="1174" actId="165"/>
          <ac:grpSpMkLst>
            <pc:docMk/>
            <pc:sldMk cId="3128036180" sldId="261"/>
            <ac:grpSpMk id="60" creationId="{AF6CFAF7-39D1-DFE0-2B4F-5308CB368206}"/>
          </ac:grpSpMkLst>
        </pc:grpChg>
        <pc:grpChg chg="mod">
          <ac:chgData name="영우 손" userId="7f8d08d12355472b" providerId="LiveId" clId="{AF48F5B6-B91F-4C8C-97B5-831F1FC8FA25}" dt="2024-02-20T03:00:46.235" v="1068" actId="164"/>
          <ac:grpSpMkLst>
            <pc:docMk/>
            <pc:sldMk cId="3128036180" sldId="261"/>
            <ac:grpSpMk id="64" creationId="{70752FCD-1D40-EF22-1604-20BF3ADF126F}"/>
          </ac:grpSpMkLst>
        </pc:grpChg>
        <pc:grpChg chg="mod">
          <ac:chgData name="영우 손" userId="7f8d08d12355472b" providerId="LiveId" clId="{AF48F5B6-B91F-4C8C-97B5-831F1FC8FA25}" dt="2024-02-20T03:07:29.654" v="1169" actId="164"/>
          <ac:grpSpMkLst>
            <pc:docMk/>
            <pc:sldMk cId="3128036180" sldId="261"/>
            <ac:grpSpMk id="65" creationId="{EAE2D670-C16F-C93A-0622-2E5CD4B74FEA}"/>
          </ac:grpSpMkLst>
        </pc:grpChg>
        <pc:grpChg chg="add mod">
          <ac:chgData name="영우 손" userId="7f8d08d12355472b" providerId="LiveId" clId="{AF48F5B6-B91F-4C8C-97B5-831F1FC8FA25}" dt="2024-02-20T03:01:56.413" v="1086" actId="164"/>
          <ac:grpSpMkLst>
            <pc:docMk/>
            <pc:sldMk cId="3128036180" sldId="261"/>
            <ac:grpSpMk id="81" creationId="{5BC4DF45-C9BB-26B7-E6A7-A4E682E23E57}"/>
          </ac:grpSpMkLst>
        </pc:grpChg>
        <pc:grpChg chg="mod">
          <ac:chgData name="영우 손" userId="7f8d08d12355472b" providerId="LiveId" clId="{AF48F5B6-B91F-4C8C-97B5-831F1FC8FA25}" dt="2024-02-20T03:07:34.484" v="1174" actId="165"/>
          <ac:grpSpMkLst>
            <pc:docMk/>
            <pc:sldMk cId="3128036180" sldId="261"/>
            <ac:grpSpMk id="82" creationId="{BBA6E5A6-0BD9-F406-B101-4A0D1DA022C4}"/>
          </ac:grpSpMkLst>
        </pc:grpChg>
        <pc:grpChg chg="add mod">
          <ac:chgData name="영우 손" userId="7f8d08d12355472b" providerId="LiveId" clId="{AF48F5B6-B91F-4C8C-97B5-831F1FC8FA25}" dt="2024-02-20T03:01:31.239" v="1078" actId="164"/>
          <ac:grpSpMkLst>
            <pc:docMk/>
            <pc:sldMk cId="3128036180" sldId="261"/>
            <ac:grpSpMk id="82" creationId="{D32EC2A1-D158-E943-612D-A663F0CB9072}"/>
          </ac:grpSpMkLst>
        </pc:grpChg>
        <pc:grpChg chg="add del mod topLvl">
          <ac:chgData name="영우 손" userId="7f8d08d12355472b" providerId="LiveId" clId="{AF48F5B6-B91F-4C8C-97B5-831F1FC8FA25}" dt="2024-02-20T03:02:55.016" v="1101" actId="165"/>
          <ac:grpSpMkLst>
            <pc:docMk/>
            <pc:sldMk cId="3128036180" sldId="261"/>
            <ac:grpSpMk id="83" creationId="{CCEF7A2A-2AD3-88FB-F609-99F15DAEA0DC}"/>
          </ac:grpSpMkLst>
        </pc:grpChg>
        <pc:grpChg chg="add del mod">
          <ac:chgData name="영우 손" userId="7f8d08d12355472b" providerId="LiveId" clId="{AF48F5B6-B91F-4C8C-97B5-831F1FC8FA25}" dt="2024-02-20T03:02:33.507" v="1100" actId="165"/>
          <ac:grpSpMkLst>
            <pc:docMk/>
            <pc:sldMk cId="3128036180" sldId="261"/>
            <ac:grpSpMk id="84" creationId="{8C8E8A3E-20F8-4289-F2F0-FB1A10705855}"/>
          </ac:grpSpMkLst>
        </pc:grpChg>
        <pc:grpChg chg="add del mod">
          <ac:chgData name="영우 손" userId="7f8d08d12355472b" providerId="LiveId" clId="{AF48F5B6-B91F-4C8C-97B5-831F1FC8FA25}" dt="2024-02-20T03:07:20.993" v="1165" actId="478"/>
          <ac:grpSpMkLst>
            <pc:docMk/>
            <pc:sldMk cId="3128036180" sldId="261"/>
            <ac:grpSpMk id="85" creationId="{0C1C765C-E5B6-2542-1D5E-F46F7C99DEC3}"/>
          </ac:grpSpMkLst>
        </pc:grpChg>
        <pc:cxnChg chg="mod">
          <ac:chgData name="영우 손" userId="7f8d08d12355472b" providerId="LiveId" clId="{AF48F5B6-B91F-4C8C-97B5-831F1FC8FA25}" dt="2024-02-20T03:00:42.605" v="1065"/>
          <ac:cxnSpMkLst>
            <pc:docMk/>
            <pc:sldMk cId="3128036180" sldId="261"/>
            <ac:cxnSpMk id="10" creationId="{DD03E154-EEC4-A017-7AEF-01C6217C5A08}"/>
          </ac:cxnSpMkLst>
        </pc:cxnChg>
        <pc:cxnChg chg="del mod">
          <ac:chgData name="영우 손" userId="7f8d08d12355472b" providerId="LiveId" clId="{AF48F5B6-B91F-4C8C-97B5-831F1FC8FA25}" dt="2024-02-20T02:59:52.977" v="1055" actId="478"/>
          <ac:cxnSpMkLst>
            <pc:docMk/>
            <pc:sldMk cId="3128036180" sldId="261"/>
            <ac:cxnSpMk id="28" creationId="{9E91DDEF-DD22-BB48-5E60-EA7C2D569147}"/>
          </ac:cxnSpMkLst>
        </pc:cxnChg>
        <pc:cxnChg chg="del mod">
          <ac:chgData name="영우 손" userId="7f8d08d12355472b" providerId="LiveId" clId="{AF48F5B6-B91F-4C8C-97B5-831F1FC8FA25}" dt="2024-02-20T02:59:55.066" v="1057" actId="478"/>
          <ac:cxnSpMkLst>
            <pc:docMk/>
            <pc:sldMk cId="3128036180" sldId="261"/>
            <ac:cxnSpMk id="44" creationId="{1D6F7C72-D865-5B72-0CB8-77B80A7C5875}"/>
          </ac:cxnSpMkLst>
        </pc:cxnChg>
        <pc:cxnChg chg="mod">
          <ac:chgData name="영우 손" userId="7f8d08d12355472b" providerId="LiveId" clId="{AF48F5B6-B91F-4C8C-97B5-831F1FC8FA25}" dt="2024-02-20T02:59:56.040" v="1058" actId="478"/>
          <ac:cxnSpMkLst>
            <pc:docMk/>
            <pc:sldMk cId="3128036180" sldId="261"/>
            <ac:cxnSpMk id="49" creationId="{C70F838C-25AA-B58C-D406-6C272E81D9D1}"/>
          </ac:cxnSpMkLst>
        </pc:cxnChg>
        <pc:cxnChg chg="del mod">
          <ac:chgData name="영우 손" userId="7f8d08d12355472b" providerId="LiveId" clId="{AF48F5B6-B91F-4C8C-97B5-831F1FC8FA25}" dt="2024-02-20T03:00:06.516" v="1064" actId="478"/>
          <ac:cxnSpMkLst>
            <pc:docMk/>
            <pc:sldMk cId="3128036180" sldId="261"/>
            <ac:cxnSpMk id="55" creationId="{292A5B9C-6057-35E1-97F1-DA605B45EEAC}"/>
          </ac:cxnSpMkLst>
        </pc:cxnChg>
        <pc:cxnChg chg="del">
          <ac:chgData name="영우 손" userId="7f8d08d12355472b" providerId="LiveId" clId="{AF48F5B6-B91F-4C8C-97B5-831F1FC8FA25}" dt="2024-02-20T03:00:00.185" v="1060" actId="478"/>
          <ac:cxnSpMkLst>
            <pc:docMk/>
            <pc:sldMk cId="3128036180" sldId="261"/>
            <ac:cxnSpMk id="62" creationId="{2D91C2BA-51A1-6EF1-6702-5F53127CD7CB}"/>
          </ac:cxnSpMkLst>
        </pc:cxnChg>
        <pc:cxnChg chg="mod">
          <ac:chgData name="영우 손" userId="7f8d08d12355472b" providerId="LiveId" clId="{AF48F5B6-B91F-4C8C-97B5-831F1FC8FA25}" dt="2024-02-20T03:00:05.422" v="1063" actId="478"/>
          <ac:cxnSpMkLst>
            <pc:docMk/>
            <pc:sldMk cId="3128036180" sldId="261"/>
            <ac:cxnSpMk id="63" creationId="{65D34C2A-BD93-44FA-0FA2-3B75F13FE8C4}"/>
          </ac:cxnSpMkLst>
        </pc:cxnChg>
        <pc:cxnChg chg="del mod topLvl">
          <ac:chgData name="영우 손" userId="7f8d08d12355472b" providerId="LiveId" clId="{AF48F5B6-B91F-4C8C-97B5-831F1FC8FA25}" dt="2024-02-20T03:07:20.993" v="1165" actId="478"/>
          <ac:cxnSpMkLst>
            <pc:docMk/>
            <pc:sldMk cId="3128036180" sldId="261"/>
            <ac:cxnSpMk id="80" creationId="{DEB1EFED-C345-A115-11E0-D4DB67F84452}"/>
          </ac:cxnSpMkLst>
        </pc:cxnChg>
      </pc:sldChg>
      <pc:sldChg chg="addSp delSp modSp add mod">
        <pc:chgData name="영우 손" userId="7f8d08d12355472b" providerId="LiveId" clId="{AF48F5B6-B91F-4C8C-97B5-831F1FC8FA25}" dt="2024-02-20T05:06:06.754" v="1893" actId="571"/>
        <pc:sldMkLst>
          <pc:docMk/>
          <pc:sldMk cId="1927267363" sldId="262"/>
        </pc:sldMkLst>
        <pc:spChg chg="add mod">
          <ac:chgData name="영우 손" userId="7f8d08d12355472b" providerId="LiveId" clId="{AF48F5B6-B91F-4C8C-97B5-831F1FC8FA25}" dt="2024-02-20T05:06:04.873" v="1891"/>
          <ac:spMkLst>
            <pc:docMk/>
            <pc:sldMk cId="1927267363" sldId="262"/>
            <ac:spMk id="4" creationId="{80B1D1AE-A1DD-0AAB-CFBF-3EFEEF8B64FD}"/>
          </ac:spMkLst>
        </pc:spChg>
        <pc:spChg chg="add mod">
          <ac:chgData name="영우 손" userId="7f8d08d12355472b" providerId="LiveId" clId="{AF48F5B6-B91F-4C8C-97B5-831F1FC8FA25}" dt="2024-02-20T05:06:06.754" v="1893" actId="571"/>
          <ac:spMkLst>
            <pc:docMk/>
            <pc:sldMk cId="1927267363" sldId="262"/>
            <ac:spMk id="10" creationId="{9E7859DD-24F4-5ADE-2577-43F5DD0C9AD3}"/>
          </ac:spMkLst>
        </pc:spChg>
        <pc:spChg chg="mod">
          <ac:chgData name="영우 손" userId="7f8d08d12355472b" providerId="LiveId" clId="{AF48F5B6-B91F-4C8C-97B5-831F1FC8FA25}" dt="2024-02-20T04:59:07.436" v="1578" actId="478"/>
          <ac:spMkLst>
            <pc:docMk/>
            <pc:sldMk cId="1927267363" sldId="262"/>
            <ac:spMk id="23" creationId="{575EAA03-2D09-B844-200B-DF669172BE87}"/>
          </ac:spMkLst>
        </pc:spChg>
        <pc:spChg chg="add del mod">
          <ac:chgData name="영우 손" userId="7f8d08d12355472b" providerId="LiveId" clId="{AF48F5B6-B91F-4C8C-97B5-831F1FC8FA25}" dt="2024-02-20T04:59:07.436" v="1578" actId="478"/>
          <ac:spMkLst>
            <pc:docMk/>
            <pc:sldMk cId="1927267363" sldId="262"/>
            <ac:spMk id="24" creationId="{F4135838-7366-CCD2-186F-08F2217AA45C}"/>
          </ac:spMkLst>
        </pc:spChg>
        <pc:spChg chg="add del mod">
          <ac:chgData name="영우 손" userId="7f8d08d12355472b" providerId="LiveId" clId="{AF48F5B6-B91F-4C8C-97B5-831F1FC8FA25}" dt="2024-02-20T04:59:07.713" v="1579" actId="478"/>
          <ac:spMkLst>
            <pc:docMk/>
            <pc:sldMk cId="1927267363" sldId="262"/>
            <ac:spMk id="70" creationId="{A1E45116-18C2-AFE6-9385-EF8FDA307C76}"/>
          </ac:spMkLst>
        </pc:spChg>
        <pc:spChg chg="mod">
          <ac:chgData name="영우 손" userId="7f8d08d12355472b" providerId="LiveId" clId="{AF48F5B6-B91F-4C8C-97B5-831F1FC8FA25}" dt="2024-02-20T04:59:07.713" v="1579" actId="478"/>
          <ac:spMkLst>
            <pc:docMk/>
            <pc:sldMk cId="1927267363" sldId="262"/>
            <ac:spMk id="71" creationId="{D79555E8-9917-4EDF-7243-822FE4D7EEF3}"/>
          </ac:spMkLst>
        </pc:spChg>
        <pc:grpChg chg="add del">
          <ac:chgData name="영우 손" userId="7f8d08d12355472b" providerId="LiveId" clId="{AF48F5B6-B91F-4C8C-97B5-831F1FC8FA25}" dt="2024-02-20T04:59:07.713" v="1579" actId="478"/>
          <ac:grpSpMkLst>
            <pc:docMk/>
            <pc:sldMk cId="1927267363" sldId="262"/>
            <ac:grpSpMk id="3" creationId="{311E1B63-96E9-AFFF-54F5-517CC85A229E}"/>
          </ac:grpSpMkLst>
        </pc:grpChg>
        <pc:grpChg chg="add del">
          <ac:chgData name="영우 손" userId="7f8d08d12355472b" providerId="LiveId" clId="{AF48F5B6-B91F-4C8C-97B5-831F1FC8FA25}" dt="2024-02-20T04:59:07.436" v="1578" actId="478"/>
          <ac:grpSpMkLst>
            <pc:docMk/>
            <pc:sldMk cId="1927267363" sldId="262"/>
            <ac:grpSpMk id="20" creationId="{BFAE62C4-9AC4-4CB9-A9C3-8DF63603EB8F}"/>
          </ac:grpSpMkLst>
        </pc:grpChg>
      </pc:sldChg>
      <pc:sldChg chg="addSp delSp modSp add mod">
        <pc:chgData name="영우 손" userId="7f8d08d12355472b" providerId="LiveId" clId="{AF48F5B6-B91F-4C8C-97B5-831F1FC8FA25}" dt="2024-02-20T04:55:15.895" v="1286" actId="14100"/>
        <pc:sldMkLst>
          <pc:docMk/>
          <pc:sldMk cId="4118927339" sldId="263"/>
        </pc:sldMkLst>
        <pc:spChg chg="mod">
          <ac:chgData name="영우 손" userId="7f8d08d12355472b" providerId="LiveId" clId="{AF48F5B6-B91F-4C8C-97B5-831F1FC8FA25}" dt="2024-02-20T04:53:25.403" v="1254" actId="164"/>
          <ac:spMkLst>
            <pc:docMk/>
            <pc:sldMk cId="4118927339" sldId="263"/>
            <ac:spMk id="2" creationId="{E53F20CE-E408-EF9E-AAF0-47F5759567BF}"/>
          </ac:spMkLst>
        </pc:spChg>
        <pc:spChg chg="mod">
          <ac:chgData name="영우 손" userId="7f8d08d12355472b" providerId="LiveId" clId="{AF48F5B6-B91F-4C8C-97B5-831F1FC8FA25}" dt="2024-02-20T04:53:25.403" v="1254" actId="164"/>
          <ac:spMkLst>
            <pc:docMk/>
            <pc:sldMk cId="4118927339" sldId="263"/>
            <ac:spMk id="5" creationId="{EFED7EC1-D619-B5CC-64F2-52667231E0E3}"/>
          </ac:spMkLst>
        </pc:spChg>
        <pc:spChg chg="mod">
          <ac:chgData name="영우 손" userId="7f8d08d12355472b" providerId="LiveId" clId="{AF48F5B6-B91F-4C8C-97B5-831F1FC8FA25}" dt="2024-02-20T04:53:25.403" v="1254" actId="164"/>
          <ac:spMkLst>
            <pc:docMk/>
            <pc:sldMk cId="4118927339" sldId="263"/>
            <ac:spMk id="6" creationId="{7B1A1B22-D860-6460-C562-848546A91C9D}"/>
          </ac:spMkLst>
        </pc:spChg>
        <pc:spChg chg="mod">
          <ac:chgData name="영우 손" userId="7f8d08d12355472b" providerId="LiveId" clId="{AF48F5B6-B91F-4C8C-97B5-831F1FC8FA25}" dt="2024-02-20T04:53:25.403" v="1254" actId="164"/>
          <ac:spMkLst>
            <pc:docMk/>
            <pc:sldMk cId="4118927339" sldId="263"/>
            <ac:spMk id="7" creationId="{D6893339-1EBB-E146-3DA1-B8E7DAABED97}"/>
          </ac:spMkLst>
        </pc:spChg>
        <pc:spChg chg="mod">
          <ac:chgData name="영우 손" userId="7f8d08d12355472b" providerId="LiveId" clId="{AF48F5B6-B91F-4C8C-97B5-831F1FC8FA25}" dt="2024-02-20T04:53:25.403" v="1254" actId="164"/>
          <ac:spMkLst>
            <pc:docMk/>
            <pc:sldMk cId="4118927339" sldId="263"/>
            <ac:spMk id="8" creationId="{CB1FE0E9-962F-580B-9E6B-8482194E0470}"/>
          </ac:spMkLst>
        </pc:spChg>
        <pc:spChg chg="mod">
          <ac:chgData name="영우 손" userId="7f8d08d12355472b" providerId="LiveId" clId="{AF48F5B6-B91F-4C8C-97B5-831F1FC8FA25}" dt="2024-02-20T04:53:13.961" v="1250" actId="164"/>
          <ac:spMkLst>
            <pc:docMk/>
            <pc:sldMk cId="4118927339" sldId="263"/>
            <ac:spMk id="12" creationId="{F8B9A8B9-0D98-0E7C-93BE-5E2D9BD65BFA}"/>
          </ac:spMkLst>
        </pc:spChg>
        <pc:spChg chg="mod">
          <ac:chgData name="영우 손" userId="7f8d08d12355472b" providerId="LiveId" clId="{AF48F5B6-B91F-4C8C-97B5-831F1FC8FA25}" dt="2024-02-20T04:53:13.961" v="1250" actId="164"/>
          <ac:spMkLst>
            <pc:docMk/>
            <pc:sldMk cId="4118927339" sldId="263"/>
            <ac:spMk id="14" creationId="{53C98D9B-ED3C-A158-E827-76425253E679}"/>
          </ac:spMkLst>
        </pc:spChg>
        <pc:spChg chg="mod">
          <ac:chgData name="영우 손" userId="7f8d08d12355472b" providerId="LiveId" clId="{AF48F5B6-B91F-4C8C-97B5-831F1FC8FA25}" dt="2024-02-20T04:53:13.961" v="1250" actId="164"/>
          <ac:spMkLst>
            <pc:docMk/>
            <pc:sldMk cId="4118927339" sldId="263"/>
            <ac:spMk id="15" creationId="{661900B5-5294-87F6-07BE-B1D7BC55BD5E}"/>
          </ac:spMkLst>
        </pc:spChg>
        <pc:spChg chg="mod">
          <ac:chgData name="영우 손" userId="7f8d08d12355472b" providerId="LiveId" clId="{AF48F5B6-B91F-4C8C-97B5-831F1FC8FA25}" dt="2024-02-20T04:53:13.961" v="1250" actId="164"/>
          <ac:spMkLst>
            <pc:docMk/>
            <pc:sldMk cId="4118927339" sldId="263"/>
            <ac:spMk id="16" creationId="{E18AEC2F-1859-71B6-BCF9-56D838929833}"/>
          </ac:spMkLst>
        </pc:spChg>
        <pc:spChg chg="mod">
          <ac:chgData name="영우 손" userId="7f8d08d12355472b" providerId="LiveId" clId="{AF48F5B6-B91F-4C8C-97B5-831F1FC8FA25}" dt="2024-02-20T04:53:13.961" v="1250" actId="164"/>
          <ac:spMkLst>
            <pc:docMk/>
            <pc:sldMk cId="4118927339" sldId="263"/>
            <ac:spMk id="17" creationId="{F6AAFE94-94A7-E05F-FEA1-E7EC331A3DF9}"/>
          </ac:spMkLst>
        </pc:spChg>
        <pc:spChg chg="mod">
          <ac:chgData name="영우 손" userId="7f8d08d12355472b" providerId="LiveId" clId="{AF48F5B6-B91F-4C8C-97B5-831F1FC8FA25}" dt="2024-02-20T04:55:15.895" v="1286" actId="14100"/>
          <ac:spMkLst>
            <pc:docMk/>
            <pc:sldMk cId="4118927339" sldId="263"/>
            <ac:spMk id="35" creationId="{25A7BB3E-D3CA-A739-628D-0627944E0454}"/>
          </ac:spMkLst>
        </pc:spChg>
        <pc:spChg chg="mod">
          <ac:chgData name="영우 손" userId="7f8d08d12355472b" providerId="LiveId" clId="{AF48F5B6-B91F-4C8C-97B5-831F1FC8FA25}" dt="2024-02-20T04:53:25.403" v="1254" actId="164"/>
          <ac:spMkLst>
            <pc:docMk/>
            <pc:sldMk cId="4118927339" sldId="263"/>
            <ac:spMk id="46" creationId="{95D60076-7AB9-2CA5-5524-F3C77D5F50C0}"/>
          </ac:spMkLst>
        </pc:spChg>
        <pc:spChg chg="mod">
          <ac:chgData name="영우 손" userId="7f8d08d12355472b" providerId="LiveId" clId="{AF48F5B6-B91F-4C8C-97B5-831F1FC8FA25}" dt="2024-02-20T04:53:13.961" v="1250" actId="164"/>
          <ac:spMkLst>
            <pc:docMk/>
            <pc:sldMk cId="4118927339" sldId="263"/>
            <ac:spMk id="47" creationId="{9C2D608B-0919-4C2A-0D85-21EC4E91D73E}"/>
          </ac:spMkLst>
        </pc:spChg>
        <pc:spChg chg="mod">
          <ac:chgData name="영우 손" userId="7f8d08d12355472b" providerId="LiveId" clId="{AF48F5B6-B91F-4C8C-97B5-831F1FC8FA25}" dt="2024-02-20T04:53:12.446" v="1249" actId="164"/>
          <ac:spMkLst>
            <pc:docMk/>
            <pc:sldMk cId="4118927339" sldId="263"/>
            <ac:spMk id="54" creationId="{A3C999EA-1745-0FAD-22A9-6AB7D7B88947}"/>
          </ac:spMkLst>
        </pc:spChg>
        <pc:spChg chg="mod">
          <ac:chgData name="영우 손" userId="7f8d08d12355472b" providerId="LiveId" clId="{AF48F5B6-B91F-4C8C-97B5-831F1FC8FA25}" dt="2024-02-20T04:53:12.446" v="1249" actId="164"/>
          <ac:spMkLst>
            <pc:docMk/>
            <pc:sldMk cId="4118927339" sldId="263"/>
            <ac:spMk id="56" creationId="{C7DFEFA7-5763-794A-2F7D-5D954DF3BD13}"/>
          </ac:spMkLst>
        </pc:spChg>
        <pc:spChg chg="mod">
          <ac:chgData name="영우 손" userId="7f8d08d12355472b" providerId="LiveId" clId="{AF48F5B6-B91F-4C8C-97B5-831F1FC8FA25}" dt="2024-02-20T04:53:12.446" v="1249" actId="164"/>
          <ac:spMkLst>
            <pc:docMk/>
            <pc:sldMk cId="4118927339" sldId="263"/>
            <ac:spMk id="57" creationId="{AD64911A-37E2-0CC3-F457-AC55B852DC0F}"/>
          </ac:spMkLst>
        </pc:spChg>
        <pc:spChg chg="mod">
          <ac:chgData name="영우 손" userId="7f8d08d12355472b" providerId="LiveId" clId="{AF48F5B6-B91F-4C8C-97B5-831F1FC8FA25}" dt="2024-02-20T04:53:03.432" v="1247" actId="165"/>
          <ac:spMkLst>
            <pc:docMk/>
            <pc:sldMk cId="4118927339" sldId="263"/>
            <ac:spMk id="59" creationId="{63F7243D-30E6-2909-298D-930ADCBD66BC}"/>
          </ac:spMkLst>
        </pc:spChg>
        <pc:spChg chg="mod">
          <ac:chgData name="영우 손" userId="7f8d08d12355472b" providerId="LiveId" clId="{AF48F5B6-B91F-4C8C-97B5-831F1FC8FA25}" dt="2024-02-20T04:53:03.432" v="1247" actId="165"/>
          <ac:spMkLst>
            <pc:docMk/>
            <pc:sldMk cId="4118927339" sldId="263"/>
            <ac:spMk id="60" creationId="{1254D688-E00A-FBD7-15A1-BBFF03EEAEC6}"/>
          </ac:spMkLst>
        </pc:spChg>
        <pc:grpChg chg="add mod">
          <ac:chgData name="영우 손" userId="7f8d08d12355472b" providerId="LiveId" clId="{AF48F5B6-B91F-4C8C-97B5-831F1FC8FA25}" dt="2024-02-20T04:53:12.446" v="1249" actId="164"/>
          <ac:grpSpMkLst>
            <pc:docMk/>
            <pc:sldMk cId="4118927339" sldId="263"/>
            <ac:grpSpMk id="3" creationId="{14032285-D181-A901-0135-BF224DD888A8}"/>
          </ac:grpSpMkLst>
        </pc:grpChg>
        <pc:grpChg chg="add mod">
          <ac:chgData name="영우 손" userId="7f8d08d12355472b" providerId="LiveId" clId="{AF48F5B6-B91F-4C8C-97B5-831F1FC8FA25}" dt="2024-02-20T04:54:33.866" v="1280" actId="1076"/>
          <ac:grpSpMkLst>
            <pc:docMk/>
            <pc:sldMk cId="4118927339" sldId="263"/>
            <ac:grpSpMk id="4" creationId="{6DD8788D-F064-9EE8-7529-F6E59A52DB3D}"/>
          </ac:grpSpMkLst>
        </pc:grpChg>
        <pc:grpChg chg="add mod">
          <ac:chgData name="영우 손" userId="7f8d08d12355472b" providerId="LiveId" clId="{AF48F5B6-B91F-4C8C-97B5-831F1FC8FA25}" dt="2024-02-20T04:53:43.707" v="1263" actId="688"/>
          <ac:grpSpMkLst>
            <pc:docMk/>
            <pc:sldMk cId="4118927339" sldId="263"/>
            <ac:grpSpMk id="9" creationId="{40EF5B12-8339-E1F1-4A93-41DADB25C5EB}"/>
          </ac:grpSpMkLst>
        </pc:grpChg>
        <pc:grpChg chg="mod topLvl">
          <ac:chgData name="영우 손" userId="7f8d08d12355472b" providerId="LiveId" clId="{AF48F5B6-B91F-4C8C-97B5-831F1FC8FA25}" dt="2024-02-20T04:53:13.961" v="1250" actId="164"/>
          <ac:grpSpMkLst>
            <pc:docMk/>
            <pc:sldMk cId="4118927339" sldId="263"/>
            <ac:grpSpMk id="52" creationId="{005B486D-5EAA-E453-5012-77EFE2D32E8E}"/>
          </ac:grpSpMkLst>
        </pc:grpChg>
        <pc:grpChg chg="mod">
          <ac:chgData name="영우 손" userId="7f8d08d12355472b" providerId="LiveId" clId="{AF48F5B6-B91F-4C8C-97B5-831F1FC8FA25}" dt="2024-02-20T04:53:12.446" v="1249" actId="164"/>
          <ac:grpSpMkLst>
            <pc:docMk/>
            <pc:sldMk cId="4118927339" sldId="263"/>
            <ac:grpSpMk id="53" creationId="{70C20E83-C269-0C88-87CD-5C5F2ED5CF05}"/>
          </ac:grpSpMkLst>
        </pc:grpChg>
        <pc:grpChg chg="mod topLvl">
          <ac:chgData name="영우 손" userId="7f8d08d12355472b" providerId="LiveId" clId="{AF48F5B6-B91F-4C8C-97B5-831F1FC8FA25}" dt="2024-02-20T04:53:25.403" v="1254" actId="164"/>
          <ac:grpSpMkLst>
            <pc:docMk/>
            <pc:sldMk cId="4118927339" sldId="263"/>
            <ac:grpSpMk id="58" creationId="{375A243D-D5A3-95C9-203A-71B50CD17FA6}"/>
          </ac:grpSpMkLst>
        </pc:grpChg>
        <pc:grpChg chg="del">
          <ac:chgData name="영우 손" userId="7f8d08d12355472b" providerId="LiveId" clId="{AF48F5B6-B91F-4C8C-97B5-831F1FC8FA25}" dt="2024-02-20T04:53:03.432" v="1247" actId="165"/>
          <ac:grpSpMkLst>
            <pc:docMk/>
            <pc:sldMk cId="4118927339" sldId="263"/>
            <ac:grpSpMk id="64" creationId="{57F38F66-5BF3-F97C-D705-23962A359E39}"/>
          </ac:grpSpMkLst>
        </pc:grpChg>
        <pc:cxnChg chg="mod">
          <ac:chgData name="영우 손" userId="7f8d08d12355472b" providerId="LiveId" clId="{AF48F5B6-B91F-4C8C-97B5-831F1FC8FA25}" dt="2024-02-20T04:53:12.446" v="1249" actId="164"/>
          <ac:cxnSpMkLst>
            <pc:docMk/>
            <pc:sldMk cId="4118927339" sldId="263"/>
            <ac:cxnSpMk id="55" creationId="{2B73CE6D-BDA3-7C95-A30F-EDEC9E4533D0}"/>
          </ac:cxnSpMkLst>
        </pc:cxnChg>
        <pc:cxnChg chg="mod">
          <ac:chgData name="영우 손" userId="7f8d08d12355472b" providerId="LiveId" clId="{AF48F5B6-B91F-4C8C-97B5-831F1FC8FA25}" dt="2024-02-20T04:53:03.432" v="1247" actId="165"/>
          <ac:cxnSpMkLst>
            <pc:docMk/>
            <pc:sldMk cId="4118927339" sldId="263"/>
            <ac:cxnSpMk id="62" creationId="{1E500DD1-514C-CB5B-12A9-A432307E300C}"/>
          </ac:cxnSpMkLst>
        </pc:cxnChg>
        <pc:cxnChg chg="mod topLvl">
          <ac:chgData name="영우 손" userId="7f8d08d12355472b" providerId="LiveId" clId="{AF48F5B6-B91F-4C8C-97B5-831F1FC8FA25}" dt="2024-02-20T04:54:33.866" v="1280" actId="1076"/>
          <ac:cxnSpMkLst>
            <pc:docMk/>
            <pc:sldMk cId="4118927339" sldId="263"/>
            <ac:cxnSpMk id="63" creationId="{8264A542-8842-C5E1-D664-F66102C37009}"/>
          </ac:cxnSpMkLst>
        </pc:cxnChg>
      </pc:sldChg>
      <pc:sldChg chg="addSp delSp modSp add mod">
        <pc:chgData name="영우 손" userId="7f8d08d12355472b" providerId="LiveId" clId="{AF48F5B6-B91F-4C8C-97B5-831F1FC8FA25}" dt="2024-02-20T05:07:14.388" v="1911" actId="1076"/>
        <pc:sldMkLst>
          <pc:docMk/>
          <pc:sldMk cId="896286369" sldId="264"/>
        </pc:sldMkLst>
        <pc:spChg chg="mod topLvl">
          <ac:chgData name="영우 손" userId="7f8d08d12355472b" providerId="LiveId" clId="{AF48F5B6-B91F-4C8C-97B5-831F1FC8FA25}" dt="2024-02-20T05:05:20.228" v="1888" actId="165"/>
          <ac:spMkLst>
            <pc:docMk/>
            <pc:sldMk cId="896286369" sldId="264"/>
            <ac:spMk id="11" creationId="{4ADE368C-D811-4367-589B-88AD9EF18EF4}"/>
          </ac:spMkLst>
        </pc:spChg>
        <pc:spChg chg="mod topLvl">
          <ac:chgData name="영우 손" userId="7f8d08d12355472b" providerId="LiveId" clId="{AF48F5B6-B91F-4C8C-97B5-831F1FC8FA25}" dt="2024-02-20T05:07:14.388" v="1911" actId="1076"/>
          <ac:spMkLst>
            <pc:docMk/>
            <pc:sldMk cId="896286369" sldId="264"/>
            <ac:spMk id="13" creationId="{AF3912D6-D4CE-7696-0296-BEC95C0F18FE}"/>
          </ac:spMkLst>
        </pc:spChg>
        <pc:spChg chg="mod topLvl">
          <ac:chgData name="영우 손" userId="7f8d08d12355472b" providerId="LiveId" clId="{AF48F5B6-B91F-4C8C-97B5-831F1FC8FA25}" dt="2024-02-20T05:05:20.228" v="1888" actId="165"/>
          <ac:spMkLst>
            <pc:docMk/>
            <pc:sldMk cId="896286369" sldId="264"/>
            <ac:spMk id="19" creationId="{90BE2EF4-BF60-E58C-28A4-D404497E22EC}"/>
          </ac:spMkLst>
        </pc:spChg>
        <pc:spChg chg="add mod topLvl">
          <ac:chgData name="영우 손" userId="7f8d08d12355472b" providerId="LiveId" clId="{AF48F5B6-B91F-4C8C-97B5-831F1FC8FA25}" dt="2024-02-20T05:07:14.388" v="1911" actId="1076"/>
          <ac:spMkLst>
            <pc:docMk/>
            <pc:sldMk cId="896286369" sldId="264"/>
            <ac:spMk id="21" creationId="{A65E8EB0-FA02-C2F9-84B0-E3508179931B}"/>
          </ac:spMkLst>
        </pc:spChg>
        <pc:spChg chg="mod topLvl">
          <ac:chgData name="영우 손" userId="7f8d08d12355472b" providerId="LiveId" clId="{AF48F5B6-B91F-4C8C-97B5-831F1FC8FA25}" dt="2024-02-20T05:05:20.228" v="1888" actId="165"/>
          <ac:spMkLst>
            <pc:docMk/>
            <pc:sldMk cId="896286369" sldId="264"/>
            <ac:spMk id="23" creationId="{132AB329-6108-3543-AE3E-B516F43F480B}"/>
          </ac:spMkLst>
        </pc:spChg>
        <pc:spChg chg="del">
          <ac:chgData name="영우 손" userId="7f8d08d12355472b" providerId="LiveId" clId="{AF48F5B6-B91F-4C8C-97B5-831F1FC8FA25}" dt="2024-02-20T04:59:11.977" v="1582" actId="478"/>
          <ac:spMkLst>
            <pc:docMk/>
            <pc:sldMk cId="896286369" sldId="264"/>
            <ac:spMk id="24" creationId="{6442C06C-0C4A-56BD-6F5C-7618B693A3F8}"/>
          </ac:spMkLst>
        </pc:spChg>
        <pc:spChg chg="add mod topLvl">
          <ac:chgData name="영우 손" userId="7f8d08d12355472b" providerId="LiveId" clId="{AF48F5B6-B91F-4C8C-97B5-831F1FC8FA25}" dt="2024-02-20T05:07:14.388" v="1911" actId="1076"/>
          <ac:spMkLst>
            <pc:docMk/>
            <pc:sldMk cId="896286369" sldId="264"/>
            <ac:spMk id="25" creationId="{32F97976-782C-A10D-CD2E-0615EAF3BDD2}"/>
          </ac:spMkLst>
        </pc:spChg>
        <pc:spChg chg="mod topLvl">
          <ac:chgData name="영우 손" userId="7f8d08d12355472b" providerId="LiveId" clId="{AF48F5B6-B91F-4C8C-97B5-831F1FC8FA25}" dt="2024-02-20T05:07:14.388" v="1911" actId="1076"/>
          <ac:spMkLst>
            <pc:docMk/>
            <pc:sldMk cId="896286369" sldId="264"/>
            <ac:spMk id="29" creationId="{97BE62C3-3065-3C86-2AC0-BAF9307B8292}"/>
          </ac:spMkLst>
        </pc:spChg>
        <pc:spChg chg="mod topLvl">
          <ac:chgData name="영우 손" userId="7f8d08d12355472b" providerId="LiveId" clId="{AF48F5B6-B91F-4C8C-97B5-831F1FC8FA25}" dt="2024-02-20T05:07:14.388" v="1911" actId="1076"/>
          <ac:spMkLst>
            <pc:docMk/>
            <pc:sldMk cId="896286369" sldId="264"/>
            <ac:spMk id="30" creationId="{4AE190BA-187F-DEFB-785D-46B5256A8DF0}"/>
          </ac:spMkLst>
        </pc:spChg>
        <pc:spChg chg="add mod topLvl">
          <ac:chgData name="영우 손" userId="7f8d08d12355472b" providerId="LiveId" clId="{AF48F5B6-B91F-4C8C-97B5-831F1FC8FA25}" dt="2024-02-20T05:07:14.388" v="1911" actId="1076"/>
          <ac:spMkLst>
            <pc:docMk/>
            <pc:sldMk cId="896286369" sldId="264"/>
            <ac:spMk id="37" creationId="{A3105E2A-D10F-7F0F-C6DD-FA9DC80CC358}"/>
          </ac:spMkLst>
        </pc:spChg>
        <pc:spChg chg="del mod">
          <ac:chgData name="영우 손" userId="7f8d08d12355472b" providerId="LiveId" clId="{AF48F5B6-B91F-4C8C-97B5-831F1FC8FA25}" dt="2024-02-20T05:02:16.399" v="1691" actId="478"/>
          <ac:spMkLst>
            <pc:docMk/>
            <pc:sldMk cId="896286369" sldId="264"/>
            <ac:spMk id="39" creationId="{0D80C268-810C-1A92-D32C-680D85749636}"/>
          </ac:spMkLst>
        </pc:spChg>
        <pc:spChg chg="mod topLvl">
          <ac:chgData name="영우 손" userId="7f8d08d12355472b" providerId="LiveId" clId="{AF48F5B6-B91F-4C8C-97B5-831F1FC8FA25}" dt="2024-02-20T05:05:20.228" v="1888" actId="165"/>
          <ac:spMkLst>
            <pc:docMk/>
            <pc:sldMk cId="896286369" sldId="264"/>
            <ac:spMk id="51" creationId="{1A7A1A7F-6D08-CCAC-F7FA-3EF18E9D20AB}"/>
          </ac:spMkLst>
        </pc:spChg>
        <pc:spChg chg="del">
          <ac:chgData name="영우 손" userId="7f8d08d12355472b" providerId="LiveId" clId="{AF48F5B6-B91F-4C8C-97B5-831F1FC8FA25}" dt="2024-02-20T04:59:20.875" v="1584" actId="478"/>
          <ac:spMkLst>
            <pc:docMk/>
            <pc:sldMk cId="896286369" sldId="264"/>
            <ac:spMk id="52" creationId="{EC678371-9E86-01F4-7AB1-712DF18D7746}"/>
          </ac:spMkLst>
        </pc:spChg>
        <pc:spChg chg="mod">
          <ac:chgData name="영우 손" userId="7f8d08d12355472b" providerId="LiveId" clId="{AF48F5B6-B91F-4C8C-97B5-831F1FC8FA25}" dt="2024-02-20T05:05:20.228" v="1888" actId="165"/>
          <ac:spMkLst>
            <pc:docMk/>
            <pc:sldMk cId="896286369" sldId="264"/>
            <ac:spMk id="53" creationId="{DA4098EB-A211-8CD8-571A-0D6571149FE3}"/>
          </ac:spMkLst>
        </pc:spChg>
        <pc:spChg chg="mod">
          <ac:chgData name="영우 손" userId="7f8d08d12355472b" providerId="LiveId" clId="{AF48F5B6-B91F-4C8C-97B5-831F1FC8FA25}" dt="2024-02-20T05:05:20.228" v="1888" actId="165"/>
          <ac:spMkLst>
            <pc:docMk/>
            <pc:sldMk cId="896286369" sldId="264"/>
            <ac:spMk id="54" creationId="{15CE73B1-7B1D-5497-E4A1-CF19DC8EF1D4}"/>
          </ac:spMkLst>
        </pc:spChg>
        <pc:spChg chg="mod">
          <ac:chgData name="영우 손" userId="7f8d08d12355472b" providerId="LiveId" clId="{AF48F5B6-B91F-4C8C-97B5-831F1FC8FA25}" dt="2024-02-20T05:05:20.228" v="1888" actId="165"/>
          <ac:spMkLst>
            <pc:docMk/>
            <pc:sldMk cId="896286369" sldId="264"/>
            <ac:spMk id="61" creationId="{3DD69428-36A0-5A41-ED1F-EAA0B60A0D5F}"/>
          </ac:spMkLst>
        </pc:spChg>
        <pc:spChg chg="add mod topLvl">
          <ac:chgData name="영우 손" userId="7f8d08d12355472b" providerId="LiveId" clId="{AF48F5B6-B91F-4C8C-97B5-831F1FC8FA25}" dt="2024-02-20T05:07:14.388" v="1911" actId="1076"/>
          <ac:spMkLst>
            <pc:docMk/>
            <pc:sldMk cId="896286369" sldId="264"/>
            <ac:spMk id="66" creationId="{83ECD5FB-3B4F-402F-4E99-62261D0A8A7F}"/>
          </ac:spMkLst>
        </pc:spChg>
        <pc:spChg chg="mod topLvl">
          <ac:chgData name="영우 손" userId="7f8d08d12355472b" providerId="LiveId" clId="{AF48F5B6-B91F-4C8C-97B5-831F1FC8FA25}" dt="2024-02-20T05:07:14.388" v="1911" actId="1076"/>
          <ac:spMkLst>
            <pc:docMk/>
            <pc:sldMk cId="896286369" sldId="264"/>
            <ac:spMk id="68" creationId="{003C1DF4-59BC-1A71-A0B1-590B7B763FF5}"/>
          </ac:spMkLst>
        </pc:spChg>
        <pc:spChg chg="mod">
          <ac:chgData name="영우 손" userId="7f8d08d12355472b" providerId="LiveId" clId="{AF48F5B6-B91F-4C8C-97B5-831F1FC8FA25}" dt="2024-02-20T05:05:20.228" v="1888" actId="165"/>
          <ac:spMkLst>
            <pc:docMk/>
            <pc:sldMk cId="896286369" sldId="264"/>
            <ac:spMk id="69" creationId="{6574979D-5B7C-B211-33EE-9F4F3C2F6E7E}"/>
          </ac:spMkLst>
        </pc:spChg>
        <pc:spChg chg="del">
          <ac:chgData name="영우 손" userId="7f8d08d12355472b" providerId="LiveId" clId="{AF48F5B6-B91F-4C8C-97B5-831F1FC8FA25}" dt="2024-02-20T04:59:10.870" v="1581" actId="478"/>
          <ac:spMkLst>
            <pc:docMk/>
            <pc:sldMk cId="896286369" sldId="264"/>
            <ac:spMk id="70" creationId="{4FD34235-76DB-D02A-2ECC-68A0A9D72E0B}"/>
          </ac:spMkLst>
        </pc:spChg>
        <pc:spChg chg="mod topLvl">
          <ac:chgData name="영우 손" userId="7f8d08d12355472b" providerId="LiveId" clId="{AF48F5B6-B91F-4C8C-97B5-831F1FC8FA25}" dt="2024-02-20T05:05:20.228" v="1888" actId="165"/>
          <ac:spMkLst>
            <pc:docMk/>
            <pc:sldMk cId="896286369" sldId="264"/>
            <ac:spMk id="71" creationId="{EF19266A-55B3-8443-86C4-231431538FB3}"/>
          </ac:spMkLst>
        </pc:spChg>
        <pc:spChg chg="mod">
          <ac:chgData name="영우 손" userId="7f8d08d12355472b" providerId="LiveId" clId="{AF48F5B6-B91F-4C8C-97B5-831F1FC8FA25}" dt="2024-02-20T05:05:20.228" v="1888" actId="165"/>
          <ac:spMkLst>
            <pc:docMk/>
            <pc:sldMk cId="896286369" sldId="264"/>
            <ac:spMk id="72" creationId="{592D2565-25EC-4883-046B-4CF65E503C8B}"/>
          </ac:spMkLst>
        </pc:spChg>
        <pc:spChg chg="mod">
          <ac:chgData name="영우 손" userId="7f8d08d12355472b" providerId="LiveId" clId="{AF48F5B6-B91F-4C8C-97B5-831F1FC8FA25}" dt="2024-02-20T05:05:20.228" v="1888" actId="165"/>
          <ac:spMkLst>
            <pc:docMk/>
            <pc:sldMk cId="896286369" sldId="264"/>
            <ac:spMk id="73" creationId="{EFBEDC52-2AB1-69E6-9059-C4E0C8627BE7}"/>
          </ac:spMkLst>
        </pc:spChg>
        <pc:spChg chg="add mod">
          <ac:chgData name="영우 손" userId="7f8d08d12355472b" providerId="LiveId" clId="{AF48F5B6-B91F-4C8C-97B5-831F1FC8FA25}" dt="2024-02-20T05:07:14.388" v="1911" actId="1076"/>
          <ac:spMkLst>
            <pc:docMk/>
            <pc:sldMk cId="896286369" sldId="264"/>
            <ac:spMk id="75" creationId="{C3D0E88C-362F-07B5-BF74-1E7EEA2E6F45}"/>
          </ac:spMkLst>
        </pc:spChg>
        <pc:spChg chg="add mod">
          <ac:chgData name="영우 손" userId="7f8d08d12355472b" providerId="LiveId" clId="{AF48F5B6-B91F-4C8C-97B5-831F1FC8FA25}" dt="2024-02-20T05:07:14.388" v="1911" actId="1076"/>
          <ac:spMkLst>
            <pc:docMk/>
            <pc:sldMk cId="896286369" sldId="264"/>
            <ac:spMk id="76" creationId="{C4D750AD-4994-8DA7-CA91-1ABB958168D4}"/>
          </ac:spMkLst>
        </pc:spChg>
        <pc:spChg chg="mod">
          <ac:chgData name="영우 손" userId="7f8d08d12355472b" providerId="LiveId" clId="{AF48F5B6-B91F-4C8C-97B5-831F1FC8FA25}" dt="2024-02-20T05:06:32.146" v="1894"/>
          <ac:spMkLst>
            <pc:docMk/>
            <pc:sldMk cId="896286369" sldId="264"/>
            <ac:spMk id="78" creationId="{3CAE947E-A87C-AC7F-9EBC-2CDFAA7DA7BE}"/>
          </ac:spMkLst>
        </pc:spChg>
        <pc:spChg chg="mod topLvl">
          <ac:chgData name="영우 손" userId="7f8d08d12355472b" providerId="LiveId" clId="{AF48F5B6-B91F-4C8C-97B5-831F1FC8FA25}" dt="2024-02-20T05:05:20.228" v="1888" actId="165"/>
          <ac:spMkLst>
            <pc:docMk/>
            <pc:sldMk cId="896286369" sldId="264"/>
            <ac:spMk id="79" creationId="{DC0CA58B-0DBF-00F4-EDCB-1F1549EB6E75}"/>
          </ac:spMkLst>
        </pc:spChg>
        <pc:spChg chg="mod">
          <ac:chgData name="영우 손" userId="7f8d08d12355472b" providerId="LiveId" clId="{AF48F5B6-B91F-4C8C-97B5-831F1FC8FA25}" dt="2024-02-20T05:06:32.146" v="1894"/>
          <ac:spMkLst>
            <pc:docMk/>
            <pc:sldMk cId="896286369" sldId="264"/>
            <ac:spMk id="80" creationId="{3E168E46-A801-1EBF-5582-25F8CE97897E}"/>
          </ac:spMkLst>
        </pc:spChg>
        <pc:spChg chg="mod">
          <ac:chgData name="영우 손" userId="7f8d08d12355472b" providerId="LiveId" clId="{AF48F5B6-B91F-4C8C-97B5-831F1FC8FA25}" dt="2024-02-20T05:06:32.146" v="1894"/>
          <ac:spMkLst>
            <pc:docMk/>
            <pc:sldMk cId="896286369" sldId="264"/>
            <ac:spMk id="81" creationId="{5E53687B-ED92-0FDF-2C4F-D8365CB06F8F}"/>
          </ac:spMkLst>
        </pc:spChg>
        <pc:spChg chg="add mod">
          <ac:chgData name="영우 손" userId="7f8d08d12355472b" providerId="LiveId" clId="{AF48F5B6-B91F-4C8C-97B5-831F1FC8FA25}" dt="2024-02-20T05:07:14.388" v="1911" actId="1076"/>
          <ac:spMkLst>
            <pc:docMk/>
            <pc:sldMk cId="896286369" sldId="264"/>
            <ac:spMk id="83" creationId="{F2D9C116-1B40-6EEE-ABD0-7DCE5A98FD6F}"/>
          </ac:spMkLst>
        </pc:spChg>
        <pc:spChg chg="mod">
          <ac:chgData name="영우 손" userId="7f8d08d12355472b" providerId="LiveId" clId="{AF48F5B6-B91F-4C8C-97B5-831F1FC8FA25}" dt="2024-02-20T05:06:32.146" v="1894"/>
          <ac:spMkLst>
            <pc:docMk/>
            <pc:sldMk cId="896286369" sldId="264"/>
            <ac:spMk id="86" creationId="{1B93B134-1F01-EC6E-1BEA-8D4FB6B74C75}"/>
          </ac:spMkLst>
        </pc:spChg>
        <pc:spChg chg="mod">
          <ac:chgData name="영우 손" userId="7f8d08d12355472b" providerId="LiveId" clId="{AF48F5B6-B91F-4C8C-97B5-831F1FC8FA25}" dt="2024-02-20T05:06:32.146" v="1894"/>
          <ac:spMkLst>
            <pc:docMk/>
            <pc:sldMk cId="896286369" sldId="264"/>
            <ac:spMk id="87" creationId="{1E4E6EA5-4CB0-E671-7711-676ED5E8C497}"/>
          </ac:spMkLst>
        </pc:spChg>
        <pc:spChg chg="del">
          <ac:chgData name="영우 손" userId="7f8d08d12355472b" providerId="LiveId" clId="{AF48F5B6-B91F-4C8C-97B5-831F1FC8FA25}" dt="2024-02-20T04:59:19.361" v="1583" actId="478"/>
          <ac:spMkLst>
            <pc:docMk/>
            <pc:sldMk cId="896286369" sldId="264"/>
            <ac:spMk id="88" creationId="{3700DFDB-039E-3AEE-8E67-EA895C1AC0E0}"/>
          </ac:spMkLst>
        </pc:spChg>
        <pc:spChg chg="del">
          <ac:chgData name="영우 손" userId="7f8d08d12355472b" providerId="LiveId" clId="{AF48F5B6-B91F-4C8C-97B5-831F1FC8FA25}" dt="2024-02-20T05:02:16.399" v="1691" actId="478"/>
          <ac:spMkLst>
            <pc:docMk/>
            <pc:sldMk cId="896286369" sldId="264"/>
            <ac:spMk id="89" creationId="{912DED86-7A7D-BADD-A2D5-7C9F034D104A}"/>
          </ac:spMkLst>
        </pc:spChg>
        <pc:spChg chg="mod">
          <ac:chgData name="영우 손" userId="7f8d08d12355472b" providerId="LiveId" clId="{AF48F5B6-B91F-4C8C-97B5-831F1FC8FA25}" dt="2024-02-20T05:06:32.146" v="1894"/>
          <ac:spMkLst>
            <pc:docMk/>
            <pc:sldMk cId="896286369" sldId="264"/>
            <ac:spMk id="90" creationId="{8022D21F-AEB4-F293-42BB-62E01882F53B}"/>
          </ac:spMkLst>
        </pc:spChg>
        <pc:spChg chg="add mod">
          <ac:chgData name="영우 손" userId="7f8d08d12355472b" providerId="LiveId" clId="{AF48F5B6-B91F-4C8C-97B5-831F1FC8FA25}" dt="2024-02-20T05:07:14.388" v="1911" actId="1076"/>
          <ac:spMkLst>
            <pc:docMk/>
            <pc:sldMk cId="896286369" sldId="264"/>
            <ac:spMk id="91" creationId="{D8DF343E-1B09-F55D-B1E8-4DF48F895718}"/>
          </ac:spMkLst>
        </pc:spChg>
        <pc:spChg chg="add mod">
          <ac:chgData name="영우 손" userId="7f8d08d12355472b" providerId="LiveId" clId="{AF48F5B6-B91F-4C8C-97B5-831F1FC8FA25}" dt="2024-02-20T05:07:14.388" v="1911" actId="1076"/>
          <ac:spMkLst>
            <pc:docMk/>
            <pc:sldMk cId="896286369" sldId="264"/>
            <ac:spMk id="92" creationId="{DBDB5F82-5BF0-10DD-5F05-F723259C01D4}"/>
          </ac:spMkLst>
        </pc:spChg>
        <pc:spChg chg="add mod">
          <ac:chgData name="영우 손" userId="7f8d08d12355472b" providerId="LiveId" clId="{AF48F5B6-B91F-4C8C-97B5-831F1FC8FA25}" dt="2024-02-20T05:07:14.388" v="1911" actId="1076"/>
          <ac:spMkLst>
            <pc:docMk/>
            <pc:sldMk cId="896286369" sldId="264"/>
            <ac:spMk id="93" creationId="{6A9C79E6-A438-EA4B-DA84-50E43373FB21}"/>
          </ac:spMkLst>
        </pc:spChg>
        <pc:spChg chg="mod">
          <ac:chgData name="영우 손" userId="7f8d08d12355472b" providerId="LiveId" clId="{AF48F5B6-B91F-4C8C-97B5-831F1FC8FA25}" dt="2024-02-20T05:06:40.588" v="1897"/>
          <ac:spMkLst>
            <pc:docMk/>
            <pc:sldMk cId="896286369" sldId="264"/>
            <ac:spMk id="95" creationId="{7BD8FB39-624C-78FB-F01C-E9CC838E8D8D}"/>
          </ac:spMkLst>
        </pc:spChg>
        <pc:spChg chg="mod">
          <ac:chgData name="영우 손" userId="7f8d08d12355472b" providerId="LiveId" clId="{AF48F5B6-B91F-4C8C-97B5-831F1FC8FA25}" dt="2024-02-20T05:06:40.588" v="1897"/>
          <ac:spMkLst>
            <pc:docMk/>
            <pc:sldMk cId="896286369" sldId="264"/>
            <ac:spMk id="96" creationId="{0339C0FD-24B5-9196-6E53-19B984B49A5E}"/>
          </ac:spMkLst>
        </pc:spChg>
        <pc:spChg chg="mod">
          <ac:chgData name="영우 손" userId="7f8d08d12355472b" providerId="LiveId" clId="{AF48F5B6-B91F-4C8C-97B5-831F1FC8FA25}" dt="2024-02-20T05:06:40.588" v="1897"/>
          <ac:spMkLst>
            <pc:docMk/>
            <pc:sldMk cId="896286369" sldId="264"/>
            <ac:spMk id="97" creationId="{6734D573-314E-2189-AD20-5DCDF3645418}"/>
          </ac:spMkLst>
        </pc:spChg>
        <pc:spChg chg="add del mod">
          <ac:chgData name="영우 손" userId="7f8d08d12355472b" providerId="LiveId" clId="{AF48F5B6-B91F-4C8C-97B5-831F1FC8FA25}" dt="2024-02-20T05:07:08.269" v="1910" actId="478"/>
          <ac:spMkLst>
            <pc:docMk/>
            <pc:sldMk cId="896286369" sldId="264"/>
            <ac:spMk id="98" creationId="{327781CA-23CA-6C66-3197-DBB716308A7F}"/>
          </ac:spMkLst>
        </pc:spChg>
        <pc:spChg chg="mod">
          <ac:chgData name="영우 손" userId="7f8d08d12355472b" providerId="LiveId" clId="{AF48F5B6-B91F-4C8C-97B5-831F1FC8FA25}" dt="2024-02-20T05:06:40.588" v="1897"/>
          <ac:spMkLst>
            <pc:docMk/>
            <pc:sldMk cId="896286369" sldId="264"/>
            <ac:spMk id="100" creationId="{86F02B53-C33B-F8E6-E367-0C749EB8CC13}"/>
          </ac:spMkLst>
        </pc:spChg>
        <pc:spChg chg="mod">
          <ac:chgData name="영우 손" userId="7f8d08d12355472b" providerId="LiveId" clId="{AF48F5B6-B91F-4C8C-97B5-831F1FC8FA25}" dt="2024-02-20T05:06:40.588" v="1897"/>
          <ac:spMkLst>
            <pc:docMk/>
            <pc:sldMk cId="896286369" sldId="264"/>
            <ac:spMk id="101" creationId="{E649D5B1-3133-88A2-4FEC-2F686730DED5}"/>
          </ac:spMkLst>
        </pc:spChg>
        <pc:spChg chg="mod">
          <ac:chgData name="영우 손" userId="7f8d08d12355472b" providerId="LiveId" clId="{AF48F5B6-B91F-4C8C-97B5-831F1FC8FA25}" dt="2024-02-20T05:06:40.588" v="1897"/>
          <ac:spMkLst>
            <pc:docMk/>
            <pc:sldMk cId="896286369" sldId="264"/>
            <ac:spMk id="102" creationId="{BE93F73C-5203-0F3C-2052-98C8CFB0E03A}"/>
          </ac:spMkLst>
        </pc:spChg>
        <pc:spChg chg="add mod">
          <ac:chgData name="영우 손" userId="7f8d08d12355472b" providerId="LiveId" clId="{AF48F5B6-B91F-4C8C-97B5-831F1FC8FA25}" dt="2024-02-20T05:07:14.388" v="1911" actId="1076"/>
          <ac:spMkLst>
            <pc:docMk/>
            <pc:sldMk cId="896286369" sldId="264"/>
            <ac:spMk id="103" creationId="{9C8764CD-A67D-CE57-0274-FB31037A6871}"/>
          </ac:spMkLst>
        </pc:spChg>
        <pc:spChg chg="add mod">
          <ac:chgData name="영우 손" userId="7f8d08d12355472b" providerId="LiveId" clId="{AF48F5B6-B91F-4C8C-97B5-831F1FC8FA25}" dt="2024-02-20T05:07:14.388" v="1911" actId="1076"/>
          <ac:spMkLst>
            <pc:docMk/>
            <pc:sldMk cId="896286369" sldId="264"/>
            <ac:spMk id="104" creationId="{BF7E321C-3525-A36C-F097-23F17D1ED569}"/>
          </ac:spMkLst>
        </pc:spChg>
        <pc:spChg chg="mod">
          <ac:chgData name="영우 손" userId="7f8d08d12355472b" providerId="LiveId" clId="{AF48F5B6-B91F-4C8C-97B5-831F1FC8FA25}" dt="2024-02-20T05:06:50.524" v="1903"/>
          <ac:spMkLst>
            <pc:docMk/>
            <pc:sldMk cId="896286369" sldId="264"/>
            <ac:spMk id="106" creationId="{D6569E15-76EE-FC3B-7525-312E071B87CB}"/>
          </ac:spMkLst>
        </pc:spChg>
        <pc:spChg chg="mod">
          <ac:chgData name="영우 손" userId="7f8d08d12355472b" providerId="LiveId" clId="{AF48F5B6-B91F-4C8C-97B5-831F1FC8FA25}" dt="2024-02-20T05:06:50.524" v="1903"/>
          <ac:spMkLst>
            <pc:docMk/>
            <pc:sldMk cId="896286369" sldId="264"/>
            <ac:spMk id="107" creationId="{310B4A0A-8BDC-62F0-9508-1DB8C583A457}"/>
          </ac:spMkLst>
        </pc:spChg>
        <pc:spChg chg="mod">
          <ac:chgData name="영우 손" userId="7f8d08d12355472b" providerId="LiveId" clId="{AF48F5B6-B91F-4C8C-97B5-831F1FC8FA25}" dt="2024-02-20T05:06:50.524" v="1903"/>
          <ac:spMkLst>
            <pc:docMk/>
            <pc:sldMk cId="896286369" sldId="264"/>
            <ac:spMk id="108" creationId="{A849B12F-2E76-829E-28A6-AC609C689104}"/>
          </ac:spMkLst>
        </pc:spChg>
        <pc:spChg chg="add mod">
          <ac:chgData name="영우 손" userId="7f8d08d12355472b" providerId="LiveId" clId="{AF48F5B6-B91F-4C8C-97B5-831F1FC8FA25}" dt="2024-02-20T05:07:14.388" v="1911" actId="1076"/>
          <ac:spMkLst>
            <pc:docMk/>
            <pc:sldMk cId="896286369" sldId="264"/>
            <ac:spMk id="109" creationId="{40220D63-7F86-ECDB-E7DE-2A20D4FD66F3}"/>
          </ac:spMkLst>
        </pc:spChg>
        <pc:spChg chg="mod">
          <ac:chgData name="영우 손" userId="7f8d08d12355472b" providerId="LiveId" clId="{AF48F5B6-B91F-4C8C-97B5-831F1FC8FA25}" dt="2024-02-20T05:06:50.524" v="1903"/>
          <ac:spMkLst>
            <pc:docMk/>
            <pc:sldMk cId="896286369" sldId="264"/>
            <ac:spMk id="111" creationId="{3E6A27C3-C1CF-D156-10EF-83DDAEC23B5B}"/>
          </ac:spMkLst>
        </pc:spChg>
        <pc:spChg chg="mod">
          <ac:chgData name="영우 손" userId="7f8d08d12355472b" providerId="LiveId" clId="{AF48F5B6-B91F-4C8C-97B5-831F1FC8FA25}" dt="2024-02-20T05:06:50.524" v="1903"/>
          <ac:spMkLst>
            <pc:docMk/>
            <pc:sldMk cId="896286369" sldId="264"/>
            <ac:spMk id="112" creationId="{A04A9541-3AE9-4EA0-0C89-05EF913BAF2D}"/>
          </ac:spMkLst>
        </pc:spChg>
        <pc:spChg chg="mod">
          <ac:chgData name="영우 손" userId="7f8d08d12355472b" providerId="LiveId" clId="{AF48F5B6-B91F-4C8C-97B5-831F1FC8FA25}" dt="2024-02-20T05:06:50.524" v="1903"/>
          <ac:spMkLst>
            <pc:docMk/>
            <pc:sldMk cId="896286369" sldId="264"/>
            <ac:spMk id="113" creationId="{99B885C4-DBFA-EFB9-0105-4F12F5ACECD7}"/>
          </ac:spMkLst>
        </pc:spChg>
        <pc:grpChg chg="del">
          <ac:chgData name="영우 손" userId="7f8d08d12355472b" providerId="LiveId" clId="{AF48F5B6-B91F-4C8C-97B5-831F1FC8FA25}" dt="2024-02-20T04:59:10.870" v="1581" actId="478"/>
          <ac:grpSpMkLst>
            <pc:docMk/>
            <pc:sldMk cId="896286369" sldId="264"/>
            <ac:grpSpMk id="3" creationId="{1C673BF8-CFB1-1FF6-BE8C-6091972870CC}"/>
          </ac:grpSpMkLst>
        </pc:grpChg>
        <pc:grpChg chg="add mod topLvl">
          <ac:chgData name="영우 손" userId="7f8d08d12355472b" providerId="LiveId" clId="{AF48F5B6-B91F-4C8C-97B5-831F1FC8FA25}" dt="2024-02-20T05:07:14.388" v="1911" actId="1076"/>
          <ac:grpSpMkLst>
            <pc:docMk/>
            <pc:sldMk cId="896286369" sldId="264"/>
            <ac:grpSpMk id="4" creationId="{AE35E58E-3598-DC10-31F8-7D9A524D0D5E}"/>
          </ac:grpSpMkLst>
        </pc:grpChg>
        <pc:grpChg chg="del mod topLvl">
          <ac:chgData name="영우 손" userId="7f8d08d12355472b" providerId="LiveId" clId="{AF48F5B6-B91F-4C8C-97B5-831F1FC8FA25}" dt="2024-02-20T05:00:46.482" v="1594" actId="165"/>
          <ac:grpSpMkLst>
            <pc:docMk/>
            <pc:sldMk cId="896286369" sldId="264"/>
            <ac:grpSpMk id="9" creationId="{F4CB7CCE-B446-8ECE-573B-A582D88C9923}"/>
          </ac:grpSpMkLst>
        </pc:grpChg>
        <pc:grpChg chg="add mod topLvl">
          <ac:chgData name="영우 손" userId="7f8d08d12355472b" providerId="LiveId" clId="{AF48F5B6-B91F-4C8C-97B5-831F1FC8FA25}" dt="2024-02-20T05:07:14.388" v="1911" actId="1076"/>
          <ac:grpSpMkLst>
            <pc:docMk/>
            <pc:sldMk cId="896286369" sldId="264"/>
            <ac:grpSpMk id="10" creationId="{6E3E2CB2-BB31-1E79-4085-CF001E62FA9B}"/>
          </ac:grpSpMkLst>
        </pc:grpChg>
        <pc:grpChg chg="del mod topLvl">
          <ac:chgData name="영우 손" userId="7f8d08d12355472b" providerId="LiveId" clId="{AF48F5B6-B91F-4C8C-97B5-831F1FC8FA25}" dt="2024-02-20T05:00:38.093" v="1592" actId="165"/>
          <ac:grpSpMkLst>
            <pc:docMk/>
            <pc:sldMk cId="896286369" sldId="264"/>
            <ac:grpSpMk id="18" creationId="{98E26DB5-0726-4011-2FCF-22C0A60BF44E}"/>
          </ac:grpSpMkLst>
        </pc:grpChg>
        <pc:grpChg chg="del">
          <ac:chgData name="영우 손" userId="7f8d08d12355472b" providerId="LiveId" clId="{AF48F5B6-B91F-4C8C-97B5-831F1FC8FA25}" dt="2024-02-20T04:59:11.977" v="1582" actId="478"/>
          <ac:grpSpMkLst>
            <pc:docMk/>
            <pc:sldMk cId="896286369" sldId="264"/>
            <ac:grpSpMk id="20" creationId="{9DEBA042-3A04-3396-69B4-C04B2281E33A}"/>
          </ac:grpSpMkLst>
        </pc:grpChg>
        <pc:grpChg chg="add del mod topLvl">
          <ac:chgData name="영우 손" userId="7f8d08d12355472b" providerId="LiveId" clId="{AF48F5B6-B91F-4C8C-97B5-831F1FC8FA25}" dt="2024-02-20T05:00:34.161" v="1591" actId="165"/>
          <ac:grpSpMkLst>
            <pc:docMk/>
            <pc:sldMk cId="896286369" sldId="264"/>
            <ac:grpSpMk id="26" creationId="{E940EC62-2DDE-9A4F-17C2-91E802E28FA5}"/>
          </ac:grpSpMkLst>
        </pc:grpChg>
        <pc:grpChg chg="del mod topLvl">
          <ac:chgData name="영우 손" userId="7f8d08d12355472b" providerId="LiveId" clId="{AF48F5B6-B91F-4C8C-97B5-831F1FC8FA25}" dt="2024-02-20T05:00:29.797" v="1590" actId="165"/>
          <ac:grpSpMkLst>
            <pc:docMk/>
            <pc:sldMk cId="896286369" sldId="264"/>
            <ac:grpSpMk id="28" creationId="{FBA1B2D9-7365-FC75-ACF0-87F73BCA8806}"/>
          </ac:grpSpMkLst>
        </pc:grpChg>
        <pc:grpChg chg="del">
          <ac:chgData name="영우 손" userId="7f8d08d12355472b" providerId="LiveId" clId="{AF48F5B6-B91F-4C8C-97B5-831F1FC8FA25}" dt="2024-02-20T04:59:57.764" v="1585" actId="165"/>
          <ac:grpSpMkLst>
            <pc:docMk/>
            <pc:sldMk cId="896286369" sldId="264"/>
            <ac:grpSpMk id="31" creationId="{2E0AD75D-6866-3BE0-EDD0-35653D52B936}"/>
          </ac:grpSpMkLst>
        </pc:grpChg>
        <pc:grpChg chg="del mod">
          <ac:chgData name="영우 손" userId="7f8d08d12355472b" providerId="LiveId" clId="{AF48F5B6-B91F-4C8C-97B5-831F1FC8FA25}" dt="2024-02-20T05:04:57.825" v="1879" actId="478"/>
          <ac:grpSpMkLst>
            <pc:docMk/>
            <pc:sldMk cId="896286369" sldId="264"/>
            <ac:grpSpMk id="32" creationId="{D0C96B97-BEBE-4BBB-2760-ED9FC3516D59}"/>
          </ac:grpSpMkLst>
        </pc:grpChg>
        <pc:grpChg chg="add mod topLvl">
          <ac:chgData name="영우 손" userId="7f8d08d12355472b" providerId="LiveId" clId="{AF48F5B6-B91F-4C8C-97B5-831F1FC8FA25}" dt="2024-02-20T05:07:14.388" v="1911" actId="1076"/>
          <ac:grpSpMkLst>
            <pc:docMk/>
            <pc:sldMk cId="896286369" sldId="264"/>
            <ac:grpSpMk id="38" creationId="{B54C77A7-D98B-F63B-D7EC-7D1541DABEF6}"/>
          </ac:grpSpMkLst>
        </pc:grpChg>
        <pc:grpChg chg="del mod">
          <ac:chgData name="영우 손" userId="7f8d08d12355472b" providerId="LiveId" clId="{AF48F5B6-B91F-4C8C-97B5-831F1FC8FA25}" dt="2024-02-20T05:02:16.399" v="1691" actId="478"/>
          <ac:grpSpMkLst>
            <pc:docMk/>
            <pc:sldMk cId="896286369" sldId="264"/>
            <ac:grpSpMk id="40" creationId="{EE8B8A48-91D7-9E73-538E-C99ADAA07C0E}"/>
          </ac:grpSpMkLst>
        </pc:grpChg>
        <pc:grpChg chg="del mod">
          <ac:chgData name="영우 손" userId="7f8d08d12355472b" providerId="LiveId" clId="{AF48F5B6-B91F-4C8C-97B5-831F1FC8FA25}" dt="2024-02-20T05:02:16.399" v="1691" actId="478"/>
          <ac:grpSpMkLst>
            <pc:docMk/>
            <pc:sldMk cId="896286369" sldId="264"/>
            <ac:grpSpMk id="41" creationId="{8DF5F0BF-9441-08A0-4366-C4F2CA1A93D7}"/>
          </ac:grpSpMkLst>
        </pc:grpChg>
        <pc:grpChg chg="del">
          <ac:chgData name="영우 손" userId="7f8d08d12355472b" providerId="LiveId" clId="{AF48F5B6-B91F-4C8C-97B5-831F1FC8FA25}" dt="2024-02-20T05:04:38.009" v="1877" actId="478"/>
          <ac:grpSpMkLst>
            <pc:docMk/>
            <pc:sldMk cId="896286369" sldId="264"/>
            <ac:grpSpMk id="45" creationId="{75654774-4298-E4DA-EABC-FF137E5B21E2}"/>
          </ac:grpSpMkLst>
        </pc:grpChg>
        <pc:grpChg chg="del">
          <ac:chgData name="영우 손" userId="7f8d08d12355472b" providerId="LiveId" clId="{AF48F5B6-B91F-4C8C-97B5-831F1FC8FA25}" dt="2024-02-20T04:59:20.875" v="1584" actId="478"/>
          <ac:grpSpMkLst>
            <pc:docMk/>
            <pc:sldMk cId="896286369" sldId="264"/>
            <ac:grpSpMk id="50" creationId="{44E4AF8D-287F-73F7-51C1-B1A76AA4053C}"/>
          </ac:grpSpMkLst>
        </pc:grpChg>
        <pc:grpChg chg="add mod topLvl">
          <ac:chgData name="영우 손" userId="7f8d08d12355472b" providerId="LiveId" clId="{AF48F5B6-B91F-4C8C-97B5-831F1FC8FA25}" dt="2024-02-20T05:07:14.388" v="1911" actId="1076"/>
          <ac:grpSpMkLst>
            <pc:docMk/>
            <pc:sldMk cId="896286369" sldId="264"/>
            <ac:grpSpMk id="67" creationId="{BE26073E-3780-DED5-5B1F-A46121ECA967}"/>
          </ac:grpSpMkLst>
        </pc:grpChg>
        <pc:grpChg chg="add del mod">
          <ac:chgData name="영우 손" userId="7f8d08d12355472b" providerId="LiveId" clId="{AF48F5B6-B91F-4C8C-97B5-831F1FC8FA25}" dt="2024-02-20T05:05:20.228" v="1888" actId="165"/>
          <ac:grpSpMkLst>
            <pc:docMk/>
            <pc:sldMk cId="896286369" sldId="264"/>
            <ac:grpSpMk id="74" creationId="{FD0475E9-CC34-2643-0449-E37275D50E23}"/>
          </ac:grpSpMkLst>
        </pc:grpChg>
        <pc:grpChg chg="add mod">
          <ac:chgData name="영우 손" userId="7f8d08d12355472b" providerId="LiveId" clId="{AF48F5B6-B91F-4C8C-97B5-831F1FC8FA25}" dt="2024-02-20T05:07:14.388" v="1911" actId="1076"/>
          <ac:grpSpMkLst>
            <pc:docMk/>
            <pc:sldMk cId="896286369" sldId="264"/>
            <ac:grpSpMk id="77" creationId="{95103835-453B-52CC-FA65-487413263614}"/>
          </ac:grpSpMkLst>
        </pc:grpChg>
        <pc:grpChg chg="del">
          <ac:chgData name="영우 손" userId="7f8d08d12355472b" providerId="LiveId" clId="{AF48F5B6-B91F-4C8C-97B5-831F1FC8FA25}" dt="2024-02-20T04:59:19.361" v="1583" actId="478"/>
          <ac:grpSpMkLst>
            <pc:docMk/>
            <pc:sldMk cId="896286369" sldId="264"/>
            <ac:grpSpMk id="82" creationId="{22C74983-9698-27B3-5D60-521EAB09EDE0}"/>
          </ac:grpSpMkLst>
        </pc:grpChg>
        <pc:grpChg chg="add mod">
          <ac:chgData name="영우 손" userId="7f8d08d12355472b" providerId="LiveId" clId="{AF48F5B6-B91F-4C8C-97B5-831F1FC8FA25}" dt="2024-02-20T05:07:14.388" v="1911" actId="1076"/>
          <ac:grpSpMkLst>
            <pc:docMk/>
            <pc:sldMk cId="896286369" sldId="264"/>
            <ac:grpSpMk id="85" creationId="{9DA8D3A6-4606-E6E5-86F0-6009CEB8B824}"/>
          </ac:grpSpMkLst>
        </pc:grpChg>
        <pc:grpChg chg="add mod">
          <ac:chgData name="영우 손" userId="7f8d08d12355472b" providerId="LiveId" clId="{AF48F5B6-B91F-4C8C-97B5-831F1FC8FA25}" dt="2024-02-20T05:07:14.388" v="1911" actId="1076"/>
          <ac:grpSpMkLst>
            <pc:docMk/>
            <pc:sldMk cId="896286369" sldId="264"/>
            <ac:grpSpMk id="94" creationId="{6A906012-FA44-17E3-6B42-0D48D6BE59F6}"/>
          </ac:grpSpMkLst>
        </pc:grpChg>
        <pc:grpChg chg="add mod">
          <ac:chgData name="영우 손" userId="7f8d08d12355472b" providerId="LiveId" clId="{AF48F5B6-B91F-4C8C-97B5-831F1FC8FA25}" dt="2024-02-20T05:07:14.388" v="1911" actId="1076"/>
          <ac:grpSpMkLst>
            <pc:docMk/>
            <pc:sldMk cId="896286369" sldId="264"/>
            <ac:grpSpMk id="99" creationId="{97BC9A01-3B50-7E6D-8573-B048FBC3E09E}"/>
          </ac:grpSpMkLst>
        </pc:grpChg>
        <pc:grpChg chg="add mod">
          <ac:chgData name="영우 손" userId="7f8d08d12355472b" providerId="LiveId" clId="{AF48F5B6-B91F-4C8C-97B5-831F1FC8FA25}" dt="2024-02-20T05:07:14.388" v="1911" actId="1076"/>
          <ac:grpSpMkLst>
            <pc:docMk/>
            <pc:sldMk cId="896286369" sldId="264"/>
            <ac:grpSpMk id="105" creationId="{6EF57517-2D91-C328-9F48-F71970B397F8}"/>
          </ac:grpSpMkLst>
        </pc:grpChg>
        <pc:grpChg chg="add mod">
          <ac:chgData name="영우 손" userId="7f8d08d12355472b" providerId="LiveId" clId="{AF48F5B6-B91F-4C8C-97B5-831F1FC8FA25}" dt="2024-02-20T05:07:14.388" v="1911" actId="1076"/>
          <ac:grpSpMkLst>
            <pc:docMk/>
            <pc:sldMk cId="896286369" sldId="264"/>
            <ac:grpSpMk id="110" creationId="{042B647D-686F-EF04-D6D6-2C5E12BE8B38}"/>
          </ac:grpSpMkLst>
        </pc:grpChg>
      </pc:sldChg>
    </pc:docChg>
  </pc:docChgLst>
  <pc:docChgLst>
    <pc:chgData name="손영우" userId="8a46e7f7-b0cb-466f-9bd7-0ddca449a308" providerId="ADAL" clId="{2831B3FF-E656-4DFF-BC24-2FF6FF307E3B}"/>
    <pc:docChg chg="undo custSel addSld delSld modSld">
      <pc:chgData name="손영우" userId="8a46e7f7-b0cb-466f-9bd7-0ddca449a308" providerId="ADAL" clId="{2831B3FF-E656-4DFF-BC24-2FF6FF307E3B}" dt="2023-10-25T07:59:26.115" v="61" actId="47"/>
      <pc:docMkLst>
        <pc:docMk/>
      </pc:docMkLst>
      <pc:sldChg chg="addSp delSp modSp del mod">
        <pc:chgData name="손영우" userId="8a46e7f7-b0cb-466f-9bd7-0ddca449a308" providerId="ADAL" clId="{2831B3FF-E656-4DFF-BC24-2FF6FF307E3B}" dt="2023-10-25T07:59:26.115" v="61" actId="47"/>
        <pc:sldMkLst>
          <pc:docMk/>
          <pc:sldMk cId="2508856976" sldId="259"/>
        </pc:sldMkLst>
        <pc:spChg chg="add del mod">
          <ac:chgData name="손영우" userId="8a46e7f7-b0cb-466f-9bd7-0ddca449a308" providerId="ADAL" clId="{2831B3FF-E656-4DFF-BC24-2FF6FF307E3B}" dt="2023-10-25T07:59:14.749" v="59" actId="478"/>
          <ac:spMkLst>
            <pc:docMk/>
            <pc:sldMk cId="2508856976" sldId="259"/>
            <ac:spMk id="2" creationId="{7A2CFC97-83C1-DB26-21F0-364C8358BB5B}"/>
          </ac:spMkLst>
        </pc:spChg>
        <pc:spChg chg="add del mod">
          <ac:chgData name="손영우" userId="8a46e7f7-b0cb-466f-9bd7-0ddca449a308" providerId="ADAL" clId="{2831B3FF-E656-4DFF-BC24-2FF6FF307E3B}" dt="2023-10-25T07:58:49.554" v="44"/>
          <ac:spMkLst>
            <pc:docMk/>
            <pc:sldMk cId="2508856976" sldId="259"/>
            <ac:spMk id="4" creationId="{322A9E5C-BAA7-85FD-EA66-90311A132430}"/>
          </ac:spMkLst>
        </pc:spChg>
        <pc:spChg chg="mod">
          <ac:chgData name="손영우" userId="8a46e7f7-b0cb-466f-9bd7-0ddca449a308" providerId="ADAL" clId="{2831B3FF-E656-4DFF-BC24-2FF6FF307E3B}" dt="2023-10-25T07:58:47.321" v="32" actId="164"/>
          <ac:spMkLst>
            <pc:docMk/>
            <pc:sldMk cId="2508856976" sldId="259"/>
            <ac:spMk id="6" creationId="{00000000-0000-0000-0000-000000000000}"/>
          </ac:spMkLst>
        </pc:spChg>
        <pc:spChg chg="add del mod">
          <ac:chgData name="손영우" userId="8a46e7f7-b0cb-466f-9bd7-0ddca449a308" providerId="ADAL" clId="{2831B3FF-E656-4DFF-BC24-2FF6FF307E3B}" dt="2023-10-25T07:58:49.206" v="42"/>
          <ac:spMkLst>
            <pc:docMk/>
            <pc:sldMk cId="2508856976" sldId="259"/>
            <ac:spMk id="8" creationId="{9C156898-50F6-287A-A9DE-D55BA28E6F0D}"/>
          </ac:spMkLst>
        </pc:spChg>
        <pc:spChg chg="add del mod">
          <ac:chgData name="손영우" userId="8a46e7f7-b0cb-466f-9bd7-0ddca449a308" providerId="ADAL" clId="{2831B3FF-E656-4DFF-BC24-2FF6FF307E3B}" dt="2023-10-25T07:58:48.859" v="40"/>
          <ac:spMkLst>
            <pc:docMk/>
            <pc:sldMk cId="2508856976" sldId="259"/>
            <ac:spMk id="9" creationId="{E5B0FD0E-6973-2683-5CF0-57EE99839556}"/>
          </ac:spMkLst>
        </pc:spChg>
        <pc:spChg chg="mod">
          <ac:chgData name="손영우" userId="8a46e7f7-b0cb-466f-9bd7-0ddca449a308" providerId="ADAL" clId="{2831B3FF-E656-4DFF-BC24-2FF6FF307E3B}" dt="2023-10-25T07:58:47.321" v="32" actId="164"/>
          <ac:spMkLst>
            <pc:docMk/>
            <pc:sldMk cId="2508856976" sldId="259"/>
            <ac:spMk id="10" creationId="{00000000-0000-0000-0000-000000000000}"/>
          </ac:spMkLst>
        </pc:spChg>
        <pc:spChg chg="mod">
          <ac:chgData name="손영우" userId="8a46e7f7-b0cb-466f-9bd7-0ddca449a308" providerId="ADAL" clId="{2831B3FF-E656-4DFF-BC24-2FF6FF307E3B}" dt="2023-10-25T07:59:14.055" v="57" actId="1076"/>
          <ac:spMkLst>
            <pc:docMk/>
            <pc:sldMk cId="2508856976" sldId="259"/>
            <ac:spMk id="11" creationId="{00000000-0000-0000-0000-000000000000}"/>
          </ac:spMkLst>
        </pc:spChg>
        <pc:spChg chg="add del mod">
          <ac:chgData name="손영우" userId="8a46e7f7-b0cb-466f-9bd7-0ddca449a308" providerId="ADAL" clId="{2831B3FF-E656-4DFF-BC24-2FF6FF307E3B}" dt="2023-10-25T07:58:48.520" v="38"/>
          <ac:spMkLst>
            <pc:docMk/>
            <pc:sldMk cId="2508856976" sldId="259"/>
            <ac:spMk id="13" creationId="{9A5D8418-6E30-2B28-F91C-D71412210CA7}"/>
          </ac:spMkLst>
        </pc:spChg>
        <pc:spChg chg="add del mod">
          <ac:chgData name="손영우" userId="8a46e7f7-b0cb-466f-9bd7-0ddca449a308" providerId="ADAL" clId="{2831B3FF-E656-4DFF-BC24-2FF6FF307E3B}" dt="2023-10-25T07:58:48.176" v="36"/>
          <ac:spMkLst>
            <pc:docMk/>
            <pc:sldMk cId="2508856976" sldId="259"/>
            <ac:spMk id="14" creationId="{0B60B2DD-461F-B042-F9AB-FACFF31A2C1D}"/>
          </ac:spMkLst>
        </pc:spChg>
        <pc:spChg chg="mod">
          <ac:chgData name="손영우" userId="8a46e7f7-b0cb-466f-9bd7-0ddca449a308" providerId="ADAL" clId="{2831B3FF-E656-4DFF-BC24-2FF6FF307E3B}" dt="2023-10-25T07:59:14.223" v="58" actId="14100"/>
          <ac:spMkLst>
            <pc:docMk/>
            <pc:sldMk cId="2508856976" sldId="259"/>
            <ac:spMk id="27" creationId="{00000000-0000-0000-0000-000000000000}"/>
          </ac:spMkLst>
        </pc:spChg>
        <pc:spChg chg="mod">
          <ac:chgData name="손영우" userId="8a46e7f7-b0cb-466f-9bd7-0ddca449a308" providerId="ADAL" clId="{2831B3FF-E656-4DFF-BC24-2FF6FF307E3B}" dt="2023-10-25T07:58:47.321" v="32" actId="164"/>
          <ac:spMkLst>
            <pc:docMk/>
            <pc:sldMk cId="2508856976" sldId="259"/>
            <ac:spMk id="33" creationId="{00000000-0000-0000-0000-000000000000}"/>
          </ac:spMkLst>
        </pc:spChg>
        <pc:spChg chg="mod">
          <ac:chgData name="손영우" userId="8a46e7f7-b0cb-466f-9bd7-0ddca449a308" providerId="ADAL" clId="{2831B3FF-E656-4DFF-BC24-2FF6FF307E3B}" dt="2023-10-25T07:59:14.223" v="58" actId="14100"/>
          <ac:spMkLst>
            <pc:docMk/>
            <pc:sldMk cId="2508856976" sldId="259"/>
            <ac:spMk id="47" creationId="{00000000-0000-0000-0000-000000000000}"/>
          </ac:spMkLst>
        </pc:spChg>
        <pc:spChg chg="mod">
          <ac:chgData name="손영우" userId="8a46e7f7-b0cb-466f-9bd7-0ddca449a308" providerId="ADAL" clId="{2831B3FF-E656-4DFF-BC24-2FF6FF307E3B}" dt="2023-10-25T07:59:14.223" v="58" actId="14100"/>
          <ac:spMkLst>
            <pc:docMk/>
            <pc:sldMk cId="2508856976" sldId="259"/>
            <ac:spMk id="68" creationId="{00000000-0000-0000-0000-000000000000}"/>
          </ac:spMkLst>
        </pc:spChg>
        <pc:spChg chg="mod">
          <ac:chgData name="손영우" userId="8a46e7f7-b0cb-466f-9bd7-0ddca449a308" providerId="ADAL" clId="{2831B3FF-E656-4DFF-BC24-2FF6FF307E3B}" dt="2023-10-25T07:58:47.321" v="32" actId="164"/>
          <ac:spMkLst>
            <pc:docMk/>
            <pc:sldMk cId="2508856976" sldId="259"/>
            <ac:spMk id="71" creationId="{00000000-0000-0000-0000-000000000000}"/>
          </ac:spMkLst>
        </pc:spChg>
        <pc:spChg chg="mod">
          <ac:chgData name="손영우" userId="8a46e7f7-b0cb-466f-9bd7-0ddca449a308" providerId="ADAL" clId="{2831B3FF-E656-4DFF-BC24-2FF6FF307E3B}" dt="2023-10-25T07:58:47.321" v="32" actId="164"/>
          <ac:spMkLst>
            <pc:docMk/>
            <pc:sldMk cId="2508856976" sldId="259"/>
            <ac:spMk id="76" creationId="{00000000-0000-0000-0000-000000000000}"/>
          </ac:spMkLst>
        </pc:spChg>
        <pc:spChg chg="mod">
          <ac:chgData name="손영우" userId="8a46e7f7-b0cb-466f-9bd7-0ddca449a308" providerId="ADAL" clId="{2831B3FF-E656-4DFF-BC24-2FF6FF307E3B}" dt="2023-10-25T07:58:47.321" v="32" actId="164"/>
          <ac:spMkLst>
            <pc:docMk/>
            <pc:sldMk cId="2508856976" sldId="259"/>
            <ac:spMk id="77" creationId="{00000000-0000-0000-0000-000000000000}"/>
          </ac:spMkLst>
        </pc:spChg>
        <pc:spChg chg="mod">
          <ac:chgData name="손영우" userId="8a46e7f7-b0cb-466f-9bd7-0ddca449a308" providerId="ADAL" clId="{2831B3FF-E656-4DFF-BC24-2FF6FF307E3B}" dt="2023-10-25T07:59:14.055" v="57" actId="1076"/>
          <ac:spMkLst>
            <pc:docMk/>
            <pc:sldMk cId="2508856976" sldId="259"/>
            <ac:spMk id="79" creationId="{00000000-0000-0000-0000-000000000000}"/>
          </ac:spMkLst>
        </pc:spChg>
        <pc:spChg chg="mod">
          <ac:chgData name="손영우" userId="8a46e7f7-b0cb-466f-9bd7-0ddca449a308" providerId="ADAL" clId="{2831B3FF-E656-4DFF-BC24-2FF6FF307E3B}" dt="2023-10-25T07:59:14.055" v="57" actId="1076"/>
          <ac:spMkLst>
            <pc:docMk/>
            <pc:sldMk cId="2508856976" sldId="259"/>
            <ac:spMk id="80" creationId="{00000000-0000-0000-0000-000000000000}"/>
          </ac:spMkLst>
        </pc:spChg>
        <pc:spChg chg="mod">
          <ac:chgData name="손영우" userId="8a46e7f7-b0cb-466f-9bd7-0ddca449a308" providerId="ADAL" clId="{2831B3FF-E656-4DFF-BC24-2FF6FF307E3B}" dt="2023-10-25T07:59:14.055" v="57" actId="1076"/>
          <ac:spMkLst>
            <pc:docMk/>
            <pc:sldMk cId="2508856976" sldId="259"/>
            <ac:spMk id="81" creationId="{00000000-0000-0000-0000-000000000000}"/>
          </ac:spMkLst>
        </pc:spChg>
        <pc:spChg chg="mod">
          <ac:chgData name="손영우" userId="8a46e7f7-b0cb-466f-9bd7-0ddca449a308" providerId="ADAL" clId="{2831B3FF-E656-4DFF-BC24-2FF6FF307E3B}" dt="2023-10-25T07:59:14.055" v="57" actId="1076"/>
          <ac:spMkLst>
            <pc:docMk/>
            <pc:sldMk cId="2508856976" sldId="259"/>
            <ac:spMk id="82" creationId="{00000000-0000-0000-0000-000000000000}"/>
          </ac:spMkLst>
        </pc:spChg>
        <pc:spChg chg="mod">
          <ac:chgData name="손영우" userId="8a46e7f7-b0cb-466f-9bd7-0ddca449a308" providerId="ADAL" clId="{2831B3FF-E656-4DFF-BC24-2FF6FF307E3B}" dt="2023-10-25T07:59:14.055" v="57" actId="1076"/>
          <ac:spMkLst>
            <pc:docMk/>
            <pc:sldMk cId="2508856976" sldId="259"/>
            <ac:spMk id="83" creationId="{00000000-0000-0000-0000-000000000000}"/>
          </ac:spMkLst>
        </pc:spChg>
        <pc:spChg chg="mod">
          <ac:chgData name="손영우" userId="8a46e7f7-b0cb-466f-9bd7-0ddca449a308" providerId="ADAL" clId="{2831B3FF-E656-4DFF-BC24-2FF6FF307E3B}" dt="2023-10-25T07:59:14.223" v="58" actId="14100"/>
          <ac:spMkLst>
            <pc:docMk/>
            <pc:sldMk cId="2508856976" sldId="259"/>
            <ac:spMk id="84" creationId="{00000000-0000-0000-0000-000000000000}"/>
          </ac:spMkLst>
        </pc:spChg>
        <pc:spChg chg="mod">
          <ac:chgData name="손영우" userId="8a46e7f7-b0cb-466f-9bd7-0ddca449a308" providerId="ADAL" clId="{2831B3FF-E656-4DFF-BC24-2FF6FF307E3B}" dt="2023-10-25T07:59:14.223" v="58" actId="14100"/>
          <ac:spMkLst>
            <pc:docMk/>
            <pc:sldMk cId="2508856976" sldId="259"/>
            <ac:spMk id="112" creationId="{00000000-0000-0000-0000-000000000000}"/>
          </ac:spMkLst>
        </pc:spChg>
        <pc:spChg chg="mod">
          <ac:chgData name="손영우" userId="8a46e7f7-b0cb-466f-9bd7-0ddca449a308" providerId="ADAL" clId="{2831B3FF-E656-4DFF-BC24-2FF6FF307E3B}" dt="2023-10-25T07:58:47.321" v="32" actId="164"/>
          <ac:spMkLst>
            <pc:docMk/>
            <pc:sldMk cId="2508856976" sldId="259"/>
            <ac:spMk id="114" creationId="{00000000-0000-0000-0000-000000000000}"/>
          </ac:spMkLst>
        </pc:spChg>
        <pc:spChg chg="mod">
          <ac:chgData name="손영우" userId="8a46e7f7-b0cb-466f-9bd7-0ddca449a308" providerId="ADAL" clId="{2831B3FF-E656-4DFF-BC24-2FF6FF307E3B}" dt="2023-10-25T07:58:47.321" v="32" actId="164"/>
          <ac:spMkLst>
            <pc:docMk/>
            <pc:sldMk cId="2508856976" sldId="259"/>
            <ac:spMk id="122" creationId="{00000000-0000-0000-0000-000000000000}"/>
          </ac:spMkLst>
        </pc:spChg>
        <pc:spChg chg="mod">
          <ac:chgData name="손영우" userId="8a46e7f7-b0cb-466f-9bd7-0ddca449a308" providerId="ADAL" clId="{2831B3FF-E656-4DFF-BC24-2FF6FF307E3B}" dt="2023-10-25T07:59:14.223" v="58" actId="14100"/>
          <ac:spMkLst>
            <pc:docMk/>
            <pc:sldMk cId="2508856976" sldId="259"/>
            <ac:spMk id="142" creationId="{00000000-0000-0000-0000-000000000000}"/>
          </ac:spMkLst>
        </pc:spChg>
        <pc:spChg chg="mod">
          <ac:chgData name="손영우" userId="8a46e7f7-b0cb-466f-9bd7-0ddca449a308" providerId="ADAL" clId="{2831B3FF-E656-4DFF-BC24-2FF6FF307E3B}" dt="2023-10-25T07:58:47.321" v="32" actId="164"/>
          <ac:spMkLst>
            <pc:docMk/>
            <pc:sldMk cId="2508856976" sldId="259"/>
            <ac:spMk id="144" creationId="{00000000-0000-0000-0000-000000000000}"/>
          </ac:spMkLst>
        </pc:spChg>
        <pc:spChg chg="mod">
          <ac:chgData name="손영우" userId="8a46e7f7-b0cb-466f-9bd7-0ddca449a308" providerId="ADAL" clId="{2831B3FF-E656-4DFF-BC24-2FF6FF307E3B}" dt="2023-10-25T07:58:47.321" v="32" actId="164"/>
          <ac:spMkLst>
            <pc:docMk/>
            <pc:sldMk cId="2508856976" sldId="259"/>
            <ac:spMk id="147" creationId="{00000000-0000-0000-0000-000000000000}"/>
          </ac:spMkLst>
        </pc:spChg>
        <pc:spChg chg="mod">
          <ac:chgData name="손영우" userId="8a46e7f7-b0cb-466f-9bd7-0ddca449a308" providerId="ADAL" clId="{2831B3FF-E656-4DFF-BC24-2FF6FF307E3B}" dt="2023-10-25T07:58:47.321" v="32" actId="164"/>
          <ac:spMkLst>
            <pc:docMk/>
            <pc:sldMk cId="2508856976" sldId="259"/>
            <ac:spMk id="150" creationId="{00000000-0000-0000-0000-000000000000}"/>
          </ac:spMkLst>
        </pc:spChg>
        <pc:spChg chg="mod">
          <ac:chgData name="손영우" userId="8a46e7f7-b0cb-466f-9bd7-0ddca449a308" providerId="ADAL" clId="{2831B3FF-E656-4DFF-BC24-2FF6FF307E3B}" dt="2023-10-25T07:58:47.321" v="32" actId="164"/>
          <ac:spMkLst>
            <pc:docMk/>
            <pc:sldMk cId="2508856976" sldId="259"/>
            <ac:spMk id="153" creationId="{00000000-0000-0000-0000-000000000000}"/>
          </ac:spMkLst>
        </pc:spChg>
        <pc:spChg chg="mod">
          <ac:chgData name="손영우" userId="8a46e7f7-b0cb-466f-9bd7-0ddca449a308" providerId="ADAL" clId="{2831B3FF-E656-4DFF-BC24-2FF6FF307E3B}" dt="2023-10-25T07:58:47.321" v="32" actId="164"/>
          <ac:spMkLst>
            <pc:docMk/>
            <pc:sldMk cId="2508856976" sldId="259"/>
            <ac:spMk id="155" creationId="{00000000-0000-0000-0000-000000000000}"/>
          </ac:spMkLst>
        </pc:spChg>
        <pc:spChg chg="mod">
          <ac:chgData name="손영우" userId="8a46e7f7-b0cb-466f-9bd7-0ddca449a308" providerId="ADAL" clId="{2831B3FF-E656-4DFF-BC24-2FF6FF307E3B}" dt="2023-10-25T07:58:47.321" v="32" actId="164"/>
          <ac:spMkLst>
            <pc:docMk/>
            <pc:sldMk cId="2508856976" sldId="259"/>
            <ac:spMk id="168" creationId="{00000000-0000-0000-0000-000000000000}"/>
          </ac:spMkLst>
        </pc:spChg>
        <pc:spChg chg="mod">
          <ac:chgData name="손영우" userId="8a46e7f7-b0cb-466f-9bd7-0ddca449a308" providerId="ADAL" clId="{2831B3FF-E656-4DFF-BC24-2FF6FF307E3B}" dt="2023-10-25T07:58:47.321" v="32" actId="164"/>
          <ac:spMkLst>
            <pc:docMk/>
            <pc:sldMk cId="2508856976" sldId="259"/>
            <ac:spMk id="170" creationId="{00000000-0000-0000-0000-000000000000}"/>
          </ac:spMkLst>
        </pc:spChg>
        <pc:spChg chg="mod">
          <ac:chgData name="손영우" userId="8a46e7f7-b0cb-466f-9bd7-0ddca449a308" providerId="ADAL" clId="{2831B3FF-E656-4DFF-BC24-2FF6FF307E3B}" dt="2023-10-25T07:58:47.321" v="32" actId="164"/>
          <ac:spMkLst>
            <pc:docMk/>
            <pc:sldMk cId="2508856976" sldId="259"/>
            <ac:spMk id="171" creationId="{00000000-0000-0000-0000-000000000000}"/>
          </ac:spMkLst>
        </pc:spChg>
        <pc:spChg chg="mod">
          <ac:chgData name="손영우" userId="8a46e7f7-b0cb-466f-9bd7-0ddca449a308" providerId="ADAL" clId="{2831B3FF-E656-4DFF-BC24-2FF6FF307E3B}" dt="2023-10-25T07:58:47.321" v="32" actId="164"/>
          <ac:spMkLst>
            <pc:docMk/>
            <pc:sldMk cId="2508856976" sldId="259"/>
            <ac:spMk id="172" creationId="{00000000-0000-0000-0000-000000000000}"/>
          </ac:spMkLst>
        </pc:spChg>
        <pc:spChg chg="mod">
          <ac:chgData name="손영우" userId="8a46e7f7-b0cb-466f-9bd7-0ddca449a308" providerId="ADAL" clId="{2831B3FF-E656-4DFF-BC24-2FF6FF307E3B}" dt="2023-10-25T07:58:47.321" v="32" actId="164"/>
          <ac:spMkLst>
            <pc:docMk/>
            <pc:sldMk cId="2508856976" sldId="259"/>
            <ac:spMk id="175" creationId="{00000000-0000-0000-0000-000000000000}"/>
          </ac:spMkLst>
        </pc:spChg>
        <pc:spChg chg="mod">
          <ac:chgData name="손영우" userId="8a46e7f7-b0cb-466f-9bd7-0ddca449a308" providerId="ADAL" clId="{2831B3FF-E656-4DFF-BC24-2FF6FF307E3B}" dt="2023-10-25T07:58:47.321" v="32" actId="164"/>
          <ac:spMkLst>
            <pc:docMk/>
            <pc:sldMk cId="2508856976" sldId="259"/>
            <ac:spMk id="179" creationId="{00000000-0000-0000-0000-000000000000}"/>
          </ac:spMkLst>
        </pc:spChg>
        <pc:spChg chg="mod">
          <ac:chgData name="손영우" userId="8a46e7f7-b0cb-466f-9bd7-0ddca449a308" providerId="ADAL" clId="{2831B3FF-E656-4DFF-BC24-2FF6FF307E3B}" dt="2023-10-25T07:58:47.321" v="32" actId="164"/>
          <ac:spMkLst>
            <pc:docMk/>
            <pc:sldMk cId="2508856976" sldId="259"/>
            <ac:spMk id="181" creationId="{00000000-0000-0000-0000-000000000000}"/>
          </ac:spMkLst>
        </pc:spChg>
        <pc:spChg chg="mod">
          <ac:chgData name="손영우" userId="8a46e7f7-b0cb-466f-9bd7-0ddca449a308" providerId="ADAL" clId="{2831B3FF-E656-4DFF-BC24-2FF6FF307E3B}" dt="2023-10-25T07:58:47.321" v="32" actId="164"/>
          <ac:spMkLst>
            <pc:docMk/>
            <pc:sldMk cId="2508856976" sldId="259"/>
            <ac:spMk id="184" creationId="{00000000-0000-0000-0000-000000000000}"/>
          </ac:spMkLst>
        </pc:spChg>
        <pc:spChg chg="mod">
          <ac:chgData name="손영우" userId="8a46e7f7-b0cb-466f-9bd7-0ddca449a308" providerId="ADAL" clId="{2831B3FF-E656-4DFF-BC24-2FF6FF307E3B}" dt="2023-10-25T07:58:47.321" v="32" actId="164"/>
          <ac:spMkLst>
            <pc:docMk/>
            <pc:sldMk cId="2508856976" sldId="259"/>
            <ac:spMk id="186" creationId="{00000000-0000-0000-0000-000000000000}"/>
          </ac:spMkLst>
        </pc:spChg>
        <pc:spChg chg="mod">
          <ac:chgData name="손영우" userId="8a46e7f7-b0cb-466f-9bd7-0ddca449a308" providerId="ADAL" clId="{2831B3FF-E656-4DFF-BC24-2FF6FF307E3B}" dt="2023-10-25T07:58:47.321" v="32" actId="164"/>
          <ac:spMkLst>
            <pc:docMk/>
            <pc:sldMk cId="2508856976" sldId="259"/>
            <ac:spMk id="189" creationId="{00000000-0000-0000-0000-000000000000}"/>
          </ac:spMkLst>
        </pc:spChg>
        <pc:spChg chg="mod">
          <ac:chgData name="손영우" userId="8a46e7f7-b0cb-466f-9bd7-0ddca449a308" providerId="ADAL" clId="{2831B3FF-E656-4DFF-BC24-2FF6FF307E3B}" dt="2023-10-25T07:58:47.321" v="32" actId="164"/>
          <ac:spMkLst>
            <pc:docMk/>
            <pc:sldMk cId="2508856976" sldId="259"/>
            <ac:spMk id="192" creationId="{00000000-0000-0000-0000-000000000000}"/>
          </ac:spMkLst>
        </pc:spChg>
        <pc:spChg chg="mod">
          <ac:chgData name="손영우" userId="8a46e7f7-b0cb-466f-9bd7-0ddca449a308" providerId="ADAL" clId="{2831B3FF-E656-4DFF-BC24-2FF6FF307E3B}" dt="2023-10-25T07:58:47.321" v="32" actId="164"/>
          <ac:spMkLst>
            <pc:docMk/>
            <pc:sldMk cId="2508856976" sldId="259"/>
            <ac:spMk id="201" creationId="{00000000-0000-0000-0000-000000000000}"/>
          </ac:spMkLst>
        </pc:spChg>
        <pc:spChg chg="mod">
          <ac:chgData name="손영우" userId="8a46e7f7-b0cb-466f-9bd7-0ddca449a308" providerId="ADAL" clId="{2831B3FF-E656-4DFF-BC24-2FF6FF307E3B}" dt="2023-10-25T07:58:47.321" v="32" actId="164"/>
          <ac:spMkLst>
            <pc:docMk/>
            <pc:sldMk cId="2508856976" sldId="259"/>
            <ac:spMk id="202" creationId="{00000000-0000-0000-0000-000000000000}"/>
          </ac:spMkLst>
        </pc:spChg>
        <pc:spChg chg="mod">
          <ac:chgData name="손영우" userId="8a46e7f7-b0cb-466f-9bd7-0ddca449a308" providerId="ADAL" clId="{2831B3FF-E656-4DFF-BC24-2FF6FF307E3B}" dt="2023-10-25T07:58:47.321" v="32" actId="164"/>
          <ac:spMkLst>
            <pc:docMk/>
            <pc:sldMk cId="2508856976" sldId="259"/>
            <ac:spMk id="203" creationId="{00000000-0000-0000-0000-000000000000}"/>
          </ac:spMkLst>
        </pc:spChg>
        <pc:spChg chg="mod">
          <ac:chgData name="손영우" userId="8a46e7f7-b0cb-466f-9bd7-0ddca449a308" providerId="ADAL" clId="{2831B3FF-E656-4DFF-BC24-2FF6FF307E3B}" dt="2023-10-25T07:58:47.321" v="32" actId="164"/>
          <ac:spMkLst>
            <pc:docMk/>
            <pc:sldMk cId="2508856976" sldId="259"/>
            <ac:spMk id="204" creationId="{00000000-0000-0000-0000-000000000000}"/>
          </ac:spMkLst>
        </pc:spChg>
        <pc:spChg chg="mod">
          <ac:chgData name="손영우" userId="8a46e7f7-b0cb-466f-9bd7-0ddca449a308" providerId="ADAL" clId="{2831B3FF-E656-4DFF-BC24-2FF6FF307E3B}" dt="2023-10-25T07:58:47.321" v="32" actId="164"/>
          <ac:spMkLst>
            <pc:docMk/>
            <pc:sldMk cId="2508856976" sldId="259"/>
            <ac:spMk id="205" creationId="{00000000-0000-0000-0000-000000000000}"/>
          </ac:spMkLst>
        </pc:spChg>
        <pc:spChg chg="mod">
          <ac:chgData name="손영우" userId="8a46e7f7-b0cb-466f-9bd7-0ddca449a308" providerId="ADAL" clId="{2831B3FF-E656-4DFF-BC24-2FF6FF307E3B}" dt="2023-10-25T07:58:47.321" v="32" actId="164"/>
          <ac:spMkLst>
            <pc:docMk/>
            <pc:sldMk cId="2508856976" sldId="259"/>
            <ac:spMk id="206" creationId="{00000000-0000-0000-0000-000000000000}"/>
          </ac:spMkLst>
        </pc:spChg>
        <pc:grpChg chg="mod">
          <ac:chgData name="손영우" userId="8a46e7f7-b0cb-466f-9bd7-0ddca449a308" providerId="ADAL" clId="{2831B3FF-E656-4DFF-BC24-2FF6FF307E3B}" dt="2023-10-25T07:58:47.321" v="32" actId="164"/>
          <ac:grpSpMkLst>
            <pc:docMk/>
            <pc:sldMk cId="2508856976" sldId="259"/>
            <ac:grpSpMk id="5" creationId="{00000000-0000-0000-0000-000000000000}"/>
          </ac:grpSpMkLst>
        </pc:grpChg>
        <pc:grpChg chg="mod">
          <ac:chgData name="손영우" userId="8a46e7f7-b0cb-466f-9bd7-0ddca449a308" providerId="ADAL" clId="{2831B3FF-E656-4DFF-BC24-2FF6FF307E3B}" dt="2023-10-25T07:58:47.321" v="32" actId="164"/>
          <ac:grpSpMkLst>
            <pc:docMk/>
            <pc:sldMk cId="2508856976" sldId="259"/>
            <ac:grpSpMk id="12" creationId="{00000000-0000-0000-0000-000000000000}"/>
          </ac:grpSpMkLst>
        </pc:grpChg>
        <pc:grpChg chg="mod">
          <ac:chgData name="손영우" userId="8a46e7f7-b0cb-466f-9bd7-0ddca449a308" providerId="ADAL" clId="{2831B3FF-E656-4DFF-BC24-2FF6FF307E3B}" dt="2023-10-25T07:58:47.321" v="32" actId="164"/>
          <ac:grpSpMkLst>
            <pc:docMk/>
            <pc:sldMk cId="2508856976" sldId="259"/>
            <ac:grpSpMk id="15" creationId="{00000000-0000-0000-0000-000000000000}"/>
          </ac:grpSpMkLst>
        </pc:grpChg>
        <pc:grpChg chg="add mod">
          <ac:chgData name="손영우" userId="8a46e7f7-b0cb-466f-9bd7-0ddca449a308" providerId="ADAL" clId="{2831B3FF-E656-4DFF-BC24-2FF6FF307E3B}" dt="2023-10-25T07:58:47.321" v="32" actId="164"/>
          <ac:grpSpMkLst>
            <pc:docMk/>
            <pc:sldMk cId="2508856976" sldId="259"/>
            <ac:grpSpMk id="16" creationId="{136608A0-0D43-CA2C-2AC5-AF347EF788DC}"/>
          </ac:grpSpMkLst>
        </pc:grpChg>
        <pc:grpChg chg="mod">
          <ac:chgData name="손영우" userId="8a46e7f7-b0cb-466f-9bd7-0ddca449a308" providerId="ADAL" clId="{2831B3FF-E656-4DFF-BC24-2FF6FF307E3B}" dt="2023-10-25T07:58:47.321" v="32" actId="164"/>
          <ac:grpSpMkLst>
            <pc:docMk/>
            <pc:sldMk cId="2508856976" sldId="259"/>
            <ac:grpSpMk id="22" creationId="{00000000-0000-0000-0000-000000000000}"/>
          </ac:grpSpMkLst>
        </pc:grpChg>
        <pc:grpChg chg="mod">
          <ac:chgData name="손영우" userId="8a46e7f7-b0cb-466f-9bd7-0ddca449a308" providerId="ADAL" clId="{2831B3FF-E656-4DFF-BC24-2FF6FF307E3B}" dt="2023-10-25T07:58:47.321" v="32" actId="164"/>
          <ac:grpSpMkLst>
            <pc:docMk/>
            <pc:sldMk cId="2508856976" sldId="259"/>
            <ac:grpSpMk id="26" creationId="{00000000-0000-0000-0000-000000000000}"/>
          </ac:grpSpMkLst>
        </pc:grpChg>
        <pc:grpChg chg="mod">
          <ac:chgData name="손영우" userId="8a46e7f7-b0cb-466f-9bd7-0ddca449a308" providerId="ADAL" clId="{2831B3FF-E656-4DFF-BC24-2FF6FF307E3B}" dt="2023-10-25T07:58:47.321" v="32" actId="164"/>
          <ac:grpSpMkLst>
            <pc:docMk/>
            <pc:sldMk cId="2508856976" sldId="259"/>
            <ac:grpSpMk id="28" creationId="{00000000-0000-0000-0000-000000000000}"/>
          </ac:grpSpMkLst>
        </pc:grpChg>
        <pc:grpChg chg="mod">
          <ac:chgData name="손영우" userId="8a46e7f7-b0cb-466f-9bd7-0ddca449a308" providerId="ADAL" clId="{2831B3FF-E656-4DFF-BC24-2FF6FF307E3B}" dt="2023-10-25T07:58:47.321" v="32" actId="164"/>
          <ac:grpSpMkLst>
            <pc:docMk/>
            <pc:sldMk cId="2508856976" sldId="259"/>
            <ac:grpSpMk id="31" creationId="{00000000-0000-0000-0000-000000000000}"/>
          </ac:grpSpMkLst>
        </pc:grpChg>
        <pc:grpChg chg="mod">
          <ac:chgData name="손영우" userId="8a46e7f7-b0cb-466f-9bd7-0ddca449a308" providerId="ADAL" clId="{2831B3FF-E656-4DFF-BC24-2FF6FF307E3B}" dt="2023-10-25T07:58:47.321" v="32" actId="164"/>
          <ac:grpSpMkLst>
            <pc:docMk/>
            <pc:sldMk cId="2508856976" sldId="259"/>
            <ac:grpSpMk id="35" creationId="{00000000-0000-0000-0000-000000000000}"/>
          </ac:grpSpMkLst>
        </pc:grpChg>
        <pc:grpChg chg="mod">
          <ac:chgData name="손영우" userId="8a46e7f7-b0cb-466f-9bd7-0ddca449a308" providerId="ADAL" clId="{2831B3FF-E656-4DFF-BC24-2FF6FF307E3B}" dt="2023-10-25T07:58:47.321" v="32" actId="164"/>
          <ac:grpSpMkLst>
            <pc:docMk/>
            <pc:sldMk cId="2508856976" sldId="259"/>
            <ac:grpSpMk id="38" creationId="{00000000-0000-0000-0000-000000000000}"/>
          </ac:grpSpMkLst>
        </pc:grpChg>
        <pc:grpChg chg="mod">
          <ac:chgData name="손영우" userId="8a46e7f7-b0cb-466f-9bd7-0ddca449a308" providerId="ADAL" clId="{2831B3FF-E656-4DFF-BC24-2FF6FF307E3B}" dt="2023-10-25T07:58:47.321" v="32" actId="164"/>
          <ac:grpSpMkLst>
            <pc:docMk/>
            <pc:sldMk cId="2508856976" sldId="259"/>
            <ac:grpSpMk id="207" creationId="{00000000-0000-0000-0000-000000000000}"/>
          </ac:grpSpMkLst>
        </pc:grpChg>
        <pc:grpChg chg="mod">
          <ac:chgData name="손영우" userId="8a46e7f7-b0cb-466f-9bd7-0ddca449a308" providerId="ADAL" clId="{2831B3FF-E656-4DFF-BC24-2FF6FF307E3B}" dt="2023-10-25T07:58:47.321" v="32" actId="164"/>
          <ac:grpSpMkLst>
            <pc:docMk/>
            <pc:sldMk cId="2508856976" sldId="259"/>
            <ac:grpSpMk id="208" creationId="{00000000-0000-0000-0000-000000000000}"/>
          </ac:grpSpMkLst>
        </pc:grpChg>
        <pc:grpChg chg="mod">
          <ac:chgData name="손영우" userId="8a46e7f7-b0cb-466f-9bd7-0ddca449a308" providerId="ADAL" clId="{2831B3FF-E656-4DFF-BC24-2FF6FF307E3B}" dt="2023-10-25T07:58:47.321" v="32" actId="164"/>
          <ac:grpSpMkLst>
            <pc:docMk/>
            <pc:sldMk cId="2508856976" sldId="259"/>
            <ac:grpSpMk id="209" creationId="{00000000-0000-0000-0000-000000000000}"/>
          </ac:grpSpMkLst>
        </pc:grpChg>
        <pc:grpChg chg="mod">
          <ac:chgData name="손영우" userId="8a46e7f7-b0cb-466f-9bd7-0ddca449a308" providerId="ADAL" clId="{2831B3FF-E656-4DFF-BC24-2FF6FF307E3B}" dt="2023-10-25T07:58:47.321" v="32" actId="164"/>
          <ac:grpSpMkLst>
            <pc:docMk/>
            <pc:sldMk cId="2508856976" sldId="259"/>
            <ac:grpSpMk id="210" creationId="{00000000-0000-0000-0000-000000000000}"/>
          </ac:grpSpMkLst>
        </pc:grpChg>
        <pc:grpChg chg="mod">
          <ac:chgData name="손영우" userId="8a46e7f7-b0cb-466f-9bd7-0ddca449a308" providerId="ADAL" clId="{2831B3FF-E656-4DFF-BC24-2FF6FF307E3B}" dt="2023-10-25T07:58:47.321" v="32" actId="164"/>
          <ac:grpSpMkLst>
            <pc:docMk/>
            <pc:sldMk cId="2508856976" sldId="259"/>
            <ac:grpSpMk id="211" creationId="{00000000-0000-0000-0000-000000000000}"/>
          </ac:grpSpMkLst>
        </pc:grpChg>
        <pc:grpChg chg="mod">
          <ac:chgData name="손영우" userId="8a46e7f7-b0cb-466f-9bd7-0ddca449a308" providerId="ADAL" clId="{2831B3FF-E656-4DFF-BC24-2FF6FF307E3B}" dt="2023-10-25T07:58:47.321" v="32" actId="164"/>
          <ac:grpSpMkLst>
            <pc:docMk/>
            <pc:sldMk cId="2508856976" sldId="259"/>
            <ac:grpSpMk id="212" creationId="{00000000-0000-0000-0000-000000000000}"/>
          </ac:grpSpMkLst>
        </pc:grpChg>
        <pc:cxnChg chg="mod">
          <ac:chgData name="손영우" userId="8a46e7f7-b0cb-466f-9bd7-0ddca449a308" providerId="ADAL" clId="{2831B3FF-E656-4DFF-BC24-2FF6FF307E3B}" dt="2023-10-25T07:58:47.321" v="32" actId="164"/>
          <ac:cxnSpMkLst>
            <pc:docMk/>
            <pc:sldMk cId="2508856976" sldId="259"/>
            <ac:cxnSpMk id="3" creationId="{02DBE3E7-4AA3-F54E-DDA6-B26D8E1E58EC}"/>
          </ac:cxnSpMkLst>
        </pc:cxnChg>
        <pc:cxnChg chg="mod">
          <ac:chgData name="손영우" userId="8a46e7f7-b0cb-466f-9bd7-0ddca449a308" providerId="ADAL" clId="{2831B3FF-E656-4DFF-BC24-2FF6FF307E3B}" dt="2023-10-25T07:58:47.321" v="32" actId="164"/>
          <ac:cxnSpMkLst>
            <pc:docMk/>
            <pc:sldMk cId="2508856976" sldId="259"/>
            <ac:cxnSpMk id="7" creationId="{8DB76A57-605A-FE47-04DF-0601332FDE3B}"/>
          </ac:cxnSpMkLst>
        </pc:cxnChg>
        <pc:cxnChg chg="mod">
          <ac:chgData name="손영우" userId="8a46e7f7-b0cb-466f-9bd7-0ddca449a308" providerId="ADAL" clId="{2831B3FF-E656-4DFF-BC24-2FF6FF307E3B}" dt="2023-10-25T07:58:47.321" v="32" actId="164"/>
          <ac:cxnSpMkLst>
            <pc:docMk/>
            <pc:sldMk cId="2508856976" sldId="259"/>
            <ac:cxnSpMk id="18" creationId="{6D8340E4-1831-784D-F7FA-9E4534DF3D53}"/>
          </ac:cxnSpMkLst>
        </pc:cxnChg>
        <pc:cxnChg chg="mod">
          <ac:chgData name="손영우" userId="8a46e7f7-b0cb-466f-9bd7-0ddca449a308" providerId="ADAL" clId="{2831B3FF-E656-4DFF-BC24-2FF6FF307E3B}" dt="2023-10-25T07:58:47.321" v="32" actId="164"/>
          <ac:cxnSpMkLst>
            <pc:docMk/>
            <pc:sldMk cId="2508856976" sldId="259"/>
            <ac:cxnSpMk id="41" creationId="{3BBF328C-371D-5D76-C5F0-6369DA8EE48E}"/>
          </ac:cxnSpMkLst>
        </pc:cxnChg>
        <pc:cxnChg chg="mod">
          <ac:chgData name="손영우" userId="8a46e7f7-b0cb-466f-9bd7-0ddca449a308" providerId="ADAL" clId="{2831B3FF-E656-4DFF-BC24-2FF6FF307E3B}" dt="2023-10-25T07:58:47.321" v="32" actId="164"/>
          <ac:cxnSpMkLst>
            <pc:docMk/>
            <pc:sldMk cId="2508856976" sldId="259"/>
            <ac:cxnSpMk id="45" creationId="{DA92BB96-1ECA-4B65-183A-2FE4DF37D411}"/>
          </ac:cxnSpMkLst>
        </pc:cxnChg>
        <pc:cxnChg chg="mod">
          <ac:chgData name="손영우" userId="8a46e7f7-b0cb-466f-9bd7-0ddca449a308" providerId="ADAL" clId="{2831B3FF-E656-4DFF-BC24-2FF6FF307E3B}" dt="2023-10-25T07:58:47.321" v="32" actId="164"/>
          <ac:cxnSpMkLst>
            <pc:docMk/>
            <pc:sldMk cId="2508856976" sldId="259"/>
            <ac:cxnSpMk id="46" creationId="{5658AB5B-124A-3E00-15E8-7C20A2FEAFFA}"/>
          </ac:cxnSpMkLst>
        </pc:cxnChg>
        <pc:cxnChg chg="mod">
          <ac:chgData name="손영우" userId="8a46e7f7-b0cb-466f-9bd7-0ddca449a308" providerId="ADAL" clId="{2831B3FF-E656-4DFF-BC24-2FF6FF307E3B}" dt="2023-10-25T07:58:47.321" v="32" actId="164"/>
          <ac:cxnSpMkLst>
            <pc:docMk/>
            <pc:sldMk cId="2508856976" sldId="259"/>
            <ac:cxnSpMk id="119" creationId="{00000000-0000-0000-0000-000000000000}"/>
          </ac:cxnSpMkLst>
        </pc:cxnChg>
        <pc:cxnChg chg="mod">
          <ac:chgData name="손영우" userId="8a46e7f7-b0cb-466f-9bd7-0ddca449a308" providerId="ADAL" clId="{2831B3FF-E656-4DFF-BC24-2FF6FF307E3B}" dt="2023-10-25T07:58:47.321" v="32" actId="164"/>
          <ac:cxnSpMkLst>
            <pc:docMk/>
            <pc:sldMk cId="2508856976" sldId="259"/>
            <ac:cxnSpMk id="124" creationId="{00000000-0000-0000-0000-000000000000}"/>
          </ac:cxnSpMkLst>
        </pc:cxnChg>
        <pc:cxnChg chg="mod">
          <ac:chgData name="손영우" userId="8a46e7f7-b0cb-466f-9bd7-0ddca449a308" providerId="ADAL" clId="{2831B3FF-E656-4DFF-BC24-2FF6FF307E3B}" dt="2023-10-25T07:58:47.321" v="32" actId="164"/>
          <ac:cxnSpMkLst>
            <pc:docMk/>
            <pc:sldMk cId="2508856976" sldId="259"/>
            <ac:cxnSpMk id="125" creationId="{00000000-0000-0000-0000-000000000000}"/>
          </ac:cxnSpMkLst>
        </pc:cxnChg>
        <pc:cxnChg chg="mod">
          <ac:chgData name="손영우" userId="8a46e7f7-b0cb-466f-9bd7-0ddca449a308" providerId="ADAL" clId="{2831B3FF-E656-4DFF-BC24-2FF6FF307E3B}" dt="2023-10-25T07:58:47.321" v="32" actId="164"/>
          <ac:cxnSpMkLst>
            <pc:docMk/>
            <pc:sldMk cId="2508856976" sldId="259"/>
            <ac:cxnSpMk id="130" creationId="{00000000-0000-0000-0000-000000000000}"/>
          </ac:cxnSpMkLst>
        </pc:cxnChg>
        <pc:cxnChg chg="mod">
          <ac:chgData name="손영우" userId="8a46e7f7-b0cb-466f-9bd7-0ddca449a308" providerId="ADAL" clId="{2831B3FF-E656-4DFF-BC24-2FF6FF307E3B}" dt="2023-10-25T07:58:47.321" v="32" actId="164"/>
          <ac:cxnSpMkLst>
            <pc:docMk/>
            <pc:sldMk cId="2508856976" sldId="259"/>
            <ac:cxnSpMk id="131" creationId="{00000000-0000-0000-0000-000000000000}"/>
          </ac:cxnSpMkLst>
        </pc:cxnChg>
        <pc:cxnChg chg="mod">
          <ac:chgData name="손영우" userId="8a46e7f7-b0cb-466f-9bd7-0ddca449a308" providerId="ADAL" clId="{2831B3FF-E656-4DFF-BC24-2FF6FF307E3B}" dt="2023-10-25T07:58:47.321" v="32" actId="164"/>
          <ac:cxnSpMkLst>
            <pc:docMk/>
            <pc:sldMk cId="2508856976" sldId="259"/>
            <ac:cxnSpMk id="145" creationId="{00000000-0000-0000-0000-000000000000}"/>
          </ac:cxnSpMkLst>
        </pc:cxnChg>
      </pc:sldChg>
      <pc:sldChg chg="add">
        <pc:chgData name="손영우" userId="8a46e7f7-b0cb-466f-9bd7-0ddca449a308" providerId="ADAL" clId="{2831B3FF-E656-4DFF-BC24-2FF6FF307E3B}" dt="2023-10-25T07:59:24.291" v="60"/>
        <pc:sldMkLst>
          <pc:docMk/>
          <pc:sldMk cId="2088450323" sldId="261"/>
        </pc:sldMkLst>
      </pc:sldChg>
      <pc:sldChg chg="add">
        <pc:chgData name="손영우" userId="8a46e7f7-b0cb-466f-9bd7-0ddca449a308" providerId="ADAL" clId="{2831B3FF-E656-4DFF-BC24-2FF6FF307E3B}" dt="2023-10-25T07:59:24.291" v="60"/>
        <pc:sldMkLst>
          <pc:docMk/>
          <pc:sldMk cId="1212193037" sldId="262"/>
        </pc:sldMkLst>
      </pc:sldChg>
    </pc:docChg>
  </pc:docChgLst>
  <pc:docChgLst>
    <pc:chgData name="영우 손" userId="7f8d08d12355472b" providerId="LiveId" clId="{3D903F5B-7B7A-4D31-A4C7-1B000EE614EB}"/>
    <pc:docChg chg="undo redo custSel delSld modSld">
      <pc:chgData name="영우 손" userId="7f8d08d12355472b" providerId="LiveId" clId="{3D903F5B-7B7A-4D31-A4C7-1B000EE614EB}" dt="2024-02-09T12:52:45.587" v="334" actId="1035"/>
      <pc:docMkLst>
        <pc:docMk/>
      </pc:docMkLst>
      <pc:sldChg chg="addSp delSp modSp mod">
        <pc:chgData name="영우 손" userId="7f8d08d12355472b" providerId="LiveId" clId="{3D903F5B-7B7A-4D31-A4C7-1B000EE614EB}" dt="2024-02-09T12:52:45.587" v="334" actId="1035"/>
        <pc:sldMkLst>
          <pc:docMk/>
          <pc:sldMk cId="1153791941" sldId="256"/>
        </pc:sldMkLst>
        <pc:spChg chg="mod topLvl">
          <ac:chgData name="영우 손" userId="7f8d08d12355472b" providerId="LiveId" clId="{3D903F5B-7B7A-4D31-A4C7-1B000EE614EB}" dt="2024-02-09T12:44:26.564" v="121" actId="1582"/>
          <ac:spMkLst>
            <pc:docMk/>
            <pc:sldMk cId="1153791941" sldId="256"/>
            <ac:spMk id="3" creationId="{B2D27C79-1BD8-560E-E4EE-E87B515E6B96}"/>
          </ac:spMkLst>
        </pc:spChg>
        <pc:spChg chg="mod topLvl">
          <ac:chgData name="영우 손" userId="7f8d08d12355472b" providerId="LiveId" clId="{3D903F5B-7B7A-4D31-A4C7-1B000EE614EB}" dt="2024-02-09T12:52:32.814" v="316" actId="207"/>
          <ac:spMkLst>
            <pc:docMk/>
            <pc:sldMk cId="1153791941" sldId="256"/>
            <ac:spMk id="4" creationId="{B1893E8D-46BF-5853-BEB2-1E902B52EA52}"/>
          </ac:spMkLst>
        </pc:spChg>
        <pc:spChg chg="del">
          <ac:chgData name="영우 손" userId="7f8d08d12355472b" providerId="LiveId" clId="{3D903F5B-7B7A-4D31-A4C7-1B000EE614EB}" dt="2024-02-09T12:30:51.506" v="1" actId="478"/>
          <ac:spMkLst>
            <pc:docMk/>
            <pc:sldMk cId="1153791941" sldId="256"/>
            <ac:spMk id="27" creationId="{00000000-0000-0000-0000-000000000000}"/>
          </ac:spMkLst>
        </pc:spChg>
        <pc:spChg chg="mod topLvl">
          <ac:chgData name="영우 손" userId="7f8d08d12355472b" providerId="LiveId" clId="{3D903F5B-7B7A-4D31-A4C7-1B000EE614EB}" dt="2024-02-09T12:52:32.416" v="315" actId="207"/>
          <ac:spMkLst>
            <pc:docMk/>
            <pc:sldMk cId="1153791941" sldId="256"/>
            <ac:spMk id="28" creationId="{D9010C9B-B7DB-B2DC-468E-D42911872FDE}"/>
          </ac:spMkLst>
        </pc:spChg>
        <pc:spChg chg="del">
          <ac:chgData name="영우 손" userId="7f8d08d12355472b" providerId="LiveId" clId="{3D903F5B-7B7A-4D31-A4C7-1B000EE614EB}" dt="2024-02-09T12:30:51.506" v="1" actId="478"/>
          <ac:spMkLst>
            <pc:docMk/>
            <pc:sldMk cId="1153791941" sldId="256"/>
            <ac:spMk id="47" creationId="{00000000-0000-0000-0000-000000000000}"/>
          </ac:spMkLst>
        </pc:spChg>
        <pc:spChg chg="mod topLvl modVis">
          <ac:chgData name="영우 손" userId="7f8d08d12355472b" providerId="LiveId" clId="{3D903F5B-7B7A-4D31-A4C7-1B000EE614EB}" dt="2024-02-09T12:52:45.587" v="334" actId="1035"/>
          <ac:spMkLst>
            <pc:docMk/>
            <pc:sldMk cId="1153791941" sldId="256"/>
            <ac:spMk id="48" creationId="{DEF8493A-2A76-DE05-B735-1157142B8682}"/>
          </ac:spMkLst>
        </pc:spChg>
        <pc:spChg chg="del">
          <ac:chgData name="영우 손" userId="7f8d08d12355472b" providerId="LiveId" clId="{3D903F5B-7B7A-4D31-A4C7-1B000EE614EB}" dt="2024-02-09T12:30:51.506" v="1" actId="478"/>
          <ac:spMkLst>
            <pc:docMk/>
            <pc:sldMk cId="1153791941" sldId="256"/>
            <ac:spMk id="68" creationId="{00000000-0000-0000-0000-000000000000}"/>
          </ac:spMkLst>
        </pc:spChg>
        <pc:spChg chg="del">
          <ac:chgData name="영우 손" userId="7f8d08d12355472b" providerId="LiveId" clId="{3D903F5B-7B7A-4D31-A4C7-1B000EE614EB}" dt="2024-02-09T12:30:51.506" v="1" actId="478"/>
          <ac:spMkLst>
            <pc:docMk/>
            <pc:sldMk cId="1153791941" sldId="256"/>
            <ac:spMk id="84" creationId="{00000000-0000-0000-0000-000000000000}"/>
          </ac:spMkLst>
        </pc:spChg>
        <pc:spChg chg="mod topLvl modVis">
          <ac:chgData name="영우 손" userId="7f8d08d12355472b" providerId="LiveId" clId="{3D903F5B-7B7A-4D31-A4C7-1B000EE614EB}" dt="2024-02-09T12:52:45.587" v="334" actId="1035"/>
          <ac:spMkLst>
            <pc:docMk/>
            <pc:sldMk cId="1153791941" sldId="256"/>
            <ac:spMk id="85" creationId="{7F56CC75-232E-04A9-0C76-8D263ECDE834}"/>
          </ac:spMkLst>
        </pc:spChg>
        <pc:spChg chg="mod topLvl modVis">
          <ac:chgData name="영우 손" userId="7f8d08d12355472b" providerId="LiveId" clId="{3D903F5B-7B7A-4D31-A4C7-1B000EE614EB}" dt="2024-02-09T12:52:45.587" v="334" actId="1035"/>
          <ac:spMkLst>
            <pc:docMk/>
            <pc:sldMk cId="1153791941" sldId="256"/>
            <ac:spMk id="86" creationId="{C8956D8C-F1BC-7F3F-45BA-4F8753DC39B2}"/>
          </ac:spMkLst>
        </pc:spChg>
        <pc:spChg chg="del">
          <ac:chgData name="영우 손" userId="7f8d08d12355472b" providerId="LiveId" clId="{3D903F5B-7B7A-4D31-A4C7-1B000EE614EB}" dt="2024-02-09T12:30:51.506" v="1" actId="478"/>
          <ac:spMkLst>
            <pc:docMk/>
            <pc:sldMk cId="1153791941" sldId="256"/>
            <ac:spMk id="88" creationId="{00000000-0000-0000-0000-000000000000}"/>
          </ac:spMkLst>
        </pc:spChg>
        <pc:spChg chg="del">
          <ac:chgData name="영우 손" userId="7f8d08d12355472b" providerId="LiveId" clId="{3D903F5B-7B7A-4D31-A4C7-1B000EE614EB}" dt="2024-02-09T12:30:51.506" v="1" actId="478"/>
          <ac:spMkLst>
            <pc:docMk/>
            <pc:sldMk cId="1153791941" sldId="256"/>
            <ac:spMk id="89" creationId="{00000000-0000-0000-0000-000000000000}"/>
          </ac:spMkLst>
        </pc:spChg>
        <pc:spChg chg="del">
          <ac:chgData name="영우 손" userId="7f8d08d12355472b" providerId="LiveId" clId="{3D903F5B-7B7A-4D31-A4C7-1B000EE614EB}" dt="2024-02-09T12:30:51.506" v="1" actId="478"/>
          <ac:spMkLst>
            <pc:docMk/>
            <pc:sldMk cId="1153791941" sldId="256"/>
            <ac:spMk id="90" creationId="{00000000-0000-0000-0000-000000000000}"/>
          </ac:spMkLst>
        </pc:spChg>
        <pc:spChg chg="del">
          <ac:chgData name="영우 손" userId="7f8d08d12355472b" providerId="LiveId" clId="{3D903F5B-7B7A-4D31-A4C7-1B000EE614EB}" dt="2024-02-09T12:30:51.506" v="1" actId="478"/>
          <ac:spMkLst>
            <pc:docMk/>
            <pc:sldMk cId="1153791941" sldId="256"/>
            <ac:spMk id="91" creationId="{00000000-0000-0000-0000-000000000000}"/>
          </ac:spMkLst>
        </pc:spChg>
        <pc:spChg chg="mod topLvl modVis">
          <ac:chgData name="영우 손" userId="7f8d08d12355472b" providerId="LiveId" clId="{3D903F5B-7B7A-4D31-A4C7-1B000EE614EB}" dt="2024-02-09T12:52:45.587" v="334" actId="1035"/>
          <ac:spMkLst>
            <pc:docMk/>
            <pc:sldMk cId="1153791941" sldId="256"/>
            <ac:spMk id="93" creationId="{7A0A6F7B-EDC5-BCED-899D-1EEFA7C755BD}"/>
          </ac:spMkLst>
        </pc:spChg>
        <pc:spChg chg="del">
          <ac:chgData name="영우 손" userId="7f8d08d12355472b" providerId="LiveId" clId="{3D903F5B-7B7A-4D31-A4C7-1B000EE614EB}" dt="2024-02-09T12:30:51.506" v="1" actId="478"/>
          <ac:spMkLst>
            <pc:docMk/>
            <pc:sldMk cId="1153791941" sldId="256"/>
            <ac:spMk id="112" creationId="{00000000-0000-0000-0000-000000000000}"/>
          </ac:spMkLst>
        </pc:spChg>
        <pc:spChg chg="del">
          <ac:chgData name="영우 손" userId="7f8d08d12355472b" providerId="LiveId" clId="{3D903F5B-7B7A-4D31-A4C7-1B000EE614EB}" dt="2024-02-09T12:30:51.506" v="1" actId="478"/>
          <ac:spMkLst>
            <pc:docMk/>
            <pc:sldMk cId="1153791941" sldId="256"/>
            <ac:spMk id="113" creationId="{00000000-0000-0000-0000-000000000000}"/>
          </ac:spMkLst>
        </pc:spChg>
        <pc:spChg chg="del">
          <ac:chgData name="영우 손" userId="7f8d08d12355472b" providerId="LiveId" clId="{3D903F5B-7B7A-4D31-A4C7-1B000EE614EB}" dt="2024-02-09T12:30:51.506" v="1" actId="478"/>
          <ac:spMkLst>
            <pc:docMk/>
            <pc:sldMk cId="1153791941" sldId="256"/>
            <ac:spMk id="114" creationId="{00000000-0000-0000-0000-000000000000}"/>
          </ac:spMkLst>
        </pc:spChg>
        <pc:spChg chg="mod ord topLvl modVis">
          <ac:chgData name="영우 손" userId="7f8d08d12355472b" providerId="LiveId" clId="{3D903F5B-7B7A-4D31-A4C7-1B000EE614EB}" dt="2024-02-09T12:52:45.587" v="334" actId="1035"/>
          <ac:spMkLst>
            <pc:docMk/>
            <pc:sldMk cId="1153791941" sldId="256"/>
            <ac:spMk id="115" creationId="{E714FD35-6BD6-6A76-34D5-B0B88BA52636}"/>
          </ac:spMkLst>
        </pc:spChg>
        <pc:spChg chg="mod topLvl modVis">
          <ac:chgData name="영우 손" userId="7f8d08d12355472b" providerId="LiveId" clId="{3D903F5B-7B7A-4D31-A4C7-1B000EE614EB}" dt="2024-02-09T12:52:45.587" v="334" actId="1035"/>
          <ac:spMkLst>
            <pc:docMk/>
            <pc:sldMk cId="1153791941" sldId="256"/>
            <ac:spMk id="116" creationId="{5FC793C6-7FA5-2B48-E014-664D6EA7B39D}"/>
          </ac:spMkLst>
        </pc:spChg>
        <pc:spChg chg="mod topLvl modVis">
          <ac:chgData name="영우 손" userId="7f8d08d12355472b" providerId="LiveId" clId="{3D903F5B-7B7A-4D31-A4C7-1B000EE614EB}" dt="2024-02-09T12:52:45.587" v="334" actId="1035"/>
          <ac:spMkLst>
            <pc:docMk/>
            <pc:sldMk cId="1153791941" sldId="256"/>
            <ac:spMk id="117" creationId="{CF56C4C3-FFF9-7EB9-F64B-1A0472AC3AC9}"/>
          </ac:spMkLst>
        </pc:spChg>
        <pc:spChg chg="mod topLvl modVis">
          <ac:chgData name="영우 손" userId="7f8d08d12355472b" providerId="LiveId" clId="{3D903F5B-7B7A-4D31-A4C7-1B000EE614EB}" dt="2024-02-09T12:52:45.587" v="334" actId="1035"/>
          <ac:spMkLst>
            <pc:docMk/>
            <pc:sldMk cId="1153791941" sldId="256"/>
            <ac:spMk id="118" creationId="{79113EA2-85D9-17A1-85D5-C791737B2E7E}"/>
          </ac:spMkLst>
        </pc:spChg>
        <pc:spChg chg="mod topLvl modVis">
          <ac:chgData name="영우 손" userId="7f8d08d12355472b" providerId="LiveId" clId="{3D903F5B-7B7A-4D31-A4C7-1B000EE614EB}" dt="2024-02-09T12:52:45.587" v="334" actId="1035"/>
          <ac:spMkLst>
            <pc:docMk/>
            <pc:sldMk cId="1153791941" sldId="256"/>
            <ac:spMk id="120" creationId="{70A23593-8211-33F3-F96F-4AEDE3CFCE31}"/>
          </ac:spMkLst>
        </pc:spChg>
        <pc:spChg chg="mod topLvl modVis">
          <ac:chgData name="영우 손" userId="7f8d08d12355472b" providerId="LiveId" clId="{3D903F5B-7B7A-4D31-A4C7-1B000EE614EB}" dt="2024-02-09T12:52:45.587" v="334" actId="1035"/>
          <ac:spMkLst>
            <pc:docMk/>
            <pc:sldMk cId="1153791941" sldId="256"/>
            <ac:spMk id="121" creationId="{5F90C028-F366-B1C4-903E-6A6455A1D034}"/>
          </ac:spMkLst>
        </pc:spChg>
        <pc:spChg chg="mod topLvl modVis">
          <ac:chgData name="영우 손" userId="7f8d08d12355472b" providerId="LiveId" clId="{3D903F5B-7B7A-4D31-A4C7-1B000EE614EB}" dt="2024-02-09T12:52:45.587" v="334" actId="1035"/>
          <ac:spMkLst>
            <pc:docMk/>
            <pc:sldMk cId="1153791941" sldId="256"/>
            <ac:spMk id="123" creationId="{F358BE21-ACB6-7F04-7EC8-0B8FABD15BC4}"/>
          </ac:spMkLst>
        </pc:spChg>
        <pc:spChg chg="mod topLvl modVis">
          <ac:chgData name="영우 손" userId="7f8d08d12355472b" providerId="LiveId" clId="{3D903F5B-7B7A-4D31-A4C7-1B000EE614EB}" dt="2024-02-09T12:52:45.587" v="334" actId="1035"/>
          <ac:spMkLst>
            <pc:docMk/>
            <pc:sldMk cId="1153791941" sldId="256"/>
            <ac:spMk id="124" creationId="{BFAE6BE0-7026-913B-7B8A-538C2A2B6A8D}"/>
          </ac:spMkLst>
        </pc:spChg>
        <pc:spChg chg="del">
          <ac:chgData name="영우 손" userId="7f8d08d12355472b" providerId="LiveId" clId="{3D903F5B-7B7A-4D31-A4C7-1B000EE614EB}" dt="2024-02-09T12:30:51.506" v="1" actId="478"/>
          <ac:spMkLst>
            <pc:docMk/>
            <pc:sldMk cId="1153791941" sldId="256"/>
            <ac:spMk id="126" creationId="{00000000-0000-0000-0000-000000000000}"/>
          </ac:spMkLst>
        </pc:spChg>
        <pc:spChg chg="mod topLvl modVis">
          <ac:chgData name="영우 손" userId="7f8d08d12355472b" providerId="LiveId" clId="{3D903F5B-7B7A-4D31-A4C7-1B000EE614EB}" dt="2024-02-09T12:52:45.587" v="334" actId="1035"/>
          <ac:spMkLst>
            <pc:docMk/>
            <pc:sldMk cId="1153791941" sldId="256"/>
            <ac:spMk id="130" creationId="{71B288D6-0D21-B33D-2BE6-B7C3F76AF1C0}"/>
          </ac:spMkLst>
        </pc:spChg>
        <pc:spChg chg="mod topLvl modVis">
          <ac:chgData name="영우 손" userId="7f8d08d12355472b" providerId="LiveId" clId="{3D903F5B-7B7A-4D31-A4C7-1B000EE614EB}" dt="2024-02-09T12:52:45.587" v="334" actId="1035"/>
          <ac:spMkLst>
            <pc:docMk/>
            <pc:sldMk cId="1153791941" sldId="256"/>
            <ac:spMk id="131" creationId="{A3DB1102-F1F5-A827-D4ED-18CA969874CE}"/>
          </ac:spMkLst>
        </pc:spChg>
        <pc:spChg chg="mod topLvl modVis">
          <ac:chgData name="영우 손" userId="7f8d08d12355472b" providerId="LiveId" clId="{3D903F5B-7B7A-4D31-A4C7-1B000EE614EB}" dt="2024-02-09T12:52:45.587" v="334" actId="1035"/>
          <ac:spMkLst>
            <pc:docMk/>
            <pc:sldMk cId="1153791941" sldId="256"/>
            <ac:spMk id="132" creationId="{0673AA6C-F40B-D625-A513-7AB74C5A0167}"/>
          </ac:spMkLst>
        </pc:spChg>
        <pc:spChg chg="del">
          <ac:chgData name="영우 손" userId="7f8d08d12355472b" providerId="LiveId" clId="{3D903F5B-7B7A-4D31-A4C7-1B000EE614EB}" dt="2024-02-09T12:30:51.506" v="1" actId="478"/>
          <ac:spMkLst>
            <pc:docMk/>
            <pc:sldMk cId="1153791941" sldId="256"/>
            <ac:spMk id="142" creationId="{00000000-0000-0000-0000-000000000000}"/>
          </ac:spMkLst>
        </pc:spChg>
        <pc:spChg chg="del">
          <ac:chgData name="영우 손" userId="7f8d08d12355472b" providerId="LiveId" clId="{3D903F5B-7B7A-4D31-A4C7-1B000EE614EB}" dt="2024-02-09T12:30:51.506" v="1" actId="478"/>
          <ac:spMkLst>
            <pc:docMk/>
            <pc:sldMk cId="1153791941" sldId="256"/>
            <ac:spMk id="143" creationId="{00000000-0000-0000-0000-000000000000}"/>
          </ac:spMkLst>
        </pc:spChg>
        <pc:spChg chg="del">
          <ac:chgData name="영우 손" userId="7f8d08d12355472b" providerId="LiveId" clId="{3D903F5B-7B7A-4D31-A4C7-1B000EE614EB}" dt="2024-02-09T12:30:51.506" v="1" actId="478"/>
          <ac:spMkLst>
            <pc:docMk/>
            <pc:sldMk cId="1153791941" sldId="256"/>
            <ac:spMk id="144" creationId="{00000000-0000-0000-0000-000000000000}"/>
          </ac:spMkLst>
        </pc:spChg>
        <pc:spChg chg="mod topLvl modVis">
          <ac:chgData name="영우 손" userId="7f8d08d12355472b" providerId="LiveId" clId="{3D903F5B-7B7A-4D31-A4C7-1B000EE614EB}" dt="2024-02-09T12:52:45.587" v="334" actId="1035"/>
          <ac:spMkLst>
            <pc:docMk/>
            <pc:sldMk cId="1153791941" sldId="256"/>
            <ac:spMk id="145" creationId="{D2F9819A-8B65-7816-1D53-91243F040DEF}"/>
          </ac:spMkLst>
        </pc:spChg>
        <pc:spChg chg="mod topLvl modVis">
          <ac:chgData name="영우 손" userId="7f8d08d12355472b" providerId="LiveId" clId="{3D903F5B-7B7A-4D31-A4C7-1B000EE614EB}" dt="2024-02-09T12:52:45.587" v="334" actId="1035"/>
          <ac:spMkLst>
            <pc:docMk/>
            <pc:sldMk cId="1153791941" sldId="256"/>
            <ac:spMk id="146" creationId="{8F0FAABA-A67E-8ED2-E706-7D49520177AC}"/>
          </ac:spMkLst>
        </pc:spChg>
        <pc:spChg chg="mod topLvl modVis">
          <ac:chgData name="영우 손" userId="7f8d08d12355472b" providerId="LiveId" clId="{3D903F5B-7B7A-4D31-A4C7-1B000EE614EB}" dt="2024-02-09T12:52:45.587" v="334" actId="1035"/>
          <ac:spMkLst>
            <pc:docMk/>
            <pc:sldMk cId="1153791941" sldId="256"/>
            <ac:spMk id="148" creationId="{9A03F720-2C58-8BD0-5302-D48660B17C03}"/>
          </ac:spMkLst>
        </pc:spChg>
        <pc:spChg chg="mod topLvl modVis">
          <ac:chgData name="영우 손" userId="7f8d08d12355472b" providerId="LiveId" clId="{3D903F5B-7B7A-4D31-A4C7-1B000EE614EB}" dt="2024-02-09T12:52:45.587" v="334" actId="1035"/>
          <ac:spMkLst>
            <pc:docMk/>
            <pc:sldMk cId="1153791941" sldId="256"/>
            <ac:spMk id="150" creationId="{0D065797-36E2-66D6-A2D1-2493765DBDC2}"/>
          </ac:spMkLst>
        </pc:spChg>
        <pc:spChg chg="mod topLvl modVis">
          <ac:chgData name="영우 손" userId="7f8d08d12355472b" providerId="LiveId" clId="{3D903F5B-7B7A-4D31-A4C7-1B000EE614EB}" dt="2024-02-09T12:52:45.587" v="334" actId="1035"/>
          <ac:spMkLst>
            <pc:docMk/>
            <pc:sldMk cId="1153791941" sldId="256"/>
            <ac:spMk id="151" creationId="{2943E706-6FAE-2745-2F9C-2680B4A50095}"/>
          </ac:spMkLst>
        </pc:spChg>
        <pc:spChg chg="mod topLvl modVis">
          <ac:chgData name="영우 손" userId="7f8d08d12355472b" providerId="LiveId" clId="{3D903F5B-7B7A-4D31-A4C7-1B000EE614EB}" dt="2024-02-09T12:52:45.587" v="334" actId="1035"/>
          <ac:spMkLst>
            <pc:docMk/>
            <pc:sldMk cId="1153791941" sldId="256"/>
            <ac:spMk id="153" creationId="{F64691CB-70C4-3361-286F-082011942701}"/>
          </ac:spMkLst>
        </pc:spChg>
        <pc:spChg chg="mod topLvl modVis">
          <ac:chgData name="영우 손" userId="7f8d08d12355472b" providerId="LiveId" clId="{3D903F5B-7B7A-4D31-A4C7-1B000EE614EB}" dt="2024-02-09T12:52:45.587" v="334" actId="1035"/>
          <ac:spMkLst>
            <pc:docMk/>
            <pc:sldMk cId="1153791941" sldId="256"/>
            <ac:spMk id="154" creationId="{1F45B9D4-6A9F-B1BC-021E-40C956F8BA53}"/>
          </ac:spMkLst>
        </pc:spChg>
        <pc:spChg chg="mod topLvl modVis">
          <ac:chgData name="영우 손" userId="7f8d08d12355472b" providerId="LiveId" clId="{3D903F5B-7B7A-4D31-A4C7-1B000EE614EB}" dt="2024-02-09T12:52:45.587" v="334" actId="1035"/>
          <ac:spMkLst>
            <pc:docMk/>
            <pc:sldMk cId="1153791941" sldId="256"/>
            <ac:spMk id="159" creationId="{34976983-AE23-8F56-0C8A-856DC9881970}"/>
          </ac:spMkLst>
        </pc:spChg>
        <pc:spChg chg="mod topLvl modVis">
          <ac:chgData name="영우 손" userId="7f8d08d12355472b" providerId="LiveId" clId="{3D903F5B-7B7A-4D31-A4C7-1B000EE614EB}" dt="2024-02-09T12:52:45.587" v="334" actId="1035"/>
          <ac:spMkLst>
            <pc:docMk/>
            <pc:sldMk cId="1153791941" sldId="256"/>
            <ac:spMk id="163" creationId="{5F0624BB-744F-2E84-C795-197711E3C140}"/>
          </ac:spMkLst>
        </pc:spChg>
        <pc:spChg chg="mod topLvl modVis">
          <ac:chgData name="영우 손" userId="7f8d08d12355472b" providerId="LiveId" clId="{3D903F5B-7B7A-4D31-A4C7-1B000EE614EB}" dt="2024-02-09T12:52:45.587" v="334" actId="1035"/>
          <ac:spMkLst>
            <pc:docMk/>
            <pc:sldMk cId="1153791941" sldId="256"/>
            <ac:spMk id="164" creationId="{7C857354-EFA0-AB48-E086-603893D99566}"/>
          </ac:spMkLst>
        </pc:spChg>
        <pc:spChg chg="mod topLvl modVis">
          <ac:chgData name="영우 손" userId="7f8d08d12355472b" providerId="LiveId" clId="{3D903F5B-7B7A-4D31-A4C7-1B000EE614EB}" dt="2024-02-09T12:52:42.172" v="327" actId="1035"/>
          <ac:spMkLst>
            <pc:docMk/>
            <pc:sldMk cId="1153791941" sldId="256"/>
            <ac:spMk id="166" creationId="{2FB3D1C0-0A84-56CE-C99F-1BB9318168E7}"/>
          </ac:spMkLst>
        </pc:spChg>
        <pc:spChg chg="mod topLvl modVis">
          <ac:chgData name="영우 손" userId="7f8d08d12355472b" providerId="LiveId" clId="{3D903F5B-7B7A-4D31-A4C7-1B000EE614EB}" dt="2024-02-09T12:52:42.172" v="327" actId="1035"/>
          <ac:spMkLst>
            <pc:docMk/>
            <pc:sldMk cId="1153791941" sldId="256"/>
            <ac:spMk id="167" creationId="{FD743831-AFB9-3270-CB67-705399D7216A}"/>
          </ac:spMkLst>
        </pc:spChg>
        <pc:spChg chg="mod topLvl modVis">
          <ac:chgData name="영우 손" userId="7f8d08d12355472b" providerId="LiveId" clId="{3D903F5B-7B7A-4D31-A4C7-1B000EE614EB}" dt="2024-02-09T12:52:42.172" v="327" actId="1035"/>
          <ac:spMkLst>
            <pc:docMk/>
            <pc:sldMk cId="1153791941" sldId="256"/>
            <ac:spMk id="168" creationId="{AFAAC845-7940-FDAB-2E8E-B508EB30A032}"/>
          </ac:spMkLst>
        </pc:spChg>
        <pc:spChg chg="mod topLvl modVis">
          <ac:chgData name="영우 손" userId="7f8d08d12355472b" providerId="LiveId" clId="{3D903F5B-7B7A-4D31-A4C7-1B000EE614EB}" dt="2024-02-09T12:52:42.172" v="327" actId="1035"/>
          <ac:spMkLst>
            <pc:docMk/>
            <pc:sldMk cId="1153791941" sldId="256"/>
            <ac:spMk id="169" creationId="{555B7AA4-82EA-AB89-1260-E7B3993185AC}"/>
          </ac:spMkLst>
        </pc:spChg>
        <pc:spChg chg="mod topLvl modVis">
          <ac:chgData name="영우 손" userId="7f8d08d12355472b" providerId="LiveId" clId="{3D903F5B-7B7A-4D31-A4C7-1B000EE614EB}" dt="2024-02-09T12:52:42.172" v="327" actId="1035"/>
          <ac:spMkLst>
            <pc:docMk/>
            <pc:sldMk cId="1153791941" sldId="256"/>
            <ac:spMk id="170" creationId="{E1B1B18A-6F6E-23F3-4D0B-B61D9FE64E06}"/>
          </ac:spMkLst>
        </pc:spChg>
        <pc:spChg chg="mod topLvl modVis">
          <ac:chgData name="영우 손" userId="7f8d08d12355472b" providerId="LiveId" clId="{3D903F5B-7B7A-4D31-A4C7-1B000EE614EB}" dt="2024-02-09T12:52:42.172" v="327" actId="1035"/>
          <ac:spMkLst>
            <pc:docMk/>
            <pc:sldMk cId="1153791941" sldId="256"/>
            <ac:spMk id="171" creationId="{CFDAFCC1-F7A1-0E28-1CAE-4661FF617EE9}"/>
          </ac:spMkLst>
        </pc:spChg>
        <pc:spChg chg="mod topLvl modVis">
          <ac:chgData name="영우 손" userId="7f8d08d12355472b" providerId="LiveId" clId="{3D903F5B-7B7A-4D31-A4C7-1B000EE614EB}" dt="2024-02-09T12:52:45.587" v="334" actId="1035"/>
          <ac:spMkLst>
            <pc:docMk/>
            <pc:sldMk cId="1153791941" sldId="256"/>
            <ac:spMk id="173" creationId="{A1850173-BE24-AEA1-08FD-5D65E2DC1B32}"/>
          </ac:spMkLst>
        </pc:spChg>
        <pc:spChg chg="add mod topLvl modVis">
          <ac:chgData name="영우 손" userId="7f8d08d12355472b" providerId="LiveId" clId="{3D903F5B-7B7A-4D31-A4C7-1B000EE614EB}" dt="2024-02-09T12:52:45.587" v="334" actId="1035"/>
          <ac:spMkLst>
            <pc:docMk/>
            <pc:sldMk cId="1153791941" sldId="256"/>
            <ac:spMk id="186" creationId="{005BBA71-4786-42A9-9235-3D8BCA68E28C}"/>
          </ac:spMkLst>
        </pc:spChg>
        <pc:spChg chg="add mod topLvl modVis">
          <ac:chgData name="영우 손" userId="7f8d08d12355472b" providerId="LiveId" clId="{3D903F5B-7B7A-4D31-A4C7-1B000EE614EB}" dt="2024-02-09T12:52:45.587" v="334" actId="1035"/>
          <ac:spMkLst>
            <pc:docMk/>
            <pc:sldMk cId="1153791941" sldId="256"/>
            <ac:spMk id="187" creationId="{1A058340-5A62-3620-E981-275A7E95EC27}"/>
          </ac:spMkLst>
        </pc:spChg>
        <pc:spChg chg="add mod">
          <ac:chgData name="영우 손" userId="7f8d08d12355472b" providerId="LiveId" clId="{3D903F5B-7B7A-4D31-A4C7-1B000EE614EB}" dt="2024-02-09T12:52:45.587" v="334" actId="1035"/>
          <ac:spMkLst>
            <pc:docMk/>
            <pc:sldMk cId="1153791941" sldId="256"/>
            <ac:spMk id="197" creationId="{362CB13B-EA85-730D-AFF6-8A8FC1EB0597}"/>
          </ac:spMkLst>
        </pc:spChg>
        <pc:spChg chg="add mod">
          <ac:chgData name="영우 손" userId="7f8d08d12355472b" providerId="LiveId" clId="{3D903F5B-7B7A-4D31-A4C7-1B000EE614EB}" dt="2024-02-09T12:52:45.587" v="334" actId="1035"/>
          <ac:spMkLst>
            <pc:docMk/>
            <pc:sldMk cId="1153791941" sldId="256"/>
            <ac:spMk id="198" creationId="{279966D4-CE08-0203-86C3-3E6BC840DEDE}"/>
          </ac:spMkLst>
        </pc:spChg>
        <pc:grpChg chg="add del mod">
          <ac:chgData name="영우 손" userId="7f8d08d12355472b" providerId="LiveId" clId="{3D903F5B-7B7A-4D31-A4C7-1B000EE614EB}" dt="2024-02-09T12:32:20.409" v="11" actId="165"/>
          <ac:grpSpMkLst>
            <pc:docMk/>
            <pc:sldMk cId="1153791941" sldId="256"/>
            <ac:grpSpMk id="2" creationId="{C09FCCC2-342B-F01C-B5A6-BF906826A6DB}"/>
          </ac:grpSpMkLst>
        </pc:grpChg>
        <pc:grpChg chg="del">
          <ac:chgData name="영우 손" userId="7f8d08d12355472b" providerId="LiveId" clId="{3D903F5B-7B7A-4D31-A4C7-1B000EE614EB}" dt="2024-02-09T12:30:51.506" v="1" actId="478"/>
          <ac:grpSpMkLst>
            <pc:docMk/>
            <pc:sldMk cId="1153791941" sldId="256"/>
            <ac:grpSpMk id="5" creationId="{00000000-0000-0000-0000-000000000000}"/>
          </ac:grpSpMkLst>
        </pc:grpChg>
        <pc:grpChg chg="del">
          <ac:chgData name="영우 손" userId="7f8d08d12355472b" providerId="LiveId" clId="{3D903F5B-7B7A-4D31-A4C7-1B000EE614EB}" dt="2024-02-09T12:30:51.506" v="1" actId="478"/>
          <ac:grpSpMkLst>
            <pc:docMk/>
            <pc:sldMk cId="1153791941" sldId="256"/>
            <ac:grpSpMk id="12" creationId="{00000000-0000-0000-0000-000000000000}"/>
          </ac:grpSpMkLst>
        </pc:grpChg>
        <pc:grpChg chg="del">
          <ac:chgData name="영우 손" userId="7f8d08d12355472b" providerId="LiveId" clId="{3D903F5B-7B7A-4D31-A4C7-1B000EE614EB}" dt="2024-02-09T12:30:51.506" v="1" actId="478"/>
          <ac:grpSpMkLst>
            <pc:docMk/>
            <pc:sldMk cId="1153791941" sldId="256"/>
            <ac:grpSpMk id="29" creationId="{00000000-0000-0000-0000-000000000000}"/>
          </ac:grpSpMkLst>
        </pc:grpChg>
        <pc:grpChg chg="del">
          <ac:chgData name="영우 손" userId="7f8d08d12355472b" providerId="LiveId" clId="{3D903F5B-7B7A-4D31-A4C7-1B000EE614EB}" dt="2024-02-09T12:30:51.506" v="1" actId="478"/>
          <ac:grpSpMkLst>
            <pc:docMk/>
            <pc:sldMk cId="1153791941" sldId="256"/>
            <ac:grpSpMk id="39" creationId="{00000000-0000-0000-0000-000000000000}"/>
          </ac:grpSpMkLst>
        </pc:grpChg>
        <pc:grpChg chg="del">
          <ac:chgData name="영우 손" userId="7f8d08d12355472b" providerId="LiveId" clId="{3D903F5B-7B7A-4D31-A4C7-1B000EE614EB}" dt="2024-02-09T12:30:51.506" v="1" actId="478"/>
          <ac:grpSpMkLst>
            <pc:docMk/>
            <pc:sldMk cId="1153791941" sldId="256"/>
            <ac:grpSpMk id="49" creationId="{00000000-0000-0000-0000-000000000000}"/>
          </ac:grpSpMkLst>
        </pc:grpChg>
        <pc:grpChg chg="del">
          <ac:chgData name="영우 손" userId="7f8d08d12355472b" providerId="LiveId" clId="{3D903F5B-7B7A-4D31-A4C7-1B000EE614EB}" dt="2024-02-09T12:30:51.506" v="1" actId="478"/>
          <ac:grpSpMkLst>
            <pc:docMk/>
            <pc:sldMk cId="1153791941" sldId="256"/>
            <ac:grpSpMk id="59" creationId="{00000000-0000-0000-0000-000000000000}"/>
          </ac:grpSpMkLst>
        </pc:grpChg>
        <pc:grpChg chg="del">
          <ac:chgData name="영우 손" userId="7f8d08d12355472b" providerId="LiveId" clId="{3D903F5B-7B7A-4D31-A4C7-1B000EE614EB}" dt="2024-02-09T12:30:51.506" v="1" actId="478"/>
          <ac:grpSpMkLst>
            <pc:docMk/>
            <pc:sldMk cId="1153791941" sldId="256"/>
            <ac:grpSpMk id="69" creationId="{00000000-0000-0000-0000-000000000000}"/>
          </ac:grpSpMkLst>
        </pc:grpChg>
        <pc:grpChg chg="del">
          <ac:chgData name="영우 손" userId="7f8d08d12355472b" providerId="LiveId" clId="{3D903F5B-7B7A-4D31-A4C7-1B000EE614EB}" dt="2024-02-09T12:30:51.506" v="1" actId="478"/>
          <ac:grpSpMkLst>
            <pc:docMk/>
            <pc:sldMk cId="1153791941" sldId="256"/>
            <ac:grpSpMk id="78" creationId="{00000000-0000-0000-0000-000000000000}"/>
          </ac:grpSpMkLst>
        </pc:grpChg>
        <pc:grpChg chg="del">
          <ac:chgData name="영우 손" userId="7f8d08d12355472b" providerId="LiveId" clId="{3D903F5B-7B7A-4D31-A4C7-1B000EE614EB}" dt="2024-02-09T12:30:51.506" v="1" actId="478"/>
          <ac:grpSpMkLst>
            <pc:docMk/>
            <pc:sldMk cId="1153791941" sldId="256"/>
            <ac:grpSpMk id="94" creationId="{00000000-0000-0000-0000-000000000000}"/>
          </ac:grpSpMkLst>
        </pc:grpChg>
        <pc:grpChg chg="del">
          <ac:chgData name="영우 손" userId="7f8d08d12355472b" providerId="LiveId" clId="{3D903F5B-7B7A-4D31-A4C7-1B000EE614EB}" dt="2024-02-09T12:30:51.506" v="1" actId="478"/>
          <ac:grpSpMkLst>
            <pc:docMk/>
            <pc:sldMk cId="1153791941" sldId="256"/>
            <ac:grpSpMk id="104" creationId="{00000000-0000-0000-0000-000000000000}"/>
          </ac:grpSpMkLst>
        </pc:grpChg>
        <pc:grpChg chg="del">
          <ac:chgData name="영우 손" userId="7f8d08d12355472b" providerId="LiveId" clId="{3D903F5B-7B7A-4D31-A4C7-1B000EE614EB}" dt="2024-02-09T12:30:51.506" v="1" actId="478"/>
          <ac:grpSpMkLst>
            <pc:docMk/>
            <pc:sldMk cId="1153791941" sldId="256"/>
            <ac:grpSpMk id="127" creationId="{00000000-0000-0000-0000-000000000000}"/>
          </ac:grpSpMkLst>
        </pc:grpChg>
        <pc:grpChg chg="del">
          <ac:chgData name="영우 손" userId="7f8d08d12355472b" providerId="LiveId" clId="{3D903F5B-7B7A-4D31-A4C7-1B000EE614EB}" dt="2024-02-09T12:30:51.506" v="1" actId="478"/>
          <ac:grpSpMkLst>
            <pc:docMk/>
            <pc:sldMk cId="1153791941" sldId="256"/>
            <ac:grpSpMk id="134" creationId="{00000000-0000-0000-0000-000000000000}"/>
          </ac:grpSpMkLst>
        </pc:grpChg>
        <pc:grpChg chg="add mod topLvl modVis">
          <ac:chgData name="영우 손" userId="7f8d08d12355472b" providerId="LiveId" clId="{3D903F5B-7B7A-4D31-A4C7-1B000EE614EB}" dt="2024-02-09T12:52:45.587" v="334" actId="1035"/>
          <ac:grpSpMkLst>
            <pc:docMk/>
            <pc:sldMk cId="1153791941" sldId="256"/>
            <ac:grpSpMk id="176" creationId="{958617AA-5F3A-FBB6-59CD-02AF41151857}"/>
          </ac:grpSpMkLst>
        </pc:grpChg>
        <pc:grpChg chg="add del mod">
          <ac:chgData name="영우 손" userId="7f8d08d12355472b" providerId="LiveId" clId="{3D903F5B-7B7A-4D31-A4C7-1B000EE614EB}" dt="2024-02-09T12:41:12.425" v="93" actId="165"/>
          <ac:grpSpMkLst>
            <pc:docMk/>
            <pc:sldMk cId="1153791941" sldId="256"/>
            <ac:grpSpMk id="192" creationId="{DCAC5999-A46A-700A-4E9B-4511C3FDD615}"/>
          </ac:grpSpMkLst>
        </pc:grpChg>
        <pc:cxnChg chg="mod">
          <ac:chgData name="영우 손" userId="7f8d08d12355472b" providerId="LiveId" clId="{3D903F5B-7B7A-4D31-A4C7-1B000EE614EB}" dt="2024-02-09T12:30:51.506" v="1" actId="478"/>
          <ac:cxnSpMkLst>
            <pc:docMk/>
            <pc:sldMk cId="1153791941" sldId="256"/>
            <ac:cxnSpMk id="9" creationId="{00000000-0000-0000-0000-000000000000}"/>
          </ac:cxnSpMkLst>
        </pc:cxnChg>
        <pc:cxnChg chg="mod">
          <ac:chgData name="영우 손" userId="7f8d08d12355472b" providerId="LiveId" clId="{3D903F5B-7B7A-4D31-A4C7-1B000EE614EB}" dt="2024-02-09T12:30:51.506" v="1" actId="478"/>
          <ac:cxnSpMkLst>
            <pc:docMk/>
            <pc:sldMk cId="1153791941" sldId="256"/>
            <ac:cxnSpMk id="15" creationId="{00000000-0000-0000-0000-000000000000}"/>
          </ac:cxnSpMkLst>
        </pc:cxnChg>
        <pc:cxnChg chg="mod">
          <ac:chgData name="영우 손" userId="7f8d08d12355472b" providerId="LiveId" clId="{3D903F5B-7B7A-4D31-A4C7-1B000EE614EB}" dt="2024-02-09T12:30:51.506" v="1" actId="478"/>
          <ac:cxnSpMkLst>
            <pc:docMk/>
            <pc:sldMk cId="1153791941" sldId="256"/>
            <ac:cxnSpMk id="16" creationId="{00000000-0000-0000-0000-000000000000}"/>
          </ac:cxnSpMkLst>
        </pc:cxnChg>
        <pc:cxnChg chg="mod">
          <ac:chgData name="영우 손" userId="7f8d08d12355472b" providerId="LiveId" clId="{3D903F5B-7B7A-4D31-A4C7-1B000EE614EB}" dt="2024-02-09T12:30:51.506" v="1" actId="478"/>
          <ac:cxnSpMkLst>
            <pc:docMk/>
            <pc:sldMk cId="1153791941" sldId="256"/>
            <ac:cxnSpMk id="17" creationId="{00000000-0000-0000-0000-000000000000}"/>
          </ac:cxnSpMkLst>
        </pc:cxnChg>
        <pc:cxnChg chg="mod">
          <ac:chgData name="영우 손" userId="7f8d08d12355472b" providerId="LiveId" clId="{3D903F5B-7B7A-4D31-A4C7-1B000EE614EB}" dt="2024-02-09T12:30:51.506" v="1" actId="478"/>
          <ac:cxnSpMkLst>
            <pc:docMk/>
            <pc:sldMk cId="1153791941" sldId="256"/>
            <ac:cxnSpMk id="20" creationId="{00000000-0000-0000-0000-000000000000}"/>
          </ac:cxnSpMkLst>
        </pc:cxnChg>
        <pc:cxnChg chg="mod">
          <ac:chgData name="영우 손" userId="7f8d08d12355472b" providerId="LiveId" clId="{3D903F5B-7B7A-4D31-A4C7-1B000EE614EB}" dt="2024-02-09T12:30:51.506" v="1" actId="478"/>
          <ac:cxnSpMkLst>
            <pc:docMk/>
            <pc:sldMk cId="1153791941" sldId="256"/>
            <ac:cxnSpMk id="21" creationId="{00000000-0000-0000-0000-000000000000}"/>
          </ac:cxnSpMkLst>
        </pc:cxnChg>
        <pc:cxnChg chg="mod">
          <ac:chgData name="영우 손" userId="7f8d08d12355472b" providerId="LiveId" clId="{3D903F5B-7B7A-4D31-A4C7-1B000EE614EB}" dt="2024-02-09T12:30:51.506" v="1" actId="478"/>
          <ac:cxnSpMkLst>
            <pc:docMk/>
            <pc:sldMk cId="1153791941" sldId="256"/>
            <ac:cxnSpMk id="22" creationId="{00000000-0000-0000-0000-000000000000}"/>
          </ac:cxnSpMkLst>
        </pc:cxnChg>
        <pc:cxnChg chg="mod">
          <ac:chgData name="영우 손" userId="7f8d08d12355472b" providerId="LiveId" clId="{3D903F5B-7B7A-4D31-A4C7-1B000EE614EB}" dt="2024-02-09T12:30:51.506" v="1" actId="478"/>
          <ac:cxnSpMkLst>
            <pc:docMk/>
            <pc:sldMk cId="1153791941" sldId="256"/>
            <ac:cxnSpMk id="23" creationId="{00000000-0000-0000-0000-000000000000}"/>
          </ac:cxnSpMkLst>
        </pc:cxnChg>
        <pc:cxnChg chg="mod">
          <ac:chgData name="영우 손" userId="7f8d08d12355472b" providerId="LiveId" clId="{3D903F5B-7B7A-4D31-A4C7-1B000EE614EB}" dt="2024-02-09T12:30:51.506" v="1" actId="478"/>
          <ac:cxnSpMkLst>
            <pc:docMk/>
            <pc:sldMk cId="1153791941" sldId="256"/>
            <ac:cxnSpMk id="24" creationId="{00000000-0000-0000-0000-000000000000}"/>
          </ac:cxnSpMkLst>
        </pc:cxnChg>
        <pc:cxnChg chg="mod">
          <ac:chgData name="영우 손" userId="7f8d08d12355472b" providerId="LiveId" clId="{3D903F5B-7B7A-4D31-A4C7-1B000EE614EB}" dt="2024-02-09T12:30:51.506" v="1" actId="478"/>
          <ac:cxnSpMkLst>
            <pc:docMk/>
            <pc:sldMk cId="1153791941" sldId="256"/>
            <ac:cxnSpMk id="30" creationId="{00000000-0000-0000-0000-000000000000}"/>
          </ac:cxnSpMkLst>
        </pc:cxnChg>
        <pc:cxnChg chg="mod">
          <ac:chgData name="영우 손" userId="7f8d08d12355472b" providerId="LiveId" clId="{3D903F5B-7B7A-4D31-A4C7-1B000EE614EB}" dt="2024-02-09T12:30:51.506" v="1" actId="478"/>
          <ac:cxnSpMkLst>
            <pc:docMk/>
            <pc:sldMk cId="1153791941" sldId="256"/>
            <ac:cxnSpMk id="50" creationId="{00000000-0000-0000-0000-000000000000}"/>
          </ac:cxnSpMkLst>
        </pc:cxnChg>
        <pc:cxnChg chg="mod">
          <ac:chgData name="영우 손" userId="7f8d08d12355472b" providerId="LiveId" clId="{3D903F5B-7B7A-4D31-A4C7-1B000EE614EB}" dt="2024-02-09T12:30:51.506" v="1" actId="478"/>
          <ac:cxnSpMkLst>
            <pc:docMk/>
            <pc:sldMk cId="1153791941" sldId="256"/>
            <ac:cxnSpMk id="72" creationId="{00000000-0000-0000-0000-000000000000}"/>
          </ac:cxnSpMkLst>
        </pc:cxnChg>
        <pc:cxnChg chg="mod topLvl modVis">
          <ac:chgData name="영우 손" userId="7f8d08d12355472b" providerId="LiveId" clId="{3D903F5B-7B7A-4D31-A4C7-1B000EE614EB}" dt="2024-02-09T12:52:45.587" v="334" actId="1035"/>
          <ac:cxnSpMkLst>
            <pc:docMk/>
            <pc:sldMk cId="1153791941" sldId="256"/>
            <ac:cxnSpMk id="87" creationId="{1FF752BF-92EB-1DEF-137D-64E875544FB1}"/>
          </ac:cxnSpMkLst>
        </pc:cxnChg>
        <pc:cxnChg chg="mod topLvl modVis">
          <ac:chgData name="영우 손" userId="7f8d08d12355472b" providerId="LiveId" clId="{3D903F5B-7B7A-4D31-A4C7-1B000EE614EB}" dt="2024-02-09T12:52:45.587" v="334" actId="1035"/>
          <ac:cxnSpMkLst>
            <pc:docMk/>
            <pc:sldMk cId="1153791941" sldId="256"/>
            <ac:cxnSpMk id="92" creationId="{F5AAC383-CFCE-E276-FB03-08FBF9C8BFFB}"/>
          </ac:cxnSpMkLst>
        </pc:cxnChg>
        <pc:cxnChg chg="mod">
          <ac:chgData name="영우 손" userId="7f8d08d12355472b" providerId="LiveId" clId="{3D903F5B-7B7A-4D31-A4C7-1B000EE614EB}" dt="2024-02-09T12:30:51.506" v="1" actId="478"/>
          <ac:cxnSpMkLst>
            <pc:docMk/>
            <pc:sldMk cId="1153791941" sldId="256"/>
            <ac:cxnSpMk id="95" creationId="{00000000-0000-0000-0000-000000000000}"/>
          </ac:cxnSpMkLst>
        </pc:cxnChg>
        <pc:cxnChg chg="mod topLvl modVis">
          <ac:chgData name="영우 손" userId="7f8d08d12355472b" providerId="LiveId" clId="{3D903F5B-7B7A-4D31-A4C7-1B000EE614EB}" dt="2024-02-09T12:52:45.587" v="334" actId="1035"/>
          <ac:cxnSpMkLst>
            <pc:docMk/>
            <pc:sldMk cId="1153791941" sldId="256"/>
            <ac:cxnSpMk id="96" creationId="{F2761E92-CFC0-3478-EA00-82E79E3F5F24}"/>
          </ac:cxnSpMkLst>
        </pc:cxnChg>
        <pc:cxnChg chg="mod topLvl modVis">
          <ac:chgData name="영우 손" userId="7f8d08d12355472b" providerId="LiveId" clId="{3D903F5B-7B7A-4D31-A4C7-1B000EE614EB}" dt="2024-02-09T12:52:45.587" v="334" actId="1035"/>
          <ac:cxnSpMkLst>
            <pc:docMk/>
            <pc:sldMk cId="1153791941" sldId="256"/>
            <ac:cxnSpMk id="101" creationId="{107DFFB8-D38C-0339-12A1-A5C1CFE99506}"/>
          </ac:cxnSpMkLst>
        </pc:cxnChg>
        <pc:cxnChg chg="mod topLvl modVis">
          <ac:chgData name="영우 손" userId="7f8d08d12355472b" providerId="LiveId" clId="{3D903F5B-7B7A-4D31-A4C7-1B000EE614EB}" dt="2024-02-09T12:52:45.587" v="334" actId="1035"/>
          <ac:cxnSpMkLst>
            <pc:docMk/>
            <pc:sldMk cId="1153791941" sldId="256"/>
            <ac:cxnSpMk id="102" creationId="{76664272-9EDF-D313-3B19-C2F68E5D7281}"/>
          </ac:cxnSpMkLst>
        </pc:cxnChg>
        <pc:cxnChg chg="del mod">
          <ac:chgData name="영우 손" userId="7f8d08d12355472b" providerId="LiveId" clId="{3D903F5B-7B7A-4D31-A4C7-1B000EE614EB}" dt="2024-02-09T12:30:51.506" v="1" actId="478"/>
          <ac:cxnSpMkLst>
            <pc:docMk/>
            <pc:sldMk cId="1153791941" sldId="256"/>
            <ac:cxnSpMk id="119" creationId="{00000000-0000-0000-0000-000000000000}"/>
          </ac:cxnSpMkLst>
        </pc:cxnChg>
        <pc:cxnChg chg="mod topLvl modVis">
          <ac:chgData name="영우 손" userId="7f8d08d12355472b" providerId="LiveId" clId="{3D903F5B-7B7A-4D31-A4C7-1B000EE614EB}" dt="2024-02-09T12:52:45.587" v="334" actId="1035"/>
          <ac:cxnSpMkLst>
            <pc:docMk/>
            <pc:sldMk cId="1153791941" sldId="256"/>
            <ac:cxnSpMk id="122" creationId="{F414B4DD-8445-1BCA-B627-FC8987357619}"/>
          </ac:cxnSpMkLst>
        </pc:cxnChg>
        <pc:cxnChg chg="mod topLvl modVis">
          <ac:chgData name="영우 손" userId="7f8d08d12355472b" providerId="LiveId" clId="{3D903F5B-7B7A-4D31-A4C7-1B000EE614EB}" dt="2024-02-09T12:52:45.587" v="334" actId="1035"/>
          <ac:cxnSpMkLst>
            <pc:docMk/>
            <pc:sldMk cId="1153791941" sldId="256"/>
            <ac:cxnSpMk id="125" creationId="{3346AD26-6CDD-26E8-9A03-16DE88BA68D5}"/>
          </ac:cxnSpMkLst>
        </pc:cxnChg>
        <pc:cxnChg chg="mod">
          <ac:chgData name="영우 손" userId="7f8d08d12355472b" providerId="LiveId" clId="{3D903F5B-7B7A-4D31-A4C7-1B000EE614EB}" dt="2024-02-09T12:30:51.506" v="1" actId="478"/>
          <ac:cxnSpMkLst>
            <pc:docMk/>
            <pc:sldMk cId="1153791941" sldId="256"/>
            <ac:cxnSpMk id="128" creationId="{00000000-0000-0000-0000-000000000000}"/>
          </ac:cxnSpMkLst>
        </pc:cxnChg>
        <pc:cxnChg chg="mod topLvl modVis">
          <ac:chgData name="영우 손" userId="7f8d08d12355472b" providerId="LiveId" clId="{3D903F5B-7B7A-4D31-A4C7-1B000EE614EB}" dt="2024-02-09T12:52:45.587" v="334" actId="1035"/>
          <ac:cxnSpMkLst>
            <pc:docMk/>
            <pc:sldMk cId="1153791941" sldId="256"/>
            <ac:cxnSpMk id="147" creationId="{659C15E1-F51E-3D72-2992-C717337D1ED3}"/>
          </ac:cxnSpMkLst>
        </pc:cxnChg>
        <pc:cxnChg chg="mod topLvl modVis">
          <ac:chgData name="영우 손" userId="7f8d08d12355472b" providerId="LiveId" clId="{3D903F5B-7B7A-4D31-A4C7-1B000EE614EB}" dt="2024-02-09T12:52:45.587" v="334" actId="1035"/>
          <ac:cxnSpMkLst>
            <pc:docMk/>
            <pc:sldMk cId="1153791941" sldId="256"/>
            <ac:cxnSpMk id="149" creationId="{7996E5EC-6A70-C049-F37A-DD051C29F01F}"/>
          </ac:cxnSpMkLst>
        </pc:cxnChg>
        <pc:cxnChg chg="mod topLvl modVis">
          <ac:chgData name="영우 손" userId="7f8d08d12355472b" providerId="LiveId" clId="{3D903F5B-7B7A-4D31-A4C7-1B000EE614EB}" dt="2024-02-09T12:52:45.587" v="334" actId="1035"/>
          <ac:cxnSpMkLst>
            <pc:docMk/>
            <pc:sldMk cId="1153791941" sldId="256"/>
            <ac:cxnSpMk id="152" creationId="{8D4185FC-0149-6873-CC50-A39AE714B5A4}"/>
          </ac:cxnSpMkLst>
        </pc:cxnChg>
        <pc:cxnChg chg="mod topLvl modVis">
          <ac:chgData name="영우 손" userId="7f8d08d12355472b" providerId="LiveId" clId="{3D903F5B-7B7A-4D31-A4C7-1B000EE614EB}" dt="2024-02-09T12:52:45.587" v="334" actId="1035"/>
          <ac:cxnSpMkLst>
            <pc:docMk/>
            <pc:sldMk cId="1153791941" sldId="256"/>
            <ac:cxnSpMk id="155" creationId="{381D3408-75C7-AFC2-D234-18668F27C370}"/>
          </ac:cxnSpMkLst>
        </pc:cxnChg>
        <pc:cxnChg chg="mod topLvl modVis">
          <ac:chgData name="영우 손" userId="7f8d08d12355472b" providerId="LiveId" clId="{3D903F5B-7B7A-4D31-A4C7-1B000EE614EB}" dt="2024-02-09T12:52:45.587" v="334" actId="1035"/>
          <ac:cxnSpMkLst>
            <pc:docMk/>
            <pc:sldMk cId="1153791941" sldId="256"/>
            <ac:cxnSpMk id="156" creationId="{08B1CB5B-D244-3A5D-E463-E5F84298383C}"/>
          </ac:cxnSpMkLst>
        </pc:cxnChg>
        <pc:cxnChg chg="mod topLvl modVis">
          <ac:chgData name="영우 손" userId="7f8d08d12355472b" providerId="LiveId" clId="{3D903F5B-7B7A-4D31-A4C7-1B000EE614EB}" dt="2024-02-09T12:52:45.587" v="334" actId="1035"/>
          <ac:cxnSpMkLst>
            <pc:docMk/>
            <pc:sldMk cId="1153791941" sldId="256"/>
            <ac:cxnSpMk id="157" creationId="{E427C35A-991C-7ACB-2C00-A3BF177536F9}"/>
          </ac:cxnSpMkLst>
        </pc:cxnChg>
        <pc:cxnChg chg="mod topLvl modVis">
          <ac:chgData name="영우 손" userId="7f8d08d12355472b" providerId="LiveId" clId="{3D903F5B-7B7A-4D31-A4C7-1B000EE614EB}" dt="2024-02-09T12:52:45.587" v="334" actId="1035"/>
          <ac:cxnSpMkLst>
            <pc:docMk/>
            <pc:sldMk cId="1153791941" sldId="256"/>
            <ac:cxnSpMk id="158" creationId="{16BC5289-8F65-7004-21D4-2F60DD899D77}"/>
          </ac:cxnSpMkLst>
        </pc:cxnChg>
        <pc:cxnChg chg="mod topLvl modVis">
          <ac:chgData name="영우 손" userId="7f8d08d12355472b" providerId="LiveId" clId="{3D903F5B-7B7A-4D31-A4C7-1B000EE614EB}" dt="2024-02-09T12:52:45.587" v="334" actId="1035"/>
          <ac:cxnSpMkLst>
            <pc:docMk/>
            <pc:sldMk cId="1153791941" sldId="256"/>
            <ac:cxnSpMk id="160" creationId="{A0134B6B-670B-9E72-99BD-FCA840E93315}"/>
          </ac:cxnSpMkLst>
        </pc:cxnChg>
        <pc:cxnChg chg="mod topLvl modVis">
          <ac:chgData name="영우 손" userId="7f8d08d12355472b" providerId="LiveId" clId="{3D903F5B-7B7A-4D31-A4C7-1B000EE614EB}" dt="2024-02-09T12:52:45.587" v="334" actId="1035"/>
          <ac:cxnSpMkLst>
            <pc:docMk/>
            <pc:sldMk cId="1153791941" sldId="256"/>
            <ac:cxnSpMk id="161" creationId="{55A1D675-6854-7B48-6544-B6F2F243639D}"/>
          </ac:cxnSpMkLst>
        </pc:cxnChg>
        <pc:cxnChg chg="mod topLvl modVis">
          <ac:chgData name="영우 손" userId="7f8d08d12355472b" providerId="LiveId" clId="{3D903F5B-7B7A-4D31-A4C7-1B000EE614EB}" dt="2024-02-09T12:52:45.587" v="334" actId="1035"/>
          <ac:cxnSpMkLst>
            <pc:docMk/>
            <pc:sldMk cId="1153791941" sldId="256"/>
            <ac:cxnSpMk id="162" creationId="{F630B3CD-5F32-B754-77B8-42245A8684E6}"/>
          </ac:cxnSpMkLst>
        </pc:cxnChg>
        <pc:cxnChg chg="mod topLvl modVis">
          <ac:chgData name="영우 손" userId="7f8d08d12355472b" providerId="LiveId" clId="{3D903F5B-7B7A-4D31-A4C7-1B000EE614EB}" dt="2024-02-09T12:52:45.587" v="334" actId="1035"/>
          <ac:cxnSpMkLst>
            <pc:docMk/>
            <pc:sldMk cId="1153791941" sldId="256"/>
            <ac:cxnSpMk id="165" creationId="{DC062161-9D91-4C49-833A-ADCCD5B0C729}"/>
          </ac:cxnSpMkLst>
        </pc:cxnChg>
        <pc:cxnChg chg="mod topLvl modVis">
          <ac:chgData name="영우 손" userId="7f8d08d12355472b" providerId="LiveId" clId="{3D903F5B-7B7A-4D31-A4C7-1B000EE614EB}" dt="2024-02-09T12:52:45.587" v="334" actId="1035"/>
          <ac:cxnSpMkLst>
            <pc:docMk/>
            <pc:sldMk cId="1153791941" sldId="256"/>
            <ac:cxnSpMk id="172" creationId="{F35C1265-BA17-6C67-5155-A02D4B44B622}"/>
          </ac:cxnSpMkLst>
        </pc:cxnChg>
        <pc:cxnChg chg="add mod topLvl modVis">
          <ac:chgData name="영우 손" userId="7f8d08d12355472b" providerId="LiveId" clId="{3D903F5B-7B7A-4D31-A4C7-1B000EE614EB}" dt="2024-02-09T12:52:45.587" v="334" actId="1035"/>
          <ac:cxnSpMkLst>
            <pc:docMk/>
            <pc:sldMk cId="1153791941" sldId="256"/>
            <ac:cxnSpMk id="188" creationId="{6208B7AB-693E-7D81-AF7F-ECF5611DB24E}"/>
          </ac:cxnSpMkLst>
        </pc:cxnChg>
        <pc:cxnChg chg="add mod">
          <ac:chgData name="영우 손" userId="7f8d08d12355472b" providerId="LiveId" clId="{3D903F5B-7B7A-4D31-A4C7-1B000EE614EB}" dt="2024-02-09T12:52:45.587" v="334" actId="1035"/>
          <ac:cxnSpMkLst>
            <pc:docMk/>
            <pc:sldMk cId="1153791941" sldId="256"/>
            <ac:cxnSpMk id="199" creationId="{DFBC40F4-809D-6D0F-E906-EF1FE5F71375}"/>
          </ac:cxnSpMkLst>
        </pc:cxnChg>
      </pc:sldChg>
      <pc:sldChg chg="del">
        <pc:chgData name="영우 손" userId="7f8d08d12355472b" providerId="LiveId" clId="{3D903F5B-7B7A-4D31-A4C7-1B000EE614EB}" dt="2024-02-09T12:30:48.235" v="0" actId="47"/>
        <pc:sldMkLst>
          <pc:docMk/>
          <pc:sldMk cId="2583063744" sldId="257"/>
        </pc:sldMkLst>
      </pc:sldChg>
      <pc:sldChg chg="del">
        <pc:chgData name="영우 손" userId="7f8d08d12355472b" providerId="LiveId" clId="{3D903F5B-7B7A-4D31-A4C7-1B000EE614EB}" dt="2024-02-09T12:30:48.235" v="0" actId="47"/>
        <pc:sldMkLst>
          <pc:docMk/>
          <pc:sldMk cId="623259589" sldId="258"/>
        </pc:sldMkLst>
      </pc:sldChg>
      <pc:sldChg chg="del">
        <pc:chgData name="영우 손" userId="7f8d08d12355472b" providerId="LiveId" clId="{3D903F5B-7B7A-4D31-A4C7-1B000EE614EB}" dt="2024-02-09T12:30:48.235" v="0" actId="47"/>
        <pc:sldMkLst>
          <pc:docMk/>
          <pc:sldMk cId="3417050530" sldId="260"/>
        </pc:sldMkLst>
      </pc:sldChg>
      <pc:sldChg chg="del">
        <pc:chgData name="영우 손" userId="7f8d08d12355472b" providerId="LiveId" clId="{3D903F5B-7B7A-4D31-A4C7-1B000EE614EB}" dt="2024-02-09T12:30:48.235" v="0" actId="47"/>
        <pc:sldMkLst>
          <pc:docMk/>
          <pc:sldMk cId="2088450323" sldId="261"/>
        </pc:sldMkLst>
      </pc:sldChg>
      <pc:sldChg chg="del">
        <pc:chgData name="영우 손" userId="7f8d08d12355472b" providerId="LiveId" clId="{3D903F5B-7B7A-4D31-A4C7-1B000EE614EB}" dt="2024-02-09T12:30:48.235" v="0" actId="47"/>
        <pc:sldMkLst>
          <pc:docMk/>
          <pc:sldMk cId="1212193037" sldId="262"/>
        </pc:sldMkLst>
      </pc:sldChg>
    </pc:docChg>
  </pc:docChgLst>
  <pc:docChgLst>
    <pc:chgData name="영우 손" userId="7f8d08d12355472b" providerId="LiveId" clId="{4A9AF958-084D-48BE-9C41-F955541988B2}"/>
    <pc:docChg chg="modSld">
      <pc:chgData name="영우 손" userId="7f8d08d12355472b" providerId="LiveId" clId="{4A9AF958-084D-48BE-9C41-F955541988B2}" dt="2024-04-18T06:14:12.503" v="1" actId="114"/>
      <pc:docMkLst>
        <pc:docMk/>
      </pc:docMkLst>
      <pc:sldChg chg="modSp mod">
        <pc:chgData name="영우 손" userId="7f8d08d12355472b" providerId="LiveId" clId="{4A9AF958-084D-48BE-9C41-F955541988B2}" dt="2024-04-18T06:14:12.503" v="1" actId="114"/>
        <pc:sldMkLst>
          <pc:docMk/>
          <pc:sldMk cId="3774069646" sldId="294"/>
        </pc:sldMkLst>
        <pc:spChg chg="mod">
          <ac:chgData name="영우 손" userId="7f8d08d12355472b" providerId="LiveId" clId="{4A9AF958-084D-48BE-9C41-F955541988B2}" dt="2024-04-18T06:14:12.503" v="1" actId="114"/>
          <ac:spMkLst>
            <pc:docMk/>
            <pc:sldMk cId="3774069646" sldId="294"/>
            <ac:spMk id="4" creationId="{BD9B1706-A244-1BC6-2EE1-67FEFF719084}"/>
          </ac:spMkLst>
        </pc:spChg>
      </pc:sldChg>
    </pc:docChg>
  </pc:docChgLst>
  <pc:docChgLst>
    <pc:chgData name="영우 손" userId="7f8d08d12355472b" providerId="LiveId" clId="{3C4926B9-553F-4472-BB04-8DCA68BE357F}"/>
    <pc:docChg chg="undo custSel addSld modSld sldOrd">
      <pc:chgData name="영우 손" userId="7f8d08d12355472b" providerId="LiveId" clId="{3C4926B9-553F-4472-BB04-8DCA68BE357F}" dt="2024-07-27T04:59:35.721" v="817" actId="1076"/>
      <pc:docMkLst>
        <pc:docMk/>
      </pc:docMkLst>
      <pc:sldChg chg="addSp delSp modSp mod ord">
        <pc:chgData name="영우 손" userId="7f8d08d12355472b" providerId="LiveId" clId="{3C4926B9-553F-4472-BB04-8DCA68BE357F}" dt="2024-07-27T04:59:35.721" v="817" actId="1076"/>
        <pc:sldMkLst>
          <pc:docMk/>
          <pc:sldMk cId="3774069646" sldId="294"/>
        </pc:sldMkLst>
        <pc:spChg chg="del">
          <ac:chgData name="영우 손" userId="7f8d08d12355472b" providerId="LiveId" clId="{3C4926B9-553F-4472-BB04-8DCA68BE357F}" dt="2024-07-25T12:05:52.768" v="0" actId="478"/>
          <ac:spMkLst>
            <pc:docMk/>
            <pc:sldMk cId="3774069646" sldId="294"/>
            <ac:spMk id="5" creationId="{0C4A2B0E-1616-D15A-024E-F173CC3904D3}"/>
          </ac:spMkLst>
        </pc:spChg>
        <pc:spChg chg="add mod">
          <ac:chgData name="영우 손" userId="7f8d08d12355472b" providerId="LiveId" clId="{3C4926B9-553F-4472-BB04-8DCA68BE357F}" dt="2024-07-25T12:11:44.591" v="97" actId="1076"/>
          <ac:spMkLst>
            <pc:docMk/>
            <pc:sldMk cId="3774069646" sldId="294"/>
            <ac:spMk id="8" creationId="{4DB91EEA-5D6F-22D6-4407-FB9646F966DF}"/>
          </ac:spMkLst>
        </pc:spChg>
        <pc:spChg chg="mod">
          <ac:chgData name="영우 손" userId="7f8d08d12355472b" providerId="LiveId" clId="{3C4926B9-553F-4472-BB04-8DCA68BE357F}" dt="2024-07-25T12:11:42.900" v="95"/>
          <ac:spMkLst>
            <pc:docMk/>
            <pc:sldMk cId="3774069646" sldId="294"/>
            <ac:spMk id="10" creationId="{D94D0981-55B1-434D-6D4D-ED136AC5664A}"/>
          </ac:spMkLst>
        </pc:spChg>
        <pc:spChg chg="mod">
          <ac:chgData name="영우 손" userId="7f8d08d12355472b" providerId="LiveId" clId="{3C4926B9-553F-4472-BB04-8DCA68BE357F}" dt="2024-07-25T12:11:42.900" v="95"/>
          <ac:spMkLst>
            <pc:docMk/>
            <pc:sldMk cId="3774069646" sldId="294"/>
            <ac:spMk id="11" creationId="{8D4A2FF7-6048-032B-B66F-59F287BB8299}"/>
          </ac:spMkLst>
        </pc:spChg>
        <pc:spChg chg="add del mod">
          <ac:chgData name="영우 손" userId="7f8d08d12355472b" providerId="LiveId" clId="{3C4926B9-553F-4472-BB04-8DCA68BE357F}" dt="2024-07-25T12:06:25.788" v="17" actId="478"/>
          <ac:spMkLst>
            <pc:docMk/>
            <pc:sldMk cId="3774069646" sldId="294"/>
            <ac:spMk id="12" creationId="{E73DEC5A-EDD3-AD86-C760-37F5F8ED4697}"/>
          </ac:spMkLst>
        </pc:spChg>
        <pc:spChg chg="del">
          <ac:chgData name="영우 손" userId="7f8d08d12355472b" providerId="LiveId" clId="{3C4926B9-553F-4472-BB04-8DCA68BE357F}" dt="2024-07-25T12:05:52.768" v="0" actId="478"/>
          <ac:spMkLst>
            <pc:docMk/>
            <pc:sldMk cId="3774069646" sldId="294"/>
            <ac:spMk id="15" creationId="{5FCC5261-B1A8-C7E9-81B9-1C7FD7EBFEA6}"/>
          </ac:spMkLst>
        </pc:spChg>
        <pc:spChg chg="mod">
          <ac:chgData name="영우 손" userId="7f8d08d12355472b" providerId="LiveId" clId="{3C4926B9-553F-4472-BB04-8DCA68BE357F}" dt="2024-07-25T12:11:42.900" v="95"/>
          <ac:spMkLst>
            <pc:docMk/>
            <pc:sldMk cId="3774069646" sldId="294"/>
            <ac:spMk id="17" creationId="{A74FF778-3CFB-70B9-B92B-E4663135BEC4}"/>
          </ac:spMkLst>
        </pc:spChg>
        <pc:spChg chg="mod">
          <ac:chgData name="영우 손" userId="7f8d08d12355472b" providerId="LiveId" clId="{3C4926B9-553F-4472-BB04-8DCA68BE357F}" dt="2024-07-25T12:11:42.900" v="95"/>
          <ac:spMkLst>
            <pc:docMk/>
            <pc:sldMk cId="3774069646" sldId="294"/>
            <ac:spMk id="20" creationId="{706CE56C-B80E-E016-BADF-8922B9D83FF5}"/>
          </ac:spMkLst>
        </pc:spChg>
        <pc:spChg chg="mod">
          <ac:chgData name="영우 손" userId="7f8d08d12355472b" providerId="LiveId" clId="{3C4926B9-553F-4472-BB04-8DCA68BE357F}" dt="2024-07-25T12:11:42.900" v="95"/>
          <ac:spMkLst>
            <pc:docMk/>
            <pc:sldMk cId="3774069646" sldId="294"/>
            <ac:spMk id="23" creationId="{D35D883C-32C9-1586-EBCA-6B6F9A9DBD97}"/>
          </ac:spMkLst>
        </pc:spChg>
        <pc:spChg chg="add mod">
          <ac:chgData name="영우 손" userId="7f8d08d12355472b" providerId="LiveId" clId="{3C4926B9-553F-4472-BB04-8DCA68BE357F}" dt="2024-07-25T12:21:05.174" v="236" actId="14100"/>
          <ac:spMkLst>
            <pc:docMk/>
            <pc:sldMk cId="3774069646" sldId="294"/>
            <ac:spMk id="24" creationId="{5AF5023B-EAEF-75DF-AD1D-851131081606}"/>
          </ac:spMkLst>
        </pc:spChg>
        <pc:spChg chg="del mod">
          <ac:chgData name="영우 손" userId="7f8d08d12355472b" providerId="LiveId" clId="{3C4926B9-553F-4472-BB04-8DCA68BE357F}" dt="2024-07-25T12:06:31.805" v="18" actId="478"/>
          <ac:spMkLst>
            <pc:docMk/>
            <pc:sldMk cId="3774069646" sldId="294"/>
            <ac:spMk id="26" creationId="{AF0E056D-121A-14CA-CADE-804172D8CEAB}"/>
          </ac:spMkLst>
        </pc:spChg>
        <pc:spChg chg="del">
          <ac:chgData name="영우 손" userId="7f8d08d12355472b" providerId="LiveId" clId="{3C4926B9-553F-4472-BB04-8DCA68BE357F}" dt="2024-07-25T12:05:52.768" v="0" actId="478"/>
          <ac:spMkLst>
            <pc:docMk/>
            <pc:sldMk cId="3774069646" sldId="294"/>
            <ac:spMk id="27" creationId="{F443893E-1930-342E-D7B2-960555C57E49}"/>
          </ac:spMkLst>
        </pc:spChg>
        <pc:spChg chg="mod">
          <ac:chgData name="영우 손" userId="7f8d08d12355472b" providerId="LiveId" clId="{3C4926B9-553F-4472-BB04-8DCA68BE357F}" dt="2024-07-25T12:40:23.640" v="506" actId="165"/>
          <ac:spMkLst>
            <pc:docMk/>
            <pc:sldMk cId="3774069646" sldId="294"/>
            <ac:spMk id="40" creationId="{2405DCAF-A24C-341C-A334-49215766FA1E}"/>
          </ac:spMkLst>
        </pc:spChg>
        <pc:spChg chg="mod ord">
          <ac:chgData name="영우 손" userId="7f8d08d12355472b" providerId="LiveId" clId="{3C4926B9-553F-4472-BB04-8DCA68BE357F}" dt="2024-07-25T12:54:14.342" v="780" actId="165"/>
          <ac:spMkLst>
            <pc:docMk/>
            <pc:sldMk cId="3774069646" sldId="294"/>
            <ac:spMk id="44" creationId="{DA10C0C9-FF9D-DE84-B7FB-7F7BEE1797AE}"/>
          </ac:spMkLst>
        </pc:spChg>
        <pc:spChg chg="mod ord topLvl">
          <ac:chgData name="영우 손" userId="7f8d08d12355472b" providerId="LiveId" clId="{3C4926B9-553F-4472-BB04-8DCA68BE357F}" dt="2024-07-25T12:55:31.207" v="795" actId="164"/>
          <ac:spMkLst>
            <pc:docMk/>
            <pc:sldMk cId="3774069646" sldId="294"/>
            <ac:spMk id="55" creationId="{AA04E778-8F56-2174-0C31-17E6B9F2EAD5}"/>
          </ac:spMkLst>
        </pc:spChg>
        <pc:spChg chg="mod ord topLvl">
          <ac:chgData name="영우 손" userId="7f8d08d12355472b" providerId="LiveId" clId="{3C4926B9-553F-4472-BB04-8DCA68BE357F}" dt="2024-07-25T12:55:31.207" v="795" actId="164"/>
          <ac:spMkLst>
            <pc:docMk/>
            <pc:sldMk cId="3774069646" sldId="294"/>
            <ac:spMk id="56" creationId="{725F6F07-A000-311E-EC4E-89A90214F579}"/>
          </ac:spMkLst>
        </pc:spChg>
        <pc:spChg chg="mod ord topLvl">
          <ac:chgData name="영우 손" userId="7f8d08d12355472b" providerId="LiveId" clId="{3C4926B9-553F-4472-BB04-8DCA68BE357F}" dt="2024-07-25T12:55:31.207" v="795" actId="164"/>
          <ac:spMkLst>
            <pc:docMk/>
            <pc:sldMk cId="3774069646" sldId="294"/>
            <ac:spMk id="146" creationId="{4B3F7A81-6F4B-FB35-A864-64266B45D2FC}"/>
          </ac:spMkLst>
        </pc:spChg>
        <pc:spChg chg="mod topLvl">
          <ac:chgData name="영우 손" userId="7f8d08d12355472b" providerId="LiveId" clId="{3C4926B9-553F-4472-BB04-8DCA68BE357F}" dt="2024-07-25T12:55:31.207" v="795" actId="164"/>
          <ac:spMkLst>
            <pc:docMk/>
            <pc:sldMk cId="3774069646" sldId="294"/>
            <ac:spMk id="147" creationId="{B941D9F6-4A1A-2850-945B-E74DE94B63FC}"/>
          </ac:spMkLst>
        </pc:spChg>
        <pc:spChg chg="del mod topLvl">
          <ac:chgData name="영우 손" userId="7f8d08d12355472b" providerId="LiveId" clId="{3C4926B9-553F-4472-BB04-8DCA68BE357F}" dt="2024-07-25T12:52:07.226" v="750"/>
          <ac:spMkLst>
            <pc:docMk/>
            <pc:sldMk cId="3774069646" sldId="294"/>
            <ac:spMk id="148" creationId="{6627DFCF-7E0A-0578-8EEB-45BB119628D5}"/>
          </ac:spMkLst>
        </pc:spChg>
        <pc:spChg chg="del mod">
          <ac:chgData name="영우 손" userId="7f8d08d12355472b" providerId="LiveId" clId="{3C4926B9-553F-4472-BB04-8DCA68BE357F}" dt="2024-07-25T12:06:02.659" v="6" actId="478"/>
          <ac:spMkLst>
            <pc:docMk/>
            <pc:sldMk cId="3774069646" sldId="294"/>
            <ac:spMk id="151" creationId="{0B0AA0E8-2D3C-9866-DF8D-59C728C880C5}"/>
          </ac:spMkLst>
        </pc:spChg>
        <pc:spChg chg="mod topLvl">
          <ac:chgData name="영우 손" userId="7f8d08d12355472b" providerId="LiveId" clId="{3C4926B9-553F-4472-BB04-8DCA68BE357F}" dt="2024-07-25T12:55:31.207" v="795" actId="164"/>
          <ac:spMkLst>
            <pc:docMk/>
            <pc:sldMk cId="3774069646" sldId="294"/>
            <ac:spMk id="155" creationId="{7A2C6D38-73F8-8510-EEE8-92194DDA81A9}"/>
          </ac:spMkLst>
        </pc:spChg>
        <pc:spChg chg="mod topLvl">
          <ac:chgData name="영우 손" userId="7f8d08d12355472b" providerId="LiveId" clId="{3C4926B9-553F-4472-BB04-8DCA68BE357F}" dt="2024-07-25T12:55:31.207" v="795" actId="164"/>
          <ac:spMkLst>
            <pc:docMk/>
            <pc:sldMk cId="3774069646" sldId="294"/>
            <ac:spMk id="156" creationId="{091FFAFC-BC45-F441-9F3E-4A71856A260B}"/>
          </ac:spMkLst>
        </pc:spChg>
        <pc:spChg chg="del mod ord topLvl">
          <ac:chgData name="영우 손" userId="7f8d08d12355472b" providerId="LiveId" clId="{3C4926B9-553F-4472-BB04-8DCA68BE357F}" dt="2024-07-25T12:52:07.226" v="750"/>
          <ac:spMkLst>
            <pc:docMk/>
            <pc:sldMk cId="3774069646" sldId="294"/>
            <ac:spMk id="157" creationId="{FC448BD5-DA44-376A-9FB2-AB6322117996}"/>
          </ac:spMkLst>
        </pc:spChg>
        <pc:spChg chg="del mod">
          <ac:chgData name="영우 손" userId="7f8d08d12355472b" providerId="LiveId" clId="{3C4926B9-553F-4472-BB04-8DCA68BE357F}" dt="2024-07-25T12:06:01.752" v="5" actId="478"/>
          <ac:spMkLst>
            <pc:docMk/>
            <pc:sldMk cId="3774069646" sldId="294"/>
            <ac:spMk id="161" creationId="{0FBFB044-19BA-82C5-5E97-E4DF55E07FCD}"/>
          </ac:spMkLst>
        </pc:spChg>
        <pc:spChg chg="del">
          <ac:chgData name="영우 손" userId="7f8d08d12355472b" providerId="LiveId" clId="{3C4926B9-553F-4472-BB04-8DCA68BE357F}" dt="2024-07-25T12:05:52.768" v="0" actId="478"/>
          <ac:spMkLst>
            <pc:docMk/>
            <pc:sldMk cId="3774069646" sldId="294"/>
            <ac:spMk id="170" creationId="{58E39D01-129D-7AE7-0150-8ACBA487190A}"/>
          </ac:spMkLst>
        </pc:spChg>
        <pc:spChg chg="del">
          <ac:chgData name="영우 손" userId="7f8d08d12355472b" providerId="LiveId" clId="{3C4926B9-553F-4472-BB04-8DCA68BE357F}" dt="2024-07-25T12:05:52.768" v="0" actId="478"/>
          <ac:spMkLst>
            <pc:docMk/>
            <pc:sldMk cId="3774069646" sldId="294"/>
            <ac:spMk id="171" creationId="{4265D85A-BC04-2E7D-C9B8-6567C227E228}"/>
          </ac:spMkLst>
        </pc:spChg>
        <pc:spChg chg="del">
          <ac:chgData name="영우 손" userId="7f8d08d12355472b" providerId="LiveId" clId="{3C4926B9-553F-4472-BB04-8DCA68BE357F}" dt="2024-07-25T12:05:52.768" v="0" actId="478"/>
          <ac:spMkLst>
            <pc:docMk/>
            <pc:sldMk cId="3774069646" sldId="294"/>
            <ac:spMk id="176" creationId="{D378CA9D-3B9E-92B6-061F-8FA17F4C7490}"/>
          </ac:spMkLst>
        </pc:spChg>
        <pc:spChg chg="add mod">
          <ac:chgData name="영우 손" userId="7f8d08d12355472b" providerId="LiveId" clId="{3C4926B9-553F-4472-BB04-8DCA68BE357F}" dt="2024-07-25T12:55:31.207" v="795" actId="164"/>
          <ac:spMkLst>
            <pc:docMk/>
            <pc:sldMk cId="3774069646" sldId="294"/>
            <ac:spMk id="177" creationId="{24D46FED-BA6C-B6E4-0820-E8132A71A1E8}"/>
          </ac:spMkLst>
        </pc:spChg>
        <pc:spChg chg="del">
          <ac:chgData name="영우 손" userId="7f8d08d12355472b" providerId="LiveId" clId="{3C4926B9-553F-4472-BB04-8DCA68BE357F}" dt="2024-07-25T12:05:52.768" v="0" actId="478"/>
          <ac:spMkLst>
            <pc:docMk/>
            <pc:sldMk cId="3774069646" sldId="294"/>
            <ac:spMk id="179" creationId="{667CD5BD-9D08-C7D7-DF76-4A5CC66DE683}"/>
          </ac:spMkLst>
        </pc:spChg>
        <pc:spChg chg="add mod">
          <ac:chgData name="영우 손" userId="7f8d08d12355472b" providerId="LiveId" clId="{3C4926B9-553F-4472-BB04-8DCA68BE357F}" dt="2024-07-27T04:59:34.365" v="815" actId="1037"/>
          <ac:spMkLst>
            <pc:docMk/>
            <pc:sldMk cId="3774069646" sldId="294"/>
            <ac:spMk id="180" creationId="{68C5080B-D46A-DFAC-563B-0AC931A66CFD}"/>
          </ac:spMkLst>
        </pc:spChg>
        <pc:spChg chg="del">
          <ac:chgData name="영우 손" userId="7f8d08d12355472b" providerId="LiveId" clId="{3C4926B9-553F-4472-BB04-8DCA68BE357F}" dt="2024-07-25T12:05:52.768" v="0" actId="478"/>
          <ac:spMkLst>
            <pc:docMk/>
            <pc:sldMk cId="3774069646" sldId="294"/>
            <ac:spMk id="186" creationId="{FB250A68-0F4B-72B7-5FA8-59376EBE5824}"/>
          </ac:spMkLst>
        </pc:spChg>
        <pc:spChg chg="add mod ord">
          <ac:chgData name="영우 손" userId="7f8d08d12355472b" providerId="LiveId" clId="{3C4926B9-553F-4472-BB04-8DCA68BE357F}" dt="2024-07-25T12:55:31.207" v="795" actId="164"/>
          <ac:spMkLst>
            <pc:docMk/>
            <pc:sldMk cId="3774069646" sldId="294"/>
            <ac:spMk id="191" creationId="{77793204-7A80-B507-59D6-EA9B08C7BBD1}"/>
          </ac:spMkLst>
        </pc:spChg>
        <pc:spChg chg="add mod ord">
          <ac:chgData name="영우 손" userId="7f8d08d12355472b" providerId="LiveId" clId="{3C4926B9-553F-4472-BB04-8DCA68BE357F}" dt="2024-07-25T12:55:31.207" v="795" actId="164"/>
          <ac:spMkLst>
            <pc:docMk/>
            <pc:sldMk cId="3774069646" sldId="294"/>
            <ac:spMk id="192" creationId="{640DE706-1D3A-40E6-9C7A-D89D4B5D83DD}"/>
          </ac:spMkLst>
        </pc:spChg>
        <pc:spChg chg="add mod">
          <ac:chgData name="영우 손" userId="7f8d08d12355472b" providerId="LiveId" clId="{3C4926B9-553F-4472-BB04-8DCA68BE357F}" dt="2024-07-25T12:55:31.207" v="795" actId="164"/>
          <ac:spMkLst>
            <pc:docMk/>
            <pc:sldMk cId="3774069646" sldId="294"/>
            <ac:spMk id="193" creationId="{9AF3368A-442C-3987-3C03-1C27A9F97F63}"/>
          </ac:spMkLst>
        </pc:spChg>
        <pc:spChg chg="add mod ord">
          <ac:chgData name="영우 손" userId="7f8d08d12355472b" providerId="LiveId" clId="{3C4926B9-553F-4472-BB04-8DCA68BE357F}" dt="2024-07-25T12:55:31.207" v="795" actId="164"/>
          <ac:spMkLst>
            <pc:docMk/>
            <pc:sldMk cId="3774069646" sldId="294"/>
            <ac:spMk id="194" creationId="{508D779D-0BA7-4445-B17E-7853A115AE8A}"/>
          </ac:spMkLst>
        </pc:spChg>
        <pc:spChg chg="del">
          <ac:chgData name="영우 손" userId="7f8d08d12355472b" providerId="LiveId" clId="{3C4926B9-553F-4472-BB04-8DCA68BE357F}" dt="2024-07-25T12:05:52.768" v="0" actId="478"/>
          <ac:spMkLst>
            <pc:docMk/>
            <pc:sldMk cId="3774069646" sldId="294"/>
            <ac:spMk id="200" creationId="{15998B79-3AB4-94E3-0F50-DE95A5B25457}"/>
          </ac:spMkLst>
        </pc:spChg>
        <pc:spChg chg="add mod">
          <ac:chgData name="영우 손" userId="7f8d08d12355472b" providerId="LiveId" clId="{3C4926B9-553F-4472-BB04-8DCA68BE357F}" dt="2024-07-27T04:59:06.014" v="808" actId="1076"/>
          <ac:spMkLst>
            <pc:docMk/>
            <pc:sldMk cId="3774069646" sldId="294"/>
            <ac:spMk id="204" creationId="{203BBDA1-0C59-C6D5-4F61-2F1833E2AC16}"/>
          </ac:spMkLst>
        </pc:spChg>
        <pc:spChg chg="add mod">
          <ac:chgData name="영우 손" userId="7f8d08d12355472b" providerId="LiveId" clId="{3C4926B9-553F-4472-BB04-8DCA68BE357F}" dt="2024-07-25T12:44:21.966" v="581" actId="164"/>
          <ac:spMkLst>
            <pc:docMk/>
            <pc:sldMk cId="3774069646" sldId="294"/>
            <ac:spMk id="205" creationId="{EC979F5B-D25A-29F8-BBD1-D214FFEBA045}"/>
          </ac:spMkLst>
        </pc:spChg>
        <pc:spChg chg="add mod">
          <ac:chgData name="영우 손" userId="7f8d08d12355472b" providerId="LiveId" clId="{3C4926B9-553F-4472-BB04-8DCA68BE357F}" dt="2024-07-25T12:55:31.207" v="795" actId="164"/>
          <ac:spMkLst>
            <pc:docMk/>
            <pc:sldMk cId="3774069646" sldId="294"/>
            <ac:spMk id="206" creationId="{66E4303C-F244-A0F5-D3E6-839820CB64FE}"/>
          </ac:spMkLst>
        </pc:spChg>
        <pc:spChg chg="add mod">
          <ac:chgData name="영우 손" userId="7f8d08d12355472b" providerId="LiveId" clId="{3C4926B9-553F-4472-BB04-8DCA68BE357F}" dt="2024-07-25T12:44:21.966" v="581" actId="164"/>
          <ac:spMkLst>
            <pc:docMk/>
            <pc:sldMk cId="3774069646" sldId="294"/>
            <ac:spMk id="207" creationId="{E801161D-8951-3A05-4B1C-A52F8AC3A1BE}"/>
          </ac:spMkLst>
        </pc:spChg>
        <pc:spChg chg="del mod">
          <ac:chgData name="영우 손" userId="7f8d08d12355472b" providerId="LiveId" clId="{3C4926B9-553F-4472-BB04-8DCA68BE357F}" dt="2024-07-25T12:05:59.171" v="2" actId="478"/>
          <ac:spMkLst>
            <pc:docMk/>
            <pc:sldMk cId="3774069646" sldId="294"/>
            <ac:spMk id="208" creationId="{ED684C08-CC91-3D1E-EC76-19744D236ED0}"/>
          </ac:spMkLst>
        </pc:spChg>
        <pc:spChg chg="del mod">
          <ac:chgData name="영우 손" userId="7f8d08d12355472b" providerId="LiveId" clId="{3C4926B9-553F-4472-BB04-8DCA68BE357F}" dt="2024-07-25T12:05:59.865" v="3" actId="478"/>
          <ac:spMkLst>
            <pc:docMk/>
            <pc:sldMk cId="3774069646" sldId="294"/>
            <ac:spMk id="209" creationId="{44722870-0BD0-AB87-1F55-91E165BC115E}"/>
          </ac:spMkLst>
        </pc:spChg>
        <pc:spChg chg="del">
          <ac:chgData name="영우 손" userId="7f8d08d12355472b" providerId="LiveId" clId="{3C4926B9-553F-4472-BB04-8DCA68BE357F}" dt="2024-07-25T12:05:52.768" v="0" actId="478"/>
          <ac:spMkLst>
            <pc:docMk/>
            <pc:sldMk cId="3774069646" sldId="294"/>
            <ac:spMk id="210" creationId="{FF0881D6-D310-A634-D27A-718B4CBBEF4E}"/>
          </ac:spMkLst>
        </pc:spChg>
        <pc:spChg chg="del">
          <ac:chgData name="영우 손" userId="7f8d08d12355472b" providerId="LiveId" clId="{3C4926B9-553F-4472-BB04-8DCA68BE357F}" dt="2024-07-25T12:05:52.768" v="0" actId="478"/>
          <ac:spMkLst>
            <pc:docMk/>
            <pc:sldMk cId="3774069646" sldId="294"/>
            <ac:spMk id="211" creationId="{2C140C41-3AC7-B279-FB71-A2C5D0C4994D}"/>
          </ac:spMkLst>
        </pc:spChg>
        <pc:spChg chg="del mod">
          <ac:chgData name="영우 손" userId="7f8d08d12355472b" providerId="LiveId" clId="{3C4926B9-553F-4472-BB04-8DCA68BE357F}" dt="2024-07-25T12:06:00.656" v="4" actId="478"/>
          <ac:spMkLst>
            <pc:docMk/>
            <pc:sldMk cId="3774069646" sldId="294"/>
            <ac:spMk id="212" creationId="{DE5B8FE6-4B70-14D9-4B5B-6A94EC8AED5F}"/>
          </ac:spMkLst>
        </pc:spChg>
        <pc:spChg chg="del">
          <ac:chgData name="영우 손" userId="7f8d08d12355472b" providerId="LiveId" clId="{3C4926B9-553F-4472-BB04-8DCA68BE357F}" dt="2024-07-25T12:05:52.768" v="0" actId="478"/>
          <ac:spMkLst>
            <pc:docMk/>
            <pc:sldMk cId="3774069646" sldId="294"/>
            <ac:spMk id="213" creationId="{801FA011-BC79-415C-CA22-D1A37D977EC2}"/>
          </ac:spMkLst>
        </pc:spChg>
        <pc:spChg chg="add del mod topLvl">
          <ac:chgData name="영우 손" userId="7f8d08d12355472b" providerId="LiveId" clId="{3C4926B9-553F-4472-BB04-8DCA68BE357F}" dt="2024-07-25T12:49:23.656" v="658"/>
          <ac:spMkLst>
            <pc:docMk/>
            <pc:sldMk cId="3774069646" sldId="294"/>
            <ac:spMk id="216" creationId="{30A4675A-766F-CE60-F108-10671C8F6C2D}"/>
          </ac:spMkLst>
        </pc:spChg>
        <pc:spChg chg="del mod topLvl">
          <ac:chgData name="영우 손" userId="7f8d08d12355472b" providerId="LiveId" clId="{3C4926B9-553F-4472-BB04-8DCA68BE357F}" dt="2024-07-25T12:46:44.712" v="619" actId="478"/>
          <ac:spMkLst>
            <pc:docMk/>
            <pc:sldMk cId="3774069646" sldId="294"/>
            <ac:spMk id="219" creationId="{61A130C8-3ED7-F43F-DE03-861930387C89}"/>
          </ac:spMkLst>
        </pc:spChg>
        <pc:spChg chg="mod">
          <ac:chgData name="영우 손" userId="7f8d08d12355472b" providerId="LiveId" clId="{3C4926B9-553F-4472-BB04-8DCA68BE357F}" dt="2024-07-25T12:46:40.764" v="615" actId="165"/>
          <ac:spMkLst>
            <pc:docMk/>
            <pc:sldMk cId="3774069646" sldId="294"/>
            <ac:spMk id="222" creationId="{098CFE7C-65D6-9029-1E26-8639C862D781}"/>
          </ac:spMkLst>
        </pc:spChg>
        <pc:spChg chg="add del mod">
          <ac:chgData name="영우 손" userId="7f8d08d12355472b" providerId="LiveId" clId="{3C4926B9-553F-4472-BB04-8DCA68BE357F}" dt="2024-07-25T12:49:23.656" v="658"/>
          <ac:spMkLst>
            <pc:docMk/>
            <pc:sldMk cId="3774069646" sldId="294"/>
            <ac:spMk id="223" creationId="{13A70F09-3004-045B-82F6-1011D980ACE4}"/>
          </ac:spMkLst>
        </pc:spChg>
        <pc:spChg chg="add del mod">
          <ac:chgData name="영우 손" userId="7f8d08d12355472b" providerId="LiveId" clId="{3C4926B9-553F-4472-BB04-8DCA68BE357F}" dt="2024-07-25T12:49:23.656" v="658"/>
          <ac:spMkLst>
            <pc:docMk/>
            <pc:sldMk cId="3774069646" sldId="294"/>
            <ac:spMk id="224" creationId="{30F5EAB8-8E72-A5AA-FFFB-294893445507}"/>
          </ac:spMkLst>
        </pc:spChg>
        <pc:spChg chg="add del mod">
          <ac:chgData name="영우 손" userId="7f8d08d12355472b" providerId="LiveId" clId="{3C4926B9-553F-4472-BB04-8DCA68BE357F}" dt="2024-07-25T12:49:23.656" v="658"/>
          <ac:spMkLst>
            <pc:docMk/>
            <pc:sldMk cId="3774069646" sldId="294"/>
            <ac:spMk id="225" creationId="{FF648A77-CF17-230D-AC38-A894A40C2CB7}"/>
          </ac:spMkLst>
        </pc:spChg>
        <pc:spChg chg="mod">
          <ac:chgData name="영우 손" userId="7f8d08d12355472b" providerId="LiveId" clId="{3C4926B9-553F-4472-BB04-8DCA68BE357F}" dt="2024-07-27T04:59:26.726" v="810" actId="1582"/>
          <ac:spMkLst>
            <pc:docMk/>
            <pc:sldMk cId="3774069646" sldId="294"/>
            <ac:spMk id="226" creationId="{A6F263EC-54C9-6FCD-340A-D63433B42F21}"/>
          </ac:spMkLst>
        </pc:spChg>
        <pc:spChg chg="mod">
          <ac:chgData name="영우 손" userId="7f8d08d12355472b" providerId="LiveId" clId="{3C4926B9-553F-4472-BB04-8DCA68BE357F}" dt="2024-07-27T04:59:22.338" v="809" actId="1582"/>
          <ac:spMkLst>
            <pc:docMk/>
            <pc:sldMk cId="3774069646" sldId="294"/>
            <ac:spMk id="227" creationId="{47DAE59E-2C31-EE5E-7F2C-8CA4F9C95191}"/>
          </ac:spMkLst>
        </pc:spChg>
        <pc:spChg chg="add mod ord">
          <ac:chgData name="영우 손" userId="7f8d08d12355472b" providerId="LiveId" clId="{3C4926B9-553F-4472-BB04-8DCA68BE357F}" dt="2024-07-27T04:59:32.821" v="813" actId="1076"/>
          <ac:spMkLst>
            <pc:docMk/>
            <pc:sldMk cId="3774069646" sldId="294"/>
            <ac:spMk id="230" creationId="{2A9EFF5B-23E7-0DB3-AB1C-7444D005D7E0}"/>
          </ac:spMkLst>
        </pc:spChg>
        <pc:spChg chg="mod ord topLvl">
          <ac:chgData name="영우 손" userId="7f8d08d12355472b" providerId="LiveId" clId="{3C4926B9-553F-4472-BB04-8DCA68BE357F}" dt="2024-07-25T12:55:31.207" v="795" actId="164"/>
          <ac:spMkLst>
            <pc:docMk/>
            <pc:sldMk cId="3774069646" sldId="294"/>
            <ac:spMk id="249" creationId="{A4869D94-50C7-DA5B-0B6F-1C98DA61FF3A}"/>
          </ac:spMkLst>
        </pc:spChg>
        <pc:spChg chg="mod topLvl">
          <ac:chgData name="영우 손" userId="7f8d08d12355472b" providerId="LiveId" clId="{3C4926B9-553F-4472-BB04-8DCA68BE357F}" dt="2024-07-25T12:55:31.207" v="795" actId="164"/>
          <ac:spMkLst>
            <pc:docMk/>
            <pc:sldMk cId="3774069646" sldId="294"/>
            <ac:spMk id="263" creationId="{7E1F6B01-C63F-0587-F0D1-1A01D08C8C88}"/>
          </ac:spMkLst>
        </pc:spChg>
        <pc:spChg chg="add del mod ord">
          <ac:chgData name="영우 손" userId="7f8d08d12355472b" providerId="LiveId" clId="{3C4926B9-553F-4472-BB04-8DCA68BE357F}" dt="2024-07-25T12:55:31.207" v="795" actId="164"/>
          <ac:spMkLst>
            <pc:docMk/>
            <pc:sldMk cId="3774069646" sldId="294"/>
            <ac:spMk id="268" creationId="{28B839D0-AC41-277C-1D99-DFEA39C45B0C}"/>
          </ac:spMkLst>
        </pc:spChg>
        <pc:spChg chg="add del mod">
          <ac:chgData name="영우 손" userId="7f8d08d12355472b" providerId="LiveId" clId="{3C4926B9-553F-4472-BB04-8DCA68BE357F}" dt="2024-07-25T12:30:37.647" v="358" actId="478"/>
          <ac:spMkLst>
            <pc:docMk/>
            <pc:sldMk cId="3774069646" sldId="294"/>
            <ac:spMk id="269" creationId="{407FFC50-E5FF-EF75-7044-1C7177D0663D}"/>
          </ac:spMkLst>
        </pc:spChg>
        <pc:spChg chg="del">
          <ac:chgData name="영우 손" userId="7f8d08d12355472b" providerId="LiveId" clId="{3C4926B9-553F-4472-BB04-8DCA68BE357F}" dt="2024-07-25T12:05:52.768" v="0" actId="478"/>
          <ac:spMkLst>
            <pc:docMk/>
            <pc:sldMk cId="3774069646" sldId="294"/>
            <ac:spMk id="274" creationId="{68A8F3A4-C6F1-EF31-4A3F-53C7044CEB5E}"/>
          </ac:spMkLst>
        </pc:spChg>
        <pc:spChg chg="del">
          <ac:chgData name="영우 손" userId="7f8d08d12355472b" providerId="LiveId" clId="{3C4926B9-553F-4472-BB04-8DCA68BE357F}" dt="2024-07-25T12:05:52.768" v="0" actId="478"/>
          <ac:spMkLst>
            <pc:docMk/>
            <pc:sldMk cId="3774069646" sldId="294"/>
            <ac:spMk id="275" creationId="{4617C88B-CCDE-AC46-D84C-F8FB3AB0832F}"/>
          </ac:spMkLst>
        </pc:spChg>
        <pc:spChg chg="del">
          <ac:chgData name="영우 손" userId="7f8d08d12355472b" providerId="LiveId" clId="{3C4926B9-553F-4472-BB04-8DCA68BE357F}" dt="2024-07-25T12:05:52.768" v="0" actId="478"/>
          <ac:spMkLst>
            <pc:docMk/>
            <pc:sldMk cId="3774069646" sldId="294"/>
            <ac:spMk id="339" creationId="{372D9F44-18BC-8E9D-C610-29B47B1C2382}"/>
          </ac:spMkLst>
        </pc:spChg>
        <pc:grpChg chg="del">
          <ac:chgData name="영우 손" userId="7f8d08d12355472b" providerId="LiveId" clId="{3C4926B9-553F-4472-BB04-8DCA68BE357F}" dt="2024-07-25T12:05:52.768" v="0" actId="478"/>
          <ac:grpSpMkLst>
            <pc:docMk/>
            <pc:sldMk cId="3774069646" sldId="294"/>
            <ac:grpSpMk id="6" creationId="{91AF94D6-0B85-BA10-B307-7E9AC68F9423}"/>
          </ac:grpSpMkLst>
        </pc:grpChg>
        <pc:grpChg chg="add del mod">
          <ac:chgData name="영우 손" userId="7f8d08d12355472b" providerId="LiveId" clId="{3C4926B9-553F-4472-BB04-8DCA68BE357F}" dt="2024-07-25T12:11:50.037" v="99" actId="165"/>
          <ac:grpSpMkLst>
            <pc:docMk/>
            <pc:sldMk cId="3774069646" sldId="294"/>
            <ac:grpSpMk id="7" creationId="{E5138C68-C4BC-671A-06AF-CE7DF143E9F3}"/>
          </ac:grpSpMkLst>
        </pc:grpChg>
        <pc:grpChg chg="add mod">
          <ac:chgData name="영우 손" userId="7f8d08d12355472b" providerId="LiveId" clId="{3C4926B9-553F-4472-BB04-8DCA68BE357F}" dt="2024-07-25T12:11:44.591" v="97" actId="1076"/>
          <ac:grpSpMkLst>
            <pc:docMk/>
            <pc:sldMk cId="3774069646" sldId="294"/>
            <ac:grpSpMk id="9" creationId="{AEE42089-E793-51D8-EB18-78D89A13E053}"/>
          </ac:grpSpMkLst>
        </pc:grpChg>
        <pc:grpChg chg="mod">
          <ac:chgData name="영우 손" userId="7f8d08d12355472b" providerId="LiveId" clId="{3C4926B9-553F-4472-BB04-8DCA68BE357F}" dt="2024-07-25T12:11:42.900" v="95"/>
          <ac:grpSpMkLst>
            <pc:docMk/>
            <pc:sldMk cId="3774069646" sldId="294"/>
            <ac:grpSpMk id="13" creationId="{31705CFD-89E8-6B4D-8FA6-A407B850A6DA}"/>
          </ac:grpSpMkLst>
        </pc:grpChg>
        <pc:grpChg chg="mod">
          <ac:chgData name="영우 손" userId="7f8d08d12355472b" providerId="LiveId" clId="{3C4926B9-553F-4472-BB04-8DCA68BE357F}" dt="2024-07-25T12:11:42.900" v="95"/>
          <ac:grpSpMkLst>
            <pc:docMk/>
            <pc:sldMk cId="3774069646" sldId="294"/>
            <ac:grpSpMk id="19" creationId="{2525DC97-465F-0B20-D948-6B5EEB7C61F1}"/>
          </ac:grpSpMkLst>
        </pc:grpChg>
        <pc:grpChg chg="mod ord topLvl">
          <ac:chgData name="영우 손" userId="7f8d08d12355472b" providerId="LiveId" clId="{3C4926B9-553F-4472-BB04-8DCA68BE357F}" dt="2024-07-25T12:55:31.207" v="795" actId="164"/>
          <ac:grpSpMkLst>
            <pc:docMk/>
            <pc:sldMk cId="3774069646" sldId="294"/>
            <ac:grpSpMk id="37" creationId="{4C6A90B8-D343-8C0E-EF2B-8C1C8CB22E75}"/>
          </ac:grpSpMkLst>
        </pc:grpChg>
        <pc:grpChg chg="mod topLvl">
          <ac:chgData name="영우 손" userId="7f8d08d12355472b" providerId="LiveId" clId="{3C4926B9-553F-4472-BB04-8DCA68BE357F}" dt="2024-07-25T12:55:31.207" v="795" actId="164"/>
          <ac:grpSpMkLst>
            <pc:docMk/>
            <pc:sldMk cId="3774069646" sldId="294"/>
            <ac:grpSpMk id="41" creationId="{7B92AD7C-FDE6-FC62-B090-CB1445304914}"/>
          </ac:grpSpMkLst>
        </pc:grpChg>
        <pc:grpChg chg="add del mod ord topLvl">
          <ac:chgData name="영우 손" userId="7f8d08d12355472b" providerId="LiveId" clId="{3C4926B9-553F-4472-BB04-8DCA68BE357F}" dt="2024-07-25T12:54:14.342" v="780" actId="165"/>
          <ac:grpSpMkLst>
            <pc:docMk/>
            <pc:sldMk cId="3774069646" sldId="294"/>
            <ac:grpSpMk id="163" creationId="{6E51BD83-57DB-0286-8962-91E6EE222316}"/>
          </ac:grpSpMkLst>
        </pc:grpChg>
        <pc:grpChg chg="del">
          <ac:chgData name="영우 손" userId="7f8d08d12355472b" providerId="LiveId" clId="{3C4926B9-553F-4472-BB04-8DCA68BE357F}" dt="2024-07-25T12:05:52.768" v="0" actId="478"/>
          <ac:grpSpMkLst>
            <pc:docMk/>
            <pc:sldMk cId="3774069646" sldId="294"/>
            <ac:grpSpMk id="164" creationId="{D05B00AC-893F-2F60-C50B-52B81CC4BCB1}"/>
          </ac:grpSpMkLst>
        </pc:grpChg>
        <pc:grpChg chg="del">
          <ac:chgData name="영우 손" userId="7f8d08d12355472b" providerId="LiveId" clId="{3C4926B9-553F-4472-BB04-8DCA68BE357F}" dt="2024-07-25T12:05:52.768" v="0" actId="478"/>
          <ac:grpSpMkLst>
            <pc:docMk/>
            <pc:sldMk cId="3774069646" sldId="294"/>
            <ac:grpSpMk id="165" creationId="{74E70721-FDE5-A707-511A-1F006636C99A}"/>
          </ac:grpSpMkLst>
        </pc:grpChg>
        <pc:grpChg chg="add del mod">
          <ac:chgData name="영우 손" userId="7f8d08d12355472b" providerId="LiveId" clId="{3C4926B9-553F-4472-BB04-8DCA68BE357F}" dt="2024-07-25T12:40:23.640" v="506" actId="165"/>
          <ac:grpSpMkLst>
            <pc:docMk/>
            <pc:sldMk cId="3774069646" sldId="294"/>
            <ac:grpSpMk id="175" creationId="{899DDC7A-510C-4679-347E-F96D88AC52B6}"/>
          </ac:grpSpMkLst>
        </pc:grpChg>
        <pc:grpChg chg="add mod">
          <ac:chgData name="영우 손" userId="7f8d08d12355472b" providerId="LiveId" clId="{3C4926B9-553F-4472-BB04-8DCA68BE357F}" dt="2024-07-25T12:55:31.207" v="795" actId="164"/>
          <ac:grpSpMkLst>
            <pc:docMk/>
            <pc:sldMk cId="3774069646" sldId="294"/>
            <ac:grpSpMk id="214" creationId="{09F40594-CEEC-3C7F-E842-655B94F560CF}"/>
          </ac:grpSpMkLst>
        </pc:grpChg>
        <pc:grpChg chg="add del mod">
          <ac:chgData name="영우 손" userId="7f8d08d12355472b" providerId="LiveId" clId="{3C4926B9-553F-4472-BB04-8DCA68BE357F}" dt="2024-07-25T12:46:40.764" v="615" actId="165"/>
          <ac:grpSpMkLst>
            <pc:docMk/>
            <pc:sldMk cId="3774069646" sldId="294"/>
            <ac:grpSpMk id="215" creationId="{1F025D3B-638B-3334-D475-D68411A9ED95}"/>
          </ac:grpSpMkLst>
        </pc:grpChg>
        <pc:grpChg chg="del mod topLvl">
          <ac:chgData name="영우 손" userId="7f8d08d12355472b" providerId="LiveId" clId="{3C4926B9-553F-4472-BB04-8DCA68BE357F}" dt="2024-07-25T12:46:41.917" v="616" actId="478"/>
          <ac:grpSpMkLst>
            <pc:docMk/>
            <pc:sldMk cId="3774069646" sldId="294"/>
            <ac:grpSpMk id="218" creationId="{7FDF0CA4-75DB-37AC-ABA0-7E82112D8D44}"/>
          </ac:grpSpMkLst>
        </pc:grpChg>
        <pc:grpChg chg="add mod">
          <ac:chgData name="영우 손" userId="7f8d08d12355472b" providerId="LiveId" clId="{3C4926B9-553F-4472-BB04-8DCA68BE357F}" dt="2024-07-25T12:55:31.207" v="795" actId="164"/>
          <ac:grpSpMkLst>
            <pc:docMk/>
            <pc:sldMk cId="3774069646" sldId="294"/>
            <ac:grpSpMk id="231" creationId="{EC7BC7ED-AFEA-A700-C43B-BFED188ED4E0}"/>
          </ac:grpSpMkLst>
        </pc:grpChg>
        <pc:grpChg chg="del mod">
          <ac:chgData name="영우 손" userId="7f8d08d12355472b" providerId="LiveId" clId="{3C4926B9-553F-4472-BB04-8DCA68BE357F}" dt="2024-07-25T12:06:22.589" v="14" actId="478"/>
          <ac:grpSpMkLst>
            <pc:docMk/>
            <pc:sldMk cId="3774069646" sldId="294"/>
            <ac:grpSpMk id="336" creationId="{96EE7049-5658-5448-4DCA-4EC843E76622}"/>
          </ac:grpSpMkLst>
        </pc:grpChg>
        <pc:grpChg chg="del">
          <ac:chgData name="영우 손" userId="7f8d08d12355472b" providerId="LiveId" clId="{3C4926B9-553F-4472-BB04-8DCA68BE357F}" dt="2024-07-25T12:05:52.768" v="0" actId="478"/>
          <ac:grpSpMkLst>
            <pc:docMk/>
            <pc:sldMk cId="3774069646" sldId="294"/>
            <ac:grpSpMk id="337" creationId="{0C0D9F5B-2FDF-DFB2-20EF-99A600281F52}"/>
          </ac:grpSpMkLst>
        </pc:grpChg>
        <pc:cxnChg chg="add del mod">
          <ac:chgData name="영우 손" userId="7f8d08d12355472b" providerId="LiveId" clId="{3C4926B9-553F-4472-BB04-8DCA68BE357F}" dt="2024-07-25T12:06:24.791" v="16" actId="478"/>
          <ac:cxnSpMkLst>
            <pc:docMk/>
            <pc:sldMk cId="3774069646" sldId="294"/>
            <ac:cxnSpMk id="3" creationId="{B310CDE6-96CD-4139-C7BA-A0B3601BA357}"/>
          </ac:cxnSpMkLst>
        </pc:cxnChg>
        <pc:cxnChg chg="del mod">
          <ac:chgData name="영우 손" userId="7f8d08d12355472b" providerId="LiveId" clId="{3C4926B9-553F-4472-BB04-8DCA68BE357F}" dt="2024-07-25T12:06:23.850" v="15" actId="478"/>
          <ac:cxnSpMkLst>
            <pc:docMk/>
            <pc:sldMk cId="3774069646" sldId="294"/>
            <ac:cxnSpMk id="14" creationId="{4E21E8FE-6B96-95C2-A879-26FA85F45A9C}"/>
          </ac:cxnSpMkLst>
        </pc:cxnChg>
        <pc:cxnChg chg="del">
          <ac:chgData name="영우 손" userId="7f8d08d12355472b" providerId="LiveId" clId="{3C4926B9-553F-4472-BB04-8DCA68BE357F}" dt="2024-07-25T12:05:52.768" v="0" actId="478"/>
          <ac:cxnSpMkLst>
            <pc:docMk/>
            <pc:sldMk cId="3774069646" sldId="294"/>
            <ac:cxnSpMk id="16" creationId="{82B1EA1E-0A0B-B29A-AF70-B910BCA417EB}"/>
          </ac:cxnSpMkLst>
        </pc:cxnChg>
        <pc:cxnChg chg="del">
          <ac:chgData name="영우 손" userId="7f8d08d12355472b" providerId="LiveId" clId="{3C4926B9-553F-4472-BB04-8DCA68BE357F}" dt="2024-07-25T12:05:52.768" v="0" actId="478"/>
          <ac:cxnSpMkLst>
            <pc:docMk/>
            <pc:sldMk cId="3774069646" sldId="294"/>
            <ac:cxnSpMk id="18" creationId="{29BED025-5E26-A552-B990-37FA9F33F1DE}"/>
          </ac:cxnSpMkLst>
        </pc:cxnChg>
        <pc:cxnChg chg="mod">
          <ac:chgData name="영우 손" userId="7f8d08d12355472b" providerId="LiveId" clId="{3C4926B9-553F-4472-BB04-8DCA68BE357F}" dt="2024-07-25T12:11:42.900" v="95"/>
          <ac:cxnSpMkLst>
            <pc:docMk/>
            <pc:sldMk cId="3774069646" sldId="294"/>
            <ac:cxnSpMk id="21" creationId="{2910BDD5-E1D3-57B0-6C53-0A917CA2A663}"/>
          </ac:cxnSpMkLst>
        </pc:cxnChg>
        <pc:cxnChg chg="mod">
          <ac:chgData name="영우 손" userId="7f8d08d12355472b" providerId="LiveId" clId="{3C4926B9-553F-4472-BB04-8DCA68BE357F}" dt="2024-07-25T12:11:42.900" v="95"/>
          <ac:cxnSpMkLst>
            <pc:docMk/>
            <pc:sldMk cId="3774069646" sldId="294"/>
            <ac:cxnSpMk id="22" creationId="{08739234-4FE1-BF8D-2B36-368306F5A8A1}"/>
          </ac:cxnSpMkLst>
        </pc:cxnChg>
        <pc:cxnChg chg="add mod ord topLvl">
          <ac:chgData name="영우 손" userId="7f8d08d12355472b" providerId="LiveId" clId="{3C4926B9-553F-4472-BB04-8DCA68BE357F}" dt="2024-07-25T12:55:31.207" v="795" actId="164"/>
          <ac:cxnSpMkLst>
            <pc:docMk/>
            <pc:sldMk cId="3774069646" sldId="294"/>
            <ac:cxnSpMk id="28" creationId="{9F82FE16-6EB1-ABD6-8C43-A2A1F0B9E62B}"/>
          </ac:cxnSpMkLst>
        </pc:cxnChg>
        <pc:cxnChg chg="add mod ord topLvl">
          <ac:chgData name="영우 손" userId="7f8d08d12355472b" providerId="LiveId" clId="{3C4926B9-553F-4472-BB04-8DCA68BE357F}" dt="2024-07-25T12:55:31.207" v="795" actId="164"/>
          <ac:cxnSpMkLst>
            <pc:docMk/>
            <pc:sldMk cId="3774069646" sldId="294"/>
            <ac:cxnSpMk id="31" creationId="{D5E5FA0E-1373-96D0-5DDC-ABEC47B58C86}"/>
          </ac:cxnSpMkLst>
        </pc:cxnChg>
        <pc:cxnChg chg="add mod topLvl">
          <ac:chgData name="영우 손" userId="7f8d08d12355472b" providerId="LiveId" clId="{3C4926B9-553F-4472-BB04-8DCA68BE357F}" dt="2024-07-25T12:55:31.207" v="795" actId="164"/>
          <ac:cxnSpMkLst>
            <pc:docMk/>
            <pc:sldMk cId="3774069646" sldId="294"/>
            <ac:cxnSpMk id="35" creationId="{4724437E-F36F-A701-A1D2-C5ADB93D3F68}"/>
          </ac:cxnSpMkLst>
        </pc:cxnChg>
        <pc:cxnChg chg="mod">
          <ac:chgData name="영우 손" userId="7f8d08d12355472b" providerId="LiveId" clId="{3C4926B9-553F-4472-BB04-8DCA68BE357F}" dt="2024-07-25T12:40:23.640" v="506" actId="165"/>
          <ac:cxnSpMkLst>
            <pc:docMk/>
            <pc:sldMk cId="3774069646" sldId="294"/>
            <ac:cxnSpMk id="38" creationId="{1491FF01-A788-7D24-795C-A11FB3198F30}"/>
          </ac:cxnSpMkLst>
        </pc:cxnChg>
        <pc:cxnChg chg="mod">
          <ac:chgData name="영우 손" userId="7f8d08d12355472b" providerId="LiveId" clId="{3C4926B9-553F-4472-BB04-8DCA68BE357F}" dt="2024-07-25T12:40:23.640" v="506" actId="165"/>
          <ac:cxnSpMkLst>
            <pc:docMk/>
            <pc:sldMk cId="3774069646" sldId="294"/>
            <ac:cxnSpMk id="39" creationId="{A69FF501-CE31-91B9-2CF4-DA4094E4EE41}"/>
          </ac:cxnSpMkLst>
        </pc:cxnChg>
        <pc:cxnChg chg="mod ord">
          <ac:chgData name="영우 손" userId="7f8d08d12355472b" providerId="LiveId" clId="{3C4926B9-553F-4472-BB04-8DCA68BE357F}" dt="2024-07-25T12:54:14.342" v="780" actId="165"/>
          <ac:cxnSpMkLst>
            <pc:docMk/>
            <pc:sldMk cId="3774069646" sldId="294"/>
            <ac:cxnSpMk id="42" creationId="{3D7BC6FB-D964-E99B-571D-4013D48B66E0}"/>
          </ac:cxnSpMkLst>
        </pc:cxnChg>
        <pc:cxnChg chg="mod ord">
          <ac:chgData name="영우 손" userId="7f8d08d12355472b" providerId="LiveId" clId="{3C4926B9-553F-4472-BB04-8DCA68BE357F}" dt="2024-07-25T12:54:14.342" v="780" actId="165"/>
          <ac:cxnSpMkLst>
            <pc:docMk/>
            <pc:sldMk cId="3774069646" sldId="294"/>
            <ac:cxnSpMk id="43" creationId="{0295F31B-2FF4-151B-B02C-EBA8D14818C8}"/>
          </ac:cxnSpMkLst>
        </pc:cxnChg>
        <pc:cxnChg chg="add mod topLvl">
          <ac:chgData name="영우 손" userId="7f8d08d12355472b" providerId="LiveId" clId="{3C4926B9-553F-4472-BB04-8DCA68BE357F}" dt="2024-07-27T04:59:35.721" v="817" actId="1076"/>
          <ac:cxnSpMkLst>
            <pc:docMk/>
            <pc:sldMk cId="3774069646" sldId="294"/>
            <ac:cxnSpMk id="57" creationId="{AA7C8AC1-CFA0-C429-C855-5CA6F7758AC5}"/>
          </ac:cxnSpMkLst>
        </pc:cxnChg>
        <pc:cxnChg chg="add mod topLvl">
          <ac:chgData name="영우 손" userId="7f8d08d12355472b" providerId="LiveId" clId="{3C4926B9-553F-4472-BB04-8DCA68BE357F}" dt="2024-07-25T12:55:31.207" v="795" actId="164"/>
          <ac:cxnSpMkLst>
            <pc:docMk/>
            <pc:sldMk cId="3774069646" sldId="294"/>
            <ac:cxnSpMk id="132" creationId="{69F12E43-B2AE-BA1E-DE33-CD61E9FDF85B}"/>
          </ac:cxnSpMkLst>
        </pc:cxnChg>
        <pc:cxnChg chg="add mod topLvl">
          <ac:chgData name="영우 손" userId="7f8d08d12355472b" providerId="LiveId" clId="{3C4926B9-553F-4472-BB04-8DCA68BE357F}" dt="2024-07-25T12:55:31.207" v="795" actId="164"/>
          <ac:cxnSpMkLst>
            <pc:docMk/>
            <pc:sldMk cId="3774069646" sldId="294"/>
            <ac:cxnSpMk id="134" creationId="{4657EFE3-BE5F-BC80-78D7-295DA28C3C22}"/>
          </ac:cxnSpMkLst>
        </pc:cxnChg>
        <pc:cxnChg chg="add del mod">
          <ac:chgData name="영우 손" userId="7f8d08d12355472b" providerId="LiveId" clId="{3C4926B9-553F-4472-BB04-8DCA68BE357F}" dt="2024-07-25T12:25:25.331" v="293" actId="478"/>
          <ac:cxnSpMkLst>
            <pc:docMk/>
            <pc:sldMk cId="3774069646" sldId="294"/>
            <ac:cxnSpMk id="136" creationId="{21BF52D7-A72A-F039-96A8-01ACE4CE273E}"/>
          </ac:cxnSpMkLst>
        </pc:cxnChg>
        <pc:cxnChg chg="add mod topLvl">
          <ac:chgData name="영우 손" userId="7f8d08d12355472b" providerId="LiveId" clId="{3C4926B9-553F-4472-BB04-8DCA68BE357F}" dt="2024-07-27T04:58:49.610" v="802" actId="692"/>
          <ac:cxnSpMkLst>
            <pc:docMk/>
            <pc:sldMk cId="3774069646" sldId="294"/>
            <ac:cxnSpMk id="139" creationId="{22546803-F868-FF57-5512-51690B81AA90}"/>
          </ac:cxnSpMkLst>
        </pc:cxnChg>
        <pc:cxnChg chg="add mod topLvl">
          <ac:chgData name="영우 손" userId="7f8d08d12355472b" providerId="LiveId" clId="{3C4926B9-553F-4472-BB04-8DCA68BE357F}" dt="2024-07-27T04:58:56.750" v="806" actId="692"/>
          <ac:cxnSpMkLst>
            <pc:docMk/>
            <pc:sldMk cId="3774069646" sldId="294"/>
            <ac:cxnSpMk id="142" creationId="{0CCC3F32-98D4-5D04-7F17-2CB554E3B4CB}"/>
          </ac:cxnSpMkLst>
        </pc:cxnChg>
        <pc:cxnChg chg="mod ord topLvl">
          <ac:chgData name="영우 손" userId="7f8d08d12355472b" providerId="LiveId" clId="{3C4926B9-553F-4472-BB04-8DCA68BE357F}" dt="2024-07-27T04:59:00.910" v="807" actId="692"/>
          <ac:cxnSpMkLst>
            <pc:docMk/>
            <pc:sldMk cId="3774069646" sldId="294"/>
            <ac:cxnSpMk id="144" creationId="{57854F2F-AA3F-D50A-C703-1445621DE981}"/>
          </ac:cxnSpMkLst>
        </pc:cxnChg>
        <pc:cxnChg chg="add mod topLvl">
          <ac:chgData name="영우 손" userId="7f8d08d12355472b" providerId="LiveId" clId="{3C4926B9-553F-4472-BB04-8DCA68BE357F}" dt="2024-07-25T12:55:31.207" v="795" actId="164"/>
          <ac:cxnSpMkLst>
            <pc:docMk/>
            <pc:sldMk cId="3774069646" sldId="294"/>
            <ac:cxnSpMk id="149" creationId="{207779DC-2B64-9F5A-9A42-75EFD36FD65D}"/>
          </ac:cxnSpMkLst>
        </pc:cxnChg>
        <pc:cxnChg chg="add mod topLvl">
          <ac:chgData name="영우 손" userId="7f8d08d12355472b" providerId="LiveId" clId="{3C4926B9-553F-4472-BB04-8DCA68BE357F}" dt="2024-07-27T04:58:45.514" v="800" actId="692"/>
          <ac:cxnSpMkLst>
            <pc:docMk/>
            <pc:sldMk cId="3774069646" sldId="294"/>
            <ac:cxnSpMk id="153" creationId="{803ADAD0-AE9E-5F2A-D011-2B56E7B82FAF}"/>
          </ac:cxnSpMkLst>
        </pc:cxnChg>
        <pc:cxnChg chg="del">
          <ac:chgData name="영우 손" userId="7f8d08d12355472b" providerId="LiveId" clId="{3C4926B9-553F-4472-BB04-8DCA68BE357F}" dt="2024-07-25T12:05:52.768" v="0" actId="478"/>
          <ac:cxnSpMkLst>
            <pc:docMk/>
            <pc:sldMk cId="3774069646" sldId="294"/>
            <ac:cxnSpMk id="168" creationId="{12DB2CB3-448C-38BC-AC75-F10603FA3AD4}"/>
          </ac:cxnSpMkLst>
        </pc:cxnChg>
        <pc:cxnChg chg="add del mod">
          <ac:chgData name="영우 손" userId="7f8d08d12355472b" providerId="LiveId" clId="{3C4926B9-553F-4472-BB04-8DCA68BE357F}" dt="2024-07-25T12:35:17.738" v="441" actId="478"/>
          <ac:cxnSpMkLst>
            <pc:docMk/>
            <pc:sldMk cId="3774069646" sldId="294"/>
            <ac:cxnSpMk id="172" creationId="{3270F7D8-313B-6AF7-96CB-0C102C2C6084}"/>
          </ac:cxnSpMkLst>
        </pc:cxnChg>
        <pc:cxnChg chg="add mod">
          <ac:chgData name="영우 손" userId="7f8d08d12355472b" providerId="LiveId" clId="{3C4926B9-553F-4472-BB04-8DCA68BE357F}" dt="2024-07-25T12:55:31.207" v="795" actId="164"/>
          <ac:cxnSpMkLst>
            <pc:docMk/>
            <pc:sldMk cId="3774069646" sldId="294"/>
            <ac:cxnSpMk id="195" creationId="{9A371A2F-8926-C2DB-09E5-1F82B9105B39}"/>
          </ac:cxnSpMkLst>
        </pc:cxnChg>
        <pc:cxnChg chg="add mod">
          <ac:chgData name="영우 손" userId="7f8d08d12355472b" providerId="LiveId" clId="{3C4926B9-553F-4472-BB04-8DCA68BE357F}" dt="2024-07-25T12:55:31.207" v="795" actId="164"/>
          <ac:cxnSpMkLst>
            <pc:docMk/>
            <pc:sldMk cId="3774069646" sldId="294"/>
            <ac:cxnSpMk id="199" creationId="{90E9729E-3BB8-24D8-BDAD-4A9EE850AD13}"/>
          </ac:cxnSpMkLst>
        </pc:cxnChg>
        <pc:cxnChg chg="add mod">
          <ac:chgData name="영우 손" userId="7f8d08d12355472b" providerId="LiveId" clId="{3C4926B9-553F-4472-BB04-8DCA68BE357F}" dt="2024-07-27T04:58:53.238" v="804" actId="692"/>
          <ac:cxnSpMkLst>
            <pc:docMk/>
            <pc:sldMk cId="3774069646" sldId="294"/>
            <ac:cxnSpMk id="201" creationId="{98831FA7-6C6D-F720-B4D8-8B79BE2A9E78}"/>
          </ac:cxnSpMkLst>
        </pc:cxnChg>
        <pc:cxnChg chg="mod ord topLvl">
          <ac:chgData name="영우 손" userId="7f8d08d12355472b" providerId="LiveId" clId="{3C4926B9-553F-4472-BB04-8DCA68BE357F}" dt="2024-07-25T12:55:31.207" v="795" actId="164"/>
          <ac:cxnSpMkLst>
            <pc:docMk/>
            <pc:sldMk cId="3774069646" sldId="294"/>
            <ac:cxnSpMk id="217" creationId="{31FD08E3-BC8A-EB01-2452-E730615F71B0}"/>
          </ac:cxnSpMkLst>
        </pc:cxnChg>
        <pc:cxnChg chg="mod">
          <ac:chgData name="영우 손" userId="7f8d08d12355472b" providerId="LiveId" clId="{3C4926B9-553F-4472-BB04-8DCA68BE357F}" dt="2024-07-25T12:46:40.764" v="615" actId="165"/>
          <ac:cxnSpMkLst>
            <pc:docMk/>
            <pc:sldMk cId="3774069646" sldId="294"/>
            <ac:cxnSpMk id="220" creationId="{3F2303B9-B7AE-5D9A-FE31-D8B7ED6C6C66}"/>
          </ac:cxnSpMkLst>
        </pc:cxnChg>
        <pc:cxnChg chg="mod">
          <ac:chgData name="영우 손" userId="7f8d08d12355472b" providerId="LiveId" clId="{3C4926B9-553F-4472-BB04-8DCA68BE357F}" dt="2024-07-25T12:46:40.764" v="615" actId="165"/>
          <ac:cxnSpMkLst>
            <pc:docMk/>
            <pc:sldMk cId="3774069646" sldId="294"/>
            <ac:cxnSpMk id="221" creationId="{E44180B3-EABD-F912-6E5E-305CB3279834}"/>
          </ac:cxnSpMkLst>
        </pc:cxnChg>
      </pc:sldChg>
      <pc:sldChg chg="addSp delSp modSp add mod">
        <pc:chgData name="영우 손" userId="7f8d08d12355472b" providerId="LiveId" clId="{3C4926B9-553F-4472-BB04-8DCA68BE357F}" dt="2024-07-25T12:15:44.912" v="233" actId="166"/>
        <pc:sldMkLst>
          <pc:docMk/>
          <pc:sldMk cId="2618839241" sldId="295"/>
        </pc:sldMkLst>
        <pc:spChg chg="mod ord">
          <ac:chgData name="영우 손" userId="7f8d08d12355472b" providerId="LiveId" clId="{3C4926B9-553F-4472-BB04-8DCA68BE357F}" dt="2024-07-25T12:07:48.049" v="29" actId="167"/>
          <ac:spMkLst>
            <pc:docMk/>
            <pc:sldMk cId="2618839241" sldId="295"/>
            <ac:spMk id="2" creationId="{267EB072-7842-E632-39A0-9C4933595DA3}"/>
          </ac:spMkLst>
        </pc:spChg>
        <pc:spChg chg="add del mod">
          <ac:chgData name="영우 손" userId="7f8d08d12355472b" providerId="LiveId" clId="{3C4926B9-553F-4472-BB04-8DCA68BE357F}" dt="2024-07-25T12:11:05.305" v="93"/>
          <ac:spMkLst>
            <pc:docMk/>
            <pc:sldMk cId="2618839241" sldId="295"/>
            <ac:spMk id="3" creationId="{4121A4FC-18B8-CE0A-C3D1-D0D6239E5CC6}"/>
          </ac:spMkLst>
        </pc:spChg>
        <pc:spChg chg="mod">
          <ac:chgData name="영우 손" userId="7f8d08d12355472b" providerId="LiveId" clId="{3C4926B9-553F-4472-BB04-8DCA68BE357F}" dt="2024-07-25T12:08:08.702" v="30"/>
          <ac:spMkLst>
            <pc:docMk/>
            <pc:sldMk cId="2618839241" sldId="295"/>
            <ac:spMk id="5" creationId="{8BDA7F2E-3748-D9A8-507E-8BB9621A227E}"/>
          </ac:spMkLst>
        </pc:spChg>
        <pc:spChg chg="mod">
          <ac:chgData name="영우 손" userId="7f8d08d12355472b" providerId="LiveId" clId="{3C4926B9-553F-4472-BB04-8DCA68BE357F}" dt="2024-07-25T12:08:08.702" v="30"/>
          <ac:spMkLst>
            <pc:docMk/>
            <pc:sldMk cId="2618839241" sldId="295"/>
            <ac:spMk id="8" creationId="{CE38AF9D-5D38-3FAE-C9FF-0484AD9B6C5C}"/>
          </ac:spMkLst>
        </pc:spChg>
        <pc:spChg chg="mod">
          <ac:chgData name="영우 손" userId="7f8d08d12355472b" providerId="LiveId" clId="{3C4926B9-553F-4472-BB04-8DCA68BE357F}" dt="2024-07-25T12:08:08.702" v="30"/>
          <ac:spMkLst>
            <pc:docMk/>
            <pc:sldMk cId="2618839241" sldId="295"/>
            <ac:spMk id="11" creationId="{BD554F8F-395E-AE68-C69A-2C6DE76D33FE}"/>
          </ac:spMkLst>
        </pc:spChg>
        <pc:spChg chg="add del mod">
          <ac:chgData name="영우 손" userId="7f8d08d12355472b" providerId="LiveId" clId="{3C4926B9-553F-4472-BB04-8DCA68BE357F}" dt="2024-07-25T12:11:05.305" v="93"/>
          <ac:spMkLst>
            <pc:docMk/>
            <pc:sldMk cId="2618839241" sldId="295"/>
            <ac:spMk id="12" creationId="{4DCD94C2-5515-3824-5B66-1A952482157F}"/>
          </ac:spMkLst>
        </pc:spChg>
        <pc:spChg chg="mod">
          <ac:chgData name="영우 손" userId="7f8d08d12355472b" providerId="LiveId" clId="{3C4926B9-553F-4472-BB04-8DCA68BE357F}" dt="2024-07-25T12:09:36.134" v="68"/>
          <ac:spMkLst>
            <pc:docMk/>
            <pc:sldMk cId="2618839241" sldId="295"/>
            <ac:spMk id="13" creationId="{6433B896-70E9-8239-C537-67E031546CD4}"/>
          </ac:spMkLst>
        </pc:spChg>
        <pc:spChg chg="mod">
          <ac:chgData name="영우 손" userId="7f8d08d12355472b" providerId="LiveId" clId="{3C4926B9-553F-4472-BB04-8DCA68BE357F}" dt="2024-07-25T12:10:20.413" v="79"/>
          <ac:spMkLst>
            <pc:docMk/>
            <pc:sldMk cId="2618839241" sldId="295"/>
            <ac:spMk id="14" creationId="{6756F94D-6082-391E-79AA-7D15FCC1286D}"/>
          </ac:spMkLst>
        </pc:spChg>
        <pc:spChg chg="mod">
          <ac:chgData name="영우 손" userId="7f8d08d12355472b" providerId="LiveId" clId="{3C4926B9-553F-4472-BB04-8DCA68BE357F}" dt="2024-07-25T12:10:41.953" v="86"/>
          <ac:spMkLst>
            <pc:docMk/>
            <pc:sldMk cId="2618839241" sldId="295"/>
            <ac:spMk id="15" creationId="{2FDBEAE7-42F9-A78E-6C3D-927EED0DFFA4}"/>
          </ac:spMkLst>
        </pc:spChg>
        <pc:spChg chg="add del mod ord">
          <ac:chgData name="영우 손" userId="7f8d08d12355472b" providerId="LiveId" clId="{3C4926B9-553F-4472-BB04-8DCA68BE357F}" dt="2024-07-25T12:15:44.912" v="233" actId="166"/>
          <ac:spMkLst>
            <pc:docMk/>
            <pc:sldMk cId="2618839241" sldId="295"/>
            <ac:spMk id="16" creationId="{F8B60EDA-7C16-6E80-1DA6-DEB6FA625868}"/>
          </ac:spMkLst>
        </pc:spChg>
        <pc:spChg chg="add mod ord">
          <ac:chgData name="영우 손" userId="7f8d08d12355472b" providerId="LiveId" clId="{3C4926B9-553F-4472-BB04-8DCA68BE357F}" dt="2024-07-25T12:15:44.912" v="233" actId="166"/>
          <ac:spMkLst>
            <pc:docMk/>
            <pc:sldMk cId="2618839241" sldId="295"/>
            <ac:spMk id="17" creationId="{7E55832E-D074-599E-A1D3-F56054607ECB}"/>
          </ac:spMkLst>
        </pc:spChg>
        <pc:spChg chg="add mod ord">
          <ac:chgData name="영우 손" userId="7f8d08d12355472b" providerId="LiveId" clId="{3C4926B9-553F-4472-BB04-8DCA68BE357F}" dt="2024-07-25T12:15:44.912" v="233" actId="166"/>
          <ac:spMkLst>
            <pc:docMk/>
            <pc:sldMk cId="2618839241" sldId="295"/>
            <ac:spMk id="18" creationId="{46A63D47-D872-F1BC-4E0C-6F58970628D4}"/>
          </ac:spMkLst>
        </pc:spChg>
        <pc:spChg chg="add mod ord">
          <ac:chgData name="영우 손" userId="7f8d08d12355472b" providerId="LiveId" clId="{3C4926B9-553F-4472-BB04-8DCA68BE357F}" dt="2024-07-25T12:15:44.912" v="233" actId="166"/>
          <ac:spMkLst>
            <pc:docMk/>
            <pc:sldMk cId="2618839241" sldId="295"/>
            <ac:spMk id="19" creationId="{693C6C38-907E-F70A-C20D-3541ABAC6CD7}"/>
          </ac:spMkLst>
        </pc:spChg>
        <pc:spChg chg="mod">
          <ac:chgData name="영우 손" userId="7f8d08d12355472b" providerId="LiveId" clId="{3C4926B9-553F-4472-BB04-8DCA68BE357F}" dt="2024-07-25T12:12:10.053" v="104"/>
          <ac:spMkLst>
            <pc:docMk/>
            <pc:sldMk cId="2618839241" sldId="295"/>
            <ac:spMk id="21" creationId="{7D918EC0-8CB7-B272-8B9A-E5A16A5F08ED}"/>
          </ac:spMkLst>
        </pc:spChg>
        <pc:spChg chg="mod">
          <ac:chgData name="영우 손" userId="7f8d08d12355472b" providerId="LiveId" clId="{3C4926B9-553F-4472-BB04-8DCA68BE357F}" dt="2024-07-25T12:12:10.053" v="104"/>
          <ac:spMkLst>
            <pc:docMk/>
            <pc:sldMk cId="2618839241" sldId="295"/>
            <ac:spMk id="23" creationId="{C2D492DB-2CF6-5F42-998D-173552AF7F3E}"/>
          </ac:spMkLst>
        </pc:spChg>
        <pc:spChg chg="mod">
          <ac:chgData name="영우 손" userId="7f8d08d12355472b" providerId="LiveId" clId="{3C4926B9-553F-4472-BB04-8DCA68BE357F}" dt="2024-07-25T12:12:10.053" v="104"/>
          <ac:spMkLst>
            <pc:docMk/>
            <pc:sldMk cId="2618839241" sldId="295"/>
            <ac:spMk id="26" creationId="{18AE5993-46CC-795D-690D-3DF60572ACA0}"/>
          </ac:spMkLst>
        </pc:spChg>
        <pc:spChg chg="mod">
          <ac:chgData name="영우 손" userId="7f8d08d12355472b" providerId="LiveId" clId="{3C4926B9-553F-4472-BB04-8DCA68BE357F}" dt="2024-07-25T12:12:10.053" v="104"/>
          <ac:spMkLst>
            <pc:docMk/>
            <pc:sldMk cId="2618839241" sldId="295"/>
            <ac:spMk id="31" creationId="{86D9F0EA-A50C-CC65-EFBB-4397BE9FBFEE}"/>
          </ac:spMkLst>
        </pc:spChg>
        <pc:spChg chg="add mod ord">
          <ac:chgData name="영우 손" userId="7f8d08d12355472b" providerId="LiveId" clId="{3C4926B9-553F-4472-BB04-8DCA68BE357F}" dt="2024-07-25T12:15:44.912" v="233" actId="166"/>
          <ac:spMkLst>
            <pc:docMk/>
            <pc:sldMk cId="2618839241" sldId="295"/>
            <ac:spMk id="32" creationId="{9B629643-1386-233E-C14D-CB4982BFE4D2}"/>
          </ac:spMkLst>
        </pc:spChg>
        <pc:spChg chg="mod">
          <ac:chgData name="영우 손" userId="7f8d08d12355472b" providerId="LiveId" clId="{3C4926B9-553F-4472-BB04-8DCA68BE357F}" dt="2024-07-25T12:08:15.083" v="33" actId="165"/>
          <ac:spMkLst>
            <pc:docMk/>
            <pc:sldMk cId="2618839241" sldId="295"/>
            <ac:spMk id="44" creationId="{DA10C0C9-FF9D-DE84-B7FB-7F7BEE1797AE}"/>
          </ac:spMkLst>
        </pc:spChg>
        <pc:spChg chg="add del">
          <ac:chgData name="영우 손" userId="7f8d08d12355472b" providerId="LiveId" clId="{3C4926B9-553F-4472-BB04-8DCA68BE357F}" dt="2024-07-25T12:12:08.933" v="103" actId="478"/>
          <ac:spMkLst>
            <pc:docMk/>
            <pc:sldMk cId="2618839241" sldId="295"/>
            <ac:spMk id="55" creationId="{AA04E778-8F56-2174-0C31-17E6B9F2EAD5}"/>
          </ac:spMkLst>
        </pc:spChg>
        <pc:spChg chg="add del mod topLvl">
          <ac:chgData name="영우 손" userId="7f8d08d12355472b" providerId="LiveId" clId="{3C4926B9-553F-4472-BB04-8DCA68BE357F}" dt="2024-07-25T12:12:08.933" v="103" actId="478"/>
          <ac:spMkLst>
            <pc:docMk/>
            <pc:sldMk cId="2618839241" sldId="295"/>
            <ac:spMk id="56" creationId="{725F6F07-A000-311E-EC4E-89A90214F579}"/>
          </ac:spMkLst>
        </pc:spChg>
        <pc:spChg chg="add del mod">
          <ac:chgData name="영우 손" userId="7f8d08d12355472b" providerId="LiveId" clId="{3C4926B9-553F-4472-BB04-8DCA68BE357F}" dt="2024-07-25T12:11:05.305" v="93"/>
          <ac:spMkLst>
            <pc:docMk/>
            <pc:sldMk cId="2618839241" sldId="295"/>
            <ac:spMk id="146" creationId="{4B3F7A81-6F4B-FB35-A864-64266B45D2FC}"/>
          </ac:spMkLst>
        </pc:spChg>
        <pc:spChg chg="ord">
          <ac:chgData name="영우 손" userId="7f8d08d12355472b" providerId="LiveId" clId="{3C4926B9-553F-4472-BB04-8DCA68BE357F}" dt="2024-07-25T12:15:44.912" v="233" actId="166"/>
          <ac:spMkLst>
            <pc:docMk/>
            <pc:sldMk cId="2618839241" sldId="295"/>
            <ac:spMk id="147" creationId="{B941D9F6-4A1A-2850-945B-E74DE94B63FC}"/>
          </ac:spMkLst>
        </pc:spChg>
        <pc:spChg chg="del">
          <ac:chgData name="영우 손" userId="7f8d08d12355472b" providerId="LiveId" clId="{3C4926B9-553F-4472-BB04-8DCA68BE357F}" dt="2024-07-25T12:07:43.317" v="28"/>
          <ac:spMkLst>
            <pc:docMk/>
            <pc:sldMk cId="2618839241" sldId="295"/>
            <ac:spMk id="148" creationId="{6627DFCF-7E0A-0578-8EEB-45BB119628D5}"/>
          </ac:spMkLst>
        </pc:spChg>
        <pc:spChg chg="add del mod topLvl">
          <ac:chgData name="영우 손" userId="7f8d08d12355472b" providerId="LiveId" clId="{3C4926B9-553F-4472-BB04-8DCA68BE357F}" dt="2024-07-25T12:11:05.305" v="93"/>
          <ac:spMkLst>
            <pc:docMk/>
            <pc:sldMk cId="2618839241" sldId="295"/>
            <ac:spMk id="155" creationId="{7A2C6D38-73F8-8510-EEE8-92194DDA81A9}"/>
          </ac:spMkLst>
        </pc:spChg>
        <pc:spChg chg="mod ord topLvl">
          <ac:chgData name="영우 손" userId="7f8d08d12355472b" providerId="LiveId" clId="{3C4926B9-553F-4472-BB04-8DCA68BE357F}" dt="2024-07-25T12:15:44.912" v="233" actId="166"/>
          <ac:spMkLst>
            <pc:docMk/>
            <pc:sldMk cId="2618839241" sldId="295"/>
            <ac:spMk id="156" creationId="{091FFAFC-BC45-F441-9F3E-4A71856A260B}"/>
          </ac:spMkLst>
        </pc:spChg>
        <pc:spChg chg="del mod topLvl">
          <ac:chgData name="영우 손" userId="7f8d08d12355472b" providerId="LiveId" clId="{3C4926B9-553F-4472-BB04-8DCA68BE357F}" dt="2024-07-25T12:07:43.317" v="28"/>
          <ac:spMkLst>
            <pc:docMk/>
            <pc:sldMk cId="2618839241" sldId="295"/>
            <ac:spMk id="157" creationId="{FC448BD5-DA44-376A-9FB2-AB6322117996}"/>
          </ac:spMkLst>
        </pc:spChg>
        <pc:spChg chg="add del">
          <ac:chgData name="영우 손" userId="7f8d08d12355472b" providerId="LiveId" clId="{3C4926B9-553F-4472-BB04-8DCA68BE357F}" dt="2024-07-25T12:12:08.933" v="103" actId="478"/>
          <ac:spMkLst>
            <pc:docMk/>
            <pc:sldMk cId="2618839241" sldId="295"/>
            <ac:spMk id="249" creationId="{A4869D94-50C7-DA5B-0B6F-1C98DA61FF3A}"/>
          </ac:spMkLst>
        </pc:spChg>
        <pc:spChg chg="add del">
          <ac:chgData name="영우 손" userId="7f8d08d12355472b" providerId="LiveId" clId="{3C4926B9-553F-4472-BB04-8DCA68BE357F}" dt="2024-07-25T12:12:08.933" v="103" actId="478"/>
          <ac:spMkLst>
            <pc:docMk/>
            <pc:sldMk cId="2618839241" sldId="295"/>
            <ac:spMk id="263" creationId="{7E1F6B01-C63F-0587-F0D1-1A01D08C8C88}"/>
          </ac:spMkLst>
        </pc:spChg>
        <pc:grpChg chg="add del mod">
          <ac:chgData name="영우 손" userId="7f8d08d12355472b" providerId="LiveId" clId="{3C4926B9-553F-4472-BB04-8DCA68BE357F}" dt="2024-07-25T12:08:12.503" v="32" actId="478"/>
          <ac:grpSpMkLst>
            <pc:docMk/>
            <pc:sldMk cId="2618839241" sldId="295"/>
            <ac:grpSpMk id="4" creationId="{A78239DA-C8E0-840D-6387-922FDCE60BDD}"/>
          </ac:grpSpMkLst>
        </pc:grpChg>
        <pc:grpChg chg="mod">
          <ac:chgData name="영우 손" userId="7f8d08d12355472b" providerId="LiveId" clId="{3C4926B9-553F-4472-BB04-8DCA68BE357F}" dt="2024-07-25T12:08:08.702" v="30"/>
          <ac:grpSpMkLst>
            <pc:docMk/>
            <pc:sldMk cId="2618839241" sldId="295"/>
            <ac:grpSpMk id="6" creationId="{2143A6B9-2BC7-0B8A-AEEF-E59CC44FEFAD}"/>
          </ac:grpSpMkLst>
        </pc:grpChg>
        <pc:grpChg chg="del">
          <ac:chgData name="영우 손" userId="7f8d08d12355472b" providerId="LiveId" clId="{3C4926B9-553F-4472-BB04-8DCA68BE357F}" dt="2024-07-25T12:07:39.020" v="27" actId="165"/>
          <ac:grpSpMkLst>
            <pc:docMk/>
            <pc:sldMk cId="2618839241" sldId="295"/>
            <ac:grpSpMk id="7" creationId="{E5138C68-C4BC-671A-06AF-CE7DF143E9F3}"/>
          </ac:grpSpMkLst>
        </pc:grpChg>
        <pc:grpChg chg="add mod ord">
          <ac:chgData name="영우 손" userId="7f8d08d12355472b" providerId="LiveId" clId="{3C4926B9-553F-4472-BB04-8DCA68BE357F}" dt="2024-07-25T12:15:44.912" v="233" actId="166"/>
          <ac:grpSpMkLst>
            <pc:docMk/>
            <pc:sldMk cId="2618839241" sldId="295"/>
            <ac:grpSpMk id="20" creationId="{43A11458-A9B3-0A42-2354-1B4752637018}"/>
          </ac:grpSpMkLst>
        </pc:grpChg>
        <pc:grpChg chg="mod">
          <ac:chgData name="영우 손" userId="7f8d08d12355472b" providerId="LiveId" clId="{3C4926B9-553F-4472-BB04-8DCA68BE357F}" dt="2024-07-25T12:12:10.053" v="104"/>
          <ac:grpSpMkLst>
            <pc:docMk/>
            <pc:sldMk cId="2618839241" sldId="295"/>
            <ac:grpSpMk id="22" creationId="{AA4FE11D-AAB4-5F81-F24B-A83FF26BA769}"/>
          </ac:grpSpMkLst>
        </pc:grpChg>
        <pc:grpChg chg="add mod ord">
          <ac:chgData name="영우 손" userId="7f8d08d12355472b" providerId="LiveId" clId="{3C4926B9-553F-4472-BB04-8DCA68BE357F}" dt="2024-07-25T12:15:44.912" v="233" actId="166"/>
          <ac:grpSpMkLst>
            <pc:docMk/>
            <pc:sldMk cId="2618839241" sldId="295"/>
            <ac:grpSpMk id="28" creationId="{8337EAA5-43F4-39AC-4697-862889D82153}"/>
          </ac:grpSpMkLst>
        </pc:grpChg>
        <pc:grpChg chg="add del">
          <ac:chgData name="영우 손" userId="7f8d08d12355472b" providerId="LiveId" clId="{3C4926B9-553F-4472-BB04-8DCA68BE357F}" dt="2024-07-25T12:12:08.933" v="103" actId="478"/>
          <ac:grpSpMkLst>
            <pc:docMk/>
            <pc:sldMk cId="2618839241" sldId="295"/>
            <ac:grpSpMk id="37" creationId="{4C6A90B8-D343-8C0E-EF2B-8C1C8CB22E75}"/>
          </ac:grpSpMkLst>
        </pc:grpChg>
        <pc:grpChg chg="add del mod topLvl">
          <ac:chgData name="영우 손" userId="7f8d08d12355472b" providerId="LiveId" clId="{3C4926B9-553F-4472-BB04-8DCA68BE357F}" dt="2024-07-25T12:12:08.933" v="103" actId="478"/>
          <ac:grpSpMkLst>
            <pc:docMk/>
            <pc:sldMk cId="2618839241" sldId="295"/>
            <ac:grpSpMk id="41" creationId="{7B92AD7C-FDE6-FC62-B090-CB1445304914}"/>
          </ac:grpSpMkLst>
        </pc:grpChg>
        <pc:grpChg chg="del mod topLvl">
          <ac:chgData name="영우 손" userId="7f8d08d12355472b" providerId="LiveId" clId="{3C4926B9-553F-4472-BB04-8DCA68BE357F}" dt="2024-07-25T12:08:15.083" v="33" actId="165"/>
          <ac:grpSpMkLst>
            <pc:docMk/>
            <pc:sldMk cId="2618839241" sldId="295"/>
            <ac:grpSpMk id="163" creationId="{6E51BD83-57DB-0286-8962-91E6EE222316}"/>
          </ac:grpSpMkLst>
        </pc:grpChg>
        <pc:cxnChg chg="mod">
          <ac:chgData name="영우 손" userId="7f8d08d12355472b" providerId="LiveId" clId="{3C4926B9-553F-4472-BB04-8DCA68BE357F}" dt="2024-07-25T12:08:08.702" v="30"/>
          <ac:cxnSpMkLst>
            <pc:docMk/>
            <pc:sldMk cId="2618839241" sldId="295"/>
            <ac:cxnSpMk id="9" creationId="{272B19E7-FC24-A6DE-F962-683895561952}"/>
          </ac:cxnSpMkLst>
        </pc:cxnChg>
        <pc:cxnChg chg="mod">
          <ac:chgData name="영우 손" userId="7f8d08d12355472b" providerId="LiveId" clId="{3C4926B9-553F-4472-BB04-8DCA68BE357F}" dt="2024-07-25T12:08:08.702" v="30"/>
          <ac:cxnSpMkLst>
            <pc:docMk/>
            <pc:sldMk cId="2618839241" sldId="295"/>
            <ac:cxnSpMk id="10" creationId="{5E773FD2-9960-37CF-0C35-B5C5D90FE533}"/>
          </ac:cxnSpMkLst>
        </pc:cxnChg>
        <pc:cxnChg chg="mod">
          <ac:chgData name="영우 손" userId="7f8d08d12355472b" providerId="LiveId" clId="{3C4926B9-553F-4472-BB04-8DCA68BE357F}" dt="2024-07-25T12:12:10.053" v="104"/>
          <ac:cxnSpMkLst>
            <pc:docMk/>
            <pc:sldMk cId="2618839241" sldId="295"/>
            <ac:cxnSpMk id="24" creationId="{A413851F-0613-F3CC-A19F-48A272843109}"/>
          </ac:cxnSpMkLst>
        </pc:cxnChg>
        <pc:cxnChg chg="mod">
          <ac:chgData name="영우 손" userId="7f8d08d12355472b" providerId="LiveId" clId="{3C4926B9-553F-4472-BB04-8DCA68BE357F}" dt="2024-07-25T12:12:10.053" v="104"/>
          <ac:cxnSpMkLst>
            <pc:docMk/>
            <pc:sldMk cId="2618839241" sldId="295"/>
            <ac:cxnSpMk id="25" creationId="{08EA8E26-3472-25A8-3839-28B4CDEDADE7}"/>
          </ac:cxnSpMkLst>
        </pc:cxnChg>
        <pc:cxnChg chg="add mod ord">
          <ac:chgData name="영우 손" userId="7f8d08d12355472b" providerId="LiveId" clId="{3C4926B9-553F-4472-BB04-8DCA68BE357F}" dt="2024-07-25T12:15:44.912" v="233" actId="166"/>
          <ac:cxnSpMkLst>
            <pc:docMk/>
            <pc:sldMk cId="2618839241" sldId="295"/>
            <ac:cxnSpMk id="27" creationId="{77718544-84BB-47EC-097B-4006EDC7738E}"/>
          </ac:cxnSpMkLst>
        </pc:cxnChg>
        <pc:cxnChg chg="mod">
          <ac:chgData name="영우 손" userId="7f8d08d12355472b" providerId="LiveId" clId="{3C4926B9-553F-4472-BB04-8DCA68BE357F}" dt="2024-07-25T12:12:10.053" v="104"/>
          <ac:cxnSpMkLst>
            <pc:docMk/>
            <pc:sldMk cId="2618839241" sldId="295"/>
            <ac:cxnSpMk id="29" creationId="{A3229A01-7A4D-406B-B0D0-192D010901AC}"/>
          </ac:cxnSpMkLst>
        </pc:cxnChg>
        <pc:cxnChg chg="mod">
          <ac:chgData name="영우 손" userId="7f8d08d12355472b" providerId="LiveId" clId="{3C4926B9-553F-4472-BB04-8DCA68BE357F}" dt="2024-07-25T12:12:10.053" v="104"/>
          <ac:cxnSpMkLst>
            <pc:docMk/>
            <pc:sldMk cId="2618839241" sldId="295"/>
            <ac:cxnSpMk id="30" creationId="{D55B29E2-BCC5-0020-8EA5-9806A6C5F8F5}"/>
          </ac:cxnSpMkLst>
        </pc:cxnChg>
        <pc:cxnChg chg="add mod ord">
          <ac:chgData name="영우 손" userId="7f8d08d12355472b" providerId="LiveId" clId="{3C4926B9-553F-4472-BB04-8DCA68BE357F}" dt="2024-07-25T12:15:44.912" v="233" actId="166"/>
          <ac:cxnSpMkLst>
            <pc:docMk/>
            <pc:sldMk cId="2618839241" sldId="295"/>
            <ac:cxnSpMk id="33" creationId="{E41C4B9A-496A-C182-A810-68EFBA539311}"/>
          </ac:cxnSpMkLst>
        </pc:cxnChg>
        <pc:cxnChg chg="add mod ord">
          <ac:chgData name="영우 손" userId="7f8d08d12355472b" providerId="LiveId" clId="{3C4926B9-553F-4472-BB04-8DCA68BE357F}" dt="2024-07-25T12:15:44.912" v="233" actId="166"/>
          <ac:cxnSpMkLst>
            <pc:docMk/>
            <pc:sldMk cId="2618839241" sldId="295"/>
            <ac:cxnSpMk id="36" creationId="{AC3BBFE3-0CC0-4816-F69F-8DAC4A6B2619}"/>
          </ac:cxnSpMkLst>
        </pc:cxnChg>
        <pc:cxnChg chg="mod">
          <ac:chgData name="영우 손" userId="7f8d08d12355472b" providerId="LiveId" clId="{3C4926B9-553F-4472-BB04-8DCA68BE357F}" dt="2024-07-25T12:08:15.083" v="33" actId="165"/>
          <ac:cxnSpMkLst>
            <pc:docMk/>
            <pc:sldMk cId="2618839241" sldId="295"/>
            <ac:cxnSpMk id="42" creationId="{3D7BC6FB-D964-E99B-571D-4013D48B66E0}"/>
          </ac:cxnSpMkLst>
        </pc:cxnChg>
        <pc:cxnChg chg="mod">
          <ac:chgData name="영우 손" userId="7f8d08d12355472b" providerId="LiveId" clId="{3C4926B9-553F-4472-BB04-8DCA68BE357F}" dt="2024-07-25T12:08:15.083" v="33" actId="165"/>
          <ac:cxnSpMkLst>
            <pc:docMk/>
            <pc:sldMk cId="2618839241" sldId="295"/>
            <ac:cxnSpMk id="43" creationId="{0295F31B-2FF4-151B-B02C-EBA8D14818C8}"/>
          </ac:cxnSpMkLst>
        </pc:cxnChg>
        <pc:cxnChg chg="add del">
          <ac:chgData name="영우 손" userId="7f8d08d12355472b" providerId="LiveId" clId="{3C4926B9-553F-4472-BB04-8DCA68BE357F}" dt="2024-07-25T12:12:08.933" v="103" actId="478"/>
          <ac:cxnSpMkLst>
            <pc:docMk/>
            <pc:sldMk cId="2618839241" sldId="295"/>
            <ac:cxnSpMk id="144" creationId="{57854F2F-AA3F-D50A-C703-1445621DE981}"/>
          </ac:cxnSpMkLst>
        </pc:cxnChg>
        <pc:cxnChg chg="add del">
          <ac:chgData name="영우 손" userId="7f8d08d12355472b" providerId="LiveId" clId="{3C4926B9-553F-4472-BB04-8DCA68BE357F}" dt="2024-07-25T12:12:08.933" v="103" actId="478"/>
          <ac:cxnSpMkLst>
            <pc:docMk/>
            <pc:sldMk cId="2618839241" sldId="295"/>
            <ac:cxnSpMk id="217" creationId="{31FD08E3-BC8A-EB01-2452-E730615F71B0}"/>
          </ac:cxnSpMkLst>
        </pc:cxnChg>
      </pc:sldChg>
    </pc:docChg>
  </pc:docChgLst>
  <pc:docChgLst>
    <pc:chgData name="영우 손" userId="7f8d08d12355472b" providerId="LiveId" clId="{AD4A42F5-A12C-44A4-BD36-8AF30C768FB5}"/>
    <pc:docChg chg="undo redo custSel addSld delSld modSld sldOrd modMainMaster modNotesMaster">
      <pc:chgData name="영우 손" userId="7f8d08d12355472b" providerId="LiveId" clId="{AD4A42F5-A12C-44A4-BD36-8AF30C768FB5}" dt="2024-04-18T06:09:23.436" v="2877" actId="114"/>
      <pc:docMkLst>
        <pc:docMk/>
      </pc:docMkLst>
      <pc:sldChg chg="delSp modSp modNotes">
        <pc:chgData name="영우 손" userId="7f8d08d12355472b" providerId="LiveId" clId="{AD4A42F5-A12C-44A4-BD36-8AF30C768FB5}" dt="2024-03-07T01:52:51.695" v="1214"/>
        <pc:sldMkLst>
          <pc:docMk/>
          <pc:sldMk cId="358688612" sldId="274"/>
        </pc:sldMkLst>
        <pc:spChg chg="mod">
          <ac:chgData name="영우 손" userId="7f8d08d12355472b" providerId="LiveId" clId="{AD4A42F5-A12C-44A4-BD36-8AF30C768FB5}" dt="2024-03-07T01:52:51.695" v="1214"/>
          <ac:spMkLst>
            <pc:docMk/>
            <pc:sldMk cId="358688612" sldId="274"/>
            <ac:spMk id="2" creationId="{FE667140-98D3-4BF5-0912-FC532A4FEE24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358688612" sldId="274"/>
            <ac:spMk id="3" creationId="{34598209-B202-C01B-B664-CD31D4461CE2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358688612" sldId="274"/>
            <ac:spMk id="4" creationId="{2A3BDEF0-EFFF-0686-331D-4F8048551E8A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358688612" sldId="274"/>
            <ac:spMk id="5" creationId="{21FE51B1-A2E5-AB89-DC1F-EF1128AA5FDA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358688612" sldId="274"/>
            <ac:spMk id="6" creationId="{B9ED6ED8-8CDE-DEB1-403E-DEB14973CF9E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358688612" sldId="274"/>
            <ac:spMk id="7" creationId="{E4D1DEDD-1490-7374-FB01-B3FCB533EBF9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358688612" sldId="274"/>
            <ac:spMk id="9" creationId="{57A70383-8D7C-68B1-10E8-D8550FA43722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358688612" sldId="274"/>
            <ac:spMk id="10" creationId="{BE7C7F2C-C663-7CB4-929F-967E995CE1F3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358688612" sldId="274"/>
            <ac:spMk id="11" creationId="{A2565717-CAFE-E1C2-D8F8-F66F0AC0DBD9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358688612" sldId="274"/>
            <ac:spMk id="12" creationId="{47EB2F40-DB74-D244-99FC-83F5423270CD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358688612" sldId="274"/>
            <ac:spMk id="13" creationId="{20F02DBE-AB23-0E2F-654E-D309E0116C48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358688612" sldId="274"/>
            <ac:spMk id="14" creationId="{5B095729-DFEE-70F4-D002-75D6D1F45166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358688612" sldId="274"/>
            <ac:spMk id="18" creationId="{25789ADE-18B9-5A93-A565-EDEE34CC21B4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358688612" sldId="274"/>
            <ac:spMk id="19" creationId="{AC8C7FDC-83D3-6EDE-701F-37F40799A6AF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358688612" sldId="274"/>
            <ac:spMk id="20" creationId="{14FFB812-E96B-D934-6753-7E154A723AE1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358688612" sldId="274"/>
            <ac:spMk id="21" creationId="{308C2819-E743-ED90-49D3-337D9069A34D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358688612" sldId="274"/>
            <ac:spMk id="34" creationId="{4572B8BA-4173-485E-6607-40F9900AA2DA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358688612" sldId="274"/>
            <ac:spMk id="35" creationId="{816CF2E5-A811-1714-FA13-5C19F26574EF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358688612" sldId="274"/>
            <ac:spMk id="38" creationId="{7F9F6E24-88FA-5B42-E359-19E652CC95FC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358688612" sldId="274"/>
            <ac:spMk id="39" creationId="{89229F65-15E6-42A1-9A64-AB7D12164CE0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358688612" sldId="274"/>
            <ac:spMk id="41" creationId="{4E65F748-11FE-3833-CA52-FA64E0794060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358688612" sldId="274"/>
            <ac:spMk id="42" creationId="{97E6E33A-3D04-E96E-C1E3-640035FECC4B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358688612" sldId="274"/>
            <ac:spMk id="51" creationId="{DD098B4A-12C4-D6D3-9BF9-678628DB63EE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358688612" sldId="274"/>
            <ac:spMk id="57" creationId="{75A4265B-334C-DCF2-E189-638EB27181E8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358688612" sldId="274"/>
            <ac:spMk id="60" creationId="{4C33C462-5AD2-A777-29B1-47427BC64448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358688612" sldId="274"/>
            <ac:spMk id="141" creationId="{1ECA1C86-E103-17D2-C96E-3EF614F07B75}"/>
          </ac:spMkLst>
        </pc:spChg>
        <pc:spChg chg="mod topLvl">
          <ac:chgData name="영우 손" userId="7f8d08d12355472b" providerId="LiveId" clId="{AD4A42F5-A12C-44A4-BD36-8AF30C768FB5}" dt="2024-03-07T01:52:51.695" v="1214"/>
          <ac:spMkLst>
            <pc:docMk/>
            <pc:sldMk cId="358688612" sldId="274"/>
            <ac:spMk id="180" creationId="{30986456-83F2-74CD-12C4-6D862EEAE346}"/>
          </ac:spMkLst>
        </pc:spChg>
        <pc:spChg chg="mod topLvl">
          <ac:chgData name="영우 손" userId="7f8d08d12355472b" providerId="LiveId" clId="{AD4A42F5-A12C-44A4-BD36-8AF30C768FB5}" dt="2024-03-07T01:52:51.695" v="1214"/>
          <ac:spMkLst>
            <pc:docMk/>
            <pc:sldMk cId="358688612" sldId="274"/>
            <ac:spMk id="181" creationId="{6B24891D-5FBF-9EBF-0CF4-55BA75997FCF}"/>
          </ac:spMkLst>
        </pc:spChg>
        <pc:spChg chg="mod topLvl">
          <ac:chgData name="영우 손" userId="7f8d08d12355472b" providerId="LiveId" clId="{AD4A42F5-A12C-44A4-BD36-8AF30C768FB5}" dt="2024-03-07T01:52:51.695" v="1214"/>
          <ac:spMkLst>
            <pc:docMk/>
            <pc:sldMk cId="358688612" sldId="274"/>
            <ac:spMk id="182" creationId="{0D32B266-4D11-9B63-A702-67432278C815}"/>
          </ac:spMkLst>
        </pc:spChg>
        <pc:spChg chg="mod topLvl">
          <ac:chgData name="영우 손" userId="7f8d08d12355472b" providerId="LiveId" clId="{AD4A42F5-A12C-44A4-BD36-8AF30C768FB5}" dt="2024-03-07T01:52:51.695" v="1214"/>
          <ac:spMkLst>
            <pc:docMk/>
            <pc:sldMk cId="358688612" sldId="274"/>
            <ac:spMk id="183" creationId="{C9B3427F-5F73-BBB9-347D-35DC2371AA5A}"/>
          </ac:spMkLst>
        </pc:spChg>
        <pc:spChg chg="mod topLvl">
          <ac:chgData name="영우 손" userId="7f8d08d12355472b" providerId="LiveId" clId="{AD4A42F5-A12C-44A4-BD36-8AF30C768FB5}" dt="2024-03-07T01:52:51.695" v="1214"/>
          <ac:spMkLst>
            <pc:docMk/>
            <pc:sldMk cId="358688612" sldId="274"/>
            <ac:spMk id="184" creationId="{C6AC714F-E029-1725-905B-71CB36526A69}"/>
          </ac:spMkLst>
        </pc:spChg>
        <pc:spChg chg="mod topLvl">
          <ac:chgData name="영우 손" userId="7f8d08d12355472b" providerId="LiveId" clId="{AD4A42F5-A12C-44A4-BD36-8AF30C768FB5}" dt="2024-03-07T01:52:51.695" v="1214"/>
          <ac:spMkLst>
            <pc:docMk/>
            <pc:sldMk cId="358688612" sldId="274"/>
            <ac:spMk id="185" creationId="{7C24384F-A9E7-92AF-8D3A-FA47736CE2A6}"/>
          </ac:spMkLst>
        </pc:spChg>
        <pc:spChg chg="mod topLvl">
          <ac:chgData name="영우 손" userId="7f8d08d12355472b" providerId="LiveId" clId="{AD4A42F5-A12C-44A4-BD36-8AF30C768FB5}" dt="2024-03-07T01:52:51.695" v="1214"/>
          <ac:spMkLst>
            <pc:docMk/>
            <pc:sldMk cId="358688612" sldId="274"/>
            <ac:spMk id="187" creationId="{91C1208A-9EC7-80B2-4B61-F6381352E9C4}"/>
          </ac:spMkLst>
        </pc:spChg>
        <pc:spChg chg="mod topLvl">
          <ac:chgData name="영우 손" userId="7f8d08d12355472b" providerId="LiveId" clId="{AD4A42F5-A12C-44A4-BD36-8AF30C768FB5}" dt="2024-03-07T01:52:51.695" v="1214"/>
          <ac:spMkLst>
            <pc:docMk/>
            <pc:sldMk cId="358688612" sldId="274"/>
            <ac:spMk id="188" creationId="{A7BAA286-2463-731C-88F2-CC4C9EEE58C5}"/>
          </ac:spMkLst>
        </pc:spChg>
        <pc:spChg chg="mod topLvl">
          <ac:chgData name="영우 손" userId="7f8d08d12355472b" providerId="LiveId" clId="{AD4A42F5-A12C-44A4-BD36-8AF30C768FB5}" dt="2024-03-07T01:52:51.695" v="1214"/>
          <ac:spMkLst>
            <pc:docMk/>
            <pc:sldMk cId="358688612" sldId="274"/>
            <ac:spMk id="189" creationId="{5F2FFA2F-3C2F-4F31-BB57-B6259C47E01A}"/>
          </ac:spMkLst>
        </pc:spChg>
        <pc:spChg chg="mod topLvl">
          <ac:chgData name="영우 손" userId="7f8d08d12355472b" providerId="LiveId" clId="{AD4A42F5-A12C-44A4-BD36-8AF30C768FB5}" dt="2024-03-07T01:52:51.695" v="1214"/>
          <ac:spMkLst>
            <pc:docMk/>
            <pc:sldMk cId="358688612" sldId="274"/>
            <ac:spMk id="190" creationId="{22918237-EB20-00A4-DDA0-BD9FBF5A1AF5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358688612" sldId="274"/>
            <ac:spMk id="193" creationId="{E509A8FD-E2D4-E465-C712-39A86EA7BB73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358688612" sldId="274"/>
            <ac:spMk id="194" creationId="{83E109D0-0ED2-3F27-E849-4F85E5EF3FF6}"/>
          </ac:spMkLst>
        </pc:spChg>
        <pc:grpChg chg="mod">
          <ac:chgData name="영우 손" userId="7f8d08d12355472b" providerId="LiveId" clId="{AD4A42F5-A12C-44A4-BD36-8AF30C768FB5}" dt="2024-03-07T01:52:51.695" v="1214"/>
          <ac:grpSpMkLst>
            <pc:docMk/>
            <pc:sldMk cId="358688612" sldId="274"/>
            <ac:grpSpMk id="48" creationId="{C8E75926-A651-B80B-A4F4-2B012DDACCC3}"/>
          </ac:grpSpMkLst>
        </pc:grpChg>
        <pc:grpChg chg="mod">
          <ac:chgData name="영우 손" userId="7f8d08d12355472b" providerId="LiveId" clId="{AD4A42F5-A12C-44A4-BD36-8AF30C768FB5}" dt="2024-03-07T01:52:51.695" v="1214"/>
          <ac:grpSpMkLst>
            <pc:docMk/>
            <pc:sldMk cId="358688612" sldId="274"/>
            <ac:grpSpMk id="52" creationId="{76D59755-ACF3-BCC1-AC82-B9BCB3E0AB1A}"/>
          </ac:grpSpMkLst>
        </pc:grpChg>
        <pc:grpChg chg="mod">
          <ac:chgData name="영우 손" userId="7f8d08d12355472b" providerId="LiveId" clId="{AD4A42F5-A12C-44A4-BD36-8AF30C768FB5}" dt="2024-03-07T01:52:51.695" v="1214"/>
          <ac:grpSpMkLst>
            <pc:docMk/>
            <pc:sldMk cId="358688612" sldId="274"/>
            <ac:grpSpMk id="62" creationId="{BAD46011-2F2F-BC10-C6A7-47DEB6B7E4C7}"/>
          </ac:grpSpMkLst>
        </pc:grpChg>
        <pc:grpChg chg="del mod">
          <ac:chgData name="영우 손" userId="7f8d08d12355472b" providerId="LiveId" clId="{AD4A42F5-A12C-44A4-BD36-8AF30C768FB5}" dt="2024-03-07T01:47:52.376" v="1105" actId="165"/>
          <ac:grpSpMkLst>
            <pc:docMk/>
            <pc:sldMk cId="358688612" sldId="274"/>
            <ac:grpSpMk id="292" creationId="{A9459DCD-4A8F-8FD2-06DE-9C59DBCCD0F2}"/>
          </ac:grpSpMkLst>
        </pc:grpChg>
        <pc:cxnChg chg="mod">
          <ac:chgData name="영우 손" userId="7f8d08d12355472b" providerId="LiveId" clId="{AD4A42F5-A12C-44A4-BD36-8AF30C768FB5}" dt="2024-03-07T01:52:51.695" v="1214"/>
          <ac:cxnSpMkLst>
            <pc:docMk/>
            <pc:sldMk cId="358688612" sldId="274"/>
            <ac:cxnSpMk id="15" creationId="{CA71EC1E-2564-79B5-335A-F20D8B108429}"/>
          </ac:cxnSpMkLst>
        </pc:cxnChg>
        <pc:cxnChg chg="mod">
          <ac:chgData name="영우 손" userId="7f8d08d12355472b" providerId="LiveId" clId="{AD4A42F5-A12C-44A4-BD36-8AF30C768FB5}" dt="2024-03-07T01:52:51.695" v="1214"/>
          <ac:cxnSpMkLst>
            <pc:docMk/>
            <pc:sldMk cId="358688612" sldId="274"/>
            <ac:cxnSpMk id="49" creationId="{9174AFFF-2B3B-28F0-EA10-D241EE23BD44}"/>
          </ac:cxnSpMkLst>
        </pc:cxnChg>
        <pc:cxnChg chg="mod">
          <ac:chgData name="영우 손" userId="7f8d08d12355472b" providerId="LiveId" clId="{AD4A42F5-A12C-44A4-BD36-8AF30C768FB5}" dt="2024-03-07T01:52:51.695" v="1214"/>
          <ac:cxnSpMkLst>
            <pc:docMk/>
            <pc:sldMk cId="358688612" sldId="274"/>
            <ac:cxnSpMk id="50" creationId="{E558D377-3C91-3B7E-90B6-4EE4698C4BA5}"/>
          </ac:cxnSpMkLst>
        </pc:cxnChg>
        <pc:cxnChg chg="mod">
          <ac:chgData name="영우 손" userId="7f8d08d12355472b" providerId="LiveId" clId="{AD4A42F5-A12C-44A4-BD36-8AF30C768FB5}" dt="2024-03-07T01:52:51.695" v="1214"/>
          <ac:cxnSpMkLst>
            <pc:docMk/>
            <pc:sldMk cId="358688612" sldId="274"/>
            <ac:cxnSpMk id="54" creationId="{854D8A35-B68E-D7A2-18BB-BC460700F00C}"/>
          </ac:cxnSpMkLst>
        </pc:cxnChg>
        <pc:cxnChg chg="mod">
          <ac:chgData name="영우 손" userId="7f8d08d12355472b" providerId="LiveId" clId="{AD4A42F5-A12C-44A4-BD36-8AF30C768FB5}" dt="2024-03-07T01:52:51.695" v="1214"/>
          <ac:cxnSpMkLst>
            <pc:docMk/>
            <pc:sldMk cId="358688612" sldId="274"/>
            <ac:cxnSpMk id="56" creationId="{A30CBCE4-6428-F9C2-6274-911E4E3726E0}"/>
          </ac:cxnSpMkLst>
        </pc:cxnChg>
        <pc:cxnChg chg="mod">
          <ac:chgData name="영우 손" userId="7f8d08d12355472b" providerId="LiveId" clId="{AD4A42F5-A12C-44A4-BD36-8AF30C768FB5}" dt="2024-03-07T01:52:51.695" v="1214"/>
          <ac:cxnSpMkLst>
            <pc:docMk/>
            <pc:sldMk cId="358688612" sldId="274"/>
            <ac:cxnSpMk id="145" creationId="{40BD22BC-2ED5-DEC2-C2D7-65B62278A6ED}"/>
          </ac:cxnSpMkLst>
        </pc:cxnChg>
        <pc:cxnChg chg="mod">
          <ac:chgData name="영우 손" userId="7f8d08d12355472b" providerId="LiveId" clId="{AD4A42F5-A12C-44A4-BD36-8AF30C768FB5}" dt="2024-03-07T01:52:51.695" v="1214"/>
          <ac:cxnSpMkLst>
            <pc:docMk/>
            <pc:sldMk cId="358688612" sldId="274"/>
            <ac:cxnSpMk id="195" creationId="{47BA82E3-659B-1C6D-6979-AD4F01BD9160}"/>
          </ac:cxnSpMkLst>
        </pc:cxnChg>
        <pc:cxnChg chg="mod">
          <ac:chgData name="영우 손" userId="7f8d08d12355472b" providerId="LiveId" clId="{AD4A42F5-A12C-44A4-BD36-8AF30C768FB5}" dt="2024-03-07T01:52:51.695" v="1214"/>
          <ac:cxnSpMkLst>
            <pc:docMk/>
            <pc:sldMk cId="358688612" sldId="274"/>
            <ac:cxnSpMk id="198" creationId="{45A49FD9-4974-BFD1-9941-A14C9A62197B}"/>
          </ac:cxnSpMkLst>
        </pc:cxnChg>
      </pc:sldChg>
      <pc:sldChg chg="modSp mod modNotes">
        <pc:chgData name="영우 손" userId="7f8d08d12355472b" providerId="LiveId" clId="{AD4A42F5-A12C-44A4-BD36-8AF30C768FB5}" dt="2024-03-07T01:52:51.695" v="1214"/>
        <pc:sldMkLst>
          <pc:docMk/>
          <pc:sldMk cId="46235949" sldId="275"/>
        </pc:sldMkLst>
        <pc:spChg chg="mod">
          <ac:chgData name="영우 손" userId="7f8d08d12355472b" providerId="LiveId" clId="{AD4A42F5-A12C-44A4-BD36-8AF30C768FB5}" dt="2024-03-07T01:52:51.695" v="1214"/>
          <ac:spMkLst>
            <pc:docMk/>
            <pc:sldMk cId="46235949" sldId="275"/>
            <ac:spMk id="71" creationId="{39EBCFF7-472F-5AD9-5FA0-B616CCD8B41A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46235949" sldId="275"/>
            <ac:spMk id="72" creationId="{5089A79E-F848-91EE-17B3-01546274B93A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46235949" sldId="275"/>
            <ac:spMk id="82" creationId="{C9BBD889-9B3C-E598-0219-D84C469638F6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46235949" sldId="275"/>
            <ac:spMk id="84" creationId="{70898C7A-A420-4965-7E80-88D9471F133E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46235949" sldId="275"/>
            <ac:spMk id="89" creationId="{E7C80444-3A7C-62C3-6333-C340A84CF4E5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46235949" sldId="275"/>
            <ac:spMk id="92" creationId="{D167DC0B-ACC3-A615-93D8-A39E94BD32C3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46235949" sldId="275"/>
            <ac:spMk id="109" creationId="{B3D9D52B-8058-5C2B-06E8-60503B3D16C0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46235949" sldId="275"/>
            <ac:spMk id="110" creationId="{4C137850-E4BA-F6D2-1A05-02A95172A167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46235949" sldId="275"/>
            <ac:spMk id="123" creationId="{67925D77-495E-2B9C-5F72-12B6171A07D9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46235949" sldId="275"/>
            <ac:spMk id="124" creationId="{E4CF0888-1CD2-7010-F2D5-F546CC2E6032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46235949" sldId="275"/>
            <ac:spMk id="126" creationId="{5264EF9C-1234-A046-6151-5982BE1AA6A4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46235949" sldId="275"/>
            <ac:spMk id="127" creationId="{F03353A1-B356-B45A-6E1D-6B3501BD0FEA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46235949" sldId="275"/>
            <ac:spMk id="140" creationId="{254C8F39-0526-A43D-DC03-1DA5BB2A900D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46235949" sldId="275"/>
            <ac:spMk id="141" creationId="{69EC9451-3F52-1889-8609-9D4033E834D5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46235949" sldId="275"/>
            <ac:spMk id="142" creationId="{ED4D470E-1855-B624-7435-554422033FDC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46235949" sldId="275"/>
            <ac:spMk id="144" creationId="{224D8896-89DA-9EC3-ED6D-C93854800C8F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46235949" sldId="275"/>
            <ac:spMk id="146" creationId="{F6B14FFE-7722-5B75-5D02-21858F585F68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46235949" sldId="275"/>
            <ac:spMk id="147" creationId="{A64A1407-F1A2-C0CA-092A-25AC9B9EF095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46235949" sldId="275"/>
            <ac:spMk id="175" creationId="{BF272F4B-12A9-DC59-156E-D8D2BA1D0494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46235949" sldId="275"/>
            <ac:spMk id="177" creationId="{CF7908A8-4E67-4A6C-79F1-FF05B28697EF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46235949" sldId="275"/>
            <ac:spMk id="178" creationId="{E55CE4F2-87D2-C26B-311D-5AD02C4AB926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46235949" sldId="275"/>
            <ac:spMk id="179" creationId="{92D0AB4F-AA6D-674D-1226-22DC6B51374E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46235949" sldId="275"/>
            <ac:spMk id="180" creationId="{D09BDA8C-77F6-3F0C-1A2F-C862A354CACF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46235949" sldId="275"/>
            <ac:spMk id="181" creationId="{CACDCC0F-782A-F28F-EA61-3C20EB8CC728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46235949" sldId="275"/>
            <ac:spMk id="182" creationId="{A72855F7-F4D5-503D-D9A1-633B027132AB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46235949" sldId="275"/>
            <ac:spMk id="183" creationId="{F8723A85-1AB0-DCC5-C1E1-9524187C1DDF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46235949" sldId="275"/>
            <ac:spMk id="184" creationId="{F774A973-A343-AA64-AF2A-B74EB8E2FC32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46235949" sldId="275"/>
            <ac:spMk id="185" creationId="{0A4AB7CD-85DA-034D-5E52-C05A1154E97F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46235949" sldId="275"/>
            <ac:spMk id="187" creationId="{4DD23044-9EFD-745F-95FE-3098CF4E387E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46235949" sldId="275"/>
            <ac:spMk id="188" creationId="{C73EC0BE-AFB3-5B2B-7ACD-FE5C20A61BE6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46235949" sldId="275"/>
            <ac:spMk id="189" creationId="{8DBE6B23-FA02-D485-2575-B40126E32736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46235949" sldId="275"/>
            <ac:spMk id="190" creationId="{50BEF1A5-A717-3609-F909-30CD2F26BBB9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46235949" sldId="275"/>
            <ac:spMk id="191" creationId="{38ED1D76-8A46-A572-7633-325A00161CF2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46235949" sldId="275"/>
            <ac:spMk id="192" creationId="{A3C95680-1487-1592-07C0-5843EDB632A9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46235949" sldId="275"/>
            <ac:spMk id="193" creationId="{269279C9-9740-1359-0EA5-4392AF565AC3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46235949" sldId="275"/>
            <ac:spMk id="194" creationId="{65F33994-6EAF-0AEF-30EF-0CCB69F633B0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46235949" sldId="275"/>
            <ac:spMk id="281" creationId="{73EEF71B-2714-BE3C-BD6D-D1AAB8EF30AB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46235949" sldId="275"/>
            <ac:spMk id="286" creationId="{517C3593-095A-BDDE-369C-9C776D132A22}"/>
          </ac:spMkLst>
        </pc:spChg>
        <pc:grpChg chg="mod">
          <ac:chgData name="영우 손" userId="7f8d08d12355472b" providerId="LiveId" clId="{AD4A42F5-A12C-44A4-BD36-8AF30C768FB5}" dt="2024-03-07T01:52:51.695" v="1214"/>
          <ac:grpSpMkLst>
            <pc:docMk/>
            <pc:sldMk cId="46235949" sldId="275"/>
            <ac:grpSpMk id="292" creationId="{0E9E114D-C85B-B31D-BFD5-61E55E483469}"/>
          </ac:grpSpMkLst>
        </pc:grpChg>
        <pc:cxnChg chg="mod">
          <ac:chgData name="영우 손" userId="7f8d08d12355472b" providerId="LiveId" clId="{AD4A42F5-A12C-44A4-BD36-8AF30C768FB5}" dt="2024-03-07T01:52:51.695" v="1214"/>
          <ac:cxnSpMkLst>
            <pc:docMk/>
            <pc:sldMk cId="46235949" sldId="275"/>
            <ac:cxnSpMk id="138" creationId="{231C53AB-A40C-43F2-F3C9-17B420ABF646}"/>
          </ac:cxnSpMkLst>
        </pc:cxnChg>
        <pc:cxnChg chg="mod">
          <ac:chgData name="영우 손" userId="7f8d08d12355472b" providerId="LiveId" clId="{AD4A42F5-A12C-44A4-BD36-8AF30C768FB5}" dt="2024-03-07T01:52:51.695" v="1214"/>
          <ac:cxnSpMkLst>
            <pc:docMk/>
            <pc:sldMk cId="46235949" sldId="275"/>
            <ac:cxnSpMk id="145" creationId="{2D820950-0E2E-8EAD-1AD1-EFCADB77BBA3}"/>
          </ac:cxnSpMkLst>
        </pc:cxnChg>
        <pc:cxnChg chg="mod">
          <ac:chgData name="영우 손" userId="7f8d08d12355472b" providerId="LiveId" clId="{AD4A42F5-A12C-44A4-BD36-8AF30C768FB5}" dt="2024-03-07T01:52:51.695" v="1214"/>
          <ac:cxnSpMkLst>
            <pc:docMk/>
            <pc:sldMk cId="46235949" sldId="275"/>
            <ac:cxnSpMk id="195" creationId="{AEAF62AA-25E4-BDC6-45F1-D9F27348E4F6}"/>
          </ac:cxnSpMkLst>
        </pc:cxnChg>
        <pc:cxnChg chg="mod">
          <ac:chgData name="영우 손" userId="7f8d08d12355472b" providerId="LiveId" clId="{AD4A42F5-A12C-44A4-BD36-8AF30C768FB5}" dt="2024-03-07T01:52:51.695" v="1214"/>
          <ac:cxnSpMkLst>
            <pc:docMk/>
            <pc:sldMk cId="46235949" sldId="275"/>
            <ac:cxnSpMk id="198" creationId="{7E1C7106-C7A0-FF63-DAD4-92C52E2D404A}"/>
          </ac:cxnSpMkLst>
        </pc:cxnChg>
        <pc:cxnChg chg="mod">
          <ac:chgData name="영우 손" userId="7f8d08d12355472b" providerId="LiveId" clId="{AD4A42F5-A12C-44A4-BD36-8AF30C768FB5}" dt="2024-03-07T01:52:51.695" v="1214"/>
          <ac:cxnSpMkLst>
            <pc:docMk/>
            <pc:sldMk cId="46235949" sldId="275"/>
            <ac:cxnSpMk id="279" creationId="{932B54A5-FBB9-AE20-FFEF-DAFC14E68BC7}"/>
          </ac:cxnSpMkLst>
        </pc:cxnChg>
        <pc:cxnChg chg="mod">
          <ac:chgData name="영우 손" userId="7f8d08d12355472b" providerId="LiveId" clId="{AD4A42F5-A12C-44A4-BD36-8AF30C768FB5}" dt="2024-03-07T01:52:51.695" v="1214"/>
          <ac:cxnSpMkLst>
            <pc:docMk/>
            <pc:sldMk cId="46235949" sldId="275"/>
            <ac:cxnSpMk id="280" creationId="{AFBF3547-A7A0-AA53-92AF-162AE02D3F6E}"/>
          </ac:cxnSpMkLst>
        </pc:cxnChg>
        <pc:cxnChg chg="mod">
          <ac:chgData name="영우 손" userId="7f8d08d12355472b" providerId="LiveId" clId="{AD4A42F5-A12C-44A4-BD36-8AF30C768FB5}" dt="2024-03-07T01:52:51.695" v="1214"/>
          <ac:cxnSpMkLst>
            <pc:docMk/>
            <pc:sldMk cId="46235949" sldId="275"/>
            <ac:cxnSpMk id="284" creationId="{33F6212D-F3D3-B17B-EDCD-29AFD5035CCA}"/>
          </ac:cxnSpMkLst>
        </pc:cxnChg>
        <pc:cxnChg chg="mod">
          <ac:chgData name="영우 손" userId="7f8d08d12355472b" providerId="LiveId" clId="{AD4A42F5-A12C-44A4-BD36-8AF30C768FB5}" dt="2024-03-07T01:52:51.695" v="1214"/>
          <ac:cxnSpMkLst>
            <pc:docMk/>
            <pc:sldMk cId="46235949" sldId="275"/>
            <ac:cxnSpMk id="285" creationId="{A71687BC-ABA0-44CD-B9C3-F8A1C6A44365}"/>
          </ac:cxnSpMkLst>
        </pc:cxnChg>
      </pc:sldChg>
      <pc:sldChg chg="modSp mod modNotes">
        <pc:chgData name="영우 손" userId="7f8d08d12355472b" providerId="LiveId" clId="{AD4A42F5-A12C-44A4-BD36-8AF30C768FB5}" dt="2024-03-07T01:52:51.695" v="1214"/>
        <pc:sldMkLst>
          <pc:docMk/>
          <pc:sldMk cId="1269246073" sldId="276"/>
        </pc:sldMkLst>
        <pc:spChg chg="mod">
          <ac:chgData name="영우 손" userId="7f8d08d12355472b" providerId="LiveId" clId="{AD4A42F5-A12C-44A4-BD36-8AF30C768FB5}" dt="2024-03-07T01:52:51.695" v="1214"/>
          <ac:spMkLst>
            <pc:docMk/>
            <pc:sldMk cId="1269246073" sldId="276"/>
            <ac:spMk id="2" creationId="{D60A2F4A-7216-0E3E-1D57-8B81193154DC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269246073" sldId="276"/>
            <ac:spMk id="3" creationId="{ADA1405C-5971-4C3C-0D46-2B6B77FC08AF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269246073" sldId="276"/>
            <ac:spMk id="4" creationId="{EB780C42-7B73-30D6-469E-81F6BF67186A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269246073" sldId="276"/>
            <ac:spMk id="5" creationId="{39FC71D9-507A-63C6-07A0-F057C2820114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269246073" sldId="276"/>
            <ac:spMk id="6" creationId="{74B6F40D-F19A-36B9-A003-3EF1F6B57959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269246073" sldId="276"/>
            <ac:spMk id="7" creationId="{53B93C0B-9B6F-C6A8-E983-D54D28D921B5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269246073" sldId="276"/>
            <ac:spMk id="9" creationId="{F15F4E3E-E483-56D5-4DD1-8F6D9A014D20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269246073" sldId="276"/>
            <ac:spMk id="10" creationId="{44878757-B470-CE85-3F4E-558499A93645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269246073" sldId="276"/>
            <ac:spMk id="11" creationId="{45BF18D1-EBAD-2726-82CC-33F22109F1F3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269246073" sldId="276"/>
            <ac:spMk id="12" creationId="{29E6199F-30F7-151E-E1B9-04DC58AB5E4F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269246073" sldId="276"/>
            <ac:spMk id="13" creationId="{9701FE8D-1B48-C0A0-F68A-CCCF26050A70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269246073" sldId="276"/>
            <ac:spMk id="14" creationId="{A0F973B2-0DC8-5A31-F37C-571802799FB1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269246073" sldId="276"/>
            <ac:spMk id="18" creationId="{90B351BF-1BE3-ED53-2975-02A80769758E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269246073" sldId="276"/>
            <ac:spMk id="19" creationId="{63B4877C-93E0-7860-DA1C-AA13C538D7B2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269246073" sldId="276"/>
            <ac:spMk id="20" creationId="{79A4D224-3897-58A4-7C16-AD4CBD6CAA3F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269246073" sldId="276"/>
            <ac:spMk id="21" creationId="{D3B6BC71-07CB-B6D4-FD0B-45E5A39658D6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269246073" sldId="276"/>
            <ac:spMk id="34" creationId="{44D2A561-F27D-7CC6-80D5-B6EA7BA47F59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269246073" sldId="276"/>
            <ac:spMk id="35" creationId="{F23DE3DE-8BEB-1A49-37BD-F61E934003A9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269246073" sldId="276"/>
            <ac:spMk id="38" creationId="{947DFB8E-2B91-6F3B-9DB0-4C9A4B00EE34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269246073" sldId="276"/>
            <ac:spMk id="39" creationId="{5B0EEB31-3A35-E958-A96C-D49FEFA6F19F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269246073" sldId="276"/>
            <ac:spMk id="41" creationId="{0020B9AD-B2A8-44D8-87C5-9B075636783E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269246073" sldId="276"/>
            <ac:spMk id="42" creationId="{30537994-616B-9770-4BEB-2745A6FFD728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269246073" sldId="276"/>
            <ac:spMk id="51" creationId="{481422C0-2DD9-2FF1-BB22-D3995919C6CD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269246073" sldId="276"/>
            <ac:spMk id="57" creationId="{53A05D68-8118-F409-4C83-186AF0836718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269246073" sldId="276"/>
            <ac:spMk id="60" creationId="{8E5BF071-F858-4597-E4B3-D4A5F4477A06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269246073" sldId="276"/>
            <ac:spMk id="141" creationId="{554B4BF2-63F8-0291-F6E2-E69FE494D717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269246073" sldId="276"/>
            <ac:spMk id="180" creationId="{2AC08359-055B-4700-421D-B2E195B9B4AD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269246073" sldId="276"/>
            <ac:spMk id="181" creationId="{622765F0-5443-6134-931C-143235B564B2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269246073" sldId="276"/>
            <ac:spMk id="182" creationId="{22B1B4B9-B31D-0D1C-5CA5-1A9CA5B0A5C6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269246073" sldId="276"/>
            <ac:spMk id="183" creationId="{D94CB163-4EAD-12F5-1A89-DD04225C16D4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269246073" sldId="276"/>
            <ac:spMk id="184" creationId="{822BB430-CE45-D4BE-445A-208D3245D756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269246073" sldId="276"/>
            <ac:spMk id="185" creationId="{6B67D72D-B870-F380-E57E-F0ADC74497C8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269246073" sldId="276"/>
            <ac:spMk id="187" creationId="{8A59FC6D-20AF-C368-5A79-C4C67318CF2E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269246073" sldId="276"/>
            <ac:spMk id="188" creationId="{A845084D-0D86-2470-81A3-1C2A04AFB8BC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269246073" sldId="276"/>
            <ac:spMk id="189" creationId="{082F10ED-967C-45EF-6FEE-FAE8EB8A725C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269246073" sldId="276"/>
            <ac:spMk id="190" creationId="{13F4BD7E-B575-0B28-0852-0E51658AEA6F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269246073" sldId="276"/>
            <ac:spMk id="193" creationId="{5B48E749-F63D-27E6-0B8B-F5C5A52BDCAE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269246073" sldId="276"/>
            <ac:spMk id="194" creationId="{BCDEAF1B-E743-5278-29DE-B971C561DF02}"/>
          </ac:spMkLst>
        </pc:spChg>
        <pc:grpChg chg="mod">
          <ac:chgData name="영우 손" userId="7f8d08d12355472b" providerId="LiveId" clId="{AD4A42F5-A12C-44A4-BD36-8AF30C768FB5}" dt="2024-03-07T01:52:51.695" v="1214"/>
          <ac:grpSpMkLst>
            <pc:docMk/>
            <pc:sldMk cId="1269246073" sldId="276"/>
            <ac:grpSpMk id="8" creationId="{9E652A88-5CF3-84C2-5C7E-10758EB488E8}"/>
          </ac:grpSpMkLst>
        </pc:grpChg>
        <pc:grpChg chg="mod">
          <ac:chgData name="영우 손" userId="7f8d08d12355472b" providerId="LiveId" clId="{AD4A42F5-A12C-44A4-BD36-8AF30C768FB5}" dt="2024-03-07T01:52:51.695" v="1214"/>
          <ac:grpSpMkLst>
            <pc:docMk/>
            <pc:sldMk cId="1269246073" sldId="276"/>
            <ac:grpSpMk id="16" creationId="{28582DC7-C9A3-3FE5-BA9C-B08CA643605F}"/>
          </ac:grpSpMkLst>
        </pc:grpChg>
        <pc:grpChg chg="mod">
          <ac:chgData name="영우 손" userId="7f8d08d12355472b" providerId="LiveId" clId="{AD4A42F5-A12C-44A4-BD36-8AF30C768FB5}" dt="2024-03-07T01:52:51.695" v="1214"/>
          <ac:grpSpMkLst>
            <pc:docMk/>
            <pc:sldMk cId="1269246073" sldId="276"/>
            <ac:grpSpMk id="17" creationId="{89238C7F-F1EE-2E85-F4E2-E858894604F1}"/>
          </ac:grpSpMkLst>
        </pc:grpChg>
        <pc:grpChg chg="mod">
          <ac:chgData name="영우 손" userId="7f8d08d12355472b" providerId="LiveId" clId="{AD4A42F5-A12C-44A4-BD36-8AF30C768FB5}" dt="2024-03-07T01:52:51.695" v="1214"/>
          <ac:grpSpMkLst>
            <pc:docMk/>
            <pc:sldMk cId="1269246073" sldId="276"/>
            <ac:grpSpMk id="22" creationId="{B679693C-9A03-B2AE-790E-AAE93C79BDC6}"/>
          </ac:grpSpMkLst>
        </pc:grpChg>
        <pc:grpChg chg="mod">
          <ac:chgData name="영우 손" userId="7f8d08d12355472b" providerId="LiveId" clId="{AD4A42F5-A12C-44A4-BD36-8AF30C768FB5}" dt="2024-03-07T01:52:51.695" v="1214"/>
          <ac:grpSpMkLst>
            <pc:docMk/>
            <pc:sldMk cId="1269246073" sldId="276"/>
            <ac:grpSpMk id="23" creationId="{60DE1E97-039E-6484-CC03-D8B29FE3D8D9}"/>
          </ac:grpSpMkLst>
        </pc:grpChg>
        <pc:grpChg chg="mod">
          <ac:chgData name="영우 손" userId="7f8d08d12355472b" providerId="LiveId" clId="{AD4A42F5-A12C-44A4-BD36-8AF30C768FB5}" dt="2024-03-07T01:52:51.695" v="1214"/>
          <ac:grpSpMkLst>
            <pc:docMk/>
            <pc:sldMk cId="1269246073" sldId="276"/>
            <ac:grpSpMk id="24" creationId="{D4DC8FC8-CF9E-E8E5-D86B-62183C36EAAB}"/>
          </ac:grpSpMkLst>
        </pc:grpChg>
        <pc:grpChg chg="mod">
          <ac:chgData name="영우 손" userId="7f8d08d12355472b" providerId="LiveId" clId="{AD4A42F5-A12C-44A4-BD36-8AF30C768FB5}" dt="2024-03-07T01:52:51.695" v="1214"/>
          <ac:grpSpMkLst>
            <pc:docMk/>
            <pc:sldMk cId="1269246073" sldId="276"/>
            <ac:grpSpMk id="48" creationId="{0BEADBC2-8787-1A32-3613-4EFB6EABF031}"/>
          </ac:grpSpMkLst>
        </pc:grpChg>
        <pc:grpChg chg="mod">
          <ac:chgData name="영우 손" userId="7f8d08d12355472b" providerId="LiveId" clId="{AD4A42F5-A12C-44A4-BD36-8AF30C768FB5}" dt="2024-03-07T01:52:51.695" v="1214"/>
          <ac:grpSpMkLst>
            <pc:docMk/>
            <pc:sldMk cId="1269246073" sldId="276"/>
            <ac:grpSpMk id="52" creationId="{2AA1504F-3919-4CC0-96EE-03A9DDAA0013}"/>
          </ac:grpSpMkLst>
        </pc:grpChg>
        <pc:grpChg chg="mod">
          <ac:chgData name="영우 손" userId="7f8d08d12355472b" providerId="LiveId" clId="{AD4A42F5-A12C-44A4-BD36-8AF30C768FB5}" dt="2024-03-07T01:52:51.695" v="1214"/>
          <ac:grpSpMkLst>
            <pc:docMk/>
            <pc:sldMk cId="1269246073" sldId="276"/>
            <ac:grpSpMk id="62" creationId="{40AACDF5-2CD9-6836-2EF0-A01199A7F1A0}"/>
          </ac:grpSpMkLst>
        </pc:grpChg>
        <pc:cxnChg chg="mod">
          <ac:chgData name="영우 손" userId="7f8d08d12355472b" providerId="LiveId" clId="{AD4A42F5-A12C-44A4-BD36-8AF30C768FB5}" dt="2024-03-07T01:52:51.695" v="1214"/>
          <ac:cxnSpMkLst>
            <pc:docMk/>
            <pc:sldMk cId="1269246073" sldId="276"/>
            <ac:cxnSpMk id="15" creationId="{1644945A-324E-6DE0-7227-A4CAC54D51FD}"/>
          </ac:cxnSpMkLst>
        </pc:cxnChg>
        <pc:cxnChg chg="mod">
          <ac:chgData name="영우 손" userId="7f8d08d12355472b" providerId="LiveId" clId="{AD4A42F5-A12C-44A4-BD36-8AF30C768FB5}" dt="2024-03-07T01:52:51.695" v="1214"/>
          <ac:cxnSpMkLst>
            <pc:docMk/>
            <pc:sldMk cId="1269246073" sldId="276"/>
            <ac:cxnSpMk id="49" creationId="{E9994D7F-FBE6-ABA7-3D6F-D2EB6006A3D4}"/>
          </ac:cxnSpMkLst>
        </pc:cxnChg>
        <pc:cxnChg chg="mod">
          <ac:chgData name="영우 손" userId="7f8d08d12355472b" providerId="LiveId" clId="{AD4A42F5-A12C-44A4-BD36-8AF30C768FB5}" dt="2024-03-07T01:52:51.695" v="1214"/>
          <ac:cxnSpMkLst>
            <pc:docMk/>
            <pc:sldMk cId="1269246073" sldId="276"/>
            <ac:cxnSpMk id="50" creationId="{32A2E6F0-85FB-EEAD-9E8A-BB87902D1663}"/>
          </ac:cxnSpMkLst>
        </pc:cxnChg>
        <pc:cxnChg chg="mod">
          <ac:chgData name="영우 손" userId="7f8d08d12355472b" providerId="LiveId" clId="{AD4A42F5-A12C-44A4-BD36-8AF30C768FB5}" dt="2024-03-07T01:52:51.695" v="1214"/>
          <ac:cxnSpMkLst>
            <pc:docMk/>
            <pc:sldMk cId="1269246073" sldId="276"/>
            <ac:cxnSpMk id="54" creationId="{6AC60463-4B9E-7CD4-711D-A4E2504CA5E2}"/>
          </ac:cxnSpMkLst>
        </pc:cxnChg>
        <pc:cxnChg chg="mod">
          <ac:chgData name="영우 손" userId="7f8d08d12355472b" providerId="LiveId" clId="{AD4A42F5-A12C-44A4-BD36-8AF30C768FB5}" dt="2024-03-07T01:52:51.695" v="1214"/>
          <ac:cxnSpMkLst>
            <pc:docMk/>
            <pc:sldMk cId="1269246073" sldId="276"/>
            <ac:cxnSpMk id="56" creationId="{9041267F-2937-F5BD-05F1-0F4E79014347}"/>
          </ac:cxnSpMkLst>
        </pc:cxnChg>
        <pc:cxnChg chg="mod">
          <ac:chgData name="영우 손" userId="7f8d08d12355472b" providerId="LiveId" clId="{AD4A42F5-A12C-44A4-BD36-8AF30C768FB5}" dt="2024-03-07T01:52:51.695" v="1214"/>
          <ac:cxnSpMkLst>
            <pc:docMk/>
            <pc:sldMk cId="1269246073" sldId="276"/>
            <ac:cxnSpMk id="145" creationId="{00E2D6B2-A2DF-53D2-C3D1-15CDDAF6AC48}"/>
          </ac:cxnSpMkLst>
        </pc:cxnChg>
        <pc:cxnChg chg="mod">
          <ac:chgData name="영우 손" userId="7f8d08d12355472b" providerId="LiveId" clId="{AD4A42F5-A12C-44A4-BD36-8AF30C768FB5}" dt="2024-03-07T01:52:51.695" v="1214"/>
          <ac:cxnSpMkLst>
            <pc:docMk/>
            <pc:sldMk cId="1269246073" sldId="276"/>
            <ac:cxnSpMk id="195" creationId="{06AE46A5-D7F7-B1D3-1C64-C667B6AFA49A}"/>
          </ac:cxnSpMkLst>
        </pc:cxnChg>
        <pc:cxnChg chg="mod">
          <ac:chgData name="영우 손" userId="7f8d08d12355472b" providerId="LiveId" clId="{AD4A42F5-A12C-44A4-BD36-8AF30C768FB5}" dt="2024-03-07T01:52:51.695" v="1214"/>
          <ac:cxnSpMkLst>
            <pc:docMk/>
            <pc:sldMk cId="1269246073" sldId="276"/>
            <ac:cxnSpMk id="198" creationId="{164CB92B-0943-8415-428C-CC6E89D68DA5}"/>
          </ac:cxnSpMkLst>
        </pc:cxnChg>
      </pc:sldChg>
      <pc:sldChg chg="modSp modNotes">
        <pc:chgData name="영우 손" userId="7f8d08d12355472b" providerId="LiveId" clId="{AD4A42F5-A12C-44A4-BD36-8AF30C768FB5}" dt="2024-03-07T01:52:51.695" v="1214"/>
        <pc:sldMkLst>
          <pc:docMk/>
          <pc:sldMk cId="2186516304" sldId="277"/>
        </pc:sldMkLst>
        <pc:spChg chg="mod">
          <ac:chgData name="영우 손" userId="7f8d08d12355472b" providerId="LiveId" clId="{AD4A42F5-A12C-44A4-BD36-8AF30C768FB5}" dt="2024-03-07T01:52:51.695" v="1214"/>
          <ac:spMkLst>
            <pc:docMk/>
            <pc:sldMk cId="2186516304" sldId="277"/>
            <ac:spMk id="2" creationId="{4C54A698-DFBF-1F3E-7422-D5BAE93B3990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2186516304" sldId="277"/>
            <ac:spMk id="3" creationId="{4156C476-17B4-E02D-3A1F-72DCC1962182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2186516304" sldId="277"/>
            <ac:spMk id="4" creationId="{58EFED83-B75D-3E80-34B0-66691752469C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2186516304" sldId="277"/>
            <ac:spMk id="5" creationId="{796D84EE-319E-921C-2C70-DC44B303895F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2186516304" sldId="277"/>
            <ac:spMk id="6" creationId="{ADC32407-D711-E2AA-B787-67DCF5063C7D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2186516304" sldId="277"/>
            <ac:spMk id="7" creationId="{6BC33BB6-A0BC-E1D2-6661-E1153FCF8094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2186516304" sldId="277"/>
            <ac:spMk id="9" creationId="{1CF72354-0537-7FD5-2A21-537654DB9429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2186516304" sldId="277"/>
            <ac:spMk id="10" creationId="{037D73A5-A339-4003-1B60-FCBA3ADC688D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2186516304" sldId="277"/>
            <ac:spMk id="11" creationId="{A6B8A588-5830-F49C-9C7D-8F5DC2ED5CD7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2186516304" sldId="277"/>
            <ac:spMk id="12" creationId="{AB500E5B-F629-2CFB-0392-CB63FD9271BD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2186516304" sldId="277"/>
            <ac:spMk id="13" creationId="{C577DFFE-5CFB-0388-2C29-A9270C590F5A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2186516304" sldId="277"/>
            <ac:spMk id="14" creationId="{1CE35653-F7AA-3EEA-3A1E-1EC10800D304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2186516304" sldId="277"/>
            <ac:spMk id="18" creationId="{2A1551C3-664C-025F-CDAE-61EEBC87FDF4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2186516304" sldId="277"/>
            <ac:spMk id="19" creationId="{5694F6F3-25CF-0A6D-0B75-F549A335FD98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2186516304" sldId="277"/>
            <ac:spMk id="20" creationId="{3DF4FB03-1CD6-2DFB-9AFB-3829006544CF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2186516304" sldId="277"/>
            <ac:spMk id="21" creationId="{D5D96A93-02A3-EF78-BF13-0756BCFB39A9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2186516304" sldId="277"/>
            <ac:spMk id="34" creationId="{05DBD285-0ECA-126F-59AE-876D36CBF655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2186516304" sldId="277"/>
            <ac:spMk id="35" creationId="{6718AC5A-59BE-6B36-61AA-B0677A41B3D7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2186516304" sldId="277"/>
            <ac:spMk id="38" creationId="{F962C448-7448-2489-E3C7-6AB9CF8BEDE8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2186516304" sldId="277"/>
            <ac:spMk id="39" creationId="{75C6820D-69BF-3EA8-4AF8-5070DF7821A1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2186516304" sldId="277"/>
            <ac:spMk id="41" creationId="{85F1A2B6-D5F4-BA4C-45B9-62B2E1C856F0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2186516304" sldId="277"/>
            <ac:spMk id="42" creationId="{71396CD9-19B8-9EAE-0888-F44F2A569474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2186516304" sldId="277"/>
            <ac:spMk id="51" creationId="{71A4B95C-9816-0458-6F7C-62ED44451C74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2186516304" sldId="277"/>
            <ac:spMk id="57" creationId="{D00FED76-031C-EBFB-228B-971A70FAFD8E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2186516304" sldId="277"/>
            <ac:spMk id="60" creationId="{E2C3DCF0-44FB-5DB8-D020-03347FFE2399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2186516304" sldId="277"/>
            <ac:spMk id="141" creationId="{F6BDB724-2DE5-5B0B-A243-992E6AE9CD42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2186516304" sldId="277"/>
            <ac:spMk id="180" creationId="{C63ABAAB-0999-C9E4-C091-66DAEF3172F6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2186516304" sldId="277"/>
            <ac:spMk id="181" creationId="{773431FB-601F-EA85-D565-4CBFD85DB56C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2186516304" sldId="277"/>
            <ac:spMk id="182" creationId="{1B3135AA-00EB-4369-B170-2CBAC591DA05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2186516304" sldId="277"/>
            <ac:spMk id="183" creationId="{DA565D96-5AE8-9911-15C2-1E42F1613543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2186516304" sldId="277"/>
            <ac:spMk id="184" creationId="{CD6107AE-6CF6-EE85-4D27-C93CD604B5D2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2186516304" sldId="277"/>
            <ac:spMk id="185" creationId="{EDF1854E-3C8F-1B07-2A9E-D433A06DE198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2186516304" sldId="277"/>
            <ac:spMk id="187" creationId="{F43E2495-D7F4-C4B0-BCCD-F969BE87FA64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2186516304" sldId="277"/>
            <ac:spMk id="188" creationId="{27CE343A-EBD1-D52C-4820-32A19A42FE6E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2186516304" sldId="277"/>
            <ac:spMk id="189" creationId="{E69F6EE5-5C3B-2DFB-37A8-1F92A3F3AF2D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2186516304" sldId="277"/>
            <ac:spMk id="190" creationId="{DC3C5A01-34A3-7AFD-7239-9F3DD617E4C8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2186516304" sldId="277"/>
            <ac:spMk id="193" creationId="{64C0B65F-695A-F901-D545-5934A29C518D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2186516304" sldId="277"/>
            <ac:spMk id="194" creationId="{29E52CB2-4ECB-8418-970D-2EEF71A6D684}"/>
          </ac:spMkLst>
        </pc:spChg>
        <pc:grpChg chg="mod">
          <ac:chgData name="영우 손" userId="7f8d08d12355472b" providerId="LiveId" clId="{AD4A42F5-A12C-44A4-BD36-8AF30C768FB5}" dt="2024-03-07T01:52:51.695" v="1214"/>
          <ac:grpSpMkLst>
            <pc:docMk/>
            <pc:sldMk cId="2186516304" sldId="277"/>
            <ac:grpSpMk id="8" creationId="{5EA92306-A26E-C0D5-C54C-0B52F332AB2B}"/>
          </ac:grpSpMkLst>
        </pc:grpChg>
        <pc:grpChg chg="mod">
          <ac:chgData name="영우 손" userId="7f8d08d12355472b" providerId="LiveId" clId="{AD4A42F5-A12C-44A4-BD36-8AF30C768FB5}" dt="2024-03-07T01:52:51.695" v="1214"/>
          <ac:grpSpMkLst>
            <pc:docMk/>
            <pc:sldMk cId="2186516304" sldId="277"/>
            <ac:grpSpMk id="16" creationId="{FEF2362C-8A28-D7D8-AFFF-D55C874C90D7}"/>
          </ac:grpSpMkLst>
        </pc:grpChg>
        <pc:grpChg chg="mod">
          <ac:chgData name="영우 손" userId="7f8d08d12355472b" providerId="LiveId" clId="{AD4A42F5-A12C-44A4-BD36-8AF30C768FB5}" dt="2024-03-07T01:52:51.695" v="1214"/>
          <ac:grpSpMkLst>
            <pc:docMk/>
            <pc:sldMk cId="2186516304" sldId="277"/>
            <ac:grpSpMk id="17" creationId="{9EB68E32-6FB9-0841-2609-DDB9AE8F3C66}"/>
          </ac:grpSpMkLst>
        </pc:grpChg>
        <pc:grpChg chg="mod">
          <ac:chgData name="영우 손" userId="7f8d08d12355472b" providerId="LiveId" clId="{AD4A42F5-A12C-44A4-BD36-8AF30C768FB5}" dt="2024-03-07T01:52:51.695" v="1214"/>
          <ac:grpSpMkLst>
            <pc:docMk/>
            <pc:sldMk cId="2186516304" sldId="277"/>
            <ac:grpSpMk id="22" creationId="{82C61F31-C6FA-2260-ACBD-B4C370B020E6}"/>
          </ac:grpSpMkLst>
        </pc:grpChg>
        <pc:grpChg chg="mod">
          <ac:chgData name="영우 손" userId="7f8d08d12355472b" providerId="LiveId" clId="{AD4A42F5-A12C-44A4-BD36-8AF30C768FB5}" dt="2024-03-07T01:52:51.695" v="1214"/>
          <ac:grpSpMkLst>
            <pc:docMk/>
            <pc:sldMk cId="2186516304" sldId="277"/>
            <ac:grpSpMk id="23" creationId="{B9CFAF07-B599-2784-C3D1-57496704AD85}"/>
          </ac:grpSpMkLst>
        </pc:grpChg>
        <pc:grpChg chg="mod">
          <ac:chgData name="영우 손" userId="7f8d08d12355472b" providerId="LiveId" clId="{AD4A42F5-A12C-44A4-BD36-8AF30C768FB5}" dt="2024-03-07T01:52:51.695" v="1214"/>
          <ac:grpSpMkLst>
            <pc:docMk/>
            <pc:sldMk cId="2186516304" sldId="277"/>
            <ac:grpSpMk id="24" creationId="{27F21843-EC67-1338-E0CE-D9B445710FEF}"/>
          </ac:grpSpMkLst>
        </pc:grpChg>
        <pc:grpChg chg="mod">
          <ac:chgData name="영우 손" userId="7f8d08d12355472b" providerId="LiveId" clId="{AD4A42F5-A12C-44A4-BD36-8AF30C768FB5}" dt="2024-03-07T01:52:51.695" v="1214"/>
          <ac:grpSpMkLst>
            <pc:docMk/>
            <pc:sldMk cId="2186516304" sldId="277"/>
            <ac:grpSpMk id="48" creationId="{1EB601AA-FBB6-C2D0-F5D2-0838D507E08F}"/>
          </ac:grpSpMkLst>
        </pc:grpChg>
        <pc:grpChg chg="mod">
          <ac:chgData name="영우 손" userId="7f8d08d12355472b" providerId="LiveId" clId="{AD4A42F5-A12C-44A4-BD36-8AF30C768FB5}" dt="2024-03-07T01:52:51.695" v="1214"/>
          <ac:grpSpMkLst>
            <pc:docMk/>
            <pc:sldMk cId="2186516304" sldId="277"/>
            <ac:grpSpMk id="52" creationId="{20CA009B-23EB-5F67-2E93-72A48B663B81}"/>
          </ac:grpSpMkLst>
        </pc:grpChg>
        <pc:grpChg chg="mod">
          <ac:chgData name="영우 손" userId="7f8d08d12355472b" providerId="LiveId" clId="{AD4A42F5-A12C-44A4-BD36-8AF30C768FB5}" dt="2024-03-07T01:52:51.695" v="1214"/>
          <ac:grpSpMkLst>
            <pc:docMk/>
            <pc:sldMk cId="2186516304" sldId="277"/>
            <ac:grpSpMk id="62" creationId="{20E364AD-8DFA-03ED-8D67-C89F133F347F}"/>
          </ac:grpSpMkLst>
        </pc:grpChg>
        <pc:cxnChg chg="mod">
          <ac:chgData name="영우 손" userId="7f8d08d12355472b" providerId="LiveId" clId="{AD4A42F5-A12C-44A4-BD36-8AF30C768FB5}" dt="2024-03-07T01:52:51.695" v="1214"/>
          <ac:cxnSpMkLst>
            <pc:docMk/>
            <pc:sldMk cId="2186516304" sldId="277"/>
            <ac:cxnSpMk id="15" creationId="{8DAB2988-BC8A-DDF9-6072-A15E743B2392}"/>
          </ac:cxnSpMkLst>
        </pc:cxnChg>
        <pc:cxnChg chg="mod">
          <ac:chgData name="영우 손" userId="7f8d08d12355472b" providerId="LiveId" clId="{AD4A42F5-A12C-44A4-BD36-8AF30C768FB5}" dt="2024-03-07T01:52:51.695" v="1214"/>
          <ac:cxnSpMkLst>
            <pc:docMk/>
            <pc:sldMk cId="2186516304" sldId="277"/>
            <ac:cxnSpMk id="49" creationId="{CCB5B034-FADB-465C-41C6-2499761E9520}"/>
          </ac:cxnSpMkLst>
        </pc:cxnChg>
        <pc:cxnChg chg="mod">
          <ac:chgData name="영우 손" userId="7f8d08d12355472b" providerId="LiveId" clId="{AD4A42F5-A12C-44A4-BD36-8AF30C768FB5}" dt="2024-03-07T01:52:51.695" v="1214"/>
          <ac:cxnSpMkLst>
            <pc:docMk/>
            <pc:sldMk cId="2186516304" sldId="277"/>
            <ac:cxnSpMk id="50" creationId="{F9D814A0-CBE5-44FF-3A5F-845B2EB744F1}"/>
          </ac:cxnSpMkLst>
        </pc:cxnChg>
        <pc:cxnChg chg="mod">
          <ac:chgData name="영우 손" userId="7f8d08d12355472b" providerId="LiveId" clId="{AD4A42F5-A12C-44A4-BD36-8AF30C768FB5}" dt="2024-03-07T01:52:51.695" v="1214"/>
          <ac:cxnSpMkLst>
            <pc:docMk/>
            <pc:sldMk cId="2186516304" sldId="277"/>
            <ac:cxnSpMk id="54" creationId="{31DF2AA8-7925-86AF-3AA0-7B668F21C525}"/>
          </ac:cxnSpMkLst>
        </pc:cxnChg>
        <pc:cxnChg chg="mod">
          <ac:chgData name="영우 손" userId="7f8d08d12355472b" providerId="LiveId" clId="{AD4A42F5-A12C-44A4-BD36-8AF30C768FB5}" dt="2024-03-07T01:52:51.695" v="1214"/>
          <ac:cxnSpMkLst>
            <pc:docMk/>
            <pc:sldMk cId="2186516304" sldId="277"/>
            <ac:cxnSpMk id="56" creationId="{778A67E6-53AA-E571-B344-EFBA02C68914}"/>
          </ac:cxnSpMkLst>
        </pc:cxnChg>
        <pc:cxnChg chg="mod">
          <ac:chgData name="영우 손" userId="7f8d08d12355472b" providerId="LiveId" clId="{AD4A42F5-A12C-44A4-BD36-8AF30C768FB5}" dt="2024-03-07T01:52:51.695" v="1214"/>
          <ac:cxnSpMkLst>
            <pc:docMk/>
            <pc:sldMk cId="2186516304" sldId="277"/>
            <ac:cxnSpMk id="145" creationId="{EBBFDA35-A88F-BA06-A7F5-AFC1AE1A9546}"/>
          </ac:cxnSpMkLst>
        </pc:cxnChg>
        <pc:cxnChg chg="mod">
          <ac:chgData name="영우 손" userId="7f8d08d12355472b" providerId="LiveId" clId="{AD4A42F5-A12C-44A4-BD36-8AF30C768FB5}" dt="2024-03-07T01:52:51.695" v="1214"/>
          <ac:cxnSpMkLst>
            <pc:docMk/>
            <pc:sldMk cId="2186516304" sldId="277"/>
            <ac:cxnSpMk id="195" creationId="{AB99F71B-9C78-3D53-43CB-825BA5BDEE85}"/>
          </ac:cxnSpMkLst>
        </pc:cxnChg>
        <pc:cxnChg chg="mod">
          <ac:chgData name="영우 손" userId="7f8d08d12355472b" providerId="LiveId" clId="{AD4A42F5-A12C-44A4-BD36-8AF30C768FB5}" dt="2024-03-07T01:52:51.695" v="1214"/>
          <ac:cxnSpMkLst>
            <pc:docMk/>
            <pc:sldMk cId="2186516304" sldId="277"/>
            <ac:cxnSpMk id="198" creationId="{2BFB0D7F-7649-630A-CF01-09DF73C3D8F6}"/>
          </ac:cxnSpMkLst>
        </pc:cxnChg>
      </pc:sldChg>
      <pc:sldChg chg="modSp modNotes">
        <pc:chgData name="영우 손" userId="7f8d08d12355472b" providerId="LiveId" clId="{AD4A42F5-A12C-44A4-BD36-8AF30C768FB5}" dt="2024-03-07T01:52:51.695" v="1214"/>
        <pc:sldMkLst>
          <pc:docMk/>
          <pc:sldMk cId="3876184840" sldId="278"/>
        </pc:sldMkLst>
        <pc:spChg chg="mod">
          <ac:chgData name="영우 손" userId="7f8d08d12355472b" providerId="LiveId" clId="{AD4A42F5-A12C-44A4-BD36-8AF30C768FB5}" dt="2024-03-07T01:52:51.695" v="1214"/>
          <ac:spMkLst>
            <pc:docMk/>
            <pc:sldMk cId="3876184840" sldId="278"/>
            <ac:spMk id="2" creationId="{18CCFC53-E036-F58D-1BC6-A87EF7BF1EB8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3876184840" sldId="278"/>
            <ac:spMk id="3" creationId="{E33303DD-84DC-6197-2288-A6B760A57E62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3876184840" sldId="278"/>
            <ac:spMk id="4" creationId="{D9883450-A3A0-AC65-806D-62681DE7876E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3876184840" sldId="278"/>
            <ac:spMk id="5" creationId="{7CB7F99B-CCBB-9463-285A-29B875217DAC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3876184840" sldId="278"/>
            <ac:spMk id="6" creationId="{DEB55CFA-BC86-2693-D157-F454B2847F3D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3876184840" sldId="278"/>
            <ac:spMk id="7" creationId="{3EE653B2-2A8D-1E44-54CE-9703579547D1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3876184840" sldId="278"/>
            <ac:spMk id="9" creationId="{EA94FED9-102B-9D01-4A11-69A51011CCEA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3876184840" sldId="278"/>
            <ac:spMk id="10" creationId="{F1831A3B-4096-72B0-BB1E-5D7CEF01C558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3876184840" sldId="278"/>
            <ac:spMk id="11" creationId="{A1DBA3B6-A506-3588-47F1-8219A633AC80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3876184840" sldId="278"/>
            <ac:spMk id="12" creationId="{56A413F5-FF54-F866-F836-F1CA9974DE96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3876184840" sldId="278"/>
            <ac:spMk id="13" creationId="{EF878383-1275-B54B-E535-5EA43994FD27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3876184840" sldId="278"/>
            <ac:spMk id="14" creationId="{E79B546E-76D7-22BC-F915-3C72A6292853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3876184840" sldId="278"/>
            <ac:spMk id="16" creationId="{35F2F09A-7C28-7126-ECEE-327B61BB24DB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3876184840" sldId="278"/>
            <ac:spMk id="18" creationId="{82D0A267-AAC1-EC8F-21A3-67DDB925D076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3876184840" sldId="278"/>
            <ac:spMk id="19" creationId="{90393AFC-B74F-A9B9-295E-86D26EBB7FB0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3876184840" sldId="278"/>
            <ac:spMk id="20" creationId="{B7D0ED4C-2873-8E5B-9EA9-99B4F8AD3FC1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3876184840" sldId="278"/>
            <ac:spMk id="21" creationId="{28BB89A5-55CA-B9EF-1E34-FA9E6001B69A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3876184840" sldId="278"/>
            <ac:spMk id="34" creationId="{3FBBDE42-FDEC-3379-D46C-F7C8044B722D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3876184840" sldId="278"/>
            <ac:spMk id="35" creationId="{DA77903C-9831-6EA9-3533-912683E4997E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3876184840" sldId="278"/>
            <ac:spMk id="38" creationId="{6D6EA7FE-E37B-DDC3-CDC7-FD0FA84B118A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3876184840" sldId="278"/>
            <ac:spMk id="39" creationId="{D4ACAE61-AB2C-85B1-1CB1-BD15F1616D8C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3876184840" sldId="278"/>
            <ac:spMk id="41" creationId="{70D00831-439F-AC2E-5599-9AEDA7B0B85F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3876184840" sldId="278"/>
            <ac:spMk id="42" creationId="{9219DFAA-10A0-E545-E91C-FA3534D724C2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3876184840" sldId="278"/>
            <ac:spMk id="51" creationId="{A336310E-6EB0-52D3-3938-13F17AA8F26D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3876184840" sldId="278"/>
            <ac:spMk id="57" creationId="{31748326-956E-7B68-D103-23B791E546FB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3876184840" sldId="278"/>
            <ac:spMk id="60" creationId="{282DD5C6-3AF9-9344-5A3A-9C791A489441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3876184840" sldId="278"/>
            <ac:spMk id="141" creationId="{FE0E7B46-2674-1152-6DCB-F7DB9906983C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3876184840" sldId="278"/>
            <ac:spMk id="180" creationId="{6DC45D94-3752-5E88-AC7E-FADFA8BE63C7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3876184840" sldId="278"/>
            <ac:spMk id="181" creationId="{28F3218E-6CC4-701B-D05A-78B6B377DAE1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3876184840" sldId="278"/>
            <ac:spMk id="182" creationId="{1DB0B871-A688-F082-02DC-E86B64D6BC20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3876184840" sldId="278"/>
            <ac:spMk id="183" creationId="{D63C469C-7A6D-49C4-B33E-D1497241F937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3876184840" sldId="278"/>
            <ac:spMk id="184" creationId="{38B227FB-DD28-17B1-CC47-7B04BF3AF2FB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3876184840" sldId="278"/>
            <ac:spMk id="185" creationId="{9B57A0FD-CCA0-2394-EC6F-D5E402B17425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3876184840" sldId="278"/>
            <ac:spMk id="187" creationId="{69470718-32CA-4C7F-3325-5EE0CE89C7CB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3876184840" sldId="278"/>
            <ac:spMk id="188" creationId="{E77F56F4-1086-AAD9-0C22-8451511C1DEE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3876184840" sldId="278"/>
            <ac:spMk id="189" creationId="{113B0992-A471-F3F1-2826-9FE6CAECD115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3876184840" sldId="278"/>
            <ac:spMk id="190" creationId="{6AB9BD2F-34CE-F858-9CC4-14C1A69EEA12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3876184840" sldId="278"/>
            <ac:spMk id="193" creationId="{69A87C71-AFB9-774D-BFF6-71CEEA827180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3876184840" sldId="278"/>
            <ac:spMk id="194" creationId="{CDF7B8F4-E39D-5B1A-9D91-32B194A7688F}"/>
          </ac:spMkLst>
        </pc:spChg>
        <pc:grpChg chg="mod">
          <ac:chgData name="영우 손" userId="7f8d08d12355472b" providerId="LiveId" clId="{AD4A42F5-A12C-44A4-BD36-8AF30C768FB5}" dt="2024-03-07T01:52:51.695" v="1214"/>
          <ac:grpSpMkLst>
            <pc:docMk/>
            <pc:sldMk cId="3876184840" sldId="278"/>
            <ac:grpSpMk id="8" creationId="{08E50211-54BD-9974-46F2-B746EB714507}"/>
          </ac:grpSpMkLst>
        </pc:grpChg>
        <pc:grpChg chg="mod">
          <ac:chgData name="영우 손" userId="7f8d08d12355472b" providerId="LiveId" clId="{AD4A42F5-A12C-44A4-BD36-8AF30C768FB5}" dt="2024-03-07T01:52:51.695" v="1214"/>
          <ac:grpSpMkLst>
            <pc:docMk/>
            <pc:sldMk cId="3876184840" sldId="278"/>
            <ac:grpSpMk id="17" creationId="{8F0B5360-B4C8-5537-3F2D-A2090AD8E0B4}"/>
          </ac:grpSpMkLst>
        </pc:grpChg>
        <pc:grpChg chg="mod">
          <ac:chgData name="영우 손" userId="7f8d08d12355472b" providerId="LiveId" clId="{AD4A42F5-A12C-44A4-BD36-8AF30C768FB5}" dt="2024-03-07T01:52:51.695" v="1214"/>
          <ac:grpSpMkLst>
            <pc:docMk/>
            <pc:sldMk cId="3876184840" sldId="278"/>
            <ac:grpSpMk id="22" creationId="{D5AAB728-19E8-5F4F-9592-F73F8206E8A0}"/>
          </ac:grpSpMkLst>
        </pc:grpChg>
        <pc:grpChg chg="mod">
          <ac:chgData name="영우 손" userId="7f8d08d12355472b" providerId="LiveId" clId="{AD4A42F5-A12C-44A4-BD36-8AF30C768FB5}" dt="2024-03-07T01:52:51.695" v="1214"/>
          <ac:grpSpMkLst>
            <pc:docMk/>
            <pc:sldMk cId="3876184840" sldId="278"/>
            <ac:grpSpMk id="48" creationId="{FAEB22CA-5CC2-98FC-EA6D-1BE1A7C9FF5C}"/>
          </ac:grpSpMkLst>
        </pc:grpChg>
        <pc:grpChg chg="mod">
          <ac:chgData name="영우 손" userId="7f8d08d12355472b" providerId="LiveId" clId="{AD4A42F5-A12C-44A4-BD36-8AF30C768FB5}" dt="2024-03-07T01:52:51.695" v="1214"/>
          <ac:grpSpMkLst>
            <pc:docMk/>
            <pc:sldMk cId="3876184840" sldId="278"/>
            <ac:grpSpMk id="52" creationId="{DA62EC78-CC48-2E83-3124-99DEADEE4164}"/>
          </ac:grpSpMkLst>
        </pc:grpChg>
        <pc:grpChg chg="mod">
          <ac:chgData name="영우 손" userId="7f8d08d12355472b" providerId="LiveId" clId="{AD4A42F5-A12C-44A4-BD36-8AF30C768FB5}" dt="2024-03-07T01:52:51.695" v="1214"/>
          <ac:grpSpMkLst>
            <pc:docMk/>
            <pc:sldMk cId="3876184840" sldId="278"/>
            <ac:grpSpMk id="292" creationId="{FF5EA6CC-2B69-03AF-3119-8197A7561CD7}"/>
          </ac:grpSpMkLst>
        </pc:grpChg>
        <pc:cxnChg chg="mod">
          <ac:chgData name="영우 손" userId="7f8d08d12355472b" providerId="LiveId" clId="{AD4A42F5-A12C-44A4-BD36-8AF30C768FB5}" dt="2024-03-07T01:52:51.695" v="1214"/>
          <ac:cxnSpMkLst>
            <pc:docMk/>
            <pc:sldMk cId="3876184840" sldId="278"/>
            <ac:cxnSpMk id="15" creationId="{6AECEA58-995D-7FCF-6ACD-B065DEF5B0C8}"/>
          </ac:cxnSpMkLst>
        </pc:cxnChg>
        <pc:cxnChg chg="mod">
          <ac:chgData name="영우 손" userId="7f8d08d12355472b" providerId="LiveId" clId="{AD4A42F5-A12C-44A4-BD36-8AF30C768FB5}" dt="2024-03-07T01:52:51.695" v="1214"/>
          <ac:cxnSpMkLst>
            <pc:docMk/>
            <pc:sldMk cId="3876184840" sldId="278"/>
            <ac:cxnSpMk id="49" creationId="{B796BF18-6FC1-24FC-E19C-96D2E51870A5}"/>
          </ac:cxnSpMkLst>
        </pc:cxnChg>
        <pc:cxnChg chg="mod">
          <ac:chgData name="영우 손" userId="7f8d08d12355472b" providerId="LiveId" clId="{AD4A42F5-A12C-44A4-BD36-8AF30C768FB5}" dt="2024-03-07T01:52:51.695" v="1214"/>
          <ac:cxnSpMkLst>
            <pc:docMk/>
            <pc:sldMk cId="3876184840" sldId="278"/>
            <ac:cxnSpMk id="50" creationId="{754F2EEF-C19B-61A8-7ADC-50399EDB2CEF}"/>
          </ac:cxnSpMkLst>
        </pc:cxnChg>
        <pc:cxnChg chg="mod">
          <ac:chgData name="영우 손" userId="7f8d08d12355472b" providerId="LiveId" clId="{AD4A42F5-A12C-44A4-BD36-8AF30C768FB5}" dt="2024-03-07T01:52:51.695" v="1214"/>
          <ac:cxnSpMkLst>
            <pc:docMk/>
            <pc:sldMk cId="3876184840" sldId="278"/>
            <ac:cxnSpMk id="54" creationId="{CFBDF0FD-A5AE-672B-9B45-5CD06410C208}"/>
          </ac:cxnSpMkLst>
        </pc:cxnChg>
        <pc:cxnChg chg="mod">
          <ac:chgData name="영우 손" userId="7f8d08d12355472b" providerId="LiveId" clId="{AD4A42F5-A12C-44A4-BD36-8AF30C768FB5}" dt="2024-03-07T01:52:51.695" v="1214"/>
          <ac:cxnSpMkLst>
            <pc:docMk/>
            <pc:sldMk cId="3876184840" sldId="278"/>
            <ac:cxnSpMk id="56" creationId="{25526529-E7AE-2839-D476-5D6DD229C2D8}"/>
          </ac:cxnSpMkLst>
        </pc:cxnChg>
        <pc:cxnChg chg="mod">
          <ac:chgData name="영우 손" userId="7f8d08d12355472b" providerId="LiveId" clId="{AD4A42F5-A12C-44A4-BD36-8AF30C768FB5}" dt="2024-03-07T01:52:51.695" v="1214"/>
          <ac:cxnSpMkLst>
            <pc:docMk/>
            <pc:sldMk cId="3876184840" sldId="278"/>
            <ac:cxnSpMk id="145" creationId="{F54C5BC8-AAF1-5F93-5414-548D808132A1}"/>
          </ac:cxnSpMkLst>
        </pc:cxnChg>
        <pc:cxnChg chg="mod">
          <ac:chgData name="영우 손" userId="7f8d08d12355472b" providerId="LiveId" clId="{AD4A42F5-A12C-44A4-BD36-8AF30C768FB5}" dt="2024-03-07T01:52:51.695" v="1214"/>
          <ac:cxnSpMkLst>
            <pc:docMk/>
            <pc:sldMk cId="3876184840" sldId="278"/>
            <ac:cxnSpMk id="195" creationId="{BB7F3BD4-82A6-4409-8C2A-4D299B14C321}"/>
          </ac:cxnSpMkLst>
        </pc:cxnChg>
        <pc:cxnChg chg="mod">
          <ac:chgData name="영우 손" userId="7f8d08d12355472b" providerId="LiveId" clId="{AD4A42F5-A12C-44A4-BD36-8AF30C768FB5}" dt="2024-03-07T01:52:51.695" v="1214"/>
          <ac:cxnSpMkLst>
            <pc:docMk/>
            <pc:sldMk cId="3876184840" sldId="278"/>
            <ac:cxnSpMk id="198" creationId="{3903014D-73CC-9676-11AD-4E3294791510}"/>
          </ac:cxnSpMkLst>
        </pc:cxnChg>
      </pc:sldChg>
      <pc:sldChg chg="modSp modNotes">
        <pc:chgData name="영우 손" userId="7f8d08d12355472b" providerId="LiveId" clId="{AD4A42F5-A12C-44A4-BD36-8AF30C768FB5}" dt="2024-03-07T01:52:51.695" v="1214"/>
        <pc:sldMkLst>
          <pc:docMk/>
          <pc:sldMk cId="2775720430" sldId="279"/>
        </pc:sldMkLst>
        <pc:spChg chg="mod">
          <ac:chgData name="영우 손" userId="7f8d08d12355472b" providerId="LiveId" clId="{AD4A42F5-A12C-44A4-BD36-8AF30C768FB5}" dt="2024-03-07T01:52:51.695" v="1214"/>
          <ac:spMkLst>
            <pc:docMk/>
            <pc:sldMk cId="2775720430" sldId="279"/>
            <ac:spMk id="2" creationId="{B639A0AA-B855-41E3-83F9-DDA24A6C8B29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2775720430" sldId="279"/>
            <ac:spMk id="3" creationId="{D069943E-BFCE-1E7F-3C96-5F8DEF971E5D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2775720430" sldId="279"/>
            <ac:spMk id="4" creationId="{0BB6FEF6-536F-AB0D-9AB3-7263349A041F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2775720430" sldId="279"/>
            <ac:spMk id="5" creationId="{525ADAD2-0224-2094-F231-076BF0E27E78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2775720430" sldId="279"/>
            <ac:spMk id="6" creationId="{25EF17C6-84AA-12A0-9269-259CFD706275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2775720430" sldId="279"/>
            <ac:spMk id="7" creationId="{711065EA-54F1-E941-DEDC-8E48A1EBF4F6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2775720430" sldId="279"/>
            <ac:spMk id="9" creationId="{0C6C202F-0B1F-73DB-EE34-92D1CF2AD4A4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2775720430" sldId="279"/>
            <ac:spMk id="10" creationId="{4E9E93AD-88BA-C483-B0C3-618FA6B11077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2775720430" sldId="279"/>
            <ac:spMk id="11" creationId="{7213EF8D-1220-E1B5-C07A-2579E4916422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2775720430" sldId="279"/>
            <ac:spMk id="12" creationId="{06E5ED0A-6363-C13E-E94E-FCD7A7D61866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2775720430" sldId="279"/>
            <ac:spMk id="13" creationId="{407A0265-A7D4-FAD9-979D-EAB189EFE29C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2775720430" sldId="279"/>
            <ac:spMk id="14" creationId="{C3510446-E19D-50C8-235B-557D9C8A3D39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2775720430" sldId="279"/>
            <ac:spMk id="17" creationId="{CB0D785A-2679-931F-044F-660A66B2E494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2775720430" sldId="279"/>
            <ac:spMk id="18" creationId="{D7BB88A3-77BC-B748-2FD2-30117D6BD70F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2775720430" sldId="279"/>
            <ac:spMk id="19" creationId="{5B587C91-781C-2C34-5F7A-3E1D46EDCE21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2775720430" sldId="279"/>
            <ac:spMk id="20" creationId="{7662D851-1943-DED4-AE13-AF9DEF202CD3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2775720430" sldId="279"/>
            <ac:spMk id="21" creationId="{C37851F0-8092-00FE-A5EB-09513942C1B4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2775720430" sldId="279"/>
            <ac:spMk id="34" creationId="{CC3F382E-9B05-FF76-066B-407D5475F017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2775720430" sldId="279"/>
            <ac:spMk id="35" creationId="{CDEFF4CF-89F1-2AC0-865D-80FEA5F0582B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2775720430" sldId="279"/>
            <ac:spMk id="38" creationId="{FAF01FE3-A7A8-880A-0C9A-9025E9A5C69C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2775720430" sldId="279"/>
            <ac:spMk id="39" creationId="{C61C092B-6960-0C83-E4D4-CCEB9D8316E8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2775720430" sldId="279"/>
            <ac:spMk id="41" creationId="{19B900E0-AFD0-A752-7C98-29922A945048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2775720430" sldId="279"/>
            <ac:spMk id="42" creationId="{81921564-28ED-3F96-0F1E-C34AD699D634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2775720430" sldId="279"/>
            <ac:spMk id="51" creationId="{AEDB69F5-2FA7-AAA1-1B3C-D64500F97E94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2775720430" sldId="279"/>
            <ac:spMk id="57" creationId="{56B37147-2B0E-0491-1B80-AB969CFC5499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2775720430" sldId="279"/>
            <ac:spMk id="60" creationId="{6AC3E3F0-94CE-A40C-0C50-562509101AA1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2775720430" sldId="279"/>
            <ac:spMk id="141" creationId="{F661D7F6-F134-1EA2-2290-BDE7F0037DC5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2775720430" sldId="279"/>
            <ac:spMk id="180" creationId="{6DD70771-68A7-4DDB-B38A-73AD7910D624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2775720430" sldId="279"/>
            <ac:spMk id="181" creationId="{993C7871-C00E-2DD1-AD4F-28C72220399A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2775720430" sldId="279"/>
            <ac:spMk id="182" creationId="{0A236676-42B3-FADE-841F-BB380E2481B1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2775720430" sldId="279"/>
            <ac:spMk id="183" creationId="{0647FBED-1374-453B-F591-B2CE8A44CF9E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2775720430" sldId="279"/>
            <ac:spMk id="184" creationId="{AF5BC32A-E4B6-9384-3139-2AA5D9ABD054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2775720430" sldId="279"/>
            <ac:spMk id="185" creationId="{02EB9181-E78B-ED52-2E42-1BD97C8F6C59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2775720430" sldId="279"/>
            <ac:spMk id="187" creationId="{721A3121-7644-8372-D1DC-662917CA22BB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2775720430" sldId="279"/>
            <ac:spMk id="188" creationId="{FFDB0F50-AF46-4EE8-054A-42CDCA1760D6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2775720430" sldId="279"/>
            <ac:spMk id="189" creationId="{DD976D68-8056-9B72-43C7-6CA89BD2ED33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2775720430" sldId="279"/>
            <ac:spMk id="190" creationId="{1BA6316D-72DD-53AD-0736-E2744DA7D827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2775720430" sldId="279"/>
            <ac:spMk id="193" creationId="{051193DB-39E0-8534-D7F6-755DCF404656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2775720430" sldId="279"/>
            <ac:spMk id="194" creationId="{75514798-A05E-4D60-78DA-8EFA354D1049}"/>
          </ac:spMkLst>
        </pc:spChg>
        <pc:grpChg chg="mod">
          <ac:chgData name="영우 손" userId="7f8d08d12355472b" providerId="LiveId" clId="{AD4A42F5-A12C-44A4-BD36-8AF30C768FB5}" dt="2024-03-07T01:52:51.695" v="1214"/>
          <ac:grpSpMkLst>
            <pc:docMk/>
            <pc:sldMk cId="2775720430" sldId="279"/>
            <ac:grpSpMk id="22" creationId="{546C23D2-2631-0702-6DCA-44863D6EDB57}"/>
          </ac:grpSpMkLst>
        </pc:grpChg>
        <pc:grpChg chg="mod">
          <ac:chgData name="영우 손" userId="7f8d08d12355472b" providerId="LiveId" clId="{AD4A42F5-A12C-44A4-BD36-8AF30C768FB5}" dt="2024-03-07T01:52:51.695" v="1214"/>
          <ac:grpSpMkLst>
            <pc:docMk/>
            <pc:sldMk cId="2775720430" sldId="279"/>
            <ac:grpSpMk id="48" creationId="{0FEC1F9F-2770-1E4F-1681-FEAE07044726}"/>
          </ac:grpSpMkLst>
        </pc:grpChg>
        <pc:grpChg chg="mod">
          <ac:chgData name="영우 손" userId="7f8d08d12355472b" providerId="LiveId" clId="{AD4A42F5-A12C-44A4-BD36-8AF30C768FB5}" dt="2024-03-07T01:52:51.695" v="1214"/>
          <ac:grpSpMkLst>
            <pc:docMk/>
            <pc:sldMk cId="2775720430" sldId="279"/>
            <ac:grpSpMk id="52" creationId="{5E4268C9-3F66-24F1-45F8-B34DEB95694C}"/>
          </ac:grpSpMkLst>
        </pc:grpChg>
        <pc:grpChg chg="mod">
          <ac:chgData name="영우 손" userId="7f8d08d12355472b" providerId="LiveId" clId="{AD4A42F5-A12C-44A4-BD36-8AF30C768FB5}" dt="2024-03-07T01:52:51.695" v="1214"/>
          <ac:grpSpMkLst>
            <pc:docMk/>
            <pc:sldMk cId="2775720430" sldId="279"/>
            <ac:grpSpMk id="292" creationId="{518B9683-6BBE-C8D6-1199-DA725857C0AB}"/>
          </ac:grpSpMkLst>
        </pc:grpChg>
        <pc:cxnChg chg="mod">
          <ac:chgData name="영우 손" userId="7f8d08d12355472b" providerId="LiveId" clId="{AD4A42F5-A12C-44A4-BD36-8AF30C768FB5}" dt="2024-03-07T01:52:51.695" v="1214"/>
          <ac:cxnSpMkLst>
            <pc:docMk/>
            <pc:sldMk cId="2775720430" sldId="279"/>
            <ac:cxnSpMk id="15" creationId="{89A54E6A-00B2-A746-73A9-D47DEBB7B359}"/>
          </ac:cxnSpMkLst>
        </pc:cxnChg>
        <pc:cxnChg chg="mod">
          <ac:chgData name="영우 손" userId="7f8d08d12355472b" providerId="LiveId" clId="{AD4A42F5-A12C-44A4-BD36-8AF30C768FB5}" dt="2024-03-07T01:52:51.695" v="1214"/>
          <ac:cxnSpMkLst>
            <pc:docMk/>
            <pc:sldMk cId="2775720430" sldId="279"/>
            <ac:cxnSpMk id="49" creationId="{6713DD61-352E-C8C0-70D5-9C0172994947}"/>
          </ac:cxnSpMkLst>
        </pc:cxnChg>
        <pc:cxnChg chg="mod">
          <ac:chgData name="영우 손" userId="7f8d08d12355472b" providerId="LiveId" clId="{AD4A42F5-A12C-44A4-BD36-8AF30C768FB5}" dt="2024-03-07T01:52:51.695" v="1214"/>
          <ac:cxnSpMkLst>
            <pc:docMk/>
            <pc:sldMk cId="2775720430" sldId="279"/>
            <ac:cxnSpMk id="50" creationId="{D8BABD5B-E4CF-FE69-605D-87E5C89A5B8B}"/>
          </ac:cxnSpMkLst>
        </pc:cxnChg>
        <pc:cxnChg chg="mod">
          <ac:chgData name="영우 손" userId="7f8d08d12355472b" providerId="LiveId" clId="{AD4A42F5-A12C-44A4-BD36-8AF30C768FB5}" dt="2024-03-07T01:52:51.695" v="1214"/>
          <ac:cxnSpMkLst>
            <pc:docMk/>
            <pc:sldMk cId="2775720430" sldId="279"/>
            <ac:cxnSpMk id="54" creationId="{B28BF263-586A-7D63-2FFA-0F8E0505E101}"/>
          </ac:cxnSpMkLst>
        </pc:cxnChg>
        <pc:cxnChg chg="mod">
          <ac:chgData name="영우 손" userId="7f8d08d12355472b" providerId="LiveId" clId="{AD4A42F5-A12C-44A4-BD36-8AF30C768FB5}" dt="2024-03-07T01:52:51.695" v="1214"/>
          <ac:cxnSpMkLst>
            <pc:docMk/>
            <pc:sldMk cId="2775720430" sldId="279"/>
            <ac:cxnSpMk id="56" creationId="{F0DED225-11C8-1497-02D5-FBA6C27E5385}"/>
          </ac:cxnSpMkLst>
        </pc:cxnChg>
        <pc:cxnChg chg="mod">
          <ac:chgData name="영우 손" userId="7f8d08d12355472b" providerId="LiveId" clId="{AD4A42F5-A12C-44A4-BD36-8AF30C768FB5}" dt="2024-03-07T01:52:51.695" v="1214"/>
          <ac:cxnSpMkLst>
            <pc:docMk/>
            <pc:sldMk cId="2775720430" sldId="279"/>
            <ac:cxnSpMk id="145" creationId="{03EBC3F4-A1A8-6DC0-591F-D3FEF17DD687}"/>
          </ac:cxnSpMkLst>
        </pc:cxnChg>
        <pc:cxnChg chg="mod">
          <ac:chgData name="영우 손" userId="7f8d08d12355472b" providerId="LiveId" clId="{AD4A42F5-A12C-44A4-BD36-8AF30C768FB5}" dt="2024-03-07T01:52:51.695" v="1214"/>
          <ac:cxnSpMkLst>
            <pc:docMk/>
            <pc:sldMk cId="2775720430" sldId="279"/>
            <ac:cxnSpMk id="195" creationId="{03E3447B-A0AE-5FE2-7303-A435A61F3983}"/>
          </ac:cxnSpMkLst>
        </pc:cxnChg>
        <pc:cxnChg chg="mod">
          <ac:chgData name="영우 손" userId="7f8d08d12355472b" providerId="LiveId" clId="{AD4A42F5-A12C-44A4-BD36-8AF30C768FB5}" dt="2024-03-07T01:52:51.695" v="1214"/>
          <ac:cxnSpMkLst>
            <pc:docMk/>
            <pc:sldMk cId="2775720430" sldId="279"/>
            <ac:cxnSpMk id="198" creationId="{F5A6FBEC-A343-5DDE-00A9-5D6D5E01396B}"/>
          </ac:cxnSpMkLst>
        </pc:cxnChg>
      </pc:sldChg>
      <pc:sldChg chg="addSp delSp modSp mod ord modNotes">
        <pc:chgData name="영우 손" userId="7f8d08d12355472b" providerId="LiveId" clId="{AD4A42F5-A12C-44A4-BD36-8AF30C768FB5}" dt="2024-03-07T05:04:15.983" v="1281" actId="688"/>
        <pc:sldMkLst>
          <pc:docMk/>
          <pc:sldMk cId="1426905705" sldId="280"/>
        </pc:sldMkLst>
        <pc:spChg chg="mod topLvl">
          <ac:chgData name="영우 손" userId="7f8d08d12355472b" providerId="LiveId" clId="{AD4A42F5-A12C-44A4-BD36-8AF30C768FB5}" dt="2024-03-07T01:52:51.695" v="1214"/>
          <ac:spMkLst>
            <pc:docMk/>
            <pc:sldMk cId="1426905705" sldId="280"/>
            <ac:spMk id="2" creationId="{B9AB99C0-5823-E976-1BC3-5D4E0A41018D}"/>
          </ac:spMkLst>
        </pc:spChg>
        <pc:spChg chg="mod topLvl">
          <ac:chgData name="영우 손" userId="7f8d08d12355472b" providerId="LiveId" clId="{AD4A42F5-A12C-44A4-BD36-8AF30C768FB5}" dt="2024-03-07T01:52:51.695" v="1214"/>
          <ac:spMkLst>
            <pc:docMk/>
            <pc:sldMk cId="1426905705" sldId="280"/>
            <ac:spMk id="3" creationId="{59E1BF2A-F1D8-AC27-7BA5-A20C8B34C638}"/>
          </ac:spMkLst>
        </pc:spChg>
        <pc:spChg chg="mod topLvl">
          <ac:chgData name="영우 손" userId="7f8d08d12355472b" providerId="LiveId" clId="{AD4A42F5-A12C-44A4-BD36-8AF30C768FB5}" dt="2024-03-07T01:52:51.695" v="1214"/>
          <ac:spMkLst>
            <pc:docMk/>
            <pc:sldMk cId="1426905705" sldId="280"/>
            <ac:spMk id="4" creationId="{6B4C0C9A-D277-12A2-FDB6-695EDD38C1D4}"/>
          </ac:spMkLst>
        </pc:spChg>
        <pc:spChg chg="mod topLvl">
          <ac:chgData name="영우 손" userId="7f8d08d12355472b" providerId="LiveId" clId="{AD4A42F5-A12C-44A4-BD36-8AF30C768FB5}" dt="2024-03-07T01:52:51.695" v="1214"/>
          <ac:spMkLst>
            <pc:docMk/>
            <pc:sldMk cId="1426905705" sldId="280"/>
            <ac:spMk id="5" creationId="{6ABF39BA-447D-2F10-068A-F31947A202CD}"/>
          </ac:spMkLst>
        </pc:spChg>
        <pc:spChg chg="mod topLvl">
          <ac:chgData name="영우 손" userId="7f8d08d12355472b" providerId="LiveId" clId="{AD4A42F5-A12C-44A4-BD36-8AF30C768FB5}" dt="2024-03-07T01:52:51.695" v="1214"/>
          <ac:spMkLst>
            <pc:docMk/>
            <pc:sldMk cId="1426905705" sldId="280"/>
            <ac:spMk id="6" creationId="{533D9976-E216-4D6A-0DA8-0029F9C27929}"/>
          </ac:spMkLst>
        </pc:spChg>
        <pc:spChg chg="mod topLvl">
          <ac:chgData name="영우 손" userId="7f8d08d12355472b" providerId="LiveId" clId="{AD4A42F5-A12C-44A4-BD36-8AF30C768FB5}" dt="2024-03-07T01:52:51.695" v="1214"/>
          <ac:spMkLst>
            <pc:docMk/>
            <pc:sldMk cId="1426905705" sldId="280"/>
            <ac:spMk id="7" creationId="{609FD4DA-26B2-08E1-F96D-8A2E738EC1FB}"/>
          </ac:spMkLst>
        </pc:spChg>
        <pc:spChg chg="mod topLvl">
          <ac:chgData name="영우 손" userId="7f8d08d12355472b" providerId="LiveId" clId="{AD4A42F5-A12C-44A4-BD36-8AF30C768FB5}" dt="2024-03-07T01:52:51.695" v="1214"/>
          <ac:spMkLst>
            <pc:docMk/>
            <pc:sldMk cId="1426905705" sldId="280"/>
            <ac:spMk id="9" creationId="{82F5944C-264D-9917-0ADF-6BEE965DF542}"/>
          </ac:spMkLst>
        </pc:spChg>
        <pc:spChg chg="mod topLvl">
          <ac:chgData name="영우 손" userId="7f8d08d12355472b" providerId="LiveId" clId="{AD4A42F5-A12C-44A4-BD36-8AF30C768FB5}" dt="2024-03-07T05:04:15.983" v="1281" actId="688"/>
          <ac:spMkLst>
            <pc:docMk/>
            <pc:sldMk cId="1426905705" sldId="280"/>
            <ac:spMk id="10" creationId="{5978C29D-1D71-C9EB-94A3-57AF6BEE5B73}"/>
          </ac:spMkLst>
        </pc:spChg>
        <pc:spChg chg="mod topLvl">
          <ac:chgData name="영우 손" userId="7f8d08d12355472b" providerId="LiveId" clId="{AD4A42F5-A12C-44A4-BD36-8AF30C768FB5}" dt="2024-03-07T05:04:15.983" v="1281" actId="688"/>
          <ac:spMkLst>
            <pc:docMk/>
            <pc:sldMk cId="1426905705" sldId="280"/>
            <ac:spMk id="11" creationId="{F4DC8AAA-ACE6-E132-BD02-9C1D721428B1}"/>
          </ac:spMkLst>
        </pc:spChg>
        <pc:spChg chg="mod topLvl">
          <ac:chgData name="영우 손" userId="7f8d08d12355472b" providerId="LiveId" clId="{AD4A42F5-A12C-44A4-BD36-8AF30C768FB5}" dt="2024-03-07T01:52:51.695" v="1214"/>
          <ac:spMkLst>
            <pc:docMk/>
            <pc:sldMk cId="1426905705" sldId="280"/>
            <ac:spMk id="12" creationId="{06F2D9BE-C3C4-DD29-EDDE-978B7414BC8F}"/>
          </ac:spMkLst>
        </pc:spChg>
        <pc:spChg chg="mod topLvl">
          <ac:chgData name="영우 손" userId="7f8d08d12355472b" providerId="LiveId" clId="{AD4A42F5-A12C-44A4-BD36-8AF30C768FB5}" dt="2024-03-07T01:52:51.695" v="1214"/>
          <ac:spMkLst>
            <pc:docMk/>
            <pc:sldMk cId="1426905705" sldId="280"/>
            <ac:spMk id="13" creationId="{6919FA03-F8EE-C0F0-2195-2ED266C2F5F9}"/>
          </ac:spMkLst>
        </pc:spChg>
        <pc:spChg chg="mod topLvl">
          <ac:chgData name="영우 손" userId="7f8d08d12355472b" providerId="LiveId" clId="{AD4A42F5-A12C-44A4-BD36-8AF30C768FB5}" dt="2024-03-07T01:52:51.695" v="1214"/>
          <ac:spMkLst>
            <pc:docMk/>
            <pc:sldMk cId="1426905705" sldId="280"/>
            <ac:spMk id="14" creationId="{438BF11A-9E7F-9815-8712-E74F2D1DAB5C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426905705" sldId="280"/>
            <ac:spMk id="16" creationId="{FDC1680C-E74C-53A6-3271-C7513A015D51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426905705" sldId="280"/>
            <ac:spMk id="17" creationId="{6465DE4A-6332-6A02-1BEF-895BAF472E87}"/>
          </ac:spMkLst>
        </pc:spChg>
        <pc:spChg chg="mod topLvl">
          <ac:chgData name="영우 손" userId="7f8d08d12355472b" providerId="LiveId" clId="{AD4A42F5-A12C-44A4-BD36-8AF30C768FB5}" dt="2024-03-07T01:52:51.695" v="1214"/>
          <ac:spMkLst>
            <pc:docMk/>
            <pc:sldMk cId="1426905705" sldId="280"/>
            <ac:spMk id="18" creationId="{8AE39A1F-EFFD-9423-EE1F-F1617564BB78}"/>
          </ac:spMkLst>
        </pc:spChg>
        <pc:spChg chg="mod topLvl">
          <ac:chgData name="영우 손" userId="7f8d08d12355472b" providerId="LiveId" clId="{AD4A42F5-A12C-44A4-BD36-8AF30C768FB5}" dt="2024-03-07T01:52:51.695" v="1214"/>
          <ac:spMkLst>
            <pc:docMk/>
            <pc:sldMk cId="1426905705" sldId="280"/>
            <ac:spMk id="19" creationId="{AB5B6054-C154-D6FF-090C-F92BBB18672D}"/>
          </ac:spMkLst>
        </pc:spChg>
        <pc:spChg chg="mod topLvl">
          <ac:chgData name="영우 손" userId="7f8d08d12355472b" providerId="LiveId" clId="{AD4A42F5-A12C-44A4-BD36-8AF30C768FB5}" dt="2024-03-07T01:52:51.695" v="1214"/>
          <ac:spMkLst>
            <pc:docMk/>
            <pc:sldMk cId="1426905705" sldId="280"/>
            <ac:spMk id="20" creationId="{B535915F-5599-E7BD-F3D7-5F7AD73603E2}"/>
          </ac:spMkLst>
        </pc:spChg>
        <pc:spChg chg="mod topLvl">
          <ac:chgData name="영우 손" userId="7f8d08d12355472b" providerId="LiveId" clId="{AD4A42F5-A12C-44A4-BD36-8AF30C768FB5}" dt="2024-03-07T01:52:51.695" v="1214"/>
          <ac:spMkLst>
            <pc:docMk/>
            <pc:sldMk cId="1426905705" sldId="280"/>
            <ac:spMk id="21" creationId="{D15DA84D-B44A-1A0D-3549-A34F1CA8B5E2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426905705" sldId="280"/>
            <ac:spMk id="22" creationId="{A6C087FC-10E7-EF93-DAF5-E58D5C19CFA2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426905705" sldId="280"/>
            <ac:spMk id="24" creationId="{E888F701-4133-89C3-F403-0D32724132C1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426905705" sldId="280"/>
            <ac:spMk id="25" creationId="{68775366-D9BF-6E38-DD22-3B50A1D399CC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426905705" sldId="280"/>
            <ac:spMk id="26" creationId="{789AA859-EAC1-8353-6247-E672E08B7C8F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426905705" sldId="280"/>
            <ac:spMk id="27" creationId="{B8615E98-78B9-7800-CF50-6D3B4BB113FD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426905705" sldId="280"/>
            <ac:spMk id="28" creationId="{94FB33B1-4522-0B06-E1C8-ED72DA3D4D71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426905705" sldId="280"/>
            <ac:spMk id="29" creationId="{D0B5D733-469E-8AE8-6234-26B4D70DA8AD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426905705" sldId="280"/>
            <ac:spMk id="30" creationId="{686824DB-B494-EC10-03CA-43A6FB6E52D5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426905705" sldId="280"/>
            <ac:spMk id="31" creationId="{D446D5AE-9747-9F86-F8C0-A462EC1F7E7B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426905705" sldId="280"/>
            <ac:spMk id="32" creationId="{0D8CE697-1B6B-E2B3-3909-BADB2696CC57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426905705" sldId="280"/>
            <ac:spMk id="33" creationId="{F06D269C-5A9D-1B5B-CBE3-43B75D54ACEC}"/>
          </ac:spMkLst>
        </pc:spChg>
        <pc:spChg chg="mod topLvl">
          <ac:chgData name="영우 손" userId="7f8d08d12355472b" providerId="LiveId" clId="{AD4A42F5-A12C-44A4-BD36-8AF30C768FB5}" dt="2024-03-07T01:52:51.695" v="1214"/>
          <ac:spMkLst>
            <pc:docMk/>
            <pc:sldMk cId="1426905705" sldId="280"/>
            <ac:spMk id="34" creationId="{C421E488-B3E7-EFFA-520A-7CE2F9BB9340}"/>
          </ac:spMkLst>
        </pc:spChg>
        <pc:spChg chg="mod topLvl">
          <ac:chgData name="영우 손" userId="7f8d08d12355472b" providerId="LiveId" clId="{AD4A42F5-A12C-44A4-BD36-8AF30C768FB5}" dt="2024-03-07T01:52:51.695" v="1214"/>
          <ac:spMkLst>
            <pc:docMk/>
            <pc:sldMk cId="1426905705" sldId="280"/>
            <ac:spMk id="35" creationId="{6806B8C8-D924-FA15-555A-68DE831DDD4D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426905705" sldId="280"/>
            <ac:spMk id="36" creationId="{D04EBC01-CE0C-E566-C083-A4FB0A903243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426905705" sldId="280"/>
            <ac:spMk id="37" creationId="{694DEC3B-495C-7935-B5F0-22CDCF867A1B}"/>
          </ac:spMkLst>
        </pc:spChg>
        <pc:spChg chg="mod topLvl">
          <ac:chgData name="영우 손" userId="7f8d08d12355472b" providerId="LiveId" clId="{AD4A42F5-A12C-44A4-BD36-8AF30C768FB5}" dt="2024-03-07T01:52:51.695" v="1214"/>
          <ac:spMkLst>
            <pc:docMk/>
            <pc:sldMk cId="1426905705" sldId="280"/>
            <ac:spMk id="38" creationId="{1B12A89E-D4EF-F5B5-8FFD-9EA0EEBB53B8}"/>
          </ac:spMkLst>
        </pc:spChg>
        <pc:spChg chg="mod topLvl">
          <ac:chgData name="영우 손" userId="7f8d08d12355472b" providerId="LiveId" clId="{AD4A42F5-A12C-44A4-BD36-8AF30C768FB5}" dt="2024-03-07T01:52:51.695" v="1214"/>
          <ac:spMkLst>
            <pc:docMk/>
            <pc:sldMk cId="1426905705" sldId="280"/>
            <ac:spMk id="39" creationId="{14BF487F-C74F-4B1D-77D3-6DA6E8837358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426905705" sldId="280"/>
            <ac:spMk id="40" creationId="{52B6C80B-94C6-F67A-C985-72625AF58515}"/>
          </ac:spMkLst>
        </pc:spChg>
        <pc:spChg chg="mod topLvl">
          <ac:chgData name="영우 손" userId="7f8d08d12355472b" providerId="LiveId" clId="{AD4A42F5-A12C-44A4-BD36-8AF30C768FB5}" dt="2024-03-07T01:52:51.695" v="1214"/>
          <ac:spMkLst>
            <pc:docMk/>
            <pc:sldMk cId="1426905705" sldId="280"/>
            <ac:spMk id="41" creationId="{6E076437-5DF7-2342-425A-CDECC1B22D3C}"/>
          </ac:spMkLst>
        </pc:spChg>
        <pc:spChg chg="mod topLvl">
          <ac:chgData name="영우 손" userId="7f8d08d12355472b" providerId="LiveId" clId="{AD4A42F5-A12C-44A4-BD36-8AF30C768FB5}" dt="2024-03-07T01:52:51.695" v="1214"/>
          <ac:spMkLst>
            <pc:docMk/>
            <pc:sldMk cId="1426905705" sldId="280"/>
            <ac:spMk id="42" creationId="{8D43B1E8-0380-D38D-6729-4E29C8457004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426905705" sldId="280"/>
            <ac:spMk id="44" creationId="{843DCED9-C66F-09A2-60A5-02F4603E112D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426905705" sldId="280"/>
            <ac:spMk id="45" creationId="{08376D49-C0C6-DF2F-9178-239F07D21A08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426905705" sldId="280"/>
            <ac:spMk id="46" creationId="{208871F3-523C-A617-45C5-F351D5E2816C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426905705" sldId="280"/>
            <ac:spMk id="47" creationId="{6C3660F9-6682-82E3-B034-8644FC2EA59A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426905705" sldId="280"/>
            <ac:spMk id="51" creationId="{2159AB5D-78BB-3866-493F-0BAE734A9734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426905705" sldId="280"/>
            <ac:spMk id="53" creationId="{A4CB188D-0B3B-7986-39BB-9DD798978E40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426905705" sldId="280"/>
            <ac:spMk id="55" creationId="{A05A619A-EE7C-EF77-F787-82E9BD19EEBD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426905705" sldId="280"/>
            <ac:spMk id="57" creationId="{A5C40FC3-6EE9-5AFD-C469-AFE8DB8E59EE}"/>
          </ac:spMkLst>
        </pc:spChg>
        <pc:spChg chg="mod topLvl">
          <ac:chgData name="영우 손" userId="7f8d08d12355472b" providerId="LiveId" clId="{AD4A42F5-A12C-44A4-BD36-8AF30C768FB5}" dt="2024-03-07T01:52:51.695" v="1214"/>
          <ac:spMkLst>
            <pc:docMk/>
            <pc:sldMk cId="1426905705" sldId="280"/>
            <ac:spMk id="60" creationId="{0E8AECB5-C264-21A5-0922-74FE5110423D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426905705" sldId="280"/>
            <ac:spMk id="61" creationId="{D7B9CCA0-C552-E92C-86AE-420AED375918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426905705" sldId="280"/>
            <ac:spMk id="63" creationId="{B94766B7-970A-CAF9-25BF-7A15FF4E1C96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426905705" sldId="280"/>
            <ac:spMk id="129" creationId="{7F81CF91-07CC-601E-3AC2-9F428C3FAE46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426905705" sldId="280"/>
            <ac:spMk id="130" creationId="{4B79391D-42E2-9C26-E6E9-BB1331804545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426905705" sldId="280"/>
            <ac:spMk id="134" creationId="{4445A678-2FF1-35BA-9A92-EE64C4BC7A2B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426905705" sldId="280"/>
            <ac:spMk id="137" creationId="{133BF568-D0FC-4BFF-D6B2-A2F983A111AD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426905705" sldId="280"/>
            <ac:spMk id="138" creationId="{0A5EE68C-A40B-EFAA-9752-9E45DAFE0807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426905705" sldId="280"/>
            <ac:spMk id="139" creationId="{D7B75268-C264-D5DA-17A9-A43CB46CCAD3}"/>
          </ac:spMkLst>
        </pc:spChg>
        <pc:spChg chg="mod topLvl">
          <ac:chgData name="영우 손" userId="7f8d08d12355472b" providerId="LiveId" clId="{AD4A42F5-A12C-44A4-BD36-8AF30C768FB5}" dt="2024-03-07T01:52:51.695" v="1214"/>
          <ac:spMkLst>
            <pc:docMk/>
            <pc:sldMk cId="1426905705" sldId="280"/>
            <ac:spMk id="141" creationId="{131C639E-0831-9F89-44FE-9448A85E0983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426905705" sldId="280"/>
            <ac:spMk id="146" creationId="{559DFA84-956E-5F74-0E79-7BEF0D21CDB4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426905705" sldId="280"/>
            <ac:spMk id="147" creationId="{29E36CCC-2D3B-9850-9872-4ED04BE7C593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426905705" sldId="280"/>
            <ac:spMk id="148" creationId="{9E11AEBD-9566-DE53-75AF-24E5229F3CE5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426905705" sldId="280"/>
            <ac:spMk id="151" creationId="{1B82DAFA-D83B-2F60-9828-7997854A2BA1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426905705" sldId="280"/>
            <ac:spMk id="152" creationId="{8F992928-7916-11EC-79A7-D1EF93E2772C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426905705" sldId="280"/>
            <ac:spMk id="153" creationId="{37AE7974-AEBB-6E89-D2A6-485CFEFCC59B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426905705" sldId="280"/>
            <ac:spMk id="154" creationId="{1864A20B-3746-2FBC-44B4-E2A624FF23D0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426905705" sldId="280"/>
            <ac:spMk id="155" creationId="{9147937D-1AF7-5690-9714-9E2C67FD4A6D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426905705" sldId="280"/>
            <ac:spMk id="156" creationId="{31EBA5C7-8486-7A62-4152-C791E78FB68B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426905705" sldId="280"/>
            <ac:spMk id="157" creationId="{3AAFFFFB-E17D-13BF-71C1-E3310ABCC841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426905705" sldId="280"/>
            <ac:spMk id="160" creationId="{077CC903-1104-C392-1FAC-3DC17A6A7EAA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426905705" sldId="280"/>
            <ac:spMk id="161" creationId="{2662D095-312D-D57A-7E34-AA58F5151B49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426905705" sldId="280"/>
            <ac:spMk id="162" creationId="{6ED00C0B-48E1-FE96-D06A-AC96E26E047E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426905705" sldId="280"/>
            <ac:spMk id="163" creationId="{C830891D-8C6F-B58D-6B0D-523DE2203FAB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426905705" sldId="280"/>
            <ac:spMk id="180" creationId="{DA051746-AF7D-CA3C-87E3-981571933166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426905705" sldId="280"/>
            <ac:spMk id="181" creationId="{1153BD92-4B02-8DE0-C481-FE811C473350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426905705" sldId="280"/>
            <ac:spMk id="182" creationId="{0812F557-AEAB-E52C-742A-0F10FC2B49F1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426905705" sldId="280"/>
            <ac:spMk id="183" creationId="{B8D0B45F-CAC5-DE43-9B16-B97FF1761C02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426905705" sldId="280"/>
            <ac:spMk id="184" creationId="{8623B2DF-A696-2B2F-82C7-6233ADF4F540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426905705" sldId="280"/>
            <ac:spMk id="185" creationId="{07F6E831-E992-5366-8F17-E0B003FB313D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426905705" sldId="280"/>
            <ac:spMk id="187" creationId="{D78DED48-9A9E-C84D-BBDC-50163BB788FD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426905705" sldId="280"/>
            <ac:spMk id="188" creationId="{C840BD39-D5C4-17EB-E289-04360478CD99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426905705" sldId="280"/>
            <ac:spMk id="189" creationId="{5521E2AB-1EFC-30C9-6B96-95291B1CDE3F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426905705" sldId="280"/>
            <ac:spMk id="190" creationId="{E854142B-C515-7F24-35DC-3502A64F95BE}"/>
          </ac:spMkLst>
        </pc:spChg>
        <pc:spChg chg="mod topLvl">
          <ac:chgData name="영우 손" userId="7f8d08d12355472b" providerId="LiveId" clId="{AD4A42F5-A12C-44A4-BD36-8AF30C768FB5}" dt="2024-03-07T01:52:51.695" v="1214"/>
          <ac:spMkLst>
            <pc:docMk/>
            <pc:sldMk cId="1426905705" sldId="280"/>
            <ac:spMk id="193" creationId="{1DBA376F-CF6E-CA46-7FD3-D13369D61742}"/>
          </ac:spMkLst>
        </pc:spChg>
        <pc:spChg chg="mod topLvl">
          <ac:chgData name="영우 손" userId="7f8d08d12355472b" providerId="LiveId" clId="{AD4A42F5-A12C-44A4-BD36-8AF30C768FB5}" dt="2024-03-07T01:52:51.695" v="1214"/>
          <ac:spMkLst>
            <pc:docMk/>
            <pc:sldMk cId="1426905705" sldId="280"/>
            <ac:spMk id="194" creationId="{91382D59-9D2A-966F-4A61-0F98EC11BC0C}"/>
          </ac:spMkLst>
        </pc:spChg>
        <pc:grpChg chg="mod">
          <ac:chgData name="영우 손" userId="7f8d08d12355472b" providerId="LiveId" clId="{AD4A42F5-A12C-44A4-BD36-8AF30C768FB5}" dt="2024-03-07T01:52:51.695" v="1214"/>
          <ac:grpSpMkLst>
            <pc:docMk/>
            <pc:sldMk cId="1426905705" sldId="280"/>
            <ac:grpSpMk id="8" creationId="{492E2176-9463-4265-F75B-243610B56CA0}"/>
          </ac:grpSpMkLst>
        </pc:grpChg>
        <pc:grpChg chg="mod topLvl">
          <ac:chgData name="영우 손" userId="7f8d08d12355472b" providerId="LiveId" clId="{AD4A42F5-A12C-44A4-BD36-8AF30C768FB5}" dt="2024-03-07T01:52:51.695" v="1214"/>
          <ac:grpSpMkLst>
            <pc:docMk/>
            <pc:sldMk cId="1426905705" sldId="280"/>
            <ac:grpSpMk id="48" creationId="{5CA670F1-6D94-644F-5E8B-5B678D20F345}"/>
          </ac:grpSpMkLst>
        </pc:grpChg>
        <pc:grpChg chg="mod topLvl">
          <ac:chgData name="영우 손" userId="7f8d08d12355472b" providerId="LiveId" clId="{AD4A42F5-A12C-44A4-BD36-8AF30C768FB5}" dt="2024-03-07T01:52:51.695" v="1214"/>
          <ac:grpSpMkLst>
            <pc:docMk/>
            <pc:sldMk cId="1426905705" sldId="280"/>
            <ac:grpSpMk id="52" creationId="{56B5F6E7-6A6A-BF1A-6D40-F5F233510AB2}"/>
          </ac:grpSpMkLst>
        </pc:grpChg>
        <pc:grpChg chg="mod">
          <ac:chgData name="영우 손" userId="7f8d08d12355472b" providerId="LiveId" clId="{AD4A42F5-A12C-44A4-BD36-8AF30C768FB5}" dt="2024-03-07T01:52:51.695" v="1214"/>
          <ac:grpSpMkLst>
            <pc:docMk/>
            <pc:sldMk cId="1426905705" sldId="280"/>
            <ac:grpSpMk id="58" creationId="{9915B4E5-D065-BC3A-B3DE-54A561EBBF24}"/>
          </ac:grpSpMkLst>
        </pc:grpChg>
        <pc:grpChg chg="add del mod">
          <ac:chgData name="영우 손" userId="7f8d08d12355472b" providerId="LiveId" clId="{AD4A42F5-A12C-44A4-BD36-8AF30C768FB5}" dt="2024-03-07T05:04:09.593" v="1279" actId="165"/>
          <ac:grpSpMkLst>
            <pc:docMk/>
            <pc:sldMk cId="1426905705" sldId="280"/>
            <ac:grpSpMk id="62" creationId="{070BB20E-1606-7CAE-E16A-FA729750E746}"/>
          </ac:grpSpMkLst>
        </pc:grpChg>
        <pc:grpChg chg="del">
          <ac:chgData name="영우 손" userId="7f8d08d12355472b" providerId="LiveId" clId="{AD4A42F5-A12C-44A4-BD36-8AF30C768FB5}" dt="2024-03-06T17:56:49.253" v="932" actId="165"/>
          <ac:grpSpMkLst>
            <pc:docMk/>
            <pc:sldMk cId="1426905705" sldId="280"/>
            <ac:grpSpMk id="62" creationId="{A8498DCB-E718-4695-723E-C835F6E322AD}"/>
          </ac:grpSpMkLst>
        </pc:grpChg>
        <pc:grpChg chg="mod">
          <ac:chgData name="영우 손" userId="7f8d08d12355472b" providerId="LiveId" clId="{AD4A42F5-A12C-44A4-BD36-8AF30C768FB5}" dt="2024-03-07T01:52:51.695" v="1214"/>
          <ac:grpSpMkLst>
            <pc:docMk/>
            <pc:sldMk cId="1426905705" sldId="280"/>
            <ac:grpSpMk id="128" creationId="{FD6BD9E5-8516-24E9-A7F2-363611503ACE}"/>
          </ac:grpSpMkLst>
        </pc:grpChg>
        <pc:grpChg chg="add mod">
          <ac:chgData name="영우 손" userId="7f8d08d12355472b" providerId="LiveId" clId="{AD4A42F5-A12C-44A4-BD36-8AF30C768FB5}" dt="2024-03-07T01:52:51.695" v="1214"/>
          <ac:grpSpMkLst>
            <pc:docMk/>
            <pc:sldMk cId="1426905705" sldId="280"/>
            <ac:grpSpMk id="140" creationId="{660D4704-6746-03C0-6B38-64B15A36C675}"/>
          </ac:grpSpMkLst>
        </pc:grpChg>
        <pc:grpChg chg="mod">
          <ac:chgData name="영우 손" userId="7f8d08d12355472b" providerId="LiveId" clId="{AD4A42F5-A12C-44A4-BD36-8AF30C768FB5}" dt="2024-03-07T01:52:51.695" v="1214"/>
          <ac:grpSpMkLst>
            <pc:docMk/>
            <pc:sldMk cId="1426905705" sldId="280"/>
            <ac:grpSpMk id="142" creationId="{01D575D0-1ADF-CDAA-90A7-B25F39A2C321}"/>
          </ac:grpSpMkLst>
        </pc:grpChg>
        <pc:grpChg chg="mod">
          <ac:chgData name="영우 손" userId="7f8d08d12355472b" providerId="LiveId" clId="{AD4A42F5-A12C-44A4-BD36-8AF30C768FB5}" dt="2024-03-07T01:52:51.695" v="1214"/>
          <ac:grpSpMkLst>
            <pc:docMk/>
            <pc:sldMk cId="1426905705" sldId="280"/>
            <ac:grpSpMk id="143" creationId="{AA77B160-1FE3-FF9B-7B14-F7572ED8FC22}"/>
          </ac:grpSpMkLst>
        </pc:grpChg>
        <pc:grpChg chg="mod">
          <ac:chgData name="영우 손" userId="7f8d08d12355472b" providerId="LiveId" clId="{AD4A42F5-A12C-44A4-BD36-8AF30C768FB5}" dt="2024-03-07T01:52:51.695" v="1214"/>
          <ac:grpSpMkLst>
            <pc:docMk/>
            <pc:sldMk cId="1426905705" sldId="280"/>
            <ac:grpSpMk id="149" creationId="{25FC0698-C878-04A2-6932-3D8A9D38626F}"/>
          </ac:grpSpMkLst>
        </pc:grpChg>
        <pc:grpChg chg="mod">
          <ac:chgData name="영우 손" userId="7f8d08d12355472b" providerId="LiveId" clId="{AD4A42F5-A12C-44A4-BD36-8AF30C768FB5}" dt="2024-03-07T01:52:51.695" v="1214"/>
          <ac:grpSpMkLst>
            <pc:docMk/>
            <pc:sldMk cId="1426905705" sldId="280"/>
            <ac:grpSpMk id="150" creationId="{C353DDD2-AB83-726B-123F-55E049EE899D}"/>
          </ac:grpSpMkLst>
        </pc:grpChg>
        <pc:grpChg chg="mod">
          <ac:chgData name="영우 손" userId="7f8d08d12355472b" providerId="LiveId" clId="{AD4A42F5-A12C-44A4-BD36-8AF30C768FB5}" dt="2024-03-07T01:52:51.695" v="1214"/>
          <ac:grpSpMkLst>
            <pc:docMk/>
            <pc:sldMk cId="1426905705" sldId="280"/>
            <ac:grpSpMk id="158" creationId="{7961EECF-FBEA-D59E-512D-A8016D2DA8D8}"/>
          </ac:grpSpMkLst>
        </pc:grpChg>
        <pc:grpChg chg="mod">
          <ac:chgData name="영우 손" userId="7f8d08d12355472b" providerId="LiveId" clId="{AD4A42F5-A12C-44A4-BD36-8AF30C768FB5}" dt="2024-03-07T01:52:51.695" v="1214"/>
          <ac:grpSpMkLst>
            <pc:docMk/>
            <pc:sldMk cId="1426905705" sldId="280"/>
            <ac:grpSpMk id="159" creationId="{6B4705E0-7F77-C43C-B7FB-E70E34FE71B2}"/>
          </ac:grpSpMkLst>
        </pc:grpChg>
        <pc:grpChg chg="mod">
          <ac:chgData name="영우 손" userId="7f8d08d12355472b" providerId="LiveId" clId="{AD4A42F5-A12C-44A4-BD36-8AF30C768FB5}" dt="2024-03-07T01:52:51.695" v="1214"/>
          <ac:grpSpMkLst>
            <pc:docMk/>
            <pc:sldMk cId="1426905705" sldId="280"/>
            <ac:grpSpMk id="292" creationId="{847F446C-4045-6EE6-F431-75D71E997F46}"/>
          </ac:grpSpMkLst>
        </pc:grpChg>
        <pc:cxnChg chg="mod topLvl">
          <ac:chgData name="영우 손" userId="7f8d08d12355472b" providerId="LiveId" clId="{AD4A42F5-A12C-44A4-BD36-8AF30C768FB5}" dt="2024-03-07T01:52:51.695" v="1214"/>
          <ac:cxnSpMkLst>
            <pc:docMk/>
            <pc:sldMk cId="1426905705" sldId="280"/>
            <ac:cxnSpMk id="15" creationId="{6B712466-5E1F-B5F8-4698-22C7BDD7E1B6}"/>
          </ac:cxnSpMkLst>
        </pc:cxnChg>
        <pc:cxnChg chg="mod">
          <ac:chgData name="영우 손" userId="7f8d08d12355472b" providerId="LiveId" clId="{AD4A42F5-A12C-44A4-BD36-8AF30C768FB5}" dt="2024-03-07T01:52:51.695" v="1214"/>
          <ac:cxnSpMkLst>
            <pc:docMk/>
            <pc:sldMk cId="1426905705" sldId="280"/>
            <ac:cxnSpMk id="23" creationId="{B320CDB4-1F35-23F7-5DA5-3DFD1D893DE4}"/>
          </ac:cxnSpMkLst>
        </pc:cxnChg>
        <pc:cxnChg chg="mod">
          <ac:chgData name="영우 손" userId="7f8d08d12355472b" providerId="LiveId" clId="{AD4A42F5-A12C-44A4-BD36-8AF30C768FB5}" dt="2024-03-07T01:52:51.695" v="1214"/>
          <ac:cxnSpMkLst>
            <pc:docMk/>
            <pc:sldMk cId="1426905705" sldId="280"/>
            <ac:cxnSpMk id="43" creationId="{E3CDE2EF-708E-1EFF-DF45-5481BBD2F5F2}"/>
          </ac:cxnSpMkLst>
        </pc:cxnChg>
        <pc:cxnChg chg="mod">
          <ac:chgData name="영우 손" userId="7f8d08d12355472b" providerId="LiveId" clId="{AD4A42F5-A12C-44A4-BD36-8AF30C768FB5}" dt="2024-03-07T01:52:51.695" v="1214"/>
          <ac:cxnSpMkLst>
            <pc:docMk/>
            <pc:sldMk cId="1426905705" sldId="280"/>
            <ac:cxnSpMk id="49" creationId="{584DB5D5-04C4-402B-B733-7E36AB48D8CE}"/>
          </ac:cxnSpMkLst>
        </pc:cxnChg>
        <pc:cxnChg chg="mod">
          <ac:chgData name="영우 손" userId="7f8d08d12355472b" providerId="LiveId" clId="{AD4A42F5-A12C-44A4-BD36-8AF30C768FB5}" dt="2024-03-07T01:52:51.695" v="1214"/>
          <ac:cxnSpMkLst>
            <pc:docMk/>
            <pc:sldMk cId="1426905705" sldId="280"/>
            <ac:cxnSpMk id="50" creationId="{0B30AD57-1F9F-E34A-C58E-D11E10D86027}"/>
          </ac:cxnSpMkLst>
        </pc:cxnChg>
        <pc:cxnChg chg="mod">
          <ac:chgData name="영우 손" userId="7f8d08d12355472b" providerId="LiveId" clId="{AD4A42F5-A12C-44A4-BD36-8AF30C768FB5}" dt="2024-03-07T01:52:51.695" v="1214"/>
          <ac:cxnSpMkLst>
            <pc:docMk/>
            <pc:sldMk cId="1426905705" sldId="280"/>
            <ac:cxnSpMk id="54" creationId="{73B0191A-4676-D275-2858-527E112C3852}"/>
          </ac:cxnSpMkLst>
        </pc:cxnChg>
        <pc:cxnChg chg="mod">
          <ac:chgData name="영우 손" userId="7f8d08d12355472b" providerId="LiveId" clId="{AD4A42F5-A12C-44A4-BD36-8AF30C768FB5}" dt="2024-03-07T01:52:51.695" v="1214"/>
          <ac:cxnSpMkLst>
            <pc:docMk/>
            <pc:sldMk cId="1426905705" sldId="280"/>
            <ac:cxnSpMk id="56" creationId="{0787C902-28DB-97A8-8089-7280BD84B85B}"/>
          </ac:cxnSpMkLst>
        </pc:cxnChg>
        <pc:cxnChg chg="mod">
          <ac:chgData name="영우 손" userId="7f8d08d12355472b" providerId="LiveId" clId="{AD4A42F5-A12C-44A4-BD36-8AF30C768FB5}" dt="2024-03-07T01:52:51.695" v="1214"/>
          <ac:cxnSpMkLst>
            <pc:docMk/>
            <pc:sldMk cId="1426905705" sldId="280"/>
            <ac:cxnSpMk id="59" creationId="{494206EB-6203-9CCF-2663-043B95199030}"/>
          </ac:cxnSpMkLst>
        </pc:cxnChg>
        <pc:cxnChg chg="mod">
          <ac:chgData name="영우 손" userId="7f8d08d12355472b" providerId="LiveId" clId="{AD4A42F5-A12C-44A4-BD36-8AF30C768FB5}" dt="2024-03-07T01:52:51.695" v="1214"/>
          <ac:cxnSpMkLst>
            <pc:docMk/>
            <pc:sldMk cId="1426905705" sldId="280"/>
            <ac:cxnSpMk id="131" creationId="{7D860347-03B2-7A37-DCC2-9D936D796CF9}"/>
          </ac:cxnSpMkLst>
        </pc:cxnChg>
        <pc:cxnChg chg="mod">
          <ac:chgData name="영우 손" userId="7f8d08d12355472b" providerId="LiveId" clId="{AD4A42F5-A12C-44A4-BD36-8AF30C768FB5}" dt="2024-03-07T01:52:51.695" v="1214"/>
          <ac:cxnSpMkLst>
            <pc:docMk/>
            <pc:sldMk cId="1426905705" sldId="280"/>
            <ac:cxnSpMk id="132" creationId="{72FE0580-AAA1-6F44-3877-0181469F2746}"/>
          </ac:cxnSpMkLst>
        </pc:cxnChg>
        <pc:cxnChg chg="mod">
          <ac:chgData name="영우 손" userId="7f8d08d12355472b" providerId="LiveId" clId="{AD4A42F5-A12C-44A4-BD36-8AF30C768FB5}" dt="2024-03-07T01:52:51.695" v="1214"/>
          <ac:cxnSpMkLst>
            <pc:docMk/>
            <pc:sldMk cId="1426905705" sldId="280"/>
            <ac:cxnSpMk id="133" creationId="{B6C303F2-3E86-1DA1-85C8-E2D42E757E3F}"/>
          </ac:cxnSpMkLst>
        </pc:cxnChg>
        <pc:cxnChg chg="mod">
          <ac:chgData name="영우 손" userId="7f8d08d12355472b" providerId="LiveId" clId="{AD4A42F5-A12C-44A4-BD36-8AF30C768FB5}" dt="2024-03-07T01:52:51.695" v="1214"/>
          <ac:cxnSpMkLst>
            <pc:docMk/>
            <pc:sldMk cId="1426905705" sldId="280"/>
            <ac:cxnSpMk id="135" creationId="{FB757927-F9A1-366D-165F-5A6C97C4F278}"/>
          </ac:cxnSpMkLst>
        </pc:cxnChg>
        <pc:cxnChg chg="mod">
          <ac:chgData name="영우 손" userId="7f8d08d12355472b" providerId="LiveId" clId="{AD4A42F5-A12C-44A4-BD36-8AF30C768FB5}" dt="2024-03-07T01:52:51.695" v="1214"/>
          <ac:cxnSpMkLst>
            <pc:docMk/>
            <pc:sldMk cId="1426905705" sldId="280"/>
            <ac:cxnSpMk id="136" creationId="{6BC80450-568B-2A3C-13AF-0F3D29F9FE47}"/>
          </ac:cxnSpMkLst>
        </pc:cxnChg>
        <pc:cxnChg chg="mod">
          <ac:chgData name="영우 손" userId="7f8d08d12355472b" providerId="LiveId" clId="{AD4A42F5-A12C-44A4-BD36-8AF30C768FB5}" dt="2024-03-07T01:52:51.695" v="1214"/>
          <ac:cxnSpMkLst>
            <pc:docMk/>
            <pc:sldMk cId="1426905705" sldId="280"/>
            <ac:cxnSpMk id="144" creationId="{3D2C8C4D-E981-7411-8565-954D1226A8BF}"/>
          </ac:cxnSpMkLst>
        </pc:cxnChg>
        <pc:cxnChg chg="mod topLvl">
          <ac:chgData name="영우 손" userId="7f8d08d12355472b" providerId="LiveId" clId="{AD4A42F5-A12C-44A4-BD36-8AF30C768FB5}" dt="2024-03-07T01:52:51.695" v="1214"/>
          <ac:cxnSpMkLst>
            <pc:docMk/>
            <pc:sldMk cId="1426905705" sldId="280"/>
            <ac:cxnSpMk id="145" creationId="{C02968BF-DF56-EDDA-7D47-B36541095635}"/>
          </ac:cxnSpMkLst>
        </pc:cxnChg>
        <pc:cxnChg chg="mod topLvl">
          <ac:chgData name="영우 손" userId="7f8d08d12355472b" providerId="LiveId" clId="{AD4A42F5-A12C-44A4-BD36-8AF30C768FB5}" dt="2024-03-07T01:52:51.695" v="1214"/>
          <ac:cxnSpMkLst>
            <pc:docMk/>
            <pc:sldMk cId="1426905705" sldId="280"/>
            <ac:cxnSpMk id="195" creationId="{4940F6BA-FB6D-2D4D-F3A6-6859AC7F226F}"/>
          </ac:cxnSpMkLst>
        </pc:cxnChg>
        <pc:cxnChg chg="mod topLvl">
          <ac:chgData name="영우 손" userId="7f8d08d12355472b" providerId="LiveId" clId="{AD4A42F5-A12C-44A4-BD36-8AF30C768FB5}" dt="2024-03-07T01:52:51.695" v="1214"/>
          <ac:cxnSpMkLst>
            <pc:docMk/>
            <pc:sldMk cId="1426905705" sldId="280"/>
            <ac:cxnSpMk id="198" creationId="{736E8AE3-BE07-A516-DFF4-FA8360324B10}"/>
          </ac:cxnSpMkLst>
        </pc:cxnChg>
      </pc:sldChg>
      <pc:sldChg chg="addSp delSp modSp add mod modNotes">
        <pc:chgData name="영우 손" userId="7f8d08d12355472b" providerId="LiveId" clId="{AD4A42F5-A12C-44A4-BD36-8AF30C768FB5}" dt="2024-03-07T01:52:51.695" v="1214"/>
        <pc:sldMkLst>
          <pc:docMk/>
          <pc:sldMk cId="2288400385" sldId="281"/>
        </pc:sldMkLst>
        <pc:spChg chg="del">
          <ac:chgData name="영우 손" userId="7f8d08d12355472b" providerId="LiveId" clId="{AD4A42F5-A12C-44A4-BD36-8AF30C768FB5}" dt="2024-03-06T15:10:09.824" v="14" actId="478"/>
          <ac:spMkLst>
            <pc:docMk/>
            <pc:sldMk cId="2288400385" sldId="281"/>
            <ac:spMk id="138" creationId="{A5599BC0-3C22-BF2F-3657-B8F2BFF2A743}"/>
          </ac:spMkLst>
        </pc:spChg>
        <pc:spChg chg="del">
          <ac:chgData name="영우 손" userId="7f8d08d12355472b" providerId="LiveId" clId="{AD4A42F5-A12C-44A4-BD36-8AF30C768FB5}" dt="2024-03-06T15:10:09.824" v="14" actId="478"/>
          <ac:spMkLst>
            <pc:docMk/>
            <pc:sldMk cId="2288400385" sldId="281"/>
            <ac:spMk id="139" creationId="{15012A31-B206-E583-C71C-F809BE380426}"/>
          </ac:spMkLst>
        </pc:spChg>
        <pc:spChg chg="mod ord topLvl">
          <ac:chgData name="영우 손" userId="7f8d08d12355472b" providerId="LiveId" clId="{AD4A42F5-A12C-44A4-BD36-8AF30C768FB5}" dt="2024-03-07T01:52:51.695" v="1214"/>
          <ac:spMkLst>
            <pc:docMk/>
            <pc:sldMk cId="2288400385" sldId="281"/>
            <ac:spMk id="146" creationId="{AA866529-015D-B49A-F0D3-93D5E3718E4B}"/>
          </ac:spMkLst>
        </pc:spChg>
        <pc:spChg chg="mod topLvl">
          <ac:chgData name="영우 손" userId="7f8d08d12355472b" providerId="LiveId" clId="{AD4A42F5-A12C-44A4-BD36-8AF30C768FB5}" dt="2024-03-07T01:52:51.695" v="1214"/>
          <ac:spMkLst>
            <pc:docMk/>
            <pc:sldMk cId="2288400385" sldId="281"/>
            <ac:spMk id="147" creationId="{B7437FE9-7207-2D29-8B6F-E5FCED6DE831}"/>
          </ac:spMkLst>
        </pc:spChg>
        <pc:spChg chg="mod ord topLvl">
          <ac:chgData name="영우 손" userId="7f8d08d12355472b" providerId="LiveId" clId="{AD4A42F5-A12C-44A4-BD36-8AF30C768FB5}" dt="2024-03-07T01:52:51.695" v="1214"/>
          <ac:spMkLst>
            <pc:docMk/>
            <pc:sldMk cId="2288400385" sldId="281"/>
            <ac:spMk id="148" creationId="{06AE5CCE-72B9-0A47-B1B5-53FE55FAF6B1}"/>
          </ac:spMkLst>
        </pc:spChg>
        <pc:spChg chg="mod ord topLvl">
          <ac:chgData name="영우 손" userId="7f8d08d12355472b" providerId="LiveId" clId="{AD4A42F5-A12C-44A4-BD36-8AF30C768FB5}" dt="2024-03-07T01:52:51.695" v="1214"/>
          <ac:spMkLst>
            <pc:docMk/>
            <pc:sldMk cId="2288400385" sldId="281"/>
            <ac:spMk id="151" creationId="{0772665D-4644-8C28-B928-9DD6CD997E09}"/>
          </ac:spMkLst>
        </pc:spChg>
        <pc:spChg chg="mod topLvl">
          <ac:chgData name="영우 손" userId="7f8d08d12355472b" providerId="LiveId" clId="{AD4A42F5-A12C-44A4-BD36-8AF30C768FB5}" dt="2024-03-07T01:52:51.695" v="1214"/>
          <ac:spMkLst>
            <pc:docMk/>
            <pc:sldMk cId="2288400385" sldId="281"/>
            <ac:spMk id="152" creationId="{01BB004A-CC8D-E366-0FEC-C9685B707EC4}"/>
          </ac:spMkLst>
        </pc:spChg>
        <pc:spChg chg="mod topLvl">
          <ac:chgData name="영우 손" userId="7f8d08d12355472b" providerId="LiveId" clId="{AD4A42F5-A12C-44A4-BD36-8AF30C768FB5}" dt="2024-03-07T01:52:51.695" v="1214"/>
          <ac:spMkLst>
            <pc:docMk/>
            <pc:sldMk cId="2288400385" sldId="281"/>
            <ac:spMk id="153" creationId="{EAD7181D-D39B-86A8-7494-8EE789D3A826}"/>
          </ac:spMkLst>
        </pc:spChg>
        <pc:spChg chg="mod topLvl">
          <ac:chgData name="영우 손" userId="7f8d08d12355472b" providerId="LiveId" clId="{AD4A42F5-A12C-44A4-BD36-8AF30C768FB5}" dt="2024-03-07T01:52:51.695" v="1214"/>
          <ac:spMkLst>
            <pc:docMk/>
            <pc:sldMk cId="2288400385" sldId="281"/>
            <ac:spMk id="154" creationId="{EA172633-E438-ABE8-B605-E29FE8BD2761}"/>
          </ac:spMkLst>
        </pc:spChg>
        <pc:spChg chg="mod topLvl">
          <ac:chgData name="영우 손" userId="7f8d08d12355472b" providerId="LiveId" clId="{AD4A42F5-A12C-44A4-BD36-8AF30C768FB5}" dt="2024-03-07T01:52:51.695" v="1214"/>
          <ac:spMkLst>
            <pc:docMk/>
            <pc:sldMk cId="2288400385" sldId="281"/>
            <ac:spMk id="155" creationId="{7D2391D3-1199-C7A0-CCBD-E576E2753699}"/>
          </ac:spMkLst>
        </pc:spChg>
        <pc:spChg chg="mod topLvl">
          <ac:chgData name="영우 손" userId="7f8d08d12355472b" providerId="LiveId" clId="{AD4A42F5-A12C-44A4-BD36-8AF30C768FB5}" dt="2024-03-07T01:52:51.695" v="1214"/>
          <ac:spMkLst>
            <pc:docMk/>
            <pc:sldMk cId="2288400385" sldId="281"/>
            <ac:spMk id="156" creationId="{BCCE91E2-5CB5-7C42-5B91-9616D3A19E28}"/>
          </ac:spMkLst>
        </pc:spChg>
        <pc:spChg chg="mod ord topLvl">
          <ac:chgData name="영우 손" userId="7f8d08d12355472b" providerId="LiveId" clId="{AD4A42F5-A12C-44A4-BD36-8AF30C768FB5}" dt="2024-03-07T01:52:51.695" v="1214"/>
          <ac:spMkLst>
            <pc:docMk/>
            <pc:sldMk cId="2288400385" sldId="281"/>
            <ac:spMk id="157" creationId="{21CEE79B-D35F-4E61-BCB6-128D0FE944CF}"/>
          </ac:spMkLst>
        </pc:spChg>
        <pc:spChg chg="mod topLvl">
          <ac:chgData name="영우 손" userId="7f8d08d12355472b" providerId="LiveId" clId="{AD4A42F5-A12C-44A4-BD36-8AF30C768FB5}" dt="2024-03-07T01:52:51.695" v="1214"/>
          <ac:spMkLst>
            <pc:docMk/>
            <pc:sldMk cId="2288400385" sldId="281"/>
            <ac:spMk id="160" creationId="{876334D8-320F-6BA7-E6AE-705556072194}"/>
          </ac:spMkLst>
        </pc:spChg>
        <pc:spChg chg="mod topLvl">
          <ac:chgData name="영우 손" userId="7f8d08d12355472b" providerId="LiveId" clId="{AD4A42F5-A12C-44A4-BD36-8AF30C768FB5}" dt="2024-03-07T01:52:51.695" v="1214"/>
          <ac:spMkLst>
            <pc:docMk/>
            <pc:sldMk cId="2288400385" sldId="281"/>
            <ac:spMk id="161" creationId="{75913162-48B9-35A8-30A4-A42D66F47777}"/>
          </ac:spMkLst>
        </pc:spChg>
        <pc:spChg chg="mod topLvl">
          <ac:chgData name="영우 손" userId="7f8d08d12355472b" providerId="LiveId" clId="{AD4A42F5-A12C-44A4-BD36-8AF30C768FB5}" dt="2024-03-07T01:52:51.695" v="1214"/>
          <ac:spMkLst>
            <pc:docMk/>
            <pc:sldMk cId="2288400385" sldId="281"/>
            <ac:spMk id="162" creationId="{B7FAD15D-5A08-6D8D-2308-29265D8C18CD}"/>
          </ac:spMkLst>
        </pc:spChg>
        <pc:spChg chg="mod topLvl">
          <ac:chgData name="영우 손" userId="7f8d08d12355472b" providerId="LiveId" clId="{AD4A42F5-A12C-44A4-BD36-8AF30C768FB5}" dt="2024-03-07T01:52:51.695" v="1214"/>
          <ac:spMkLst>
            <pc:docMk/>
            <pc:sldMk cId="2288400385" sldId="281"/>
            <ac:spMk id="163" creationId="{66EF02D3-9F40-E467-839C-AB26A3D2513F}"/>
          </ac:spMkLst>
        </pc:spChg>
        <pc:spChg chg="mod topLvl">
          <ac:chgData name="영우 손" userId="7f8d08d12355472b" providerId="LiveId" clId="{AD4A42F5-A12C-44A4-BD36-8AF30C768FB5}" dt="2024-03-07T01:52:51.695" v="1214"/>
          <ac:spMkLst>
            <pc:docMk/>
            <pc:sldMk cId="2288400385" sldId="281"/>
            <ac:spMk id="169" creationId="{9C4F3257-6508-0AD6-21EE-3FD715F8772E}"/>
          </ac:spMkLst>
        </pc:spChg>
        <pc:spChg chg="mod topLvl">
          <ac:chgData name="영우 손" userId="7f8d08d12355472b" providerId="LiveId" clId="{AD4A42F5-A12C-44A4-BD36-8AF30C768FB5}" dt="2024-03-07T01:52:51.695" v="1214"/>
          <ac:spMkLst>
            <pc:docMk/>
            <pc:sldMk cId="2288400385" sldId="281"/>
            <ac:spMk id="170" creationId="{DA8CB658-AAA1-4BC0-2DD7-1AFC6AEB8EC1}"/>
          </ac:spMkLst>
        </pc:spChg>
        <pc:spChg chg="mod ord topLvl">
          <ac:chgData name="영우 손" userId="7f8d08d12355472b" providerId="LiveId" clId="{AD4A42F5-A12C-44A4-BD36-8AF30C768FB5}" dt="2024-03-07T01:52:51.695" v="1214"/>
          <ac:spMkLst>
            <pc:docMk/>
            <pc:sldMk cId="2288400385" sldId="281"/>
            <ac:spMk id="171" creationId="{17E7C4D9-E102-C2DE-4A98-B74B7FB0CA9F}"/>
          </ac:spMkLst>
        </pc:spChg>
        <pc:spChg chg="mod ord topLvl">
          <ac:chgData name="영우 손" userId="7f8d08d12355472b" providerId="LiveId" clId="{AD4A42F5-A12C-44A4-BD36-8AF30C768FB5}" dt="2024-03-07T01:52:51.695" v="1214"/>
          <ac:spMkLst>
            <pc:docMk/>
            <pc:sldMk cId="2288400385" sldId="281"/>
            <ac:spMk id="174" creationId="{22FFFCC3-9DD5-A2DF-1D64-BEDA4DB00D8A}"/>
          </ac:spMkLst>
        </pc:spChg>
        <pc:spChg chg="mod ord topLvl">
          <ac:chgData name="영우 손" userId="7f8d08d12355472b" providerId="LiveId" clId="{AD4A42F5-A12C-44A4-BD36-8AF30C768FB5}" dt="2024-03-07T01:52:51.695" v="1214"/>
          <ac:spMkLst>
            <pc:docMk/>
            <pc:sldMk cId="2288400385" sldId="281"/>
            <ac:spMk id="175" creationId="{6669863D-7B35-1DF8-3455-98A737348F97}"/>
          </ac:spMkLst>
        </pc:spChg>
        <pc:spChg chg="mod ord topLvl">
          <ac:chgData name="영우 손" userId="7f8d08d12355472b" providerId="LiveId" clId="{AD4A42F5-A12C-44A4-BD36-8AF30C768FB5}" dt="2024-03-07T01:52:51.695" v="1214"/>
          <ac:spMkLst>
            <pc:docMk/>
            <pc:sldMk cId="2288400385" sldId="281"/>
            <ac:spMk id="176" creationId="{25E4C0C9-1851-B6C1-BEB7-41F0DB07D856}"/>
          </ac:spMkLst>
        </pc:spChg>
        <pc:spChg chg="mod ord topLvl">
          <ac:chgData name="영우 손" userId="7f8d08d12355472b" providerId="LiveId" clId="{AD4A42F5-A12C-44A4-BD36-8AF30C768FB5}" dt="2024-03-07T01:52:51.695" v="1214"/>
          <ac:spMkLst>
            <pc:docMk/>
            <pc:sldMk cId="2288400385" sldId="281"/>
            <ac:spMk id="177" creationId="{E9D5392A-2525-3017-28BF-1B6E663B4C94}"/>
          </ac:spMkLst>
        </pc:spChg>
        <pc:spChg chg="mod topLvl">
          <ac:chgData name="영우 손" userId="7f8d08d12355472b" providerId="LiveId" clId="{AD4A42F5-A12C-44A4-BD36-8AF30C768FB5}" dt="2024-03-07T01:52:51.695" v="1214"/>
          <ac:spMkLst>
            <pc:docMk/>
            <pc:sldMk cId="2288400385" sldId="281"/>
            <ac:spMk id="178" creationId="{ABB9FC40-AEEB-7E10-6DE4-CCD58F1FFE9C}"/>
          </ac:spMkLst>
        </pc:spChg>
        <pc:spChg chg="mod topLvl">
          <ac:chgData name="영우 손" userId="7f8d08d12355472b" providerId="LiveId" clId="{AD4A42F5-A12C-44A4-BD36-8AF30C768FB5}" dt="2024-03-07T01:52:51.695" v="1214"/>
          <ac:spMkLst>
            <pc:docMk/>
            <pc:sldMk cId="2288400385" sldId="281"/>
            <ac:spMk id="179" creationId="{424BCB53-6206-5DD0-A794-6B801F2DD2FB}"/>
          </ac:spMkLst>
        </pc:spChg>
        <pc:spChg chg="mod ord topLvl">
          <ac:chgData name="영우 손" userId="7f8d08d12355472b" providerId="LiveId" clId="{AD4A42F5-A12C-44A4-BD36-8AF30C768FB5}" dt="2024-03-07T01:52:51.695" v="1214"/>
          <ac:spMkLst>
            <pc:docMk/>
            <pc:sldMk cId="2288400385" sldId="281"/>
            <ac:spMk id="186" creationId="{75D4F484-1EF8-B463-A853-2CE06FE57D69}"/>
          </ac:spMkLst>
        </pc:spChg>
        <pc:spChg chg="mod ord topLvl">
          <ac:chgData name="영우 손" userId="7f8d08d12355472b" providerId="LiveId" clId="{AD4A42F5-A12C-44A4-BD36-8AF30C768FB5}" dt="2024-03-07T01:52:51.695" v="1214"/>
          <ac:spMkLst>
            <pc:docMk/>
            <pc:sldMk cId="2288400385" sldId="281"/>
            <ac:spMk id="196" creationId="{F3CFD774-8315-B7B8-FA6F-C6D1163355C3}"/>
          </ac:spMkLst>
        </pc:spChg>
        <pc:spChg chg="mod ord topLvl">
          <ac:chgData name="영우 손" userId="7f8d08d12355472b" providerId="LiveId" clId="{AD4A42F5-A12C-44A4-BD36-8AF30C768FB5}" dt="2024-03-07T01:52:51.695" v="1214"/>
          <ac:spMkLst>
            <pc:docMk/>
            <pc:sldMk cId="2288400385" sldId="281"/>
            <ac:spMk id="197" creationId="{0AEC34CB-CBBF-D8EA-FB2B-97DB4353D07D}"/>
          </ac:spMkLst>
        </pc:spChg>
        <pc:spChg chg="mod ord topLvl">
          <ac:chgData name="영우 손" userId="7f8d08d12355472b" providerId="LiveId" clId="{AD4A42F5-A12C-44A4-BD36-8AF30C768FB5}" dt="2024-03-07T01:52:51.695" v="1214"/>
          <ac:spMkLst>
            <pc:docMk/>
            <pc:sldMk cId="2288400385" sldId="281"/>
            <ac:spMk id="199" creationId="{9B1BC2AD-BA87-4335-84CA-B248DC590103}"/>
          </ac:spMkLst>
        </pc:spChg>
        <pc:spChg chg="mod ord topLvl">
          <ac:chgData name="영우 손" userId="7f8d08d12355472b" providerId="LiveId" clId="{AD4A42F5-A12C-44A4-BD36-8AF30C768FB5}" dt="2024-03-07T01:52:51.695" v="1214"/>
          <ac:spMkLst>
            <pc:docMk/>
            <pc:sldMk cId="2288400385" sldId="281"/>
            <ac:spMk id="200" creationId="{53F445B0-CDDD-F6B7-8B67-1BB690DBF963}"/>
          </ac:spMkLst>
        </pc:spChg>
        <pc:spChg chg="add mod ord">
          <ac:chgData name="영우 손" userId="7f8d08d12355472b" providerId="LiveId" clId="{AD4A42F5-A12C-44A4-BD36-8AF30C768FB5}" dt="2024-03-07T01:52:51.695" v="1214"/>
          <ac:spMkLst>
            <pc:docMk/>
            <pc:sldMk cId="2288400385" sldId="281"/>
            <ac:spMk id="208" creationId="{0E816C41-8681-409D-A1ED-CA10E17CECC6}"/>
          </ac:spMkLst>
        </pc:spChg>
        <pc:spChg chg="add mod ord">
          <ac:chgData name="영우 손" userId="7f8d08d12355472b" providerId="LiveId" clId="{AD4A42F5-A12C-44A4-BD36-8AF30C768FB5}" dt="2024-03-07T01:52:51.695" v="1214"/>
          <ac:spMkLst>
            <pc:docMk/>
            <pc:sldMk cId="2288400385" sldId="281"/>
            <ac:spMk id="209" creationId="{5EEAFA39-DA2D-D6E6-D661-24812E82594D}"/>
          </ac:spMkLst>
        </pc:spChg>
        <pc:spChg chg="add mod ord">
          <ac:chgData name="영우 손" userId="7f8d08d12355472b" providerId="LiveId" clId="{AD4A42F5-A12C-44A4-BD36-8AF30C768FB5}" dt="2024-03-07T01:52:51.695" v="1214"/>
          <ac:spMkLst>
            <pc:docMk/>
            <pc:sldMk cId="2288400385" sldId="281"/>
            <ac:spMk id="210" creationId="{E46070F7-B0A6-FA7E-9F8B-A5DAC3AD7AF5}"/>
          </ac:spMkLst>
        </pc:spChg>
        <pc:spChg chg="add mod ord">
          <ac:chgData name="영우 손" userId="7f8d08d12355472b" providerId="LiveId" clId="{AD4A42F5-A12C-44A4-BD36-8AF30C768FB5}" dt="2024-03-07T01:52:51.695" v="1214"/>
          <ac:spMkLst>
            <pc:docMk/>
            <pc:sldMk cId="2288400385" sldId="281"/>
            <ac:spMk id="211" creationId="{E6149276-E082-379B-94DD-82E16B5BC87C}"/>
          </ac:spMkLst>
        </pc:spChg>
        <pc:spChg chg="add mod ord">
          <ac:chgData name="영우 손" userId="7f8d08d12355472b" providerId="LiveId" clId="{AD4A42F5-A12C-44A4-BD36-8AF30C768FB5}" dt="2024-03-07T01:52:51.695" v="1214"/>
          <ac:spMkLst>
            <pc:docMk/>
            <pc:sldMk cId="2288400385" sldId="281"/>
            <ac:spMk id="212" creationId="{81085646-08A1-DFFF-9F9C-0C27FC1D6FD8}"/>
          </ac:spMkLst>
        </pc:spChg>
        <pc:spChg chg="add mod ord">
          <ac:chgData name="영우 손" userId="7f8d08d12355472b" providerId="LiveId" clId="{AD4A42F5-A12C-44A4-BD36-8AF30C768FB5}" dt="2024-03-07T01:52:51.695" v="1214"/>
          <ac:spMkLst>
            <pc:docMk/>
            <pc:sldMk cId="2288400385" sldId="281"/>
            <ac:spMk id="213" creationId="{831F3FAA-D3FA-D351-8723-CE368BF3A580}"/>
          </ac:spMkLst>
        </pc:spChg>
        <pc:spChg chg="add del mod">
          <ac:chgData name="영우 손" userId="7f8d08d12355472b" providerId="LiveId" clId="{AD4A42F5-A12C-44A4-BD36-8AF30C768FB5}" dt="2024-03-06T17:31:03.499" v="543" actId="478"/>
          <ac:spMkLst>
            <pc:docMk/>
            <pc:sldMk cId="2288400385" sldId="281"/>
            <ac:spMk id="248" creationId="{D93CC13E-349D-F6E9-786B-DFD597C4BDED}"/>
          </ac:spMkLst>
        </pc:spChg>
        <pc:spChg chg="add mod">
          <ac:chgData name="영우 손" userId="7f8d08d12355472b" providerId="LiveId" clId="{AD4A42F5-A12C-44A4-BD36-8AF30C768FB5}" dt="2024-03-07T01:52:51.695" v="1214"/>
          <ac:spMkLst>
            <pc:docMk/>
            <pc:sldMk cId="2288400385" sldId="281"/>
            <ac:spMk id="249" creationId="{EB50068B-90CB-2F1D-686A-D197CB8E36B1}"/>
          </ac:spMkLst>
        </pc:spChg>
        <pc:spChg chg="add del mod">
          <ac:chgData name="영우 손" userId="7f8d08d12355472b" providerId="LiveId" clId="{AD4A42F5-A12C-44A4-BD36-8AF30C768FB5}" dt="2024-03-06T17:39:54.047" v="653" actId="478"/>
          <ac:spMkLst>
            <pc:docMk/>
            <pc:sldMk cId="2288400385" sldId="281"/>
            <ac:spMk id="250" creationId="{A580483D-48D1-88CA-4499-42B7A00E7293}"/>
          </ac:spMkLst>
        </pc:spChg>
        <pc:spChg chg="add del mod">
          <ac:chgData name="영우 손" userId="7f8d08d12355472b" providerId="LiveId" clId="{AD4A42F5-A12C-44A4-BD36-8AF30C768FB5}" dt="2024-03-06T17:31:02.133" v="542" actId="478"/>
          <ac:spMkLst>
            <pc:docMk/>
            <pc:sldMk cId="2288400385" sldId="281"/>
            <ac:spMk id="251" creationId="{A1C8B0E5-3AE8-A26C-C432-DF518069FE57}"/>
          </ac:spMkLst>
        </pc:spChg>
        <pc:spChg chg="add del mod">
          <ac:chgData name="영우 손" userId="7f8d08d12355472b" providerId="LiveId" clId="{AD4A42F5-A12C-44A4-BD36-8AF30C768FB5}" dt="2024-03-06T17:31:02.133" v="542" actId="478"/>
          <ac:spMkLst>
            <pc:docMk/>
            <pc:sldMk cId="2288400385" sldId="281"/>
            <ac:spMk id="252" creationId="{E88BBDAB-4E39-D48C-F959-ABAA7CE25FC8}"/>
          </ac:spMkLst>
        </pc:spChg>
        <pc:spChg chg="add del mod">
          <ac:chgData name="영우 손" userId="7f8d08d12355472b" providerId="LiveId" clId="{AD4A42F5-A12C-44A4-BD36-8AF30C768FB5}" dt="2024-03-06T17:31:07.221" v="545" actId="478"/>
          <ac:spMkLst>
            <pc:docMk/>
            <pc:sldMk cId="2288400385" sldId="281"/>
            <ac:spMk id="253" creationId="{AD50F2FA-637B-2053-FB4C-A8AB38A0D9FD}"/>
          </ac:spMkLst>
        </pc:spChg>
        <pc:spChg chg="add mod">
          <ac:chgData name="영우 손" userId="7f8d08d12355472b" providerId="LiveId" clId="{AD4A42F5-A12C-44A4-BD36-8AF30C768FB5}" dt="2024-03-07T01:52:51.695" v="1214"/>
          <ac:spMkLst>
            <pc:docMk/>
            <pc:sldMk cId="2288400385" sldId="281"/>
            <ac:spMk id="254" creationId="{93604B37-D45C-2EC6-53C8-9094FECAADAC}"/>
          </ac:spMkLst>
        </pc:spChg>
        <pc:spChg chg="add del mod">
          <ac:chgData name="영우 손" userId="7f8d08d12355472b" providerId="LiveId" clId="{AD4A42F5-A12C-44A4-BD36-8AF30C768FB5}" dt="2024-03-06T17:27:40.798" v="508" actId="478"/>
          <ac:spMkLst>
            <pc:docMk/>
            <pc:sldMk cId="2288400385" sldId="281"/>
            <ac:spMk id="256" creationId="{29C79552-1134-3A9C-3A37-F7DF528866EA}"/>
          </ac:spMkLst>
        </pc:spChg>
        <pc:spChg chg="add del">
          <ac:chgData name="영우 손" userId="7f8d08d12355472b" providerId="LiveId" clId="{AD4A42F5-A12C-44A4-BD36-8AF30C768FB5}" dt="2024-03-06T15:35:08.424" v="415" actId="478"/>
          <ac:spMkLst>
            <pc:docMk/>
            <pc:sldMk cId="2288400385" sldId="281"/>
            <ac:spMk id="257" creationId="{900EB0D2-1BBD-586B-2F86-4E4957CF2DB5}"/>
          </ac:spMkLst>
        </pc:spChg>
        <pc:spChg chg="add mod">
          <ac:chgData name="영우 손" userId="7f8d08d12355472b" providerId="LiveId" clId="{AD4A42F5-A12C-44A4-BD36-8AF30C768FB5}" dt="2024-03-07T01:52:51.695" v="1214"/>
          <ac:spMkLst>
            <pc:docMk/>
            <pc:sldMk cId="2288400385" sldId="281"/>
            <ac:spMk id="258" creationId="{AF3E50DD-6993-ACFC-5FDA-5623712CFCD7}"/>
          </ac:spMkLst>
        </pc:spChg>
        <pc:spChg chg="add del mod">
          <ac:chgData name="영우 손" userId="7f8d08d12355472b" providerId="LiveId" clId="{AD4A42F5-A12C-44A4-BD36-8AF30C768FB5}" dt="2024-03-06T17:39:52.769" v="652" actId="478"/>
          <ac:spMkLst>
            <pc:docMk/>
            <pc:sldMk cId="2288400385" sldId="281"/>
            <ac:spMk id="262" creationId="{5261AD4C-DD38-17C8-908E-D3F222161756}"/>
          </ac:spMkLst>
        </pc:spChg>
        <pc:spChg chg="add mod">
          <ac:chgData name="영우 손" userId="7f8d08d12355472b" providerId="LiveId" clId="{AD4A42F5-A12C-44A4-BD36-8AF30C768FB5}" dt="2024-03-07T01:52:51.695" v="1214"/>
          <ac:spMkLst>
            <pc:docMk/>
            <pc:sldMk cId="2288400385" sldId="281"/>
            <ac:spMk id="263" creationId="{D1CE7CB5-4B0C-FA93-78BF-AAD040E61D37}"/>
          </ac:spMkLst>
        </pc:spChg>
        <pc:spChg chg="add del mod">
          <ac:chgData name="영우 손" userId="7f8d08d12355472b" providerId="LiveId" clId="{AD4A42F5-A12C-44A4-BD36-8AF30C768FB5}" dt="2024-03-06T17:31:09.030" v="546" actId="478"/>
          <ac:spMkLst>
            <pc:docMk/>
            <pc:sldMk cId="2288400385" sldId="281"/>
            <ac:spMk id="264" creationId="{CC34AAD6-7F3C-FAA4-24D1-7A6228A57053}"/>
          </ac:spMkLst>
        </pc:spChg>
        <pc:spChg chg="add del mod">
          <ac:chgData name="영우 손" userId="7f8d08d12355472b" providerId="LiveId" clId="{AD4A42F5-A12C-44A4-BD36-8AF30C768FB5}" dt="2024-03-06T17:31:04.444" v="544" actId="478"/>
          <ac:spMkLst>
            <pc:docMk/>
            <pc:sldMk cId="2288400385" sldId="281"/>
            <ac:spMk id="265" creationId="{6367A765-1A19-67CC-254B-6D37CE4C097A}"/>
          </ac:spMkLst>
        </pc:spChg>
        <pc:spChg chg="add del mod">
          <ac:chgData name="영우 손" userId="7f8d08d12355472b" providerId="LiveId" clId="{AD4A42F5-A12C-44A4-BD36-8AF30C768FB5}" dt="2024-03-06T17:31:29.345" v="552" actId="478"/>
          <ac:spMkLst>
            <pc:docMk/>
            <pc:sldMk cId="2288400385" sldId="281"/>
            <ac:spMk id="266" creationId="{D126729F-6EB3-BDA1-71CF-F33D910978C4}"/>
          </ac:spMkLst>
        </pc:spChg>
        <pc:spChg chg="add mod">
          <ac:chgData name="영우 손" userId="7f8d08d12355472b" providerId="LiveId" clId="{AD4A42F5-A12C-44A4-BD36-8AF30C768FB5}" dt="2024-03-07T01:52:51.695" v="1214"/>
          <ac:spMkLst>
            <pc:docMk/>
            <pc:sldMk cId="2288400385" sldId="281"/>
            <ac:spMk id="267" creationId="{06A419A1-2285-9509-AF97-36B0A6B200DA}"/>
          </ac:spMkLst>
        </pc:spChg>
        <pc:spChg chg="add mod">
          <ac:chgData name="영우 손" userId="7f8d08d12355472b" providerId="LiveId" clId="{AD4A42F5-A12C-44A4-BD36-8AF30C768FB5}" dt="2024-03-07T01:52:51.695" v="1214"/>
          <ac:spMkLst>
            <pc:docMk/>
            <pc:sldMk cId="2288400385" sldId="281"/>
            <ac:spMk id="268" creationId="{86EF71FC-47E2-83CA-66D0-3E1BC4BF9D1F}"/>
          </ac:spMkLst>
        </pc:spChg>
        <pc:spChg chg="add mod">
          <ac:chgData name="영우 손" userId="7f8d08d12355472b" providerId="LiveId" clId="{AD4A42F5-A12C-44A4-BD36-8AF30C768FB5}" dt="2024-03-07T01:52:51.695" v="1214"/>
          <ac:spMkLst>
            <pc:docMk/>
            <pc:sldMk cId="2288400385" sldId="281"/>
            <ac:spMk id="269" creationId="{0E4565D0-60FD-B25B-38F8-5707D947863C}"/>
          </ac:spMkLst>
        </pc:spChg>
        <pc:spChg chg="add del mod">
          <ac:chgData name="영우 손" userId="7f8d08d12355472b" providerId="LiveId" clId="{AD4A42F5-A12C-44A4-BD36-8AF30C768FB5}" dt="2024-03-06T17:36:36.305" v="623" actId="478"/>
          <ac:spMkLst>
            <pc:docMk/>
            <pc:sldMk cId="2288400385" sldId="281"/>
            <ac:spMk id="270" creationId="{D08B2670-CDED-DF1F-5619-C587FAEE8407}"/>
          </ac:spMkLst>
        </pc:spChg>
        <pc:spChg chg="add mod">
          <ac:chgData name="영우 손" userId="7f8d08d12355472b" providerId="LiveId" clId="{AD4A42F5-A12C-44A4-BD36-8AF30C768FB5}" dt="2024-03-07T01:52:51.695" v="1214"/>
          <ac:spMkLst>
            <pc:docMk/>
            <pc:sldMk cId="2288400385" sldId="281"/>
            <ac:spMk id="271" creationId="{108C64AA-1573-7814-6F2D-2633581E4312}"/>
          </ac:spMkLst>
        </pc:spChg>
        <pc:spChg chg="add mod">
          <ac:chgData name="영우 손" userId="7f8d08d12355472b" providerId="LiveId" clId="{AD4A42F5-A12C-44A4-BD36-8AF30C768FB5}" dt="2024-03-07T01:52:51.695" v="1214"/>
          <ac:spMkLst>
            <pc:docMk/>
            <pc:sldMk cId="2288400385" sldId="281"/>
            <ac:spMk id="272" creationId="{171B8661-867E-22BB-C1FB-BB4E6B073A29}"/>
          </ac:spMkLst>
        </pc:spChg>
        <pc:spChg chg="add mod">
          <ac:chgData name="영우 손" userId="7f8d08d12355472b" providerId="LiveId" clId="{AD4A42F5-A12C-44A4-BD36-8AF30C768FB5}" dt="2024-03-07T01:52:51.695" v="1214"/>
          <ac:spMkLst>
            <pc:docMk/>
            <pc:sldMk cId="2288400385" sldId="281"/>
            <ac:spMk id="273" creationId="{60C3620E-158A-E55C-7582-45C2BB19BB00}"/>
          </ac:spMkLst>
        </pc:spChg>
        <pc:spChg chg="add mod">
          <ac:chgData name="영우 손" userId="7f8d08d12355472b" providerId="LiveId" clId="{AD4A42F5-A12C-44A4-BD36-8AF30C768FB5}" dt="2024-03-07T01:52:51.695" v="1214"/>
          <ac:spMkLst>
            <pc:docMk/>
            <pc:sldMk cId="2288400385" sldId="281"/>
            <ac:spMk id="274" creationId="{65C90B4E-56F1-6EA6-EA15-2BAB223391C2}"/>
          </ac:spMkLst>
        </pc:spChg>
        <pc:spChg chg="add mod">
          <ac:chgData name="영우 손" userId="7f8d08d12355472b" providerId="LiveId" clId="{AD4A42F5-A12C-44A4-BD36-8AF30C768FB5}" dt="2024-03-07T01:52:51.695" v="1214"/>
          <ac:spMkLst>
            <pc:docMk/>
            <pc:sldMk cId="2288400385" sldId="281"/>
            <ac:spMk id="275" creationId="{154612B3-3DFA-C86D-5631-BBCC3134E6F3}"/>
          </ac:spMkLst>
        </pc:spChg>
        <pc:spChg chg="add del mod">
          <ac:chgData name="영우 손" userId="7f8d08d12355472b" providerId="LiveId" clId="{AD4A42F5-A12C-44A4-BD36-8AF30C768FB5}" dt="2024-03-06T17:44:04.286" v="752" actId="478"/>
          <ac:spMkLst>
            <pc:docMk/>
            <pc:sldMk cId="2288400385" sldId="281"/>
            <ac:spMk id="281" creationId="{67123820-4343-C930-9B0C-D41144897A47}"/>
          </ac:spMkLst>
        </pc:spChg>
        <pc:spChg chg="add mod">
          <ac:chgData name="영우 손" userId="7f8d08d12355472b" providerId="LiveId" clId="{AD4A42F5-A12C-44A4-BD36-8AF30C768FB5}" dt="2024-03-07T01:52:51.695" v="1214"/>
          <ac:spMkLst>
            <pc:docMk/>
            <pc:sldMk cId="2288400385" sldId="281"/>
            <ac:spMk id="282" creationId="{F5CAE0D2-6FC6-FF27-58E3-2919160973FC}"/>
          </ac:spMkLst>
        </pc:spChg>
        <pc:spChg chg="add mod">
          <ac:chgData name="영우 손" userId="7f8d08d12355472b" providerId="LiveId" clId="{AD4A42F5-A12C-44A4-BD36-8AF30C768FB5}" dt="2024-03-07T01:52:51.695" v="1214"/>
          <ac:spMkLst>
            <pc:docMk/>
            <pc:sldMk cId="2288400385" sldId="281"/>
            <ac:spMk id="283" creationId="{E62508A7-148A-0A64-0369-5B4E024CBE98}"/>
          </ac:spMkLst>
        </pc:spChg>
        <pc:grpChg chg="del">
          <ac:chgData name="영우 손" userId="7f8d08d12355472b" providerId="LiveId" clId="{AD4A42F5-A12C-44A4-BD36-8AF30C768FB5}" dt="2024-03-06T15:10:06.964" v="12" actId="478"/>
          <ac:grpSpMkLst>
            <pc:docMk/>
            <pc:sldMk cId="2288400385" sldId="281"/>
            <ac:grpSpMk id="8" creationId="{3205F50A-5F9A-DE57-646B-9273DB879918}"/>
          </ac:grpSpMkLst>
        </pc:grpChg>
        <pc:grpChg chg="del">
          <ac:chgData name="영우 손" userId="7f8d08d12355472b" providerId="LiveId" clId="{AD4A42F5-A12C-44A4-BD36-8AF30C768FB5}" dt="2024-03-06T15:10:06.352" v="11" actId="478"/>
          <ac:grpSpMkLst>
            <pc:docMk/>
            <pc:sldMk cId="2288400385" sldId="281"/>
            <ac:grpSpMk id="62" creationId="{8D4E4DFD-1FA2-A4E9-9C7A-2F0F54624CFE}"/>
          </ac:grpSpMkLst>
        </pc:grpChg>
        <pc:grpChg chg="del mod">
          <ac:chgData name="영우 손" userId="7f8d08d12355472b" providerId="LiveId" clId="{AD4A42F5-A12C-44A4-BD36-8AF30C768FB5}" dt="2024-03-06T15:10:28.533" v="18" actId="165"/>
          <ac:grpSpMkLst>
            <pc:docMk/>
            <pc:sldMk cId="2288400385" sldId="281"/>
            <ac:grpSpMk id="140" creationId="{A4017288-3CE1-89A7-2085-D4A3D44E5100}"/>
          </ac:grpSpMkLst>
        </pc:grpChg>
        <pc:grpChg chg="del mod topLvl">
          <ac:chgData name="영우 손" userId="7f8d08d12355472b" providerId="LiveId" clId="{AD4A42F5-A12C-44A4-BD36-8AF30C768FB5}" dt="2024-03-06T15:28:21.728" v="346" actId="165"/>
          <ac:grpSpMkLst>
            <pc:docMk/>
            <pc:sldMk cId="2288400385" sldId="281"/>
            <ac:grpSpMk id="142" creationId="{91BD0381-BE4D-8EA7-C962-399E0CF6D123}"/>
          </ac:grpSpMkLst>
        </pc:grpChg>
        <pc:grpChg chg="add del mod topLvl">
          <ac:chgData name="영우 손" userId="7f8d08d12355472b" providerId="LiveId" clId="{AD4A42F5-A12C-44A4-BD36-8AF30C768FB5}" dt="2024-03-06T15:26:59.461" v="340" actId="165"/>
          <ac:grpSpMkLst>
            <pc:docMk/>
            <pc:sldMk cId="2288400385" sldId="281"/>
            <ac:grpSpMk id="143" creationId="{B4FA55EF-F218-96B1-8661-DAE42F857B6D}"/>
          </ac:grpSpMkLst>
        </pc:grpChg>
        <pc:grpChg chg="del mod topLvl">
          <ac:chgData name="영우 손" userId="7f8d08d12355472b" providerId="LiveId" clId="{AD4A42F5-A12C-44A4-BD36-8AF30C768FB5}" dt="2024-03-06T15:27:10.281" v="341" actId="165"/>
          <ac:grpSpMkLst>
            <pc:docMk/>
            <pc:sldMk cId="2288400385" sldId="281"/>
            <ac:grpSpMk id="149" creationId="{E3676D23-8D56-4E03-0115-6D78382295AB}"/>
          </ac:grpSpMkLst>
        </pc:grpChg>
        <pc:grpChg chg="add del mod topLvl">
          <ac:chgData name="영우 손" userId="7f8d08d12355472b" providerId="LiveId" clId="{AD4A42F5-A12C-44A4-BD36-8AF30C768FB5}" dt="2024-03-07T01:52:51.695" v="1214"/>
          <ac:grpSpMkLst>
            <pc:docMk/>
            <pc:sldMk cId="2288400385" sldId="281"/>
            <ac:grpSpMk id="150" creationId="{7ACB360E-3B1C-5A11-F5C9-14CFA98DF42A}"/>
          </ac:grpSpMkLst>
        </pc:grpChg>
        <pc:grpChg chg="del mod topLvl">
          <ac:chgData name="영우 손" userId="7f8d08d12355472b" providerId="LiveId" clId="{AD4A42F5-A12C-44A4-BD36-8AF30C768FB5}" dt="2024-03-06T15:28:22.013" v="347" actId="165"/>
          <ac:grpSpMkLst>
            <pc:docMk/>
            <pc:sldMk cId="2288400385" sldId="281"/>
            <ac:grpSpMk id="158" creationId="{553EA4E8-11E3-72D1-EFAF-B9542FB8B7B0}"/>
          </ac:grpSpMkLst>
        </pc:grpChg>
        <pc:grpChg chg="del mod topLvl">
          <ac:chgData name="영우 손" userId="7f8d08d12355472b" providerId="LiveId" clId="{AD4A42F5-A12C-44A4-BD36-8AF30C768FB5}" dt="2024-03-06T15:28:22.013" v="347" actId="165"/>
          <ac:grpSpMkLst>
            <pc:docMk/>
            <pc:sldMk cId="2288400385" sldId="281"/>
            <ac:grpSpMk id="159" creationId="{31501485-2DAD-31B4-72CE-DE0C41F197C6}"/>
          </ac:grpSpMkLst>
        </pc:grpChg>
        <pc:grpChg chg="add del mod topLvl">
          <ac:chgData name="영우 손" userId="7f8d08d12355472b" providerId="LiveId" clId="{AD4A42F5-A12C-44A4-BD36-8AF30C768FB5}" dt="2024-03-06T15:20:05.001" v="252" actId="165"/>
          <ac:grpSpMkLst>
            <pc:docMk/>
            <pc:sldMk cId="2288400385" sldId="281"/>
            <ac:grpSpMk id="164" creationId="{A3FE3950-8C72-F399-79DC-6D852FD07924}"/>
          </ac:grpSpMkLst>
        </pc:grpChg>
        <pc:grpChg chg="add del mod">
          <ac:chgData name="영우 손" userId="7f8d08d12355472b" providerId="LiveId" clId="{AD4A42F5-A12C-44A4-BD36-8AF30C768FB5}" dt="2024-03-06T15:12:02.789" v="55" actId="165"/>
          <ac:grpSpMkLst>
            <pc:docMk/>
            <pc:sldMk cId="2288400385" sldId="281"/>
            <ac:grpSpMk id="165" creationId="{1DA9F7E7-0172-E64C-955A-55F2AAF08A1B}"/>
          </ac:grpSpMkLst>
        </pc:grpChg>
        <pc:grpChg chg="del mod topLvl">
          <ac:chgData name="영우 손" userId="7f8d08d12355472b" providerId="LiveId" clId="{AD4A42F5-A12C-44A4-BD36-8AF30C768FB5}" dt="2024-03-06T17:37:35.238" v="630" actId="165"/>
          <ac:grpSpMkLst>
            <pc:docMk/>
            <pc:sldMk cId="2288400385" sldId="281"/>
            <ac:grpSpMk id="166" creationId="{B6FF393D-23FC-3B23-F278-C51F467D43B8}"/>
          </ac:grpSpMkLst>
        </pc:grpChg>
        <pc:grpChg chg="del mod topLvl">
          <ac:chgData name="영우 손" userId="7f8d08d12355472b" providerId="LiveId" clId="{AD4A42F5-A12C-44A4-BD36-8AF30C768FB5}" dt="2024-03-06T17:37:35.238" v="630" actId="165"/>
          <ac:grpSpMkLst>
            <pc:docMk/>
            <pc:sldMk cId="2288400385" sldId="281"/>
            <ac:grpSpMk id="167" creationId="{AF989F75-EA9E-78CF-B64C-192247F70D2C}"/>
          </ac:grpSpMkLst>
        </pc:grpChg>
        <pc:grpChg chg="del mod topLvl">
          <ac:chgData name="영우 손" userId="7f8d08d12355472b" providerId="LiveId" clId="{AD4A42F5-A12C-44A4-BD36-8AF30C768FB5}" dt="2024-03-06T17:37:35.473" v="631" actId="165"/>
          <ac:grpSpMkLst>
            <pc:docMk/>
            <pc:sldMk cId="2288400385" sldId="281"/>
            <ac:grpSpMk id="172" creationId="{ACDC0057-4F39-86B4-40BA-5C81D083DAC0}"/>
          </ac:grpSpMkLst>
        </pc:grpChg>
        <pc:grpChg chg="del mod topLvl">
          <ac:chgData name="영우 손" userId="7f8d08d12355472b" providerId="LiveId" clId="{AD4A42F5-A12C-44A4-BD36-8AF30C768FB5}" dt="2024-03-06T17:37:35.473" v="631" actId="165"/>
          <ac:grpSpMkLst>
            <pc:docMk/>
            <pc:sldMk cId="2288400385" sldId="281"/>
            <ac:grpSpMk id="173" creationId="{31FE2635-0231-FFD2-B521-4C5E3C57FC42}"/>
          </ac:grpSpMkLst>
        </pc:grpChg>
        <pc:grpChg chg="del mod topLvl">
          <ac:chgData name="영우 손" userId="7f8d08d12355472b" providerId="LiveId" clId="{AD4A42F5-A12C-44A4-BD36-8AF30C768FB5}" dt="2024-03-06T17:37:37.075" v="632" actId="165"/>
          <ac:grpSpMkLst>
            <pc:docMk/>
            <pc:sldMk cId="2288400385" sldId="281"/>
            <ac:grpSpMk id="191" creationId="{23FAA479-9328-E0DE-ACB6-DB6778581922}"/>
          </ac:grpSpMkLst>
        </pc:grpChg>
        <pc:grpChg chg="del mod topLvl">
          <ac:chgData name="영우 손" userId="7f8d08d12355472b" providerId="LiveId" clId="{AD4A42F5-A12C-44A4-BD36-8AF30C768FB5}" dt="2024-03-06T17:37:37.075" v="632" actId="165"/>
          <ac:grpSpMkLst>
            <pc:docMk/>
            <pc:sldMk cId="2288400385" sldId="281"/>
            <ac:grpSpMk id="192" creationId="{F4995D00-108E-AFC9-6753-446C4765964D}"/>
          </ac:grpSpMkLst>
        </pc:grpChg>
        <pc:grpChg chg="add del mod">
          <ac:chgData name="영우 손" userId="7f8d08d12355472b" providerId="LiveId" clId="{AD4A42F5-A12C-44A4-BD36-8AF30C768FB5}" dt="2024-03-06T15:13:04.522" v="72" actId="165"/>
          <ac:grpSpMkLst>
            <pc:docMk/>
            <pc:sldMk cId="2288400385" sldId="281"/>
            <ac:grpSpMk id="205" creationId="{A2CA170A-DB25-70C3-354E-73DDF7B5969D}"/>
          </ac:grpSpMkLst>
        </pc:grpChg>
        <pc:grpChg chg="add del mod topLvl">
          <ac:chgData name="영우 손" userId="7f8d08d12355472b" providerId="LiveId" clId="{AD4A42F5-A12C-44A4-BD36-8AF30C768FB5}" dt="2024-03-06T15:20:06.048" v="253" actId="165"/>
          <ac:grpSpMkLst>
            <pc:docMk/>
            <pc:sldMk cId="2288400385" sldId="281"/>
            <ac:grpSpMk id="206" creationId="{7A4BEF67-524B-02C8-53AB-8CB85FC79044}"/>
          </ac:grpSpMkLst>
        </pc:grpChg>
        <pc:grpChg chg="add del mod">
          <ac:chgData name="영우 손" userId="7f8d08d12355472b" providerId="LiveId" clId="{AD4A42F5-A12C-44A4-BD36-8AF30C768FB5}" dt="2024-03-06T15:13:22.900" v="79" actId="165"/>
          <ac:grpSpMkLst>
            <pc:docMk/>
            <pc:sldMk cId="2288400385" sldId="281"/>
            <ac:grpSpMk id="207" creationId="{FA12E174-9AF8-519D-4E8F-557ECC633A13}"/>
          </ac:grpSpMkLst>
        </pc:grpChg>
        <pc:grpChg chg="del">
          <ac:chgData name="영우 손" userId="7f8d08d12355472b" providerId="LiveId" clId="{AD4A42F5-A12C-44A4-BD36-8AF30C768FB5}" dt="2024-03-06T15:10:09.290" v="13" actId="478"/>
          <ac:grpSpMkLst>
            <pc:docMk/>
            <pc:sldMk cId="2288400385" sldId="281"/>
            <ac:grpSpMk id="292" creationId="{A5F27CB7-6B25-9F3C-B602-726A4184783E}"/>
          </ac:grpSpMkLst>
        </pc:grpChg>
        <pc:cxnChg chg="mod">
          <ac:chgData name="영우 손" userId="7f8d08d12355472b" providerId="LiveId" clId="{AD4A42F5-A12C-44A4-BD36-8AF30C768FB5}" dt="2024-03-06T15:10:06.964" v="12" actId="478"/>
          <ac:cxnSpMkLst>
            <pc:docMk/>
            <pc:sldMk cId="2288400385" sldId="281"/>
            <ac:cxnSpMk id="23" creationId="{8C6C80F3-2258-0994-5882-E0FF59CCDEE6}"/>
          </ac:cxnSpMkLst>
        </pc:cxnChg>
        <pc:cxnChg chg="mod">
          <ac:chgData name="영우 손" userId="7f8d08d12355472b" providerId="LiveId" clId="{AD4A42F5-A12C-44A4-BD36-8AF30C768FB5}" dt="2024-03-06T15:10:06.964" v="12" actId="478"/>
          <ac:cxnSpMkLst>
            <pc:docMk/>
            <pc:sldMk cId="2288400385" sldId="281"/>
            <ac:cxnSpMk id="131" creationId="{96312C65-D9EF-5FE7-BDD8-4DB38D48168A}"/>
          </ac:cxnSpMkLst>
        </pc:cxnChg>
        <pc:cxnChg chg="mod topLvl">
          <ac:chgData name="영우 손" userId="7f8d08d12355472b" providerId="LiveId" clId="{AD4A42F5-A12C-44A4-BD36-8AF30C768FB5}" dt="2024-03-07T01:52:51.695" v="1214"/>
          <ac:cxnSpMkLst>
            <pc:docMk/>
            <pc:sldMk cId="2288400385" sldId="281"/>
            <ac:cxnSpMk id="144" creationId="{7A9B5057-371C-AC0E-F119-35C84A41D991}"/>
          </ac:cxnSpMkLst>
        </pc:cxnChg>
        <pc:cxnChg chg="mod">
          <ac:chgData name="영우 손" userId="7f8d08d12355472b" providerId="LiveId" clId="{AD4A42F5-A12C-44A4-BD36-8AF30C768FB5}" dt="2024-03-06T15:10:06.352" v="11" actId="478"/>
          <ac:cxnSpMkLst>
            <pc:docMk/>
            <pc:sldMk cId="2288400385" sldId="281"/>
            <ac:cxnSpMk id="145" creationId="{D6892037-33E7-035A-7502-1CEC6F48FD90}"/>
          </ac:cxnSpMkLst>
        </pc:cxnChg>
        <pc:cxnChg chg="mod topLvl">
          <ac:chgData name="영우 손" userId="7f8d08d12355472b" providerId="LiveId" clId="{AD4A42F5-A12C-44A4-BD36-8AF30C768FB5}" dt="2024-03-07T01:52:51.695" v="1214"/>
          <ac:cxnSpMkLst>
            <pc:docMk/>
            <pc:sldMk cId="2288400385" sldId="281"/>
            <ac:cxnSpMk id="168" creationId="{F4662B8B-2092-9577-C11A-9B08655E7A92}"/>
          </ac:cxnSpMkLst>
        </pc:cxnChg>
        <pc:cxnChg chg="mod">
          <ac:chgData name="영우 손" userId="7f8d08d12355472b" providerId="LiveId" clId="{AD4A42F5-A12C-44A4-BD36-8AF30C768FB5}" dt="2024-03-06T15:10:06.352" v="11" actId="478"/>
          <ac:cxnSpMkLst>
            <pc:docMk/>
            <pc:sldMk cId="2288400385" sldId="281"/>
            <ac:cxnSpMk id="195" creationId="{59619B98-2A85-B340-8BC1-7FE87EE947B7}"/>
          </ac:cxnSpMkLst>
        </pc:cxnChg>
        <pc:cxnChg chg="add del mod">
          <ac:chgData name="영우 손" userId="7f8d08d12355472b" providerId="LiveId" clId="{AD4A42F5-A12C-44A4-BD36-8AF30C768FB5}" dt="2024-03-06T15:21:59.594" v="262" actId="478"/>
          <ac:cxnSpMkLst>
            <pc:docMk/>
            <pc:sldMk cId="2288400385" sldId="281"/>
            <ac:cxnSpMk id="215" creationId="{85A70F57-3F86-34A5-8940-B1344DE64D9E}"/>
          </ac:cxnSpMkLst>
        </pc:cxnChg>
        <pc:cxnChg chg="add mod">
          <ac:chgData name="영우 손" userId="7f8d08d12355472b" providerId="LiveId" clId="{AD4A42F5-A12C-44A4-BD36-8AF30C768FB5}" dt="2024-03-07T01:52:51.695" v="1214"/>
          <ac:cxnSpMkLst>
            <pc:docMk/>
            <pc:sldMk cId="2288400385" sldId="281"/>
            <ac:cxnSpMk id="217" creationId="{74C8D6B6-375B-8168-5F04-7BCBFCE6D278}"/>
          </ac:cxnSpMkLst>
        </pc:cxnChg>
        <pc:cxnChg chg="add del mod ord">
          <ac:chgData name="영우 손" userId="7f8d08d12355472b" providerId="LiveId" clId="{AD4A42F5-A12C-44A4-BD36-8AF30C768FB5}" dt="2024-03-06T15:33:59.420" v="406" actId="478"/>
          <ac:cxnSpMkLst>
            <pc:docMk/>
            <pc:sldMk cId="2288400385" sldId="281"/>
            <ac:cxnSpMk id="218" creationId="{199BFEDC-A360-E007-50A9-0C2E7381CE95}"/>
          </ac:cxnSpMkLst>
        </pc:cxnChg>
        <pc:cxnChg chg="add del mod">
          <ac:chgData name="영우 손" userId="7f8d08d12355472b" providerId="LiveId" clId="{AD4A42F5-A12C-44A4-BD36-8AF30C768FB5}" dt="2024-03-06T15:34:21.203" v="412" actId="478"/>
          <ac:cxnSpMkLst>
            <pc:docMk/>
            <pc:sldMk cId="2288400385" sldId="281"/>
            <ac:cxnSpMk id="221" creationId="{60976856-6715-72AE-4F9F-D1C0726753CE}"/>
          </ac:cxnSpMkLst>
        </pc:cxnChg>
        <pc:cxnChg chg="add del mod">
          <ac:chgData name="영우 손" userId="7f8d08d12355472b" providerId="LiveId" clId="{AD4A42F5-A12C-44A4-BD36-8AF30C768FB5}" dt="2024-03-06T15:34:21.974" v="413" actId="478"/>
          <ac:cxnSpMkLst>
            <pc:docMk/>
            <pc:sldMk cId="2288400385" sldId="281"/>
            <ac:cxnSpMk id="224" creationId="{AD551C9D-A9F5-2A75-5A51-AEF1D2FE6899}"/>
          </ac:cxnSpMkLst>
        </pc:cxnChg>
        <pc:cxnChg chg="add del mod">
          <ac:chgData name="영우 손" userId="7f8d08d12355472b" providerId="LiveId" clId="{AD4A42F5-A12C-44A4-BD36-8AF30C768FB5}" dt="2024-03-06T15:49:35.443" v="465" actId="478"/>
          <ac:cxnSpMkLst>
            <pc:docMk/>
            <pc:sldMk cId="2288400385" sldId="281"/>
            <ac:cxnSpMk id="232" creationId="{A2FC5099-24F2-BC32-487B-BE296EB8DE6B}"/>
          </ac:cxnSpMkLst>
        </pc:cxnChg>
        <pc:cxnChg chg="add mod">
          <ac:chgData name="영우 손" userId="7f8d08d12355472b" providerId="LiveId" clId="{AD4A42F5-A12C-44A4-BD36-8AF30C768FB5}" dt="2024-03-07T01:52:51.695" v="1214"/>
          <ac:cxnSpMkLst>
            <pc:docMk/>
            <pc:sldMk cId="2288400385" sldId="281"/>
            <ac:cxnSpMk id="235" creationId="{A66D815B-DA9C-3E13-AF70-65C1B4404095}"/>
          </ac:cxnSpMkLst>
        </pc:cxnChg>
        <pc:cxnChg chg="add del mod">
          <ac:chgData name="영우 손" userId="7f8d08d12355472b" providerId="LiveId" clId="{AD4A42F5-A12C-44A4-BD36-8AF30C768FB5}" dt="2024-03-06T15:49:38.253" v="467" actId="478"/>
          <ac:cxnSpMkLst>
            <pc:docMk/>
            <pc:sldMk cId="2288400385" sldId="281"/>
            <ac:cxnSpMk id="238" creationId="{CD474FC5-A4DB-E1BB-7001-1853489A0639}"/>
          </ac:cxnSpMkLst>
        </pc:cxnChg>
        <pc:cxnChg chg="add del mod">
          <ac:chgData name="영우 손" userId="7f8d08d12355472b" providerId="LiveId" clId="{AD4A42F5-A12C-44A4-BD36-8AF30C768FB5}" dt="2024-03-06T15:49:37.681" v="466" actId="478"/>
          <ac:cxnSpMkLst>
            <pc:docMk/>
            <pc:sldMk cId="2288400385" sldId="281"/>
            <ac:cxnSpMk id="242" creationId="{EC9C627F-7383-7303-2302-04B9CAB0F3E0}"/>
          </ac:cxnSpMkLst>
        </pc:cxnChg>
        <pc:cxnChg chg="add mod">
          <ac:chgData name="영우 손" userId="7f8d08d12355472b" providerId="LiveId" clId="{AD4A42F5-A12C-44A4-BD36-8AF30C768FB5}" dt="2024-03-07T01:52:51.695" v="1214"/>
          <ac:cxnSpMkLst>
            <pc:docMk/>
            <pc:sldMk cId="2288400385" sldId="281"/>
            <ac:cxnSpMk id="276" creationId="{18140865-07BA-4C54-1037-DBCAE4A05E85}"/>
          </ac:cxnSpMkLst>
        </pc:cxnChg>
      </pc:sldChg>
      <pc:sldChg chg="addSp delSp modSp add mod modNotes">
        <pc:chgData name="영우 손" userId="7f8d08d12355472b" providerId="LiveId" clId="{AD4A42F5-A12C-44A4-BD36-8AF30C768FB5}" dt="2024-03-07T01:52:51.695" v="1214"/>
        <pc:sldMkLst>
          <pc:docMk/>
          <pc:sldMk cId="1427817494" sldId="282"/>
        </pc:sldMkLst>
        <pc:spChg chg="add mod">
          <ac:chgData name="영우 손" userId="7f8d08d12355472b" providerId="LiveId" clId="{AD4A42F5-A12C-44A4-BD36-8AF30C768FB5}" dt="2024-03-06T17:36:24.410" v="618"/>
          <ac:spMkLst>
            <pc:docMk/>
            <pc:sldMk cId="1427817494" sldId="282"/>
            <ac:spMk id="4" creationId="{07472BAA-F63B-93DD-6518-125169772C28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427817494" sldId="282"/>
            <ac:spMk id="146" creationId="{62798B25-EB8A-CAA3-9A76-D924461CD057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427817494" sldId="282"/>
            <ac:spMk id="147" creationId="{327911D4-6575-4A25-2FFB-FD38FACA94CC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427817494" sldId="282"/>
            <ac:spMk id="148" creationId="{8ADAB37A-CA69-3FB9-7C87-5C582999E7D2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427817494" sldId="282"/>
            <ac:spMk id="151" creationId="{66228D97-4EA9-7FD5-5D98-4CE44BBFA749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427817494" sldId="282"/>
            <ac:spMk id="152" creationId="{06A4B6D9-F2E5-C760-5655-E06DEE983ED6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427817494" sldId="282"/>
            <ac:spMk id="153" creationId="{636112B2-6968-506E-CF7C-1760697556A8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427817494" sldId="282"/>
            <ac:spMk id="154" creationId="{EFF35870-F840-DC4F-4AEF-028B157F8AD1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427817494" sldId="282"/>
            <ac:spMk id="155" creationId="{3E7FD79F-7D19-E77D-5108-1A7706503DA5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427817494" sldId="282"/>
            <ac:spMk id="156" creationId="{9127AC72-5F3A-F03D-08CA-3162F4AC64BB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427817494" sldId="282"/>
            <ac:spMk id="157" creationId="{BD91696B-0064-67E9-AC8B-A47627DE6CFD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427817494" sldId="282"/>
            <ac:spMk id="160" creationId="{8C1B2D27-216D-E69B-664D-956B2BDAEE04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427817494" sldId="282"/>
            <ac:spMk id="161" creationId="{1C4FE3E1-93AD-A23D-799C-4C6360D6D5D3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427817494" sldId="282"/>
            <ac:spMk id="162" creationId="{672DB095-5B16-F1FB-497B-F7CFA50B32C0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427817494" sldId="282"/>
            <ac:spMk id="163" creationId="{5FC92E44-B19B-07C3-2E29-72D94EBB0A4A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427817494" sldId="282"/>
            <ac:spMk id="169" creationId="{4BF9B40A-679F-362E-A9E6-98563FA75CD7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427817494" sldId="282"/>
            <ac:spMk id="170" creationId="{AF822CF1-9995-6C04-6C81-CC3C9688C25F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427817494" sldId="282"/>
            <ac:spMk id="171" creationId="{B573675F-61CC-B545-0A88-C21F25D5426B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427817494" sldId="282"/>
            <ac:spMk id="174" creationId="{FF389B5D-B9F4-2BCB-A3A3-8A201E3CE023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427817494" sldId="282"/>
            <ac:spMk id="175" creationId="{EC71D3AF-BC9E-CBBE-EF51-33B97CFDE16F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427817494" sldId="282"/>
            <ac:spMk id="176" creationId="{CAE3CAE8-4E8E-51DB-B196-1E1824A71109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427817494" sldId="282"/>
            <ac:spMk id="177" creationId="{2E2A176C-EC69-5E7D-4D12-C3DE5FA1FF59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427817494" sldId="282"/>
            <ac:spMk id="178" creationId="{62F0B9BD-05AD-9C98-F1D5-34DB0C41E00C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427817494" sldId="282"/>
            <ac:spMk id="179" creationId="{DC2A830D-A3A6-177C-CC7E-D8174FA0D84B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427817494" sldId="282"/>
            <ac:spMk id="186" creationId="{DD2E509C-BA50-A774-0C73-5349824C78E6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427817494" sldId="282"/>
            <ac:spMk id="196" creationId="{513DB73C-E55B-6F5A-A203-24260C0C520C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427817494" sldId="282"/>
            <ac:spMk id="197" creationId="{7B25BC4C-0C81-D624-E35E-85432E59839B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427817494" sldId="282"/>
            <ac:spMk id="199" creationId="{7787B508-E3C9-B8A2-8DC5-B860E993485B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427817494" sldId="282"/>
            <ac:spMk id="200" creationId="{BB2E60AF-7286-592B-116B-E0509036F98B}"/>
          </ac:spMkLst>
        </pc:spChg>
        <pc:spChg chg="mod ord">
          <ac:chgData name="영우 손" userId="7f8d08d12355472b" providerId="LiveId" clId="{AD4A42F5-A12C-44A4-BD36-8AF30C768FB5}" dt="2024-03-07T01:52:51.695" v="1214"/>
          <ac:spMkLst>
            <pc:docMk/>
            <pc:sldMk cId="1427817494" sldId="282"/>
            <ac:spMk id="208" creationId="{AA683EC2-5EEE-46C5-6AF4-BD68E118EE19}"/>
          </ac:spMkLst>
        </pc:spChg>
        <pc:spChg chg="mod ord">
          <ac:chgData name="영우 손" userId="7f8d08d12355472b" providerId="LiveId" clId="{AD4A42F5-A12C-44A4-BD36-8AF30C768FB5}" dt="2024-03-07T01:52:51.695" v="1214"/>
          <ac:spMkLst>
            <pc:docMk/>
            <pc:sldMk cId="1427817494" sldId="282"/>
            <ac:spMk id="209" creationId="{A74708B6-E01A-5631-6AFD-248AA5AF7C26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427817494" sldId="282"/>
            <ac:spMk id="210" creationId="{DD1D0827-0D88-2C49-578F-E0FCDB447431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427817494" sldId="282"/>
            <ac:spMk id="211" creationId="{15237C04-AF20-4D6D-E7CE-1B483C119015}"/>
          </ac:spMkLst>
        </pc:spChg>
        <pc:spChg chg="del mod ord">
          <ac:chgData name="영우 손" userId="7f8d08d12355472b" providerId="LiveId" clId="{AD4A42F5-A12C-44A4-BD36-8AF30C768FB5}" dt="2024-03-06T16:31:17.500" v="496" actId="478"/>
          <ac:spMkLst>
            <pc:docMk/>
            <pc:sldMk cId="1427817494" sldId="282"/>
            <ac:spMk id="212" creationId="{63D6CE52-515C-E8AD-5C7D-D5292281BAE7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427817494" sldId="282"/>
            <ac:spMk id="213" creationId="{E8391D85-A523-037E-843D-C8DB08130662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427817494" sldId="282"/>
            <ac:spMk id="248" creationId="{64F418C1-A9D0-E810-B986-509CC97221C1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427817494" sldId="282"/>
            <ac:spMk id="249" creationId="{1474B2F6-F545-BA4F-0D86-485063F798CC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427817494" sldId="282"/>
            <ac:spMk id="250" creationId="{EEEB662B-5C8E-F403-7C57-262FBA752CFA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427817494" sldId="282"/>
            <ac:spMk id="251" creationId="{13070E6C-46F5-8058-C566-FF316367F596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427817494" sldId="282"/>
            <ac:spMk id="252" creationId="{23176118-0AFC-66C5-D298-07DFE646E12B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427817494" sldId="282"/>
            <ac:spMk id="253" creationId="{66E1AE7C-1E54-50C4-226C-D1AF5476EE3C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427817494" sldId="282"/>
            <ac:spMk id="254" creationId="{77BC9D75-E8D5-460D-D54C-CDEB38EB2996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427817494" sldId="282"/>
            <ac:spMk id="256" creationId="{8CE152ED-D04F-84D9-FD6C-CA321CD57529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427817494" sldId="282"/>
            <ac:spMk id="258" creationId="{C8BE63C1-BF03-9006-E77D-D55E1C566C5A}"/>
          </ac:spMkLst>
        </pc:spChg>
        <pc:grpChg chg="add mod">
          <ac:chgData name="영우 손" userId="7f8d08d12355472b" providerId="LiveId" clId="{AD4A42F5-A12C-44A4-BD36-8AF30C768FB5}" dt="2024-03-07T01:52:51.695" v="1214"/>
          <ac:grpSpMkLst>
            <pc:docMk/>
            <pc:sldMk cId="1427817494" sldId="282"/>
            <ac:grpSpMk id="2" creationId="{AC633CE5-33D3-474D-9475-1419318D12AA}"/>
          </ac:grpSpMkLst>
        </pc:grpChg>
        <pc:grpChg chg="add mod">
          <ac:chgData name="영우 손" userId="7f8d08d12355472b" providerId="LiveId" clId="{AD4A42F5-A12C-44A4-BD36-8AF30C768FB5}" dt="2024-03-07T01:52:51.695" v="1214"/>
          <ac:grpSpMkLst>
            <pc:docMk/>
            <pc:sldMk cId="1427817494" sldId="282"/>
            <ac:grpSpMk id="3" creationId="{201B3557-5BC8-D032-D62E-890B3F9944EF}"/>
          </ac:grpSpMkLst>
        </pc:grpChg>
        <pc:grpChg chg="mod">
          <ac:chgData name="영우 손" userId="7f8d08d12355472b" providerId="LiveId" clId="{AD4A42F5-A12C-44A4-BD36-8AF30C768FB5}" dt="2024-03-07T01:52:51.695" v="1214"/>
          <ac:grpSpMkLst>
            <pc:docMk/>
            <pc:sldMk cId="1427817494" sldId="282"/>
            <ac:grpSpMk id="150" creationId="{8143A4FB-35F7-26E9-929C-516DAE4FE081}"/>
          </ac:grpSpMkLst>
        </pc:grpChg>
        <pc:grpChg chg="mod">
          <ac:chgData name="영우 손" userId="7f8d08d12355472b" providerId="LiveId" clId="{AD4A42F5-A12C-44A4-BD36-8AF30C768FB5}" dt="2024-03-07T01:52:51.695" v="1214"/>
          <ac:grpSpMkLst>
            <pc:docMk/>
            <pc:sldMk cId="1427817494" sldId="282"/>
            <ac:grpSpMk id="166" creationId="{DB380FC1-2F46-7BDE-BA70-664433388990}"/>
          </ac:grpSpMkLst>
        </pc:grpChg>
        <pc:grpChg chg="mod">
          <ac:chgData name="영우 손" userId="7f8d08d12355472b" providerId="LiveId" clId="{AD4A42F5-A12C-44A4-BD36-8AF30C768FB5}" dt="2024-03-07T01:52:51.695" v="1214"/>
          <ac:grpSpMkLst>
            <pc:docMk/>
            <pc:sldMk cId="1427817494" sldId="282"/>
            <ac:grpSpMk id="167" creationId="{CE558B9E-B947-75A6-D98D-51DC25014187}"/>
          </ac:grpSpMkLst>
        </pc:grpChg>
        <pc:grpChg chg="mod">
          <ac:chgData name="영우 손" userId="7f8d08d12355472b" providerId="LiveId" clId="{AD4A42F5-A12C-44A4-BD36-8AF30C768FB5}" dt="2024-03-07T01:52:51.695" v="1214"/>
          <ac:grpSpMkLst>
            <pc:docMk/>
            <pc:sldMk cId="1427817494" sldId="282"/>
            <ac:grpSpMk id="172" creationId="{CC89E311-A64F-E700-F57D-BD91351AF4BD}"/>
          </ac:grpSpMkLst>
        </pc:grpChg>
        <pc:grpChg chg="mod">
          <ac:chgData name="영우 손" userId="7f8d08d12355472b" providerId="LiveId" clId="{AD4A42F5-A12C-44A4-BD36-8AF30C768FB5}" dt="2024-03-07T01:52:51.695" v="1214"/>
          <ac:grpSpMkLst>
            <pc:docMk/>
            <pc:sldMk cId="1427817494" sldId="282"/>
            <ac:grpSpMk id="173" creationId="{8CE0BC2C-99DC-461D-D5A8-D11D66D0BC08}"/>
          </ac:grpSpMkLst>
        </pc:grpChg>
        <pc:grpChg chg="mod">
          <ac:chgData name="영우 손" userId="7f8d08d12355472b" providerId="LiveId" clId="{AD4A42F5-A12C-44A4-BD36-8AF30C768FB5}" dt="2024-03-07T01:52:51.695" v="1214"/>
          <ac:grpSpMkLst>
            <pc:docMk/>
            <pc:sldMk cId="1427817494" sldId="282"/>
            <ac:grpSpMk id="191" creationId="{8EA78B7A-2CB1-0EF9-33AB-039ACE93DF39}"/>
          </ac:grpSpMkLst>
        </pc:grpChg>
        <pc:grpChg chg="mod">
          <ac:chgData name="영우 손" userId="7f8d08d12355472b" providerId="LiveId" clId="{AD4A42F5-A12C-44A4-BD36-8AF30C768FB5}" dt="2024-03-07T01:52:51.695" v="1214"/>
          <ac:grpSpMkLst>
            <pc:docMk/>
            <pc:sldMk cId="1427817494" sldId="282"/>
            <ac:grpSpMk id="192" creationId="{C55EC3C6-17EC-FD32-8BC6-08BF1C94811C}"/>
          </ac:grpSpMkLst>
        </pc:grpChg>
        <pc:cxnChg chg="mod">
          <ac:chgData name="영우 손" userId="7f8d08d12355472b" providerId="LiveId" clId="{AD4A42F5-A12C-44A4-BD36-8AF30C768FB5}" dt="2024-03-07T01:52:51.695" v="1214"/>
          <ac:cxnSpMkLst>
            <pc:docMk/>
            <pc:sldMk cId="1427817494" sldId="282"/>
            <ac:cxnSpMk id="144" creationId="{0CE7D9A0-F191-5006-3694-3E602FDFEB2C}"/>
          </ac:cxnSpMkLst>
        </pc:cxnChg>
        <pc:cxnChg chg="mod">
          <ac:chgData name="영우 손" userId="7f8d08d12355472b" providerId="LiveId" clId="{AD4A42F5-A12C-44A4-BD36-8AF30C768FB5}" dt="2024-03-07T01:52:51.695" v="1214"/>
          <ac:cxnSpMkLst>
            <pc:docMk/>
            <pc:sldMk cId="1427817494" sldId="282"/>
            <ac:cxnSpMk id="168" creationId="{C522C924-0709-6C83-40A5-50D2973E48C4}"/>
          </ac:cxnSpMkLst>
        </pc:cxnChg>
        <pc:cxnChg chg="mod">
          <ac:chgData name="영우 손" userId="7f8d08d12355472b" providerId="LiveId" clId="{AD4A42F5-A12C-44A4-BD36-8AF30C768FB5}" dt="2024-03-07T01:52:51.695" v="1214"/>
          <ac:cxnSpMkLst>
            <pc:docMk/>
            <pc:sldMk cId="1427817494" sldId="282"/>
            <ac:cxnSpMk id="217" creationId="{65DAFF9F-00EC-5B92-135D-AED9D292908D}"/>
          </ac:cxnSpMkLst>
        </pc:cxnChg>
        <pc:cxnChg chg="mod">
          <ac:chgData name="영우 손" userId="7f8d08d12355472b" providerId="LiveId" clId="{AD4A42F5-A12C-44A4-BD36-8AF30C768FB5}" dt="2024-03-07T01:52:51.695" v="1214"/>
          <ac:cxnSpMkLst>
            <pc:docMk/>
            <pc:sldMk cId="1427817494" sldId="282"/>
            <ac:cxnSpMk id="235" creationId="{EC256D93-48C2-13CE-3805-AAB45AD94A28}"/>
          </ac:cxnSpMkLst>
        </pc:cxnChg>
      </pc:sldChg>
      <pc:sldChg chg="addSp delSp modSp add mod ord modNotes">
        <pc:chgData name="영우 손" userId="7f8d08d12355472b" providerId="LiveId" clId="{AD4A42F5-A12C-44A4-BD36-8AF30C768FB5}" dt="2024-03-07T01:52:55.326" v="1222" actId="1035"/>
        <pc:sldMkLst>
          <pc:docMk/>
          <pc:sldMk cId="3156033103" sldId="283"/>
        </pc:sldMkLst>
        <pc:spChg chg="add mod">
          <ac:chgData name="영우 손" userId="7f8d08d12355472b" providerId="LiveId" clId="{AD4A42F5-A12C-44A4-BD36-8AF30C768FB5}" dt="2024-03-07T01:52:51.695" v="1214"/>
          <ac:spMkLst>
            <pc:docMk/>
            <pc:sldMk cId="3156033103" sldId="283"/>
            <ac:spMk id="2" creationId="{8030218C-F89F-5184-DAED-DFEFE7CF2DFA}"/>
          </ac:spMkLst>
        </pc:spChg>
        <pc:spChg chg="add mod">
          <ac:chgData name="영우 손" userId="7f8d08d12355472b" providerId="LiveId" clId="{AD4A42F5-A12C-44A4-BD36-8AF30C768FB5}" dt="2024-03-07T01:52:51.695" v="1214"/>
          <ac:spMkLst>
            <pc:docMk/>
            <pc:sldMk cId="3156033103" sldId="283"/>
            <ac:spMk id="4" creationId="{80C3BD10-326A-35BB-1055-03F3AFD23250}"/>
          </ac:spMkLst>
        </pc:spChg>
        <pc:spChg chg="add mod topLvl">
          <ac:chgData name="영우 손" userId="7f8d08d12355472b" providerId="LiveId" clId="{AD4A42F5-A12C-44A4-BD36-8AF30C768FB5}" dt="2024-03-07T01:52:51.695" v="1214"/>
          <ac:spMkLst>
            <pc:docMk/>
            <pc:sldMk cId="3156033103" sldId="283"/>
            <ac:spMk id="26" creationId="{95B52C02-0C89-A409-926A-98793AB4B64E}"/>
          </ac:spMkLst>
        </pc:spChg>
        <pc:spChg chg="add mod topLvl">
          <ac:chgData name="영우 손" userId="7f8d08d12355472b" providerId="LiveId" clId="{AD4A42F5-A12C-44A4-BD36-8AF30C768FB5}" dt="2024-03-07T01:52:51.695" v="1214"/>
          <ac:spMkLst>
            <pc:docMk/>
            <pc:sldMk cId="3156033103" sldId="283"/>
            <ac:spMk id="27" creationId="{89A684A4-0BA9-BB8E-2C91-2D2E7DD71E26}"/>
          </ac:spMkLst>
        </pc:spChg>
        <pc:spChg chg="add mod">
          <ac:chgData name="영우 손" userId="7f8d08d12355472b" providerId="LiveId" clId="{AD4A42F5-A12C-44A4-BD36-8AF30C768FB5}" dt="2024-03-06T17:54:46.630" v="903"/>
          <ac:spMkLst>
            <pc:docMk/>
            <pc:sldMk cId="3156033103" sldId="283"/>
            <ac:spMk id="28" creationId="{B359F4C3-3B00-ECDA-2460-17B38ECC5605}"/>
          </ac:spMkLst>
        </pc:spChg>
        <pc:spChg chg="mod">
          <ac:chgData name="영우 손" userId="7f8d08d12355472b" providerId="LiveId" clId="{AD4A42F5-A12C-44A4-BD36-8AF30C768FB5}" dt="2024-03-06T17:56:56.006" v="933"/>
          <ac:spMkLst>
            <pc:docMk/>
            <pc:sldMk cId="3156033103" sldId="283"/>
            <ac:spMk id="36" creationId="{4C301993-41B9-9B9C-2A75-7BF4AB905C43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3156033103" sldId="283"/>
            <ac:spMk id="40" creationId="{22B246F9-23E8-C84B-62CA-9D00F0C69CC8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3156033103" sldId="283"/>
            <ac:spMk id="44" creationId="{E9225B74-8A61-8735-6563-B86DF665637C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3156033103" sldId="283"/>
            <ac:spMk id="48" creationId="{E18FE1B4-2848-EBAE-ABB9-9A6A0D5DBD05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3156033103" sldId="283"/>
            <ac:spMk id="52" creationId="{65C3BA53-747D-8C12-3C38-14534307EE49}"/>
          </ac:spMkLst>
        </pc:spChg>
        <pc:spChg chg="mod">
          <ac:chgData name="영우 손" userId="7f8d08d12355472b" providerId="LiveId" clId="{AD4A42F5-A12C-44A4-BD36-8AF30C768FB5}" dt="2024-03-06T18:02:35.030" v="1047"/>
          <ac:spMkLst>
            <pc:docMk/>
            <pc:sldMk cId="3156033103" sldId="283"/>
            <ac:spMk id="54" creationId="{ACAACBE3-8C46-C7C0-2D21-F83C000E1F30}"/>
          </ac:spMkLst>
        </pc:spChg>
        <pc:spChg chg="mod">
          <ac:chgData name="영우 손" userId="7f8d08d12355472b" providerId="LiveId" clId="{AD4A42F5-A12C-44A4-BD36-8AF30C768FB5}" dt="2024-03-06T18:02:35.030" v="1047"/>
          <ac:spMkLst>
            <pc:docMk/>
            <pc:sldMk cId="3156033103" sldId="283"/>
            <ac:spMk id="55" creationId="{90009454-B789-0A6E-2FCF-5685442C9C62}"/>
          </ac:spMkLst>
        </pc:spChg>
        <pc:spChg chg="mod">
          <ac:chgData name="영우 손" userId="7f8d08d12355472b" providerId="LiveId" clId="{AD4A42F5-A12C-44A4-BD36-8AF30C768FB5}" dt="2024-03-06T18:02:35.030" v="1047"/>
          <ac:spMkLst>
            <pc:docMk/>
            <pc:sldMk cId="3156033103" sldId="283"/>
            <ac:spMk id="56" creationId="{3E63D838-0810-D29D-C1E8-E1EB08104017}"/>
          </ac:spMkLst>
        </pc:spChg>
        <pc:spChg chg="mod">
          <ac:chgData name="영우 손" userId="7f8d08d12355472b" providerId="LiveId" clId="{AD4A42F5-A12C-44A4-BD36-8AF30C768FB5}" dt="2024-03-06T18:02:35.030" v="1047"/>
          <ac:spMkLst>
            <pc:docMk/>
            <pc:sldMk cId="3156033103" sldId="283"/>
            <ac:spMk id="57" creationId="{E690ED2D-FC21-7549-CCB5-8C6F9B12F4A0}"/>
          </ac:spMkLst>
        </pc:spChg>
        <pc:spChg chg="mod">
          <ac:chgData name="영우 손" userId="7f8d08d12355472b" providerId="LiveId" clId="{AD4A42F5-A12C-44A4-BD36-8AF30C768FB5}" dt="2024-03-06T18:02:35.030" v="1047"/>
          <ac:spMkLst>
            <pc:docMk/>
            <pc:sldMk cId="3156033103" sldId="283"/>
            <ac:spMk id="58" creationId="{4799582D-A0FE-EC30-BA24-9DAFE338E0D2}"/>
          </ac:spMkLst>
        </pc:spChg>
        <pc:spChg chg="mod">
          <ac:chgData name="영우 손" userId="7f8d08d12355472b" providerId="LiveId" clId="{AD4A42F5-A12C-44A4-BD36-8AF30C768FB5}" dt="2024-03-06T18:02:35.030" v="1047"/>
          <ac:spMkLst>
            <pc:docMk/>
            <pc:sldMk cId="3156033103" sldId="283"/>
            <ac:spMk id="59" creationId="{A89E199D-B554-4136-4F57-8B2C225C1069}"/>
          </ac:spMkLst>
        </pc:spChg>
        <pc:spChg chg="mod">
          <ac:chgData name="영우 손" userId="7f8d08d12355472b" providerId="LiveId" clId="{AD4A42F5-A12C-44A4-BD36-8AF30C768FB5}" dt="2024-03-06T18:02:35.030" v="1047"/>
          <ac:spMkLst>
            <pc:docMk/>
            <pc:sldMk cId="3156033103" sldId="283"/>
            <ac:spMk id="60" creationId="{62E5023A-0FF8-AEE1-ED22-3137F78A0E3C}"/>
          </ac:spMkLst>
        </pc:spChg>
        <pc:spChg chg="mod">
          <ac:chgData name="영우 손" userId="7f8d08d12355472b" providerId="LiveId" clId="{AD4A42F5-A12C-44A4-BD36-8AF30C768FB5}" dt="2024-03-06T18:02:35.030" v="1047"/>
          <ac:spMkLst>
            <pc:docMk/>
            <pc:sldMk cId="3156033103" sldId="283"/>
            <ac:spMk id="61" creationId="{785F6F37-8476-AAD7-C680-563904796CFE}"/>
          </ac:spMkLst>
        </pc:spChg>
        <pc:spChg chg="mod">
          <ac:chgData name="영우 손" userId="7f8d08d12355472b" providerId="LiveId" clId="{AD4A42F5-A12C-44A4-BD36-8AF30C768FB5}" dt="2024-03-06T18:02:35.030" v="1047"/>
          <ac:spMkLst>
            <pc:docMk/>
            <pc:sldMk cId="3156033103" sldId="283"/>
            <ac:spMk id="62" creationId="{17BCD450-6198-7BF7-3404-1173B227B7AF}"/>
          </ac:spMkLst>
        </pc:spChg>
        <pc:spChg chg="mod">
          <ac:chgData name="영우 손" userId="7f8d08d12355472b" providerId="LiveId" clId="{AD4A42F5-A12C-44A4-BD36-8AF30C768FB5}" dt="2024-03-06T18:02:35.030" v="1047"/>
          <ac:spMkLst>
            <pc:docMk/>
            <pc:sldMk cId="3156033103" sldId="283"/>
            <ac:spMk id="63" creationId="{1ADB17CD-4448-E57F-A9EC-4EE48BDC9A22}"/>
          </ac:spMkLst>
        </pc:spChg>
        <pc:spChg chg="add mod">
          <ac:chgData name="영우 손" userId="7f8d08d12355472b" providerId="LiveId" clId="{AD4A42F5-A12C-44A4-BD36-8AF30C768FB5}" dt="2024-03-06T18:02:35.030" v="1047"/>
          <ac:spMkLst>
            <pc:docMk/>
            <pc:sldMk cId="3156033103" sldId="283"/>
            <ac:spMk id="128" creationId="{3872FC60-32D6-F3BF-594A-8EF950D21A98}"/>
          </ac:spMkLst>
        </pc:spChg>
        <pc:spChg chg="add mod">
          <ac:chgData name="영우 손" userId="7f8d08d12355472b" providerId="LiveId" clId="{AD4A42F5-A12C-44A4-BD36-8AF30C768FB5}" dt="2024-03-06T18:02:35.030" v="1047"/>
          <ac:spMkLst>
            <pc:docMk/>
            <pc:sldMk cId="3156033103" sldId="283"/>
            <ac:spMk id="129" creationId="{AB3EE3C6-2A35-B53D-F68E-2A03EED220DE}"/>
          </ac:spMkLst>
        </pc:spChg>
        <pc:spChg chg="add mod">
          <ac:chgData name="영우 손" userId="7f8d08d12355472b" providerId="LiveId" clId="{AD4A42F5-A12C-44A4-BD36-8AF30C768FB5}" dt="2024-03-06T18:02:35.030" v="1047"/>
          <ac:spMkLst>
            <pc:docMk/>
            <pc:sldMk cId="3156033103" sldId="283"/>
            <ac:spMk id="130" creationId="{BAE4C849-AC05-25A0-7E7E-F1632FC36E0B}"/>
          </ac:spMkLst>
        </pc:spChg>
        <pc:spChg chg="add mod">
          <ac:chgData name="영우 손" userId="7f8d08d12355472b" providerId="LiveId" clId="{AD4A42F5-A12C-44A4-BD36-8AF30C768FB5}" dt="2024-03-06T18:02:35.030" v="1047"/>
          <ac:spMkLst>
            <pc:docMk/>
            <pc:sldMk cId="3156033103" sldId="283"/>
            <ac:spMk id="132" creationId="{DE851D83-6766-E1C7-47EF-9165E4CE2EEF}"/>
          </ac:spMkLst>
        </pc:spChg>
        <pc:spChg chg="add mod">
          <ac:chgData name="영우 손" userId="7f8d08d12355472b" providerId="LiveId" clId="{AD4A42F5-A12C-44A4-BD36-8AF30C768FB5}" dt="2024-03-06T18:02:35.030" v="1047"/>
          <ac:spMkLst>
            <pc:docMk/>
            <pc:sldMk cId="3156033103" sldId="283"/>
            <ac:spMk id="133" creationId="{E8267425-460A-4194-1AC7-FFA254A6CDED}"/>
          </ac:spMkLst>
        </pc:spChg>
        <pc:spChg chg="add mod">
          <ac:chgData name="영우 손" userId="7f8d08d12355472b" providerId="LiveId" clId="{AD4A42F5-A12C-44A4-BD36-8AF30C768FB5}" dt="2024-03-06T18:02:35.030" v="1047"/>
          <ac:spMkLst>
            <pc:docMk/>
            <pc:sldMk cId="3156033103" sldId="283"/>
            <ac:spMk id="134" creationId="{CBC88F1C-1770-21FD-75CA-EAB57729E6EE}"/>
          </ac:spMkLst>
        </pc:spChg>
        <pc:spChg chg="add mod">
          <ac:chgData name="영우 손" userId="7f8d08d12355472b" providerId="LiveId" clId="{AD4A42F5-A12C-44A4-BD36-8AF30C768FB5}" dt="2024-03-06T18:02:35.030" v="1047"/>
          <ac:spMkLst>
            <pc:docMk/>
            <pc:sldMk cId="3156033103" sldId="283"/>
            <ac:spMk id="135" creationId="{9D3F627D-212E-1457-B87E-6AC65F667E39}"/>
          </ac:spMkLst>
        </pc:spChg>
        <pc:spChg chg="add mod">
          <ac:chgData name="영우 손" userId="7f8d08d12355472b" providerId="LiveId" clId="{AD4A42F5-A12C-44A4-BD36-8AF30C768FB5}" dt="2024-03-06T18:02:35.030" v="1047"/>
          <ac:spMkLst>
            <pc:docMk/>
            <pc:sldMk cId="3156033103" sldId="283"/>
            <ac:spMk id="136" creationId="{A11EF316-D4AD-1E3A-EF59-C015B0554207}"/>
          </ac:spMkLst>
        </pc:spChg>
        <pc:spChg chg="add mod">
          <ac:chgData name="영우 손" userId="7f8d08d12355472b" providerId="LiveId" clId="{AD4A42F5-A12C-44A4-BD36-8AF30C768FB5}" dt="2024-03-06T18:02:35.030" v="1047"/>
          <ac:spMkLst>
            <pc:docMk/>
            <pc:sldMk cId="3156033103" sldId="283"/>
            <ac:spMk id="137" creationId="{443CF107-F137-BC8B-9954-2E381137A909}"/>
          </ac:spMkLst>
        </pc:spChg>
        <pc:spChg chg="add mod">
          <ac:chgData name="영우 손" userId="7f8d08d12355472b" providerId="LiveId" clId="{AD4A42F5-A12C-44A4-BD36-8AF30C768FB5}" dt="2024-03-06T18:02:35.030" v="1047"/>
          <ac:spMkLst>
            <pc:docMk/>
            <pc:sldMk cId="3156033103" sldId="283"/>
            <ac:spMk id="138" creationId="{C440378B-B8F8-A6C1-D583-B63861352431}"/>
          </ac:spMkLst>
        </pc:spChg>
        <pc:spChg chg="add mod">
          <ac:chgData name="영우 손" userId="7f8d08d12355472b" providerId="LiveId" clId="{AD4A42F5-A12C-44A4-BD36-8AF30C768FB5}" dt="2024-03-06T18:02:35.030" v="1047"/>
          <ac:spMkLst>
            <pc:docMk/>
            <pc:sldMk cId="3156033103" sldId="283"/>
            <ac:spMk id="139" creationId="{4400FB5D-AB66-FDD9-9DD5-2307165630B4}"/>
          </ac:spMkLst>
        </pc:spChg>
        <pc:spChg chg="add mod">
          <ac:chgData name="영우 손" userId="7f8d08d12355472b" providerId="LiveId" clId="{AD4A42F5-A12C-44A4-BD36-8AF30C768FB5}" dt="2024-03-06T18:02:35.030" v="1047"/>
          <ac:spMkLst>
            <pc:docMk/>
            <pc:sldMk cId="3156033103" sldId="283"/>
            <ac:spMk id="140" creationId="{8D77A409-6DBF-245B-4F19-63986058E485}"/>
          </ac:spMkLst>
        </pc:spChg>
        <pc:spChg chg="add mod">
          <ac:chgData name="영우 손" userId="7f8d08d12355472b" providerId="LiveId" clId="{AD4A42F5-A12C-44A4-BD36-8AF30C768FB5}" dt="2024-03-06T18:02:35.030" v="1047"/>
          <ac:spMkLst>
            <pc:docMk/>
            <pc:sldMk cId="3156033103" sldId="283"/>
            <ac:spMk id="141" creationId="{ACB6CC1D-7167-BD52-D1C9-575FAE3730A1}"/>
          </ac:spMkLst>
        </pc:spChg>
        <pc:spChg chg="add mod">
          <ac:chgData name="영우 손" userId="7f8d08d12355472b" providerId="LiveId" clId="{AD4A42F5-A12C-44A4-BD36-8AF30C768FB5}" dt="2024-03-06T18:02:35.030" v="1047"/>
          <ac:spMkLst>
            <pc:docMk/>
            <pc:sldMk cId="3156033103" sldId="283"/>
            <ac:spMk id="142" creationId="{B8D696D7-CA4B-7AEF-61B8-BFB4F1EFD514}"/>
          </ac:spMkLst>
        </pc:spChg>
        <pc:spChg chg="add mod">
          <ac:chgData name="영우 손" userId="7f8d08d12355472b" providerId="LiveId" clId="{AD4A42F5-A12C-44A4-BD36-8AF30C768FB5}" dt="2024-03-06T18:02:35.030" v="1047"/>
          <ac:spMkLst>
            <pc:docMk/>
            <pc:sldMk cId="3156033103" sldId="283"/>
            <ac:spMk id="143" creationId="{DC1860C8-34AD-7AA9-BF54-C7F27955D79C}"/>
          </ac:spMkLst>
        </pc:spChg>
        <pc:spChg chg="add mod">
          <ac:chgData name="영우 손" userId="7f8d08d12355472b" providerId="LiveId" clId="{AD4A42F5-A12C-44A4-BD36-8AF30C768FB5}" dt="2024-03-06T18:02:35.030" v="1047"/>
          <ac:spMkLst>
            <pc:docMk/>
            <pc:sldMk cId="3156033103" sldId="283"/>
            <ac:spMk id="145" creationId="{EC4C509C-4CDF-1BAC-BB6F-E61976532A15}"/>
          </ac:spMkLst>
        </pc:spChg>
        <pc:spChg chg="mod topLvl">
          <ac:chgData name="영우 손" userId="7f8d08d12355472b" providerId="LiveId" clId="{AD4A42F5-A12C-44A4-BD36-8AF30C768FB5}" dt="2024-03-07T01:52:51.695" v="1214"/>
          <ac:spMkLst>
            <pc:docMk/>
            <pc:sldMk cId="3156033103" sldId="283"/>
            <ac:spMk id="146" creationId="{2E2EAD07-9C10-557F-790A-423A6F94CE12}"/>
          </ac:spMkLst>
        </pc:spChg>
        <pc:spChg chg="mod topLvl">
          <ac:chgData name="영우 손" userId="7f8d08d12355472b" providerId="LiveId" clId="{AD4A42F5-A12C-44A4-BD36-8AF30C768FB5}" dt="2024-03-07T01:52:51.695" v="1214"/>
          <ac:spMkLst>
            <pc:docMk/>
            <pc:sldMk cId="3156033103" sldId="283"/>
            <ac:spMk id="147" creationId="{FF5B4FC4-CB9C-B26E-B243-0514875CDAF3}"/>
          </ac:spMkLst>
        </pc:spChg>
        <pc:spChg chg="mod topLvl">
          <ac:chgData name="영우 손" userId="7f8d08d12355472b" providerId="LiveId" clId="{AD4A42F5-A12C-44A4-BD36-8AF30C768FB5}" dt="2024-03-07T01:52:51.695" v="1214"/>
          <ac:spMkLst>
            <pc:docMk/>
            <pc:sldMk cId="3156033103" sldId="283"/>
            <ac:spMk id="148" creationId="{FC785810-0D5F-5A5D-DB94-E68AE68F0661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3156033103" sldId="283"/>
            <ac:spMk id="151" creationId="{23B0E2B7-8BD7-A745-100C-9B37B1993783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3156033103" sldId="283"/>
            <ac:spMk id="152" creationId="{1186B5B2-F6C1-DBFC-1277-92A5C26A3CF7}"/>
          </ac:spMkLst>
        </pc:spChg>
        <pc:spChg chg="mod topLvl">
          <ac:chgData name="영우 손" userId="7f8d08d12355472b" providerId="LiveId" clId="{AD4A42F5-A12C-44A4-BD36-8AF30C768FB5}" dt="2024-03-07T01:52:51.695" v="1214"/>
          <ac:spMkLst>
            <pc:docMk/>
            <pc:sldMk cId="3156033103" sldId="283"/>
            <ac:spMk id="153" creationId="{A7E8FAD6-4024-A6F3-33B7-92B4D7B1BEE2}"/>
          </ac:spMkLst>
        </pc:spChg>
        <pc:spChg chg="mod topLvl">
          <ac:chgData name="영우 손" userId="7f8d08d12355472b" providerId="LiveId" clId="{AD4A42F5-A12C-44A4-BD36-8AF30C768FB5}" dt="2024-03-07T01:52:51.695" v="1214"/>
          <ac:spMkLst>
            <pc:docMk/>
            <pc:sldMk cId="3156033103" sldId="283"/>
            <ac:spMk id="154" creationId="{B15CE052-F9EF-6630-E672-2476D435D409}"/>
          </ac:spMkLst>
        </pc:spChg>
        <pc:spChg chg="mod topLvl">
          <ac:chgData name="영우 손" userId="7f8d08d12355472b" providerId="LiveId" clId="{AD4A42F5-A12C-44A4-BD36-8AF30C768FB5}" dt="2024-03-07T01:52:51.695" v="1214"/>
          <ac:spMkLst>
            <pc:docMk/>
            <pc:sldMk cId="3156033103" sldId="283"/>
            <ac:spMk id="155" creationId="{D92CE261-0D29-1A3B-9F01-BD8DC2F2B3B8}"/>
          </ac:spMkLst>
        </pc:spChg>
        <pc:spChg chg="mod topLvl">
          <ac:chgData name="영우 손" userId="7f8d08d12355472b" providerId="LiveId" clId="{AD4A42F5-A12C-44A4-BD36-8AF30C768FB5}" dt="2024-03-07T01:52:51.695" v="1214"/>
          <ac:spMkLst>
            <pc:docMk/>
            <pc:sldMk cId="3156033103" sldId="283"/>
            <ac:spMk id="156" creationId="{84E606C3-8346-2D4D-EE8B-FDD4AFE1245D}"/>
          </ac:spMkLst>
        </pc:spChg>
        <pc:spChg chg="mod topLvl">
          <ac:chgData name="영우 손" userId="7f8d08d12355472b" providerId="LiveId" clId="{AD4A42F5-A12C-44A4-BD36-8AF30C768FB5}" dt="2024-03-07T01:52:51.695" v="1214"/>
          <ac:spMkLst>
            <pc:docMk/>
            <pc:sldMk cId="3156033103" sldId="283"/>
            <ac:spMk id="157" creationId="{10BAB915-32E6-7C7A-8794-6683E459B15C}"/>
          </ac:spMkLst>
        </pc:spChg>
        <pc:spChg chg="add mod">
          <ac:chgData name="영우 손" userId="7f8d08d12355472b" providerId="LiveId" clId="{AD4A42F5-A12C-44A4-BD36-8AF30C768FB5}" dt="2024-03-06T18:02:35.030" v="1047"/>
          <ac:spMkLst>
            <pc:docMk/>
            <pc:sldMk cId="3156033103" sldId="283"/>
            <ac:spMk id="158" creationId="{226440B2-1ECC-4CF1-BAD5-A485D7C2AE8E}"/>
          </ac:spMkLst>
        </pc:spChg>
        <pc:spChg chg="add mod">
          <ac:chgData name="영우 손" userId="7f8d08d12355472b" providerId="LiveId" clId="{AD4A42F5-A12C-44A4-BD36-8AF30C768FB5}" dt="2024-03-06T18:02:35.030" v="1047"/>
          <ac:spMkLst>
            <pc:docMk/>
            <pc:sldMk cId="3156033103" sldId="283"/>
            <ac:spMk id="159" creationId="{04CEDD11-77D7-FF07-6E3D-80E77477D7AA}"/>
          </ac:spMkLst>
        </pc:spChg>
        <pc:spChg chg="mod topLvl">
          <ac:chgData name="영우 손" userId="7f8d08d12355472b" providerId="LiveId" clId="{AD4A42F5-A12C-44A4-BD36-8AF30C768FB5}" dt="2024-03-07T01:52:51.695" v="1214"/>
          <ac:spMkLst>
            <pc:docMk/>
            <pc:sldMk cId="3156033103" sldId="283"/>
            <ac:spMk id="160" creationId="{3B8BE932-67EB-CD5F-2BE3-F936AB81CBF1}"/>
          </ac:spMkLst>
        </pc:spChg>
        <pc:spChg chg="mod topLvl">
          <ac:chgData name="영우 손" userId="7f8d08d12355472b" providerId="LiveId" clId="{AD4A42F5-A12C-44A4-BD36-8AF30C768FB5}" dt="2024-03-07T01:52:51.695" v="1214"/>
          <ac:spMkLst>
            <pc:docMk/>
            <pc:sldMk cId="3156033103" sldId="283"/>
            <ac:spMk id="161" creationId="{7E7E778F-CAB2-3F2E-3FF7-3126171601D8}"/>
          </ac:spMkLst>
        </pc:spChg>
        <pc:spChg chg="mod topLvl">
          <ac:chgData name="영우 손" userId="7f8d08d12355472b" providerId="LiveId" clId="{AD4A42F5-A12C-44A4-BD36-8AF30C768FB5}" dt="2024-03-07T01:52:51.695" v="1214"/>
          <ac:spMkLst>
            <pc:docMk/>
            <pc:sldMk cId="3156033103" sldId="283"/>
            <ac:spMk id="162" creationId="{729C643E-4848-03E6-0D10-B78A2B3B1C11}"/>
          </ac:spMkLst>
        </pc:spChg>
        <pc:spChg chg="mod topLvl">
          <ac:chgData name="영우 손" userId="7f8d08d12355472b" providerId="LiveId" clId="{AD4A42F5-A12C-44A4-BD36-8AF30C768FB5}" dt="2024-03-07T01:52:51.695" v="1214"/>
          <ac:spMkLst>
            <pc:docMk/>
            <pc:sldMk cId="3156033103" sldId="283"/>
            <ac:spMk id="163" creationId="{AEF79B54-C93D-7490-DC1D-26C50F0537B3}"/>
          </ac:spMkLst>
        </pc:spChg>
        <pc:spChg chg="add mod">
          <ac:chgData name="영우 손" userId="7f8d08d12355472b" providerId="LiveId" clId="{AD4A42F5-A12C-44A4-BD36-8AF30C768FB5}" dt="2024-03-06T18:02:35.030" v="1047"/>
          <ac:spMkLst>
            <pc:docMk/>
            <pc:sldMk cId="3156033103" sldId="283"/>
            <ac:spMk id="164" creationId="{D3F42646-F720-4113-5AF7-80643A8B0106}"/>
          </ac:spMkLst>
        </pc:spChg>
        <pc:spChg chg="add mod">
          <ac:chgData name="영우 손" userId="7f8d08d12355472b" providerId="LiveId" clId="{AD4A42F5-A12C-44A4-BD36-8AF30C768FB5}" dt="2024-03-06T18:02:35.030" v="1047"/>
          <ac:spMkLst>
            <pc:docMk/>
            <pc:sldMk cId="3156033103" sldId="283"/>
            <ac:spMk id="165" creationId="{C174FDDA-BC5B-754E-2089-F154AD20B604}"/>
          </ac:spMkLst>
        </pc:spChg>
        <pc:spChg chg="add mod">
          <ac:chgData name="영우 손" userId="7f8d08d12355472b" providerId="LiveId" clId="{AD4A42F5-A12C-44A4-BD36-8AF30C768FB5}" dt="2024-03-06T18:02:35.030" v="1047"/>
          <ac:spMkLst>
            <pc:docMk/>
            <pc:sldMk cId="3156033103" sldId="283"/>
            <ac:spMk id="166" creationId="{E1242CB1-376C-3F47-B181-56C2C3804E2E}"/>
          </ac:spMkLst>
        </pc:spChg>
        <pc:spChg chg="add mod">
          <ac:chgData name="영우 손" userId="7f8d08d12355472b" providerId="LiveId" clId="{AD4A42F5-A12C-44A4-BD36-8AF30C768FB5}" dt="2024-03-06T18:02:35.030" v="1047"/>
          <ac:spMkLst>
            <pc:docMk/>
            <pc:sldMk cId="3156033103" sldId="283"/>
            <ac:spMk id="167" creationId="{BA92135A-F626-1F90-1D8D-04F1783CB9CC}"/>
          </ac:spMkLst>
        </pc:spChg>
        <pc:spChg chg="mod topLvl">
          <ac:chgData name="영우 손" userId="7f8d08d12355472b" providerId="LiveId" clId="{AD4A42F5-A12C-44A4-BD36-8AF30C768FB5}" dt="2024-03-07T01:52:51.695" v="1214"/>
          <ac:spMkLst>
            <pc:docMk/>
            <pc:sldMk cId="3156033103" sldId="283"/>
            <ac:spMk id="169" creationId="{98C70CD6-31AB-1048-ABA9-19C100287D54}"/>
          </ac:spMkLst>
        </pc:spChg>
        <pc:spChg chg="mod topLvl">
          <ac:chgData name="영우 손" userId="7f8d08d12355472b" providerId="LiveId" clId="{AD4A42F5-A12C-44A4-BD36-8AF30C768FB5}" dt="2024-03-07T01:52:51.695" v="1214"/>
          <ac:spMkLst>
            <pc:docMk/>
            <pc:sldMk cId="3156033103" sldId="283"/>
            <ac:spMk id="170" creationId="{2458C29A-32FC-64F3-2C53-4B3A56B109B4}"/>
          </ac:spMkLst>
        </pc:spChg>
        <pc:spChg chg="mod topLvl">
          <ac:chgData name="영우 손" userId="7f8d08d12355472b" providerId="LiveId" clId="{AD4A42F5-A12C-44A4-BD36-8AF30C768FB5}" dt="2024-03-07T01:52:51.695" v="1214"/>
          <ac:spMkLst>
            <pc:docMk/>
            <pc:sldMk cId="3156033103" sldId="283"/>
            <ac:spMk id="171" creationId="{32570F39-C107-8A2C-9617-1291DF13190B}"/>
          </ac:spMkLst>
        </pc:spChg>
        <pc:spChg chg="mod topLvl">
          <ac:chgData name="영우 손" userId="7f8d08d12355472b" providerId="LiveId" clId="{AD4A42F5-A12C-44A4-BD36-8AF30C768FB5}" dt="2024-03-07T01:52:51.695" v="1214"/>
          <ac:spMkLst>
            <pc:docMk/>
            <pc:sldMk cId="3156033103" sldId="283"/>
            <ac:spMk id="174" creationId="{5C372CA3-511A-4839-03D7-1CF9063F7B48}"/>
          </ac:spMkLst>
        </pc:spChg>
        <pc:spChg chg="mod topLvl">
          <ac:chgData name="영우 손" userId="7f8d08d12355472b" providerId="LiveId" clId="{AD4A42F5-A12C-44A4-BD36-8AF30C768FB5}" dt="2024-03-07T01:52:51.695" v="1214"/>
          <ac:spMkLst>
            <pc:docMk/>
            <pc:sldMk cId="3156033103" sldId="283"/>
            <ac:spMk id="175" creationId="{D73B178E-D104-E4A2-4518-00280CB2A625}"/>
          </ac:spMkLst>
        </pc:spChg>
        <pc:spChg chg="mod ord topLvl">
          <ac:chgData name="영우 손" userId="7f8d08d12355472b" providerId="LiveId" clId="{AD4A42F5-A12C-44A4-BD36-8AF30C768FB5}" dt="2024-03-07T01:52:51.695" v="1214"/>
          <ac:spMkLst>
            <pc:docMk/>
            <pc:sldMk cId="3156033103" sldId="283"/>
            <ac:spMk id="176" creationId="{A07FADE6-A789-EEF4-3D0B-4CB26CD452F9}"/>
          </ac:spMkLst>
        </pc:spChg>
        <pc:spChg chg="mod topLvl">
          <ac:chgData name="영우 손" userId="7f8d08d12355472b" providerId="LiveId" clId="{AD4A42F5-A12C-44A4-BD36-8AF30C768FB5}" dt="2024-03-07T01:52:51.695" v="1214"/>
          <ac:spMkLst>
            <pc:docMk/>
            <pc:sldMk cId="3156033103" sldId="283"/>
            <ac:spMk id="177" creationId="{98C24718-9DE8-138F-782C-901295448FF2}"/>
          </ac:spMkLst>
        </pc:spChg>
        <pc:spChg chg="mod topLvl">
          <ac:chgData name="영우 손" userId="7f8d08d12355472b" providerId="LiveId" clId="{AD4A42F5-A12C-44A4-BD36-8AF30C768FB5}" dt="2024-03-07T01:52:51.695" v="1214"/>
          <ac:spMkLst>
            <pc:docMk/>
            <pc:sldMk cId="3156033103" sldId="283"/>
            <ac:spMk id="178" creationId="{5DE9B5F4-584A-3101-14AF-FA67C5128E20}"/>
          </ac:spMkLst>
        </pc:spChg>
        <pc:spChg chg="mod topLvl">
          <ac:chgData name="영우 손" userId="7f8d08d12355472b" providerId="LiveId" clId="{AD4A42F5-A12C-44A4-BD36-8AF30C768FB5}" dt="2024-03-07T01:52:51.695" v="1214"/>
          <ac:spMkLst>
            <pc:docMk/>
            <pc:sldMk cId="3156033103" sldId="283"/>
            <ac:spMk id="179" creationId="{290F70E6-C5D3-8F22-0697-C97D4A427444}"/>
          </ac:spMkLst>
        </pc:spChg>
        <pc:spChg chg="mod">
          <ac:chgData name="영우 손" userId="7f8d08d12355472b" providerId="LiveId" clId="{AD4A42F5-A12C-44A4-BD36-8AF30C768FB5}" dt="2024-03-06T18:02:35.030" v="1047"/>
          <ac:spMkLst>
            <pc:docMk/>
            <pc:sldMk cId="3156033103" sldId="283"/>
            <ac:spMk id="181" creationId="{1C5BC32C-9C85-E7AA-CAE9-D14242AE6D97}"/>
          </ac:spMkLst>
        </pc:spChg>
        <pc:spChg chg="add mod">
          <ac:chgData name="영우 손" userId="7f8d08d12355472b" providerId="LiveId" clId="{AD4A42F5-A12C-44A4-BD36-8AF30C768FB5}" dt="2024-03-06T18:02:35.030" v="1047"/>
          <ac:spMkLst>
            <pc:docMk/>
            <pc:sldMk cId="3156033103" sldId="283"/>
            <ac:spMk id="183" creationId="{ED90A299-FB25-D357-952E-65210E6ECE51}"/>
          </ac:spMkLst>
        </pc:spChg>
        <pc:spChg chg="add mod">
          <ac:chgData name="영우 손" userId="7f8d08d12355472b" providerId="LiveId" clId="{AD4A42F5-A12C-44A4-BD36-8AF30C768FB5}" dt="2024-03-06T18:02:35.030" v="1047"/>
          <ac:spMkLst>
            <pc:docMk/>
            <pc:sldMk cId="3156033103" sldId="283"/>
            <ac:spMk id="184" creationId="{41B7CE72-572D-9855-DA27-E40FA0EB2925}"/>
          </ac:spMkLst>
        </pc:spChg>
        <pc:spChg chg="mod topLvl">
          <ac:chgData name="영우 손" userId="7f8d08d12355472b" providerId="LiveId" clId="{AD4A42F5-A12C-44A4-BD36-8AF30C768FB5}" dt="2024-03-07T01:52:51.695" v="1214"/>
          <ac:spMkLst>
            <pc:docMk/>
            <pc:sldMk cId="3156033103" sldId="283"/>
            <ac:spMk id="186" creationId="{97311EA4-7675-367F-98D1-65542F54DB6A}"/>
          </ac:spMkLst>
        </pc:spChg>
        <pc:spChg chg="mod">
          <ac:chgData name="영우 손" userId="7f8d08d12355472b" providerId="LiveId" clId="{AD4A42F5-A12C-44A4-BD36-8AF30C768FB5}" dt="2024-03-06T18:02:35.030" v="1047"/>
          <ac:spMkLst>
            <pc:docMk/>
            <pc:sldMk cId="3156033103" sldId="283"/>
            <ac:spMk id="189" creationId="{C37B7B9F-7A19-6FF7-BEEC-5A94659AF7FE}"/>
          </ac:spMkLst>
        </pc:spChg>
        <pc:spChg chg="add mod">
          <ac:chgData name="영우 손" userId="7f8d08d12355472b" providerId="LiveId" clId="{AD4A42F5-A12C-44A4-BD36-8AF30C768FB5}" dt="2024-03-06T18:02:35.030" v="1047"/>
          <ac:spMkLst>
            <pc:docMk/>
            <pc:sldMk cId="3156033103" sldId="283"/>
            <ac:spMk id="190" creationId="{ACE43C85-DA8A-24A7-BCBA-37CE17E2088B}"/>
          </ac:spMkLst>
        </pc:spChg>
        <pc:spChg chg="add mod">
          <ac:chgData name="영우 손" userId="7f8d08d12355472b" providerId="LiveId" clId="{AD4A42F5-A12C-44A4-BD36-8AF30C768FB5}" dt="2024-03-06T18:02:35.030" v="1047"/>
          <ac:spMkLst>
            <pc:docMk/>
            <pc:sldMk cId="3156033103" sldId="283"/>
            <ac:spMk id="191" creationId="{623F0C8A-33EA-33FC-01D9-0BA8F758259D}"/>
          </ac:spMkLst>
        </pc:spChg>
        <pc:spChg chg="mod">
          <ac:chgData name="영우 손" userId="7f8d08d12355472b" providerId="LiveId" clId="{AD4A42F5-A12C-44A4-BD36-8AF30C768FB5}" dt="2024-03-06T18:02:39.834" v="1050" actId="165"/>
          <ac:spMkLst>
            <pc:docMk/>
            <pc:sldMk cId="3156033103" sldId="283"/>
            <ac:spMk id="194" creationId="{63CA9584-90F2-2170-97FF-B0E7578066E7}"/>
          </ac:spMkLst>
        </pc:spChg>
        <pc:spChg chg="mod">
          <ac:chgData name="영우 손" userId="7f8d08d12355472b" providerId="LiveId" clId="{AD4A42F5-A12C-44A4-BD36-8AF30C768FB5}" dt="2024-03-06T18:02:39.834" v="1050" actId="165"/>
          <ac:spMkLst>
            <pc:docMk/>
            <pc:sldMk cId="3156033103" sldId="283"/>
            <ac:spMk id="195" creationId="{539E6576-3B84-1B4E-70A0-368355AFC373}"/>
          </ac:spMkLst>
        </pc:spChg>
        <pc:spChg chg="mod topLvl">
          <ac:chgData name="영우 손" userId="7f8d08d12355472b" providerId="LiveId" clId="{AD4A42F5-A12C-44A4-BD36-8AF30C768FB5}" dt="2024-03-07T01:52:51.695" v="1214"/>
          <ac:spMkLst>
            <pc:docMk/>
            <pc:sldMk cId="3156033103" sldId="283"/>
            <ac:spMk id="196" creationId="{769E0BAD-53D8-48BD-EA55-82961B8D0C24}"/>
          </ac:spMkLst>
        </pc:spChg>
        <pc:spChg chg="mod topLvl">
          <ac:chgData name="영우 손" userId="7f8d08d12355472b" providerId="LiveId" clId="{AD4A42F5-A12C-44A4-BD36-8AF30C768FB5}" dt="2024-03-07T01:52:51.695" v="1214"/>
          <ac:spMkLst>
            <pc:docMk/>
            <pc:sldMk cId="3156033103" sldId="283"/>
            <ac:spMk id="197" creationId="{057051DF-5B34-9D5C-AE37-3AD0D29725AB}"/>
          </ac:spMkLst>
        </pc:spChg>
        <pc:spChg chg="mod">
          <ac:chgData name="영우 손" userId="7f8d08d12355472b" providerId="LiveId" clId="{AD4A42F5-A12C-44A4-BD36-8AF30C768FB5}" dt="2024-03-06T18:02:39.834" v="1050" actId="165"/>
          <ac:spMkLst>
            <pc:docMk/>
            <pc:sldMk cId="3156033103" sldId="283"/>
            <ac:spMk id="198" creationId="{63D1F9CA-EB18-B173-8D7D-0C50AD192AB2}"/>
          </ac:spMkLst>
        </pc:spChg>
        <pc:spChg chg="mod topLvl">
          <ac:chgData name="영우 손" userId="7f8d08d12355472b" providerId="LiveId" clId="{AD4A42F5-A12C-44A4-BD36-8AF30C768FB5}" dt="2024-03-07T01:52:51.695" v="1214"/>
          <ac:spMkLst>
            <pc:docMk/>
            <pc:sldMk cId="3156033103" sldId="283"/>
            <ac:spMk id="199" creationId="{8C2527A6-DED7-5653-FF99-2DF3402BDB2A}"/>
          </ac:spMkLst>
        </pc:spChg>
        <pc:spChg chg="mod ord topLvl">
          <ac:chgData name="영우 손" userId="7f8d08d12355472b" providerId="LiveId" clId="{AD4A42F5-A12C-44A4-BD36-8AF30C768FB5}" dt="2024-03-07T01:52:51.695" v="1214"/>
          <ac:spMkLst>
            <pc:docMk/>
            <pc:sldMk cId="3156033103" sldId="283"/>
            <ac:spMk id="200" creationId="{8483D5C2-7351-1864-0FF4-95708E2E54D0}"/>
          </ac:spMkLst>
        </pc:spChg>
        <pc:spChg chg="mod">
          <ac:chgData name="영우 손" userId="7f8d08d12355472b" providerId="LiveId" clId="{AD4A42F5-A12C-44A4-BD36-8AF30C768FB5}" dt="2024-03-06T18:02:39.834" v="1050" actId="165"/>
          <ac:spMkLst>
            <pc:docMk/>
            <pc:sldMk cId="3156033103" sldId="283"/>
            <ac:spMk id="201" creationId="{DD670D26-5CBC-E423-9F98-98B892F2CD3F}"/>
          </ac:spMkLst>
        </pc:spChg>
        <pc:spChg chg="mod">
          <ac:chgData name="영우 손" userId="7f8d08d12355472b" providerId="LiveId" clId="{AD4A42F5-A12C-44A4-BD36-8AF30C768FB5}" dt="2024-03-06T18:02:39.834" v="1050" actId="165"/>
          <ac:spMkLst>
            <pc:docMk/>
            <pc:sldMk cId="3156033103" sldId="283"/>
            <ac:spMk id="202" creationId="{E892C99B-453B-B707-CAAB-B2429F1AFEB7}"/>
          </ac:spMkLst>
        </pc:spChg>
        <pc:spChg chg="mod">
          <ac:chgData name="영우 손" userId="7f8d08d12355472b" providerId="LiveId" clId="{AD4A42F5-A12C-44A4-BD36-8AF30C768FB5}" dt="2024-03-06T18:02:39.834" v="1050" actId="165"/>
          <ac:spMkLst>
            <pc:docMk/>
            <pc:sldMk cId="3156033103" sldId="283"/>
            <ac:spMk id="203" creationId="{FFB8C09C-D5B2-048C-F1BC-C8E4E7F894E1}"/>
          </ac:spMkLst>
        </pc:spChg>
        <pc:spChg chg="mod">
          <ac:chgData name="영우 손" userId="7f8d08d12355472b" providerId="LiveId" clId="{AD4A42F5-A12C-44A4-BD36-8AF30C768FB5}" dt="2024-03-06T18:02:39.834" v="1050" actId="165"/>
          <ac:spMkLst>
            <pc:docMk/>
            <pc:sldMk cId="3156033103" sldId="283"/>
            <ac:spMk id="204" creationId="{AA1541DC-5FDA-1819-952C-9888705AB51D}"/>
          </ac:spMkLst>
        </pc:spChg>
        <pc:spChg chg="mod">
          <ac:chgData name="영우 손" userId="7f8d08d12355472b" providerId="LiveId" clId="{AD4A42F5-A12C-44A4-BD36-8AF30C768FB5}" dt="2024-03-06T18:02:39.834" v="1050" actId="165"/>
          <ac:spMkLst>
            <pc:docMk/>
            <pc:sldMk cId="3156033103" sldId="283"/>
            <ac:spMk id="205" creationId="{22B8FFE3-0D15-A949-E6E1-96262D402C7B}"/>
          </ac:spMkLst>
        </pc:spChg>
        <pc:spChg chg="mod">
          <ac:chgData name="영우 손" userId="7f8d08d12355472b" providerId="LiveId" clId="{AD4A42F5-A12C-44A4-BD36-8AF30C768FB5}" dt="2024-03-06T18:02:39.834" v="1050" actId="165"/>
          <ac:spMkLst>
            <pc:docMk/>
            <pc:sldMk cId="3156033103" sldId="283"/>
            <ac:spMk id="206" creationId="{01F1119D-0D63-681D-7A7A-3B4F2D8C0ABE}"/>
          </ac:spMkLst>
        </pc:spChg>
        <pc:spChg chg="mod">
          <ac:chgData name="영우 손" userId="7f8d08d12355472b" providerId="LiveId" clId="{AD4A42F5-A12C-44A4-BD36-8AF30C768FB5}" dt="2024-03-06T18:02:39.834" v="1050" actId="165"/>
          <ac:spMkLst>
            <pc:docMk/>
            <pc:sldMk cId="3156033103" sldId="283"/>
            <ac:spMk id="207" creationId="{E4D09B8F-9863-1031-DDFA-0AB944EC04DC}"/>
          </ac:spMkLst>
        </pc:spChg>
        <pc:spChg chg="mod topLvl">
          <ac:chgData name="영우 손" userId="7f8d08d12355472b" providerId="LiveId" clId="{AD4A42F5-A12C-44A4-BD36-8AF30C768FB5}" dt="2024-03-07T01:52:51.695" v="1214"/>
          <ac:spMkLst>
            <pc:docMk/>
            <pc:sldMk cId="3156033103" sldId="283"/>
            <ac:spMk id="208" creationId="{F102CC88-CF29-2FED-8F5B-38FBF4538885}"/>
          </ac:spMkLst>
        </pc:spChg>
        <pc:spChg chg="mod topLvl">
          <ac:chgData name="영우 손" userId="7f8d08d12355472b" providerId="LiveId" clId="{AD4A42F5-A12C-44A4-BD36-8AF30C768FB5}" dt="2024-03-07T01:52:51.695" v="1214"/>
          <ac:spMkLst>
            <pc:docMk/>
            <pc:sldMk cId="3156033103" sldId="283"/>
            <ac:spMk id="209" creationId="{BCEF9CA3-4CC7-8AE9-F104-5FE9908A651F}"/>
          </ac:spMkLst>
        </pc:spChg>
        <pc:spChg chg="mod topLvl">
          <ac:chgData name="영우 손" userId="7f8d08d12355472b" providerId="LiveId" clId="{AD4A42F5-A12C-44A4-BD36-8AF30C768FB5}" dt="2024-03-07T01:52:51.695" v="1214"/>
          <ac:spMkLst>
            <pc:docMk/>
            <pc:sldMk cId="3156033103" sldId="283"/>
            <ac:spMk id="210" creationId="{151D322A-732C-C11F-F9B8-BB6CBFB546D5}"/>
          </ac:spMkLst>
        </pc:spChg>
        <pc:spChg chg="mod topLvl">
          <ac:chgData name="영우 손" userId="7f8d08d12355472b" providerId="LiveId" clId="{AD4A42F5-A12C-44A4-BD36-8AF30C768FB5}" dt="2024-03-07T01:52:51.695" v="1214"/>
          <ac:spMkLst>
            <pc:docMk/>
            <pc:sldMk cId="3156033103" sldId="283"/>
            <ac:spMk id="211" creationId="{D261A3C8-1719-4648-96F5-33A35C1BA20C}"/>
          </ac:spMkLst>
        </pc:spChg>
        <pc:spChg chg="mod topLvl">
          <ac:chgData name="영우 손" userId="7f8d08d12355472b" providerId="LiveId" clId="{AD4A42F5-A12C-44A4-BD36-8AF30C768FB5}" dt="2024-03-07T01:52:51.695" v="1214"/>
          <ac:spMkLst>
            <pc:docMk/>
            <pc:sldMk cId="3156033103" sldId="283"/>
            <ac:spMk id="212" creationId="{519E53B5-E1B4-DE1F-A667-2CBE7575F7C9}"/>
          </ac:spMkLst>
        </pc:spChg>
        <pc:spChg chg="mod ord topLvl">
          <ac:chgData name="영우 손" userId="7f8d08d12355472b" providerId="LiveId" clId="{AD4A42F5-A12C-44A4-BD36-8AF30C768FB5}" dt="2024-03-07T01:52:51.695" v="1214"/>
          <ac:spMkLst>
            <pc:docMk/>
            <pc:sldMk cId="3156033103" sldId="283"/>
            <ac:spMk id="213" creationId="{ECEFD0D1-5458-CBB8-EABB-17D8E33EBE53}"/>
          </ac:spMkLst>
        </pc:spChg>
        <pc:spChg chg="add mod topLvl">
          <ac:chgData name="영우 손" userId="7f8d08d12355472b" providerId="LiveId" clId="{AD4A42F5-A12C-44A4-BD36-8AF30C768FB5}" dt="2024-03-06T18:02:43.098" v="1052" actId="164"/>
          <ac:spMkLst>
            <pc:docMk/>
            <pc:sldMk cId="3156033103" sldId="283"/>
            <ac:spMk id="214" creationId="{E866D818-2181-A158-DC82-8F9F661230B1}"/>
          </ac:spMkLst>
        </pc:spChg>
        <pc:spChg chg="add mod topLvl">
          <ac:chgData name="영우 손" userId="7f8d08d12355472b" providerId="LiveId" clId="{AD4A42F5-A12C-44A4-BD36-8AF30C768FB5}" dt="2024-03-06T18:02:43.098" v="1052" actId="164"/>
          <ac:spMkLst>
            <pc:docMk/>
            <pc:sldMk cId="3156033103" sldId="283"/>
            <ac:spMk id="215" creationId="{D9B6EF5F-A4AE-66D4-1133-1A1BDF425555}"/>
          </ac:spMkLst>
        </pc:spChg>
        <pc:spChg chg="add mod topLvl">
          <ac:chgData name="영우 손" userId="7f8d08d12355472b" providerId="LiveId" clId="{AD4A42F5-A12C-44A4-BD36-8AF30C768FB5}" dt="2024-03-06T18:02:43.098" v="1052" actId="164"/>
          <ac:spMkLst>
            <pc:docMk/>
            <pc:sldMk cId="3156033103" sldId="283"/>
            <ac:spMk id="216" creationId="{60C869FC-7003-8AA0-CC99-328D9EC8ADA1}"/>
          </ac:spMkLst>
        </pc:spChg>
        <pc:spChg chg="add mod topLvl">
          <ac:chgData name="영우 손" userId="7f8d08d12355472b" providerId="LiveId" clId="{AD4A42F5-A12C-44A4-BD36-8AF30C768FB5}" dt="2024-03-06T18:02:43.098" v="1052" actId="164"/>
          <ac:spMkLst>
            <pc:docMk/>
            <pc:sldMk cId="3156033103" sldId="283"/>
            <ac:spMk id="219" creationId="{0E846B4E-A356-0816-D221-2DFE42F2CC99}"/>
          </ac:spMkLst>
        </pc:spChg>
        <pc:spChg chg="add mod topLvl">
          <ac:chgData name="영우 손" userId="7f8d08d12355472b" providerId="LiveId" clId="{AD4A42F5-A12C-44A4-BD36-8AF30C768FB5}" dt="2024-03-06T18:02:43.098" v="1052" actId="164"/>
          <ac:spMkLst>
            <pc:docMk/>
            <pc:sldMk cId="3156033103" sldId="283"/>
            <ac:spMk id="220" creationId="{00F3FA24-A3DF-AA50-D227-A9FFF7A42118}"/>
          </ac:spMkLst>
        </pc:spChg>
        <pc:spChg chg="add mod topLvl">
          <ac:chgData name="영우 손" userId="7f8d08d12355472b" providerId="LiveId" clId="{AD4A42F5-A12C-44A4-BD36-8AF30C768FB5}" dt="2024-03-06T18:02:43.098" v="1052" actId="164"/>
          <ac:spMkLst>
            <pc:docMk/>
            <pc:sldMk cId="3156033103" sldId="283"/>
            <ac:spMk id="221" creationId="{BB0E33E1-605B-C4EA-EB80-1AE3C8768259}"/>
          </ac:spMkLst>
        </pc:spChg>
        <pc:spChg chg="add mod topLvl">
          <ac:chgData name="영우 손" userId="7f8d08d12355472b" providerId="LiveId" clId="{AD4A42F5-A12C-44A4-BD36-8AF30C768FB5}" dt="2024-03-06T18:02:43.098" v="1052" actId="164"/>
          <ac:spMkLst>
            <pc:docMk/>
            <pc:sldMk cId="3156033103" sldId="283"/>
            <ac:spMk id="222" creationId="{A7C48E76-0C69-EB7E-37AA-71B580C2E7C8}"/>
          </ac:spMkLst>
        </pc:spChg>
        <pc:spChg chg="add mod topLvl">
          <ac:chgData name="영우 손" userId="7f8d08d12355472b" providerId="LiveId" clId="{AD4A42F5-A12C-44A4-BD36-8AF30C768FB5}" dt="2024-03-06T18:02:43.098" v="1052" actId="164"/>
          <ac:spMkLst>
            <pc:docMk/>
            <pc:sldMk cId="3156033103" sldId="283"/>
            <ac:spMk id="223" creationId="{78816B22-0167-A2F7-4BE5-D1A6FAEC9C0B}"/>
          </ac:spMkLst>
        </pc:spChg>
        <pc:spChg chg="add mod topLvl">
          <ac:chgData name="영우 손" userId="7f8d08d12355472b" providerId="LiveId" clId="{AD4A42F5-A12C-44A4-BD36-8AF30C768FB5}" dt="2024-03-06T18:02:43.098" v="1052" actId="164"/>
          <ac:spMkLst>
            <pc:docMk/>
            <pc:sldMk cId="3156033103" sldId="283"/>
            <ac:spMk id="224" creationId="{15F70B70-01F0-CF69-B833-FAF7202FDC5D}"/>
          </ac:spMkLst>
        </pc:spChg>
        <pc:spChg chg="add mod topLvl">
          <ac:chgData name="영우 손" userId="7f8d08d12355472b" providerId="LiveId" clId="{AD4A42F5-A12C-44A4-BD36-8AF30C768FB5}" dt="2024-03-06T18:02:43.098" v="1052" actId="164"/>
          <ac:spMkLst>
            <pc:docMk/>
            <pc:sldMk cId="3156033103" sldId="283"/>
            <ac:spMk id="225" creationId="{ADBC1DF7-EB8B-B1CB-AB98-183CEC780DA4}"/>
          </ac:spMkLst>
        </pc:spChg>
        <pc:spChg chg="add mod topLvl">
          <ac:chgData name="영우 손" userId="7f8d08d12355472b" providerId="LiveId" clId="{AD4A42F5-A12C-44A4-BD36-8AF30C768FB5}" dt="2024-03-06T18:02:43.098" v="1052" actId="164"/>
          <ac:spMkLst>
            <pc:docMk/>
            <pc:sldMk cId="3156033103" sldId="283"/>
            <ac:spMk id="226" creationId="{0A96C95D-0AB7-9CAF-648F-8B4CD512FC8E}"/>
          </ac:spMkLst>
        </pc:spChg>
        <pc:spChg chg="add mod topLvl">
          <ac:chgData name="영우 손" userId="7f8d08d12355472b" providerId="LiveId" clId="{AD4A42F5-A12C-44A4-BD36-8AF30C768FB5}" dt="2024-03-06T18:02:43.098" v="1052" actId="164"/>
          <ac:spMkLst>
            <pc:docMk/>
            <pc:sldMk cId="3156033103" sldId="283"/>
            <ac:spMk id="227" creationId="{54EDAA37-93A0-1F3F-3AF8-EB9C1034E6C0}"/>
          </ac:spMkLst>
        </pc:spChg>
        <pc:spChg chg="add mod topLvl">
          <ac:chgData name="영우 손" userId="7f8d08d12355472b" providerId="LiveId" clId="{AD4A42F5-A12C-44A4-BD36-8AF30C768FB5}" dt="2024-03-06T18:02:43.098" v="1052" actId="164"/>
          <ac:spMkLst>
            <pc:docMk/>
            <pc:sldMk cId="3156033103" sldId="283"/>
            <ac:spMk id="228" creationId="{49DFEF7D-982E-D52D-7BA9-52588384BF18}"/>
          </ac:spMkLst>
        </pc:spChg>
        <pc:spChg chg="add mod topLvl">
          <ac:chgData name="영우 손" userId="7f8d08d12355472b" providerId="LiveId" clId="{AD4A42F5-A12C-44A4-BD36-8AF30C768FB5}" dt="2024-03-06T18:02:43.098" v="1052" actId="164"/>
          <ac:spMkLst>
            <pc:docMk/>
            <pc:sldMk cId="3156033103" sldId="283"/>
            <ac:spMk id="229" creationId="{1F8669E3-5E52-60CA-4E76-E77AD9FBE2F8}"/>
          </ac:spMkLst>
        </pc:spChg>
        <pc:spChg chg="add mod topLvl">
          <ac:chgData name="영우 손" userId="7f8d08d12355472b" providerId="LiveId" clId="{AD4A42F5-A12C-44A4-BD36-8AF30C768FB5}" dt="2024-03-06T18:02:43.098" v="1052" actId="164"/>
          <ac:spMkLst>
            <pc:docMk/>
            <pc:sldMk cId="3156033103" sldId="283"/>
            <ac:spMk id="230" creationId="{494853E3-EB12-17F8-7D6E-75D84579DE33}"/>
          </ac:spMkLst>
        </pc:spChg>
        <pc:spChg chg="add mod topLvl">
          <ac:chgData name="영우 손" userId="7f8d08d12355472b" providerId="LiveId" clId="{AD4A42F5-A12C-44A4-BD36-8AF30C768FB5}" dt="2024-03-06T18:02:43.098" v="1052" actId="164"/>
          <ac:spMkLst>
            <pc:docMk/>
            <pc:sldMk cId="3156033103" sldId="283"/>
            <ac:spMk id="231" creationId="{0396918D-185E-30B0-BCB4-1833E38EBED2}"/>
          </ac:spMkLst>
        </pc:spChg>
        <pc:spChg chg="add mod topLvl">
          <ac:chgData name="영우 손" userId="7f8d08d12355472b" providerId="LiveId" clId="{AD4A42F5-A12C-44A4-BD36-8AF30C768FB5}" dt="2024-03-06T18:02:43.098" v="1052" actId="164"/>
          <ac:spMkLst>
            <pc:docMk/>
            <pc:sldMk cId="3156033103" sldId="283"/>
            <ac:spMk id="233" creationId="{7A3110C4-8134-DE3C-BEE7-3274DB4A9756}"/>
          </ac:spMkLst>
        </pc:spChg>
        <pc:spChg chg="add mod topLvl">
          <ac:chgData name="영우 손" userId="7f8d08d12355472b" providerId="LiveId" clId="{AD4A42F5-A12C-44A4-BD36-8AF30C768FB5}" dt="2024-03-06T18:02:43.098" v="1052" actId="164"/>
          <ac:spMkLst>
            <pc:docMk/>
            <pc:sldMk cId="3156033103" sldId="283"/>
            <ac:spMk id="234" creationId="{5574CD58-03DD-D195-46C8-CA8A66405B73}"/>
          </ac:spMkLst>
        </pc:spChg>
        <pc:spChg chg="add mod topLvl">
          <ac:chgData name="영우 손" userId="7f8d08d12355472b" providerId="LiveId" clId="{AD4A42F5-A12C-44A4-BD36-8AF30C768FB5}" dt="2024-03-06T18:02:43.098" v="1052" actId="164"/>
          <ac:spMkLst>
            <pc:docMk/>
            <pc:sldMk cId="3156033103" sldId="283"/>
            <ac:spMk id="236" creationId="{EE1DCA44-E0FD-A9B7-C7DD-4D907B7D6E7D}"/>
          </ac:spMkLst>
        </pc:spChg>
        <pc:spChg chg="add mod topLvl">
          <ac:chgData name="영우 손" userId="7f8d08d12355472b" providerId="LiveId" clId="{AD4A42F5-A12C-44A4-BD36-8AF30C768FB5}" dt="2024-03-06T18:02:43.098" v="1052" actId="164"/>
          <ac:spMkLst>
            <pc:docMk/>
            <pc:sldMk cId="3156033103" sldId="283"/>
            <ac:spMk id="237" creationId="{C799379D-F3D0-2E6D-6F0B-6A034E8C46CC}"/>
          </ac:spMkLst>
        </pc:spChg>
        <pc:spChg chg="add mod topLvl">
          <ac:chgData name="영우 손" userId="7f8d08d12355472b" providerId="LiveId" clId="{AD4A42F5-A12C-44A4-BD36-8AF30C768FB5}" dt="2024-03-06T18:02:43.098" v="1052" actId="164"/>
          <ac:spMkLst>
            <pc:docMk/>
            <pc:sldMk cId="3156033103" sldId="283"/>
            <ac:spMk id="238" creationId="{44476085-4324-59C3-36CF-47A2A49A3F82}"/>
          </ac:spMkLst>
        </pc:spChg>
        <pc:spChg chg="add mod topLvl">
          <ac:chgData name="영우 손" userId="7f8d08d12355472b" providerId="LiveId" clId="{AD4A42F5-A12C-44A4-BD36-8AF30C768FB5}" dt="2024-03-06T18:02:43.098" v="1052" actId="164"/>
          <ac:spMkLst>
            <pc:docMk/>
            <pc:sldMk cId="3156033103" sldId="283"/>
            <ac:spMk id="239" creationId="{F7B1FCBE-24CA-6298-44BB-9ECCED75A512}"/>
          </ac:spMkLst>
        </pc:spChg>
        <pc:spChg chg="mod">
          <ac:chgData name="영우 손" userId="7f8d08d12355472b" providerId="LiveId" clId="{AD4A42F5-A12C-44A4-BD36-8AF30C768FB5}" dt="2024-03-06T18:02:39.834" v="1050" actId="165"/>
          <ac:spMkLst>
            <pc:docMk/>
            <pc:sldMk cId="3156033103" sldId="283"/>
            <ac:spMk id="243" creationId="{6994C621-F655-733F-88A6-C72886C841B3}"/>
          </ac:spMkLst>
        </pc:spChg>
        <pc:spChg chg="add mod topLvl">
          <ac:chgData name="영우 손" userId="7f8d08d12355472b" providerId="LiveId" clId="{AD4A42F5-A12C-44A4-BD36-8AF30C768FB5}" dt="2024-03-06T18:02:43.098" v="1052" actId="164"/>
          <ac:spMkLst>
            <pc:docMk/>
            <pc:sldMk cId="3156033103" sldId="283"/>
            <ac:spMk id="245" creationId="{2BE5C191-9148-BC9D-8788-653751B12465}"/>
          </ac:spMkLst>
        </pc:spChg>
        <pc:spChg chg="add mod topLvl">
          <ac:chgData name="영우 손" userId="7f8d08d12355472b" providerId="LiveId" clId="{AD4A42F5-A12C-44A4-BD36-8AF30C768FB5}" dt="2024-03-06T18:02:43.098" v="1052" actId="164"/>
          <ac:spMkLst>
            <pc:docMk/>
            <pc:sldMk cId="3156033103" sldId="283"/>
            <ac:spMk id="246" creationId="{3FEFEC39-93D8-76AF-8D64-8DF6A2368D3E}"/>
          </ac:spMkLst>
        </pc:spChg>
        <pc:spChg chg="mod topLvl">
          <ac:chgData name="영우 손" userId="7f8d08d12355472b" providerId="LiveId" clId="{AD4A42F5-A12C-44A4-BD36-8AF30C768FB5}" dt="2024-03-07T01:52:51.695" v="1214"/>
          <ac:spMkLst>
            <pc:docMk/>
            <pc:sldMk cId="3156033103" sldId="283"/>
            <ac:spMk id="249" creationId="{08C4F1FC-3832-174F-6281-8A1260A28858}"/>
          </ac:spMkLst>
        </pc:spChg>
        <pc:spChg chg="mod">
          <ac:chgData name="영우 손" userId="7f8d08d12355472b" providerId="LiveId" clId="{AD4A42F5-A12C-44A4-BD36-8AF30C768FB5}" dt="2024-03-06T18:02:39.834" v="1050" actId="165"/>
          <ac:spMkLst>
            <pc:docMk/>
            <pc:sldMk cId="3156033103" sldId="283"/>
            <ac:spMk id="251" creationId="{C9336AC5-5E5C-2DBF-0A96-3ACFB7A54B86}"/>
          </ac:spMkLst>
        </pc:spChg>
        <pc:spChg chg="add mod topLvl">
          <ac:chgData name="영우 손" userId="7f8d08d12355472b" providerId="LiveId" clId="{AD4A42F5-A12C-44A4-BD36-8AF30C768FB5}" dt="2024-03-06T18:02:43.098" v="1052" actId="164"/>
          <ac:spMkLst>
            <pc:docMk/>
            <pc:sldMk cId="3156033103" sldId="283"/>
            <ac:spMk id="252" creationId="{A2CC0D05-8414-F9B9-C6CE-A7229DDDB7DF}"/>
          </ac:spMkLst>
        </pc:spChg>
        <pc:spChg chg="add mod topLvl">
          <ac:chgData name="영우 손" userId="7f8d08d12355472b" providerId="LiveId" clId="{AD4A42F5-A12C-44A4-BD36-8AF30C768FB5}" dt="2024-03-06T18:02:43.098" v="1052" actId="164"/>
          <ac:spMkLst>
            <pc:docMk/>
            <pc:sldMk cId="3156033103" sldId="283"/>
            <ac:spMk id="253" creationId="{971397E4-4039-B700-C82D-922458379205}"/>
          </ac:spMkLst>
        </pc:spChg>
        <pc:spChg chg="mod topLvl">
          <ac:chgData name="영우 손" userId="7f8d08d12355472b" providerId="LiveId" clId="{AD4A42F5-A12C-44A4-BD36-8AF30C768FB5}" dt="2024-03-07T01:52:51.695" v="1214"/>
          <ac:spMkLst>
            <pc:docMk/>
            <pc:sldMk cId="3156033103" sldId="283"/>
            <ac:spMk id="254" creationId="{563C327A-8D52-AE0F-8D80-0BC302775862}"/>
          </ac:spMkLst>
        </pc:spChg>
        <pc:spChg chg="del">
          <ac:chgData name="영우 손" userId="7f8d08d12355472b" providerId="LiveId" clId="{AD4A42F5-A12C-44A4-BD36-8AF30C768FB5}" dt="2024-03-06T17:48:02.148" v="834" actId="478"/>
          <ac:spMkLst>
            <pc:docMk/>
            <pc:sldMk cId="3156033103" sldId="283"/>
            <ac:spMk id="258" creationId="{805767E3-A924-8618-8287-DBE7EFD6A8C6}"/>
          </ac:spMkLst>
        </pc:spChg>
        <pc:spChg chg="add mod">
          <ac:chgData name="영우 손" userId="7f8d08d12355472b" providerId="LiveId" clId="{AD4A42F5-A12C-44A4-BD36-8AF30C768FB5}" dt="2024-03-07T01:49:20.330" v="1156" actId="164"/>
          <ac:spMkLst>
            <pc:docMk/>
            <pc:sldMk cId="3156033103" sldId="283"/>
            <ac:spMk id="260" creationId="{34F24BAE-7EAB-DFC7-4421-CCA14CAF8539}"/>
          </ac:spMkLst>
        </pc:spChg>
        <pc:spChg chg="add mod">
          <ac:chgData name="영우 손" userId="7f8d08d12355472b" providerId="LiveId" clId="{AD4A42F5-A12C-44A4-BD36-8AF30C768FB5}" dt="2024-03-07T01:49:20.330" v="1156" actId="164"/>
          <ac:spMkLst>
            <pc:docMk/>
            <pc:sldMk cId="3156033103" sldId="283"/>
            <ac:spMk id="261" creationId="{D6C28713-E21D-5844-371A-D96659971F49}"/>
          </ac:spMkLst>
        </pc:spChg>
        <pc:spChg chg="mod topLvl">
          <ac:chgData name="영우 손" userId="7f8d08d12355472b" providerId="LiveId" clId="{AD4A42F5-A12C-44A4-BD36-8AF30C768FB5}" dt="2024-03-07T01:52:51.695" v="1214"/>
          <ac:spMkLst>
            <pc:docMk/>
            <pc:sldMk cId="3156033103" sldId="283"/>
            <ac:spMk id="263" creationId="{22B74640-31CF-94C7-6237-1B60D3C82005}"/>
          </ac:spMkLst>
        </pc:spChg>
        <pc:spChg chg="del">
          <ac:chgData name="영우 손" userId="7f8d08d12355472b" providerId="LiveId" clId="{AD4A42F5-A12C-44A4-BD36-8AF30C768FB5}" dt="2024-03-06T17:48:00.430" v="833" actId="478"/>
          <ac:spMkLst>
            <pc:docMk/>
            <pc:sldMk cId="3156033103" sldId="283"/>
            <ac:spMk id="267" creationId="{4F4576C2-A4A5-5052-FDE4-68CA8818EF4A}"/>
          </ac:spMkLst>
        </pc:spChg>
        <pc:spChg chg="mod topLvl">
          <ac:chgData name="영우 손" userId="7f8d08d12355472b" providerId="LiveId" clId="{AD4A42F5-A12C-44A4-BD36-8AF30C768FB5}" dt="2024-03-07T01:52:51.695" v="1214"/>
          <ac:spMkLst>
            <pc:docMk/>
            <pc:sldMk cId="3156033103" sldId="283"/>
            <ac:spMk id="268" creationId="{84868A87-80B7-46A0-1118-EA1D9848D37A}"/>
          </ac:spMkLst>
        </pc:spChg>
        <pc:spChg chg="mod topLvl">
          <ac:chgData name="영우 손" userId="7f8d08d12355472b" providerId="LiveId" clId="{AD4A42F5-A12C-44A4-BD36-8AF30C768FB5}" dt="2024-03-07T01:52:51.695" v="1214"/>
          <ac:spMkLst>
            <pc:docMk/>
            <pc:sldMk cId="3156033103" sldId="283"/>
            <ac:spMk id="269" creationId="{85A878E6-B4B9-B1D0-2BE5-12211DE0A834}"/>
          </ac:spMkLst>
        </pc:spChg>
        <pc:spChg chg="mod topLvl">
          <ac:chgData name="영우 손" userId="7f8d08d12355472b" providerId="LiveId" clId="{AD4A42F5-A12C-44A4-BD36-8AF30C768FB5}" dt="2024-03-07T01:52:51.695" v="1214"/>
          <ac:spMkLst>
            <pc:docMk/>
            <pc:sldMk cId="3156033103" sldId="283"/>
            <ac:spMk id="271" creationId="{8576810C-C0D7-3A43-0F8F-9C7B900D64D2}"/>
          </ac:spMkLst>
        </pc:spChg>
        <pc:spChg chg="mod topLvl">
          <ac:chgData name="영우 손" userId="7f8d08d12355472b" providerId="LiveId" clId="{AD4A42F5-A12C-44A4-BD36-8AF30C768FB5}" dt="2024-03-07T01:52:51.695" v="1214"/>
          <ac:spMkLst>
            <pc:docMk/>
            <pc:sldMk cId="3156033103" sldId="283"/>
            <ac:spMk id="272" creationId="{7A3B34ED-BDB5-B73E-403A-65704E24841D}"/>
          </ac:spMkLst>
        </pc:spChg>
        <pc:spChg chg="mod topLvl">
          <ac:chgData name="영우 손" userId="7f8d08d12355472b" providerId="LiveId" clId="{AD4A42F5-A12C-44A4-BD36-8AF30C768FB5}" dt="2024-03-07T01:52:51.695" v="1214"/>
          <ac:spMkLst>
            <pc:docMk/>
            <pc:sldMk cId="3156033103" sldId="283"/>
            <ac:spMk id="273" creationId="{1D671288-6DF6-5468-1ED5-4C9629C95DE7}"/>
          </ac:spMkLst>
        </pc:spChg>
        <pc:spChg chg="mod topLvl">
          <ac:chgData name="영우 손" userId="7f8d08d12355472b" providerId="LiveId" clId="{AD4A42F5-A12C-44A4-BD36-8AF30C768FB5}" dt="2024-03-07T01:52:51.695" v="1214"/>
          <ac:spMkLst>
            <pc:docMk/>
            <pc:sldMk cId="3156033103" sldId="283"/>
            <ac:spMk id="274" creationId="{5C141082-26BB-602A-D679-313DF2454444}"/>
          </ac:spMkLst>
        </pc:spChg>
        <pc:spChg chg="mod topLvl">
          <ac:chgData name="영우 손" userId="7f8d08d12355472b" providerId="LiveId" clId="{AD4A42F5-A12C-44A4-BD36-8AF30C768FB5}" dt="2024-03-07T01:52:51.695" v="1214"/>
          <ac:spMkLst>
            <pc:docMk/>
            <pc:sldMk cId="3156033103" sldId="283"/>
            <ac:spMk id="275" creationId="{CBA99506-4254-F4B3-F237-1265B15495AA}"/>
          </ac:spMkLst>
        </pc:spChg>
        <pc:spChg chg="del">
          <ac:chgData name="영우 손" userId="7f8d08d12355472b" providerId="LiveId" clId="{AD4A42F5-A12C-44A4-BD36-8AF30C768FB5}" dt="2024-03-06T17:48:06.715" v="835" actId="478"/>
          <ac:spMkLst>
            <pc:docMk/>
            <pc:sldMk cId="3156033103" sldId="283"/>
            <ac:spMk id="282" creationId="{2F5EE79A-B279-71A5-4577-2A849B76F305}"/>
          </ac:spMkLst>
        </pc:spChg>
        <pc:spChg chg="del">
          <ac:chgData name="영우 손" userId="7f8d08d12355472b" providerId="LiveId" clId="{AD4A42F5-A12C-44A4-BD36-8AF30C768FB5}" dt="2024-03-06T17:48:07.531" v="836" actId="478"/>
          <ac:spMkLst>
            <pc:docMk/>
            <pc:sldMk cId="3156033103" sldId="283"/>
            <ac:spMk id="283" creationId="{77483E91-C5DC-9647-24CE-DF21479A6DA8}"/>
          </ac:spMkLst>
        </pc:spChg>
        <pc:grpChg chg="add mod">
          <ac:chgData name="영우 손" userId="7f8d08d12355472b" providerId="LiveId" clId="{AD4A42F5-A12C-44A4-BD36-8AF30C768FB5}" dt="2024-03-07T01:52:55.326" v="1222" actId="1035"/>
          <ac:grpSpMkLst>
            <pc:docMk/>
            <pc:sldMk cId="3156033103" sldId="283"/>
            <ac:grpSpMk id="5" creationId="{91E14B8D-F0CE-4D5B-7752-636E6D4BA49D}"/>
          </ac:grpSpMkLst>
        </pc:grpChg>
        <pc:grpChg chg="add del mod">
          <ac:chgData name="영우 손" userId="7f8d08d12355472b" providerId="LiveId" clId="{AD4A42F5-A12C-44A4-BD36-8AF30C768FB5}" dt="2024-03-06T17:56:00.293" v="926" actId="165"/>
          <ac:grpSpMkLst>
            <pc:docMk/>
            <pc:sldMk cId="3156033103" sldId="283"/>
            <ac:grpSpMk id="25" creationId="{E213DC8A-4184-F1C8-0F21-F9D851A9BB53}"/>
          </ac:grpSpMkLst>
        </pc:grpChg>
        <pc:grpChg chg="add del mod topLvl">
          <ac:chgData name="영우 손" userId="7f8d08d12355472b" providerId="LiveId" clId="{AD4A42F5-A12C-44A4-BD36-8AF30C768FB5}" dt="2024-03-06T17:59:36.842" v="970" actId="165"/>
          <ac:grpSpMkLst>
            <pc:docMk/>
            <pc:sldMk cId="3156033103" sldId="283"/>
            <ac:grpSpMk id="29" creationId="{C7D649E9-F3ED-CDF7-BBCE-67C8D20B9303}"/>
          </ac:grpSpMkLst>
        </pc:grpChg>
        <pc:grpChg chg="add del mod">
          <ac:chgData name="영우 손" userId="7f8d08d12355472b" providerId="LiveId" clId="{AD4A42F5-A12C-44A4-BD36-8AF30C768FB5}" dt="2024-03-06T17:59:35.104" v="969" actId="165"/>
          <ac:grpSpMkLst>
            <pc:docMk/>
            <pc:sldMk cId="3156033103" sldId="283"/>
            <ac:grpSpMk id="30" creationId="{0A7B39E8-5379-E1ED-C623-DA13473B227F}"/>
          </ac:grpSpMkLst>
        </pc:grpChg>
        <pc:grpChg chg="add del mod topLvl">
          <ac:chgData name="영우 손" userId="7f8d08d12355472b" providerId="LiveId" clId="{AD4A42F5-A12C-44A4-BD36-8AF30C768FB5}" dt="2024-03-06T17:59:04.169" v="947" actId="165"/>
          <ac:grpSpMkLst>
            <pc:docMk/>
            <pc:sldMk cId="3156033103" sldId="283"/>
            <ac:grpSpMk id="31" creationId="{FC9CC813-B8CD-0E6A-881A-056544EBC0B8}"/>
          </ac:grpSpMkLst>
        </pc:grpChg>
        <pc:grpChg chg="add del mod">
          <ac:chgData name="영우 손" userId="7f8d08d12355472b" providerId="LiveId" clId="{AD4A42F5-A12C-44A4-BD36-8AF30C768FB5}" dt="2024-03-06T17:59:02.605" v="946" actId="165"/>
          <ac:grpSpMkLst>
            <pc:docMk/>
            <pc:sldMk cId="3156033103" sldId="283"/>
            <ac:grpSpMk id="32" creationId="{FB2B9D01-6F53-A797-298E-98B1D70FB133}"/>
          </ac:grpSpMkLst>
        </pc:grpChg>
        <pc:grpChg chg="add del mod">
          <ac:chgData name="영우 손" userId="7f8d08d12355472b" providerId="LiveId" clId="{AD4A42F5-A12C-44A4-BD36-8AF30C768FB5}" dt="2024-03-06T17:58:38.789" v="937" actId="478"/>
          <ac:grpSpMkLst>
            <pc:docMk/>
            <pc:sldMk cId="3156033103" sldId="283"/>
            <ac:grpSpMk id="33" creationId="{89FFAEC2-37A3-31FC-9523-C17B022CE48E}"/>
          </ac:grpSpMkLst>
        </pc:grpChg>
        <pc:grpChg chg="add mod ord">
          <ac:chgData name="영우 손" userId="7f8d08d12355472b" providerId="LiveId" clId="{AD4A42F5-A12C-44A4-BD36-8AF30C768FB5}" dt="2024-03-07T01:52:51.695" v="1214"/>
          <ac:grpSpMkLst>
            <pc:docMk/>
            <pc:sldMk cId="3156033103" sldId="283"/>
            <ac:grpSpMk id="37" creationId="{78AEDEAA-81C2-ECA1-4F9B-F485FC7185F2}"/>
          </ac:grpSpMkLst>
        </pc:grpChg>
        <pc:grpChg chg="add mod">
          <ac:chgData name="영우 손" userId="7f8d08d12355472b" providerId="LiveId" clId="{AD4A42F5-A12C-44A4-BD36-8AF30C768FB5}" dt="2024-03-07T01:52:51.695" v="1214"/>
          <ac:grpSpMkLst>
            <pc:docMk/>
            <pc:sldMk cId="3156033103" sldId="283"/>
            <ac:grpSpMk id="41" creationId="{987C3C5F-6A42-E7F9-FE1C-D0A691E3BD68}"/>
          </ac:grpSpMkLst>
        </pc:grpChg>
        <pc:grpChg chg="add mod">
          <ac:chgData name="영우 손" userId="7f8d08d12355472b" providerId="LiveId" clId="{AD4A42F5-A12C-44A4-BD36-8AF30C768FB5}" dt="2024-03-07T01:52:51.695" v="1214"/>
          <ac:grpSpMkLst>
            <pc:docMk/>
            <pc:sldMk cId="3156033103" sldId="283"/>
            <ac:grpSpMk id="45" creationId="{CC03C555-0855-993A-B2C6-4CE0BEB9A6FE}"/>
          </ac:grpSpMkLst>
        </pc:grpChg>
        <pc:grpChg chg="add mod ord">
          <ac:chgData name="영우 손" userId="7f8d08d12355472b" providerId="LiveId" clId="{AD4A42F5-A12C-44A4-BD36-8AF30C768FB5}" dt="2024-03-07T01:52:51.695" v="1214"/>
          <ac:grpSpMkLst>
            <pc:docMk/>
            <pc:sldMk cId="3156033103" sldId="283"/>
            <ac:grpSpMk id="49" creationId="{828AC926-197B-233C-C2C0-A5C1A25D2046}"/>
          </ac:grpSpMkLst>
        </pc:grpChg>
        <pc:grpChg chg="add mod">
          <ac:chgData name="영우 손" userId="7f8d08d12355472b" providerId="LiveId" clId="{AD4A42F5-A12C-44A4-BD36-8AF30C768FB5}" dt="2024-03-06T18:02:35.030" v="1047"/>
          <ac:grpSpMkLst>
            <pc:docMk/>
            <pc:sldMk cId="3156033103" sldId="283"/>
            <ac:grpSpMk id="53" creationId="{4B5C05D8-0743-49BA-E2FB-D3581D52D476}"/>
          </ac:grpSpMkLst>
        </pc:grpChg>
        <pc:grpChg chg="mod topLvl">
          <ac:chgData name="영우 손" userId="7f8d08d12355472b" providerId="LiveId" clId="{AD4A42F5-A12C-44A4-BD36-8AF30C768FB5}" dt="2024-03-07T01:52:51.695" v="1214"/>
          <ac:grpSpMkLst>
            <pc:docMk/>
            <pc:sldMk cId="3156033103" sldId="283"/>
            <ac:grpSpMk id="150" creationId="{612F06C8-EAB8-B4DD-6897-863037BBA32A}"/>
          </ac:grpSpMkLst>
        </pc:grpChg>
        <pc:grpChg chg="add mod">
          <ac:chgData name="영우 손" userId="7f8d08d12355472b" providerId="LiveId" clId="{AD4A42F5-A12C-44A4-BD36-8AF30C768FB5}" dt="2024-03-06T18:02:35.030" v="1047"/>
          <ac:grpSpMkLst>
            <pc:docMk/>
            <pc:sldMk cId="3156033103" sldId="283"/>
            <ac:grpSpMk id="172" creationId="{C6B540FD-3F50-7B38-DD03-41FB85FA3134}"/>
          </ac:grpSpMkLst>
        </pc:grpChg>
        <pc:grpChg chg="add mod">
          <ac:chgData name="영우 손" userId="7f8d08d12355472b" providerId="LiveId" clId="{AD4A42F5-A12C-44A4-BD36-8AF30C768FB5}" dt="2024-03-06T18:02:35.030" v="1047"/>
          <ac:grpSpMkLst>
            <pc:docMk/>
            <pc:sldMk cId="3156033103" sldId="283"/>
            <ac:grpSpMk id="185" creationId="{E95AB0CE-8ADD-838C-5987-EDD3F264CB4B}"/>
          </ac:grpSpMkLst>
        </pc:grpChg>
        <pc:grpChg chg="add del mod topLvl">
          <ac:chgData name="영우 손" userId="7f8d08d12355472b" providerId="LiveId" clId="{AD4A42F5-A12C-44A4-BD36-8AF30C768FB5}" dt="2024-03-07T01:44:59.389" v="1097" actId="478"/>
          <ac:grpSpMkLst>
            <pc:docMk/>
            <pc:sldMk cId="3156033103" sldId="283"/>
            <ac:grpSpMk id="193" creationId="{4F17B07C-0144-434C-7C00-9F81609D301E}"/>
          </ac:grpSpMkLst>
        </pc:grpChg>
        <pc:grpChg chg="add mod topLvl">
          <ac:chgData name="영우 손" userId="7f8d08d12355472b" providerId="LiveId" clId="{AD4A42F5-A12C-44A4-BD36-8AF30C768FB5}" dt="2024-03-06T18:02:43.098" v="1052" actId="164"/>
          <ac:grpSpMkLst>
            <pc:docMk/>
            <pc:sldMk cId="3156033103" sldId="283"/>
            <ac:grpSpMk id="240" creationId="{38A20382-A8DF-6FA7-F7F5-14902EB6332B}"/>
          </ac:grpSpMkLst>
        </pc:grpChg>
        <pc:grpChg chg="add mod topLvl">
          <ac:chgData name="영우 손" userId="7f8d08d12355472b" providerId="LiveId" clId="{AD4A42F5-A12C-44A4-BD36-8AF30C768FB5}" dt="2024-03-06T18:02:43.098" v="1052" actId="164"/>
          <ac:grpSpMkLst>
            <pc:docMk/>
            <pc:sldMk cId="3156033103" sldId="283"/>
            <ac:grpSpMk id="247" creationId="{719E0985-1AE1-1155-4F37-3F25E1164D6F}"/>
          </ac:grpSpMkLst>
        </pc:grpChg>
        <pc:grpChg chg="add del mod">
          <ac:chgData name="영우 손" userId="7f8d08d12355472b" providerId="LiveId" clId="{AD4A42F5-A12C-44A4-BD36-8AF30C768FB5}" dt="2024-03-06T18:02:39.834" v="1050" actId="165"/>
          <ac:grpSpMkLst>
            <pc:docMk/>
            <pc:sldMk cId="3156033103" sldId="283"/>
            <ac:grpSpMk id="256" creationId="{B5F68DFB-D30E-F2C3-C272-9BF0926F0BEE}"/>
          </ac:grpSpMkLst>
        </pc:grpChg>
        <pc:grpChg chg="add del mod">
          <ac:chgData name="영우 손" userId="7f8d08d12355472b" providerId="LiveId" clId="{AD4A42F5-A12C-44A4-BD36-8AF30C768FB5}" dt="2024-03-07T01:44:58.460" v="1096" actId="478"/>
          <ac:grpSpMkLst>
            <pc:docMk/>
            <pc:sldMk cId="3156033103" sldId="283"/>
            <ac:grpSpMk id="257" creationId="{F13FF17F-475A-F5B1-4D0E-AE8CA030E8A1}"/>
          </ac:grpSpMkLst>
        </pc:grpChg>
        <pc:grpChg chg="add mod">
          <ac:chgData name="영우 손" userId="7f8d08d12355472b" providerId="LiveId" clId="{AD4A42F5-A12C-44A4-BD36-8AF30C768FB5}" dt="2024-03-07T01:52:55.326" v="1222" actId="1035"/>
          <ac:grpSpMkLst>
            <pc:docMk/>
            <pc:sldMk cId="3156033103" sldId="283"/>
            <ac:grpSpMk id="259" creationId="{E29FF1DB-35C2-DBF5-BE2D-B072A6BC1C4B}"/>
          </ac:grpSpMkLst>
        </pc:grpChg>
        <pc:grpChg chg="add del mod">
          <ac:chgData name="영우 손" userId="7f8d08d12355472b" providerId="LiveId" clId="{AD4A42F5-A12C-44A4-BD36-8AF30C768FB5}" dt="2024-03-07T01:51:22.584" v="1186" actId="478"/>
          <ac:grpSpMkLst>
            <pc:docMk/>
            <pc:sldMk cId="3156033103" sldId="283"/>
            <ac:grpSpMk id="262" creationId="{AA2D1402-6508-C0DB-63D1-96F5BBCB4CBA}"/>
          </ac:grpSpMkLst>
        </pc:grpChg>
        <pc:cxnChg chg="add mod topLvl">
          <ac:chgData name="영우 손" userId="7f8d08d12355472b" providerId="LiveId" clId="{AD4A42F5-A12C-44A4-BD36-8AF30C768FB5}" dt="2024-03-07T01:52:51.695" v="1214"/>
          <ac:cxnSpMkLst>
            <pc:docMk/>
            <pc:sldMk cId="3156033103" sldId="283"/>
            <ac:cxnSpMk id="3" creationId="{592C5490-3469-CFA4-BB0C-6E690A1C9DDA}"/>
          </ac:cxnSpMkLst>
        </pc:cxnChg>
        <pc:cxnChg chg="add mod topLvl">
          <ac:chgData name="영우 손" userId="7f8d08d12355472b" providerId="LiveId" clId="{AD4A42F5-A12C-44A4-BD36-8AF30C768FB5}" dt="2024-03-07T01:52:51.695" v="1214"/>
          <ac:cxnSpMkLst>
            <pc:docMk/>
            <pc:sldMk cId="3156033103" sldId="283"/>
            <ac:cxnSpMk id="14" creationId="{1FE3BD87-9FB0-CA99-A1E0-3284241A75B7}"/>
          </ac:cxnSpMkLst>
        </pc:cxnChg>
        <pc:cxnChg chg="add mod ord topLvl">
          <ac:chgData name="영우 손" userId="7f8d08d12355472b" providerId="LiveId" clId="{AD4A42F5-A12C-44A4-BD36-8AF30C768FB5}" dt="2024-03-07T01:52:51.695" v="1214"/>
          <ac:cxnSpMkLst>
            <pc:docMk/>
            <pc:sldMk cId="3156033103" sldId="283"/>
            <ac:cxnSpMk id="16" creationId="{9382B563-D5EF-3E4F-A6F7-3437A8541C12}"/>
          </ac:cxnSpMkLst>
        </pc:cxnChg>
        <pc:cxnChg chg="add mod topLvl">
          <ac:chgData name="영우 손" userId="7f8d08d12355472b" providerId="LiveId" clId="{AD4A42F5-A12C-44A4-BD36-8AF30C768FB5}" dt="2024-03-07T01:52:51.695" v="1214"/>
          <ac:cxnSpMkLst>
            <pc:docMk/>
            <pc:sldMk cId="3156033103" sldId="283"/>
            <ac:cxnSpMk id="18" creationId="{475DD87C-ECAB-CAAC-C5E0-D15EADADAAB6}"/>
          </ac:cxnSpMkLst>
        </pc:cxnChg>
        <pc:cxnChg chg="mod">
          <ac:chgData name="영우 손" userId="7f8d08d12355472b" providerId="LiveId" clId="{AD4A42F5-A12C-44A4-BD36-8AF30C768FB5}" dt="2024-03-06T17:56:56.006" v="933"/>
          <ac:cxnSpMkLst>
            <pc:docMk/>
            <pc:sldMk cId="3156033103" sldId="283"/>
            <ac:cxnSpMk id="34" creationId="{9DA567E3-D960-AFD7-117D-97391DB2BCF5}"/>
          </ac:cxnSpMkLst>
        </pc:cxnChg>
        <pc:cxnChg chg="mod">
          <ac:chgData name="영우 손" userId="7f8d08d12355472b" providerId="LiveId" clId="{AD4A42F5-A12C-44A4-BD36-8AF30C768FB5}" dt="2024-03-06T17:56:56.006" v="933"/>
          <ac:cxnSpMkLst>
            <pc:docMk/>
            <pc:sldMk cId="3156033103" sldId="283"/>
            <ac:cxnSpMk id="35" creationId="{1069F4E4-0914-6797-5EE2-DB88256BF864}"/>
          </ac:cxnSpMkLst>
        </pc:cxnChg>
        <pc:cxnChg chg="mod">
          <ac:chgData name="영우 손" userId="7f8d08d12355472b" providerId="LiveId" clId="{AD4A42F5-A12C-44A4-BD36-8AF30C768FB5}" dt="2024-03-07T01:52:51.695" v="1214"/>
          <ac:cxnSpMkLst>
            <pc:docMk/>
            <pc:sldMk cId="3156033103" sldId="283"/>
            <ac:cxnSpMk id="38" creationId="{FE3668B4-120F-201E-09DF-A528AF9C0CAC}"/>
          </ac:cxnSpMkLst>
        </pc:cxnChg>
        <pc:cxnChg chg="mod">
          <ac:chgData name="영우 손" userId="7f8d08d12355472b" providerId="LiveId" clId="{AD4A42F5-A12C-44A4-BD36-8AF30C768FB5}" dt="2024-03-07T01:52:51.695" v="1214"/>
          <ac:cxnSpMkLst>
            <pc:docMk/>
            <pc:sldMk cId="3156033103" sldId="283"/>
            <ac:cxnSpMk id="39" creationId="{9C97A281-6B13-19B6-6FD7-00314BC56C6F}"/>
          </ac:cxnSpMkLst>
        </pc:cxnChg>
        <pc:cxnChg chg="mod">
          <ac:chgData name="영우 손" userId="7f8d08d12355472b" providerId="LiveId" clId="{AD4A42F5-A12C-44A4-BD36-8AF30C768FB5}" dt="2024-03-07T01:52:51.695" v="1214"/>
          <ac:cxnSpMkLst>
            <pc:docMk/>
            <pc:sldMk cId="3156033103" sldId="283"/>
            <ac:cxnSpMk id="42" creationId="{0DA1E414-550C-2894-3ED9-165DC7C201AD}"/>
          </ac:cxnSpMkLst>
        </pc:cxnChg>
        <pc:cxnChg chg="mod">
          <ac:chgData name="영우 손" userId="7f8d08d12355472b" providerId="LiveId" clId="{AD4A42F5-A12C-44A4-BD36-8AF30C768FB5}" dt="2024-03-07T01:52:51.695" v="1214"/>
          <ac:cxnSpMkLst>
            <pc:docMk/>
            <pc:sldMk cId="3156033103" sldId="283"/>
            <ac:cxnSpMk id="43" creationId="{788D8F18-4222-4A5F-1F66-9645C8D792CD}"/>
          </ac:cxnSpMkLst>
        </pc:cxnChg>
        <pc:cxnChg chg="mod">
          <ac:chgData name="영우 손" userId="7f8d08d12355472b" providerId="LiveId" clId="{AD4A42F5-A12C-44A4-BD36-8AF30C768FB5}" dt="2024-03-07T01:52:51.695" v="1214"/>
          <ac:cxnSpMkLst>
            <pc:docMk/>
            <pc:sldMk cId="3156033103" sldId="283"/>
            <ac:cxnSpMk id="46" creationId="{D65CAC94-919D-E78E-D3DB-1F516F5B9077}"/>
          </ac:cxnSpMkLst>
        </pc:cxnChg>
        <pc:cxnChg chg="mod">
          <ac:chgData name="영우 손" userId="7f8d08d12355472b" providerId="LiveId" clId="{AD4A42F5-A12C-44A4-BD36-8AF30C768FB5}" dt="2024-03-07T01:52:51.695" v="1214"/>
          <ac:cxnSpMkLst>
            <pc:docMk/>
            <pc:sldMk cId="3156033103" sldId="283"/>
            <ac:cxnSpMk id="47" creationId="{53D5A700-741C-D9D9-2BF4-26E393380D12}"/>
          </ac:cxnSpMkLst>
        </pc:cxnChg>
        <pc:cxnChg chg="mod">
          <ac:chgData name="영우 손" userId="7f8d08d12355472b" providerId="LiveId" clId="{AD4A42F5-A12C-44A4-BD36-8AF30C768FB5}" dt="2024-03-07T01:52:51.695" v="1214"/>
          <ac:cxnSpMkLst>
            <pc:docMk/>
            <pc:sldMk cId="3156033103" sldId="283"/>
            <ac:cxnSpMk id="50" creationId="{843EB18C-974B-6E4D-7AEE-96D136E4103B}"/>
          </ac:cxnSpMkLst>
        </pc:cxnChg>
        <pc:cxnChg chg="mod">
          <ac:chgData name="영우 손" userId="7f8d08d12355472b" providerId="LiveId" clId="{AD4A42F5-A12C-44A4-BD36-8AF30C768FB5}" dt="2024-03-07T01:52:51.695" v="1214"/>
          <ac:cxnSpMkLst>
            <pc:docMk/>
            <pc:sldMk cId="3156033103" sldId="283"/>
            <ac:cxnSpMk id="51" creationId="{054213E1-412B-8329-BBAA-9091981BBB41}"/>
          </ac:cxnSpMkLst>
        </pc:cxnChg>
        <pc:cxnChg chg="add mod">
          <ac:chgData name="영우 손" userId="7f8d08d12355472b" providerId="LiveId" clId="{AD4A42F5-A12C-44A4-BD36-8AF30C768FB5}" dt="2024-03-06T18:02:35.030" v="1047"/>
          <ac:cxnSpMkLst>
            <pc:docMk/>
            <pc:sldMk cId="3156033103" sldId="283"/>
            <ac:cxnSpMk id="131" creationId="{637C7764-85EB-3A68-C804-CEFFE22DD4E5}"/>
          </ac:cxnSpMkLst>
        </pc:cxnChg>
        <pc:cxnChg chg="mod ord topLvl">
          <ac:chgData name="영우 손" userId="7f8d08d12355472b" providerId="LiveId" clId="{AD4A42F5-A12C-44A4-BD36-8AF30C768FB5}" dt="2024-03-07T01:52:51.695" v="1214"/>
          <ac:cxnSpMkLst>
            <pc:docMk/>
            <pc:sldMk cId="3156033103" sldId="283"/>
            <ac:cxnSpMk id="144" creationId="{159A65C2-EDE6-77F4-97D9-8D3D1BD90AFD}"/>
          </ac:cxnSpMkLst>
        </pc:cxnChg>
        <pc:cxnChg chg="add mod">
          <ac:chgData name="영우 손" userId="7f8d08d12355472b" providerId="LiveId" clId="{AD4A42F5-A12C-44A4-BD36-8AF30C768FB5}" dt="2024-03-06T18:02:35.030" v="1047"/>
          <ac:cxnSpMkLst>
            <pc:docMk/>
            <pc:sldMk cId="3156033103" sldId="283"/>
            <ac:cxnSpMk id="149" creationId="{9750F604-3B08-DCE5-6007-9AE0501116D6}"/>
          </ac:cxnSpMkLst>
        </pc:cxnChg>
        <pc:cxnChg chg="mod ord topLvl">
          <ac:chgData name="영우 손" userId="7f8d08d12355472b" providerId="LiveId" clId="{AD4A42F5-A12C-44A4-BD36-8AF30C768FB5}" dt="2024-03-07T01:52:51.695" v="1214"/>
          <ac:cxnSpMkLst>
            <pc:docMk/>
            <pc:sldMk cId="3156033103" sldId="283"/>
            <ac:cxnSpMk id="168" creationId="{8E2F3F10-398D-261F-EAC9-820E60D915B2}"/>
          </ac:cxnSpMkLst>
        </pc:cxnChg>
        <pc:cxnChg chg="mod">
          <ac:chgData name="영우 손" userId="7f8d08d12355472b" providerId="LiveId" clId="{AD4A42F5-A12C-44A4-BD36-8AF30C768FB5}" dt="2024-03-06T18:02:35.030" v="1047"/>
          <ac:cxnSpMkLst>
            <pc:docMk/>
            <pc:sldMk cId="3156033103" sldId="283"/>
            <ac:cxnSpMk id="173" creationId="{C7701380-56CD-7BCF-FF13-39D5E0DE028C}"/>
          </ac:cxnSpMkLst>
        </pc:cxnChg>
        <pc:cxnChg chg="mod">
          <ac:chgData name="영우 손" userId="7f8d08d12355472b" providerId="LiveId" clId="{AD4A42F5-A12C-44A4-BD36-8AF30C768FB5}" dt="2024-03-06T18:02:35.030" v="1047"/>
          <ac:cxnSpMkLst>
            <pc:docMk/>
            <pc:sldMk cId="3156033103" sldId="283"/>
            <ac:cxnSpMk id="180" creationId="{BBA50133-0D34-F3F4-479E-46701AB60040}"/>
          </ac:cxnSpMkLst>
        </pc:cxnChg>
        <pc:cxnChg chg="add mod">
          <ac:chgData name="영우 손" userId="7f8d08d12355472b" providerId="LiveId" clId="{AD4A42F5-A12C-44A4-BD36-8AF30C768FB5}" dt="2024-03-06T18:02:35.030" v="1047"/>
          <ac:cxnSpMkLst>
            <pc:docMk/>
            <pc:sldMk cId="3156033103" sldId="283"/>
            <ac:cxnSpMk id="182" creationId="{5FC20C30-A06A-516A-1B1C-6F605F6A3ACA}"/>
          </ac:cxnSpMkLst>
        </pc:cxnChg>
        <pc:cxnChg chg="mod">
          <ac:chgData name="영우 손" userId="7f8d08d12355472b" providerId="LiveId" clId="{AD4A42F5-A12C-44A4-BD36-8AF30C768FB5}" dt="2024-03-06T18:02:35.030" v="1047"/>
          <ac:cxnSpMkLst>
            <pc:docMk/>
            <pc:sldMk cId="3156033103" sldId="283"/>
            <ac:cxnSpMk id="187" creationId="{55D9967A-FA12-A4A2-C3CB-822CB35F9C86}"/>
          </ac:cxnSpMkLst>
        </pc:cxnChg>
        <pc:cxnChg chg="mod">
          <ac:chgData name="영우 손" userId="7f8d08d12355472b" providerId="LiveId" clId="{AD4A42F5-A12C-44A4-BD36-8AF30C768FB5}" dt="2024-03-06T18:02:35.030" v="1047"/>
          <ac:cxnSpMkLst>
            <pc:docMk/>
            <pc:sldMk cId="3156033103" sldId="283"/>
            <ac:cxnSpMk id="188" creationId="{30B8D0D8-8CBA-9FC1-9F3E-88365BD3A75D}"/>
          </ac:cxnSpMkLst>
        </pc:cxnChg>
        <pc:cxnChg chg="add mod">
          <ac:chgData name="영우 손" userId="7f8d08d12355472b" providerId="LiveId" clId="{AD4A42F5-A12C-44A4-BD36-8AF30C768FB5}" dt="2024-03-06T18:02:35.030" v="1047"/>
          <ac:cxnSpMkLst>
            <pc:docMk/>
            <pc:sldMk cId="3156033103" sldId="283"/>
            <ac:cxnSpMk id="192" creationId="{9E47C094-B6E4-8F1D-5E4E-33750F59F5A1}"/>
          </ac:cxnSpMkLst>
        </pc:cxnChg>
        <pc:cxnChg chg="mod topLvl">
          <ac:chgData name="영우 손" userId="7f8d08d12355472b" providerId="LiveId" clId="{AD4A42F5-A12C-44A4-BD36-8AF30C768FB5}" dt="2024-03-07T01:52:51.695" v="1214"/>
          <ac:cxnSpMkLst>
            <pc:docMk/>
            <pc:sldMk cId="3156033103" sldId="283"/>
            <ac:cxnSpMk id="217" creationId="{5CBB0ABA-BDC8-FB43-9DC5-D5ECD7CBEB90}"/>
          </ac:cxnSpMkLst>
        </pc:cxnChg>
        <pc:cxnChg chg="add mod topLvl">
          <ac:chgData name="영우 손" userId="7f8d08d12355472b" providerId="LiveId" clId="{AD4A42F5-A12C-44A4-BD36-8AF30C768FB5}" dt="2024-03-07T01:44:58.460" v="1096" actId="478"/>
          <ac:cxnSpMkLst>
            <pc:docMk/>
            <pc:sldMk cId="3156033103" sldId="283"/>
            <ac:cxnSpMk id="218" creationId="{87B45244-D0E3-668D-4A59-F362326CADFA}"/>
          </ac:cxnSpMkLst>
        </pc:cxnChg>
        <pc:cxnChg chg="add mod topLvl">
          <ac:chgData name="영우 손" userId="7f8d08d12355472b" providerId="LiveId" clId="{AD4A42F5-A12C-44A4-BD36-8AF30C768FB5}" dt="2024-03-06T18:02:43.098" v="1052" actId="164"/>
          <ac:cxnSpMkLst>
            <pc:docMk/>
            <pc:sldMk cId="3156033103" sldId="283"/>
            <ac:cxnSpMk id="232" creationId="{3C35AAF4-BCD3-08EB-67EB-6B5A831EC269}"/>
          </ac:cxnSpMkLst>
        </pc:cxnChg>
        <pc:cxnChg chg="mod topLvl">
          <ac:chgData name="영우 손" userId="7f8d08d12355472b" providerId="LiveId" clId="{AD4A42F5-A12C-44A4-BD36-8AF30C768FB5}" dt="2024-03-07T01:52:51.695" v="1214"/>
          <ac:cxnSpMkLst>
            <pc:docMk/>
            <pc:sldMk cId="3156033103" sldId="283"/>
            <ac:cxnSpMk id="235" creationId="{B18B8557-AA6B-F9C9-44BB-58B6C18F0F58}"/>
          </ac:cxnSpMkLst>
        </pc:cxnChg>
        <pc:cxnChg chg="mod">
          <ac:chgData name="영우 손" userId="7f8d08d12355472b" providerId="LiveId" clId="{AD4A42F5-A12C-44A4-BD36-8AF30C768FB5}" dt="2024-03-06T18:02:39.834" v="1050" actId="165"/>
          <ac:cxnSpMkLst>
            <pc:docMk/>
            <pc:sldMk cId="3156033103" sldId="283"/>
            <ac:cxnSpMk id="241" creationId="{36F5D514-4684-C27E-31C8-31C57ADD03E1}"/>
          </ac:cxnSpMkLst>
        </pc:cxnChg>
        <pc:cxnChg chg="mod">
          <ac:chgData name="영우 손" userId="7f8d08d12355472b" providerId="LiveId" clId="{AD4A42F5-A12C-44A4-BD36-8AF30C768FB5}" dt="2024-03-06T18:02:39.834" v="1050" actId="165"/>
          <ac:cxnSpMkLst>
            <pc:docMk/>
            <pc:sldMk cId="3156033103" sldId="283"/>
            <ac:cxnSpMk id="242" creationId="{4EEDA862-3DF8-B4F0-D2F3-97FABDF31B23}"/>
          </ac:cxnSpMkLst>
        </pc:cxnChg>
        <pc:cxnChg chg="add mod topLvl">
          <ac:chgData name="영우 손" userId="7f8d08d12355472b" providerId="LiveId" clId="{AD4A42F5-A12C-44A4-BD36-8AF30C768FB5}" dt="2024-03-06T18:02:43.098" v="1052" actId="164"/>
          <ac:cxnSpMkLst>
            <pc:docMk/>
            <pc:sldMk cId="3156033103" sldId="283"/>
            <ac:cxnSpMk id="244" creationId="{C58E2C69-34A0-7BB8-E8AC-D73A4BC87DE4}"/>
          </ac:cxnSpMkLst>
        </pc:cxnChg>
        <pc:cxnChg chg="mod">
          <ac:chgData name="영우 손" userId="7f8d08d12355472b" providerId="LiveId" clId="{AD4A42F5-A12C-44A4-BD36-8AF30C768FB5}" dt="2024-03-06T18:02:39.834" v="1050" actId="165"/>
          <ac:cxnSpMkLst>
            <pc:docMk/>
            <pc:sldMk cId="3156033103" sldId="283"/>
            <ac:cxnSpMk id="248" creationId="{B54DFBC6-184B-5543-5812-A9E584ADB3C5}"/>
          </ac:cxnSpMkLst>
        </pc:cxnChg>
        <pc:cxnChg chg="mod">
          <ac:chgData name="영우 손" userId="7f8d08d12355472b" providerId="LiveId" clId="{AD4A42F5-A12C-44A4-BD36-8AF30C768FB5}" dt="2024-03-06T18:02:39.834" v="1050" actId="165"/>
          <ac:cxnSpMkLst>
            <pc:docMk/>
            <pc:sldMk cId="3156033103" sldId="283"/>
            <ac:cxnSpMk id="250" creationId="{8E5823FE-8EB0-27E1-C4F2-0342C7675396}"/>
          </ac:cxnSpMkLst>
        </pc:cxnChg>
        <pc:cxnChg chg="add mod topLvl">
          <ac:chgData name="영우 손" userId="7f8d08d12355472b" providerId="LiveId" clId="{AD4A42F5-A12C-44A4-BD36-8AF30C768FB5}" dt="2024-03-07T01:44:58.460" v="1096" actId="478"/>
          <ac:cxnSpMkLst>
            <pc:docMk/>
            <pc:sldMk cId="3156033103" sldId="283"/>
            <ac:cxnSpMk id="255" creationId="{B125F0A6-DD28-D193-D45D-7F8311CAB847}"/>
          </ac:cxnSpMkLst>
        </pc:cxnChg>
        <pc:cxnChg chg="mod topLvl">
          <ac:chgData name="영우 손" userId="7f8d08d12355472b" providerId="LiveId" clId="{AD4A42F5-A12C-44A4-BD36-8AF30C768FB5}" dt="2024-03-07T01:52:51.695" v="1214"/>
          <ac:cxnSpMkLst>
            <pc:docMk/>
            <pc:sldMk cId="3156033103" sldId="283"/>
            <ac:cxnSpMk id="276" creationId="{275EEE01-A739-D9FF-B4AD-FEFCDB61F090}"/>
          </ac:cxnSpMkLst>
        </pc:cxnChg>
      </pc:sldChg>
      <pc:sldChg chg="modSp add del modNotes">
        <pc:chgData name="영우 손" userId="7f8d08d12355472b" providerId="LiveId" clId="{AD4A42F5-A12C-44A4-BD36-8AF30C768FB5}" dt="2024-03-07T02:46:05.998" v="1243" actId="47"/>
        <pc:sldMkLst>
          <pc:docMk/>
          <pc:sldMk cId="1172671923" sldId="284"/>
        </pc:sldMkLst>
        <pc:spChg chg="mod">
          <ac:chgData name="영우 손" userId="7f8d08d12355472b" providerId="LiveId" clId="{AD4A42F5-A12C-44A4-BD36-8AF30C768FB5}" dt="2024-03-07T01:52:51.695" v="1214"/>
          <ac:spMkLst>
            <pc:docMk/>
            <pc:sldMk cId="1172671923" sldId="284"/>
            <ac:spMk id="2" creationId="{FE667140-98D3-4BF5-0912-FC532A4FEE24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172671923" sldId="284"/>
            <ac:spMk id="3" creationId="{34598209-B202-C01B-B664-CD31D4461CE2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172671923" sldId="284"/>
            <ac:spMk id="4" creationId="{2A3BDEF0-EFFF-0686-331D-4F8048551E8A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172671923" sldId="284"/>
            <ac:spMk id="5" creationId="{21FE51B1-A2E5-AB89-DC1F-EF1128AA5FDA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172671923" sldId="284"/>
            <ac:spMk id="6" creationId="{B9ED6ED8-8CDE-DEB1-403E-DEB14973CF9E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172671923" sldId="284"/>
            <ac:spMk id="7" creationId="{E4D1DEDD-1490-7374-FB01-B3FCB533EBF9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172671923" sldId="284"/>
            <ac:spMk id="9" creationId="{57A70383-8D7C-68B1-10E8-D8550FA43722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172671923" sldId="284"/>
            <ac:spMk id="10" creationId="{BE7C7F2C-C663-7CB4-929F-967E995CE1F3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172671923" sldId="284"/>
            <ac:spMk id="11" creationId="{A2565717-CAFE-E1C2-D8F8-F66F0AC0DBD9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172671923" sldId="284"/>
            <ac:spMk id="12" creationId="{47EB2F40-DB74-D244-99FC-83F5423270CD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172671923" sldId="284"/>
            <ac:spMk id="13" creationId="{20F02DBE-AB23-0E2F-654E-D309E0116C48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172671923" sldId="284"/>
            <ac:spMk id="14" creationId="{5B095729-DFEE-70F4-D002-75D6D1F45166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172671923" sldId="284"/>
            <ac:spMk id="18" creationId="{25789ADE-18B9-5A93-A565-EDEE34CC21B4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172671923" sldId="284"/>
            <ac:spMk id="19" creationId="{AC8C7FDC-83D3-6EDE-701F-37F40799A6AF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172671923" sldId="284"/>
            <ac:spMk id="20" creationId="{14FFB812-E96B-D934-6753-7E154A723AE1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172671923" sldId="284"/>
            <ac:spMk id="21" creationId="{308C2819-E743-ED90-49D3-337D9069A34D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172671923" sldId="284"/>
            <ac:spMk id="34" creationId="{4572B8BA-4173-485E-6607-40F9900AA2DA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172671923" sldId="284"/>
            <ac:spMk id="35" creationId="{816CF2E5-A811-1714-FA13-5C19F26574EF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172671923" sldId="284"/>
            <ac:spMk id="38" creationId="{7F9F6E24-88FA-5B42-E359-19E652CC95FC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172671923" sldId="284"/>
            <ac:spMk id="39" creationId="{89229F65-15E6-42A1-9A64-AB7D12164CE0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172671923" sldId="284"/>
            <ac:spMk id="41" creationId="{4E65F748-11FE-3833-CA52-FA64E0794060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172671923" sldId="284"/>
            <ac:spMk id="42" creationId="{97E6E33A-3D04-E96E-C1E3-640035FECC4B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172671923" sldId="284"/>
            <ac:spMk id="51" creationId="{DD098B4A-12C4-D6D3-9BF9-678628DB63EE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172671923" sldId="284"/>
            <ac:spMk id="57" creationId="{75A4265B-334C-DCF2-E189-638EB27181E8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172671923" sldId="284"/>
            <ac:spMk id="60" creationId="{4C33C462-5AD2-A777-29B1-47427BC64448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172671923" sldId="284"/>
            <ac:spMk id="141" creationId="{1ECA1C86-E103-17D2-C96E-3EF614F07B75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172671923" sldId="284"/>
            <ac:spMk id="180" creationId="{30986456-83F2-74CD-12C4-6D862EEAE346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172671923" sldId="284"/>
            <ac:spMk id="181" creationId="{6B24891D-5FBF-9EBF-0CF4-55BA75997FCF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172671923" sldId="284"/>
            <ac:spMk id="182" creationId="{0D32B266-4D11-9B63-A702-67432278C815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172671923" sldId="284"/>
            <ac:spMk id="183" creationId="{C9B3427F-5F73-BBB9-347D-35DC2371AA5A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172671923" sldId="284"/>
            <ac:spMk id="184" creationId="{C6AC714F-E029-1725-905B-71CB36526A69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172671923" sldId="284"/>
            <ac:spMk id="185" creationId="{7C24384F-A9E7-92AF-8D3A-FA47736CE2A6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172671923" sldId="284"/>
            <ac:spMk id="187" creationId="{91C1208A-9EC7-80B2-4B61-F6381352E9C4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172671923" sldId="284"/>
            <ac:spMk id="188" creationId="{A7BAA286-2463-731C-88F2-CC4C9EEE58C5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172671923" sldId="284"/>
            <ac:spMk id="189" creationId="{5F2FFA2F-3C2F-4F31-BB57-B6259C47E01A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172671923" sldId="284"/>
            <ac:spMk id="190" creationId="{22918237-EB20-00A4-DDA0-BD9FBF5A1AF5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172671923" sldId="284"/>
            <ac:spMk id="193" creationId="{E509A8FD-E2D4-E465-C712-39A86EA7BB73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k cId="1172671923" sldId="284"/>
            <ac:spMk id="194" creationId="{83E109D0-0ED2-3F27-E849-4F85E5EF3FF6}"/>
          </ac:spMkLst>
        </pc:spChg>
        <pc:grpChg chg="mod">
          <ac:chgData name="영우 손" userId="7f8d08d12355472b" providerId="LiveId" clId="{AD4A42F5-A12C-44A4-BD36-8AF30C768FB5}" dt="2024-03-07T01:52:51.695" v="1214"/>
          <ac:grpSpMkLst>
            <pc:docMk/>
            <pc:sldMk cId="1172671923" sldId="284"/>
            <ac:grpSpMk id="8" creationId="{4C8B2EBF-06BD-DBA7-6259-D9698C115512}"/>
          </ac:grpSpMkLst>
        </pc:grpChg>
        <pc:grpChg chg="mod">
          <ac:chgData name="영우 손" userId="7f8d08d12355472b" providerId="LiveId" clId="{AD4A42F5-A12C-44A4-BD36-8AF30C768FB5}" dt="2024-03-07T01:52:51.695" v="1214"/>
          <ac:grpSpMkLst>
            <pc:docMk/>
            <pc:sldMk cId="1172671923" sldId="284"/>
            <ac:grpSpMk id="48" creationId="{C8E75926-A651-B80B-A4F4-2B012DDACCC3}"/>
          </ac:grpSpMkLst>
        </pc:grpChg>
        <pc:grpChg chg="mod">
          <ac:chgData name="영우 손" userId="7f8d08d12355472b" providerId="LiveId" clId="{AD4A42F5-A12C-44A4-BD36-8AF30C768FB5}" dt="2024-03-07T01:52:51.695" v="1214"/>
          <ac:grpSpMkLst>
            <pc:docMk/>
            <pc:sldMk cId="1172671923" sldId="284"/>
            <ac:grpSpMk id="52" creationId="{76D59755-ACF3-BCC1-AC82-B9BCB3E0AB1A}"/>
          </ac:grpSpMkLst>
        </pc:grpChg>
        <pc:cxnChg chg="mod">
          <ac:chgData name="영우 손" userId="7f8d08d12355472b" providerId="LiveId" clId="{AD4A42F5-A12C-44A4-BD36-8AF30C768FB5}" dt="2024-03-07T01:52:51.695" v="1214"/>
          <ac:cxnSpMkLst>
            <pc:docMk/>
            <pc:sldMk cId="1172671923" sldId="284"/>
            <ac:cxnSpMk id="15" creationId="{CA71EC1E-2564-79B5-335A-F20D8B108429}"/>
          </ac:cxnSpMkLst>
        </pc:cxnChg>
        <pc:cxnChg chg="mod">
          <ac:chgData name="영우 손" userId="7f8d08d12355472b" providerId="LiveId" clId="{AD4A42F5-A12C-44A4-BD36-8AF30C768FB5}" dt="2024-03-07T01:52:51.695" v="1214"/>
          <ac:cxnSpMkLst>
            <pc:docMk/>
            <pc:sldMk cId="1172671923" sldId="284"/>
            <ac:cxnSpMk id="49" creationId="{9174AFFF-2B3B-28F0-EA10-D241EE23BD44}"/>
          </ac:cxnSpMkLst>
        </pc:cxnChg>
        <pc:cxnChg chg="mod">
          <ac:chgData name="영우 손" userId="7f8d08d12355472b" providerId="LiveId" clId="{AD4A42F5-A12C-44A4-BD36-8AF30C768FB5}" dt="2024-03-07T01:52:51.695" v="1214"/>
          <ac:cxnSpMkLst>
            <pc:docMk/>
            <pc:sldMk cId="1172671923" sldId="284"/>
            <ac:cxnSpMk id="50" creationId="{E558D377-3C91-3B7E-90B6-4EE4698C4BA5}"/>
          </ac:cxnSpMkLst>
        </pc:cxnChg>
        <pc:cxnChg chg="mod">
          <ac:chgData name="영우 손" userId="7f8d08d12355472b" providerId="LiveId" clId="{AD4A42F5-A12C-44A4-BD36-8AF30C768FB5}" dt="2024-03-07T01:52:51.695" v="1214"/>
          <ac:cxnSpMkLst>
            <pc:docMk/>
            <pc:sldMk cId="1172671923" sldId="284"/>
            <ac:cxnSpMk id="54" creationId="{854D8A35-B68E-D7A2-18BB-BC460700F00C}"/>
          </ac:cxnSpMkLst>
        </pc:cxnChg>
        <pc:cxnChg chg="mod">
          <ac:chgData name="영우 손" userId="7f8d08d12355472b" providerId="LiveId" clId="{AD4A42F5-A12C-44A4-BD36-8AF30C768FB5}" dt="2024-03-07T01:52:51.695" v="1214"/>
          <ac:cxnSpMkLst>
            <pc:docMk/>
            <pc:sldMk cId="1172671923" sldId="284"/>
            <ac:cxnSpMk id="56" creationId="{A30CBCE4-6428-F9C2-6274-911E4E3726E0}"/>
          </ac:cxnSpMkLst>
        </pc:cxnChg>
        <pc:cxnChg chg="mod">
          <ac:chgData name="영우 손" userId="7f8d08d12355472b" providerId="LiveId" clId="{AD4A42F5-A12C-44A4-BD36-8AF30C768FB5}" dt="2024-03-07T01:52:51.695" v="1214"/>
          <ac:cxnSpMkLst>
            <pc:docMk/>
            <pc:sldMk cId="1172671923" sldId="284"/>
            <ac:cxnSpMk id="145" creationId="{40BD22BC-2ED5-DEC2-C2D7-65B62278A6ED}"/>
          </ac:cxnSpMkLst>
        </pc:cxnChg>
        <pc:cxnChg chg="mod">
          <ac:chgData name="영우 손" userId="7f8d08d12355472b" providerId="LiveId" clId="{AD4A42F5-A12C-44A4-BD36-8AF30C768FB5}" dt="2024-03-07T01:52:51.695" v="1214"/>
          <ac:cxnSpMkLst>
            <pc:docMk/>
            <pc:sldMk cId="1172671923" sldId="284"/>
            <ac:cxnSpMk id="195" creationId="{47BA82E3-659B-1C6D-6979-AD4F01BD9160}"/>
          </ac:cxnSpMkLst>
        </pc:cxnChg>
        <pc:cxnChg chg="mod">
          <ac:chgData name="영우 손" userId="7f8d08d12355472b" providerId="LiveId" clId="{AD4A42F5-A12C-44A4-BD36-8AF30C768FB5}" dt="2024-03-07T01:52:51.695" v="1214"/>
          <ac:cxnSpMkLst>
            <pc:docMk/>
            <pc:sldMk cId="1172671923" sldId="284"/>
            <ac:cxnSpMk id="198" creationId="{45A49FD9-4974-BFD1-9941-A14C9A62197B}"/>
          </ac:cxnSpMkLst>
        </pc:cxnChg>
      </pc:sldChg>
      <pc:sldChg chg="modSp add mod">
        <pc:chgData name="영우 손" userId="7f8d08d12355472b" providerId="LiveId" clId="{AD4A42F5-A12C-44A4-BD36-8AF30C768FB5}" dt="2024-03-07T02:37:54.108" v="1242" actId="1037"/>
        <pc:sldMkLst>
          <pc:docMk/>
          <pc:sldMk cId="1729564980" sldId="285"/>
        </pc:sldMkLst>
        <pc:spChg chg="mod">
          <ac:chgData name="영우 손" userId="7f8d08d12355472b" providerId="LiveId" clId="{AD4A42F5-A12C-44A4-BD36-8AF30C768FB5}" dt="2024-03-07T02:37:47.426" v="1238" actId="20577"/>
          <ac:spMkLst>
            <pc:docMk/>
            <pc:sldMk cId="1729564980" sldId="285"/>
            <ac:spMk id="4" creationId="{A9C976D3-C364-B82E-15B0-9DA716FDC12D}"/>
          </ac:spMkLst>
        </pc:spChg>
        <pc:grpChg chg="mod">
          <ac:chgData name="영우 손" userId="7f8d08d12355472b" providerId="LiveId" clId="{AD4A42F5-A12C-44A4-BD36-8AF30C768FB5}" dt="2024-03-07T02:37:54.108" v="1242" actId="1037"/>
          <ac:grpSpMkLst>
            <pc:docMk/>
            <pc:sldMk cId="1729564980" sldId="285"/>
            <ac:grpSpMk id="5" creationId="{49854633-8A42-CDB5-BEC5-E303F339DC11}"/>
          </ac:grpSpMkLst>
        </pc:grpChg>
      </pc:sldChg>
      <pc:sldChg chg="addSp delSp modSp add mod">
        <pc:chgData name="영우 손" userId="7f8d08d12355472b" providerId="LiveId" clId="{AD4A42F5-A12C-44A4-BD36-8AF30C768FB5}" dt="2024-03-07T14:08:16.098" v="1319" actId="1076"/>
        <pc:sldMkLst>
          <pc:docMk/>
          <pc:sldMk cId="25654332" sldId="286"/>
        </pc:sldMkLst>
        <pc:spChg chg="mod topLvl">
          <ac:chgData name="영우 손" userId="7f8d08d12355472b" providerId="LiveId" clId="{AD4A42F5-A12C-44A4-BD36-8AF30C768FB5}" dt="2024-03-07T02:46:09.264" v="1245" actId="165"/>
          <ac:spMkLst>
            <pc:docMk/>
            <pc:sldMk cId="25654332" sldId="286"/>
            <ac:spMk id="26" creationId="{BCAA551A-308E-E45D-B031-CFC21AE6A3F1}"/>
          </ac:spMkLst>
        </pc:spChg>
        <pc:spChg chg="mod topLvl">
          <ac:chgData name="영우 손" userId="7f8d08d12355472b" providerId="LiveId" clId="{AD4A42F5-A12C-44A4-BD36-8AF30C768FB5}" dt="2024-03-07T02:46:09.264" v="1245" actId="165"/>
          <ac:spMkLst>
            <pc:docMk/>
            <pc:sldMk cId="25654332" sldId="286"/>
            <ac:spMk id="27" creationId="{D6C00DDD-95B5-2C1E-E885-D22AD7A723B9}"/>
          </ac:spMkLst>
        </pc:spChg>
        <pc:spChg chg="mod">
          <ac:chgData name="영우 손" userId="7f8d08d12355472b" providerId="LiveId" clId="{AD4A42F5-A12C-44A4-BD36-8AF30C768FB5}" dt="2024-03-07T02:47:54.112" v="1273" actId="164"/>
          <ac:spMkLst>
            <pc:docMk/>
            <pc:sldMk cId="25654332" sldId="286"/>
            <ac:spMk id="40" creationId="{CE2662F9-0C99-0FAA-94DC-D0F09CB33F05}"/>
          </ac:spMkLst>
        </pc:spChg>
        <pc:spChg chg="mod">
          <ac:chgData name="영우 손" userId="7f8d08d12355472b" providerId="LiveId" clId="{AD4A42F5-A12C-44A4-BD36-8AF30C768FB5}" dt="2024-03-07T02:47:53.028" v="1272" actId="164"/>
          <ac:spMkLst>
            <pc:docMk/>
            <pc:sldMk cId="25654332" sldId="286"/>
            <ac:spMk id="44" creationId="{EEE13ED5-ABDC-6CB5-830B-52E85D464822}"/>
          </ac:spMkLst>
        </pc:spChg>
        <pc:spChg chg="mod">
          <ac:chgData name="영우 손" userId="7f8d08d12355472b" providerId="LiveId" clId="{AD4A42F5-A12C-44A4-BD36-8AF30C768FB5}" dt="2024-03-07T02:46:09.264" v="1245" actId="165"/>
          <ac:spMkLst>
            <pc:docMk/>
            <pc:sldMk cId="25654332" sldId="286"/>
            <ac:spMk id="48" creationId="{DCEDF45F-5773-4C5F-6B7B-2DE8AC7F737E}"/>
          </ac:spMkLst>
        </pc:spChg>
        <pc:spChg chg="mod">
          <ac:chgData name="영우 손" userId="7f8d08d12355472b" providerId="LiveId" clId="{AD4A42F5-A12C-44A4-BD36-8AF30C768FB5}" dt="2024-03-07T02:46:09.264" v="1245" actId="165"/>
          <ac:spMkLst>
            <pc:docMk/>
            <pc:sldMk cId="25654332" sldId="286"/>
            <ac:spMk id="52" creationId="{0BB8AE5C-BFEC-FE2E-F7AD-2F1C828710BF}"/>
          </ac:spMkLst>
        </pc:spChg>
        <pc:spChg chg="mod topLvl">
          <ac:chgData name="영우 손" userId="7f8d08d12355472b" providerId="LiveId" clId="{AD4A42F5-A12C-44A4-BD36-8AF30C768FB5}" dt="2024-03-07T02:47:54.112" v="1273" actId="164"/>
          <ac:spMkLst>
            <pc:docMk/>
            <pc:sldMk cId="25654332" sldId="286"/>
            <ac:spMk id="146" creationId="{B905A297-87C8-70C5-C54E-2D31C67BC542}"/>
          </ac:spMkLst>
        </pc:spChg>
        <pc:spChg chg="mod topLvl">
          <ac:chgData name="영우 손" userId="7f8d08d12355472b" providerId="LiveId" clId="{AD4A42F5-A12C-44A4-BD36-8AF30C768FB5}" dt="2024-03-07T02:47:54.112" v="1273" actId="164"/>
          <ac:spMkLst>
            <pc:docMk/>
            <pc:sldMk cId="25654332" sldId="286"/>
            <ac:spMk id="147" creationId="{D33BA8B5-4589-9422-FB05-A19B79279CD7}"/>
          </ac:spMkLst>
        </pc:spChg>
        <pc:spChg chg="mod topLvl">
          <ac:chgData name="영우 손" userId="7f8d08d12355472b" providerId="LiveId" clId="{AD4A42F5-A12C-44A4-BD36-8AF30C768FB5}" dt="2024-03-07T02:47:54.112" v="1273" actId="164"/>
          <ac:spMkLst>
            <pc:docMk/>
            <pc:sldMk cId="25654332" sldId="286"/>
            <ac:spMk id="148" creationId="{276655E6-D2C9-4ABB-617D-F3B6721CB9BC}"/>
          </ac:spMkLst>
        </pc:spChg>
        <pc:spChg chg="mod">
          <ac:chgData name="영우 손" userId="7f8d08d12355472b" providerId="LiveId" clId="{AD4A42F5-A12C-44A4-BD36-8AF30C768FB5}" dt="2024-03-07T02:47:54.112" v="1273" actId="164"/>
          <ac:spMkLst>
            <pc:docMk/>
            <pc:sldMk cId="25654332" sldId="286"/>
            <ac:spMk id="151" creationId="{3D33A2F9-6BE8-3F43-FD75-E7D0A143183C}"/>
          </ac:spMkLst>
        </pc:spChg>
        <pc:spChg chg="mod">
          <ac:chgData name="영우 손" userId="7f8d08d12355472b" providerId="LiveId" clId="{AD4A42F5-A12C-44A4-BD36-8AF30C768FB5}" dt="2024-03-07T02:47:54.112" v="1273" actId="164"/>
          <ac:spMkLst>
            <pc:docMk/>
            <pc:sldMk cId="25654332" sldId="286"/>
            <ac:spMk id="152" creationId="{778724D5-0B3F-27EA-1EA6-443942ECB2E2}"/>
          </ac:spMkLst>
        </pc:spChg>
        <pc:spChg chg="mod topLvl">
          <ac:chgData name="영우 손" userId="7f8d08d12355472b" providerId="LiveId" clId="{AD4A42F5-A12C-44A4-BD36-8AF30C768FB5}" dt="2024-03-07T02:47:54.112" v="1273" actId="164"/>
          <ac:spMkLst>
            <pc:docMk/>
            <pc:sldMk cId="25654332" sldId="286"/>
            <ac:spMk id="153" creationId="{AEFD064F-7D42-FD88-B187-B1B61B521530}"/>
          </ac:spMkLst>
        </pc:spChg>
        <pc:spChg chg="mod topLvl">
          <ac:chgData name="영우 손" userId="7f8d08d12355472b" providerId="LiveId" clId="{AD4A42F5-A12C-44A4-BD36-8AF30C768FB5}" dt="2024-03-07T02:47:54.112" v="1273" actId="164"/>
          <ac:spMkLst>
            <pc:docMk/>
            <pc:sldMk cId="25654332" sldId="286"/>
            <ac:spMk id="154" creationId="{BCCCA93E-54BE-7678-0057-81E07ADDD557}"/>
          </ac:spMkLst>
        </pc:spChg>
        <pc:spChg chg="mod topLvl">
          <ac:chgData name="영우 손" userId="7f8d08d12355472b" providerId="LiveId" clId="{AD4A42F5-A12C-44A4-BD36-8AF30C768FB5}" dt="2024-03-07T02:47:53.028" v="1272" actId="164"/>
          <ac:spMkLst>
            <pc:docMk/>
            <pc:sldMk cId="25654332" sldId="286"/>
            <ac:spMk id="155" creationId="{537B0C89-C7B2-7185-1C9D-D586171CFD8C}"/>
          </ac:spMkLst>
        </pc:spChg>
        <pc:spChg chg="mod topLvl">
          <ac:chgData name="영우 손" userId="7f8d08d12355472b" providerId="LiveId" clId="{AD4A42F5-A12C-44A4-BD36-8AF30C768FB5}" dt="2024-03-07T02:47:53.028" v="1272" actId="164"/>
          <ac:spMkLst>
            <pc:docMk/>
            <pc:sldMk cId="25654332" sldId="286"/>
            <ac:spMk id="156" creationId="{3B0D3DEB-9583-9E9A-EDBE-EC256E86AEA7}"/>
          </ac:spMkLst>
        </pc:spChg>
        <pc:spChg chg="mod topLvl">
          <ac:chgData name="영우 손" userId="7f8d08d12355472b" providerId="LiveId" clId="{AD4A42F5-A12C-44A4-BD36-8AF30C768FB5}" dt="2024-03-07T02:47:53.028" v="1272" actId="164"/>
          <ac:spMkLst>
            <pc:docMk/>
            <pc:sldMk cId="25654332" sldId="286"/>
            <ac:spMk id="157" creationId="{484835F9-4B58-C3AF-6905-E4F7CBE04E83}"/>
          </ac:spMkLst>
        </pc:spChg>
        <pc:spChg chg="mod topLvl">
          <ac:chgData name="영우 손" userId="7f8d08d12355472b" providerId="LiveId" clId="{AD4A42F5-A12C-44A4-BD36-8AF30C768FB5}" dt="2024-03-07T02:47:53.028" v="1272" actId="164"/>
          <ac:spMkLst>
            <pc:docMk/>
            <pc:sldMk cId="25654332" sldId="286"/>
            <ac:spMk id="160" creationId="{2B0ACEE6-C6B2-B0CC-5848-F6CFA142A521}"/>
          </ac:spMkLst>
        </pc:spChg>
        <pc:spChg chg="mod topLvl">
          <ac:chgData name="영우 손" userId="7f8d08d12355472b" providerId="LiveId" clId="{AD4A42F5-A12C-44A4-BD36-8AF30C768FB5}" dt="2024-03-07T02:47:53.028" v="1272" actId="164"/>
          <ac:spMkLst>
            <pc:docMk/>
            <pc:sldMk cId="25654332" sldId="286"/>
            <ac:spMk id="161" creationId="{0BF1CFCE-79EF-215B-5568-F320B9E80790}"/>
          </ac:spMkLst>
        </pc:spChg>
        <pc:spChg chg="mod topLvl">
          <ac:chgData name="영우 손" userId="7f8d08d12355472b" providerId="LiveId" clId="{AD4A42F5-A12C-44A4-BD36-8AF30C768FB5}" dt="2024-03-07T02:47:53.028" v="1272" actId="164"/>
          <ac:spMkLst>
            <pc:docMk/>
            <pc:sldMk cId="25654332" sldId="286"/>
            <ac:spMk id="162" creationId="{2CE5D1A3-2E26-A6A6-AC77-3C3BD77CB834}"/>
          </ac:spMkLst>
        </pc:spChg>
        <pc:spChg chg="mod topLvl">
          <ac:chgData name="영우 손" userId="7f8d08d12355472b" providerId="LiveId" clId="{AD4A42F5-A12C-44A4-BD36-8AF30C768FB5}" dt="2024-03-07T02:47:53.028" v="1272" actId="164"/>
          <ac:spMkLst>
            <pc:docMk/>
            <pc:sldMk cId="25654332" sldId="286"/>
            <ac:spMk id="163" creationId="{BBB6427D-F43D-DBE9-E711-E76E4E7EAB05}"/>
          </ac:spMkLst>
        </pc:spChg>
        <pc:spChg chg="mod topLvl">
          <ac:chgData name="영우 손" userId="7f8d08d12355472b" providerId="LiveId" clId="{AD4A42F5-A12C-44A4-BD36-8AF30C768FB5}" dt="2024-03-07T02:46:09.264" v="1245" actId="165"/>
          <ac:spMkLst>
            <pc:docMk/>
            <pc:sldMk cId="25654332" sldId="286"/>
            <ac:spMk id="169" creationId="{C9B57851-FB02-161B-B345-F3CDD71A93BB}"/>
          </ac:spMkLst>
        </pc:spChg>
        <pc:spChg chg="mod topLvl">
          <ac:chgData name="영우 손" userId="7f8d08d12355472b" providerId="LiveId" clId="{AD4A42F5-A12C-44A4-BD36-8AF30C768FB5}" dt="2024-03-07T02:46:09.264" v="1245" actId="165"/>
          <ac:spMkLst>
            <pc:docMk/>
            <pc:sldMk cId="25654332" sldId="286"/>
            <ac:spMk id="170" creationId="{B2FDD5E7-8A21-FE52-4C10-076CBAAB6605}"/>
          </ac:spMkLst>
        </pc:spChg>
        <pc:spChg chg="mod topLvl">
          <ac:chgData name="영우 손" userId="7f8d08d12355472b" providerId="LiveId" clId="{AD4A42F5-A12C-44A4-BD36-8AF30C768FB5}" dt="2024-03-07T02:46:09.264" v="1245" actId="165"/>
          <ac:spMkLst>
            <pc:docMk/>
            <pc:sldMk cId="25654332" sldId="286"/>
            <ac:spMk id="171" creationId="{3207F61D-663B-7092-B49A-E239E7C762BD}"/>
          </ac:spMkLst>
        </pc:spChg>
        <pc:spChg chg="mod topLvl">
          <ac:chgData name="영우 손" userId="7f8d08d12355472b" providerId="LiveId" clId="{AD4A42F5-A12C-44A4-BD36-8AF30C768FB5}" dt="2024-03-07T02:46:09.264" v="1245" actId="165"/>
          <ac:spMkLst>
            <pc:docMk/>
            <pc:sldMk cId="25654332" sldId="286"/>
            <ac:spMk id="174" creationId="{45ADD7CA-1259-2BD6-20F9-D0D2754BCD42}"/>
          </ac:spMkLst>
        </pc:spChg>
        <pc:spChg chg="mod topLvl">
          <ac:chgData name="영우 손" userId="7f8d08d12355472b" providerId="LiveId" clId="{AD4A42F5-A12C-44A4-BD36-8AF30C768FB5}" dt="2024-03-07T02:46:09.264" v="1245" actId="165"/>
          <ac:spMkLst>
            <pc:docMk/>
            <pc:sldMk cId="25654332" sldId="286"/>
            <ac:spMk id="175" creationId="{67B62719-2E23-59B2-01C7-E76E856B348C}"/>
          </ac:spMkLst>
        </pc:spChg>
        <pc:spChg chg="mod topLvl">
          <ac:chgData name="영우 손" userId="7f8d08d12355472b" providerId="LiveId" clId="{AD4A42F5-A12C-44A4-BD36-8AF30C768FB5}" dt="2024-03-07T02:46:09.264" v="1245" actId="165"/>
          <ac:spMkLst>
            <pc:docMk/>
            <pc:sldMk cId="25654332" sldId="286"/>
            <ac:spMk id="176" creationId="{A4C014BB-B782-665F-0910-59D5DAC1B6B3}"/>
          </ac:spMkLst>
        </pc:spChg>
        <pc:spChg chg="mod topLvl">
          <ac:chgData name="영우 손" userId="7f8d08d12355472b" providerId="LiveId" clId="{AD4A42F5-A12C-44A4-BD36-8AF30C768FB5}" dt="2024-03-07T02:46:09.264" v="1245" actId="165"/>
          <ac:spMkLst>
            <pc:docMk/>
            <pc:sldMk cId="25654332" sldId="286"/>
            <ac:spMk id="177" creationId="{EAB47745-D0B2-5EC9-67D7-17A2647F0424}"/>
          </ac:spMkLst>
        </pc:spChg>
        <pc:spChg chg="mod topLvl">
          <ac:chgData name="영우 손" userId="7f8d08d12355472b" providerId="LiveId" clId="{AD4A42F5-A12C-44A4-BD36-8AF30C768FB5}" dt="2024-03-07T02:46:09.264" v="1245" actId="165"/>
          <ac:spMkLst>
            <pc:docMk/>
            <pc:sldMk cId="25654332" sldId="286"/>
            <ac:spMk id="178" creationId="{EFA87ECD-E624-678E-9144-07ADC0CDDA30}"/>
          </ac:spMkLst>
        </pc:spChg>
        <pc:spChg chg="mod topLvl">
          <ac:chgData name="영우 손" userId="7f8d08d12355472b" providerId="LiveId" clId="{AD4A42F5-A12C-44A4-BD36-8AF30C768FB5}" dt="2024-03-07T02:46:09.264" v="1245" actId="165"/>
          <ac:spMkLst>
            <pc:docMk/>
            <pc:sldMk cId="25654332" sldId="286"/>
            <ac:spMk id="179" creationId="{1970D87D-C5DE-DFF0-33B4-0E43F6EEE1DF}"/>
          </ac:spMkLst>
        </pc:spChg>
        <pc:spChg chg="mod topLvl">
          <ac:chgData name="영우 손" userId="7f8d08d12355472b" providerId="LiveId" clId="{AD4A42F5-A12C-44A4-BD36-8AF30C768FB5}" dt="2024-03-07T02:46:09.264" v="1245" actId="165"/>
          <ac:spMkLst>
            <pc:docMk/>
            <pc:sldMk cId="25654332" sldId="286"/>
            <ac:spMk id="186" creationId="{A361ED85-0604-F60A-8C44-E8CB697BBC7C}"/>
          </ac:spMkLst>
        </pc:spChg>
        <pc:spChg chg="mod topLvl">
          <ac:chgData name="영우 손" userId="7f8d08d12355472b" providerId="LiveId" clId="{AD4A42F5-A12C-44A4-BD36-8AF30C768FB5}" dt="2024-03-07T02:46:09.264" v="1245" actId="165"/>
          <ac:spMkLst>
            <pc:docMk/>
            <pc:sldMk cId="25654332" sldId="286"/>
            <ac:spMk id="196" creationId="{59495CAD-5CEF-E2AE-D908-09613E5EB127}"/>
          </ac:spMkLst>
        </pc:spChg>
        <pc:spChg chg="mod topLvl">
          <ac:chgData name="영우 손" userId="7f8d08d12355472b" providerId="LiveId" clId="{AD4A42F5-A12C-44A4-BD36-8AF30C768FB5}" dt="2024-03-07T02:46:09.264" v="1245" actId="165"/>
          <ac:spMkLst>
            <pc:docMk/>
            <pc:sldMk cId="25654332" sldId="286"/>
            <ac:spMk id="197" creationId="{845BE340-819B-2211-527A-97DBF478DC81}"/>
          </ac:spMkLst>
        </pc:spChg>
        <pc:spChg chg="mod topLvl">
          <ac:chgData name="영우 손" userId="7f8d08d12355472b" providerId="LiveId" clId="{AD4A42F5-A12C-44A4-BD36-8AF30C768FB5}" dt="2024-03-07T02:46:09.264" v="1245" actId="165"/>
          <ac:spMkLst>
            <pc:docMk/>
            <pc:sldMk cId="25654332" sldId="286"/>
            <ac:spMk id="199" creationId="{7983AC03-AE70-741E-4926-3F532E31AF8E}"/>
          </ac:spMkLst>
        </pc:spChg>
        <pc:spChg chg="mod topLvl">
          <ac:chgData name="영우 손" userId="7f8d08d12355472b" providerId="LiveId" clId="{AD4A42F5-A12C-44A4-BD36-8AF30C768FB5}" dt="2024-03-07T02:46:09.264" v="1245" actId="165"/>
          <ac:spMkLst>
            <pc:docMk/>
            <pc:sldMk cId="25654332" sldId="286"/>
            <ac:spMk id="200" creationId="{A61A424E-4D94-0EDB-7800-365CF014F82C}"/>
          </ac:spMkLst>
        </pc:spChg>
        <pc:spChg chg="mod topLvl">
          <ac:chgData name="영우 손" userId="7f8d08d12355472b" providerId="LiveId" clId="{AD4A42F5-A12C-44A4-BD36-8AF30C768FB5}" dt="2024-03-07T02:46:09.264" v="1245" actId="165"/>
          <ac:spMkLst>
            <pc:docMk/>
            <pc:sldMk cId="25654332" sldId="286"/>
            <ac:spMk id="208" creationId="{5EE534C9-5D3B-0222-C2D9-735571A5FA81}"/>
          </ac:spMkLst>
        </pc:spChg>
        <pc:spChg chg="mod topLvl">
          <ac:chgData name="영우 손" userId="7f8d08d12355472b" providerId="LiveId" clId="{AD4A42F5-A12C-44A4-BD36-8AF30C768FB5}" dt="2024-03-07T02:46:09.264" v="1245" actId="165"/>
          <ac:spMkLst>
            <pc:docMk/>
            <pc:sldMk cId="25654332" sldId="286"/>
            <ac:spMk id="209" creationId="{C2DA46A3-CD9C-CFDE-5395-3ACB5E4EE4BA}"/>
          </ac:spMkLst>
        </pc:spChg>
        <pc:spChg chg="mod topLvl">
          <ac:chgData name="영우 손" userId="7f8d08d12355472b" providerId="LiveId" clId="{AD4A42F5-A12C-44A4-BD36-8AF30C768FB5}" dt="2024-03-07T02:46:09.264" v="1245" actId="165"/>
          <ac:spMkLst>
            <pc:docMk/>
            <pc:sldMk cId="25654332" sldId="286"/>
            <ac:spMk id="210" creationId="{104A4BF5-5B3D-ECAB-868D-D6E23848017D}"/>
          </ac:spMkLst>
        </pc:spChg>
        <pc:spChg chg="mod topLvl">
          <ac:chgData name="영우 손" userId="7f8d08d12355472b" providerId="LiveId" clId="{AD4A42F5-A12C-44A4-BD36-8AF30C768FB5}" dt="2024-03-07T02:46:09.264" v="1245" actId="165"/>
          <ac:spMkLst>
            <pc:docMk/>
            <pc:sldMk cId="25654332" sldId="286"/>
            <ac:spMk id="211" creationId="{9128D189-5E3B-5AB3-F1AC-3BDD8EC9C99B}"/>
          </ac:spMkLst>
        </pc:spChg>
        <pc:spChg chg="mod topLvl">
          <ac:chgData name="영우 손" userId="7f8d08d12355472b" providerId="LiveId" clId="{AD4A42F5-A12C-44A4-BD36-8AF30C768FB5}" dt="2024-03-07T02:46:09.264" v="1245" actId="165"/>
          <ac:spMkLst>
            <pc:docMk/>
            <pc:sldMk cId="25654332" sldId="286"/>
            <ac:spMk id="212" creationId="{0F20D90F-9CCD-FD7A-FBD9-256A83D007BC}"/>
          </ac:spMkLst>
        </pc:spChg>
        <pc:spChg chg="mod topLvl">
          <ac:chgData name="영우 손" userId="7f8d08d12355472b" providerId="LiveId" clId="{AD4A42F5-A12C-44A4-BD36-8AF30C768FB5}" dt="2024-03-07T02:46:09.264" v="1245" actId="165"/>
          <ac:spMkLst>
            <pc:docMk/>
            <pc:sldMk cId="25654332" sldId="286"/>
            <ac:spMk id="213" creationId="{05A4CD2D-66AA-A415-74FC-480D0EBA548F}"/>
          </ac:spMkLst>
        </pc:spChg>
        <pc:spChg chg="mod topLvl">
          <ac:chgData name="영우 손" userId="7f8d08d12355472b" providerId="LiveId" clId="{AD4A42F5-A12C-44A4-BD36-8AF30C768FB5}" dt="2024-03-07T02:47:54.112" v="1273" actId="164"/>
          <ac:spMkLst>
            <pc:docMk/>
            <pc:sldMk cId="25654332" sldId="286"/>
            <ac:spMk id="249" creationId="{18B909D4-20E6-7E43-168F-3567343A8E7F}"/>
          </ac:spMkLst>
        </pc:spChg>
        <pc:spChg chg="mod topLvl">
          <ac:chgData name="영우 손" userId="7f8d08d12355472b" providerId="LiveId" clId="{AD4A42F5-A12C-44A4-BD36-8AF30C768FB5}" dt="2024-03-07T02:47:54.112" v="1273" actId="164"/>
          <ac:spMkLst>
            <pc:docMk/>
            <pc:sldMk cId="25654332" sldId="286"/>
            <ac:spMk id="254" creationId="{AADA9014-F135-87C9-1C78-1E44CFA1A131}"/>
          </ac:spMkLst>
        </pc:spChg>
        <pc:spChg chg="mod topLvl">
          <ac:chgData name="영우 손" userId="7f8d08d12355472b" providerId="LiveId" clId="{AD4A42F5-A12C-44A4-BD36-8AF30C768FB5}" dt="2024-03-07T02:47:54.112" v="1273" actId="164"/>
          <ac:spMkLst>
            <pc:docMk/>
            <pc:sldMk cId="25654332" sldId="286"/>
            <ac:spMk id="263" creationId="{8F8E0DCB-CF09-3B2E-EE95-DD081E11C89B}"/>
          </ac:spMkLst>
        </pc:spChg>
        <pc:spChg chg="mod topLvl">
          <ac:chgData name="영우 손" userId="7f8d08d12355472b" providerId="LiveId" clId="{AD4A42F5-A12C-44A4-BD36-8AF30C768FB5}" dt="2024-03-07T02:47:54.112" v="1273" actId="164"/>
          <ac:spMkLst>
            <pc:docMk/>
            <pc:sldMk cId="25654332" sldId="286"/>
            <ac:spMk id="268" creationId="{C4A79545-091B-A7B4-B580-CE72E0718025}"/>
          </ac:spMkLst>
        </pc:spChg>
        <pc:spChg chg="mod topLvl">
          <ac:chgData name="영우 손" userId="7f8d08d12355472b" providerId="LiveId" clId="{AD4A42F5-A12C-44A4-BD36-8AF30C768FB5}" dt="2024-03-07T14:08:08.128" v="1317" actId="1076"/>
          <ac:spMkLst>
            <pc:docMk/>
            <pc:sldMk cId="25654332" sldId="286"/>
            <ac:spMk id="269" creationId="{3D54A41C-060C-9800-1EDB-40579DB67FB2}"/>
          </ac:spMkLst>
        </pc:spChg>
        <pc:spChg chg="mod topLvl">
          <ac:chgData name="영우 손" userId="7f8d08d12355472b" providerId="LiveId" clId="{AD4A42F5-A12C-44A4-BD36-8AF30C768FB5}" dt="2024-03-07T02:46:09.264" v="1245" actId="165"/>
          <ac:spMkLst>
            <pc:docMk/>
            <pc:sldMk cId="25654332" sldId="286"/>
            <ac:spMk id="271" creationId="{B78142D3-0BA1-4666-8A16-D505053738B9}"/>
          </ac:spMkLst>
        </pc:spChg>
        <pc:spChg chg="mod topLvl">
          <ac:chgData name="영우 손" userId="7f8d08d12355472b" providerId="LiveId" clId="{AD4A42F5-A12C-44A4-BD36-8AF30C768FB5}" dt="2024-03-07T02:46:09.264" v="1245" actId="165"/>
          <ac:spMkLst>
            <pc:docMk/>
            <pc:sldMk cId="25654332" sldId="286"/>
            <ac:spMk id="272" creationId="{76A5DE46-EEAD-6620-D05E-DBCB1E06B519}"/>
          </ac:spMkLst>
        </pc:spChg>
        <pc:spChg chg="mod topLvl">
          <ac:chgData name="영우 손" userId="7f8d08d12355472b" providerId="LiveId" clId="{AD4A42F5-A12C-44A4-BD36-8AF30C768FB5}" dt="2024-03-07T02:46:09.264" v="1245" actId="165"/>
          <ac:spMkLst>
            <pc:docMk/>
            <pc:sldMk cId="25654332" sldId="286"/>
            <ac:spMk id="273" creationId="{F569D919-E46F-4CAA-3B83-46B887EC7B5A}"/>
          </ac:spMkLst>
        </pc:spChg>
        <pc:spChg chg="mod topLvl">
          <ac:chgData name="영우 손" userId="7f8d08d12355472b" providerId="LiveId" clId="{AD4A42F5-A12C-44A4-BD36-8AF30C768FB5}" dt="2024-03-07T14:08:16.098" v="1319" actId="1076"/>
          <ac:spMkLst>
            <pc:docMk/>
            <pc:sldMk cId="25654332" sldId="286"/>
            <ac:spMk id="274" creationId="{118B5E15-20D0-69B3-0FB7-C93F6908C3C8}"/>
          </ac:spMkLst>
        </pc:spChg>
        <pc:spChg chg="mod topLvl">
          <ac:chgData name="영우 손" userId="7f8d08d12355472b" providerId="LiveId" clId="{AD4A42F5-A12C-44A4-BD36-8AF30C768FB5}" dt="2024-03-07T02:46:09.264" v="1245" actId="165"/>
          <ac:spMkLst>
            <pc:docMk/>
            <pc:sldMk cId="25654332" sldId="286"/>
            <ac:spMk id="275" creationId="{13FCD800-F9EB-4494-C52E-29C1E92AA162}"/>
          </ac:spMkLst>
        </pc:spChg>
        <pc:grpChg chg="add mod">
          <ac:chgData name="영우 손" userId="7f8d08d12355472b" providerId="LiveId" clId="{AD4A42F5-A12C-44A4-BD36-8AF30C768FB5}" dt="2024-03-07T02:47:54.112" v="1273" actId="164"/>
          <ac:grpSpMkLst>
            <pc:docMk/>
            <pc:sldMk cId="25654332" sldId="286"/>
            <ac:grpSpMk id="6" creationId="{F0E7847D-753D-8C2C-AFA6-6097B26D14F6}"/>
          </ac:grpSpMkLst>
        </pc:grpChg>
        <pc:grpChg chg="add mod">
          <ac:chgData name="영우 손" userId="7f8d08d12355472b" providerId="LiveId" clId="{AD4A42F5-A12C-44A4-BD36-8AF30C768FB5}" dt="2024-03-07T02:47:53.028" v="1272" actId="164"/>
          <ac:grpSpMkLst>
            <pc:docMk/>
            <pc:sldMk cId="25654332" sldId="286"/>
            <ac:grpSpMk id="7" creationId="{B4BD463B-AEBE-BDB7-5289-F888D0028CF4}"/>
          </ac:grpSpMkLst>
        </pc:grpChg>
        <pc:grpChg chg="mod topLvl">
          <ac:chgData name="영우 손" userId="7f8d08d12355472b" providerId="LiveId" clId="{AD4A42F5-A12C-44A4-BD36-8AF30C768FB5}" dt="2024-03-07T02:47:54.112" v="1273" actId="164"/>
          <ac:grpSpMkLst>
            <pc:docMk/>
            <pc:sldMk cId="25654332" sldId="286"/>
            <ac:grpSpMk id="37" creationId="{EA32BE7B-2457-40FE-AD0C-A900A7195261}"/>
          </ac:grpSpMkLst>
        </pc:grpChg>
        <pc:grpChg chg="mod topLvl">
          <ac:chgData name="영우 손" userId="7f8d08d12355472b" providerId="LiveId" clId="{AD4A42F5-A12C-44A4-BD36-8AF30C768FB5}" dt="2024-03-07T02:47:53.028" v="1272" actId="164"/>
          <ac:grpSpMkLst>
            <pc:docMk/>
            <pc:sldMk cId="25654332" sldId="286"/>
            <ac:grpSpMk id="41" creationId="{9BAF69F4-8453-2471-3730-B311CF15E489}"/>
          </ac:grpSpMkLst>
        </pc:grpChg>
        <pc:grpChg chg="mod topLvl">
          <ac:chgData name="영우 손" userId="7f8d08d12355472b" providerId="LiveId" clId="{AD4A42F5-A12C-44A4-BD36-8AF30C768FB5}" dt="2024-03-07T02:46:09.264" v="1245" actId="165"/>
          <ac:grpSpMkLst>
            <pc:docMk/>
            <pc:sldMk cId="25654332" sldId="286"/>
            <ac:grpSpMk id="45" creationId="{8D33784A-9516-4A00-1347-F6008F38A6F3}"/>
          </ac:grpSpMkLst>
        </pc:grpChg>
        <pc:grpChg chg="mod topLvl">
          <ac:chgData name="영우 손" userId="7f8d08d12355472b" providerId="LiveId" clId="{AD4A42F5-A12C-44A4-BD36-8AF30C768FB5}" dt="2024-03-07T02:46:09.264" v="1245" actId="165"/>
          <ac:grpSpMkLst>
            <pc:docMk/>
            <pc:sldMk cId="25654332" sldId="286"/>
            <ac:grpSpMk id="49" creationId="{4A39FA62-0F35-9BEB-D839-99CB7EC72B9B}"/>
          </ac:grpSpMkLst>
        </pc:grpChg>
        <pc:grpChg chg="mod topLvl">
          <ac:chgData name="영우 손" userId="7f8d08d12355472b" providerId="LiveId" clId="{AD4A42F5-A12C-44A4-BD36-8AF30C768FB5}" dt="2024-03-07T02:47:54.112" v="1273" actId="164"/>
          <ac:grpSpMkLst>
            <pc:docMk/>
            <pc:sldMk cId="25654332" sldId="286"/>
            <ac:grpSpMk id="150" creationId="{70CAA6ED-4985-E59A-F6CE-E38F14615CB4}"/>
          </ac:grpSpMkLst>
        </pc:grpChg>
        <pc:grpChg chg="del">
          <ac:chgData name="영우 손" userId="7f8d08d12355472b" providerId="LiveId" clId="{AD4A42F5-A12C-44A4-BD36-8AF30C768FB5}" dt="2024-03-07T02:46:09.264" v="1245" actId="165"/>
          <ac:grpSpMkLst>
            <pc:docMk/>
            <pc:sldMk cId="25654332" sldId="286"/>
            <ac:grpSpMk id="259" creationId="{00F6BC21-8205-FF73-6184-AD57D1BBE123}"/>
          </ac:grpSpMkLst>
        </pc:grpChg>
        <pc:cxnChg chg="mod topLvl">
          <ac:chgData name="영우 손" userId="7f8d08d12355472b" providerId="LiveId" clId="{AD4A42F5-A12C-44A4-BD36-8AF30C768FB5}" dt="2024-03-07T02:47:54.112" v="1273" actId="164"/>
          <ac:cxnSpMkLst>
            <pc:docMk/>
            <pc:sldMk cId="25654332" sldId="286"/>
            <ac:cxnSpMk id="3" creationId="{8C0CFC2A-1191-8CD1-003D-EDE6EC430E38}"/>
          </ac:cxnSpMkLst>
        </pc:cxnChg>
        <pc:cxnChg chg="mod topLvl">
          <ac:chgData name="영우 손" userId="7f8d08d12355472b" providerId="LiveId" clId="{AD4A42F5-A12C-44A4-BD36-8AF30C768FB5}" dt="2024-03-07T02:47:54.112" v="1273" actId="164"/>
          <ac:cxnSpMkLst>
            <pc:docMk/>
            <pc:sldMk cId="25654332" sldId="286"/>
            <ac:cxnSpMk id="14" creationId="{49BF8997-A7F2-647A-986D-4548FC29EF91}"/>
          </ac:cxnSpMkLst>
        </pc:cxnChg>
        <pc:cxnChg chg="mod topLvl">
          <ac:chgData name="영우 손" userId="7f8d08d12355472b" providerId="LiveId" clId="{AD4A42F5-A12C-44A4-BD36-8AF30C768FB5}" dt="2024-03-07T02:46:09.264" v="1245" actId="165"/>
          <ac:cxnSpMkLst>
            <pc:docMk/>
            <pc:sldMk cId="25654332" sldId="286"/>
            <ac:cxnSpMk id="16" creationId="{33B38469-B4C5-7CE1-F57E-D9E13B01F65C}"/>
          </ac:cxnSpMkLst>
        </pc:cxnChg>
        <pc:cxnChg chg="mod topLvl">
          <ac:chgData name="영우 손" userId="7f8d08d12355472b" providerId="LiveId" clId="{AD4A42F5-A12C-44A4-BD36-8AF30C768FB5}" dt="2024-03-07T02:46:09.264" v="1245" actId="165"/>
          <ac:cxnSpMkLst>
            <pc:docMk/>
            <pc:sldMk cId="25654332" sldId="286"/>
            <ac:cxnSpMk id="18" creationId="{B69829B2-2239-E202-3D83-1D9A6EE37FF4}"/>
          </ac:cxnSpMkLst>
        </pc:cxnChg>
        <pc:cxnChg chg="mod">
          <ac:chgData name="영우 손" userId="7f8d08d12355472b" providerId="LiveId" clId="{AD4A42F5-A12C-44A4-BD36-8AF30C768FB5}" dt="2024-03-07T02:47:54.112" v="1273" actId="164"/>
          <ac:cxnSpMkLst>
            <pc:docMk/>
            <pc:sldMk cId="25654332" sldId="286"/>
            <ac:cxnSpMk id="38" creationId="{AAF8B480-AD18-E9AF-0434-116CFE8421E9}"/>
          </ac:cxnSpMkLst>
        </pc:cxnChg>
        <pc:cxnChg chg="mod">
          <ac:chgData name="영우 손" userId="7f8d08d12355472b" providerId="LiveId" clId="{AD4A42F5-A12C-44A4-BD36-8AF30C768FB5}" dt="2024-03-07T02:47:54.112" v="1273" actId="164"/>
          <ac:cxnSpMkLst>
            <pc:docMk/>
            <pc:sldMk cId="25654332" sldId="286"/>
            <ac:cxnSpMk id="39" creationId="{88E79F56-6FE6-01B3-5975-DFCC98153241}"/>
          </ac:cxnSpMkLst>
        </pc:cxnChg>
        <pc:cxnChg chg="mod">
          <ac:chgData name="영우 손" userId="7f8d08d12355472b" providerId="LiveId" clId="{AD4A42F5-A12C-44A4-BD36-8AF30C768FB5}" dt="2024-03-07T02:47:53.028" v="1272" actId="164"/>
          <ac:cxnSpMkLst>
            <pc:docMk/>
            <pc:sldMk cId="25654332" sldId="286"/>
            <ac:cxnSpMk id="42" creationId="{C67E14CD-9E64-9929-F23F-8AAEDE94D8BD}"/>
          </ac:cxnSpMkLst>
        </pc:cxnChg>
        <pc:cxnChg chg="mod">
          <ac:chgData name="영우 손" userId="7f8d08d12355472b" providerId="LiveId" clId="{AD4A42F5-A12C-44A4-BD36-8AF30C768FB5}" dt="2024-03-07T02:47:53.028" v="1272" actId="164"/>
          <ac:cxnSpMkLst>
            <pc:docMk/>
            <pc:sldMk cId="25654332" sldId="286"/>
            <ac:cxnSpMk id="43" creationId="{B9859260-3BF1-1B26-BB6C-E5003ECCB5C6}"/>
          </ac:cxnSpMkLst>
        </pc:cxnChg>
        <pc:cxnChg chg="mod">
          <ac:chgData name="영우 손" userId="7f8d08d12355472b" providerId="LiveId" clId="{AD4A42F5-A12C-44A4-BD36-8AF30C768FB5}" dt="2024-03-07T02:46:09.264" v="1245" actId="165"/>
          <ac:cxnSpMkLst>
            <pc:docMk/>
            <pc:sldMk cId="25654332" sldId="286"/>
            <ac:cxnSpMk id="46" creationId="{42AAEF7A-3B3D-8208-EFD7-A82E7B8B60E6}"/>
          </ac:cxnSpMkLst>
        </pc:cxnChg>
        <pc:cxnChg chg="mod">
          <ac:chgData name="영우 손" userId="7f8d08d12355472b" providerId="LiveId" clId="{AD4A42F5-A12C-44A4-BD36-8AF30C768FB5}" dt="2024-03-07T02:46:09.264" v="1245" actId="165"/>
          <ac:cxnSpMkLst>
            <pc:docMk/>
            <pc:sldMk cId="25654332" sldId="286"/>
            <ac:cxnSpMk id="47" creationId="{BD536A5A-8761-128C-238E-2D69D30AA6EE}"/>
          </ac:cxnSpMkLst>
        </pc:cxnChg>
        <pc:cxnChg chg="mod">
          <ac:chgData name="영우 손" userId="7f8d08d12355472b" providerId="LiveId" clId="{AD4A42F5-A12C-44A4-BD36-8AF30C768FB5}" dt="2024-03-07T02:46:09.264" v="1245" actId="165"/>
          <ac:cxnSpMkLst>
            <pc:docMk/>
            <pc:sldMk cId="25654332" sldId="286"/>
            <ac:cxnSpMk id="50" creationId="{25346543-8BF3-0026-4E50-0378825D1DB0}"/>
          </ac:cxnSpMkLst>
        </pc:cxnChg>
        <pc:cxnChg chg="mod">
          <ac:chgData name="영우 손" userId="7f8d08d12355472b" providerId="LiveId" clId="{AD4A42F5-A12C-44A4-BD36-8AF30C768FB5}" dt="2024-03-07T02:46:09.264" v="1245" actId="165"/>
          <ac:cxnSpMkLst>
            <pc:docMk/>
            <pc:sldMk cId="25654332" sldId="286"/>
            <ac:cxnSpMk id="51" creationId="{74F39C5A-6E99-5D17-C22A-632C282EE9E4}"/>
          </ac:cxnSpMkLst>
        </pc:cxnChg>
        <pc:cxnChg chg="mod topLvl">
          <ac:chgData name="영우 손" userId="7f8d08d12355472b" providerId="LiveId" clId="{AD4A42F5-A12C-44A4-BD36-8AF30C768FB5}" dt="2024-03-07T02:46:31.925" v="1252" actId="1076"/>
          <ac:cxnSpMkLst>
            <pc:docMk/>
            <pc:sldMk cId="25654332" sldId="286"/>
            <ac:cxnSpMk id="144" creationId="{CC253230-9D2D-85CC-537F-1B887930C2D1}"/>
          </ac:cxnSpMkLst>
        </pc:cxnChg>
        <pc:cxnChg chg="mod topLvl">
          <ac:chgData name="영우 손" userId="7f8d08d12355472b" providerId="LiveId" clId="{AD4A42F5-A12C-44A4-BD36-8AF30C768FB5}" dt="2024-03-07T02:46:09.264" v="1245" actId="165"/>
          <ac:cxnSpMkLst>
            <pc:docMk/>
            <pc:sldMk cId="25654332" sldId="286"/>
            <ac:cxnSpMk id="168" creationId="{6FFB8EE1-20D5-DE96-9203-E8FA41997953}"/>
          </ac:cxnSpMkLst>
        </pc:cxnChg>
        <pc:cxnChg chg="mod topLvl">
          <ac:chgData name="영우 손" userId="7f8d08d12355472b" providerId="LiveId" clId="{AD4A42F5-A12C-44A4-BD36-8AF30C768FB5}" dt="2024-03-07T02:47:54.112" v="1273" actId="164"/>
          <ac:cxnSpMkLst>
            <pc:docMk/>
            <pc:sldMk cId="25654332" sldId="286"/>
            <ac:cxnSpMk id="217" creationId="{38D95C0B-ABBD-B732-890C-DE00926CE415}"/>
          </ac:cxnSpMkLst>
        </pc:cxnChg>
        <pc:cxnChg chg="mod topLvl">
          <ac:chgData name="영우 손" userId="7f8d08d12355472b" providerId="LiveId" clId="{AD4A42F5-A12C-44A4-BD36-8AF30C768FB5}" dt="2024-03-07T02:46:09.264" v="1245" actId="165"/>
          <ac:cxnSpMkLst>
            <pc:docMk/>
            <pc:sldMk cId="25654332" sldId="286"/>
            <ac:cxnSpMk id="235" creationId="{8B0ABE7E-53B6-EE3E-96C7-E39EE619029F}"/>
          </ac:cxnSpMkLst>
        </pc:cxnChg>
        <pc:cxnChg chg="mod topLvl">
          <ac:chgData name="영우 손" userId="7f8d08d12355472b" providerId="LiveId" clId="{AD4A42F5-A12C-44A4-BD36-8AF30C768FB5}" dt="2024-03-07T02:46:09.264" v="1245" actId="165"/>
          <ac:cxnSpMkLst>
            <pc:docMk/>
            <pc:sldMk cId="25654332" sldId="286"/>
            <ac:cxnSpMk id="276" creationId="{4B121DAE-ACAB-6333-B8B5-FA33C8EA0025}"/>
          </ac:cxnSpMkLst>
        </pc:cxnChg>
      </pc:sldChg>
      <pc:sldChg chg="addSp delSp modSp add mod">
        <pc:chgData name="영우 손" userId="7f8d08d12355472b" providerId="LiveId" clId="{AD4A42F5-A12C-44A4-BD36-8AF30C768FB5}" dt="2024-03-23T00:27:32.523" v="2281" actId="478"/>
        <pc:sldMkLst>
          <pc:docMk/>
          <pc:sldMk cId="2815832593" sldId="287"/>
        </pc:sldMkLst>
        <pc:spChg chg="mod">
          <ac:chgData name="영우 손" userId="7f8d08d12355472b" providerId="LiveId" clId="{AD4A42F5-A12C-44A4-BD36-8AF30C768FB5}" dt="2024-03-23T00:25:34.252" v="2271"/>
          <ac:spMkLst>
            <pc:docMk/>
            <pc:sldMk cId="2815832593" sldId="287"/>
            <ac:spMk id="9" creationId="{7E95E7FB-BF04-E160-FC88-60A0593F3AD8}"/>
          </ac:spMkLst>
        </pc:spChg>
        <pc:spChg chg="mod">
          <ac:chgData name="영우 손" userId="7f8d08d12355472b" providerId="LiveId" clId="{AD4A42F5-A12C-44A4-BD36-8AF30C768FB5}" dt="2024-03-23T00:25:34.252" v="2271"/>
          <ac:spMkLst>
            <pc:docMk/>
            <pc:sldMk cId="2815832593" sldId="287"/>
            <ac:spMk id="11" creationId="{375BFE5F-D4BC-4DEC-0110-FB3DB130A92F}"/>
          </ac:spMkLst>
        </pc:spChg>
        <pc:spChg chg="mod">
          <ac:chgData name="영우 손" userId="7f8d08d12355472b" providerId="LiveId" clId="{AD4A42F5-A12C-44A4-BD36-8AF30C768FB5}" dt="2024-03-23T00:25:34.252" v="2271"/>
          <ac:spMkLst>
            <pc:docMk/>
            <pc:sldMk cId="2815832593" sldId="287"/>
            <ac:spMk id="12" creationId="{19D9717B-53DC-27F3-677A-76EA47A34105}"/>
          </ac:spMkLst>
        </pc:spChg>
        <pc:spChg chg="mod">
          <ac:chgData name="영우 손" userId="7f8d08d12355472b" providerId="LiveId" clId="{AD4A42F5-A12C-44A4-BD36-8AF30C768FB5}" dt="2024-03-23T00:25:34.252" v="2271"/>
          <ac:spMkLst>
            <pc:docMk/>
            <pc:sldMk cId="2815832593" sldId="287"/>
            <ac:spMk id="13" creationId="{3BB0992A-EFEB-8609-8D6E-87585E810A3C}"/>
          </ac:spMkLst>
        </pc:spChg>
        <pc:spChg chg="mod">
          <ac:chgData name="영우 손" userId="7f8d08d12355472b" providerId="LiveId" clId="{AD4A42F5-A12C-44A4-BD36-8AF30C768FB5}" dt="2024-03-23T00:25:34.252" v="2271"/>
          <ac:spMkLst>
            <pc:docMk/>
            <pc:sldMk cId="2815832593" sldId="287"/>
            <ac:spMk id="15" creationId="{8AA12290-E132-C6C5-DF1F-A013B3E1316E}"/>
          </ac:spMkLst>
        </pc:spChg>
        <pc:spChg chg="mod">
          <ac:chgData name="영우 손" userId="7f8d08d12355472b" providerId="LiveId" clId="{AD4A42F5-A12C-44A4-BD36-8AF30C768FB5}" dt="2024-03-23T00:25:34.252" v="2271"/>
          <ac:spMkLst>
            <pc:docMk/>
            <pc:sldMk cId="2815832593" sldId="287"/>
            <ac:spMk id="17" creationId="{7CBF8D07-F845-3F8A-D5B2-4CCBEE17DB57}"/>
          </ac:spMkLst>
        </pc:spChg>
        <pc:spChg chg="mod">
          <ac:chgData name="영우 손" userId="7f8d08d12355472b" providerId="LiveId" clId="{AD4A42F5-A12C-44A4-BD36-8AF30C768FB5}" dt="2024-03-23T00:25:34.252" v="2271"/>
          <ac:spMkLst>
            <pc:docMk/>
            <pc:sldMk cId="2815832593" sldId="287"/>
            <ac:spMk id="19" creationId="{170B9633-7509-9CDA-6C2C-3004D4CADEE3}"/>
          </ac:spMkLst>
        </pc:spChg>
        <pc:spChg chg="mod">
          <ac:chgData name="영우 손" userId="7f8d08d12355472b" providerId="LiveId" clId="{AD4A42F5-A12C-44A4-BD36-8AF30C768FB5}" dt="2024-03-23T00:25:34.252" v="2271"/>
          <ac:spMkLst>
            <pc:docMk/>
            <pc:sldMk cId="2815832593" sldId="287"/>
            <ac:spMk id="20" creationId="{9B6F0C61-4231-7180-3B30-F74F1D50C144}"/>
          </ac:spMkLst>
        </pc:spChg>
        <pc:spChg chg="mod">
          <ac:chgData name="영우 손" userId="7f8d08d12355472b" providerId="LiveId" clId="{AD4A42F5-A12C-44A4-BD36-8AF30C768FB5}" dt="2024-03-23T00:25:34.252" v="2271"/>
          <ac:spMkLst>
            <pc:docMk/>
            <pc:sldMk cId="2815832593" sldId="287"/>
            <ac:spMk id="21" creationId="{28C003D9-D9DA-CDB0-8041-7CF374BCB5E1}"/>
          </ac:spMkLst>
        </pc:spChg>
        <pc:spChg chg="mod">
          <ac:chgData name="영우 손" userId="7f8d08d12355472b" providerId="LiveId" clId="{AD4A42F5-A12C-44A4-BD36-8AF30C768FB5}" dt="2024-03-23T00:25:34.252" v="2271"/>
          <ac:spMkLst>
            <pc:docMk/>
            <pc:sldMk cId="2815832593" sldId="287"/>
            <ac:spMk id="23" creationId="{B625D1CE-4146-8B72-E74B-5BB94B301BF6}"/>
          </ac:spMkLst>
        </pc:spChg>
        <pc:spChg chg="mod">
          <ac:chgData name="영우 손" userId="7f8d08d12355472b" providerId="LiveId" clId="{AD4A42F5-A12C-44A4-BD36-8AF30C768FB5}" dt="2024-03-23T00:25:34.252" v="2271"/>
          <ac:spMkLst>
            <pc:docMk/>
            <pc:sldMk cId="2815832593" sldId="287"/>
            <ac:spMk id="24" creationId="{22131165-BC1D-8B2B-206A-AD9B16654FFA}"/>
          </ac:spMkLst>
        </pc:spChg>
        <pc:spChg chg="mod">
          <ac:chgData name="영우 손" userId="7f8d08d12355472b" providerId="LiveId" clId="{AD4A42F5-A12C-44A4-BD36-8AF30C768FB5}" dt="2024-03-23T00:25:34.252" v="2271"/>
          <ac:spMkLst>
            <pc:docMk/>
            <pc:sldMk cId="2815832593" sldId="287"/>
            <ac:spMk id="25" creationId="{E6B496A1-4720-589D-7EC7-10D80FA3582D}"/>
          </ac:spMkLst>
        </pc:spChg>
        <pc:spChg chg="mod">
          <ac:chgData name="영우 손" userId="7f8d08d12355472b" providerId="LiveId" clId="{AD4A42F5-A12C-44A4-BD36-8AF30C768FB5}" dt="2024-03-07T14:09:19.954" v="1348" actId="20577"/>
          <ac:spMkLst>
            <pc:docMk/>
            <pc:sldMk cId="2815832593" sldId="287"/>
            <ac:spMk id="26" creationId="{E8EFB0C0-008E-05A9-5A8E-0CE67D7D9FE7}"/>
          </ac:spMkLst>
        </pc:spChg>
        <pc:spChg chg="mod">
          <ac:chgData name="영우 손" userId="7f8d08d12355472b" providerId="LiveId" clId="{AD4A42F5-A12C-44A4-BD36-8AF30C768FB5}" dt="2024-03-07T14:09:19.954" v="1348" actId="20577"/>
          <ac:spMkLst>
            <pc:docMk/>
            <pc:sldMk cId="2815832593" sldId="287"/>
            <ac:spMk id="27" creationId="{D6632DEA-9A0D-D9B2-82BB-AA42A2143CBD}"/>
          </ac:spMkLst>
        </pc:spChg>
        <pc:spChg chg="mod">
          <ac:chgData name="영우 손" userId="7f8d08d12355472b" providerId="LiveId" clId="{AD4A42F5-A12C-44A4-BD36-8AF30C768FB5}" dt="2024-03-23T00:25:34.252" v="2271"/>
          <ac:spMkLst>
            <pc:docMk/>
            <pc:sldMk cId="2815832593" sldId="287"/>
            <ac:spMk id="28" creationId="{C2D9620D-1CC5-6081-A734-BDF001503D8C}"/>
          </ac:spMkLst>
        </pc:spChg>
        <pc:spChg chg="mod">
          <ac:chgData name="영우 손" userId="7f8d08d12355472b" providerId="LiveId" clId="{AD4A42F5-A12C-44A4-BD36-8AF30C768FB5}" dt="2024-03-23T00:25:34.252" v="2271"/>
          <ac:spMkLst>
            <pc:docMk/>
            <pc:sldMk cId="2815832593" sldId="287"/>
            <ac:spMk id="29" creationId="{720A11BB-0651-F3C2-0A7C-34324DBE98AF}"/>
          </ac:spMkLst>
        </pc:spChg>
        <pc:spChg chg="mod">
          <ac:chgData name="영우 손" userId="7f8d08d12355472b" providerId="LiveId" clId="{AD4A42F5-A12C-44A4-BD36-8AF30C768FB5}" dt="2024-03-23T00:25:34.252" v="2271"/>
          <ac:spMkLst>
            <pc:docMk/>
            <pc:sldMk cId="2815832593" sldId="287"/>
            <ac:spMk id="30" creationId="{8E656ADE-29B9-E484-A8E1-C83F02DF8CDD}"/>
          </ac:spMkLst>
        </pc:spChg>
        <pc:spChg chg="mod">
          <ac:chgData name="영우 손" userId="7f8d08d12355472b" providerId="LiveId" clId="{AD4A42F5-A12C-44A4-BD36-8AF30C768FB5}" dt="2024-03-23T00:25:34.252" v="2271"/>
          <ac:spMkLst>
            <pc:docMk/>
            <pc:sldMk cId="2815832593" sldId="287"/>
            <ac:spMk id="31" creationId="{B25C72FE-03EC-3D0D-9894-AEA3991A769B}"/>
          </ac:spMkLst>
        </pc:spChg>
        <pc:spChg chg="mod">
          <ac:chgData name="영우 손" userId="7f8d08d12355472b" providerId="LiveId" clId="{AD4A42F5-A12C-44A4-BD36-8AF30C768FB5}" dt="2024-03-23T00:25:34.252" v="2271"/>
          <ac:spMkLst>
            <pc:docMk/>
            <pc:sldMk cId="2815832593" sldId="287"/>
            <ac:spMk id="32" creationId="{3A9AFD9E-EDB1-00C5-A1F8-B84E51611470}"/>
          </ac:spMkLst>
        </pc:spChg>
        <pc:spChg chg="mod">
          <ac:chgData name="영우 손" userId="7f8d08d12355472b" providerId="LiveId" clId="{AD4A42F5-A12C-44A4-BD36-8AF30C768FB5}" dt="2024-03-23T00:25:34.252" v="2271"/>
          <ac:spMkLst>
            <pc:docMk/>
            <pc:sldMk cId="2815832593" sldId="287"/>
            <ac:spMk id="33" creationId="{390B2EB6-C10C-285D-DB7F-9D7DAD463E11}"/>
          </ac:spMkLst>
        </pc:spChg>
        <pc:spChg chg="mod">
          <ac:chgData name="영우 손" userId="7f8d08d12355472b" providerId="LiveId" clId="{AD4A42F5-A12C-44A4-BD36-8AF30C768FB5}" dt="2024-03-23T00:25:34.252" v="2271"/>
          <ac:spMkLst>
            <pc:docMk/>
            <pc:sldMk cId="2815832593" sldId="287"/>
            <ac:spMk id="34" creationId="{ED13EAB8-1475-4D52-9E11-CED97D4B6F3A}"/>
          </ac:spMkLst>
        </pc:spChg>
        <pc:spChg chg="mod">
          <ac:chgData name="영우 손" userId="7f8d08d12355472b" providerId="LiveId" clId="{AD4A42F5-A12C-44A4-BD36-8AF30C768FB5}" dt="2024-03-07T14:09:19.954" v="1348" actId="20577"/>
          <ac:spMkLst>
            <pc:docMk/>
            <pc:sldMk cId="2815832593" sldId="287"/>
            <ac:spMk id="40" creationId="{01AEB98D-93AC-C4D6-BDF1-52EFF0262946}"/>
          </ac:spMkLst>
        </pc:spChg>
        <pc:spChg chg="mod">
          <ac:chgData name="영우 손" userId="7f8d08d12355472b" providerId="LiveId" clId="{AD4A42F5-A12C-44A4-BD36-8AF30C768FB5}" dt="2024-03-07T14:09:19.954" v="1348" actId="20577"/>
          <ac:spMkLst>
            <pc:docMk/>
            <pc:sldMk cId="2815832593" sldId="287"/>
            <ac:spMk id="44" creationId="{2FF12B2F-938B-1772-C2F2-5429C87FCC87}"/>
          </ac:spMkLst>
        </pc:spChg>
        <pc:spChg chg="mod">
          <ac:chgData name="영우 손" userId="7f8d08d12355472b" providerId="LiveId" clId="{AD4A42F5-A12C-44A4-BD36-8AF30C768FB5}" dt="2024-03-07T14:09:19.954" v="1348" actId="20577"/>
          <ac:spMkLst>
            <pc:docMk/>
            <pc:sldMk cId="2815832593" sldId="287"/>
            <ac:spMk id="48" creationId="{327B82AD-7EA9-E406-FC29-BFC905D928A0}"/>
          </ac:spMkLst>
        </pc:spChg>
        <pc:spChg chg="mod">
          <ac:chgData name="영우 손" userId="7f8d08d12355472b" providerId="LiveId" clId="{AD4A42F5-A12C-44A4-BD36-8AF30C768FB5}" dt="2024-03-07T14:09:19.954" v="1348" actId="20577"/>
          <ac:spMkLst>
            <pc:docMk/>
            <pc:sldMk cId="2815832593" sldId="287"/>
            <ac:spMk id="52" creationId="{4DEF76CB-5541-E82C-2659-FEFD6B657313}"/>
          </ac:spMkLst>
        </pc:spChg>
        <pc:spChg chg="mod">
          <ac:chgData name="영우 손" userId="7f8d08d12355472b" providerId="LiveId" clId="{AD4A42F5-A12C-44A4-BD36-8AF30C768FB5}" dt="2024-03-23T00:25:34.252" v="2271"/>
          <ac:spMkLst>
            <pc:docMk/>
            <pc:sldMk cId="2815832593" sldId="287"/>
            <ac:spMk id="54" creationId="{F66E0069-C4A5-BC32-78E6-65DDF4E68076}"/>
          </ac:spMkLst>
        </pc:spChg>
        <pc:spChg chg="mod">
          <ac:chgData name="영우 손" userId="7f8d08d12355472b" providerId="LiveId" clId="{AD4A42F5-A12C-44A4-BD36-8AF30C768FB5}" dt="2024-03-23T00:25:34.252" v="2271"/>
          <ac:spMkLst>
            <pc:docMk/>
            <pc:sldMk cId="2815832593" sldId="287"/>
            <ac:spMk id="55" creationId="{479597B1-6DEC-9570-0EDA-160B955468E9}"/>
          </ac:spMkLst>
        </pc:spChg>
        <pc:spChg chg="mod">
          <ac:chgData name="영우 손" userId="7f8d08d12355472b" providerId="LiveId" clId="{AD4A42F5-A12C-44A4-BD36-8AF30C768FB5}" dt="2024-03-23T00:25:34.252" v="2271"/>
          <ac:spMkLst>
            <pc:docMk/>
            <pc:sldMk cId="2815832593" sldId="287"/>
            <ac:spMk id="58" creationId="{5F02E055-B3E4-491F-48E3-EF95ED55EC69}"/>
          </ac:spMkLst>
        </pc:spChg>
        <pc:spChg chg="mod">
          <ac:chgData name="영우 손" userId="7f8d08d12355472b" providerId="LiveId" clId="{AD4A42F5-A12C-44A4-BD36-8AF30C768FB5}" dt="2024-03-23T00:25:34.252" v="2271"/>
          <ac:spMkLst>
            <pc:docMk/>
            <pc:sldMk cId="2815832593" sldId="287"/>
            <ac:spMk id="61" creationId="{FB3A2E0D-8C06-AB38-5880-6493111BBBD8}"/>
          </ac:spMkLst>
        </pc:spChg>
        <pc:spChg chg="mod">
          <ac:chgData name="영우 손" userId="7f8d08d12355472b" providerId="LiveId" clId="{AD4A42F5-A12C-44A4-BD36-8AF30C768FB5}" dt="2024-03-23T00:25:34.252" v="2271"/>
          <ac:spMkLst>
            <pc:docMk/>
            <pc:sldMk cId="2815832593" sldId="287"/>
            <ac:spMk id="129" creationId="{6D638D78-7FDD-2D27-395A-296D00585E75}"/>
          </ac:spMkLst>
        </pc:spChg>
        <pc:spChg chg="mod">
          <ac:chgData name="영우 손" userId="7f8d08d12355472b" providerId="LiveId" clId="{AD4A42F5-A12C-44A4-BD36-8AF30C768FB5}" dt="2024-03-23T00:25:34.252" v="2271"/>
          <ac:spMkLst>
            <pc:docMk/>
            <pc:sldMk cId="2815832593" sldId="287"/>
            <ac:spMk id="131" creationId="{B7448A06-53A5-2B09-4649-9C7E8293D27A}"/>
          </ac:spMkLst>
        </pc:spChg>
        <pc:spChg chg="mod">
          <ac:chgData name="영우 손" userId="7f8d08d12355472b" providerId="LiveId" clId="{AD4A42F5-A12C-44A4-BD36-8AF30C768FB5}" dt="2024-03-23T00:25:34.252" v="2271"/>
          <ac:spMkLst>
            <pc:docMk/>
            <pc:sldMk cId="2815832593" sldId="287"/>
            <ac:spMk id="133" creationId="{5F614F86-E623-680F-9178-460E1F748328}"/>
          </ac:spMkLst>
        </pc:spChg>
        <pc:spChg chg="mod">
          <ac:chgData name="영우 손" userId="7f8d08d12355472b" providerId="LiveId" clId="{AD4A42F5-A12C-44A4-BD36-8AF30C768FB5}" dt="2024-03-23T00:25:34.252" v="2271"/>
          <ac:spMkLst>
            <pc:docMk/>
            <pc:sldMk cId="2815832593" sldId="287"/>
            <ac:spMk id="134" creationId="{2430FA08-73FC-CDC4-694A-69FE123BAAB5}"/>
          </ac:spMkLst>
        </pc:spChg>
        <pc:spChg chg="mod">
          <ac:chgData name="영우 손" userId="7f8d08d12355472b" providerId="LiveId" clId="{AD4A42F5-A12C-44A4-BD36-8AF30C768FB5}" dt="2024-03-23T00:25:34.252" v="2271"/>
          <ac:spMkLst>
            <pc:docMk/>
            <pc:sldMk cId="2815832593" sldId="287"/>
            <ac:spMk id="135" creationId="{451F3C2A-3BAA-2C40-0028-7D1920049028}"/>
          </ac:spMkLst>
        </pc:spChg>
        <pc:spChg chg="mod">
          <ac:chgData name="영우 손" userId="7f8d08d12355472b" providerId="LiveId" clId="{AD4A42F5-A12C-44A4-BD36-8AF30C768FB5}" dt="2024-03-23T00:25:34.252" v="2271"/>
          <ac:spMkLst>
            <pc:docMk/>
            <pc:sldMk cId="2815832593" sldId="287"/>
            <ac:spMk id="136" creationId="{C91CFE54-D8DB-D9CB-CA1F-9A56E856D2B0}"/>
          </ac:spMkLst>
        </pc:spChg>
        <pc:spChg chg="mod">
          <ac:chgData name="영우 손" userId="7f8d08d12355472b" providerId="LiveId" clId="{AD4A42F5-A12C-44A4-BD36-8AF30C768FB5}" dt="2024-03-23T00:25:34.252" v="2271"/>
          <ac:spMkLst>
            <pc:docMk/>
            <pc:sldMk cId="2815832593" sldId="287"/>
            <ac:spMk id="137" creationId="{6AF7F057-723D-3714-3B7B-A63FCF17A88C}"/>
          </ac:spMkLst>
        </pc:spChg>
        <pc:spChg chg="mod">
          <ac:chgData name="영우 손" userId="7f8d08d12355472b" providerId="LiveId" clId="{AD4A42F5-A12C-44A4-BD36-8AF30C768FB5}" dt="2024-03-23T00:25:34.252" v="2271"/>
          <ac:spMkLst>
            <pc:docMk/>
            <pc:sldMk cId="2815832593" sldId="287"/>
            <ac:spMk id="138" creationId="{FD9808C6-7FE9-1527-1A1F-E1DB1EB8979A}"/>
          </ac:spMkLst>
        </pc:spChg>
        <pc:spChg chg="mod">
          <ac:chgData name="영우 손" userId="7f8d08d12355472b" providerId="LiveId" clId="{AD4A42F5-A12C-44A4-BD36-8AF30C768FB5}" dt="2024-03-23T00:25:34.252" v="2271"/>
          <ac:spMkLst>
            <pc:docMk/>
            <pc:sldMk cId="2815832593" sldId="287"/>
            <ac:spMk id="139" creationId="{C2ED094A-4ABC-164D-CBC9-844EDA96DB20}"/>
          </ac:spMkLst>
        </pc:spChg>
        <pc:spChg chg="mod">
          <ac:chgData name="영우 손" userId="7f8d08d12355472b" providerId="LiveId" clId="{AD4A42F5-A12C-44A4-BD36-8AF30C768FB5}" dt="2024-03-23T00:25:34.252" v="2271"/>
          <ac:spMkLst>
            <pc:docMk/>
            <pc:sldMk cId="2815832593" sldId="287"/>
            <ac:spMk id="140" creationId="{01927CDD-3816-7244-631A-9A17BA71A352}"/>
          </ac:spMkLst>
        </pc:spChg>
        <pc:spChg chg="mod">
          <ac:chgData name="영우 손" userId="7f8d08d12355472b" providerId="LiveId" clId="{AD4A42F5-A12C-44A4-BD36-8AF30C768FB5}" dt="2024-03-23T00:25:34.252" v="2271"/>
          <ac:spMkLst>
            <pc:docMk/>
            <pc:sldMk cId="2815832593" sldId="287"/>
            <ac:spMk id="141" creationId="{7694F060-036B-E7E0-B22A-C7150B41A009}"/>
          </ac:spMkLst>
        </pc:spChg>
        <pc:spChg chg="mod">
          <ac:chgData name="영우 손" userId="7f8d08d12355472b" providerId="LiveId" clId="{AD4A42F5-A12C-44A4-BD36-8AF30C768FB5}" dt="2024-03-23T00:25:34.252" v="2271"/>
          <ac:spMkLst>
            <pc:docMk/>
            <pc:sldMk cId="2815832593" sldId="287"/>
            <ac:spMk id="142" creationId="{51F045D6-DDA4-A406-94DA-31C0273E0ADD}"/>
          </ac:spMkLst>
        </pc:spChg>
        <pc:spChg chg="mod">
          <ac:chgData name="영우 손" userId="7f8d08d12355472b" providerId="LiveId" clId="{AD4A42F5-A12C-44A4-BD36-8AF30C768FB5}" dt="2024-03-23T00:25:34.252" v="2271"/>
          <ac:spMkLst>
            <pc:docMk/>
            <pc:sldMk cId="2815832593" sldId="287"/>
            <ac:spMk id="143" creationId="{D66B6D6D-BB88-8052-0BBB-4678D410CD36}"/>
          </ac:spMkLst>
        </pc:spChg>
        <pc:spChg chg="mod">
          <ac:chgData name="영우 손" userId="7f8d08d12355472b" providerId="LiveId" clId="{AD4A42F5-A12C-44A4-BD36-8AF30C768FB5}" dt="2024-03-23T00:25:34.252" v="2271"/>
          <ac:spMkLst>
            <pc:docMk/>
            <pc:sldMk cId="2815832593" sldId="287"/>
            <ac:spMk id="145" creationId="{83B517B3-2E11-59AA-53EC-FC389A2E3D4D}"/>
          </ac:spMkLst>
        </pc:spChg>
        <pc:spChg chg="mod">
          <ac:chgData name="영우 손" userId="7f8d08d12355472b" providerId="LiveId" clId="{AD4A42F5-A12C-44A4-BD36-8AF30C768FB5}" dt="2024-03-07T14:09:19.954" v="1348" actId="20577"/>
          <ac:spMkLst>
            <pc:docMk/>
            <pc:sldMk cId="2815832593" sldId="287"/>
            <ac:spMk id="146" creationId="{C47151EE-2C5A-05E1-44AB-8581ADAB5AB9}"/>
          </ac:spMkLst>
        </pc:spChg>
        <pc:spChg chg="mod">
          <ac:chgData name="영우 손" userId="7f8d08d12355472b" providerId="LiveId" clId="{AD4A42F5-A12C-44A4-BD36-8AF30C768FB5}" dt="2024-03-07T14:09:19.954" v="1348" actId="20577"/>
          <ac:spMkLst>
            <pc:docMk/>
            <pc:sldMk cId="2815832593" sldId="287"/>
            <ac:spMk id="147" creationId="{A9CDBAE8-855E-5C41-8D34-2162783794DB}"/>
          </ac:spMkLst>
        </pc:spChg>
        <pc:spChg chg="mod">
          <ac:chgData name="영우 손" userId="7f8d08d12355472b" providerId="LiveId" clId="{AD4A42F5-A12C-44A4-BD36-8AF30C768FB5}" dt="2024-03-07T14:09:19.954" v="1348" actId="20577"/>
          <ac:spMkLst>
            <pc:docMk/>
            <pc:sldMk cId="2815832593" sldId="287"/>
            <ac:spMk id="148" creationId="{4F3EAC43-F402-8203-E9F7-265DE8336A44}"/>
          </ac:spMkLst>
        </pc:spChg>
        <pc:spChg chg="mod">
          <ac:chgData name="영우 손" userId="7f8d08d12355472b" providerId="LiveId" clId="{AD4A42F5-A12C-44A4-BD36-8AF30C768FB5}" dt="2024-03-23T00:25:34.252" v="2271"/>
          <ac:spMkLst>
            <pc:docMk/>
            <pc:sldMk cId="2815832593" sldId="287"/>
            <ac:spMk id="149" creationId="{FD40BE93-0508-4D19-04E9-7921212CED39}"/>
          </ac:spMkLst>
        </pc:spChg>
        <pc:spChg chg="mod">
          <ac:chgData name="영우 손" userId="7f8d08d12355472b" providerId="LiveId" clId="{AD4A42F5-A12C-44A4-BD36-8AF30C768FB5}" dt="2024-03-07T14:09:19.954" v="1348" actId="20577"/>
          <ac:spMkLst>
            <pc:docMk/>
            <pc:sldMk cId="2815832593" sldId="287"/>
            <ac:spMk id="151" creationId="{3938A715-BB1A-AC19-7545-C98FA7FE056B}"/>
          </ac:spMkLst>
        </pc:spChg>
        <pc:spChg chg="mod">
          <ac:chgData name="영우 손" userId="7f8d08d12355472b" providerId="LiveId" clId="{AD4A42F5-A12C-44A4-BD36-8AF30C768FB5}" dt="2024-03-07T14:09:19.954" v="1348" actId="20577"/>
          <ac:spMkLst>
            <pc:docMk/>
            <pc:sldMk cId="2815832593" sldId="287"/>
            <ac:spMk id="152" creationId="{80A66AC8-4B6E-F031-F9B3-21C9FB00F6B9}"/>
          </ac:spMkLst>
        </pc:spChg>
        <pc:spChg chg="mod">
          <ac:chgData name="영우 손" userId="7f8d08d12355472b" providerId="LiveId" clId="{AD4A42F5-A12C-44A4-BD36-8AF30C768FB5}" dt="2024-03-07T14:09:19.954" v="1348" actId="20577"/>
          <ac:spMkLst>
            <pc:docMk/>
            <pc:sldMk cId="2815832593" sldId="287"/>
            <ac:spMk id="153" creationId="{631D53DC-56F6-4392-DB9B-6A08F22C3295}"/>
          </ac:spMkLst>
        </pc:spChg>
        <pc:spChg chg="mod">
          <ac:chgData name="영우 손" userId="7f8d08d12355472b" providerId="LiveId" clId="{AD4A42F5-A12C-44A4-BD36-8AF30C768FB5}" dt="2024-03-07T14:09:19.954" v="1348" actId="20577"/>
          <ac:spMkLst>
            <pc:docMk/>
            <pc:sldMk cId="2815832593" sldId="287"/>
            <ac:spMk id="154" creationId="{B1F1ED1B-BF50-5ECF-FA08-7277EFA5CE33}"/>
          </ac:spMkLst>
        </pc:spChg>
        <pc:spChg chg="mod">
          <ac:chgData name="영우 손" userId="7f8d08d12355472b" providerId="LiveId" clId="{AD4A42F5-A12C-44A4-BD36-8AF30C768FB5}" dt="2024-03-07T14:09:19.954" v="1348" actId="20577"/>
          <ac:spMkLst>
            <pc:docMk/>
            <pc:sldMk cId="2815832593" sldId="287"/>
            <ac:spMk id="155" creationId="{47E2BC81-5263-4797-70EB-9DF3C79D4B9F}"/>
          </ac:spMkLst>
        </pc:spChg>
        <pc:spChg chg="mod">
          <ac:chgData name="영우 손" userId="7f8d08d12355472b" providerId="LiveId" clId="{AD4A42F5-A12C-44A4-BD36-8AF30C768FB5}" dt="2024-03-07T14:09:19.954" v="1348" actId="20577"/>
          <ac:spMkLst>
            <pc:docMk/>
            <pc:sldMk cId="2815832593" sldId="287"/>
            <ac:spMk id="156" creationId="{9CD5E72A-303D-41BE-6B24-2F6DF96B7141}"/>
          </ac:spMkLst>
        </pc:spChg>
        <pc:spChg chg="mod">
          <ac:chgData name="영우 손" userId="7f8d08d12355472b" providerId="LiveId" clId="{AD4A42F5-A12C-44A4-BD36-8AF30C768FB5}" dt="2024-03-07T14:09:19.954" v="1348" actId="20577"/>
          <ac:spMkLst>
            <pc:docMk/>
            <pc:sldMk cId="2815832593" sldId="287"/>
            <ac:spMk id="157" creationId="{ADB2A2B3-23E5-3858-538C-339A4B571D01}"/>
          </ac:spMkLst>
        </pc:spChg>
        <pc:spChg chg="mod">
          <ac:chgData name="영우 손" userId="7f8d08d12355472b" providerId="LiveId" clId="{AD4A42F5-A12C-44A4-BD36-8AF30C768FB5}" dt="2024-03-23T00:25:34.252" v="2271"/>
          <ac:spMkLst>
            <pc:docMk/>
            <pc:sldMk cId="2815832593" sldId="287"/>
            <ac:spMk id="158" creationId="{1A27FF5C-A9E8-704F-2551-A10B9575C035}"/>
          </ac:spMkLst>
        </pc:spChg>
        <pc:spChg chg="mod">
          <ac:chgData name="영우 손" userId="7f8d08d12355472b" providerId="LiveId" clId="{AD4A42F5-A12C-44A4-BD36-8AF30C768FB5}" dt="2024-03-23T00:25:34.252" v="2271"/>
          <ac:spMkLst>
            <pc:docMk/>
            <pc:sldMk cId="2815832593" sldId="287"/>
            <ac:spMk id="159" creationId="{F30A08BE-3808-C375-E867-A97BF9399A53}"/>
          </ac:spMkLst>
        </pc:spChg>
        <pc:spChg chg="mod">
          <ac:chgData name="영우 손" userId="7f8d08d12355472b" providerId="LiveId" clId="{AD4A42F5-A12C-44A4-BD36-8AF30C768FB5}" dt="2024-03-07T14:09:19.954" v="1348" actId="20577"/>
          <ac:spMkLst>
            <pc:docMk/>
            <pc:sldMk cId="2815832593" sldId="287"/>
            <ac:spMk id="160" creationId="{AA6AF94A-62E3-DE2F-0338-3C03B2A1E6F9}"/>
          </ac:spMkLst>
        </pc:spChg>
        <pc:spChg chg="mod">
          <ac:chgData name="영우 손" userId="7f8d08d12355472b" providerId="LiveId" clId="{AD4A42F5-A12C-44A4-BD36-8AF30C768FB5}" dt="2024-03-07T14:09:19.954" v="1348" actId="20577"/>
          <ac:spMkLst>
            <pc:docMk/>
            <pc:sldMk cId="2815832593" sldId="287"/>
            <ac:spMk id="161" creationId="{9150FF8B-1579-BACB-9D1A-9B6986E49284}"/>
          </ac:spMkLst>
        </pc:spChg>
        <pc:spChg chg="mod">
          <ac:chgData name="영우 손" userId="7f8d08d12355472b" providerId="LiveId" clId="{AD4A42F5-A12C-44A4-BD36-8AF30C768FB5}" dt="2024-03-07T14:09:19.954" v="1348" actId="20577"/>
          <ac:spMkLst>
            <pc:docMk/>
            <pc:sldMk cId="2815832593" sldId="287"/>
            <ac:spMk id="162" creationId="{38488CBB-EE80-FA04-64E2-4F86DD6A7A5E}"/>
          </ac:spMkLst>
        </pc:spChg>
        <pc:spChg chg="mod">
          <ac:chgData name="영우 손" userId="7f8d08d12355472b" providerId="LiveId" clId="{AD4A42F5-A12C-44A4-BD36-8AF30C768FB5}" dt="2024-03-07T14:09:19.954" v="1348" actId="20577"/>
          <ac:spMkLst>
            <pc:docMk/>
            <pc:sldMk cId="2815832593" sldId="287"/>
            <ac:spMk id="163" creationId="{8D98712C-2D09-11EB-0A8E-ECC319AAC9BB}"/>
          </ac:spMkLst>
        </pc:spChg>
        <pc:spChg chg="mod">
          <ac:chgData name="영우 손" userId="7f8d08d12355472b" providerId="LiveId" clId="{AD4A42F5-A12C-44A4-BD36-8AF30C768FB5}" dt="2024-03-23T00:25:34.252" v="2271"/>
          <ac:spMkLst>
            <pc:docMk/>
            <pc:sldMk cId="2815832593" sldId="287"/>
            <ac:spMk id="167" creationId="{2BAA33A3-CEBB-766E-E553-7BFD842F9F54}"/>
          </ac:spMkLst>
        </pc:spChg>
        <pc:spChg chg="mod">
          <ac:chgData name="영우 손" userId="7f8d08d12355472b" providerId="LiveId" clId="{AD4A42F5-A12C-44A4-BD36-8AF30C768FB5}" dt="2024-03-07T14:09:19.954" v="1348" actId="20577"/>
          <ac:spMkLst>
            <pc:docMk/>
            <pc:sldMk cId="2815832593" sldId="287"/>
            <ac:spMk id="169" creationId="{DC2A3DCF-91AB-7C1C-3553-8F9BA6F28645}"/>
          </ac:spMkLst>
        </pc:spChg>
        <pc:spChg chg="mod">
          <ac:chgData name="영우 손" userId="7f8d08d12355472b" providerId="LiveId" clId="{AD4A42F5-A12C-44A4-BD36-8AF30C768FB5}" dt="2024-03-07T14:09:19.954" v="1348" actId="20577"/>
          <ac:spMkLst>
            <pc:docMk/>
            <pc:sldMk cId="2815832593" sldId="287"/>
            <ac:spMk id="170" creationId="{56FCD9DF-057B-D682-DC8F-13CAF3AB6DE8}"/>
          </ac:spMkLst>
        </pc:spChg>
        <pc:spChg chg="mod">
          <ac:chgData name="영우 손" userId="7f8d08d12355472b" providerId="LiveId" clId="{AD4A42F5-A12C-44A4-BD36-8AF30C768FB5}" dt="2024-03-07T14:09:19.954" v="1348" actId="20577"/>
          <ac:spMkLst>
            <pc:docMk/>
            <pc:sldMk cId="2815832593" sldId="287"/>
            <ac:spMk id="171" creationId="{4C451041-FC90-FB9B-67DC-40F1D91A63F9}"/>
          </ac:spMkLst>
        </pc:spChg>
        <pc:spChg chg="mod">
          <ac:chgData name="영우 손" userId="7f8d08d12355472b" providerId="LiveId" clId="{AD4A42F5-A12C-44A4-BD36-8AF30C768FB5}" dt="2024-03-23T00:25:34.252" v="2271"/>
          <ac:spMkLst>
            <pc:docMk/>
            <pc:sldMk cId="2815832593" sldId="287"/>
            <ac:spMk id="173" creationId="{35ADA818-A061-FC3F-320B-D43A86BC1D82}"/>
          </ac:spMkLst>
        </pc:spChg>
        <pc:spChg chg="mod">
          <ac:chgData name="영우 손" userId="7f8d08d12355472b" providerId="LiveId" clId="{AD4A42F5-A12C-44A4-BD36-8AF30C768FB5}" dt="2024-03-07T14:09:19.954" v="1348" actId="20577"/>
          <ac:spMkLst>
            <pc:docMk/>
            <pc:sldMk cId="2815832593" sldId="287"/>
            <ac:spMk id="174" creationId="{774C5266-7FF9-7F9C-1D7A-DAD308AD32B5}"/>
          </ac:spMkLst>
        </pc:spChg>
        <pc:spChg chg="mod">
          <ac:chgData name="영우 손" userId="7f8d08d12355472b" providerId="LiveId" clId="{AD4A42F5-A12C-44A4-BD36-8AF30C768FB5}" dt="2024-03-07T14:09:19.954" v="1348" actId="20577"/>
          <ac:spMkLst>
            <pc:docMk/>
            <pc:sldMk cId="2815832593" sldId="287"/>
            <ac:spMk id="175" creationId="{CE68EFC1-3CB1-32FE-79E0-D42B0042041C}"/>
          </ac:spMkLst>
        </pc:spChg>
        <pc:spChg chg="mod">
          <ac:chgData name="영우 손" userId="7f8d08d12355472b" providerId="LiveId" clId="{AD4A42F5-A12C-44A4-BD36-8AF30C768FB5}" dt="2024-03-07T14:09:19.954" v="1348" actId="20577"/>
          <ac:spMkLst>
            <pc:docMk/>
            <pc:sldMk cId="2815832593" sldId="287"/>
            <ac:spMk id="176" creationId="{86946F2A-A1A5-16AF-190F-4C3457625906}"/>
          </ac:spMkLst>
        </pc:spChg>
        <pc:spChg chg="mod">
          <ac:chgData name="영우 손" userId="7f8d08d12355472b" providerId="LiveId" clId="{AD4A42F5-A12C-44A4-BD36-8AF30C768FB5}" dt="2024-03-07T14:09:19.954" v="1348" actId="20577"/>
          <ac:spMkLst>
            <pc:docMk/>
            <pc:sldMk cId="2815832593" sldId="287"/>
            <ac:spMk id="177" creationId="{B47D8071-C601-EB27-31EB-4918819ED1B9}"/>
          </ac:spMkLst>
        </pc:spChg>
        <pc:spChg chg="mod">
          <ac:chgData name="영우 손" userId="7f8d08d12355472b" providerId="LiveId" clId="{AD4A42F5-A12C-44A4-BD36-8AF30C768FB5}" dt="2024-03-07T14:09:19.954" v="1348" actId="20577"/>
          <ac:spMkLst>
            <pc:docMk/>
            <pc:sldMk cId="2815832593" sldId="287"/>
            <ac:spMk id="178" creationId="{C4DD583A-E423-B2E0-F6BA-090D925F955A}"/>
          </ac:spMkLst>
        </pc:spChg>
        <pc:spChg chg="mod">
          <ac:chgData name="영우 손" userId="7f8d08d12355472b" providerId="LiveId" clId="{AD4A42F5-A12C-44A4-BD36-8AF30C768FB5}" dt="2024-03-07T14:09:19.954" v="1348" actId="20577"/>
          <ac:spMkLst>
            <pc:docMk/>
            <pc:sldMk cId="2815832593" sldId="287"/>
            <ac:spMk id="179" creationId="{3CD2C209-72C0-BE40-330A-22DF5C0AA413}"/>
          </ac:spMkLst>
        </pc:spChg>
        <pc:spChg chg="mod">
          <ac:chgData name="영우 손" userId="7f8d08d12355472b" providerId="LiveId" clId="{AD4A42F5-A12C-44A4-BD36-8AF30C768FB5}" dt="2024-03-23T00:25:34.252" v="2271"/>
          <ac:spMkLst>
            <pc:docMk/>
            <pc:sldMk cId="2815832593" sldId="287"/>
            <ac:spMk id="182" creationId="{3B9E0379-C899-9E28-EDC9-E35288F25411}"/>
          </ac:spMkLst>
        </pc:spChg>
        <pc:spChg chg="mod">
          <ac:chgData name="영우 손" userId="7f8d08d12355472b" providerId="LiveId" clId="{AD4A42F5-A12C-44A4-BD36-8AF30C768FB5}" dt="2024-03-23T00:25:34.252" v="2271"/>
          <ac:spMkLst>
            <pc:docMk/>
            <pc:sldMk cId="2815832593" sldId="287"/>
            <ac:spMk id="183" creationId="{16E453C0-BCF3-CF6A-9175-7B4C62DDED42}"/>
          </ac:spMkLst>
        </pc:spChg>
        <pc:spChg chg="mod">
          <ac:chgData name="영우 손" userId="7f8d08d12355472b" providerId="LiveId" clId="{AD4A42F5-A12C-44A4-BD36-8AF30C768FB5}" dt="2024-03-23T00:25:34.252" v="2271"/>
          <ac:spMkLst>
            <pc:docMk/>
            <pc:sldMk cId="2815832593" sldId="287"/>
            <ac:spMk id="185" creationId="{51299325-2A18-4023-0189-10D6168D3346}"/>
          </ac:spMkLst>
        </pc:spChg>
        <pc:spChg chg="mod">
          <ac:chgData name="영우 손" userId="7f8d08d12355472b" providerId="LiveId" clId="{AD4A42F5-A12C-44A4-BD36-8AF30C768FB5}" dt="2024-03-07T14:09:19.954" v="1348" actId="20577"/>
          <ac:spMkLst>
            <pc:docMk/>
            <pc:sldMk cId="2815832593" sldId="287"/>
            <ac:spMk id="186" creationId="{CBD20B23-A21E-B6D1-F465-40739F89F3A1}"/>
          </ac:spMkLst>
        </pc:spChg>
        <pc:spChg chg="mod">
          <ac:chgData name="영우 손" userId="7f8d08d12355472b" providerId="LiveId" clId="{AD4A42F5-A12C-44A4-BD36-8AF30C768FB5}" dt="2024-03-23T00:25:34.252" v="2271"/>
          <ac:spMkLst>
            <pc:docMk/>
            <pc:sldMk cId="2815832593" sldId="287"/>
            <ac:spMk id="189" creationId="{E5C24609-8C9F-5C44-ABE3-2C69E51CCE41}"/>
          </ac:spMkLst>
        </pc:spChg>
        <pc:spChg chg="mod">
          <ac:chgData name="영우 손" userId="7f8d08d12355472b" providerId="LiveId" clId="{AD4A42F5-A12C-44A4-BD36-8AF30C768FB5}" dt="2024-03-07T14:09:19.954" v="1348" actId="20577"/>
          <ac:spMkLst>
            <pc:docMk/>
            <pc:sldMk cId="2815832593" sldId="287"/>
            <ac:spMk id="196" creationId="{67213888-FDF5-FEF7-C20F-EF28B48118B0}"/>
          </ac:spMkLst>
        </pc:spChg>
        <pc:spChg chg="mod">
          <ac:chgData name="영우 손" userId="7f8d08d12355472b" providerId="LiveId" clId="{AD4A42F5-A12C-44A4-BD36-8AF30C768FB5}" dt="2024-03-07T14:09:19.954" v="1348" actId="20577"/>
          <ac:spMkLst>
            <pc:docMk/>
            <pc:sldMk cId="2815832593" sldId="287"/>
            <ac:spMk id="197" creationId="{A07734FD-9E2B-661F-64CA-FF8A7EE3FEDE}"/>
          </ac:spMkLst>
        </pc:spChg>
        <pc:spChg chg="mod">
          <ac:chgData name="영우 손" userId="7f8d08d12355472b" providerId="LiveId" clId="{AD4A42F5-A12C-44A4-BD36-8AF30C768FB5}" dt="2024-03-07T14:09:19.954" v="1348" actId="20577"/>
          <ac:spMkLst>
            <pc:docMk/>
            <pc:sldMk cId="2815832593" sldId="287"/>
            <ac:spMk id="199" creationId="{B3B40E66-BE4B-C6A2-484E-3912B34CDC86}"/>
          </ac:spMkLst>
        </pc:spChg>
        <pc:spChg chg="mod">
          <ac:chgData name="영우 손" userId="7f8d08d12355472b" providerId="LiveId" clId="{AD4A42F5-A12C-44A4-BD36-8AF30C768FB5}" dt="2024-03-07T14:09:19.954" v="1348" actId="20577"/>
          <ac:spMkLst>
            <pc:docMk/>
            <pc:sldMk cId="2815832593" sldId="287"/>
            <ac:spMk id="200" creationId="{D922DCC8-F5F0-B072-9C27-9135B1590820}"/>
          </ac:spMkLst>
        </pc:spChg>
        <pc:spChg chg="mod">
          <ac:chgData name="영우 손" userId="7f8d08d12355472b" providerId="LiveId" clId="{AD4A42F5-A12C-44A4-BD36-8AF30C768FB5}" dt="2024-03-07T14:09:19.954" v="1348" actId="20577"/>
          <ac:spMkLst>
            <pc:docMk/>
            <pc:sldMk cId="2815832593" sldId="287"/>
            <ac:spMk id="208" creationId="{2D03F3A9-F242-9991-4258-14C812A4AA5E}"/>
          </ac:spMkLst>
        </pc:spChg>
        <pc:spChg chg="mod">
          <ac:chgData name="영우 손" userId="7f8d08d12355472b" providerId="LiveId" clId="{AD4A42F5-A12C-44A4-BD36-8AF30C768FB5}" dt="2024-03-07T14:09:19.954" v="1348" actId="20577"/>
          <ac:spMkLst>
            <pc:docMk/>
            <pc:sldMk cId="2815832593" sldId="287"/>
            <ac:spMk id="209" creationId="{EFE5FAE2-A417-4D41-C7D0-719FF3D6FA42}"/>
          </ac:spMkLst>
        </pc:spChg>
        <pc:spChg chg="mod">
          <ac:chgData name="영우 손" userId="7f8d08d12355472b" providerId="LiveId" clId="{AD4A42F5-A12C-44A4-BD36-8AF30C768FB5}" dt="2024-03-07T14:09:19.954" v="1348" actId="20577"/>
          <ac:spMkLst>
            <pc:docMk/>
            <pc:sldMk cId="2815832593" sldId="287"/>
            <ac:spMk id="210" creationId="{E76F7722-AA65-A2EA-9734-A2B25988141D}"/>
          </ac:spMkLst>
        </pc:spChg>
        <pc:spChg chg="mod">
          <ac:chgData name="영우 손" userId="7f8d08d12355472b" providerId="LiveId" clId="{AD4A42F5-A12C-44A4-BD36-8AF30C768FB5}" dt="2024-03-07T14:09:19.954" v="1348" actId="20577"/>
          <ac:spMkLst>
            <pc:docMk/>
            <pc:sldMk cId="2815832593" sldId="287"/>
            <ac:spMk id="211" creationId="{3A3A5A20-861D-5E29-0F19-AF62A2110F6A}"/>
          </ac:spMkLst>
        </pc:spChg>
        <pc:spChg chg="mod">
          <ac:chgData name="영우 손" userId="7f8d08d12355472b" providerId="LiveId" clId="{AD4A42F5-A12C-44A4-BD36-8AF30C768FB5}" dt="2024-03-07T14:09:19.954" v="1348" actId="20577"/>
          <ac:spMkLst>
            <pc:docMk/>
            <pc:sldMk cId="2815832593" sldId="287"/>
            <ac:spMk id="212" creationId="{CE2BB510-EA06-0B07-4423-1F9403FE385D}"/>
          </ac:spMkLst>
        </pc:spChg>
        <pc:spChg chg="mod">
          <ac:chgData name="영우 손" userId="7f8d08d12355472b" providerId="LiveId" clId="{AD4A42F5-A12C-44A4-BD36-8AF30C768FB5}" dt="2024-03-07T14:09:19.954" v="1348" actId="20577"/>
          <ac:spMkLst>
            <pc:docMk/>
            <pc:sldMk cId="2815832593" sldId="287"/>
            <ac:spMk id="213" creationId="{C97D20FD-4FC6-3013-7FCB-88ADBE79D1BE}"/>
          </ac:spMkLst>
        </pc:spChg>
        <pc:spChg chg="mod">
          <ac:chgData name="영우 손" userId="7f8d08d12355472b" providerId="LiveId" clId="{AD4A42F5-A12C-44A4-BD36-8AF30C768FB5}" dt="2024-03-07T14:09:19.954" v="1348" actId="20577"/>
          <ac:spMkLst>
            <pc:docMk/>
            <pc:sldMk cId="2815832593" sldId="287"/>
            <ac:spMk id="249" creationId="{4F2B92A8-F0E8-193A-C67A-2D02B00CBAA6}"/>
          </ac:spMkLst>
        </pc:spChg>
        <pc:spChg chg="mod">
          <ac:chgData name="영우 손" userId="7f8d08d12355472b" providerId="LiveId" clId="{AD4A42F5-A12C-44A4-BD36-8AF30C768FB5}" dt="2024-03-07T14:09:19.954" v="1348" actId="20577"/>
          <ac:spMkLst>
            <pc:docMk/>
            <pc:sldMk cId="2815832593" sldId="287"/>
            <ac:spMk id="254" creationId="{5BBF6A15-A4F5-D6D7-285B-1575EC75BC9E}"/>
          </ac:spMkLst>
        </pc:spChg>
        <pc:spChg chg="mod">
          <ac:chgData name="영우 손" userId="7f8d08d12355472b" providerId="LiveId" clId="{AD4A42F5-A12C-44A4-BD36-8AF30C768FB5}" dt="2024-03-07T14:09:19.954" v="1348" actId="20577"/>
          <ac:spMkLst>
            <pc:docMk/>
            <pc:sldMk cId="2815832593" sldId="287"/>
            <ac:spMk id="263" creationId="{543331C2-51EC-911D-E656-8F304184310E}"/>
          </ac:spMkLst>
        </pc:spChg>
        <pc:spChg chg="mod">
          <ac:chgData name="영우 손" userId="7f8d08d12355472b" providerId="LiveId" clId="{AD4A42F5-A12C-44A4-BD36-8AF30C768FB5}" dt="2024-03-07T14:09:19.954" v="1348" actId="20577"/>
          <ac:spMkLst>
            <pc:docMk/>
            <pc:sldMk cId="2815832593" sldId="287"/>
            <ac:spMk id="268" creationId="{C00A95EA-314C-63EF-8954-43F5F98FFDEA}"/>
          </ac:spMkLst>
        </pc:spChg>
        <pc:spChg chg="mod">
          <ac:chgData name="영우 손" userId="7f8d08d12355472b" providerId="LiveId" clId="{AD4A42F5-A12C-44A4-BD36-8AF30C768FB5}" dt="2024-03-07T14:09:19.954" v="1348" actId="20577"/>
          <ac:spMkLst>
            <pc:docMk/>
            <pc:sldMk cId="2815832593" sldId="287"/>
            <ac:spMk id="269" creationId="{CCFC84B7-44B0-5822-2CF8-753CA2F8FD8A}"/>
          </ac:spMkLst>
        </pc:spChg>
        <pc:spChg chg="mod">
          <ac:chgData name="영우 손" userId="7f8d08d12355472b" providerId="LiveId" clId="{AD4A42F5-A12C-44A4-BD36-8AF30C768FB5}" dt="2024-03-07T14:09:19.954" v="1348" actId="20577"/>
          <ac:spMkLst>
            <pc:docMk/>
            <pc:sldMk cId="2815832593" sldId="287"/>
            <ac:spMk id="271" creationId="{DC7B1720-4D2D-6E20-7C83-0444DC3A4995}"/>
          </ac:spMkLst>
        </pc:spChg>
        <pc:spChg chg="mod">
          <ac:chgData name="영우 손" userId="7f8d08d12355472b" providerId="LiveId" clId="{AD4A42F5-A12C-44A4-BD36-8AF30C768FB5}" dt="2024-03-07T14:09:19.954" v="1348" actId="20577"/>
          <ac:spMkLst>
            <pc:docMk/>
            <pc:sldMk cId="2815832593" sldId="287"/>
            <ac:spMk id="272" creationId="{B2D46704-A144-75B4-EFD9-DC8B604BF23B}"/>
          </ac:spMkLst>
        </pc:spChg>
        <pc:spChg chg="mod">
          <ac:chgData name="영우 손" userId="7f8d08d12355472b" providerId="LiveId" clId="{AD4A42F5-A12C-44A4-BD36-8AF30C768FB5}" dt="2024-03-07T14:09:19.954" v="1348" actId="20577"/>
          <ac:spMkLst>
            <pc:docMk/>
            <pc:sldMk cId="2815832593" sldId="287"/>
            <ac:spMk id="273" creationId="{4F8A800E-BF57-3829-0CB1-573F69C0F369}"/>
          </ac:spMkLst>
        </pc:spChg>
        <pc:spChg chg="mod">
          <ac:chgData name="영우 손" userId="7f8d08d12355472b" providerId="LiveId" clId="{AD4A42F5-A12C-44A4-BD36-8AF30C768FB5}" dt="2024-03-07T14:09:32.160" v="1353" actId="1076"/>
          <ac:spMkLst>
            <pc:docMk/>
            <pc:sldMk cId="2815832593" sldId="287"/>
            <ac:spMk id="274" creationId="{940F25E2-DC0D-0A69-ACBA-9903FF4BE988}"/>
          </ac:spMkLst>
        </pc:spChg>
        <pc:spChg chg="mod">
          <ac:chgData name="영우 손" userId="7f8d08d12355472b" providerId="LiveId" clId="{AD4A42F5-A12C-44A4-BD36-8AF30C768FB5}" dt="2024-03-07T14:09:19.954" v="1348" actId="20577"/>
          <ac:spMkLst>
            <pc:docMk/>
            <pc:sldMk cId="2815832593" sldId="287"/>
            <ac:spMk id="275" creationId="{1DDA2F53-D067-8B35-B2BA-179972DBE580}"/>
          </ac:spMkLst>
        </pc:spChg>
        <pc:grpChg chg="add del mod">
          <ac:chgData name="영우 손" userId="7f8d08d12355472b" providerId="LiveId" clId="{AD4A42F5-A12C-44A4-BD36-8AF30C768FB5}" dt="2024-03-23T00:27:32.523" v="2281" actId="478"/>
          <ac:grpSpMkLst>
            <pc:docMk/>
            <pc:sldMk cId="2815832593" sldId="287"/>
            <ac:grpSpMk id="5" creationId="{998F3B74-9BE9-B31C-1F96-AA31B170D162}"/>
          </ac:grpSpMkLst>
        </pc:grpChg>
        <pc:grpChg chg="mod">
          <ac:chgData name="영우 손" userId="7f8d08d12355472b" providerId="LiveId" clId="{AD4A42F5-A12C-44A4-BD36-8AF30C768FB5}" dt="2024-03-23T00:25:34.252" v="2271"/>
          <ac:grpSpMkLst>
            <pc:docMk/>
            <pc:sldMk cId="2815832593" sldId="287"/>
            <ac:grpSpMk id="7" creationId="{D8EA55AB-644C-98A8-8908-797CD8DD228F}"/>
          </ac:grpSpMkLst>
        </pc:grpChg>
        <pc:grpChg chg="mod">
          <ac:chgData name="영우 손" userId="7f8d08d12355472b" providerId="LiveId" clId="{AD4A42F5-A12C-44A4-BD36-8AF30C768FB5}" dt="2024-03-23T00:25:34.252" v="2271"/>
          <ac:grpSpMkLst>
            <pc:docMk/>
            <pc:sldMk cId="2815832593" sldId="287"/>
            <ac:grpSpMk id="10" creationId="{3A406C72-8A4C-A490-CB84-A371A2F46481}"/>
          </ac:grpSpMkLst>
        </pc:grpChg>
        <pc:grpChg chg="mod">
          <ac:chgData name="영우 손" userId="7f8d08d12355472b" providerId="LiveId" clId="{AD4A42F5-A12C-44A4-BD36-8AF30C768FB5}" dt="2024-03-23T00:25:34.252" v="2271"/>
          <ac:grpSpMkLst>
            <pc:docMk/>
            <pc:sldMk cId="2815832593" sldId="287"/>
            <ac:grpSpMk id="35" creationId="{1E57B8CD-76E4-EC98-5389-898F027A2179}"/>
          </ac:grpSpMkLst>
        </pc:grpChg>
        <pc:grpChg chg="mod">
          <ac:chgData name="영우 손" userId="7f8d08d12355472b" providerId="LiveId" clId="{AD4A42F5-A12C-44A4-BD36-8AF30C768FB5}" dt="2024-03-07T14:09:19.954" v="1348" actId="20577"/>
          <ac:grpSpMkLst>
            <pc:docMk/>
            <pc:sldMk cId="2815832593" sldId="287"/>
            <ac:grpSpMk id="37" creationId="{0FE8C08A-388F-D743-B66B-539CE1600AA2}"/>
          </ac:grpSpMkLst>
        </pc:grpChg>
        <pc:grpChg chg="mod">
          <ac:chgData name="영우 손" userId="7f8d08d12355472b" providerId="LiveId" clId="{AD4A42F5-A12C-44A4-BD36-8AF30C768FB5}" dt="2024-03-07T14:09:19.954" v="1348" actId="20577"/>
          <ac:grpSpMkLst>
            <pc:docMk/>
            <pc:sldMk cId="2815832593" sldId="287"/>
            <ac:grpSpMk id="41" creationId="{E6E5D1AF-6972-9976-CEC3-E2B36D06FD6B}"/>
          </ac:grpSpMkLst>
        </pc:grpChg>
        <pc:grpChg chg="mod">
          <ac:chgData name="영우 손" userId="7f8d08d12355472b" providerId="LiveId" clId="{AD4A42F5-A12C-44A4-BD36-8AF30C768FB5}" dt="2024-03-07T14:09:19.954" v="1348" actId="20577"/>
          <ac:grpSpMkLst>
            <pc:docMk/>
            <pc:sldMk cId="2815832593" sldId="287"/>
            <ac:grpSpMk id="45" creationId="{3FB501A9-4A27-5FFF-CF80-E43CF65ED21F}"/>
          </ac:grpSpMkLst>
        </pc:grpChg>
        <pc:grpChg chg="mod">
          <ac:chgData name="영우 손" userId="7f8d08d12355472b" providerId="LiveId" clId="{AD4A42F5-A12C-44A4-BD36-8AF30C768FB5}" dt="2024-03-07T14:09:19.954" v="1348" actId="20577"/>
          <ac:grpSpMkLst>
            <pc:docMk/>
            <pc:sldMk cId="2815832593" sldId="287"/>
            <ac:grpSpMk id="49" creationId="{64311856-F62B-F647-9DF7-41D4E98AD694}"/>
          </ac:grpSpMkLst>
        </pc:grpChg>
        <pc:grpChg chg="mod">
          <ac:chgData name="영우 손" userId="7f8d08d12355472b" providerId="LiveId" clId="{AD4A42F5-A12C-44A4-BD36-8AF30C768FB5}" dt="2024-03-23T00:25:34.252" v="2271"/>
          <ac:grpSpMkLst>
            <pc:docMk/>
            <pc:sldMk cId="2815832593" sldId="287"/>
            <ac:grpSpMk id="53" creationId="{AFF5D0B0-DCB7-B2A2-D0A2-3D80C36B94AD}"/>
          </ac:grpSpMkLst>
        </pc:grpChg>
        <pc:grpChg chg="add del mod">
          <ac:chgData name="영우 손" userId="7f8d08d12355472b" providerId="LiveId" clId="{AD4A42F5-A12C-44A4-BD36-8AF30C768FB5}" dt="2024-03-23T00:27:32.523" v="2281" actId="478"/>
          <ac:grpSpMkLst>
            <pc:docMk/>
            <pc:sldMk cId="2815832593" sldId="287"/>
            <ac:grpSpMk id="62" creationId="{74057ECF-E319-B4C6-CB2E-F2E1A6516A2A}"/>
          </ac:grpSpMkLst>
        </pc:grpChg>
        <pc:grpChg chg="mod">
          <ac:chgData name="영우 손" userId="7f8d08d12355472b" providerId="LiveId" clId="{AD4A42F5-A12C-44A4-BD36-8AF30C768FB5}" dt="2024-03-23T00:25:34.252" v="2271"/>
          <ac:grpSpMkLst>
            <pc:docMk/>
            <pc:sldMk cId="2815832593" sldId="287"/>
            <ac:grpSpMk id="63" creationId="{B38E068A-4335-B068-7404-1BB5584761E4}"/>
          </ac:grpSpMkLst>
        </pc:grpChg>
        <pc:grpChg chg="mod">
          <ac:chgData name="영우 손" userId="7f8d08d12355472b" providerId="LiveId" clId="{AD4A42F5-A12C-44A4-BD36-8AF30C768FB5}" dt="2024-03-23T00:25:34.252" v="2271"/>
          <ac:grpSpMkLst>
            <pc:docMk/>
            <pc:sldMk cId="2815832593" sldId="287"/>
            <ac:grpSpMk id="130" creationId="{F0B70285-9937-51D7-5E6E-C6458B6747F0}"/>
          </ac:grpSpMkLst>
        </pc:grpChg>
        <pc:grpChg chg="mod">
          <ac:chgData name="영우 손" userId="7f8d08d12355472b" providerId="LiveId" clId="{AD4A42F5-A12C-44A4-BD36-8AF30C768FB5}" dt="2024-03-07T14:09:19.954" v="1348" actId="20577"/>
          <ac:grpSpMkLst>
            <pc:docMk/>
            <pc:sldMk cId="2815832593" sldId="287"/>
            <ac:grpSpMk id="150" creationId="{5564AC0B-DF96-58C3-1B88-94C38E6314F9}"/>
          </ac:grpSpMkLst>
        </pc:grpChg>
        <pc:grpChg chg="mod">
          <ac:chgData name="영우 손" userId="7f8d08d12355472b" providerId="LiveId" clId="{AD4A42F5-A12C-44A4-BD36-8AF30C768FB5}" dt="2024-03-23T00:25:34.252" v="2271"/>
          <ac:grpSpMkLst>
            <pc:docMk/>
            <pc:sldMk cId="2815832593" sldId="287"/>
            <ac:grpSpMk id="164" creationId="{75898536-8706-D61C-4530-2C8F778B91D3}"/>
          </ac:grpSpMkLst>
        </pc:grpChg>
        <pc:grpChg chg="mod">
          <ac:chgData name="영우 손" userId="7f8d08d12355472b" providerId="LiveId" clId="{AD4A42F5-A12C-44A4-BD36-8AF30C768FB5}" dt="2024-03-23T00:25:34.252" v="2271"/>
          <ac:grpSpMkLst>
            <pc:docMk/>
            <pc:sldMk cId="2815832593" sldId="287"/>
            <ac:grpSpMk id="165" creationId="{7B15291A-86BA-FC5F-7564-149C44516ED4}"/>
          </ac:grpSpMkLst>
        </pc:grpChg>
        <pc:grpChg chg="mod">
          <ac:chgData name="영우 손" userId="7f8d08d12355472b" providerId="LiveId" clId="{AD4A42F5-A12C-44A4-BD36-8AF30C768FB5}" dt="2024-03-23T00:25:34.252" v="2271"/>
          <ac:grpSpMkLst>
            <pc:docMk/>
            <pc:sldMk cId="2815832593" sldId="287"/>
            <ac:grpSpMk id="172" creationId="{17F5430E-9C76-D1C1-6CC5-9826E4200F19}"/>
          </ac:grpSpMkLst>
        </pc:grpChg>
        <pc:grpChg chg="mod">
          <ac:chgData name="영우 손" userId="7f8d08d12355472b" providerId="LiveId" clId="{AD4A42F5-A12C-44A4-BD36-8AF30C768FB5}" dt="2024-03-23T00:25:34.252" v="2271"/>
          <ac:grpSpMkLst>
            <pc:docMk/>
            <pc:sldMk cId="2815832593" sldId="287"/>
            <ac:grpSpMk id="184" creationId="{CB41F505-7175-CA1F-B152-FFF09A4F7B9A}"/>
          </ac:grpSpMkLst>
        </pc:grpChg>
        <pc:grpChg chg="mod">
          <ac:chgData name="영우 손" userId="7f8d08d12355472b" providerId="LiveId" clId="{AD4A42F5-A12C-44A4-BD36-8AF30C768FB5}" dt="2024-03-07T14:09:19.954" v="1348" actId="20577"/>
          <ac:grpSpMkLst>
            <pc:docMk/>
            <pc:sldMk cId="2815832593" sldId="287"/>
            <ac:grpSpMk id="259" creationId="{42F79D12-EA13-8C5B-2DED-4B7B6A05C1B4}"/>
          </ac:grpSpMkLst>
        </pc:grpChg>
        <pc:cxnChg chg="mod">
          <ac:chgData name="영우 손" userId="7f8d08d12355472b" providerId="LiveId" clId="{AD4A42F5-A12C-44A4-BD36-8AF30C768FB5}" dt="2024-03-07T14:10:04.860" v="1354" actId="1582"/>
          <ac:cxnSpMkLst>
            <pc:docMk/>
            <pc:sldMk cId="2815832593" sldId="287"/>
            <ac:cxnSpMk id="3" creationId="{8F2F4270-3664-70A3-3FE1-BE08EC443D16}"/>
          </ac:cxnSpMkLst>
        </pc:cxnChg>
        <pc:cxnChg chg="mod">
          <ac:chgData name="영우 손" userId="7f8d08d12355472b" providerId="LiveId" clId="{AD4A42F5-A12C-44A4-BD36-8AF30C768FB5}" dt="2024-03-23T00:25:34.252" v="2271"/>
          <ac:cxnSpMkLst>
            <pc:docMk/>
            <pc:sldMk cId="2815832593" sldId="287"/>
            <ac:cxnSpMk id="8" creationId="{CFAF3ECB-AD40-ECA6-6EB7-A50D92ABD00A}"/>
          </ac:cxnSpMkLst>
        </pc:cxnChg>
        <pc:cxnChg chg="mod">
          <ac:chgData name="영우 손" userId="7f8d08d12355472b" providerId="LiveId" clId="{AD4A42F5-A12C-44A4-BD36-8AF30C768FB5}" dt="2024-03-07T14:10:11.089" v="1355" actId="1582"/>
          <ac:cxnSpMkLst>
            <pc:docMk/>
            <pc:sldMk cId="2815832593" sldId="287"/>
            <ac:cxnSpMk id="14" creationId="{E83EA93E-ACAE-C630-EA27-5387FD609085}"/>
          </ac:cxnSpMkLst>
        </pc:cxnChg>
        <pc:cxnChg chg="mod">
          <ac:chgData name="영우 손" userId="7f8d08d12355472b" providerId="LiveId" clId="{AD4A42F5-A12C-44A4-BD36-8AF30C768FB5}" dt="2024-03-07T14:10:14.963" v="1356" actId="1582"/>
          <ac:cxnSpMkLst>
            <pc:docMk/>
            <pc:sldMk cId="2815832593" sldId="287"/>
            <ac:cxnSpMk id="16" creationId="{60C9438B-0154-ED0D-6CCD-28C4DDEB865C}"/>
          </ac:cxnSpMkLst>
        </pc:cxnChg>
        <pc:cxnChg chg="mod">
          <ac:chgData name="영우 손" userId="7f8d08d12355472b" providerId="LiveId" clId="{AD4A42F5-A12C-44A4-BD36-8AF30C768FB5}" dt="2024-03-07T14:10:18.157" v="1357" actId="1582"/>
          <ac:cxnSpMkLst>
            <pc:docMk/>
            <pc:sldMk cId="2815832593" sldId="287"/>
            <ac:cxnSpMk id="18" creationId="{8A4BC0C6-FFAB-1893-7008-45300A2AA40C}"/>
          </ac:cxnSpMkLst>
        </pc:cxnChg>
        <pc:cxnChg chg="mod">
          <ac:chgData name="영우 손" userId="7f8d08d12355472b" providerId="LiveId" clId="{AD4A42F5-A12C-44A4-BD36-8AF30C768FB5}" dt="2024-03-23T00:25:34.252" v="2271"/>
          <ac:cxnSpMkLst>
            <pc:docMk/>
            <pc:sldMk cId="2815832593" sldId="287"/>
            <ac:cxnSpMk id="22" creationId="{93D49C10-422D-051D-EB6E-A33A38824804}"/>
          </ac:cxnSpMkLst>
        </pc:cxnChg>
        <pc:cxnChg chg="mod">
          <ac:chgData name="영우 손" userId="7f8d08d12355472b" providerId="LiveId" clId="{AD4A42F5-A12C-44A4-BD36-8AF30C768FB5}" dt="2024-03-23T00:25:34.252" v="2271"/>
          <ac:cxnSpMkLst>
            <pc:docMk/>
            <pc:sldMk cId="2815832593" sldId="287"/>
            <ac:cxnSpMk id="36" creationId="{AB49BDFC-4DE6-7CD6-8905-E46A81675B70}"/>
          </ac:cxnSpMkLst>
        </pc:cxnChg>
        <pc:cxnChg chg="mod">
          <ac:chgData name="영우 손" userId="7f8d08d12355472b" providerId="LiveId" clId="{AD4A42F5-A12C-44A4-BD36-8AF30C768FB5}" dt="2024-03-07T14:09:19.954" v="1348" actId="20577"/>
          <ac:cxnSpMkLst>
            <pc:docMk/>
            <pc:sldMk cId="2815832593" sldId="287"/>
            <ac:cxnSpMk id="38" creationId="{15AAF84C-F26E-7AC0-7996-7DF2F8BFBE9E}"/>
          </ac:cxnSpMkLst>
        </pc:cxnChg>
        <pc:cxnChg chg="mod">
          <ac:chgData name="영우 손" userId="7f8d08d12355472b" providerId="LiveId" clId="{AD4A42F5-A12C-44A4-BD36-8AF30C768FB5}" dt="2024-03-07T14:09:19.954" v="1348" actId="20577"/>
          <ac:cxnSpMkLst>
            <pc:docMk/>
            <pc:sldMk cId="2815832593" sldId="287"/>
            <ac:cxnSpMk id="39" creationId="{A60C1801-53B4-71D1-A4EC-D5093C7552D0}"/>
          </ac:cxnSpMkLst>
        </pc:cxnChg>
        <pc:cxnChg chg="mod">
          <ac:chgData name="영우 손" userId="7f8d08d12355472b" providerId="LiveId" clId="{AD4A42F5-A12C-44A4-BD36-8AF30C768FB5}" dt="2024-03-07T14:09:19.954" v="1348" actId="20577"/>
          <ac:cxnSpMkLst>
            <pc:docMk/>
            <pc:sldMk cId="2815832593" sldId="287"/>
            <ac:cxnSpMk id="42" creationId="{F6225555-59B5-AA87-5DC4-D74C55CE3F8D}"/>
          </ac:cxnSpMkLst>
        </pc:cxnChg>
        <pc:cxnChg chg="mod">
          <ac:chgData name="영우 손" userId="7f8d08d12355472b" providerId="LiveId" clId="{AD4A42F5-A12C-44A4-BD36-8AF30C768FB5}" dt="2024-03-07T14:09:19.954" v="1348" actId="20577"/>
          <ac:cxnSpMkLst>
            <pc:docMk/>
            <pc:sldMk cId="2815832593" sldId="287"/>
            <ac:cxnSpMk id="43" creationId="{4B51481E-B2B5-090B-2FC3-9A91333F4806}"/>
          </ac:cxnSpMkLst>
        </pc:cxnChg>
        <pc:cxnChg chg="mod">
          <ac:chgData name="영우 손" userId="7f8d08d12355472b" providerId="LiveId" clId="{AD4A42F5-A12C-44A4-BD36-8AF30C768FB5}" dt="2024-03-07T14:09:19.954" v="1348" actId="20577"/>
          <ac:cxnSpMkLst>
            <pc:docMk/>
            <pc:sldMk cId="2815832593" sldId="287"/>
            <ac:cxnSpMk id="46" creationId="{F144AFC4-3C1D-69EB-6973-5F5E29CEDF01}"/>
          </ac:cxnSpMkLst>
        </pc:cxnChg>
        <pc:cxnChg chg="mod">
          <ac:chgData name="영우 손" userId="7f8d08d12355472b" providerId="LiveId" clId="{AD4A42F5-A12C-44A4-BD36-8AF30C768FB5}" dt="2024-03-07T14:09:19.954" v="1348" actId="20577"/>
          <ac:cxnSpMkLst>
            <pc:docMk/>
            <pc:sldMk cId="2815832593" sldId="287"/>
            <ac:cxnSpMk id="47" creationId="{7A8D8C1F-827C-36A5-4F22-3E9530FA5B36}"/>
          </ac:cxnSpMkLst>
        </pc:cxnChg>
        <pc:cxnChg chg="mod">
          <ac:chgData name="영우 손" userId="7f8d08d12355472b" providerId="LiveId" clId="{AD4A42F5-A12C-44A4-BD36-8AF30C768FB5}" dt="2024-03-07T14:09:19.954" v="1348" actId="20577"/>
          <ac:cxnSpMkLst>
            <pc:docMk/>
            <pc:sldMk cId="2815832593" sldId="287"/>
            <ac:cxnSpMk id="50" creationId="{565A5631-2EF0-D266-685D-F8B252B3B277}"/>
          </ac:cxnSpMkLst>
        </pc:cxnChg>
        <pc:cxnChg chg="mod">
          <ac:chgData name="영우 손" userId="7f8d08d12355472b" providerId="LiveId" clId="{AD4A42F5-A12C-44A4-BD36-8AF30C768FB5}" dt="2024-03-07T14:09:19.954" v="1348" actId="20577"/>
          <ac:cxnSpMkLst>
            <pc:docMk/>
            <pc:sldMk cId="2815832593" sldId="287"/>
            <ac:cxnSpMk id="51" creationId="{92919234-C920-361E-23C9-5273C52CE654}"/>
          </ac:cxnSpMkLst>
        </pc:cxnChg>
        <pc:cxnChg chg="mod">
          <ac:chgData name="영우 손" userId="7f8d08d12355472b" providerId="LiveId" clId="{AD4A42F5-A12C-44A4-BD36-8AF30C768FB5}" dt="2024-03-23T00:25:34.252" v="2271"/>
          <ac:cxnSpMkLst>
            <pc:docMk/>
            <pc:sldMk cId="2815832593" sldId="287"/>
            <ac:cxnSpMk id="56" creationId="{2248CB60-F47E-76DA-DD90-5ACAE9F69D93}"/>
          </ac:cxnSpMkLst>
        </pc:cxnChg>
        <pc:cxnChg chg="mod">
          <ac:chgData name="영우 손" userId="7f8d08d12355472b" providerId="LiveId" clId="{AD4A42F5-A12C-44A4-BD36-8AF30C768FB5}" dt="2024-03-23T00:25:34.252" v="2271"/>
          <ac:cxnSpMkLst>
            <pc:docMk/>
            <pc:sldMk cId="2815832593" sldId="287"/>
            <ac:cxnSpMk id="57" creationId="{04DA77DC-F508-7DE7-6BDC-7922DB772029}"/>
          </ac:cxnSpMkLst>
        </pc:cxnChg>
        <pc:cxnChg chg="mod">
          <ac:chgData name="영우 손" userId="7f8d08d12355472b" providerId="LiveId" clId="{AD4A42F5-A12C-44A4-BD36-8AF30C768FB5}" dt="2024-03-23T00:25:34.252" v="2271"/>
          <ac:cxnSpMkLst>
            <pc:docMk/>
            <pc:sldMk cId="2815832593" sldId="287"/>
            <ac:cxnSpMk id="59" creationId="{140E5A8A-6EC7-4AE8-61C1-DCA64E117864}"/>
          </ac:cxnSpMkLst>
        </pc:cxnChg>
        <pc:cxnChg chg="mod">
          <ac:chgData name="영우 손" userId="7f8d08d12355472b" providerId="LiveId" clId="{AD4A42F5-A12C-44A4-BD36-8AF30C768FB5}" dt="2024-03-23T00:25:34.252" v="2271"/>
          <ac:cxnSpMkLst>
            <pc:docMk/>
            <pc:sldMk cId="2815832593" sldId="287"/>
            <ac:cxnSpMk id="60" creationId="{33B4A21B-A9D8-5BCE-1566-C4B988C4D0F3}"/>
          </ac:cxnSpMkLst>
        </pc:cxnChg>
        <pc:cxnChg chg="mod">
          <ac:chgData name="영우 손" userId="7f8d08d12355472b" providerId="LiveId" clId="{AD4A42F5-A12C-44A4-BD36-8AF30C768FB5}" dt="2024-03-23T00:25:34.252" v="2271"/>
          <ac:cxnSpMkLst>
            <pc:docMk/>
            <pc:sldMk cId="2815832593" sldId="287"/>
            <ac:cxnSpMk id="128" creationId="{78848F66-DA00-BE54-CD37-9DC99ACA2DAD}"/>
          </ac:cxnSpMkLst>
        </pc:cxnChg>
        <pc:cxnChg chg="mod">
          <ac:chgData name="영우 손" userId="7f8d08d12355472b" providerId="LiveId" clId="{AD4A42F5-A12C-44A4-BD36-8AF30C768FB5}" dt="2024-03-23T00:25:34.252" v="2271"/>
          <ac:cxnSpMkLst>
            <pc:docMk/>
            <pc:sldMk cId="2815832593" sldId="287"/>
            <ac:cxnSpMk id="132" creationId="{71ADFE29-3563-9E1C-7815-3CB1A7047A60}"/>
          </ac:cxnSpMkLst>
        </pc:cxnChg>
        <pc:cxnChg chg="mod">
          <ac:chgData name="영우 손" userId="7f8d08d12355472b" providerId="LiveId" clId="{AD4A42F5-A12C-44A4-BD36-8AF30C768FB5}" dt="2024-03-07T14:10:40.723" v="1359" actId="1582"/>
          <ac:cxnSpMkLst>
            <pc:docMk/>
            <pc:sldMk cId="2815832593" sldId="287"/>
            <ac:cxnSpMk id="144" creationId="{10F0FF17-430E-AAAC-D5B0-205D82B7B0A2}"/>
          </ac:cxnSpMkLst>
        </pc:cxnChg>
        <pc:cxnChg chg="mod">
          <ac:chgData name="영우 손" userId="7f8d08d12355472b" providerId="LiveId" clId="{AD4A42F5-A12C-44A4-BD36-8AF30C768FB5}" dt="2024-03-23T00:25:34.252" v="2271"/>
          <ac:cxnSpMkLst>
            <pc:docMk/>
            <pc:sldMk cId="2815832593" sldId="287"/>
            <ac:cxnSpMk id="166" creationId="{2E21A787-FEFA-022A-E5F6-153F12D8B7A4}"/>
          </ac:cxnSpMkLst>
        </pc:cxnChg>
        <pc:cxnChg chg="mod">
          <ac:chgData name="영우 손" userId="7f8d08d12355472b" providerId="LiveId" clId="{AD4A42F5-A12C-44A4-BD36-8AF30C768FB5}" dt="2024-03-07T14:10:47.092" v="1360" actId="1582"/>
          <ac:cxnSpMkLst>
            <pc:docMk/>
            <pc:sldMk cId="2815832593" sldId="287"/>
            <ac:cxnSpMk id="168" creationId="{18CFA152-AC1F-7203-6AC9-8AC7824BC83D}"/>
          </ac:cxnSpMkLst>
        </pc:cxnChg>
        <pc:cxnChg chg="mod">
          <ac:chgData name="영우 손" userId="7f8d08d12355472b" providerId="LiveId" clId="{AD4A42F5-A12C-44A4-BD36-8AF30C768FB5}" dt="2024-03-23T00:25:34.252" v="2271"/>
          <ac:cxnSpMkLst>
            <pc:docMk/>
            <pc:sldMk cId="2815832593" sldId="287"/>
            <ac:cxnSpMk id="180" creationId="{F3BF3063-3740-B60D-B409-75CA659E8B54}"/>
          </ac:cxnSpMkLst>
        </pc:cxnChg>
        <pc:cxnChg chg="mod">
          <ac:chgData name="영우 손" userId="7f8d08d12355472b" providerId="LiveId" clId="{AD4A42F5-A12C-44A4-BD36-8AF30C768FB5}" dt="2024-03-23T00:25:34.252" v="2271"/>
          <ac:cxnSpMkLst>
            <pc:docMk/>
            <pc:sldMk cId="2815832593" sldId="287"/>
            <ac:cxnSpMk id="181" creationId="{3849B171-C523-4438-B311-D3DB1594BB6A}"/>
          </ac:cxnSpMkLst>
        </pc:cxnChg>
        <pc:cxnChg chg="mod">
          <ac:chgData name="영우 손" userId="7f8d08d12355472b" providerId="LiveId" clId="{AD4A42F5-A12C-44A4-BD36-8AF30C768FB5}" dt="2024-03-23T00:25:34.252" v="2271"/>
          <ac:cxnSpMkLst>
            <pc:docMk/>
            <pc:sldMk cId="2815832593" sldId="287"/>
            <ac:cxnSpMk id="187" creationId="{944F0849-10A5-96E2-74DA-9848763DAEC4}"/>
          </ac:cxnSpMkLst>
        </pc:cxnChg>
        <pc:cxnChg chg="mod">
          <ac:chgData name="영우 손" userId="7f8d08d12355472b" providerId="LiveId" clId="{AD4A42F5-A12C-44A4-BD36-8AF30C768FB5}" dt="2024-03-23T00:25:34.252" v="2271"/>
          <ac:cxnSpMkLst>
            <pc:docMk/>
            <pc:sldMk cId="2815832593" sldId="287"/>
            <ac:cxnSpMk id="188" creationId="{FD81D000-2C6C-8BC9-6CDC-83CF77D7EA23}"/>
          </ac:cxnSpMkLst>
        </pc:cxnChg>
        <pc:cxnChg chg="mod">
          <ac:chgData name="영우 손" userId="7f8d08d12355472b" providerId="LiveId" clId="{AD4A42F5-A12C-44A4-BD36-8AF30C768FB5}" dt="2024-03-07T14:10:36.118" v="1358" actId="1582"/>
          <ac:cxnSpMkLst>
            <pc:docMk/>
            <pc:sldMk cId="2815832593" sldId="287"/>
            <ac:cxnSpMk id="217" creationId="{DCE2B3AC-9E28-6816-C074-63108EA13F53}"/>
          </ac:cxnSpMkLst>
        </pc:cxnChg>
        <pc:cxnChg chg="mod">
          <ac:chgData name="영우 손" userId="7f8d08d12355472b" providerId="LiveId" clId="{AD4A42F5-A12C-44A4-BD36-8AF30C768FB5}" dt="2024-03-07T14:10:59.771" v="1362" actId="1582"/>
          <ac:cxnSpMkLst>
            <pc:docMk/>
            <pc:sldMk cId="2815832593" sldId="287"/>
            <ac:cxnSpMk id="235" creationId="{E0B33A59-6BA0-10BB-EF55-527E1EF91F80}"/>
          </ac:cxnSpMkLst>
        </pc:cxnChg>
        <pc:cxnChg chg="mod">
          <ac:chgData name="영우 손" userId="7f8d08d12355472b" providerId="LiveId" clId="{AD4A42F5-A12C-44A4-BD36-8AF30C768FB5}" dt="2024-03-07T14:10:55.336" v="1361" actId="1582"/>
          <ac:cxnSpMkLst>
            <pc:docMk/>
            <pc:sldMk cId="2815832593" sldId="287"/>
            <ac:cxnSpMk id="276" creationId="{2DE1A832-91AA-8397-66DC-AAF5BC4D6692}"/>
          </ac:cxnSpMkLst>
        </pc:cxnChg>
      </pc:sldChg>
      <pc:sldChg chg="addSp delSp modSp add mod">
        <pc:chgData name="영우 손" userId="7f8d08d12355472b" providerId="LiveId" clId="{AD4A42F5-A12C-44A4-BD36-8AF30C768FB5}" dt="2024-03-23T00:52:37.291" v="2760" actId="1076"/>
        <pc:sldMkLst>
          <pc:docMk/>
          <pc:sldMk cId="1459852996" sldId="288"/>
        </pc:sldMkLst>
        <pc:spChg chg="mod">
          <ac:chgData name="영우 손" userId="7f8d08d12355472b" providerId="LiveId" clId="{AD4A42F5-A12C-44A4-BD36-8AF30C768FB5}" dt="2024-03-23T00:01:23.957" v="1915"/>
          <ac:spMkLst>
            <pc:docMk/>
            <pc:sldMk cId="1459852996" sldId="288"/>
            <ac:spMk id="9" creationId="{CF4AC5A0-01F9-FD33-402E-D999852F2E57}"/>
          </ac:spMkLst>
        </pc:spChg>
        <pc:spChg chg="mod">
          <ac:chgData name="영우 손" userId="7f8d08d12355472b" providerId="LiveId" clId="{AD4A42F5-A12C-44A4-BD36-8AF30C768FB5}" dt="2024-03-23T00:01:23.957" v="1915"/>
          <ac:spMkLst>
            <pc:docMk/>
            <pc:sldMk cId="1459852996" sldId="288"/>
            <ac:spMk id="10" creationId="{EECA3DA0-4389-6B67-8526-60319105C6C8}"/>
          </ac:spMkLst>
        </pc:spChg>
        <pc:spChg chg="mod">
          <ac:chgData name="영우 손" userId="7f8d08d12355472b" providerId="LiveId" clId="{AD4A42F5-A12C-44A4-BD36-8AF30C768FB5}" dt="2024-03-23T00:01:23.957" v="1915"/>
          <ac:spMkLst>
            <pc:docMk/>
            <pc:sldMk cId="1459852996" sldId="288"/>
            <ac:spMk id="11" creationId="{7398D571-928C-1E4C-1604-809232638185}"/>
          </ac:spMkLst>
        </pc:spChg>
        <pc:spChg chg="mod">
          <ac:chgData name="영우 손" userId="7f8d08d12355472b" providerId="LiveId" clId="{AD4A42F5-A12C-44A4-BD36-8AF30C768FB5}" dt="2024-03-23T00:01:23.957" v="1915"/>
          <ac:spMkLst>
            <pc:docMk/>
            <pc:sldMk cId="1459852996" sldId="288"/>
            <ac:spMk id="12" creationId="{3F2FE968-6CAA-1E74-B6D3-8AD07C99300E}"/>
          </ac:spMkLst>
        </pc:spChg>
        <pc:spChg chg="mod">
          <ac:chgData name="영우 손" userId="7f8d08d12355472b" providerId="LiveId" clId="{AD4A42F5-A12C-44A4-BD36-8AF30C768FB5}" dt="2024-03-23T00:01:23.957" v="1915"/>
          <ac:spMkLst>
            <pc:docMk/>
            <pc:sldMk cId="1459852996" sldId="288"/>
            <ac:spMk id="13" creationId="{D75F1080-F59E-A6C5-6C6B-86CB13A7B7F0}"/>
          </ac:spMkLst>
        </pc:spChg>
        <pc:spChg chg="mod">
          <ac:chgData name="영우 손" userId="7f8d08d12355472b" providerId="LiveId" clId="{AD4A42F5-A12C-44A4-BD36-8AF30C768FB5}" dt="2024-03-23T00:01:23.957" v="1915"/>
          <ac:spMkLst>
            <pc:docMk/>
            <pc:sldMk cId="1459852996" sldId="288"/>
            <ac:spMk id="15" creationId="{E937F492-4640-EBE1-C95F-E0E2FE466FAA}"/>
          </ac:spMkLst>
        </pc:spChg>
        <pc:spChg chg="mod">
          <ac:chgData name="영우 손" userId="7f8d08d12355472b" providerId="LiveId" clId="{AD4A42F5-A12C-44A4-BD36-8AF30C768FB5}" dt="2024-03-23T00:01:23.957" v="1915"/>
          <ac:spMkLst>
            <pc:docMk/>
            <pc:sldMk cId="1459852996" sldId="288"/>
            <ac:spMk id="17" creationId="{B3D38DF3-1FA0-729A-8330-410F3B09CC3B}"/>
          </ac:spMkLst>
        </pc:spChg>
        <pc:spChg chg="mod">
          <ac:chgData name="영우 손" userId="7f8d08d12355472b" providerId="LiveId" clId="{AD4A42F5-A12C-44A4-BD36-8AF30C768FB5}" dt="2024-03-23T00:01:23.957" v="1915"/>
          <ac:spMkLst>
            <pc:docMk/>
            <pc:sldMk cId="1459852996" sldId="288"/>
            <ac:spMk id="19" creationId="{A04C55FD-856A-6838-85D4-BE835FCCA91F}"/>
          </ac:spMkLst>
        </pc:spChg>
        <pc:spChg chg="mod">
          <ac:chgData name="영우 손" userId="7f8d08d12355472b" providerId="LiveId" clId="{AD4A42F5-A12C-44A4-BD36-8AF30C768FB5}" dt="2024-03-23T00:01:23.957" v="1915"/>
          <ac:spMkLst>
            <pc:docMk/>
            <pc:sldMk cId="1459852996" sldId="288"/>
            <ac:spMk id="20" creationId="{DCC9C8C8-A0E8-4BB5-58F5-93B3161AB72E}"/>
          </ac:spMkLst>
        </pc:spChg>
        <pc:spChg chg="mod">
          <ac:chgData name="영우 손" userId="7f8d08d12355472b" providerId="LiveId" clId="{AD4A42F5-A12C-44A4-BD36-8AF30C768FB5}" dt="2024-03-23T00:01:23.957" v="1915"/>
          <ac:spMkLst>
            <pc:docMk/>
            <pc:sldMk cId="1459852996" sldId="288"/>
            <ac:spMk id="21" creationId="{3753C920-768C-92FA-0A53-94CBD9BBFD58}"/>
          </ac:spMkLst>
        </pc:spChg>
        <pc:spChg chg="mod">
          <ac:chgData name="영우 손" userId="7f8d08d12355472b" providerId="LiveId" clId="{AD4A42F5-A12C-44A4-BD36-8AF30C768FB5}" dt="2024-03-23T00:01:23.957" v="1915"/>
          <ac:spMkLst>
            <pc:docMk/>
            <pc:sldMk cId="1459852996" sldId="288"/>
            <ac:spMk id="25" creationId="{1C508534-CA95-2DCD-1233-0B9D0460D6F4}"/>
          </ac:spMkLst>
        </pc:spChg>
        <pc:spChg chg="mod topLvl">
          <ac:chgData name="영우 손" userId="7f8d08d12355472b" providerId="LiveId" clId="{AD4A42F5-A12C-44A4-BD36-8AF30C768FB5}" dt="2024-03-22T12:48:30.288" v="1686" actId="1076"/>
          <ac:spMkLst>
            <pc:docMk/>
            <pc:sldMk cId="1459852996" sldId="288"/>
            <ac:spMk id="26" creationId="{AF0E056D-121A-14CA-CADE-804172D8CEAB}"/>
          </ac:spMkLst>
        </pc:spChg>
        <pc:spChg chg="mod topLvl">
          <ac:chgData name="영우 손" userId="7f8d08d12355472b" providerId="LiveId" clId="{AD4A42F5-A12C-44A4-BD36-8AF30C768FB5}" dt="2024-03-22T12:48:30.288" v="1686" actId="1076"/>
          <ac:spMkLst>
            <pc:docMk/>
            <pc:sldMk cId="1459852996" sldId="288"/>
            <ac:spMk id="27" creationId="{F443893E-1930-342E-D7B2-960555C57E49}"/>
          </ac:spMkLst>
        </pc:spChg>
        <pc:spChg chg="mod">
          <ac:chgData name="영우 손" userId="7f8d08d12355472b" providerId="LiveId" clId="{AD4A42F5-A12C-44A4-BD36-8AF30C768FB5}" dt="2024-03-23T00:01:23.957" v="1915"/>
          <ac:spMkLst>
            <pc:docMk/>
            <pc:sldMk cId="1459852996" sldId="288"/>
            <ac:spMk id="28" creationId="{006D62AC-7A3A-F2E5-9E73-F2626667CFFC}"/>
          </ac:spMkLst>
        </pc:spChg>
        <pc:spChg chg="mod">
          <ac:chgData name="영우 손" userId="7f8d08d12355472b" providerId="LiveId" clId="{AD4A42F5-A12C-44A4-BD36-8AF30C768FB5}" dt="2024-03-23T00:01:23.957" v="1915"/>
          <ac:spMkLst>
            <pc:docMk/>
            <pc:sldMk cId="1459852996" sldId="288"/>
            <ac:spMk id="31" creationId="{A8B6915A-7C4C-87F9-9CD9-05DE125D2204}"/>
          </ac:spMkLst>
        </pc:spChg>
        <pc:spChg chg="mod">
          <ac:chgData name="영우 손" userId="7f8d08d12355472b" providerId="LiveId" clId="{AD4A42F5-A12C-44A4-BD36-8AF30C768FB5}" dt="2024-03-23T00:01:23.957" v="1915"/>
          <ac:spMkLst>
            <pc:docMk/>
            <pc:sldMk cId="1459852996" sldId="288"/>
            <ac:spMk id="34" creationId="{8E0F7971-9369-000D-3529-A2E358FFFEEC}"/>
          </ac:spMkLst>
        </pc:spChg>
        <pc:spChg chg="mod">
          <ac:chgData name="영우 손" userId="7f8d08d12355472b" providerId="LiveId" clId="{AD4A42F5-A12C-44A4-BD36-8AF30C768FB5}" dt="2024-03-23T00:01:23.957" v="1915"/>
          <ac:spMkLst>
            <pc:docMk/>
            <pc:sldMk cId="1459852996" sldId="288"/>
            <ac:spMk id="36" creationId="{02A28E22-02A8-1AB7-ECE1-B412B07A30CA}"/>
          </ac:spMkLst>
        </pc:spChg>
        <pc:spChg chg="mod">
          <ac:chgData name="영우 손" userId="7f8d08d12355472b" providerId="LiveId" clId="{AD4A42F5-A12C-44A4-BD36-8AF30C768FB5}" dt="2024-03-23T00:40:43.809" v="2490" actId="165"/>
          <ac:spMkLst>
            <pc:docMk/>
            <pc:sldMk cId="1459852996" sldId="288"/>
            <ac:spMk id="40" creationId="{2405DCAF-A24C-341C-A334-49215766FA1E}"/>
          </ac:spMkLst>
        </pc:spChg>
        <pc:spChg chg="mod">
          <ac:chgData name="영우 손" userId="7f8d08d12355472b" providerId="LiveId" clId="{AD4A42F5-A12C-44A4-BD36-8AF30C768FB5}" dt="2024-03-23T00:40:43.414" v="2478" actId="165"/>
          <ac:spMkLst>
            <pc:docMk/>
            <pc:sldMk cId="1459852996" sldId="288"/>
            <ac:spMk id="44" creationId="{DA10C0C9-FF9D-DE84-B7FB-7F7BEE1797AE}"/>
          </ac:spMkLst>
        </pc:spChg>
        <pc:spChg chg="mod">
          <ac:chgData name="영우 손" userId="7f8d08d12355472b" providerId="LiveId" clId="{AD4A42F5-A12C-44A4-BD36-8AF30C768FB5}" dt="2024-03-23T00:40:43.511" v="2481" actId="165"/>
          <ac:spMkLst>
            <pc:docMk/>
            <pc:sldMk cId="1459852996" sldId="288"/>
            <ac:spMk id="48" creationId="{0CD06E2A-FDFB-B70C-FCCC-488A3600A3CF}"/>
          </ac:spMkLst>
        </pc:spChg>
        <pc:spChg chg="mod">
          <ac:chgData name="영우 손" userId="7f8d08d12355472b" providerId="LiveId" clId="{AD4A42F5-A12C-44A4-BD36-8AF30C768FB5}" dt="2024-03-23T00:40:43.511" v="2481" actId="165"/>
          <ac:spMkLst>
            <pc:docMk/>
            <pc:sldMk cId="1459852996" sldId="288"/>
            <ac:spMk id="52" creationId="{6F8FE1F1-BDA6-68AD-DBFD-86A01E87A321}"/>
          </ac:spMkLst>
        </pc:spChg>
        <pc:spChg chg="add mod">
          <ac:chgData name="영우 손" userId="7f8d08d12355472b" providerId="LiveId" clId="{AD4A42F5-A12C-44A4-BD36-8AF30C768FB5}" dt="2024-03-19T12:27:07.686" v="1543" actId="571"/>
          <ac:spMkLst>
            <pc:docMk/>
            <pc:sldMk cId="1459852996" sldId="288"/>
            <ac:spMk id="53" creationId="{51F014A3-EB67-82B8-CCA2-0B15FC9B3BF2}"/>
          </ac:spMkLst>
        </pc:spChg>
        <pc:spChg chg="mod">
          <ac:chgData name="영우 손" userId="7f8d08d12355472b" providerId="LiveId" clId="{AD4A42F5-A12C-44A4-BD36-8AF30C768FB5}" dt="2024-03-23T00:01:23.957" v="1915"/>
          <ac:spMkLst>
            <pc:docMk/>
            <pc:sldMk cId="1459852996" sldId="288"/>
            <ac:spMk id="53" creationId="{93F1E2BA-1B41-D7E0-C727-E64FF7D480D7}"/>
          </ac:spMkLst>
        </pc:spChg>
        <pc:spChg chg="add mod">
          <ac:chgData name="영우 손" userId="7f8d08d12355472b" providerId="LiveId" clId="{AD4A42F5-A12C-44A4-BD36-8AF30C768FB5}" dt="2024-03-19T12:27:07.686" v="1543" actId="571"/>
          <ac:spMkLst>
            <pc:docMk/>
            <pc:sldMk cId="1459852996" sldId="288"/>
            <ac:spMk id="54" creationId="{4E32B363-44EB-E5C0-9C73-4AAFBADDA71E}"/>
          </ac:spMkLst>
        </pc:spChg>
        <pc:spChg chg="mod">
          <ac:chgData name="영우 손" userId="7f8d08d12355472b" providerId="LiveId" clId="{AD4A42F5-A12C-44A4-BD36-8AF30C768FB5}" dt="2024-03-23T00:01:23.957" v="1915"/>
          <ac:spMkLst>
            <pc:docMk/>
            <pc:sldMk cId="1459852996" sldId="288"/>
            <ac:spMk id="54" creationId="{E2E4BB13-CA01-23BE-46BD-F6033356D833}"/>
          </ac:spMkLst>
        </pc:spChg>
        <pc:spChg chg="add mod topLvl">
          <ac:chgData name="영우 손" userId="7f8d08d12355472b" providerId="LiveId" clId="{AD4A42F5-A12C-44A4-BD36-8AF30C768FB5}" dt="2024-03-23T00:40:43.809" v="2490" actId="165"/>
          <ac:spMkLst>
            <pc:docMk/>
            <pc:sldMk cId="1459852996" sldId="288"/>
            <ac:spMk id="55" creationId="{AA04E778-8F56-2174-0C31-17E6B9F2EAD5}"/>
          </ac:spMkLst>
        </pc:spChg>
        <pc:spChg chg="add mod topLvl">
          <ac:chgData name="영우 손" userId="7f8d08d12355472b" providerId="LiveId" clId="{AD4A42F5-A12C-44A4-BD36-8AF30C768FB5}" dt="2024-03-23T00:40:43.486" v="2480" actId="164"/>
          <ac:spMkLst>
            <pc:docMk/>
            <pc:sldMk cId="1459852996" sldId="288"/>
            <ac:spMk id="56" creationId="{725F6F07-A000-311E-EC4E-89A90214F579}"/>
          </ac:spMkLst>
        </pc:spChg>
        <pc:spChg chg="mod">
          <ac:chgData name="영우 손" userId="7f8d08d12355472b" providerId="LiveId" clId="{AD4A42F5-A12C-44A4-BD36-8AF30C768FB5}" dt="2024-03-23T00:01:23.957" v="1915"/>
          <ac:spMkLst>
            <pc:docMk/>
            <pc:sldMk cId="1459852996" sldId="288"/>
            <ac:spMk id="57" creationId="{08DC4DC8-CB19-1B55-DE52-972DF25486A6}"/>
          </ac:spMkLst>
        </pc:spChg>
        <pc:spChg chg="mod">
          <ac:chgData name="영우 손" userId="7f8d08d12355472b" providerId="LiveId" clId="{AD4A42F5-A12C-44A4-BD36-8AF30C768FB5}" dt="2024-03-23T00:01:23.957" v="1915"/>
          <ac:spMkLst>
            <pc:docMk/>
            <pc:sldMk cId="1459852996" sldId="288"/>
            <ac:spMk id="58" creationId="{A0FD1947-5820-3747-4D2D-C5A662712386}"/>
          </ac:spMkLst>
        </pc:spChg>
        <pc:spChg chg="add mod topLvl">
          <ac:chgData name="영우 손" userId="7f8d08d12355472b" providerId="LiveId" clId="{AD4A42F5-A12C-44A4-BD36-8AF30C768FB5}" dt="2024-03-23T00:40:43.538" v="2482" actId="164"/>
          <ac:spMkLst>
            <pc:docMk/>
            <pc:sldMk cId="1459852996" sldId="288"/>
            <ac:spMk id="59" creationId="{79B9D7AD-EE27-BBA8-74B9-4A5824B00F39}"/>
          </ac:spMkLst>
        </pc:spChg>
        <pc:spChg chg="add mod topLvl">
          <ac:chgData name="영우 손" userId="7f8d08d12355472b" providerId="LiveId" clId="{AD4A42F5-A12C-44A4-BD36-8AF30C768FB5}" dt="2024-03-23T00:40:43.572" v="2483" actId="164"/>
          <ac:spMkLst>
            <pc:docMk/>
            <pc:sldMk cId="1459852996" sldId="288"/>
            <ac:spMk id="60" creationId="{3CE09BC1-0352-765D-C070-608E0F27F95D}"/>
          </ac:spMkLst>
        </pc:spChg>
        <pc:spChg chg="mod">
          <ac:chgData name="영우 손" userId="7f8d08d12355472b" providerId="LiveId" clId="{AD4A42F5-A12C-44A4-BD36-8AF30C768FB5}" dt="2024-03-23T00:01:23.957" v="1915"/>
          <ac:spMkLst>
            <pc:docMk/>
            <pc:sldMk cId="1459852996" sldId="288"/>
            <ac:spMk id="61" creationId="{36FD2C40-DC50-ECDB-0C50-C0B60627E310}"/>
          </ac:spMkLst>
        </pc:spChg>
        <pc:spChg chg="mod">
          <ac:chgData name="영우 손" userId="7f8d08d12355472b" providerId="LiveId" clId="{AD4A42F5-A12C-44A4-BD36-8AF30C768FB5}" dt="2024-03-23T00:01:23.957" v="1915"/>
          <ac:spMkLst>
            <pc:docMk/>
            <pc:sldMk cId="1459852996" sldId="288"/>
            <ac:spMk id="62" creationId="{851F8DCD-7C55-C843-F18C-25BEA382DB38}"/>
          </ac:spMkLst>
        </pc:spChg>
        <pc:spChg chg="mod">
          <ac:chgData name="영우 손" userId="7f8d08d12355472b" providerId="LiveId" clId="{AD4A42F5-A12C-44A4-BD36-8AF30C768FB5}" dt="2024-03-23T00:01:23.957" v="1915"/>
          <ac:spMkLst>
            <pc:docMk/>
            <pc:sldMk cId="1459852996" sldId="288"/>
            <ac:spMk id="63" creationId="{DB104A52-3B4E-A649-F0B5-2FFFC37D8DDC}"/>
          </ac:spMkLst>
        </pc:spChg>
        <pc:spChg chg="mod">
          <ac:chgData name="영우 손" userId="7f8d08d12355472b" providerId="LiveId" clId="{AD4A42F5-A12C-44A4-BD36-8AF30C768FB5}" dt="2024-03-23T00:01:23.957" v="1915"/>
          <ac:spMkLst>
            <pc:docMk/>
            <pc:sldMk cId="1459852996" sldId="288"/>
            <ac:spMk id="131" creationId="{0D4E7932-62AB-C8FA-AAF9-459BFEFA3B2B}"/>
          </ac:spMkLst>
        </pc:spChg>
        <pc:spChg chg="mod">
          <ac:chgData name="영우 손" userId="7f8d08d12355472b" providerId="LiveId" clId="{AD4A42F5-A12C-44A4-BD36-8AF30C768FB5}" dt="2024-03-23T00:01:23.957" v="1915"/>
          <ac:spMkLst>
            <pc:docMk/>
            <pc:sldMk cId="1459852996" sldId="288"/>
            <ac:spMk id="133" creationId="{F2256BA8-C815-93E8-2286-1309738659A5}"/>
          </ac:spMkLst>
        </pc:spChg>
        <pc:spChg chg="mod">
          <ac:chgData name="영우 손" userId="7f8d08d12355472b" providerId="LiveId" clId="{AD4A42F5-A12C-44A4-BD36-8AF30C768FB5}" dt="2024-03-23T00:01:23.957" v="1915"/>
          <ac:spMkLst>
            <pc:docMk/>
            <pc:sldMk cId="1459852996" sldId="288"/>
            <ac:spMk id="136" creationId="{3BDE90CB-D5CD-F9C5-5DAC-2E766AB7BCE8}"/>
          </ac:spMkLst>
        </pc:spChg>
        <pc:spChg chg="mod">
          <ac:chgData name="영우 손" userId="7f8d08d12355472b" providerId="LiveId" clId="{AD4A42F5-A12C-44A4-BD36-8AF30C768FB5}" dt="2024-03-23T00:01:23.957" v="1915"/>
          <ac:spMkLst>
            <pc:docMk/>
            <pc:sldMk cId="1459852996" sldId="288"/>
            <ac:spMk id="137" creationId="{5C42122D-0904-3C2A-1F45-A918BF5A1E7B}"/>
          </ac:spMkLst>
        </pc:spChg>
        <pc:spChg chg="mod">
          <ac:chgData name="영우 손" userId="7f8d08d12355472b" providerId="LiveId" clId="{AD4A42F5-A12C-44A4-BD36-8AF30C768FB5}" dt="2024-03-23T00:01:23.957" v="1915"/>
          <ac:spMkLst>
            <pc:docMk/>
            <pc:sldMk cId="1459852996" sldId="288"/>
            <ac:spMk id="139" creationId="{F54EBD41-B03C-6D9D-3FC4-C1CE49595F18}"/>
          </ac:spMkLst>
        </pc:spChg>
        <pc:spChg chg="mod">
          <ac:chgData name="영우 손" userId="7f8d08d12355472b" providerId="LiveId" clId="{AD4A42F5-A12C-44A4-BD36-8AF30C768FB5}" dt="2024-03-23T00:01:23.957" v="1915"/>
          <ac:spMkLst>
            <pc:docMk/>
            <pc:sldMk cId="1459852996" sldId="288"/>
            <ac:spMk id="142" creationId="{7C4B9A2B-F9FF-B514-7838-163A65A6436B}"/>
          </ac:spMkLst>
        </pc:spChg>
        <pc:spChg chg="add del mod">
          <ac:chgData name="영우 손" userId="7f8d08d12355472b" providerId="LiveId" clId="{AD4A42F5-A12C-44A4-BD36-8AF30C768FB5}" dt="2024-03-23T00:36:05.177" v="2407" actId="478"/>
          <ac:spMkLst>
            <pc:docMk/>
            <pc:sldMk cId="1459852996" sldId="288"/>
            <ac:spMk id="143" creationId="{741A7AF6-3B45-CA58-11E9-F6A8D44511FC}"/>
          </ac:spMkLst>
        </pc:spChg>
        <pc:spChg chg="mod topLvl">
          <ac:chgData name="영우 손" userId="7f8d08d12355472b" providerId="LiveId" clId="{AD4A42F5-A12C-44A4-BD36-8AF30C768FB5}" dt="2024-03-23T00:40:43.809" v="2490" actId="165"/>
          <ac:spMkLst>
            <pc:docMk/>
            <pc:sldMk cId="1459852996" sldId="288"/>
            <ac:spMk id="146" creationId="{4B3F7A81-6F4B-FB35-A864-64266B45D2FC}"/>
          </ac:spMkLst>
        </pc:spChg>
        <pc:spChg chg="mod topLvl">
          <ac:chgData name="영우 손" userId="7f8d08d12355472b" providerId="LiveId" clId="{AD4A42F5-A12C-44A4-BD36-8AF30C768FB5}" dt="2024-03-23T00:40:43.414" v="2478" actId="165"/>
          <ac:spMkLst>
            <pc:docMk/>
            <pc:sldMk cId="1459852996" sldId="288"/>
            <ac:spMk id="147" creationId="{B941D9F6-4A1A-2850-945B-E74DE94B63FC}"/>
          </ac:spMkLst>
        </pc:spChg>
        <pc:spChg chg="mod topLvl">
          <ac:chgData name="영우 손" userId="7f8d08d12355472b" providerId="LiveId" clId="{AD4A42F5-A12C-44A4-BD36-8AF30C768FB5}" dt="2024-03-23T00:40:43.414" v="2478" actId="165"/>
          <ac:spMkLst>
            <pc:docMk/>
            <pc:sldMk cId="1459852996" sldId="288"/>
            <ac:spMk id="148" creationId="{6627DFCF-7E0A-0578-8EEB-45BB119628D5}"/>
          </ac:spMkLst>
        </pc:spChg>
        <pc:spChg chg="add del mod">
          <ac:chgData name="영우 손" userId="7f8d08d12355472b" providerId="LiveId" clId="{AD4A42F5-A12C-44A4-BD36-8AF30C768FB5}" dt="2024-03-23T00:41:09.679" v="2501" actId="478"/>
          <ac:spMkLst>
            <pc:docMk/>
            <pc:sldMk cId="1459852996" sldId="288"/>
            <ac:spMk id="149" creationId="{7217C6D4-B47B-5342-8A59-38E94ED4E831}"/>
          </ac:spMkLst>
        </pc:spChg>
        <pc:spChg chg="mod topLvl">
          <ac:chgData name="영우 손" userId="7f8d08d12355472b" providerId="LiveId" clId="{AD4A42F5-A12C-44A4-BD36-8AF30C768FB5}" dt="2024-03-23T00:40:43.414" v="2478" actId="165"/>
          <ac:spMkLst>
            <pc:docMk/>
            <pc:sldMk cId="1459852996" sldId="288"/>
            <ac:spMk id="151" creationId="{0B0AA0E8-2D3C-9866-DF8D-59C728C880C5}"/>
          </ac:spMkLst>
        </pc:spChg>
        <pc:spChg chg="del mod topLvl">
          <ac:chgData name="영우 손" userId="7f8d08d12355472b" providerId="LiveId" clId="{AD4A42F5-A12C-44A4-BD36-8AF30C768FB5}" dt="2024-03-07T14:46:46.764" v="1365" actId="478"/>
          <ac:spMkLst>
            <pc:docMk/>
            <pc:sldMk cId="1459852996" sldId="288"/>
            <ac:spMk id="152" creationId="{619AD71D-01D4-4B83-F725-BC0B6DF17C6D}"/>
          </ac:spMkLst>
        </pc:spChg>
        <pc:spChg chg="add del mod">
          <ac:chgData name="영우 손" userId="7f8d08d12355472b" providerId="LiveId" clId="{AD4A42F5-A12C-44A4-BD36-8AF30C768FB5}" dt="2024-03-23T00:41:10.268" v="2502" actId="478"/>
          <ac:spMkLst>
            <pc:docMk/>
            <pc:sldMk cId="1459852996" sldId="288"/>
            <ac:spMk id="152" creationId="{8760A01E-C2E9-3E9B-D518-336952BC49DB}"/>
          </ac:spMkLst>
        </pc:spChg>
        <pc:spChg chg="del mod topLvl">
          <ac:chgData name="영우 손" userId="7f8d08d12355472b" providerId="LiveId" clId="{AD4A42F5-A12C-44A4-BD36-8AF30C768FB5}" dt="2024-03-07T14:46:56.067" v="1369" actId="478"/>
          <ac:spMkLst>
            <pc:docMk/>
            <pc:sldMk cId="1459852996" sldId="288"/>
            <ac:spMk id="153" creationId="{C6CABCB2-8F80-67FD-3D06-36412161870F}"/>
          </ac:spMkLst>
        </pc:spChg>
        <pc:spChg chg="add mod">
          <ac:chgData name="영우 손" userId="7f8d08d12355472b" providerId="LiveId" clId="{AD4A42F5-A12C-44A4-BD36-8AF30C768FB5}" dt="2024-03-23T00:36:15.356" v="2411" actId="164"/>
          <ac:spMkLst>
            <pc:docMk/>
            <pc:sldMk cId="1459852996" sldId="288"/>
            <ac:spMk id="154" creationId="{67E959CF-E42C-836E-494C-9CBF09027DF2}"/>
          </ac:spMkLst>
        </pc:spChg>
        <pc:spChg chg="del mod topLvl">
          <ac:chgData name="영우 손" userId="7f8d08d12355472b" providerId="LiveId" clId="{AD4A42F5-A12C-44A4-BD36-8AF30C768FB5}" dt="2024-03-07T14:46:57.093" v="1370" actId="478"/>
          <ac:spMkLst>
            <pc:docMk/>
            <pc:sldMk cId="1459852996" sldId="288"/>
            <ac:spMk id="154" creationId="{BCB946EE-9DC3-64B1-AC91-217D81AFD2D1}"/>
          </ac:spMkLst>
        </pc:spChg>
        <pc:spChg chg="mod topLvl">
          <ac:chgData name="영우 손" userId="7f8d08d12355472b" providerId="LiveId" clId="{AD4A42F5-A12C-44A4-BD36-8AF30C768FB5}" dt="2024-03-23T00:40:43.486" v="2480" actId="164"/>
          <ac:spMkLst>
            <pc:docMk/>
            <pc:sldMk cId="1459852996" sldId="288"/>
            <ac:spMk id="155" creationId="{7A2C6D38-73F8-8510-EEE8-92194DDA81A9}"/>
          </ac:spMkLst>
        </pc:spChg>
        <pc:spChg chg="mod topLvl">
          <ac:chgData name="영우 손" userId="7f8d08d12355472b" providerId="LiveId" clId="{AD4A42F5-A12C-44A4-BD36-8AF30C768FB5}" dt="2024-03-23T00:40:43.414" v="2478" actId="165"/>
          <ac:spMkLst>
            <pc:docMk/>
            <pc:sldMk cId="1459852996" sldId="288"/>
            <ac:spMk id="156" creationId="{091FFAFC-BC45-F441-9F3E-4A71856A260B}"/>
          </ac:spMkLst>
        </pc:spChg>
        <pc:spChg chg="mod topLvl">
          <ac:chgData name="영우 손" userId="7f8d08d12355472b" providerId="LiveId" clId="{AD4A42F5-A12C-44A4-BD36-8AF30C768FB5}" dt="2024-03-23T00:40:43.414" v="2478" actId="165"/>
          <ac:spMkLst>
            <pc:docMk/>
            <pc:sldMk cId="1459852996" sldId="288"/>
            <ac:spMk id="157" creationId="{FC448BD5-DA44-376A-9FB2-AB6322117996}"/>
          </ac:spMkLst>
        </pc:spChg>
        <pc:spChg chg="add mod">
          <ac:chgData name="영우 손" userId="7f8d08d12355472b" providerId="LiveId" clId="{AD4A42F5-A12C-44A4-BD36-8AF30C768FB5}" dt="2024-03-23T00:36:15.356" v="2411" actId="164"/>
          <ac:spMkLst>
            <pc:docMk/>
            <pc:sldMk cId="1459852996" sldId="288"/>
            <ac:spMk id="159" creationId="{9C26B917-4905-AC6F-A23C-CDDD5DC50108}"/>
          </ac:spMkLst>
        </pc:spChg>
        <pc:spChg chg="del mod topLvl">
          <ac:chgData name="영우 손" userId="7f8d08d12355472b" providerId="LiveId" clId="{AD4A42F5-A12C-44A4-BD36-8AF30C768FB5}" dt="2024-03-07T14:46:48.561" v="1366" actId="478"/>
          <ac:spMkLst>
            <pc:docMk/>
            <pc:sldMk cId="1459852996" sldId="288"/>
            <ac:spMk id="160" creationId="{32DCBA81-C77E-F686-4632-A574FD3E7CBD}"/>
          </ac:spMkLst>
        </pc:spChg>
        <pc:spChg chg="mod topLvl">
          <ac:chgData name="영우 손" userId="7f8d08d12355472b" providerId="LiveId" clId="{AD4A42F5-A12C-44A4-BD36-8AF30C768FB5}" dt="2024-03-23T00:40:43.414" v="2478" actId="165"/>
          <ac:spMkLst>
            <pc:docMk/>
            <pc:sldMk cId="1459852996" sldId="288"/>
            <ac:spMk id="161" creationId="{0FBFB044-19BA-82C5-5E97-E4DF55E07FCD}"/>
          </ac:spMkLst>
        </pc:spChg>
        <pc:spChg chg="del mod topLvl">
          <ac:chgData name="영우 손" userId="7f8d08d12355472b" providerId="LiveId" clId="{AD4A42F5-A12C-44A4-BD36-8AF30C768FB5}" dt="2024-03-07T14:46:53.460" v="1368" actId="478"/>
          <ac:spMkLst>
            <pc:docMk/>
            <pc:sldMk cId="1459852996" sldId="288"/>
            <ac:spMk id="162" creationId="{A04E6F10-BB2A-A5C5-F534-F9EA9C60A443}"/>
          </ac:spMkLst>
        </pc:spChg>
        <pc:spChg chg="del mod topLvl">
          <ac:chgData name="영우 손" userId="7f8d08d12355472b" providerId="LiveId" clId="{AD4A42F5-A12C-44A4-BD36-8AF30C768FB5}" dt="2024-03-07T14:46:51.369" v="1367" actId="478"/>
          <ac:spMkLst>
            <pc:docMk/>
            <pc:sldMk cId="1459852996" sldId="288"/>
            <ac:spMk id="163" creationId="{B4D1B1BD-E9EF-18B7-E30C-1F8A1E01F0B7}"/>
          </ac:spMkLst>
        </pc:spChg>
        <pc:spChg chg="mod">
          <ac:chgData name="영우 손" userId="7f8d08d12355472b" providerId="LiveId" clId="{AD4A42F5-A12C-44A4-BD36-8AF30C768FB5}" dt="2024-03-23T00:39:49.517" v="2436"/>
          <ac:spMkLst>
            <pc:docMk/>
            <pc:sldMk cId="1459852996" sldId="288"/>
            <ac:spMk id="167" creationId="{F9E34E96-01E8-6C60-863F-611AEFAD7D2C}"/>
          </ac:spMkLst>
        </pc:spChg>
        <pc:spChg chg="mod topLvl">
          <ac:chgData name="영우 손" userId="7f8d08d12355472b" providerId="LiveId" clId="{AD4A42F5-A12C-44A4-BD36-8AF30C768FB5}" dt="2024-03-23T00:40:43.538" v="2482" actId="164"/>
          <ac:spMkLst>
            <pc:docMk/>
            <pc:sldMk cId="1459852996" sldId="288"/>
            <ac:spMk id="169" creationId="{C614548B-A990-6F86-57A9-2329F988968D}"/>
          </ac:spMkLst>
        </pc:spChg>
        <pc:spChg chg="mod topLvl">
          <ac:chgData name="영우 손" userId="7f8d08d12355472b" providerId="LiveId" clId="{AD4A42F5-A12C-44A4-BD36-8AF30C768FB5}" dt="2024-03-23T00:40:43.511" v="2481" actId="165"/>
          <ac:spMkLst>
            <pc:docMk/>
            <pc:sldMk cId="1459852996" sldId="288"/>
            <ac:spMk id="170" creationId="{58E39D01-129D-7AE7-0150-8ACBA487190A}"/>
          </ac:spMkLst>
        </pc:spChg>
        <pc:spChg chg="add del mod topLvl">
          <ac:chgData name="영우 손" userId="7f8d08d12355472b" providerId="LiveId" clId="{AD4A42F5-A12C-44A4-BD36-8AF30C768FB5}" dt="2024-03-23T00:40:43.511" v="2481" actId="165"/>
          <ac:spMkLst>
            <pc:docMk/>
            <pc:sldMk cId="1459852996" sldId="288"/>
            <ac:spMk id="171" creationId="{4265D85A-BC04-2E7D-C9B8-6567C227E228}"/>
          </ac:spMkLst>
        </pc:spChg>
        <pc:spChg chg="mod">
          <ac:chgData name="영우 손" userId="7f8d08d12355472b" providerId="LiveId" clId="{AD4A42F5-A12C-44A4-BD36-8AF30C768FB5}" dt="2024-03-23T00:39:49.517" v="2436"/>
          <ac:spMkLst>
            <pc:docMk/>
            <pc:sldMk cId="1459852996" sldId="288"/>
            <ac:spMk id="172" creationId="{A9D008EE-8F22-1BDD-A26E-2521A63B79B8}"/>
          </ac:spMkLst>
        </pc:spChg>
        <pc:spChg chg="mod">
          <ac:chgData name="영우 손" userId="7f8d08d12355472b" providerId="LiveId" clId="{AD4A42F5-A12C-44A4-BD36-8AF30C768FB5}" dt="2024-03-23T00:39:49.517" v="2436"/>
          <ac:spMkLst>
            <pc:docMk/>
            <pc:sldMk cId="1459852996" sldId="288"/>
            <ac:spMk id="173" creationId="{BEDDBF2C-AA3B-E360-9BC6-E233F9C833FC}"/>
          </ac:spMkLst>
        </pc:spChg>
        <pc:spChg chg="del mod topLvl">
          <ac:chgData name="영우 손" userId="7f8d08d12355472b" providerId="LiveId" clId="{AD4A42F5-A12C-44A4-BD36-8AF30C768FB5}" dt="2024-03-07T14:47:04.137" v="1374" actId="478"/>
          <ac:spMkLst>
            <pc:docMk/>
            <pc:sldMk cId="1459852996" sldId="288"/>
            <ac:spMk id="174" creationId="{2443114C-44C0-BA85-6DDB-AB43DBED2715}"/>
          </ac:spMkLst>
        </pc:spChg>
        <pc:spChg chg="mod">
          <ac:chgData name="영우 손" userId="7f8d08d12355472b" providerId="LiveId" clId="{AD4A42F5-A12C-44A4-BD36-8AF30C768FB5}" dt="2024-03-23T00:39:49.517" v="2436"/>
          <ac:spMkLst>
            <pc:docMk/>
            <pc:sldMk cId="1459852996" sldId="288"/>
            <ac:spMk id="174" creationId="{7F0150AD-C755-B438-B6D0-AA80F197D46E}"/>
          </ac:spMkLst>
        </pc:spChg>
        <pc:spChg chg="mod">
          <ac:chgData name="영우 손" userId="7f8d08d12355472b" providerId="LiveId" clId="{AD4A42F5-A12C-44A4-BD36-8AF30C768FB5}" dt="2024-03-23T00:39:49.517" v="2436"/>
          <ac:spMkLst>
            <pc:docMk/>
            <pc:sldMk cId="1459852996" sldId="288"/>
            <ac:spMk id="175" creationId="{A051326D-307E-5DDA-06AD-8BAC308A1489}"/>
          </ac:spMkLst>
        </pc:spChg>
        <pc:spChg chg="del mod topLvl">
          <ac:chgData name="영우 손" userId="7f8d08d12355472b" providerId="LiveId" clId="{AD4A42F5-A12C-44A4-BD36-8AF30C768FB5}" dt="2024-03-07T14:47:08.282" v="1378" actId="478"/>
          <ac:spMkLst>
            <pc:docMk/>
            <pc:sldMk cId="1459852996" sldId="288"/>
            <ac:spMk id="175" creationId="{CC46BB74-EE7D-697D-9F32-F11B96A18EF1}"/>
          </ac:spMkLst>
        </pc:spChg>
        <pc:spChg chg="mod topLvl">
          <ac:chgData name="영우 손" userId="7f8d08d12355472b" providerId="LiveId" clId="{AD4A42F5-A12C-44A4-BD36-8AF30C768FB5}" dt="2024-03-23T00:40:43.511" v="2481" actId="165"/>
          <ac:spMkLst>
            <pc:docMk/>
            <pc:sldMk cId="1459852996" sldId="288"/>
            <ac:spMk id="176" creationId="{D378CA9D-3B9E-92B6-061F-8FA17F4C7490}"/>
          </ac:spMkLst>
        </pc:spChg>
        <pc:spChg chg="del mod topLvl">
          <ac:chgData name="영우 손" userId="7f8d08d12355472b" providerId="LiveId" clId="{AD4A42F5-A12C-44A4-BD36-8AF30C768FB5}" dt="2024-03-07T14:46:59.493" v="1371" actId="478"/>
          <ac:spMkLst>
            <pc:docMk/>
            <pc:sldMk cId="1459852996" sldId="288"/>
            <ac:spMk id="177" creationId="{C644E114-09E8-2CC1-CEC9-0552DDBCC37A}"/>
          </ac:spMkLst>
        </pc:spChg>
        <pc:spChg chg="mod">
          <ac:chgData name="영우 손" userId="7f8d08d12355472b" providerId="LiveId" clId="{AD4A42F5-A12C-44A4-BD36-8AF30C768FB5}" dt="2024-03-23T00:39:49.517" v="2436"/>
          <ac:spMkLst>
            <pc:docMk/>
            <pc:sldMk cId="1459852996" sldId="288"/>
            <ac:spMk id="177" creationId="{D2AC998B-9315-DF87-5F18-7B99369C2C28}"/>
          </ac:spMkLst>
        </pc:spChg>
        <pc:spChg chg="mod topLvl">
          <ac:chgData name="영우 손" userId="7f8d08d12355472b" providerId="LiveId" clId="{AD4A42F5-A12C-44A4-BD36-8AF30C768FB5}" dt="2024-03-23T00:40:43.572" v="2483" actId="164"/>
          <ac:spMkLst>
            <pc:docMk/>
            <pc:sldMk cId="1459852996" sldId="288"/>
            <ac:spMk id="178" creationId="{3D1CEEC0-ACA4-7F5F-8206-81E7A065676B}"/>
          </ac:spMkLst>
        </pc:spChg>
        <pc:spChg chg="mod topLvl">
          <ac:chgData name="영우 손" userId="7f8d08d12355472b" providerId="LiveId" clId="{AD4A42F5-A12C-44A4-BD36-8AF30C768FB5}" dt="2024-03-23T00:40:43.511" v="2481" actId="165"/>
          <ac:spMkLst>
            <pc:docMk/>
            <pc:sldMk cId="1459852996" sldId="288"/>
            <ac:spMk id="179" creationId="{667CD5BD-9D08-C7D7-DF76-4A5CC66DE683}"/>
          </ac:spMkLst>
        </pc:spChg>
        <pc:spChg chg="mod">
          <ac:chgData name="영우 손" userId="7f8d08d12355472b" providerId="LiveId" clId="{AD4A42F5-A12C-44A4-BD36-8AF30C768FB5}" dt="2024-03-23T00:39:49.517" v="2436"/>
          <ac:spMkLst>
            <pc:docMk/>
            <pc:sldMk cId="1459852996" sldId="288"/>
            <ac:spMk id="180" creationId="{6C4F3106-15E0-3D76-B78F-E69A8497D1FB}"/>
          </ac:spMkLst>
        </pc:spChg>
        <pc:spChg chg="mod">
          <ac:chgData name="영우 손" userId="7f8d08d12355472b" providerId="LiveId" clId="{AD4A42F5-A12C-44A4-BD36-8AF30C768FB5}" dt="2024-03-23T00:39:49.517" v="2436"/>
          <ac:spMkLst>
            <pc:docMk/>
            <pc:sldMk cId="1459852996" sldId="288"/>
            <ac:spMk id="181" creationId="{CBE9DF2E-1D80-B724-6ADD-4E368BF2ECEB}"/>
          </ac:spMkLst>
        </pc:spChg>
        <pc:spChg chg="mod">
          <ac:chgData name="영우 손" userId="7f8d08d12355472b" providerId="LiveId" clId="{AD4A42F5-A12C-44A4-BD36-8AF30C768FB5}" dt="2024-03-23T00:39:49.517" v="2436"/>
          <ac:spMkLst>
            <pc:docMk/>
            <pc:sldMk cId="1459852996" sldId="288"/>
            <ac:spMk id="182" creationId="{9568285C-2D6A-6A27-A7FB-3066C607BC7D}"/>
          </ac:spMkLst>
        </pc:spChg>
        <pc:spChg chg="mod">
          <ac:chgData name="영우 손" userId="7f8d08d12355472b" providerId="LiveId" clId="{AD4A42F5-A12C-44A4-BD36-8AF30C768FB5}" dt="2024-03-23T00:39:49.517" v="2436"/>
          <ac:spMkLst>
            <pc:docMk/>
            <pc:sldMk cId="1459852996" sldId="288"/>
            <ac:spMk id="183" creationId="{F86B4AC2-2C75-4490-DA2F-1FCB5CC5D0AA}"/>
          </ac:spMkLst>
        </pc:spChg>
        <pc:spChg chg="mod">
          <ac:chgData name="영우 손" userId="7f8d08d12355472b" providerId="LiveId" clId="{AD4A42F5-A12C-44A4-BD36-8AF30C768FB5}" dt="2024-03-23T00:39:49.517" v="2436"/>
          <ac:spMkLst>
            <pc:docMk/>
            <pc:sldMk cId="1459852996" sldId="288"/>
            <ac:spMk id="184" creationId="{4E6BC4B3-C736-C8CF-973F-402D1AEC9D42}"/>
          </ac:spMkLst>
        </pc:spChg>
        <pc:spChg chg="mod topLvl">
          <ac:chgData name="영우 손" userId="7f8d08d12355472b" providerId="LiveId" clId="{AD4A42F5-A12C-44A4-BD36-8AF30C768FB5}" dt="2024-03-23T00:40:43.511" v="2481" actId="165"/>
          <ac:spMkLst>
            <pc:docMk/>
            <pc:sldMk cId="1459852996" sldId="288"/>
            <ac:spMk id="186" creationId="{FB250A68-0F4B-72B7-5FA8-59376EBE5824}"/>
          </ac:spMkLst>
        </pc:spChg>
        <pc:spChg chg="mod">
          <ac:chgData name="영우 손" userId="7f8d08d12355472b" providerId="LiveId" clId="{AD4A42F5-A12C-44A4-BD36-8AF30C768FB5}" dt="2024-03-23T00:39:49.517" v="2436"/>
          <ac:spMkLst>
            <pc:docMk/>
            <pc:sldMk cId="1459852996" sldId="288"/>
            <ac:spMk id="187" creationId="{B91C400A-0FB4-1129-9BFE-989247FE74CB}"/>
          </ac:spMkLst>
        </pc:spChg>
        <pc:spChg chg="mod">
          <ac:chgData name="영우 손" userId="7f8d08d12355472b" providerId="LiveId" clId="{AD4A42F5-A12C-44A4-BD36-8AF30C768FB5}" dt="2024-03-23T00:39:49.517" v="2436"/>
          <ac:spMkLst>
            <pc:docMk/>
            <pc:sldMk cId="1459852996" sldId="288"/>
            <ac:spMk id="188" creationId="{D52ED77F-1ED0-ECC1-41E8-D8DD0AC3EF4B}"/>
          </ac:spMkLst>
        </pc:spChg>
        <pc:spChg chg="mod">
          <ac:chgData name="영우 손" userId="7f8d08d12355472b" providerId="LiveId" clId="{AD4A42F5-A12C-44A4-BD36-8AF30C768FB5}" dt="2024-03-23T00:39:49.517" v="2436"/>
          <ac:spMkLst>
            <pc:docMk/>
            <pc:sldMk cId="1459852996" sldId="288"/>
            <ac:spMk id="189" creationId="{E35B2B61-D859-799C-240D-B7C416618822}"/>
          </ac:spMkLst>
        </pc:spChg>
        <pc:spChg chg="mod">
          <ac:chgData name="영우 손" userId="7f8d08d12355472b" providerId="LiveId" clId="{AD4A42F5-A12C-44A4-BD36-8AF30C768FB5}" dt="2024-03-23T00:39:49.517" v="2436"/>
          <ac:spMkLst>
            <pc:docMk/>
            <pc:sldMk cId="1459852996" sldId="288"/>
            <ac:spMk id="190" creationId="{F1DBF013-BC7E-33D2-9710-BFB49FCF7754}"/>
          </ac:spMkLst>
        </pc:spChg>
        <pc:spChg chg="mod">
          <ac:chgData name="영우 손" userId="7f8d08d12355472b" providerId="LiveId" clId="{AD4A42F5-A12C-44A4-BD36-8AF30C768FB5}" dt="2024-03-23T00:39:49.517" v="2436"/>
          <ac:spMkLst>
            <pc:docMk/>
            <pc:sldMk cId="1459852996" sldId="288"/>
            <ac:spMk id="191" creationId="{4A46A0ED-83DF-8DDB-31E9-E2B399FFED94}"/>
          </ac:spMkLst>
        </pc:spChg>
        <pc:spChg chg="mod">
          <ac:chgData name="영우 손" userId="7f8d08d12355472b" providerId="LiveId" clId="{AD4A42F5-A12C-44A4-BD36-8AF30C768FB5}" dt="2024-03-23T00:39:49.517" v="2436"/>
          <ac:spMkLst>
            <pc:docMk/>
            <pc:sldMk cId="1459852996" sldId="288"/>
            <ac:spMk id="192" creationId="{1368D806-63A2-8AE7-D5B1-BC4D61927BE7}"/>
          </ac:spMkLst>
        </pc:spChg>
        <pc:spChg chg="mod">
          <ac:chgData name="영우 손" userId="7f8d08d12355472b" providerId="LiveId" clId="{AD4A42F5-A12C-44A4-BD36-8AF30C768FB5}" dt="2024-03-23T00:39:49.517" v="2436"/>
          <ac:spMkLst>
            <pc:docMk/>
            <pc:sldMk cId="1459852996" sldId="288"/>
            <ac:spMk id="193" creationId="{59B55ECE-F96A-78FF-4A4C-ED85B670A100}"/>
          </ac:spMkLst>
        </pc:spChg>
        <pc:spChg chg="mod">
          <ac:chgData name="영우 손" userId="7f8d08d12355472b" providerId="LiveId" clId="{AD4A42F5-A12C-44A4-BD36-8AF30C768FB5}" dt="2024-03-23T00:39:49.517" v="2436"/>
          <ac:spMkLst>
            <pc:docMk/>
            <pc:sldMk cId="1459852996" sldId="288"/>
            <ac:spMk id="195" creationId="{ABD2F02A-CF2A-7E4A-A323-200F1865AEAD}"/>
          </ac:spMkLst>
        </pc:spChg>
        <pc:spChg chg="mod">
          <ac:chgData name="영우 손" userId="7f8d08d12355472b" providerId="LiveId" clId="{AD4A42F5-A12C-44A4-BD36-8AF30C768FB5}" dt="2024-03-23T00:39:49.517" v="2436"/>
          <ac:spMkLst>
            <pc:docMk/>
            <pc:sldMk cId="1459852996" sldId="288"/>
            <ac:spMk id="196" creationId="{A5AA01A6-3108-07D5-A7BB-856C0E4535AE}"/>
          </ac:spMkLst>
        </pc:spChg>
        <pc:spChg chg="del mod topLvl">
          <ac:chgData name="영우 손" userId="7f8d08d12355472b" providerId="LiveId" clId="{AD4A42F5-A12C-44A4-BD36-8AF30C768FB5}" dt="2024-03-07T14:47:02.622" v="1373" actId="478"/>
          <ac:spMkLst>
            <pc:docMk/>
            <pc:sldMk cId="1459852996" sldId="288"/>
            <ac:spMk id="196" creationId="{ED9F102B-A241-C1BC-135E-7F67477DA238}"/>
          </ac:spMkLst>
        </pc:spChg>
        <pc:spChg chg="mod">
          <ac:chgData name="영우 손" userId="7f8d08d12355472b" providerId="LiveId" clId="{AD4A42F5-A12C-44A4-BD36-8AF30C768FB5}" dt="2024-03-23T00:39:49.517" v="2436"/>
          <ac:spMkLst>
            <pc:docMk/>
            <pc:sldMk cId="1459852996" sldId="288"/>
            <ac:spMk id="197" creationId="{64C69C33-2A70-A7A9-F042-0FD39DC05AAE}"/>
          </ac:spMkLst>
        </pc:spChg>
        <pc:spChg chg="del mod topLvl">
          <ac:chgData name="영우 손" userId="7f8d08d12355472b" providerId="LiveId" clId="{AD4A42F5-A12C-44A4-BD36-8AF30C768FB5}" dt="2024-03-07T14:47:05.176" v="1375" actId="478"/>
          <ac:spMkLst>
            <pc:docMk/>
            <pc:sldMk cId="1459852996" sldId="288"/>
            <ac:spMk id="197" creationId="{796EE016-1D1D-FBF1-0210-753A72003502}"/>
          </ac:spMkLst>
        </pc:spChg>
        <pc:spChg chg="mod">
          <ac:chgData name="영우 손" userId="7f8d08d12355472b" providerId="LiveId" clId="{AD4A42F5-A12C-44A4-BD36-8AF30C768FB5}" dt="2024-03-23T00:39:49.517" v="2436"/>
          <ac:spMkLst>
            <pc:docMk/>
            <pc:sldMk cId="1459852996" sldId="288"/>
            <ac:spMk id="198" creationId="{0C80B71E-317E-D135-08CC-FCE32B95213F}"/>
          </ac:spMkLst>
        </pc:spChg>
        <pc:spChg chg="del mod topLvl">
          <ac:chgData name="영우 손" userId="7f8d08d12355472b" providerId="LiveId" clId="{AD4A42F5-A12C-44A4-BD36-8AF30C768FB5}" dt="2024-03-07T14:47:01.725" v="1372" actId="478"/>
          <ac:spMkLst>
            <pc:docMk/>
            <pc:sldMk cId="1459852996" sldId="288"/>
            <ac:spMk id="199" creationId="{4B14D7BC-B22A-9B43-15F6-E0BBAC31687D}"/>
          </ac:spMkLst>
        </pc:spChg>
        <pc:spChg chg="mod topLvl">
          <ac:chgData name="영우 손" userId="7f8d08d12355472b" providerId="LiveId" clId="{AD4A42F5-A12C-44A4-BD36-8AF30C768FB5}" dt="2024-03-23T00:40:43.511" v="2481" actId="165"/>
          <ac:spMkLst>
            <pc:docMk/>
            <pc:sldMk cId="1459852996" sldId="288"/>
            <ac:spMk id="200" creationId="{15998B79-3AB4-94E3-0F50-DE95A5B25457}"/>
          </ac:spMkLst>
        </pc:spChg>
        <pc:spChg chg="mod">
          <ac:chgData name="영우 손" userId="7f8d08d12355472b" providerId="LiveId" clId="{AD4A42F5-A12C-44A4-BD36-8AF30C768FB5}" dt="2024-03-23T00:39:49.517" v="2436"/>
          <ac:spMkLst>
            <pc:docMk/>
            <pc:sldMk cId="1459852996" sldId="288"/>
            <ac:spMk id="201" creationId="{1184D371-F57F-DD45-2672-CD99DA9E1032}"/>
          </ac:spMkLst>
        </pc:spChg>
        <pc:spChg chg="mod">
          <ac:chgData name="영우 손" userId="7f8d08d12355472b" providerId="LiveId" clId="{AD4A42F5-A12C-44A4-BD36-8AF30C768FB5}" dt="2024-03-23T00:39:49.517" v="2436"/>
          <ac:spMkLst>
            <pc:docMk/>
            <pc:sldMk cId="1459852996" sldId="288"/>
            <ac:spMk id="202" creationId="{1DA2AFDC-B5EA-76F5-B76E-5E630D5E4F76}"/>
          </ac:spMkLst>
        </pc:spChg>
        <pc:spChg chg="mod">
          <ac:chgData name="영우 손" userId="7f8d08d12355472b" providerId="LiveId" clId="{AD4A42F5-A12C-44A4-BD36-8AF30C768FB5}" dt="2024-03-23T00:39:49.517" v="2436"/>
          <ac:spMkLst>
            <pc:docMk/>
            <pc:sldMk cId="1459852996" sldId="288"/>
            <ac:spMk id="203" creationId="{783A7E24-3426-EC19-2EE8-AA5E7F72C2D6}"/>
          </ac:spMkLst>
        </pc:spChg>
        <pc:spChg chg="mod">
          <ac:chgData name="영우 손" userId="7f8d08d12355472b" providerId="LiveId" clId="{AD4A42F5-A12C-44A4-BD36-8AF30C768FB5}" dt="2024-03-23T00:39:49.517" v="2436"/>
          <ac:spMkLst>
            <pc:docMk/>
            <pc:sldMk cId="1459852996" sldId="288"/>
            <ac:spMk id="204" creationId="{C8440E4D-9168-ABC5-08F7-F5482E28CDE8}"/>
          </ac:spMkLst>
        </pc:spChg>
        <pc:spChg chg="mod">
          <ac:chgData name="영우 손" userId="7f8d08d12355472b" providerId="LiveId" clId="{AD4A42F5-A12C-44A4-BD36-8AF30C768FB5}" dt="2024-03-23T00:39:49.517" v="2436"/>
          <ac:spMkLst>
            <pc:docMk/>
            <pc:sldMk cId="1459852996" sldId="288"/>
            <ac:spMk id="207" creationId="{78F48545-8634-7566-52B1-C1BE5DA44550}"/>
          </ac:spMkLst>
        </pc:spChg>
        <pc:spChg chg="mod topLvl">
          <ac:chgData name="영우 손" userId="7f8d08d12355472b" providerId="LiveId" clId="{AD4A42F5-A12C-44A4-BD36-8AF30C768FB5}" dt="2024-03-23T00:40:43.414" v="2478" actId="165"/>
          <ac:spMkLst>
            <pc:docMk/>
            <pc:sldMk cId="1459852996" sldId="288"/>
            <ac:spMk id="208" creationId="{ED684C08-CC91-3D1E-EC76-19744D236ED0}"/>
          </ac:spMkLst>
        </pc:spChg>
        <pc:spChg chg="mod topLvl">
          <ac:chgData name="영우 손" userId="7f8d08d12355472b" providerId="LiveId" clId="{AD4A42F5-A12C-44A4-BD36-8AF30C768FB5}" dt="2024-03-23T00:40:43.414" v="2478" actId="165"/>
          <ac:spMkLst>
            <pc:docMk/>
            <pc:sldMk cId="1459852996" sldId="288"/>
            <ac:spMk id="209" creationId="{44722870-0BD0-AB87-1F55-91E165BC115E}"/>
          </ac:spMkLst>
        </pc:spChg>
        <pc:spChg chg="mod topLvl">
          <ac:chgData name="영우 손" userId="7f8d08d12355472b" providerId="LiveId" clId="{AD4A42F5-A12C-44A4-BD36-8AF30C768FB5}" dt="2024-03-23T00:40:43.511" v="2481" actId="165"/>
          <ac:spMkLst>
            <pc:docMk/>
            <pc:sldMk cId="1459852996" sldId="288"/>
            <ac:spMk id="210" creationId="{FF0881D6-D310-A634-D27A-718B4CBBEF4E}"/>
          </ac:spMkLst>
        </pc:spChg>
        <pc:spChg chg="mod topLvl">
          <ac:chgData name="영우 손" userId="7f8d08d12355472b" providerId="LiveId" clId="{AD4A42F5-A12C-44A4-BD36-8AF30C768FB5}" dt="2024-03-23T00:40:43.511" v="2481" actId="165"/>
          <ac:spMkLst>
            <pc:docMk/>
            <pc:sldMk cId="1459852996" sldId="288"/>
            <ac:spMk id="211" creationId="{2C140C41-3AC7-B279-FB71-A2C5D0C4994D}"/>
          </ac:spMkLst>
        </pc:spChg>
        <pc:spChg chg="mod topLvl">
          <ac:chgData name="영우 손" userId="7f8d08d12355472b" providerId="LiveId" clId="{AD4A42F5-A12C-44A4-BD36-8AF30C768FB5}" dt="2024-03-23T00:40:43.414" v="2478" actId="165"/>
          <ac:spMkLst>
            <pc:docMk/>
            <pc:sldMk cId="1459852996" sldId="288"/>
            <ac:spMk id="212" creationId="{DE5B8FE6-4B70-14D9-4B5B-6A94EC8AED5F}"/>
          </ac:spMkLst>
        </pc:spChg>
        <pc:spChg chg="mod topLvl">
          <ac:chgData name="영우 손" userId="7f8d08d12355472b" providerId="LiveId" clId="{AD4A42F5-A12C-44A4-BD36-8AF30C768FB5}" dt="2024-03-23T00:40:43.511" v="2481" actId="165"/>
          <ac:spMkLst>
            <pc:docMk/>
            <pc:sldMk cId="1459852996" sldId="288"/>
            <ac:spMk id="213" creationId="{801FA011-BC79-415C-CA22-D1A37D977EC2}"/>
          </ac:spMkLst>
        </pc:spChg>
        <pc:spChg chg="mod">
          <ac:chgData name="영우 손" userId="7f8d08d12355472b" providerId="LiveId" clId="{AD4A42F5-A12C-44A4-BD36-8AF30C768FB5}" dt="2024-03-23T00:39:49.517" v="2436"/>
          <ac:spMkLst>
            <pc:docMk/>
            <pc:sldMk cId="1459852996" sldId="288"/>
            <ac:spMk id="214" creationId="{04619983-88DD-7629-7444-693C9C2D4E04}"/>
          </ac:spMkLst>
        </pc:spChg>
        <pc:spChg chg="mod">
          <ac:chgData name="영우 손" userId="7f8d08d12355472b" providerId="LiveId" clId="{AD4A42F5-A12C-44A4-BD36-8AF30C768FB5}" dt="2024-03-23T00:39:49.517" v="2436"/>
          <ac:spMkLst>
            <pc:docMk/>
            <pc:sldMk cId="1459852996" sldId="288"/>
            <ac:spMk id="215" creationId="{AC038B36-F8CD-1D99-582D-4BAB38645C16}"/>
          </ac:spMkLst>
        </pc:spChg>
        <pc:spChg chg="mod">
          <ac:chgData name="영우 손" userId="7f8d08d12355472b" providerId="LiveId" clId="{AD4A42F5-A12C-44A4-BD36-8AF30C768FB5}" dt="2024-03-23T00:39:49.517" v="2436"/>
          <ac:spMkLst>
            <pc:docMk/>
            <pc:sldMk cId="1459852996" sldId="288"/>
            <ac:spMk id="216" creationId="{CF69545D-7026-AAA1-8B02-6E25AAE7AEFE}"/>
          </ac:spMkLst>
        </pc:spChg>
        <pc:spChg chg="mod">
          <ac:chgData name="영우 손" userId="7f8d08d12355472b" providerId="LiveId" clId="{AD4A42F5-A12C-44A4-BD36-8AF30C768FB5}" dt="2024-03-23T00:39:49.517" v="2436"/>
          <ac:spMkLst>
            <pc:docMk/>
            <pc:sldMk cId="1459852996" sldId="288"/>
            <ac:spMk id="219" creationId="{934AD8D8-0C50-995E-1B8A-93E27B055A7D}"/>
          </ac:spMkLst>
        </pc:spChg>
        <pc:spChg chg="mod">
          <ac:chgData name="영우 손" userId="7f8d08d12355472b" providerId="LiveId" clId="{AD4A42F5-A12C-44A4-BD36-8AF30C768FB5}" dt="2024-03-23T00:39:49.517" v="2436"/>
          <ac:spMkLst>
            <pc:docMk/>
            <pc:sldMk cId="1459852996" sldId="288"/>
            <ac:spMk id="221" creationId="{298408A5-A1F2-099B-A2AA-3725332FAA5B}"/>
          </ac:spMkLst>
        </pc:spChg>
        <pc:spChg chg="mod">
          <ac:chgData name="영우 손" userId="7f8d08d12355472b" providerId="LiveId" clId="{AD4A42F5-A12C-44A4-BD36-8AF30C768FB5}" dt="2024-03-23T00:39:49.517" v="2436"/>
          <ac:spMkLst>
            <pc:docMk/>
            <pc:sldMk cId="1459852996" sldId="288"/>
            <ac:spMk id="222" creationId="{E6FAE98D-1442-9627-AAF3-9DC55480FC48}"/>
          </ac:spMkLst>
        </pc:spChg>
        <pc:spChg chg="mod">
          <ac:chgData name="영우 손" userId="7f8d08d12355472b" providerId="LiveId" clId="{AD4A42F5-A12C-44A4-BD36-8AF30C768FB5}" dt="2024-03-23T00:39:49.517" v="2436"/>
          <ac:spMkLst>
            <pc:docMk/>
            <pc:sldMk cId="1459852996" sldId="288"/>
            <ac:spMk id="223" creationId="{32774707-EB8E-FC70-93CC-79DBDE3A10C2}"/>
          </ac:spMkLst>
        </pc:spChg>
        <pc:spChg chg="mod">
          <ac:chgData name="영우 손" userId="7f8d08d12355472b" providerId="LiveId" clId="{AD4A42F5-A12C-44A4-BD36-8AF30C768FB5}" dt="2024-03-23T00:39:49.517" v="2436"/>
          <ac:spMkLst>
            <pc:docMk/>
            <pc:sldMk cId="1459852996" sldId="288"/>
            <ac:spMk id="225" creationId="{07C10FA0-7B3E-B732-4A3C-108F704480E3}"/>
          </ac:spMkLst>
        </pc:spChg>
        <pc:spChg chg="mod">
          <ac:chgData name="영우 손" userId="7f8d08d12355472b" providerId="LiveId" clId="{AD4A42F5-A12C-44A4-BD36-8AF30C768FB5}" dt="2024-03-23T00:39:49.517" v="2436"/>
          <ac:spMkLst>
            <pc:docMk/>
            <pc:sldMk cId="1459852996" sldId="288"/>
            <ac:spMk id="229" creationId="{8768EDA1-F3E2-E3EB-9303-2718C0FC0166}"/>
          </ac:spMkLst>
        </pc:spChg>
        <pc:spChg chg="mod">
          <ac:chgData name="영우 손" userId="7f8d08d12355472b" providerId="LiveId" clId="{AD4A42F5-A12C-44A4-BD36-8AF30C768FB5}" dt="2024-03-23T00:39:49.517" v="2436"/>
          <ac:spMkLst>
            <pc:docMk/>
            <pc:sldMk cId="1459852996" sldId="288"/>
            <ac:spMk id="230" creationId="{0EEAD08A-4E3E-F5FB-89B6-394F5816953F}"/>
          </ac:spMkLst>
        </pc:spChg>
        <pc:spChg chg="mod">
          <ac:chgData name="영우 손" userId="7f8d08d12355472b" providerId="LiveId" clId="{AD4A42F5-A12C-44A4-BD36-8AF30C768FB5}" dt="2024-03-23T00:39:49.517" v="2436"/>
          <ac:spMkLst>
            <pc:docMk/>
            <pc:sldMk cId="1459852996" sldId="288"/>
            <ac:spMk id="231" creationId="{DF5EBBA9-A562-A495-1262-81B3306166BA}"/>
          </ac:spMkLst>
        </pc:spChg>
        <pc:spChg chg="mod">
          <ac:chgData name="영우 손" userId="7f8d08d12355472b" providerId="LiveId" clId="{AD4A42F5-A12C-44A4-BD36-8AF30C768FB5}" dt="2024-03-23T00:39:49.517" v="2436"/>
          <ac:spMkLst>
            <pc:docMk/>
            <pc:sldMk cId="1459852996" sldId="288"/>
            <ac:spMk id="234" creationId="{56ECE770-C391-61EE-FB18-DA7DC2D1E11A}"/>
          </ac:spMkLst>
        </pc:spChg>
        <pc:spChg chg="mod">
          <ac:chgData name="영우 손" userId="7f8d08d12355472b" providerId="LiveId" clId="{AD4A42F5-A12C-44A4-BD36-8AF30C768FB5}" dt="2024-03-23T00:39:49.517" v="2436"/>
          <ac:spMkLst>
            <pc:docMk/>
            <pc:sldMk cId="1459852996" sldId="288"/>
            <ac:spMk id="238" creationId="{6C9ABBA7-54DE-6689-E910-8477BE772243}"/>
          </ac:spMkLst>
        </pc:spChg>
        <pc:spChg chg="mod">
          <ac:chgData name="영우 손" userId="7f8d08d12355472b" providerId="LiveId" clId="{AD4A42F5-A12C-44A4-BD36-8AF30C768FB5}" dt="2024-03-23T00:39:49.517" v="2436"/>
          <ac:spMkLst>
            <pc:docMk/>
            <pc:sldMk cId="1459852996" sldId="288"/>
            <ac:spMk id="239" creationId="{6DE32683-59E9-3DFF-FDAF-AC4F2CEC0195}"/>
          </ac:spMkLst>
        </pc:spChg>
        <pc:spChg chg="mod">
          <ac:chgData name="영우 손" userId="7f8d08d12355472b" providerId="LiveId" clId="{AD4A42F5-A12C-44A4-BD36-8AF30C768FB5}" dt="2024-03-23T00:39:49.517" v="2436"/>
          <ac:spMkLst>
            <pc:docMk/>
            <pc:sldMk cId="1459852996" sldId="288"/>
            <ac:spMk id="241" creationId="{987ED537-5DBD-81D6-5E66-CE149F927B00}"/>
          </ac:spMkLst>
        </pc:spChg>
        <pc:spChg chg="mod">
          <ac:chgData name="영우 손" userId="7f8d08d12355472b" providerId="LiveId" clId="{AD4A42F5-A12C-44A4-BD36-8AF30C768FB5}" dt="2024-03-23T00:39:49.517" v="2436"/>
          <ac:spMkLst>
            <pc:docMk/>
            <pc:sldMk cId="1459852996" sldId="288"/>
            <ac:spMk id="244" creationId="{0851B020-946A-F1CE-C7CE-4DCC5D13221C}"/>
          </ac:spMkLst>
        </pc:spChg>
        <pc:spChg chg="mod">
          <ac:chgData name="영우 손" userId="7f8d08d12355472b" providerId="LiveId" clId="{AD4A42F5-A12C-44A4-BD36-8AF30C768FB5}" dt="2024-03-23T00:39:49.517" v="2436"/>
          <ac:spMkLst>
            <pc:docMk/>
            <pc:sldMk cId="1459852996" sldId="288"/>
            <ac:spMk id="245" creationId="{CF8A9119-3235-D61D-B28C-B23BF8978C0C}"/>
          </ac:spMkLst>
        </pc:spChg>
        <pc:spChg chg="mod">
          <ac:chgData name="영우 손" userId="7f8d08d12355472b" providerId="LiveId" clId="{AD4A42F5-A12C-44A4-BD36-8AF30C768FB5}" dt="2024-03-23T00:39:49.517" v="2436"/>
          <ac:spMkLst>
            <pc:docMk/>
            <pc:sldMk cId="1459852996" sldId="288"/>
            <ac:spMk id="247" creationId="{244D735F-BF91-3283-EDD7-768C3D091F17}"/>
          </ac:spMkLst>
        </pc:spChg>
        <pc:spChg chg="mod topLvl">
          <ac:chgData name="영우 손" userId="7f8d08d12355472b" providerId="LiveId" clId="{AD4A42F5-A12C-44A4-BD36-8AF30C768FB5}" dt="2024-03-23T00:40:43.809" v="2490" actId="165"/>
          <ac:spMkLst>
            <pc:docMk/>
            <pc:sldMk cId="1459852996" sldId="288"/>
            <ac:spMk id="249" creationId="{A4869D94-50C7-DA5B-0B6F-1C98DA61FF3A}"/>
          </ac:spMkLst>
        </pc:spChg>
        <pc:spChg chg="mod">
          <ac:chgData name="영우 손" userId="7f8d08d12355472b" providerId="LiveId" clId="{AD4A42F5-A12C-44A4-BD36-8AF30C768FB5}" dt="2024-03-23T00:39:49.517" v="2436"/>
          <ac:spMkLst>
            <pc:docMk/>
            <pc:sldMk cId="1459852996" sldId="288"/>
            <ac:spMk id="251" creationId="{74F50A02-1E77-2CF1-14B8-DBA699A71651}"/>
          </ac:spMkLst>
        </pc:spChg>
        <pc:spChg chg="mod">
          <ac:chgData name="영우 손" userId="7f8d08d12355472b" providerId="LiveId" clId="{AD4A42F5-A12C-44A4-BD36-8AF30C768FB5}" dt="2024-03-23T00:41:18.338" v="2503"/>
          <ac:spMkLst>
            <pc:docMk/>
            <pc:sldMk cId="1459852996" sldId="288"/>
            <ac:spMk id="253" creationId="{A8A3DFCD-B58A-D300-D6B7-BD12F4F7FC87}"/>
          </ac:spMkLst>
        </pc:spChg>
        <pc:spChg chg="mod">
          <ac:chgData name="영우 손" userId="7f8d08d12355472b" providerId="LiveId" clId="{AD4A42F5-A12C-44A4-BD36-8AF30C768FB5}" dt="2024-03-23T00:41:18.338" v="2503"/>
          <ac:spMkLst>
            <pc:docMk/>
            <pc:sldMk cId="1459852996" sldId="288"/>
            <ac:spMk id="254" creationId="{030E8165-6CE6-2BE3-8190-F58806503CE3}"/>
          </ac:spMkLst>
        </pc:spChg>
        <pc:spChg chg="del mod topLvl">
          <ac:chgData name="영우 손" userId="7f8d08d12355472b" providerId="LiveId" clId="{AD4A42F5-A12C-44A4-BD36-8AF30C768FB5}" dt="2024-03-19T12:45:51.635" v="1609" actId="478"/>
          <ac:spMkLst>
            <pc:docMk/>
            <pc:sldMk cId="1459852996" sldId="288"/>
            <ac:spMk id="254" creationId="{29620132-E332-59E2-211C-020A6103A3DE}"/>
          </ac:spMkLst>
        </pc:spChg>
        <pc:spChg chg="mod">
          <ac:chgData name="영우 손" userId="7f8d08d12355472b" providerId="LiveId" clId="{AD4A42F5-A12C-44A4-BD36-8AF30C768FB5}" dt="2024-03-23T00:41:18.338" v="2503"/>
          <ac:spMkLst>
            <pc:docMk/>
            <pc:sldMk cId="1459852996" sldId="288"/>
            <ac:spMk id="255" creationId="{9B847409-466F-C34F-07AA-06E1855FC11E}"/>
          </ac:spMkLst>
        </pc:spChg>
        <pc:spChg chg="mod">
          <ac:chgData name="영우 손" userId="7f8d08d12355472b" providerId="LiveId" clId="{AD4A42F5-A12C-44A4-BD36-8AF30C768FB5}" dt="2024-03-23T00:41:18.338" v="2503"/>
          <ac:spMkLst>
            <pc:docMk/>
            <pc:sldMk cId="1459852996" sldId="288"/>
            <ac:spMk id="256" creationId="{57C79AB4-E01B-2605-32FB-F93C6F15D935}"/>
          </ac:spMkLst>
        </pc:spChg>
        <pc:spChg chg="mod">
          <ac:chgData name="영우 손" userId="7f8d08d12355472b" providerId="LiveId" clId="{AD4A42F5-A12C-44A4-BD36-8AF30C768FB5}" dt="2024-03-23T00:41:18.338" v="2503"/>
          <ac:spMkLst>
            <pc:docMk/>
            <pc:sldMk cId="1459852996" sldId="288"/>
            <ac:spMk id="257" creationId="{C88C45F8-205D-F4D8-D9AE-DD99815B102E}"/>
          </ac:spMkLst>
        </pc:spChg>
        <pc:spChg chg="mod">
          <ac:chgData name="영우 손" userId="7f8d08d12355472b" providerId="LiveId" clId="{AD4A42F5-A12C-44A4-BD36-8AF30C768FB5}" dt="2024-03-23T00:41:18.338" v="2503"/>
          <ac:spMkLst>
            <pc:docMk/>
            <pc:sldMk cId="1459852996" sldId="288"/>
            <ac:spMk id="258" creationId="{7FEE4260-880D-5959-2C31-AD241ABE368F}"/>
          </ac:spMkLst>
        </pc:spChg>
        <pc:spChg chg="mod">
          <ac:chgData name="영우 손" userId="7f8d08d12355472b" providerId="LiveId" clId="{AD4A42F5-A12C-44A4-BD36-8AF30C768FB5}" dt="2024-03-23T00:41:18.338" v="2503"/>
          <ac:spMkLst>
            <pc:docMk/>
            <pc:sldMk cId="1459852996" sldId="288"/>
            <ac:spMk id="259" creationId="{261F353E-1F4D-FBB0-1037-F4FCD4D14E64}"/>
          </ac:spMkLst>
        </pc:spChg>
        <pc:spChg chg="mod">
          <ac:chgData name="영우 손" userId="7f8d08d12355472b" providerId="LiveId" clId="{AD4A42F5-A12C-44A4-BD36-8AF30C768FB5}" dt="2024-03-23T00:41:18.338" v="2503"/>
          <ac:spMkLst>
            <pc:docMk/>
            <pc:sldMk cId="1459852996" sldId="288"/>
            <ac:spMk id="260" creationId="{92D7FDBC-3C7A-69A0-EB3B-C9625194CA89}"/>
          </ac:spMkLst>
        </pc:spChg>
        <pc:spChg chg="mod">
          <ac:chgData name="영우 손" userId="7f8d08d12355472b" providerId="LiveId" clId="{AD4A42F5-A12C-44A4-BD36-8AF30C768FB5}" dt="2024-03-23T00:41:18.338" v="2503"/>
          <ac:spMkLst>
            <pc:docMk/>
            <pc:sldMk cId="1459852996" sldId="288"/>
            <ac:spMk id="261" creationId="{9A84DEC0-F84C-D364-AF47-D8E6D27A6EEC}"/>
          </ac:spMkLst>
        </pc:spChg>
        <pc:spChg chg="mod">
          <ac:chgData name="영우 손" userId="7f8d08d12355472b" providerId="LiveId" clId="{AD4A42F5-A12C-44A4-BD36-8AF30C768FB5}" dt="2024-03-23T00:41:18.338" v="2503"/>
          <ac:spMkLst>
            <pc:docMk/>
            <pc:sldMk cId="1459852996" sldId="288"/>
            <ac:spMk id="262" creationId="{ADE28599-6694-3A65-9B0E-7088F019B033}"/>
          </ac:spMkLst>
        </pc:spChg>
        <pc:spChg chg="mod topLvl">
          <ac:chgData name="영우 손" userId="7f8d08d12355472b" providerId="LiveId" clId="{AD4A42F5-A12C-44A4-BD36-8AF30C768FB5}" dt="2024-03-23T00:40:43.809" v="2490" actId="165"/>
          <ac:spMkLst>
            <pc:docMk/>
            <pc:sldMk cId="1459852996" sldId="288"/>
            <ac:spMk id="263" creationId="{7E1F6B01-C63F-0587-F0D1-1A01D08C8C88}"/>
          </ac:spMkLst>
        </pc:spChg>
        <pc:spChg chg="mod">
          <ac:chgData name="영우 손" userId="7f8d08d12355472b" providerId="LiveId" clId="{AD4A42F5-A12C-44A4-BD36-8AF30C768FB5}" dt="2024-03-23T00:41:18.338" v="2503"/>
          <ac:spMkLst>
            <pc:docMk/>
            <pc:sldMk cId="1459852996" sldId="288"/>
            <ac:spMk id="264" creationId="{C778E6E9-4445-A14B-E0B2-4CA0707CEC86}"/>
          </ac:spMkLst>
        </pc:spChg>
        <pc:spChg chg="mod">
          <ac:chgData name="영우 손" userId="7f8d08d12355472b" providerId="LiveId" clId="{AD4A42F5-A12C-44A4-BD36-8AF30C768FB5}" dt="2024-03-23T00:41:18.338" v="2503"/>
          <ac:spMkLst>
            <pc:docMk/>
            <pc:sldMk cId="1459852996" sldId="288"/>
            <ac:spMk id="266" creationId="{F2CC76CA-464B-89ED-0068-47F0F1978958}"/>
          </ac:spMkLst>
        </pc:spChg>
        <pc:spChg chg="mod">
          <ac:chgData name="영우 손" userId="7f8d08d12355472b" providerId="LiveId" clId="{AD4A42F5-A12C-44A4-BD36-8AF30C768FB5}" dt="2024-03-23T00:41:18.338" v="2503"/>
          <ac:spMkLst>
            <pc:docMk/>
            <pc:sldMk cId="1459852996" sldId="288"/>
            <ac:spMk id="267" creationId="{4776A0CB-6104-1612-1338-194586399C85}"/>
          </ac:spMkLst>
        </pc:spChg>
        <pc:spChg chg="mod topLvl">
          <ac:chgData name="영우 손" userId="7f8d08d12355472b" providerId="LiveId" clId="{AD4A42F5-A12C-44A4-BD36-8AF30C768FB5}" dt="2024-03-23T00:40:43.414" v="2478" actId="165"/>
          <ac:spMkLst>
            <pc:docMk/>
            <pc:sldMk cId="1459852996" sldId="288"/>
            <ac:spMk id="268" creationId="{28B839D0-AC41-277C-1D99-DFEA39C45B0C}"/>
          </ac:spMkLst>
        </pc:spChg>
        <pc:spChg chg="mod topLvl">
          <ac:chgData name="영우 손" userId="7f8d08d12355472b" providerId="LiveId" clId="{AD4A42F5-A12C-44A4-BD36-8AF30C768FB5}" dt="2024-03-23T00:40:43.414" v="2478" actId="165"/>
          <ac:spMkLst>
            <pc:docMk/>
            <pc:sldMk cId="1459852996" sldId="288"/>
            <ac:spMk id="269" creationId="{407FFC50-E5FF-EF75-7044-1C7177D0663D}"/>
          </ac:spMkLst>
        </pc:spChg>
        <pc:spChg chg="mod">
          <ac:chgData name="영우 손" userId="7f8d08d12355472b" providerId="LiveId" clId="{AD4A42F5-A12C-44A4-BD36-8AF30C768FB5}" dt="2024-03-23T00:41:18.338" v="2503"/>
          <ac:spMkLst>
            <pc:docMk/>
            <pc:sldMk cId="1459852996" sldId="288"/>
            <ac:spMk id="270" creationId="{29AEF8A7-FB83-3C09-5329-144845BC2901}"/>
          </ac:spMkLst>
        </pc:spChg>
        <pc:spChg chg="mod topLvl">
          <ac:chgData name="영우 손" userId="7f8d08d12355472b" providerId="LiveId" clId="{AD4A42F5-A12C-44A4-BD36-8AF30C768FB5}" dt="2024-03-23T00:40:43.538" v="2482" actId="164"/>
          <ac:spMkLst>
            <pc:docMk/>
            <pc:sldMk cId="1459852996" sldId="288"/>
            <ac:spMk id="271" creationId="{9E351326-2C10-13FC-13B4-3BAD0BD8A5EB}"/>
          </ac:spMkLst>
        </pc:spChg>
        <pc:spChg chg="del mod topLvl">
          <ac:chgData name="영우 손" userId="7f8d08d12355472b" providerId="LiveId" clId="{AD4A42F5-A12C-44A4-BD36-8AF30C768FB5}" dt="2024-03-19T12:46:13.978" v="1614" actId="478"/>
          <ac:spMkLst>
            <pc:docMk/>
            <pc:sldMk cId="1459852996" sldId="288"/>
            <ac:spMk id="272" creationId="{15C5E978-285F-2C8E-1591-6ABCCCDC33E6}"/>
          </ac:spMkLst>
        </pc:spChg>
        <pc:spChg chg="add del mod topLvl">
          <ac:chgData name="영우 손" userId="7f8d08d12355472b" providerId="LiveId" clId="{AD4A42F5-A12C-44A4-BD36-8AF30C768FB5}" dt="2024-03-23T00:40:43.675" v="2486" actId="478"/>
          <ac:spMkLst>
            <pc:docMk/>
            <pc:sldMk cId="1459852996" sldId="288"/>
            <ac:spMk id="273" creationId="{E13BD2A0-3B60-CD4F-EE49-D5F7F184522A}"/>
          </ac:spMkLst>
        </pc:spChg>
        <pc:spChg chg="mod topLvl">
          <ac:chgData name="영우 손" userId="7f8d08d12355472b" providerId="LiveId" clId="{AD4A42F5-A12C-44A4-BD36-8AF30C768FB5}" dt="2024-03-23T00:40:43.511" v="2481" actId="165"/>
          <ac:spMkLst>
            <pc:docMk/>
            <pc:sldMk cId="1459852996" sldId="288"/>
            <ac:spMk id="274" creationId="{68A8F3A4-C6F1-EF31-4A3F-53C7044CEB5E}"/>
          </ac:spMkLst>
        </pc:spChg>
        <pc:spChg chg="mod topLvl">
          <ac:chgData name="영우 손" userId="7f8d08d12355472b" providerId="LiveId" clId="{AD4A42F5-A12C-44A4-BD36-8AF30C768FB5}" dt="2024-03-23T00:40:43.511" v="2481" actId="165"/>
          <ac:spMkLst>
            <pc:docMk/>
            <pc:sldMk cId="1459852996" sldId="288"/>
            <ac:spMk id="275" creationId="{4617C88B-CCDE-AC46-D84C-F8FB3AB0832F}"/>
          </ac:spMkLst>
        </pc:spChg>
        <pc:spChg chg="mod">
          <ac:chgData name="영우 손" userId="7f8d08d12355472b" providerId="LiveId" clId="{AD4A42F5-A12C-44A4-BD36-8AF30C768FB5}" dt="2024-03-23T00:41:18.338" v="2503"/>
          <ac:spMkLst>
            <pc:docMk/>
            <pc:sldMk cId="1459852996" sldId="288"/>
            <ac:spMk id="277" creationId="{70651798-C493-E78C-C04E-DE817DF825AE}"/>
          </ac:spMkLst>
        </pc:spChg>
        <pc:spChg chg="mod">
          <ac:chgData name="영우 손" userId="7f8d08d12355472b" providerId="LiveId" clId="{AD4A42F5-A12C-44A4-BD36-8AF30C768FB5}" dt="2024-03-23T00:41:18.338" v="2503"/>
          <ac:spMkLst>
            <pc:docMk/>
            <pc:sldMk cId="1459852996" sldId="288"/>
            <ac:spMk id="278" creationId="{9360111F-E43B-46A5-8F75-D62480AB8132}"/>
          </ac:spMkLst>
        </pc:spChg>
        <pc:spChg chg="mod">
          <ac:chgData name="영우 손" userId="7f8d08d12355472b" providerId="LiveId" clId="{AD4A42F5-A12C-44A4-BD36-8AF30C768FB5}" dt="2024-03-23T00:41:18.338" v="2503"/>
          <ac:spMkLst>
            <pc:docMk/>
            <pc:sldMk cId="1459852996" sldId="288"/>
            <ac:spMk id="279" creationId="{2C5B6689-1AD9-6771-BAE6-22CEAFD5B30E}"/>
          </ac:spMkLst>
        </pc:spChg>
        <pc:spChg chg="mod">
          <ac:chgData name="영우 손" userId="7f8d08d12355472b" providerId="LiveId" clId="{AD4A42F5-A12C-44A4-BD36-8AF30C768FB5}" dt="2024-03-23T00:41:18.338" v="2503"/>
          <ac:spMkLst>
            <pc:docMk/>
            <pc:sldMk cId="1459852996" sldId="288"/>
            <ac:spMk id="281" creationId="{3E069FAD-54CD-9AE0-287C-011042C0229C}"/>
          </ac:spMkLst>
        </pc:spChg>
        <pc:spChg chg="mod">
          <ac:chgData name="영우 손" userId="7f8d08d12355472b" providerId="LiveId" clId="{AD4A42F5-A12C-44A4-BD36-8AF30C768FB5}" dt="2024-03-23T00:41:18.338" v="2503"/>
          <ac:spMkLst>
            <pc:docMk/>
            <pc:sldMk cId="1459852996" sldId="288"/>
            <ac:spMk id="285" creationId="{1F26C20D-F85A-C499-86B9-345EBAC032AB}"/>
          </ac:spMkLst>
        </pc:spChg>
        <pc:spChg chg="mod">
          <ac:chgData name="영우 손" userId="7f8d08d12355472b" providerId="LiveId" clId="{AD4A42F5-A12C-44A4-BD36-8AF30C768FB5}" dt="2024-03-23T00:41:18.338" v="2503"/>
          <ac:spMkLst>
            <pc:docMk/>
            <pc:sldMk cId="1459852996" sldId="288"/>
            <ac:spMk id="286" creationId="{CFE41CA3-D1AA-F899-C468-38385D72FCF3}"/>
          </ac:spMkLst>
        </pc:spChg>
        <pc:spChg chg="mod">
          <ac:chgData name="영우 손" userId="7f8d08d12355472b" providerId="LiveId" clId="{AD4A42F5-A12C-44A4-BD36-8AF30C768FB5}" dt="2024-03-23T00:41:18.338" v="2503"/>
          <ac:spMkLst>
            <pc:docMk/>
            <pc:sldMk cId="1459852996" sldId="288"/>
            <ac:spMk id="287" creationId="{6F1AC94D-AC23-7130-B4FE-9B8C7FF659B9}"/>
          </ac:spMkLst>
        </pc:spChg>
        <pc:spChg chg="mod">
          <ac:chgData name="영우 손" userId="7f8d08d12355472b" providerId="LiveId" clId="{AD4A42F5-A12C-44A4-BD36-8AF30C768FB5}" dt="2024-03-23T00:41:18.338" v="2503"/>
          <ac:spMkLst>
            <pc:docMk/>
            <pc:sldMk cId="1459852996" sldId="288"/>
            <ac:spMk id="290" creationId="{A264B85F-4777-ACD5-03E3-1AEFD098AFB0}"/>
          </ac:spMkLst>
        </pc:spChg>
        <pc:spChg chg="mod">
          <ac:chgData name="영우 손" userId="7f8d08d12355472b" providerId="LiveId" clId="{AD4A42F5-A12C-44A4-BD36-8AF30C768FB5}" dt="2024-03-23T00:41:18.338" v="2503"/>
          <ac:spMkLst>
            <pc:docMk/>
            <pc:sldMk cId="1459852996" sldId="288"/>
            <ac:spMk id="293" creationId="{586E9795-FC78-36B5-FF44-A2660602377C}"/>
          </ac:spMkLst>
        </pc:spChg>
        <pc:spChg chg="mod">
          <ac:chgData name="영우 손" userId="7f8d08d12355472b" providerId="LiveId" clId="{AD4A42F5-A12C-44A4-BD36-8AF30C768FB5}" dt="2024-03-23T00:42:19.670" v="2529"/>
          <ac:spMkLst>
            <pc:docMk/>
            <pc:sldMk cId="1459852996" sldId="288"/>
            <ac:spMk id="295" creationId="{DD0DB14A-27B0-6540-399B-DD3C9C84D3CB}"/>
          </ac:spMkLst>
        </pc:spChg>
        <pc:spChg chg="mod">
          <ac:chgData name="영우 손" userId="7f8d08d12355472b" providerId="LiveId" clId="{AD4A42F5-A12C-44A4-BD36-8AF30C768FB5}" dt="2024-03-23T00:42:19.670" v="2529"/>
          <ac:spMkLst>
            <pc:docMk/>
            <pc:sldMk cId="1459852996" sldId="288"/>
            <ac:spMk id="296" creationId="{0E05175B-061C-E400-D6B2-585B791455E3}"/>
          </ac:spMkLst>
        </pc:spChg>
        <pc:spChg chg="mod">
          <ac:chgData name="영우 손" userId="7f8d08d12355472b" providerId="LiveId" clId="{AD4A42F5-A12C-44A4-BD36-8AF30C768FB5}" dt="2024-03-23T00:42:19.670" v="2529"/>
          <ac:spMkLst>
            <pc:docMk/>
            <pc:sldMk cId="1459852996" sldId="288"/>
            <ac:spMk id="297" creationId="{651C7012-24E6-F064-0004-55B314039C93}"/>
          </ac:spMkLst>
        </pc:spChg>
        <pc:spChg chg="mod">
          <ac:chgData name="영우 손" userId="7f8d08d12355472b" providerId="LiveId" clId="{AD4A42F5-A12C-44A4-BD36-8AF30C768FB5}" dt="2024-03-23T00:42:19.670" v="2529"/>
          <ac:spMkLst>
            <pc:docMk/>
            <pc:sldMk cId="1459852996" sldId="288"/>
            <ac:spMk id="298" creationId="{11321A24-51A8-613C-0D80-074FD0A6D7F9}"/>
          </ac:spMkLst>
        </pc:spChg>
        <pc:spChg chg="mod">
          <ac:chgData name="영우 손" userId="7f8d08d12355472b" providerId="LiveId" clId="{AD4A42F5-A12C-44A4-BD36-8AF30C768FB5}" dt="2024-03-23T00:42:19.670" v="2529"/>
          <ac:spMkLst>
            <pc:docMk/>
            <pc:sldMk cId="1459852996" sldId="288"/>
            <ac:spMk id="299" creationId="{FBB320A4-874C-1606-00F2-B25FB899FE27}"/>
          </ac:spMkLst>
        </pc:spChg>
        <pc:spChg chg="mod">
          <ac:chgData name="영우 손" userId="7f8d08d12355472b" providerId="LiveId" clId="{AD4A42F5-A12C-44A4-BD36-8AF30C768FB5}" dt="2024-03-23T00:42:19.670" v="2529"/>
          <ac:spMkLst>
            <pc:docMk/>
            <pc:sldMk cId="1459852996" sldId="288"/>
            <ac:spMk id="300" creationId="{E6604B4A-57E3-4B7E-CA75-3E94FA597466}"/>
          </ac:spMkLst>
        </pc:spChg>
        <pc:spChg chg="mod">
          <ac:chgData name="영우 손" userId="7f8d08d12355472b" providerId="LiveId" clId="{AD4A42F5-A12C-44A4-BD36-8AF30C768FB5}" dt="2024-03-23T00:42:19.670" v="2529"/>
          <ac:spMkLst>
            <pc:docMk/>
            <pc:sldMk cId="1459852996" sldId="288"/>
            <ac:spMk id="302" creationId="{8338852B-DE90-6676-7A3D-F64B0317681B}"/>
          </ac:spMkLst>
        </pc:spChg>
        <pc:spChg chg="mod">
          <ac:chgData name="영우 손" userId="7f8d08d12355472b" providerId="LiveId" clId="{AD4A42F5-A12C-44A4-BD36-8AF30C768FB5}" dt="2024-03-23T00:42:19.670" v="2529"/>
          <ac:spMkLst>
            <pc:docMk/>
            <pc:sldMk cId="1459852996" sldId="288"/>
            <ac:spMk id="303" creationId="{08DB0838-9EF0-EBEA-9BE7-7C8D62814A51}"/>
          </ac:spMkLst>
        </pc:spChg>
        <pc:spChg chg="mod">
          <ac:chgData name="영우 손" userId="7f8d08d12355472b" providerId="LiveId" clId="{AD4A42F5-A12C-44A4-BD36-8AF30C768FB5}" dt="2024-03-23T00:42:19.670" v="2529"/>
          <ac:spMkLst>
            <pc:docMk/>
            <pc:sldMk cId="1459852996" sldId="288"/>
            <ac:spMk id="304" creationId="{DBBAAFA3-3D2D-09C2-0194-34A20EF6D4A6}"/>
          </ac:spMkLst>
        </pc:spChg>
        <pc:spChg chg="mod">
          <ac:chgData name="영우 손" userId="7f8d08d12355472b" providerId="LiveId" clId="{AD4A42F5-A12C-44A4-BD36-8AF30C768FB5}" dt="2024-03-23T00:42:19.670" v="2529"/>
          <ac:spMkLst>
            <pc:docMk/>
            <pc:sldMk cId="1459852996" sldId="288"/>
            <ac:spMk id="305" creationId="{D506A63C-1137-1029-553C-09FB3A1B8376}"/>
          </ac:spMkLst>
        </pc:spChg>
        <pc:spChg chg="mod">
          <ac:chgData name="영우 손" userId="7f8d08d12355472b" providerId="LiveId" clId="{AD4A42F5-A12C-44A4-BD36-8AF30C768FB5}" dt="2024-03-23T00:42:19.670" v="2529"/>
          <ac:spMkLst>
            <pc:docMk/>
            <pc:sldMk cId="1459852996" sldId="288"/>
            <ac:spMk id="307" creationId="{EF36127C-388C-9749-82AA-4C9ED8D48C82}"/>
          </ac:spMkLst>
        </pc:spChg>
        <pc:spChg chg="mod">
          <ac:chgData name="영우 손" userId="7f8d08d12355472b" providerId="LiveId" clId="{AD4A42F5-A12C-44A4-BD36-8AF30C768FB5}" dt="2024-03-23T00:42:19.670" v="2529"/>
          <ac:spMkLst>
            <pc:docMk/>
            <pc:sldMk cId="1459852996" sldId="288"/>
            <ac:spMk id="308" creationId="{45F1A073-1B65-868A-AA95-F3E34466650A}"/>
          </ac:spMkLst>
        </pc:spChg>
        <pc:spChg chg="mod">
          <ac:chgData name="영우 손" userId="7f8d08d12355472b" providerId="LiveId" clId="{AD4A42F5-A12C-44A4-BD36-8AF30C768FB5}" dt="2024-03-23T00:42:19.670" v="2529"/>
          <ac:spMkLst>
            <pc:docMk/>
            <pc:sldMk cId="1459852996" sldId="288"/>
            <ac:spMk id="309" creationId="{8BA203AE-A2E7-E2E3-0189-E36B12AD1171}"/>
          </ac:spMkLst>
        </pc:spChg>
        <pc:spChg chg="mod">
          <ac:chgData name="영우 손" userId="7f8d08d12355472b" providerId="LiveId" clId="{AD4A42F5-A12C-44A4-BD36-8AF30C768FB5}" dt="2024-03-23T00:42:19.670" v="2529"/>
          <ac:spMkLst>
            <pc:docMk/>
            <pc:sldMk cId="1459852996" sldId="288"/>
            <ac:spMk id="312" creationId="{728782C0-5D99-AA47-FEBA-61059A7F39E8}"/>
          </ac:spMkLst>
        </pc:spChg>
        <pc:spChg chg="mod">
          <ac:chgData name="영우 손" userId="7f8d08d12355472b" providerId="LiveId" clId="{AD4A42F5-A12C-44A4-BD36-8AF30C768FB5}" dt="2024-03-23T00:42:19.670" v="2529"/>
          <ac:spMkLst>
            <pc:docMk/>
            <pc:sldMk cId="1459852996" sldId="288"/>
            <ac:spMk id="313" creationId="{33609686-F7C5-4EC9-7C1F-64DBE941FDB9}"/>
          </ac:spMkLst>
        </pc:spChg>
        <pc:spChg chg="mod">
          <ac:chgData name="영우 손" userId="7f8d08d12355472b" providerId="LiveId" clId="{AD4A42F5-A12C-44A4-BD36-8AF30C768FB5}" dt="2024-03-23T00:42:19.670" v="2529"/>
          <ac:spMkLst>
            <pc:docMk/>
            <pc:sldMk cId="1459852996" sldId="288"/>
            <ac:spMk id="314" creationId="{66810442-D4DA-2B44-3FE9-11136BE8E66E}"/>
          </ac:spMkLst>
        </pc:spChg>
        <pc:spChg chg="mod">
          <ac:chgData name="영우 손" userId="7f8d08d12355472b" providerId="LiveId" clId="{AD4A42F5-A12C-44A4-BD36-8AF30C768FB5}" dt="2024-03-23T00:42:19.670" v="2529"/>
          <ac:spMkLst>
            <pc:docMk/>
            <pc:sldMk cId="1459852996" sldId="288"/>
            <ac:spMk id="316" creationId="{C7541B13-8BEB-3307-BA0B-AB3D15ABCA69}"/>
          </ac:spMkLst>
        </pc:spChg>
        <pc:spChg chg="mod">
          <ac:chgData name="영우 손" userId="7f8d08d12355472b" providerId="LiveId" clId="{AD4A42F5-A12C-44A4-BD36-8AF30C768FB5}" dt="2024-03-23T00:42:19.670" v="2529"/>
          <ac:spMkLst>
            <pc:docMk/>
            <pc:sldMk cId="1459852996" sldId="288"/>
            <ac:spMk id="317" creationId="{F18CD1ED-EB0E-506E-C441-8B31C6108883}"/>
          </ac:spMkLst>
        </pc:spChg>
        <pc:spChg chg="mod">
          <ac:chgData name="영우 손" userId="7f8d08d12355472b" providerId="LiveId" clId="{AD4A42F5-A12C-44A4-BD36-8AF30C768FB5}" dt="2024-03-23T00:42:19.670" v="2529"/>
          <ac:spMkLst>
            <pc:docMk/>
            <pc:sldMk cId="1459852996" sldId="288"/>
            <ac:spMk id="319" creationId="{1347C0F0-C493-68FC-5DF3-71D896E31A0B}"/>
          </ac:spMkLst>
        </pc:spChg>
        <pc:spChg chg="mod">
          <ac:chgData name="영우 손" userId="7f8d08d12355472b" providerId="LiveId" clId="{AD4A42F5-A12C-44A4-BD36-8AF30C768FB5}" dt="2024-03-23T00:42:19.670" v="2529"/>
          <ac:spMkLst>
            <pc:docMk/>
            <pc:sldMk cId="1459852996" sldId="288"/>
            <ac:spMk id="322" creationId="{45967BD7-3F6D-60A2-176E-33171590FC27}"/>
          </ac:spMkLst>
        </pc:spChg>
        <pc:spChg chg="mod">
          <ac:chgData name="영우 손" userId="7f8d08d12355472b" providerId="LiveId" clId="{AD4A42F5-A12C-44A4-BD36-8AF30C768FB5}" dt="2024-03-23T00:42:19.670" v="2529"/>
          <ac:spMkLst>
            <pc:docMk/>
            <pc:sldMk cId="1459852996" sldId="288"/>
            <ac:spMk id="323" creationId="{EC973B75-38A3-DD49-524C-311B38BE70FD}"/>
          </ac:spMkLst>
        </pc:spChg>
        <pc:spChg chg="mod">
          <ac:chgData name="영우 손" userId="7f8d08d12355472b" providerId="LiveId" clId="{AD4A42F5-A12C-44A4-BD36-8AF30C768FB5}" dt="2024-03-23T00:42:19.670" v="2529"/>
          <ac:spMkLst>
            <pc:docMk/>
            <pc:sldMk cId="1459852996" sldId="288"/>
            <ac:spMk id="325" creationId="{6EA6A2E9-58F5-AC12-32F5-7756ECEF58AB}"/>
          </ac:spMkLst>
        </pc:spChg>
        <pc:spChg chg="mod">
          <ac:chgData name="영우 손" userId="7f8d08d12355472b" providerId="LiveId" clId="{AD4A42F5-A12C-44A4-BD36-8AF30C768FB5}" dt="2024-03-23T00:42:19.670" v="2529"/>
          <ac:spMkLst>
            <pc:docMk/>
            <pc:sldMk cId="1459852996" sldId="288"/>
            <ac:spMk id="328" creationId="{26E03C7C-0002-15DC-5E06-E4A9FCAC653D}"/>
          </ac:spMkLst>
        </pc:spChg>
        <pc:spChg chg="add del mod">
          <ac:chgData name="영우 손" userId="7f8d08d12355472b" providerId="LiveId" clId="{AD4A42F5-A12C-44A4-BD36-8AF30C768FB5}" dt="2024-03-23T00:45:23.931" v="2636" actId="478"/>
          <ac:spMkLst>
            <pc:docMk/>
            <pc:sldMk cId="1459852996" sldId="288"/>
            <ac:spMk id="329" creationId="{945AAF04-2EF7-E85A-9DAB-1CFE82012BB1}"/>
          </ac:spMkLst>
        </pc:spChg>
        <pc:spChg chg="add mod">
          <ac:chgData name="영우 손" userId="7f8d08d12355472b" providerId="LiveId" clId="{AD4A42F5-A12C-44A4-BD36-8AF30C768FB5}" dt="2024-03-23T00:45:26.391" v="2637" actId="164"/>
          <ac:spMkLst>
            <pc:docMk/>
            <pc:sldMk cId="1459852996" sldId="288"/>
            <ac:spMk id="330" creationId="{34C576D5-BA93-940E-57CD-441680BE2A75}"/>
          </ac:spMkLst>
        </pc:spChg>
        <pc:spChg chg="add mod">
          <ac:chgData name="영우 손" userId="7f8d08d12355472b" providerId="LiveId" clId="{AD4A42F5-A12C-44A4-BD36-8AF30C768FB5}" dt="2024-03-23T00:45:26.391" v="2637" actId="164"/>
          <ac:spMkLst>
            <pc:docMk/>
            <pc:sldMk cId="1459852996" sldId="288"/>
            <ac:spMk id="332" creationId="{82375DA0-5EFD-D549-8837-1AA4869AF41F}"/>
          </ac:spMkLst>
        </pc:spChg>
        <pc:spChg chg="add mod">
          <ac:chgData name="영우 손" userId="7f8d08d12355472b" providerId="LiveId" clId="{AD4A42F5-A12C-44A4-BD36-8AF30C768FB5}" dt="2024-03-23T00:45:29.388" v="2638" actId="164"/>
          <ac:spMkLst>
            <pc:docMk/>
            <pc:sldMk cId="1459852996" sldId="288"/>
            <ac:spMk id="333" creationId="{19610AA1-54D7-191D-A2E5-FF132D1684F4}"/>
          </ac:spMkLst>
        </pc:spChg>
        <pc:spChg chg="add mod">
          <ac:chgData name="영우 손" userId="7f8d08d12355472b" providerId="LiveId" clId="{AD4A42F5-A12C-44A4-BD36-8AF30C768FB5}" dt="2024-03-23T00:45:29.388" v="2638" actId="164"/>
          <ac:spMkLst>
            <pc:docMk/>
            <pc:sldMk cId="1459852996" sldId="288"/>
            <ac:spMk id="335" creationId="{EB3DA236-AFCC-8940-712A-95F1558F0DC2}"/>
          </ac:spMkLst>
        </pc:spChg>
        <pc:spChg chg="add mod">
          <ac:chgData name="영우 손" userId="7f8d08d12355472b" providerId="LiveId" clId="{AD4A42F5-A12C-44A4-BD36-8AF30C768FB5}" dt="2024-03-23T00:52:37.291" v="2760" actId="1076"/>
          <ac:spMkLst>
            <pc:docMk/>
            <pc:sldMk cId="1459852996" sldId="288"/>
            <ac:spMk id="339" creationId="{372D9F44-18BC-8E9D-C610-29B47B1C2382}"/>
          </ac:spMkLst>
        </pc:spChg>
        <pc:grpChg chg="add del mod">
          <ac:chgData name="영우 손" userId="7f8d08d12355472b" providerId="LiveId" clId="{AD4A42F5-A12C-44A4-BD36-8AF30C768FB5}" dt="2024-03-23T00:40:43.511" v="2481" actId="165"/>
          <ac:grpSpMkLst>
            <pc:docMk/>
            <pc:sldMk cId="1459852996" sldId="288"/>
            <ac:grpSpMk id="5" creationId="{0F750D34-9000-8FBE-B086-E0545D20E1B1}"/>
          </ac:grpSpMkLst>
        </pc:grpChg>
        <pc:grpChg chg="add del mod">
          <ac:chgData name="영우 손" userId="7f8d08d12355472b" providerId="LiveId" clId="{AD4A42F5-A12C-44A4-BD36-8AF30C768FB5}" dt="2024-03-23T00:31:29.223" v="2384" actId="478"/>
          <ac:grpSpMkLst>
            <pc:docMk/>
            <pc:sldMk cId="1459852996" sldId="288"/>
            <ac:grpSpMk id="7" creationId="{07C466E4-B8AA-2B6E-F9FF-238D9F6FCE58}"/>
          </ac:grpSpMkLst>
        </pc:grpChg>
        <pc:grpChg chg="add del mod">
          <ac:chgData name="영우 손" userId="7f8d08d12355472b" providerId="LiveId" clId="{AD4A42F5-A12C-44A4-BD36-8AF30C768FB5}" dt="2024-03-22T12:47:08.405" v="1682" actId="165"/>
          <ac:grpSpMkLst>
            <pc:docMk/>
            <pc:sldMk cId="1459852996" sldId="288"/>
            <ac:grpSpMk id="7" creationId="{300DBFB1-E88E-A29C-FD22-DC879AB7A471}"/>
          </ac:grpSpMkLst>
        </pc:grpChg>
        <pc:grpChg chg="add del mod">
          <ac:chgData name="영우 손" userId="7f8d08d12355472b" providerId="LiveId" clId="{AD4A42F5-A12C-44A4-BD36-8AF30C768FB5}" dt="2024-03-23T00:40:43.414" v="2478" actId="165"/>
          <ac:grpSpMkLst>
            <pc:docMk/>
            <pc:sldMk cId="1459852996" sldId="288"/>
            <ac:grpSpMk id="8" creationId="{38D179ED-D54C-B34B-2FAF-D3C396355E19}"/>
          </ac:grpSpMkLst>
        </pc:grpChg>
        <pc:grpChg chg="mod">
          <ac:chgData name="영우 손" userId="7f8d08d12355472b" providerId="LiveId" clId="{AD4A42F5-A12C-44A4-BD36-8AF30C768FB5}" dt="2024-03-23T00:01:23.957" v="1915"/>
          <ac:grpSpMkLst>
            <pc:docMk/>
            <pc:sldMk cId="1459852996" sldId="288"/>
            <ac:grpSpMk id="22" creationId="{29114933-E995-1639-D0C7-200A824CDD63}"/>
          </ac:grpSpMkLst>
        </pc:grpChg>
        <pc:grpChg chg="mod">
          <ac:chgData name="영우 손" userId="7f8d08d12355472b" providerId="LiveId" clId="{AD4A42F5-A12C-44A4-BD36-8AF30C768FB5}" dt="2024-03-23T00:01:23.957" v="1915"/>
          <ac:grpSpMkLst>
            <pc:docMk/>
            <pc:sldMk cId="1459852996" sldId="288"/>
            <ac:grpSpMk id="24" creationId="{ADA13189-9174-72BA-3230-5AF1E1561AE3}"/>
          </ac:grpSpMkLst>
        </pc:grpChg>
        <pc:grpChg chg="add del mod">
          <ac:chgData name="영우 손" userId="7f8d08d12355472b" providerId="LiveId" clId="{AD4A42F5-A12C-44A4-BD36-8AF30C768FB5}" dt="2024-03-23T00:31:29.652" v="2385" actId="478"/>
          <ac:grpSpMkLst>
            <pc:docMk/>
            <pc:sldMk cId="1459852996" sldId="288"/>
            <ac:grpSpMk id="35" creationId="{B704AC60-7D66-D3AE-44C2-D2424744BA79}"/>
          </ac:grpSpMkLst>
        </pc:grpChg>
        <pc:grpChg chg="mod ord topLvl">
          <ac:chgData name="영우 손" userId="7f8d08d12355472b" providerId="LiveId" clId="{AD4A42F5-A12C-44A4-BD36-8AF30C768FB5}" dt="2024-03-23T00:40:43.874" v="2492" actId="1035"/>
          <ac:grpSpMkLst>
            <pc:docMk/>
            <pc:sldMk cId="1459852996" sldId="288"/>
            <ac:grpSpMk id="37" creationId="{4C6A90B8-D343-8C0E-EF2B-8C1C8CB22E75}"/>
          </ac:grpSpMkLst>
        </pc:grpChg>
        <pc:grpChg chg="mod ord topLvl">
          <ac:chgData name="영우 손" userId="7f8d08d12355472b" providerId="LiveId" clId="{AD4A42F5-A12C-44A4-BD36-8AF30C768FB5}" dt="2024-03-23T00:40:43.486" v="2480" actId="164"/>
          <ac:grpSpMkLst>
            <pc:docMk/>
            <pc:sldMk cId="1459852996" sldId="288"/>
            <ac:grpSpMk id="41" creationId="{7B92AD7C-FDE6-FC62-B090-CB1445304914}"/>
          </ac:grpSpMkLst>
        </pc:grpChg>
        <pc:grpChg chg="mod ord topLvl">
          <ac:chgData name="영우 손" userId="7f8d08d12355472b" providerId="LiveId" clId="{AD4A42F5-A12C-44A4-BD36-8AF30C768FB5}" dt="2024-03-23T00:40:43.572" v="2483" actId="164"/>
          <ac:grpSpMkLst>
            <pc:docMk/>
            <pc:sldMk cId="1459852996" sldId="288"/>
            <ac:grpSpMk id="45" creationId="{330A0A5D-BDA7-9C0F-7C23-5307B03BA233}"/>
          </ac:grpSpMkLst>
        </pc:grpChg>
        <pc:grpChg chg="mod ord topLvl">
          <ac:chgData name="영우 손" userId="7f8d08d12355472b" providerId="LiveId" clId="{AD4A42F5-A12C-44A4-BD36-8AF30C768FB5}" dt="2024-03-23T00:40:43.538" v="2482" actId="164"/>
          <ac:grpSpMkLst>
            <pc:docMk/>
            <pc:sldMk cId="1459852996" sldId="288"/>
            <ac:grpSpMk id="49" creationId="{A505A461-3457-BAB5-0DCF-0A9A39A0C5D9}"/>
          </ac:grpSpMkLst>
        </pc:grpChg>
        <pc:grpChg chg="mod">
          <ac:chgData name="영우 손" userId="7f8d08d12355472b" providerId="LiveId" clId="{AD4A42F5-A12C-44A4-BD36-8AF30C768FB5}" dt="2024-03-23T00:01:23.957" v="1915"/>
          <ac:grpSpMkLst>
            <pc:docMk/>
            <pc:sldMk cId="1459852996" sldId="288"/>
            <ac:grpSpMk id="128" creationId="{A6E50383-A60F-9A7B-7BF4-38FE8F264084}"/>
          </ac:grpSpMkLst>
        </pc:grpChg>
        <pc:grpChg chg="mod">
          <ac:chgData name="영우 손" userId="7f8d08d12355472b" providerId="LiveId" clId="{AD4A42F5-A12C-44A4-BD36-8AF30C768FB5}" dt="2024-03-23T00:01:23.957" v="1915"/>
          <ac:grpSpMkLst>
            <pc:docMk/>
            <pc:sldMk cId="1459852996" sldId="288"/>
            <ac:grpSpMk id="129" creationId="{23A43811-A74B-F9E3-72E7-B0B756410399}"/>
          </ac:grpSpMkLst>
        </pc:grpChg>
        <pc:grpChg chg="mod">
          <ac:chgData name="영우 손" userId="7f8d08d12355472b" providerId="LiveId" clId="{AD4A42F5-A12C-44A4-BD36-8AF30C768FB5}" dt="2024-03-23T00:01:23.957" v="1915"/>
          <ac:grpSpMkLst>
            <pc:docMk/>
            <pc:sldMk cId="1459852996" sldId="288"/>
            <ac:grpSpMk id="132" creationId="{DFA7A320-6243-E2C3-3426-C601B36B4B58}"/>
          </ac:grpSpMkLst>
        </pc:grpChg>
        <pc:grpChg chg="mod">
          <ac:chgData name="영우 손" userId="7f8d08d12355472b" providerId="LiveId" clId="{AD4A42F5-A12C-44A4-BD36-8AF30C768FB5}" dt="2024-03-23T00:01:23.957" v="1915"/>
          <ac:grpSpMkLst>
            <pc:docMk/>
            <pc:sldMk cId="1459852996" sldId="288"/>
            <ac:grpSpMk id="138" creationId="{A27757E7-A446-7E6E-5EFB-0EDDA6280A60}"/>
          </ac:grpSpMkLst>
        </pc:grpChg>
        <pc:grpChg chg="del mod topLvl">
          <ac:chgData name="영우 손" userId="7f8d08d12355472b" providerId="LiveId" clId="{AD4A42F5-A12C-44A4-BD36-8AF30C768FB5}" dt="2024-03-07T14:46:46.764" v="1365" actId="478"/>
          <ac:grpSpMkLst>
            <pc:docMk/>
            <pc:sldMk cId="1459852996" sldId="288"/>
            <ac:grpSpMk id="150" creationId="{82B1294D-879B-EA9F-967B-C12227B4E04C}"/>
          </ac:grpSpMkLst>
        </pc:grpChg>
        <pc:grpChg chg="add del mod">
          <ac:chgData name="영우 손" userId="7f8d08d12355472b" providerId="LiveId" clId="{AD4A42F5-A12C-44A4-BD36-8AF30C768FB5}" dt="2024-03-23T00:41:07.433" v="2499" actId="478"/>
          <ac:grpSpMkLst>
            <pc:docMk/>
            <pc:sldMk cId="1459852996" sldId="288"/>
            <ac:grpSpMk id="160" creationId="{1BD1BB91-BA37-F76A-A6F7-27987724A791}"/>
          </ac:grpSpMkLst>
        </pc:grpChg>
        <pc:grpChg chg="add del mod">
          <ac:chgData name="영우 손" userId="7f8d08d12355472b" providerId="LiveId" clId="{AD4A42F5-A12C-44A4-BD36-8AF30C768FB5}" dt="2024-03-23T00:40:43.809" v="2490" actId="165"/>
          <ac:grpSpMkLst>
            <pc:docMk/>
            <pc:sldMk cId="1459852996" sldId="288"/>
            <ac:grpSpMk id="162" creationId="{546C4AB3-EB65-207F-0CE3-26679A0CA16B}"/>
          </ac:grpSpMkLst>
        </pc:grpChg>
        <pc:grpChg chg="add mod">
          <ac:chgData name="영우 손" userId="7f8d08d12355472b" providerId="LiveId" clId="{AD4A42F5-A12C-44A4-BD36-8AF30C768FB5}" dt="2024-03-23T00:40:43.486" v="2480" actId="164"/>
          <ac:grpSpMkLst>
            <pc:docMk/>
            <pc:sldMk cId="1459852996" sldId="288"/>
            <ac:grpSpMk id="163" creationId="{6E51BD83-57DB-0286-8962-91E6EE222316}"/>
          </ac:grpSpMkLst>
        </pc:grpChg>
        <pc:grpChg chg="add mod">
          <ac:chgData name="영우 손" userId="7f8d08d12355472b" providerId="LiveId" clId="{AD4A42F5-A12C-44A4-BD36-8AF30C768FB5}" dt="2024-03-23T00:40:43.538" v="2482" actId="164"/>
          <ac:grpSpMkLst>
            <pc:docMk/>
            <pc:sldMk cId="1459852996" sldId="288"/>
            <ac:grpSpMk id="164" creationId="{D05B00AC-893F-2F60-C50B-52B81CC4BCB1}"/>
          </ac:grpSpMkLst>
        </pc:grpChg>
        <pc:grpChg chg="add mod">
          <ac:chgData name="영우 손" userId="7f8d08d12355472b" providerId="LiveId" clId="{AD4A42F5-A12C-44A4-BD36-8AF30C768FB5}" dt="2024-03-23T00:40:43.572" v="2483" actId="164"/>
          <ac:grpSpMkLst>
            <pc:docMk/>
            <pc:sldMk cId="1459852996" sldId="288"/>
            <ac:grpSpMk id="165" creationId="{74E70721-FDE5-A707-511A-1F006636C99A}"/>
          </ac:grpSpMkLst>
        </pc:grpChg>
        <pc:grpChg chg="add del mod">
          <ac:chgData name="영우 손" userId="7f8d08d12355472b" providerId="LiveId" clId="{AD4A42F5-A12C-44A4-BD36-8AF30C768FB5}" dt="2024-03-23T00:40:43.984" v="2494" actId="478"/>
          <ac:grpSpMkLst>
            <pc:docMk/>
            <pc:sldMk cId="1459852996" sldId="288"/>
            <ac:grpSpMk id="166" creationId="{ADE61DFF-04A3-6570-7D31-D4BF24F5E096}"/>
          </ac:grpSpMkLst>
        </pc:grpChg>
        <pc:grpChg chg="mod">
          <ac:chgData name="영우 손" userId="7f8d08d12355472b" providerId="LiveId" clId="{AD4A42F5-A12C-44A4-BD36-8AF30C768FB5}" dt="2024-03-23T00:39:49.517" v="2436"/>
          <ac:grpSpMkLst>
            <pc:docMk/>
            <pc:sldMk cId="1459852996" sldId="288"/>
            <ac:grpSpMk id="205" creationId="{593DBA35-D81A-5586-3BB3-E9AE1AF75D3F}"/>
          </ac:grpSpMkLst>
        </pc:grpChg>
        <pc:grpChg chg="mod">
          <ac:chgData name="영우 손" userId="7f8d08d12355472b" providerId="LiveId" clId="{AD4A42F5-A12C-44A4-BD36-8AF30C768FB5}" dt="2024-03-23T00:39:49.517" v="2436"/>
          <ac:grpSpMkLst>
            <pc:docMk/>
            <pc:sldMk cId="1459852996" sldId="288"/>
            <ac:grpSpMk id="206" creationId="{4787687B-8B78-DEBF-F271-A9AB10679927}"/>
          </ac:grpSpMkLst>
        </pc:grpChg>
        <pc:grpChg chg="mod">
          <ac:chgData name="영우 손" userId="7f8d08d12355472b" providerId="LiveId" clId="{AD4A42F5-A12C-44A4-BD36-8AF30C768FB5}" dt="2024-03-23T00:39:49.517" v="2436"/>
          <ac:grpSpMkLst>
            <pc:docMk/>
            <pc:sldMk cId="1459852996" sldId="288"/>
            <ac:grpSpMk id="224" creationId="{8EC742B9-728E-39F3-C64B-59FAD150986B}"/>
          </ac:grpSpMkLst>
        </pc:grpChg>
        <pc:grpChg chg="mod">
          <ac:chgData name="영우 손" userId="7f8d08d12355472b" providerId="LiveId" clId="{AD4A42F5-A12C-44A4-BD36-8AF30C768FB5}" dt="2024-03-23T00:39:49.517" v="2436"/>
          <ac:grpSpMkLst>
            <pc:docMk/>
            <pc:sldMk cId="1459852996" sldId="288"/>
            <ac:grpSpMk id="226" creationId="{04E2D14C-FA66-FF95-E74C-46E0AFDFA71E}"/>
          </ac:grpSpMkLst>
        </pc:grpChg>
        <pc:grpChg chg="mod">
          <ac:chgData name="영우 손" userId="7f8d08d12355472b" providerId="LiveId" clId="{AD4A42F5-A12C-44A4-BD36-8AF30C768FB5}" dt="2024-03-23T00:39:49.517" v="2436"/>
          <ac:grpSpMkLst>
            <pc:docMk/>
            <pc:sldMk cId="1459852996" sldId="288"/>
            <ac:grpSpMk id="228" creationId="{8C75BB39-74E2-1739-996F-1C93EAE61681}"/>
          </ac:grpSpMkLst>
        </pc:grpChg>
        <pc:grpChg chg="mod">
          <ac:chgData name="영우 손" userId="7f8d08d12355472b" providerId="LiveId" clId="{AD4A42F5-A12C-44A4-BD36-8AF30C768FB5}" dt="2024-03-23T00:39:49.517" v="2436"/>
          <ac:grpSpMkLst>
            <pc:docMk/>
            <pc:sldMk cId="1459852996" sldId="288"/>
            <ac:grpSpMk id="240" creationId="{09DC9B18-435E-9D69-CC0C-6F5983DB1220}"/>
          </ac:grpSpMkLst>
        </pc:grpChg>
        <pc:grpChg chg="mod">
          <ac:chgData name="영우 손" userId="7f8d08d12355472b" providerId="LiveId" clId="{AD4A42F5-A12C-44A4-BD36-8AF30C768FB5}" dt="2024-03-23T00:39:49.517" v="2436"/>
          <ac:grpSpMkLst>
            <pc:docMk/>
            <pc:sldMk cId="1459852996" sldId="288"/>
            <ac:grpSpMk id="246" creationId="{29005F3F-1FB5-544D-F710-47ED161B07C1}"/>
          </ac:grpSpMkLst>
        </pc:grpChg>
        <pc:grpChg chg="add del mod">
          <ac:chgData name="영우 손" userId="7f8d08d12355472b" providerId="LiveId" clId="{AD4A42F5-A12C-44A4-BD36-8AF30C768FB5}" dt="2024-03-23T00:42:09.630" v="2525" actId="21"/>
          <ac:grpSpMkLst>
            <pc:docMk/>
            <pc:sldMk cId="1459852996" sldId="288"/>
            <ac:grpSpMk id="252" creationId="{1A62BBF1-205E-9890-4429-027B00008A51}"/>
          </ac:grpSpMkLst>
        </pc:grpChg>
        <pc:grpChg chg="del">
          <ac:chgData name="영우 손" userId="7f8d08d12355472b" providerId="LiveId" clId="{AD4A42F5-A12C-44A4-BD36-8AF30C768FB5}" dt="2024-03-07T14:46:41.063" v="1364" actId="165"/>
          <ac:grpSpMkLst>
            <pc:docMk/>
            <pc:sldMk cId="1459852996" sldId="288"/>
            <ac:grpSpMk id="259" creationId="{FD34D2ED-31EF-32F9-80F4-DF0C964EE42A}"/>
          </ac:grpSpMkLst>
        </pc:grpChg>
        <pc:grpChg chg="mod">
          <ac:chgData name="영우 손" userId="7f8d08d12355472b" providerId="LiveId" clId="{AD4A42F5-A12C-44A4-BD36-8AF30C768FB5}" dt="2024-03-23T00:41:18.338" v="2503"/>
          <ac:grpSpMkLst>
            <pc:docMk/>
            <pc:sldMk cId="1459852996" sldId="288"/>
            <ac:grpSpMk id="280" creationId="{B2DD5B16-6935-DF2E-CB8C-1CA8D2F19A10}"/>
          </ac:grpSpMkLst>
        </pc:grpChg>
        <pc:grpChg chg="mod">
          <ac:chgData name="영우 손" userId="7f8d08d12355472b" providerId="LiveId" clId="{AD4A42F5-A12C-44A4-BD36-8AF30C768FB5}" dt="2024-03-23T00:41:18.338" v="2503"/>
          <ac:grpSpMkLst>
            <pc:docMk/>
            <pc:sldMk cId="1459852996" sldId="288"/>
            <ac:grpSpMk id="282" creationId="{1F655F94-1C37-F096-8CFA-A4E9211BE540}"/>
          </ac:grpSpMkLst>
        </pc:grpChg>
        <pc:grpChg chg="mod">
          <ac:chgData name="영우 손" userId="7f8d08d12355472b" providerId="LiveId" clId="{AD4A42F5-A12C-44A4-BD36-8AF30C768FB5}" dt="2024-03-23T00:41:18.338" v="2503"/>
          <ac:grpSpMkLst>
            <pc:docMk/>
            <pc:sldMk cId="1459852996" sldId="288"/>
            <ac:grpSpMk id="284" creationId="{8AF795DB-30BE-9276-3FA8-C6C6FA731CD4}"/>
          </ac:grpSpMkLst>
        </pc:grpChg>
        <pc:grpChg chg="add del mod">
          <ac:chgData name="영우 손" userId="7f8d08d12355472b" providerId="LiveId" clId="{AD4A42F5-A12C-44A4-BD36-8AF30C768FB5}" dt="2024-03-23T00:43:31.756" v="2608" actId="21"/>
          <ac:grpSpMkLst>
            <pc:docMk/>
            <pc:sldMk cId="1459852996" sldId="288"/>
            <ac:grpSpMk id="294" creationId="{66E42D08-0DE9-CE39-A6FE-BB7747501046}"/>
          </ac:grpSpMkLst>
        </pc:grpChg>
        <pc:grpChg chg="mod">
          <ac:chgData name="영우 손" userId="7f8d08d12355472b" providerId="LiveId" clId="{AD4A42F5-A12C-44A4-BD36-8AF30C768FB5}" dt="2024-03-23T00:42:19.670" v="2529"/>
          <ac:grpSpMkLst>
            <pc:docMk/>
            <pc:sldMk cId="1459852996" sldId="288"/>
            <ac:grpSpMk id="310" creationId="{A220E042-B2CE-2E63-21EB-5D5C85E7A40C}"/>
          </ac:grpSpMkLst>
        </pc:grpChg>
        <pc:grpChg chg="mod">
          <ac:chgData name="영우 손" userId="7f8d08d12355472b" providerId="LiveId" clId="{AD4A42F5-A12C-44A4-BD36-8AF30C768FB5}" dt="2024-03-23T00:42:19.670" v="2529"/>
          <ac:grpSpMkLst>
            <pc:docMk/>
            <pc:sldMk cId="1459852996" sldId="288"/>
            <ac:grpSpMk id="311" creationId="{85DEFBA6-6352-9CF3-2945-8D33AD2C5471}"/>
          </ac:grpSpMkLst>
        </pc:grpChg>
        <pc:grpChg chg="mod">
          <ac:chgData name="영우 손" userId="7f8d08d12355472b" providerId="LiveId" clId="{AD4A42F5-A12C-44A4-BD36-8AF30C768FB5}" dt="2024-03-23T00:42:19.670" v="2529"/>
          <ac:grpSpMkLst>
            <pc:docMk/>
            <pc:sldMk cId="1459852996" sldId="288"/>
            <ac:grpSpMk id="318" creationId="{F76C91B4-0E2B-94D5-244D-32EAC19185D2}"/>
          </ac:grpSpMkLst>
        </pc:grpChg>
        <pc:grpChg chg="mod">
          <ac:chgData name="영우 손" userId="7f8d08d12355472b" providerId="LiveId" clId="{AD4A42F5-A12C-44A4-BD36-8AF30C768FB5}" dt="2024-03-23T00:42:19.670" v="2529"/>
          <ac:grpSpMkLst>
            <pc:docMk/>
            <pc:sldMk cId="1459852996" sldId="288"/>
            <ac:grpSpMk id="324" creationId="{DFFE3F79-7107-6CB0-BC94-928BA339BCBA}"/>
          </ac:grpSpMkLst>
        </pc:grpChg>
        <pc:grpChg chg="add mod">
          <ac:chgData name="영우 손" userId="7f8d08d12355472b" providerId="LiveId" clId="{AD4A42F5-A12C-44A4-BD36-8AF30C768FB5}" dt="2024-03-23T00:45:48.816" v="2643" actId="1076"/>
          <ac:grpSpMkLst>
            <pc:docMk/>
            <pc:sldMk cId="1459852996" sldId="288"/>
            <ac:grpSpMk id="336" creationId="{96EE7049-5658-5448-4DCA-4EC843E76622}"/>
          </ac:grpSpMkLst>
        </pc:grpChg>
        <pc:grpChg chg="add mod">
          <ac:chgData name="영우 손" userId="7f8d08d12355472b" providerId="LiveId" clId="{AD4A42F5-A12C-44A4-BD36-8AF30C768FB5}" dt="2024-03-23T00:45:35.566" v="2640" actId="1076"/>
          <ac:grpSpMkLst>
            <pc:docMk/>
            <pc:sldMk cId="1459852996" sldId="288"/>
            <ac:grpSpMk id="337" creationId="{0C0D9F5B-2FDF-DFB2-20EF-99A600281F52}"/>
          </ac:grpSpMkLst>
        </pc:grpChg>
        <pc:cxnChg chg="mod ord topLvl">
          <ac:chgData name="영우 손" userId="7f8d08d12355472b" providerId="LiveId" clId="{AD4A42F5-A12C-44A4-BD36-8AF30C768FB5}" dt="2024-03-23T00:46:03.045" v="2644" actId="166"/>
          <ac:cxnSpMkLst>
            <pc:docMk/>
            <pc:sldMk cId="1459852996" sldId="288"/>
            <ac:cxnSpMk id="3" creationId="{B310CDE6-96CD-4139-C7BA-A0B3601BA357}"/>
          </ac:cxnSpMkLst>
        </pc:cxnChg>
        <pc:cxnChg chg="add del mod">
          <ac:chgData name="영우 손" userId="7f8d08d12355472b" providerId="LiveId" clId="{AD4A42F5-A12C-44A4-BD36-8AF30C768FB5}" dt="2024-03-19T12:43:13.605" v="1608" actId="478"/>
          <ac:cxnSpMkLst>
            <pc:docMk/>
            <pc:sldMk cId="1459852996" sldId="288"/>
            <ac:cxnSpMk id="7" creationId="{7CF79B8A-273A-A7B3-9A8B-D2DC8151AA9F}"/>
          </ac:cxnSpMkLst>
        </pc:cxnChg>
        <pc:cxnChg chg="add del mod">
          <ac:chgData name="영우 손" userId="7f8d08d12355472b" providerId="LiveId" clId="{AD4A42F5-A12C-44A4-BD36-8AF30C768FB5}" dt="2024-03-19T12:43:13.605" v="1608" actId="478"/>
          <ac:cxnSpMkLst>
            <pc:docMk/>
            <pc:sldMk cId="1459852996" sldId="288"/>
            <ac:cxnSpMk id="8" creationId="{F151A9EF-6E76-0063-1D45-3400BF11E002}"/>
          </ac:cxnSpMkLst>
        </pc:cxnChg>
        <pc:cxnChg chg="add del mod">
          <ac:chgData name="영우 손" userId="7f8d08d12355472b" providerId="LiveId" clId="{AD4A42F5-A12C-44A4-BD36-8AF30C768FB5}" dt="2024-03-19T12:43:13.605" v="1608" actId="478"/>
          <ac:cxnSpMkLst>
            <pc:docMk/>
            <pc:sldMk cId="1459852996" sldId="288"/>
            <ac:cxnSpMk id="12" creationId="{A95A4610-DCBD-0FEA-E2B4-259C78C3FD55}"/>
          </ac:cxnSpMkLst>
        </pc:cxnChg>
        <pc:cxnChg chg="mod topLvl">
          <ac:chgData name="영우 손" userId="7f8d08d12355472b" providerId="LiveId" clId="{AD4A42F5-A12C-44A4-BD36-8AF30C768FB5}" dt="2024-03-23T00:40:43.414" v="2478" actId="165"/>
          <ac:cxnSpMkLst>
            <pc:docMk/>
            <pc:sldMk cId="1459852996" sldId="288"/>
            <ac:cxnSpMk id="14" creationId="{4E21E8FE-6B96-95C2-A879-26FA85F45A9C}"/>
          </ac:cxnSpMkLst>
        </pc:cxnChg>
        <pc:cxnChg chg="mod topLvl">
          <ac:chgData name="영우 손" userId="7f8d08d12355472b" providerId="LiveId" clId="{AD4A42F5-A12C-44A4-BD36-8AF30C768FB5}" dt="2024-03-23T00:40:43.511" v="2481" actId="165"/>
          <ac:cxnSpMkLst>
            <pc:docMk/>
            <pc:sldMk cId="1459852996" sldId="288"/>
            <ac:cxnSpMk id="16" creationId="{82B1EA1E-0A0B-B29A-AF70-B910BCA417EB}"/>
          </ac:cxnSpMkLst>
        </pc:cxnChg>
        <pc:cxnChg chg="add del mod">
          <ac:chgData name="영우 손" userId="7f8d08d12355472b" providerId="LiveId" clId="{AD4A42F5-A12C-44A4-BD36-8AF30C768FB5}" dt="2024-03-19T12:43:13.605" v="1608" actId="478"/>
          <ac:cxnSpMkLst>
            <pc:docMk/>
            <pc:sldMk cId="1459852996" sldId="288"/>
            <ac:cxnSpMk id="17" creationId="{84E96107-B7DB-6000-2AD5-61FC4F65D217}"/>
          </ac:cxnSpMkLst>
        </pc:cxnChg>
        <pc:cxnChg chg="mod ord topLvl">
          <ac:chgData name="영우 손" userId="7f8d08d12355472b" providerId="LiveId" clId="{AD4A42F5-A12C-44A4-BD36-8AF30C768FB5}" dt="2024-03-23T00:40:43.707" v="2487" actId="166"/>
          <ac:cxnSpMkLst>
            <pc:docMk/>
            <pc:sldMk cId="1459852996" sldId="288"/>
            <ac:cxnSpMk id="18" creationId="{29BED025-5E26-A552-B990-37FA9F33F1DE}"/>
          </ac:cxnSpMkLst>
        </pc:cxnChg>
        <pc:cxnChg chg="add del mod">
          <ac:chgData name="영우 손" userId="7f8d08d12355472b" providerId="LiveId" clId="{AD4A42F5-A12C-44A4-BD36-8AF30C768FB5}" dt="2024-03-19T12:43:05.301" v="1606" actId="478"/>
          <ac:cxnSpMkLst>
            <pc:docMk/>
            <pc:sldMk cId="1459852996" sldId="288"/>
            <ac:cxnSpMk id="21" creationId="{ACA79D40-338F-1F35-4F13-72D1B9D50BA4}"/>
          </ac:cxnSpMkLst>
        </pc:cxnChg>
        <pc:cxnChg chg="mod">
          <ac:chgData name="영우 손" userId="7f8d08d12355472b" providerId="LiveId" clId="{AD4A42F5-A12C-44A4-BD36-8AF30C768FB5}" dt="2024-03-23T00:01:23.957" v="1915"/>
          <ac:cxnSpMkLst>
            <pc:docMk/>
            <pc:sldMk cId="1459852996" sldId="288"/>
            <ac:cxnSpMk id="23" creationId="{10C3343B-6A3C-7A93-407A-A59A444F5219}"/>
          </ac:cxnSpMkLst>
        </pc:cxnChg>
        <pc:cxnChg chg="add del mod">
          <ac:chgData name="영우 손" userId="7f8d08d12355472b" providerId="LiveId" clId="{AD4A42F5-A12C-44A4-BD36-8AF30C768FB5}" dt="2024-03-19T12:43:05.301" v="1606" actId="478"/>
          <ac:cxnSpMkLst>
            <pc:docMk/>
            <pc:sldMk cId="1459852996" sldId="288"/>
            <ac:cxnSpMk id="24" creationId="{D9CB4DE9-5DE4-83FE-0576-846EB8F80475}"/>
          </ac:cxnSpMkLst>
        </pc:cxnChg>
        <pc:cxnChg chg="add del mod">
          <ac:chgData name="영우 손" userId="7f8d08d12355472b" providerId="LiveId" clId="{AD4A42F5-A12C-44A4-BD36-8AF30C768FB5}" dt="2024-03-19T12:43:08.142" v="1607" actId="478"/>
          <ac:cxnSpMkLst>
            <pc:docMk/>
            <pc:sldMk cId="1459852996" sldId="288"/>
            <ac:cxnSpMk id="29" creationId="{6B113EC0-DD53-93EF-62EB-E715BFEDA289}"/>
          </ac:cxnSpMkLst>
        </pc:cxnChg>
        <pc:cxnChg chg="mod">
          <ac:chgData name="영우 손" userId="7f8d08d12355472b" providerId="LiveId" clId="{AD4A42F5-A12C-44A4-BD36-8AF30C768FB5}" dt="2024-03-23T00:01:23.957" v="1915"/>
          <ac:cxnSpMkLst>
            <pc:docMk/>
            <pc:sldMk cId="1459852996" sldId="288"/>
            <ac:cxnSpMk id="29" creationId="{FC2F1B19-825E-8A77-3D5B-D0BB4BAFBAE8}"/>
          </ac:cxnSpMkLst>
        </pc:cxnChg>
        <pc:cxnChg chg="mod">
          <ac:chgData name="영우 손" userId="7f8d08d12355472b" providerId="LiveId" clId="{AD4A42F5-A12C-44A4-BD36-8AF30C768FB5}" dt="2024-03-23T00:01:23.957" v="1915"/>
          <ac:cxnSpMkLst>
            <pc:docMk/>
            <pc:sldMk cId="1459852996" sldId="288"/>
            <ac:cxnSpMk id="30" creationId="{0751C046-C30E-7466-2E3D-73185B164E63}"/>
          </ac:cxnSpMkLst>
        </pc:cxnChg>
        <pc:cxnChg chg="mod">
          <ac:chgData name="영우 손" userId="7f8d08d12355472b" providerId="LiveId" clId="{AD4A42F5-A12C-44A4-BD36-8AF30C768FB5}" dt="2024-03-23T00:01:23.957" v="1915"/>
          <ac:cxnSpMkLst>
            <pc:docMk/>
            <pc:sldMk cId="1459852996" sldId="288"/>
            <ac:cxnSpMk id="32" creationId="{89900B0F-9195-646D-6965-961A88C725BB}"/>
          </ac:cxnSpMkLst>
        </pc:cxnChg>
        <pc:cxnChg chg="add del mod">
          <ac:chgData name="영우 손" userId="7f8d08d12355472b" providerId="LiveId" clId="{AD4A42F5-A12C-44A4-BD36-8AF30C768FB5}" dt="2024-03-19T12:43:08.142" v="1607" actId="478"/>
          <ac:cxnSpMkLst>
            <pc:docMk/>
            <pc:sldMk cId="1459852996" sldId="288"/>
            <ac:cxnSpMk id="32" creationId="{CC3ABE11-2596-22EE-7CDE-768C7DBC7E9F}"/>
          </ac:cxnSpMkLst>
        </pc:cxnChg>
        <pc:cxnChg chg="mod">
          <ac:chgData name="영우 손" userId="7f8d08d12355472b" providerId="LiveId" clId="{AD4A42F5-A12C-44A4-BD36-8AF30C768FB5}" dt="2024-03-23T00:01:23.957" v="1915"/>
          <ac:cxnSpMkLst>
            <pc:docMk/>
            <pc:sldMk cId="1459852996" sldId="288"/>
            <ac:cxnSpMk id="33" creationId="{BE21C148-8C3B-0FB3-D0E9-7CF0A707AABF}"/>
          </ac:cxnSpMkLst>
        </pc:cxnChg>
        <pc:cxnChg chg="mod">
          <ac:chgData name="영우 손" userId="7f8d08d12355472b" providerId="LiveId" clId="{AD4A42F5-A12C-44A4-BD36-8AF30C768FB5}" dt="2024-03-23T00:40:43.809" v="2490" actId="165"/>
          <ac:cxnSpMkLst>
            <pc:docMk/>
            <pc:sldMk cId="1459852996" sldId="288"/>
            <ac:cxnSpMk id="38" creationId="{1491FF01-A788-7D24-795C-A11FB3198F30}"/>
          </ac:cxnSpMkLst>
        </pc:cxnChg>
        <pc:cxnChg chg="mod">
          <ac:chgData name="영우 손" userId="7f8d08d12355472b" providerId="LiveId" clId="{AD4A42F5-A12C-44A4-BD36-8AF30C768FB5}" dt="2024-03-23T00:40:43.809" v="2490" actId="165"/>
          <ac:cxnSpMkLst>
            <pc:docMk/>
            <pc:sldMk cId="1459852996" sldId="288"/>
            <ac:cxnSpMk id="39" creationId="{A69FF501-CE31-91B9-2CF4-DA4094E4EE41}"/>
          </ac:cxnSpMkLst>
        </pc:cxnChg>
        <pc:cxnChg chg="mod">
          <ac:chgData name="영우 손" userId="7f8d08d12355472b" providerId="LiveId" clId="{AD4A42F5-A12C-44A4-BD36-8AF30C768FB5}" dt="2024-03-23T00:40:43.414" v="2478" actId="165"/>
          <ac:cxnSpMkLst>
            <pc:docMk/>
            <pc:sldMk cId="1459852996" sldId="288"/>
            <ac:cxnSpMk id="42" creationId="{3D7BC6FB-D964-E99B-571D-4013D48B66E0}"/>
          </ac:cxnSpMkLst>
        </pc:cxnChg>
        <pc:cxnChg chg="mod">
          <ac:chgData name="영우 손" userId="7f8d08d12355472b" providerId="LiveId" clId="{AD4A42F5-A12C-44A4-BD36-8AF30C768FB5}" dt="2024-03-23T00:40:43.414" v="2478" actId="165"/>
          <ac:cxnSpMkLst>
            <pc:docMk/>
            <pc:sldMk cId="1459852996" sldId="288"/>
            <ac:cxnSpMk id="43" creationId="{0295F31B-2FF4-151B-B02C-EBA8D14818C8}"/>
          </ac:cxnSpMkLst>
        </pc:cxnChg>
        <pc:cxnChg chg="mod">
          <ac:chgData name="영우 손" userId="7f8d08d12355472b" providerId="LiveId" clId="{AD4A42F5-A12C-44A4-BD36-8AF30C768FB5}" dt="2024-03-23T00:40:43.511" v="2481" actId="165"/>
          <ac:cxnSpMkLst>
            <pc:docMk/>
            <pc:sldMk cId="1459852996" sldId="288"/>
            <ac:cxnSpMk id="46" creationId="{3E54D34C-08B8-0599-DE60-097238897B32}"/>
          </ac:cxnSpMkLst>
        </pc:cxnChg>
        <pc:cxnChg chg="mod">
          <ac:chgData name="영우 손" userId="7f8d08d12355472b" providerId="LiveId" clId="{AD4A42F5-A12C-44A4-BD36-8AF30C768FB5}" dt="2024-03-23T00:40:43.511" v="2481" actId="165"/>
          <ac:cxnSpMkLst>
            <pc:docMk/>
            <pc:sldMk cId="1459852996" sldId="288"/>
            <ac:cxnSpMk id="47" creationId="{359BC377-40C7-9419-AD57-7A272675DDE3}"/>
          </ac:cxnSpMkLst>
        </pc:cxnChg>
        <pc:cxnChg chg="mod">
          <ac:chgData name="영우 손" userId="7f8d08d12355472b" providerId="LiveId" clId="{AD4A42F5-A12C-44A4-BD36-8AF30C768FB5}" dt="2024-03-23T00:40:43.511" v="2481" actId="165"/>
          <ac:cxnSpMkLst>
            <pc:docMk/>
            <pc:sldMk cId="1459852996" sldId="288"/>
            <ac:cxnSpMk id="50" creationId="{24DB4319-90D8-51EA-25CA-1849C66A9D6A}"/>
          </ac:cxnSpMkLst>
        </pc:cxnChg>
        <pc:cxnChg chg="mod">
          <ac:chgData name="영우 손" userId="7f8d08d12355472b" providerId="LiveId" clId="{AD4A42F5-A12C-44A4-BD36-8AF30C768FB5}" dt="2024-03-23T00:40:43.511" v="2481" actId="165"/>
          <ac:cxnSpMkLst>
            <pc:docMk/>
            <pc:sldMk cId="1459852996" sldId="288"/>
            <ac:cxnSpMk id="51" creationId="{76F70214-0BC4-8630-0A60-C433F4F4173B}"/>
          </ac:cxnSpMkLst>
        </pc:cxnChg>
        <pc:cxnChg chg="mod">
          <ac:chgData name="영우 손" userId="7f8d08d12355472b" providerId="LiveId" clId="{AD4A42F5-A12C-44A4-BD36-8AF30C768FB5}" dt="2024-03-23T00:01:23.957" v="1915"/>
          <ac:cxnSpMkLst>
            <pc:docMk/>
            <pc:sldMk cId="1459852996" sldId="288"/>
            <ac:cxnSpMk id="130" creationId="{AA5EF5EB-1E96-6C3C-1A47-DA5FBD3BB9A2}"/>
          </ac:cxnSpMkLst>
        </pc:cxnChg>
        <pc:cxnChg chg="mod">
          <ac:chgData name="영우 손" userId="7f8d08d12355472b" providerId="LiveId" clId="{AD4A42F5-A12C-44A4-BD36-8AF30C768FB5}" dt="2024-03-23T00:01:23.957" v="1915"/>
          <ac:cxnSpMkLst>
            <pc:docMk/>
            <pc:sldMk cId="1459852996" sldId="288"/>
            <ac:cxnSpMk id="134" creationId="{B5A4EC42-8B0C-D780-C1B0-558608A0E7AD}"/>
          </ac:cxnSpMkLst>
        </pc:cxnChg>
        <pc:cxnChg chg="mod">
          <ac:chgData name="영우 손" userId="7f8d08d12355472b" providerId="LiveId" clId="{AD4A42F5-A12C-44A4-BD36-8AF30C768FB5}" dt="2024-03-23T00:01:23.957" v="1915"/>
          <ac:cxnSpMkLst>
            <pc:docMk/>
            <pc:sldMk cId="1459852996" sldId="288"/>
            <ac:cxnSpMk id="135" creationId="{C403889A-3DDB-7038-A27A-91E7A2249333}"/>
          </ac:cxnSpMkLst>
        </pc:cxnChg>
        <pc:cxnChg chg="mod">
          <ac:chgData name="영우 손" userId="7f8d08d12355472b" providerId="LiveId" clId="{AD4A42F5-A12C-44A4-BD36-8AF30C768FB5}" dt="2024-03-23T00:01:23.957" v="1915"/>
          <ac:cxnSpMkLst>
            <pc:docMk/>
            <pc:sldMk cId="1459852996" sldId="288"/>
            <ac:cxnSpMk id="140" creationId="{42DF81AA-D31E-803F-39BE-3A24D19C3D70}"/>
          </ac:cxnSpMkLst>
        </pc:cxnChg>
        <pc:cxnChg chg="mod">
          <ac:chgData name="영우 손" userId="7f8d08d12355472b" providerId="LiveId" clId="{AD4A42F5-A12C-44A4-BD36-8AF30C768FB5}" dt="2024-03-23T00:01:23.957" v="1915"/>
          <ac:cxnSpMkLst>
            <pc:docMk/>
            <pc:sldMk cId="1459852996" sldId="288"/>
            <ac:cxnSpMk id="141" creationId="{40AFFB75-A5F1-F599-46CE-82FCDF9722C6}"/>
          </ac:cxnSpMkLst>
        </pc:cxnChg>
        <pc:cxnChg chg="mod ord topLvl">
          <ac:chgData name="영우 손" userId="7f8d08d12355472b" providerId="LiveId" clId="{AD4A42F5-A12C-44A4-BD36-8AF30C768FB5}" dt="2024-03-23T00:40:43.741" v="2488" actId="166"/>
          <ac:cxnSpMkLst>
            <pc:docMk/>
            <pc:sldMk cId="1459852996" sldId="288"/>
            <ac:cxnSpMk id="144" creationId="{57854F2F-AA3F-D50A-C703-1445621DE981}"/>
          </ac:cxnSpMkLst>
        </pc:cxnChg>
        <pc:cxnChg chg="add del mod">
          <ac:chgData name="영우 손" userId="7f8d08d12355472b" providerId="LiveId" clId="{AD4A42F5-A12C-44A4-BD36-8AF30C768FB5}" dt="2024-03-23T00:36:05.177" v="2407" actId="478"/>
          <ac:cxnSpMkLst>
            <pc:docMk/>
            <pc:sldMk cId="1459852996" sldId="288"/>
            <ac:cxnSpMk id="145" creationId="{BBD367C7-6741-BA67-0D5E-434B2FA483BA}"/>
          </ac:cxnSpMkLst>
        </pc:cxnChg>
        <pc:cxnChg chg="add del mod">
          <ac:chgData name="영우 손" userId="7f8d08d12355472b" providerId="LiveId" clId="{AD4A42F5-A12C-44A4-BD36-8AF30C768FB5}" dt="2024-03-23T00:41:09.037" v="2500" actId="478"/>
          <ac:cxnSpMkLst>
            <pc:docMk/>
            <pc:sldMk cId="1459852996" sldId="288"/>
            <ac:cxnSpMk id="150" creationId="{FD888850-29C9-8F4C-101A-750560A140D2}"/>
          </ac:cxnSpMkLst>
        </pc:cxnChg>
        <pc:cxnChg chg="add mod">
          <ac:chgData name="영우 손" userId="7f8d08d12355472b" providerId="LiveId" clId="{AD4A42F5-A12C-44A4-BD36-8AF30C768FB5}" dt="2024-03-23T00:36:15.356" v="2411" actId="164"/>
          <ac:cxnSpMkLst>
            <pc:docMk/>
            <pc:sldMk cId="1459852996" sldId="288"/>
            <ac:cxnSpMk id="158" creationId="{1D4EDCFC-5F5C-ED7D-4B6E-065972EFA37E}"/>
          </ac:cxnSpMkLst>
        </pc:cxnChg>
        <pc:cxnChg chg="mod ord topLvl">
          <ac:chgData name="영우 손" userId="7f8d08d12355472b" providerId="LiveId" clId="{AD4A42F5-A12C-44A4-BD36-8AF30C768FB5}" dt="2024-03-23T00:40:43.642" v="2485" actId="166"/>
          <ac:cxnSpMkLst>
            <pc:docMk/>
            <pc:sldMk cId="1459852996" sldId="288"/>
            <ac:cxnSpMk id="168" creationId="{12DB2CB3-448C-38BC-AC75-F10603FA3AD4}"/>
          </ac:cxnSpMkLst>
        </pc:cxnChg>
        <pc:cxnChg chg="mod">
          <ac:chgData name="영우 손" userId="7f8d08d12355472b" providerId="LiveId" clId="{AD4A42F5-A12C-44A4-BD36-8AF30C768FB5}" dt="2024-03-23T00:39:49.517" v="2436"/>
          <ac:cxnSpMkLst>
            <pc:docMk/>
            <pc:sldMk cId="1459852996" sldId="288"/>
            <ac:cxnSpMk id="185" creationId="{7744F4E4-05A4-11B5-8B0C-1946D543A848}"/>
          </ac:cxnSpMkLst>
        </pc:cxnChg>
        <pc:cxnChg chg="mod">
          <ac:chgData name="영우 손" userId="7f8d08d12355472b" providerId="LiveId" clId="{AD4A42F5-A12C-44A4-BD36-8AF30C768FB5}" dt="2024-03-23T00:39:49.517" v="2436"/>
          <ac:cxnSpMkLst>
            <pc:docMk/>
            <pc:sldMk cId="1459852996" sldId="288"/>
            <ac:cxnSpMk id="194" creationId="{6F4A94BD-A3DF-6C04-39B8-30C0C8E9FF57}"/>
          </ac:cxnSpMkLst>
        </pc:cxnChg>
        <pc:cxnChg chg="mod">
          <ac:chgData name="영우 손" userId="7f8d08d12355472b" providerId="LiveId" clId="{AD4A42F5-A12C-44A4-BD36-8AF30C768FB5}" dt="2024-03-23T00:39:49.517" v="2436"/>
          <ac:cxnSpMkLst>
            <pc:docMk/>
            <pc:sldMk cId="1459852996" sldId="288"/>
            <ac:cxnSpMk id="199" creationId="{7A957F98-4419-2CE7-5222-2331BB750E92}"/>
          </ac:cxnSpMkLst>
        </pc:cxnChg>
        <pc:cxnChg chg="mod ord topLvl">
          <ac:chgData name="영우 손" userId="7f8d08d12355472b" providerId="LiveId" clId="{AD4A42F5-A12C-44A4-BD36-8AF30C768FB5}" dt="2024-03-23T00:40:43.794" v="2489" actId="166"/>
          <ac:cxnSpMkLst>
            <pc:docMk/>
            <pc:sldMk cId="1459852996" sldId="288"/>
            <ac:cxnSpMk id="217" creationId="{31FD08E3-BC8A-EB01-2452-E730615F71B0}"/>
          </ac:cxnSpMkLst>
        </pc:cxnChg>
        <pc:cxnChg chg="mod">
          <ac:chgData name="영우 손" userId="7f8d08d12355472b" providerId="LiveId" clId="{AD4A42F5-A12C-44A4-BD36-8AF30C768FB5}" dt="2024-03-23T00:39:49.517" v="2436"/>
          <ac:cxnSpMkLst>
            <pc:docMk/>
            <pc:sldMk cId="1459852996" sldId="288"/>
            <ac:cxnSpMk id="218" creationId="{99E211EC-67CF-593E-CAE0-B1D01D1BC131}"/>
          </ac:cxnSpMkLst>
        </pc:cxnChg>
        <pc:cxnChg chg="mod">
          <ac:chgData name="영우 손" userId="7f8d08d12355472b" providerId="LiveId" clId="{AD4A42F5-A12C-44A4-BD36-8AF30C768FB5}" dt="2024-03-23T00:39:49.517" v="2436"/>
          <ac:cxnSpMkLst>
            <pc:docMk/>
            <pc:sldMk cId="1459852996" sldId="288"/>
            <ac:cxnSpMk id="220" creationId="{8BDFDF93-F356-7F34-381C-D54849071004}"/>
          </ac:cxnSpMkLst>
        </pc:cxnChg>
        <pc:cxnChg chg="mod">
          <ac:chgData name="영우 손" userId="7f8d08d12355472b" providerId="LiveId" clId="{AD4A42F5-A12C-44A4-BD36-8AF30C768FB5}" dt="2024-03-23T00:39:49.517" v="2436"/>
          <ac:cxnSpMkLst>
            <pc:docMk/>
            <pc:sldMk cId="1459852996" sldId="288"/>
            <ac:cxnSpMk id="227" creationId="{657F1DC4-C4B5-D5FF-E023-4F75990A14B7}"/>
          </ac:cxnSpMkLst>
        </pc:cxnChg>
        <pc:cxnChg chg="mod">
          <ac:chgData name="영우 손" userId="7f8d08d12355472b" providerId="LiveId" clId="{AD4A42F5-A12C-44A4-BD36-8AF30C768FB5}" dt="2024-03-23T00:39:49.517" v="2436"/>
          <ac:cxnSpMkLst>
            <pc:docMk/>
            <pc:sldMk cId="1459852996" sldId="288"/>
            <ac:cxnSpMk id="232" creationId="{BC867467-1742-73A6-EB30-A5932DE4CD05}"/>
          </ac:cxnSpMkLst>
        </pc:cxnChg>
        <pc:cxnChg chg="mod">
          <ac:chgData name="영우 손" userId="7f8d08d12355472b" providerId="LiveId" clId="{AD4A42F5-A12C-44A4-BD36-8AF30C768FB5}" dt="2024-03-23T00:39:49.517" v="2436"/>
          <ac:cxnSpMkLst>
            <pc:docMk/>
            <pc:sldMk cId="1459852996" sldId="288"/>
            <ac:cxnSpMk id="233" creationId="{C06CBF60-CF3F-3331-FE15-72B9F9BE9C7E}"/>
          </ac:cxnSpMkLst>
        </pc:cxnChg>
        <pc:cxnChg chg="mod ord topLvl">
          <ac:chgData name="영우 손" userId="7f8d08d12355472b" providerId="LiveId" clId="{AD4A42F5-A12C-44A4-BD36-8AF30C768FB5}" dt="2024-03-23T00:40:43.538" v="2482" actId="164"/>
          <ac:cxnSpMkLst>
            <pc:docMk/>
            <pc:sldMk cId="1459852996" sldId="288"/>
            <ac:cxnSpMk id="235" creationId="{790E44D5-A70E-07B1-A453-E4F0008AD843}"/>
          </ac:cxnSpMkLst>
        </pc:cxnChg>
        <pc:cxnChg chg="mod">
          <ac:chgData name="영우 손" userId="7f8d08d12355472b" providerId="LiveId" clId="{AD4A42F5-A12C-44A4-BD36-8AF30C768FB5}" dt="2024-03-23T00:39:49.517" v="2436"/>
          <ac:cxnSpMkLst>
            <pc:docMk/>
            <pc:sldMk cId="1459852996" sldId="288"/>
            <ac:cxnSpMk id="236" creationId="{728D86C6-DEE2-D768-6374-CE22235119D8}"/>
          </ac:cxnSpMkLst>
        </pc:cxnChg>
        <pc:cxnChg chg="mod">
          <ac:chgData name="영우 손" userId="7f8d08d12355472b" providerId="LiveId" clId="{AD4A42F5-A12C-44A4-BD36-8AF30C768FB5}" dt="2024-03-23T00:39:49.517" v="2436"/>
          <ac:cxnSpMkLst>
            <pc:docMk/>
            <pc:sldMk cId="1459852996" sldId="288"/>
            <ac:cxnSpMk id="237" creationId="{82FBCE89-A5DB-DDF7-4CDC-D5736FD9F9AB}"/>
          </ac:cxnSpMkLst>
        </pc:cxnChg>
        <pc:cxnChg chg="mod">
          <ac:chgData name="영우 손" userId="7f8d08d12355472b" providerId="LiveId" clId="{AD4A42F5-A12C-44A4-BD36-8AF30C768FB5}" dt="2024-03-23T00:39:49.517" v="2436"/>
          <ac:cxnSpMkLst>
            <pc:docMk/>
            <pc:sldMk cId="1459852996" sldId="288"/>
            <ac:cxnSpMk id="242" creationId="{CF832AEB-B643-0B38-8BAF-DF3829D99BB0}"/>
          </ac:cxnSpMkLst>
        </pc:cxnChg>
        <pc:cxnChg chg="mod">
          <ac:chgData name="영우 손" userId="7f8d08d12355472b" providerId="LiveId" clId="{AD4A42F5-A12C-44A4-BD36-8AF30C768FB5}" dt="2024-03-23T00:39:49.517" v="2436"/>
          <ac:cxnSpMkLst>
            <pc:docMk/>
            <pc:sldMk cId="1459852996" sldId="288"/>
            <ac:cxnSpMk id="243" creationId="{CEA380D3-19B4-0E3E-FCAB-8E2AB3F114AB}"/>
          </ac:cxnSpMkLst>
        </pc:cxnChg>
        <pc:cxnChg chg="mod">
          <ac:chgData name="영우 손" userId="7f8d08d12355472b" providerId="LiveId" clId="{AD4A42F5-A12C-44A4-BD36-8AF30C768FB5}" dt="2024-03-23T00:39:49.517" v="2436"/>
          <ac:cxnSpMkLst>
            <pc:docMk/>
            <pc:sldMk cId="1459852996" sldId="288"/>
            <ac:cxnSpMk id="248" creationId="{BDBB2794-CA8A-AE0F-57C9-407160FAE888}"/>
          </ac:cxnSpMkLst>
        </pc:cxnChg>
        <pc:cxnChg chg="mod">
          <ac:chgData name="영우 손" userId="7f8d08d12355472b" providerId="LiveId" clId="{AD4A42F5-A12C-44A4-BD36-8AF30C768FB5}" dt="2024-03-23T00:39:49.517" v="2436"/>
          <ac:cxnSpMkLst>
            <pc:docMk/>
            <pc:sldMk cId="1459852996" sldId="288"/>
            <ac:cxnSpMk id="250" creationId="{1E703E56-3739-89F1-7E2D-3C1C63FBC9FA}"/>
          </ac:cxnSpMkLst>
        </pc:cxnChg>
        <pc:cxnChg chg="mod">
          <ac:chgData name="영우 손" userId="7f8d08d12355472b" providerId="LiveId" clId="{AD4A42F5-A12C-44A4-BD36-8AF30C768FB5}" dt="2024-03-23T00:41:18.338" v="2503"/>
          <ac:cxnSpMkLst>
            <pc:docMk/>
            <pc:sldMk cId="1459852996" sldId="288"/>
            <ac:cxnSpMk id="265" creationId="{4EE5AADA-F8F2-09E9-3F1C-BC2213145AD7}"/>
          </ac:cxnSpMkLst>
        </pc:cxnChg>
        <pc:cxnChg chg="mod">
          <ac:chgData name="영우 손" userId="7f8d08d12355472b" providerId="LiveId" clId="{AD4A42F5-A12C-44A4-BD36-8AF30C768FB5}" dt="2024-03-23T00:41:18.338" v="2503"/>
          <ac:cxnSpMkLst>
            <pc:docMk/>
            <pc:sldMk cId="1459852996" sldId="288"/>
            <ac:cxnSpMk id="272" creationId="{C9878B45-771C-316C-BB05-133FA9AC0373}"/>
          </ac:cxnSpMkLst>
        </pc:cxnChg>
        <pc:cxnChg chg="mod topLvl">
          <ac:chgData name="영우 손" userId="7f8d08d12355472b" providerId="LiveId" clId="{AD4A42F5-A12C-44A4-BD36-8AF30C768FB5}" dt="2024-03-23T00:40:43.538" v="2482" actId="164"/>
          <ac:cxnSpMkLst>
            <pc:docMk/>
            <pc:sldMk cId="1459852996" sldId="288"/>
            <ac:cxnSpMk id="276" creationId="{0B6FC7BB-4782-2528-B205-49C1EA71F984}"/>
          </ac:cxnSpMkLst>
        </pc:cxnChg>
        <pc:cxnChg chg="mod">
          <ac:chgData name="영우 손" userId="7f8d08d12355472b" providerId="LiveId" clId="{AD4A42F5-A12C-44A4-BD36-8AF30C768FB5}" dt="2024-03-23T00:41:18.338" v="2503"/>
          <ac:cxnSpMkLst>
            <pc:docMk/>
            <pc:sldMk cId="1459852996" sldId="288"/>
            <ac:cxnSpMk id="283" creationId="{421669AE-2811-9674-7523-C70CA94B698F}"/>
          </ac:cxnSpMkLst>
        </pc:cxnChg>
        <pc:cxnChg chg="mod">
          <ac:chgData name="영우 손" userId="7f8d08d12355472b" providerId="LiveId" clId="{AD4A42F5-A12C-44A4-BD36-8AF30C768FB5}" dt="2024-03-23T00:41:18.338" v="2503"/>
          <ac:cxnSpMkLst>
            <pc:docMk/>
            <pc:sldMk cId="1459852996" sldId="288"/>
            <ac:cxnSpMk id="288" creationId="{7E4D1122-74EC-A7EC-33F8-365947050002}"/>
          </ac:cxnSpMkLst>
        </pc:cxnChg>
        <pc:cxnChg chg="mod">
          <ac:chgData name="영우 손" userId="7f8d08d12355472b" providerId="LiveId" clId="{AD4A42F5-A12C-44A4-BD36-8AF30C768FB5}" dt="2024-03-23T00:41:18.338" v="2503"/>
          <ac:cxnSpMkLst>
            <pc:docMk/>
            <pc:sldMk cId="1459852996" sldId="288"/>
            <ac:cxnSpMk id="289" creationId="{BB9FB1EF-7F61-370D-6964-90304A66094B}"/>
          </ac:cxnSpMkLst>
        </pc:cxnChg>
        <pc:cxnChg chg="mod">
          <ac:chgData name="영우 손" userId="7f8d08d12355472b" providerId="LiveId" clId="{AD4A42F5-A12C-44A4-BD36-8AF30C768FB5}" dt="2024-03-23T00:41:18.338" v="2503"/>
          <ac:cxnSpMkLst>
            <pc:docMk/>
            <pc:sldMk cId="1459852996" sldId="288"/>
            <ac:cxnSpMk id="291" creationId="{5BD2CC66-7A81-5F1E-0CAD-C57B85023C9E}"/>
          </ac:cxnSpMkLst>
        </pc:cxnChg>
        <pc:cxnChg chg="mod">
          <ac:chgData name="영우 손" userId="7f8d08d12355472b" providerId="LiveId" clId="{AD4A42F5-A12C-44A4-BD36-8AF30C768FB5}" dt="2024-03-23T00:41:18.338" v="2503"/>
          <ac:cxnSpMkLst>
            <pc:docMk/>
            <pc:sldMk cId="1459852996" sldId="288"/>
            <ac:cxnSpMk id="292" creationId="{48EA547E-FA3C-64BF-07BC-F541D04B279A}"/>
          </ac:cxnSpMkLst>
        </pc:cxnChg>
        <pc:cxnChg chg="mod">
          <ac:chgData name="영우 손" userId="7f8d08d12355472b" providerId="LiveId" clId="{AD4A42F5-A12C-44A4-BD36-8AF30C768FB5}" dt="2024-03-23T00:42:19.670" v="2529"/>
          <ac:cxnSpMkLst>
            <pc:docMk/>
            <pc:sldMk cId="1459852996" sldId="288"/>
            <ac:cxnSpMk id="301" creationId="{7F97D176-4F48-A7EB-A4E3-FEB43FC04B99}"/>
          </ac:cxnSpMkLst>
        </pc:cxnChg>
        <pc:cxnChg chg="mod">
          <ac:chgData name="영우 손" userId="7f8d08d12355472b" providerId="LiveId" clId="{AD4A42F5-A12C-44A4-BD36-8AF30C768FB5}" dt="2024-03-23T00:42:19.670" v="2529"/>
          <ac:cxnSpMkLst>
            <pc:docMk/>
            <pc:sldMk cId="1459852996" sldId="288"/>
            <ac:cxnSpMk id="306" creationId="{F853BF4D-6918-0FA8-B5AA-4F20A17082E0}"/>
          </ac:cxnSpMkLst>
        </pc:cxnChg>
        <pc:cxnChg chg="mod">
          <ac:chgData name="영우 손" userId="7f8d08d12355472b" providerId="LiveId" clId="{AD4A42F5-A12C-44A4-BD36-8AF30C768FB5}" dt="2024-03-23T00:42:19.670" v="2529"/>
          <ac:cxnSpMkLst>
            <pc:docMk/>
            <pc:sldMk cId="1459852996" sldId="288"/>
            <ac:cxnSpMk id="315" creationId="{1AD900A0-FFA1-DE76-AC0A-4B22B52B3A49}"/>
          </ac:cxnSpMkLst>
        </pc:cxnChg>
        <pc:cxnChg chg="mod">
          <ac:chgData name="영우 손" userId="7f8d08d12355472b" providerId="LiveId" clId="{AD4A42F5-A12C-44A4-BD36-8AF30C768FB5}" dt="2024-03-23T00:42:19.670" v="2529"/>
          <ac:cxnSpMkLst>
            <pc:docMk/>
            <pc:sldMk cId="1459852996" sldId="288"/>
            <ac:cxnSpMk id="320" creationId="{F8099D87-10FB-F25F-ABDA-19D61E81CE7B}"/>
          </ac:cxnSpMkLst>
        </pc:cxnChg>
        <pc:cxnChg chg="mod">
          <ac:chgData name="영우 손" userId="7f8d08d12355472b" providerId="LiveId" clId="{AD4A42F5-A12C-44A4-BD36-8AF30C768FB5}" dt="2024-03-23T00:42:19.670" v="2529"/>
          <ac:cxnSpMkLst>
            <pc:docMk/>
            <pc:sldMk cId="1459852996" sldId="288"/>
            <ac:cxnSpMk id="321" creationId="{DC81D904-C4A8-8ED9-4F3C-2727E5CBE5DC}"/>
          </ac:cxnSpMkLst>
        </pc:cxnChg>
        <pc:cxnChg chg="mod">
          <ac:chgData name="영우 손" userId="7f8d08d12355472b" providerId="LiveId" clId="{AD4A42F5-A12C-44A4-BD36-8AF30C768FB5}" dt="2024-03-23T00:42:19.670" v="2529"/>
          <ac:cxnSpMkLst>
            <pc:docMk/>
            <pc:sldMk cId="1459852996" sldId="288"/>
            <ac:cxnSpMk id="326" creationId="{001FEA7F-C415-37ED-2F76-6B2F6413B8B1}"/>
          </ac:cxnSpMkLst>
        </pc:cxnChg>
        <pc:cxnChg chg="mod">
          <ac:chgData name="영우 손" userId="7f8d08d12355472b" providerId="LiveId" clId="{AD4A42F5-A12C-44A4-BD36-8AF30C768FB5}" dt="2024-03-23T00:42:19.670" v="2529"/>
          <ac:cxnSpMkLst>
            <pc:docMk/>
            <pc:sldMk cId="1459852996" sldId="288"/>
            <ac:cxnSpMk id="327" creationId="{22E5FCE1-963D-295A-3CF4-1C6EF9BFD6E4}"/>
          </ac:cxnSpMkLst>
        </pc:cxnChg>
        <pc:cxnChg chg="add mod">
          <ac:chgData name="영우 손" userId="7f8d08d12355472b" providerId="LiveId" clId="{AD4A42F5-A12C-44A4-BD36-8AF30C768FB5}" dt="2024-03-23T00:45:26.391" v="2637" actId="164"/>
          <ac:cxnSpMkLst>
            <pc:docMk/>
            <pc:sldMk cId="1459852996" sldId="288"/>
            <ac:cxnSpMk id="331" creationId="{70C36ABC-DF3D-7FD4-0ACA-654600389F18}"/>
          </ac:cxnSpMkLst>
        </pc:cxnChg>
        <pc:cxnChg chg="add mod">
          <ac:chgData name="영우 손" userId="7f8d08d12355472b" providerId="LiveId" clId="{AD4A42F5-A12C-44A4-BD36-8AF30C768FB5}" dt="2024-03-23T00:45:39.184" v="2641" actId="14100"/>
          <ac:cxnSpMkLst>
            <pc:docMk/>
            <pc:sldMk cId="1459852996" sldId="288"/>
            <ac:cxnSpMk id="334" creationId="{04342DB1-49BA-634E-69C7-B242D931554A}"/>
          </ac:cxnSpMkLst>
        </pc:cxnChg>
      </pc:sldChg>
      <pc:sldChg chg="addSp delSp modSp add del mod">
        <pc:chgData name="영우 손" userId="7f8d08d12355472b" providerId="LiveId" clId="{AD4A42F5-A12C-44A4-BD36-8AF30C768FB5}" dt="2024-03-23T00:34:30.366" v="2395" actId="47"/>
        <pc:sldMkLst>
          <pc:docMk/>
          <pc:sldMk cId="1945943096" sldId="289"/>
        </pc:sldMkLst>
        <pc:spChg chg="del">
          <ac:chgData name="영우 손" userId="7f8d08d12355472b" providerId="LiveId" clId="{AD4A42F5-A12C-44A4-BD36-8AF30C768FB5}" dt="2024-03-22T23:46:39.160" v="1703" actId="478"/>
          <ac:spMkLst>
            <pc:docMk/>
            <pc:sldMk cId="1945943096" sldId="289"/>
            <ac:spMk id="26" creationId="{AF0E056D-121A-14CA-CADE-804172D8CEAB}"/>
          </ac:spMkLst>
        </pc:spChg>
        <pc:spChg chg="del">
          <ac:chgData name="영우 손" userId="7f8d08d12355472b" providerId="LiveId" clId="{AD4A42F5-A12C-44A4-BD36-8AF30C768FB5}" dt="2024-03-22T23:46:39.909" v="1704" actId="478"/>
          <ac:spMkLst>
            <pc:docMk/>
            <pc:sldMk cId="1945943096" sldId="289"/>
            <ac:spMk id="27" creationId="{F443893E-1930-342E-D7B2-960555C57E49}"/>
          </ac:spMkLst>
        </pc:spChg>
        <pc:spChg chg="mod topLvl">
          <ac:chgData name="영우 손" userId="7f8d08d12355472b" providerId="LiveId" clId="{AD4A42F5-A12C-44A4-BD36-8AF30C768FB5}" dt="2024-03-22T23:48:06.271" v="1731" actId="165"/>
          <ac:spMkLst>
            <pc:docMk/>
            <pc:sldMk cId="1945943096" sldId="289"/>
            <ac:spMk id="40" creationId="{2405DCAF-A24C-341C-A334-49215766FA1E}"/>
          </ac:spMkLst>
        </pc:spChg>
        <pc:spChg chg="mod topLvl">
          <ac:chgData name="영우 손" userId="7f8d08d12355472b" providerId="LiveId" clId="{AD4A42F5-A12C-44A4-BD36-8AF30C768FB5}" dt="2024-03-22T23:48:21.324" v="1734" actId="165"/>
          <ac:spMkLst>
            <pc:docMk/>
            <pc:sldMk cId="1945943096" sldId="289"/>
            <ac:spMk id="44" creationId="{DA10C0C9-FF9D-DE84-B7FB-7F7BEE1797AE}"/>
          </ac:spMkLst>
        </pc:spChg>
        <pc:spChg chg="mod topLvl">
          <ac:chgData name="영우 손" userId="7f8d08d12355472b" providerId="LiveId" clId="{AD4A42F5-A12C-44A4-BD36-8AF30C768FB5}" dt="2024-03-22T23:48:02.233" v="1727" actId="165"/>
          <ac:spMkLst>
            <pc:docMk/>
            <pc:sldMk cId="1945943096" sldId="289"/>
            <ac:spMk id="55" creationId="{AA04E778-8F56-2174-0C31-17E6B9F2EAD5}"/>
          </ac:spMkLst>
        </pc:spChg>
        <pc:spChg chg="mod topLvl">
          <ac:chgData name="영우 손" userId="7f8d08d12355472b" providerId="LiveId" clId="{AD4A42F5-A12C-44A4-BD36-8AF30C768FB5}" dt="2024-03-22T23:48:45.120" v="1739" actId="1076"/>
          <ac:spMkLst>
            <pc:docMk/>
            <pc:sldMk cId="1945943096" sldId="289"/>
            <ac:spMk id="56" creationId="{725F6F07-A000-311E-EC4E-89A90214F579}"/>
          </ac:spMkLst>
        </pc:spChg>
        <pc:spChg chg="mod ord topLvl">
          <ac:chgData name="영우 손" userId="7f8d08d12355472b" providerId="LiveId" clId="{AD4A42F5-A12C-44A4-BD36-8AF30C768FB5}" dt="2024-03-22T23:48:02.233" v="1727" actId="165"/>
          <ac:spMkLst>
            <pc:docMk/>
            <pc:sldMk cId="1945943096" sldId="289"/>
            <ac:spMk id="146" creationId="{4B3F7A81-6F4B-FB35-A864-64266B45D2FC}"/>
          </ac:spMkLst>
        </pc:spChg>
        <pc:spChg chg="mod topLvl">
          <ac:chgData name="영우 손" userId="7f8d08d12355472b" providerId="LiveId" clId="{AD4A42F5-A12C-44A4-BD36-8AF30C768FB5}" dt="2024-03-22T23:48:02.233" v="1727" actId="165"/>
          <ac:spMkLst>
            <pc:docMk/>
            <pc:sldMk cId="1945943096" sldId="289"/>
            <ac:spMk id="147" creationId="{B941D9F6-4A1A-2850-945B-E74DE94B63FC}"/>
          </ac:spMkLst>
        </pc:spChg>
        <pc:spChg chg="mod topLvl">
          <ac:chgData name="영우 손" userId="7f8d08d12355472b" providerId="LiveId" clId="{AD4A42F5-A12C-44A4-BD36-8AF30C768FB5}" dt="2024-03-22T23:48:02.233" v="1727" actId="165"/>
          <ac:spMkLst>
            <pc:docMk/>
            <pc:sldMk cId="1945943096" sldId="289"/>
            <ac:spMk id="148" creationId="{6627DFCF-7E0A-0578-8EEB-45BB119628D5}"/>
          </ac:spMkLst>
        </pc:spChg>
        <pc:spChg chg="mod topLvl">
          <ac:chgData name="영우 손" userId="7f8d08d12355472b" providerId="LiveId" clId="{AD4A42F5-A12C-44A4-BD36-8AF30C768FB5}" dt="2024-03-22T23:47:21.292" v="1715" actId="1076"/>
          <ac:spMkLst>
            <pc:docMk/>
            <pc:sldMk cId="1945943096" sldId="289"/>
            <ac:spMk id="151" creationId="{0B0AA0E8-2D3C-9866-DF8D-59C728C880C5}"/>
          </ac:spMkLst>
        </pc:spChg>
        <pc:spChg chg="mod topLvl">
          <ac:chgData name="영우 손" userId="7f8d08d12355472b" providerId="LiveId" clId="{AD4A42F5-A12C-44A4-BD36-8AF30C768FB5}" dt="2024-03-22T23:48:45.120" v="1739" actId="1076"/>
          <ac:spMkLst>
            <pc:docMk/>
            <pc:sldMk cId="1945943096" sldId="289"/>
            <ac:spMk id="155" creationId="{7A2C6D38-73F8-8510-EEE8-92194DDA81A9}"/>
          </ac:spMkLst>
        </pc:spChg>
        <pc:spChg chg="mod topLvl">
          <ac:chgData name="영우 손" userId="7f8d08d12355472b" providerId="LiveId" clId="{AD4A42F5-A12C-44A4-BD36-8AF30C768FB5}" dt="2024-03-22T23:48:45.120" v="1739" actId="1076"/>
          <ac:spMkLst>
            <pc:docMk/>
            <pc:sldMk cId="1945943096" sldId="289"/>
            <ac:spMk id="156" creationId="{091FFAFC-BC45-F441-9F3E-4A71856A260B}"/>
          </ac:spMkLst>
        </pc:spChg>
        <pc:spChg chg="mod topLvl">
          <ac:chgData name="영우 손" userId="7f8d08d12355472b" providerId="LiveId" clId="{AD4A42F5-A12C-44A4-BD36-8AF30C768FB5}" dt="2024-03-22T23:48:45.120" v="1739" actId="1076"/>
          <ac:spMkLst>
            <pc:docMk/>
            <pc:sldMk cId="1945943096" sldId="289"/>
            <ac:spMk id="157" creationId="{FC448BD5-DA44-376A-9FB2-AB6322117996}"/>
          </ac:spMkLst>
        </pc:spChg>
        <pc:spChg chg="mod topLvl">
          <ac:chgData name="영우 손" userId="7f8d08d12355472b" providerId="LiveId" clId="{AD4A42F5-A12C-44A4-BD36-8AF30C768FB5}" dt="2024-03-22T23:47:32.210" v="1720" actId="1076"/>
          <ac:spMkLst>
            <pc:docMk/>
            <pc:sldMk cId="1945943096" sldId="289"/>
            <ac:spMk id="161" creationId="{0FBFB044-19BA-82C5-5E97-E4DF55E07FCD}"/>
          </ac:spMkLst>
        </pc:spChg>
        <pc:spChg chg="mod topLvl">
          <ac:chgData name="영우 손" userId="7f8d08d12355472b" providerId="LiveId" clId="{AD4A42F5-A12C-44A4-BD36-8AF30C768FB5}" dt="2024-03-22T23:45:43.381" v="1689" actId="165"/>
          <ac:spMkLst>
            <pc:docMk/>
            <pc:sldMk cId="1945943096" sldId="289"/>
            <ac:spMk id="208" creationId="{ED684C08-CC91-3D1E-EC76-19744D236ED0}"/>
          </ac:spMkLst>
        </pc:spChg>
        <pc:spChg chg="mod topLvl">
          <ac:chgData name="영우 손" userId="7f8d08d12355472b" providerId="LiveId" clId="{AD4A42F5-A12C-44A4-BD36-8AF30C768FB5}" dt="2024-03-22T23:45:43.381" v="1689" actId="165"/>
          <ac:spMkLst>
            <pc:docMk/>
            <pc:sldMk cId="1945943096" sldId="289"/>
            <ac:spMk id="209" creationId="{44722870-0BD0-AB87-1F55-91E165BC115E}"/>
          </ac:spMkLst>
        </pc:spChg>
        <pc:spChg chg="mod topLvl">
          <ac:chgData name="영우 손" userId="7f8d08d12355472b" providerId="LiveId" clId="{AD4A42F5-A12C-44A4-BD36-8AF30C768FB5}" dt="2024-03-22T23:45:43.381" v="1689" actId="165"/>
          <ac:spMkLst>
            <pc:docMk/>
            <pc:sldMk cId="1945943096" sldId="289"/>
            <ac:spMk id="212" creationId="{DE5B8FE6-4B70-14D9-4B5B-6A94EC8AED5F}"/>
          </ac:spMkLst>
        </pc:spChg>
        <pc:spChg chg="del mod topLvl">
          <ac:chgData name="영우 손" userId="7f8d08d12355472b" providerId="LiveId" clId="{AD4A42F5-A12C-44A4-BD36-8AF30C768FB5}" dt="2024-03-22T23:46:56.706" v="1709" actId="478"/>
          <ac:spMkLst>
            <pc:docMk/>
            <pc:sldMk cId="1945943096" sldId="289"/>
            <ac:spMk id="249" creationId="{A4869D94-50C7-DA5B-0B6F-1C98DA61FF3A}"/>
          </ac:spMkLst>
        </pc:spChg>
        <pc:spChg chg="del mod topLvl">
          <ac:chgData name="영우 손" userId="7f8d08d12355472b" providerId="LiveId" clId="{AD4A42F5-A12C-44A4-BD36-8AF30C768FB5}" dt="2024-03-22T23:47:09.418" v="1712" actId="478"/>
          <ac:spMkLst>
            <pc:docMk/>
            <pc:sldMk cId="1945943096" sldId="289"/>
            <ac:spMk id="263" creationId="{7E1F6B01-C63F-0587-F0D1-1A01D08C8C88}"/>
          </ac:spMkLst>
        </pc:spChg>
        <pc:spChg chg="del mod topLvl">
          <ac:chgData name="영우 손" userId="7f8d08d12355472b" providerId="LiveId" clId="{AD4A42F5-A12C-44A4-BD36-8AF30C768FB5}" dt="2024-03-22T23:46:36.563" v="1700" actId="478"/>
          <ac:spMkLst>
            <pc:docMk/>
            <pc:sldMk cId="1945943096" sldId="289"/>
            <ac:spMk id="268" creationId="{28B839D0-AC41-277C-1D99-DFEA39C45B0C}"/>
          </ac:spMkLst>
        </pc:spChg>
        <pc:spChg chg="del mod topLvl">
          <ac:chgData name="영우 손" userId="7f8d08d12355472b" providerId="LiveId" clId="{AD4A42F5-A12C-44A4-BD36-8AF30C768FB5}" dt="2024-03-22T23:46:37.353" v="1701" actId="478"/>
          <ac:spMkLst>
            <pc:docMk/>
            <pc:sldMk cId="1945943096" sldId="289"/>
            <ac:spMk id="269" creationId="{407FFC50-E5FF-EF75-7044-1C7177D0663D}"/>
          </ac:spMkLst>
        </pc:spChg>
        <pc:spChg chg="del">
          <ac:chgData name="영우 손" userId="7f8d08d12355472b" providerId="LiveId" clId="{AD4A42F5-A12C-44A4-BD36-8AF30C768FB5}" dt="2024-03-22T23:46:46.014" v="1707" actId="478"/>
          <ac:spMkLst>
            <pc:docMk/>
            <pc:sldMk cId="1945943096" sldId="289"/>
            <ac:spMk id="274" creationId="{68A8F3A4-C6F1-EF31-4A3F-53C7044CEB5E}"/>
          </ac:spMkLst>
        </pc:spChg>
        <pc:spChg chg="del">
          <ac:chgData name="영우 손" userId="7f8d08d12355472b" providerId="LiveId" clId="{AD4A42F5-A12C-44A4-BD36-8AF30C768FB5}" dt="2024-03-22T23:46:42.816" v="1705" actId="478"/>
          <ac:spMkLst>
            <pc:docMk/>
            <pc:sldMk cId="1945943096" sldId="289"/>
            <ac:spMk id="275" creationId="{4617C88B-CCDE-AC46-D84C-F8FB3AB0832F}"/>
          </ac:spMkLst>
        </pc:spChg>
        <pc:grpChg chg="mod">
          <ac:chgData name="영우 손" userId="7f8d08d12355472b" providerId="LiveId" clId="{AD4A42F5-A12C-44A4-BD36-8AF30C768FB5}" dt="2024-03-22T23:46:11.747" v="1694" actId="1076"/>
          <ac:grpSpMkLst>
            <pc:docMk/>
            <pc:sldMk cId="1945943096" sldId="289"/>
            <ac:grpSpMk id="5" creationId="{0F750D34-9000-8FBE-B086-E0545D20E1B1}"/>
          </ac:grpSpMkLst>
        </pc:grpChg>
        <pc:grpChg chg="add del mod">
          <ac:chgData name="영우 손" userId="7f8d08d12355472b" providerId="LiveId" clId="{AD4A42F5-A12C-44A4-BD36-8AF30C768FB5}" dt="2024-03-22T23:47:28.164" v="1718" actId="165"/>
          <ac:grpSpMkLst>
            <pc:docMk/>
            <pc:sldMk cId="1945943096" sldId="289"/>
            <ac:grpSpMk id="7" creationId="{C6284354-13F0-133E-4812-FF3AC92CBEBC}"/>
          </ac:grpSpMkLst>
        </pc:grpChg>
        <pc:grpChg chg="del">
          <ac:chgData name="영우 손" userId="7f8d08d12355472b" providerId="LiveId" clId="{AD4A42F5-A12C-44A4-BD36-8AF30C768FB5}" dt="2024-03-22T23:45:43.381" v="1689" actId="165"/>
          <ac:grpSpMkLst>
            <pc:docMk/>
            <pc:sldMk cId="1945943096" sldId="289"/>
            <ac:grpSpMk id="8" creationId="{38D179ED-D54C-B34B-2FAF-D3C396355E19}"/>
          </ac:grpSpMkLst>
        </pc:grpChg>
        <pc:grpChg chg="add del mod">
          <ac:chgData name="영우 손" userId="7f8d08d12355472b" providerId="LiveId" clId="{AD4A42F5-A12C-44A4-BD36-8AF30C768FB5}" dt="2024-03-22T23:48:21.324" v="1734" actId="165"/>
          <ac:grpSpMkLst>
            <pc:docMk/>
            <pc:sldMk cId="1945943096" sldId="289"/>
            <ac:grpSpMk id="9" creationId="{CD9906F9-4123-323A-4691-B70C0662595E}"/>
          </ac:grpSpMkLst>
        </pc:grpChg>
        <pc:grpChg chg="add del mod">
          <ac:chgData name="영우 손" userId="7f8d08d12355472b" providerId="LiveId" clId="{AD4A42F5-A12C-44A4-BD36-8AF30C768FB5}" dt="2024-03-22T23:48:02.233" v="1727" actId="165"/>
          <ac:grpSpMkLst>
            <pc:docMk/>
            <pc:sldMk cId="1945943096" sldId="289"/>
            <ac:grpSpMk id="10" creationId="{C2936160-7B77-AA98-20BC-D647E419C163}"/>
          </ac:grpSpMkLst>
        </pc:grpChg>
        <pc:grpChg chg="add del mod topLvl">
          <ac:chgData name="영우 손" userId="7f8d08d12355472b" providerId="LiveId" clId="{AD4A42F5-A12C-44A4-BD36-8AF30C768FB5}" dt="2024-03-22T23:48:06.271" v="1731" actId="165"/>
          <ac:grpSpMkLst>
            <pc:docMk/>
            <pc:sldMk cId="1945943096" sldId="289"/>
            <ac:grpSpMk id="37" creationId="{4C6A90B8-D343-8C0E-EF2B-8C1C8CB22E75}"/>
          </ac:grpSpMkLst>
        </pc:grpChg>
        <pc:grpChg chg="add del mod topLvl">
          <ac:chgData name="영우 손" userId="7f8d08d12355472b" providerId="LiveId" clId="{AD4A42F5-A12C-44A4-BD36-8AF30C768FB5}" dt="2024-03-22T23:48:45.120" v="1739" actId="1076"/>
          <ac:grpSpMkLst>
            <pc:docMk/>
            <pc:sldMk cId="1945943096" sldId="289"/>
            <ac:grpSpMk id="41" creationId="{7B92AD7C-FDE6-FC62-B090-CB1445304914}"/>
          </ac:grpSpMkLst>
        </pc:grpChg>
        <pc:cxnChg chg="del mod topLvl">
          <ac:chgData name="영우 손" userId="7f8d08d12355472b" providerId="LiveId" clId="{AD4A42F5-A12C-44A4-BD36-8AF30C768FB5}" dt="2024-03-22T23:46:35.773" v="1699" actId="478"/>
          <ac:cxnSpMkLst>
            <pc:docMk/>
            <pc:sldMk cId="1945943096" sldId="289"/>
            <ac:cxnSpMk id="3" creationId="{B310CDE6-96CD-4139-C7BA-A0B3601BA357}"/>
          </ac:cxnSpMkLst>
        </pc:cxnChg>
        <pc:cxnChg chg="del mod topLvl">
          <ac:chgData name="영우 손" userId="7f8d08d12355472b" providerId="LiveId" clId="{AD4A42F5-A12C-44A4-BD36-8AF30C768FB5}" dt="2024-03-22T23:46:38.470" v="1702" actId="478"/>
          <ac:cxnSpMkLst>
            <pc:docMk/>
            <pc:sldMk cId="1945943096" sldId="289"/>
            <ac:cxnSpMk id="14" creationId="{4E21E8FE-6B96-95C2-A879-26FA85F45A9C}"/>
          </ac:cxnSpMkLst>
        </pc:cxnChg>
        <pc:cxnChg chg="del">
          <ac:chgData name="영우 손" userId="7f8d08d12355472b" providerId="LiveId" clId="{AD4A42F5-A12C-44A4-BD36-8AF30C768FB5}" dt="2024-03-22T23:46:47.611" v="1708" actId="478"/>
          <ac:cxnSpMkLst>
            <pc:docMk/>
            <pc:sldMk cId="1945943096" sldId="289"/>
            <ac:cxnSpMk id="16" creationId="{82B1EA1E-0A0B-B29A-AF70-B910BCA417EB}"/>
          </ac:cxnSpMkLst>
        </pc:cxnChg>
        <pc:cxnChg chg="del">
          <ac:chgData name="영우 손" userId="7f8d08d12355472b" providerId="LiveId" clId="{AD4A42F5-A12C-44A4-BD36-8AF30C768FB5}" dt="2024-03-22T23:46:44.055" v="1706" actId="478"/>
          <ac:cxnSpMkLst>
            <pc:docMk/>
            <pc:sldMk cId="1945943096" sldId="289"/>
            <ac:cxnSpMk id="18" creationId="{29BED025-5E26-A552-B990-37FA9F33F1DE}"/>
          </ac:cxnSpMkLst>
        </pc:cxnChg>
        <pc:cxnChg chg="mod topLvl">
          <ac:chgData name="영우 손" userId="7f8d08d12355472b" providerId="LiveId" clId="{AD4A42F5-A12C-44A4-BD36-8AF30C768FB5}" dt="2024-03-22T23:48:06.271" v="1731" actId="165"/>
          <ac:cxnSpMkLst>
            <pc:docMk/>
            <pc:sldMk cId="1945943096" sldId="289"/>
            <ac:cxnSpMk id="38" creationId="{1491FF01-A788-7D24-795C-A11FB3198F30}"/>
          </ac:cxnSpMkLst>
        </pc:cxnChg>
        <pc:cxnChg chg="add del mod topLvl">
          <ac:chgData name="영우 손" userId="7f8d08d12355472b" providerId="LiveId" clId="{AD4A42F5-A12C-44A4-BD36-8AF30C768FB5}" dt="2024-03-22T23:48:06.271" v="1731" actId="165"/>
          <ac:cxnSpMkLst>
            <pc:docMk/>
            <pc:sldMk cId="1945943096" sldId="289"/>
            <ac:cxnSpMk id="39" creationId="{A69FF501-CE31-91B9-2CF4-DA4094E4EE41}"/>
          </ac:cxnSpMkLst>
        </pc:cxnChg>
        <pc:cxnChg chg="mod topLvl">
          <ac:chgData name="영우 손" userId="7f8d08d12355472b" providerId="LiveId" clId="{AD4A42F5-A12C-44A4-BD36-8AF30C768FB5}" dt="2024-03-22T23:48:21.324" v="1734" actId="165"/>
          <ac:cxnSpMkLst>
            <pc:docMk/>
            <pc:sldMk cId="1945943096" sldId="289"/>
            <ac:cxnSpMk id="42" creationId="{3D7BC6FB-D964-E99B-571D-4013D48B66E0}"/>
          </ac:cxnSpMkLst>
        </pc:cxnChg>
        <pc:cxnChg chg="mod topLvl">
          <ac:chgData name="영우 손" userId="7f8d08d12355472b" providerId="LiveId" clId="{AD4A42F5-A12C-44A4-BD36-8AF30C768FB5}" dt="2024-03-22T23:48:21.324" v="1734" actId="165"/>
          <ac:cxnSpMkLst>
            <pc:docMk/>
            <pc:sldMk cId="1945943096" sldId="289"/>
            <ac:cxnSpMk id="43" creationId="{0295F31B-2FF4-151B-B02C-EBA8D14818C8}"/>
          </ac:cxnSpMkLst>
        </pc:cxnChg>
        <pc:cxnChg chg="mod ord topLvl">
          <ac:chgData name="영우 손" userId="7f8d08d12355472b" providerId="LiveId" clId="{AD4A42F5-A12C-44A4-BD36-8AF30C768FB5}" dt="2024-03-22T23:47:36.914" v="1721" actId="166"/>
          <ac:cxnSpMkLst>
            <pc:docMk/>
            <pc:sldMk cId="1945943096" sldId="289"/>
            <ac:cxnSpMk id="144" creationId="{57854F2F-AA3F-D50A-C703-1445621DE981}"/>
          </ac:cxnSpMkLst>
        </pc:cxnChg>
        <pc:cxnChg chg="del mod topLvl">
          <ac:chgData name="영우 손" userId="7f8d08d12355472b" providerId="LiveId" clId="{AD4A42F5-A12C-44A4-BD36-8AF30C768FB5}" dt="2024-03-22T23:47:22.419" v="1716" actId="478"/>
          <ac:cxnSpMkLst>
            <pc:docMk/>
            <pc:sldMk cId="1945943096" sldId="289"/>
            <ac:cxnSpMk id="217" creationId="{31FD08E3-BC8A-EB01-2452-E730615F71B0}"/>
          </ac:cxnSpMkLst>
        </pc:cxnChg>
      </pc:sldChg>
      <pc:sldChg chg="addSp delSp modSp add del mod">
        <pc:chgData name="영우 손" userId="7f8d08d12355472b" providerId="LiveId" clId="{AD4A42F5-A12C-44A4-BD36-8AF30C768FB5}" dt="2024-03-19T12:23:44.425" v="1489" actId="47"/>
        <pc:sldMkLst>
          <pc:docMk/>
          <pc:sldMk cId="3835709451" sldId="289"/>
        </pc:sldMkLst>
        <pc:spChg chg="mod">
          <ac:chgData name="영우 손" userId="7f8d08d12355472b" providerId="LiveId" clId="{AD4A42F5-A12C-44A4-BD36-8AF30C768FB5}" dt="2024-03-19T12:23:41.264" v="1485" actId="1076"/>
          <ac:spMkLst>
            <pc:docMk/>
            <pc:sldMk cId="3835709451" sldId="289"/>
            <ac:spMk id="26" creationId="{AF0E056D-121A-14CA-CADE-804172D8CEAB}"/>
          </ac:spMkLst>
        </pc:spChg>
        <pc:spChg chg="mod">
          <ac:chgData name="영우 손" userId="7f8d08d12355472b" providerId="LiveId" clId="{AD4A42F5-A12C-44A4-BD36-8AF30C768FB5}" dt="2024-03-19T12:23:41.264" v="1485" actId="1076"/>
          <ac:spMkLst>
            <pc:docMk/>
            <pc:sldMk cId="3835709451" sldId="289"/>
            <ac:spMk id="146" creationId="{4B3F7A81-6F4B-FB35-A864-64266B45D2FC}"/>
          </ac:spMkLst>
        </pc:spChg>
        <pc:spChg chg="mod">
          <ac:chgData name="영우 손" userId="7f8d08d12355472b" providerId="LiveId" clId="{AD4A42F5-A12C-44A4-BD36-8AF30C768FB5}" dt="2024-03-19T12:23:41.264" v="1485" actId="1076"/>
          <ac:spMkLst>
            <pc:docMk/>
            <pc:sldMk cId="3835709451" sldId="289"/>
            <ac:spMk id="147" creationId="{B941D9F6-4A1A-2850-945B-E74DE94B63FC}"/>
          </ac:spMkLst>
        </pc:spChg>
        <pc:spChg chg="mod">
          <ac:chgData name="영우 손" userId="7f8d08d12355472b" providerId="LiveId" clId="{AD4A42F5-A12C-44A4-BD36-8AF30C768FB5}" dt="2024-03-19T12:23:41.264" v="1485" actId="1076"/>
          <ac:spMkLst>
            <pc:docMk/>
            <pc:sldMk cId="3835709451" sldId="289"/>
            <ac:spMk id="148" creationId="{6627DFCF-7E0A-0578-8EEB-45BB119628D5}"/>
          </ac:spMkLst>
        </pc:spChg>
        <pc:spChg chg="mod">
          <ac:chgData name="영우 손" userId="7f8d08d12355472b" providerId="LiveId" clId="{AD4A42F5-A12C-44A4-BD36-8AF30C768FB5}" dt="2024-03-19T12:23:41.264" v="1485" actId="1076"/>
          <ac:spMkLst>
            <pc:docMk/>
            <pc:sldMk cId="3835709451" sldId="289"/>
            <ac:spMk id="151" creationId="{0B0AA0E8-2D3C-9866-DF8D-59C728C880C5}"/>
          </ac:spMkLst>
        </pc:spChg>
        <pc:spChg chg="mod">
          <ac:chgData name="영우 손" userId="7f8d08d12355472b" providerId="LiveId" clId="{AD4A42F5-A12C-44A4-BD36-8AF30C768FB5}" dt="2024-03-19T12:23:41.264" v="1485" actId="1076"/>
          <ac:spMkLst>
            <pc:docMk/>
            <pc:sldMk cId="3835709451" sldId="289"/>
            <ac:spMk id="155" creationId="{7A2C6D38-73F8-8510-EEE8-92194DDA81A9}"/>
          </ac:spMkLst>
        </pc:spChg>
        <pc:spChg chg="mod">
          <ac:chgData name="영우 손" userId="7f8d08d12355472b" providerId="LiveId" clId="{AD4A42F5-A12C-44A4-BD36-8AF30C768FB5}" dt="2024-03-19T12:23:41.264" v="1485" actId="1076"/>
          <ac:spMkLst>
            <pc:docMk/>
            <pc:sldMk cId="3835709451" sldId="289"/>
            <ac:spMk id="156" creationId="{091FFAFC-BC45-F441-9F3E-4A71856A260B}"/>
          </ac:spMkLst>
        </pc:spChg>
        <pc:spChg chg="mod">
          <ac:chgData name="영우 손" userId="7f8d08d12355472b" providerId="LiveId" clId="{AD4A42F5-A12C-44A4-BD36-8AF30C768FB5}" dt="2024-03-19T12:23:41.264" v="1485" actId="1076"/>
          <ac:spMkLst>
            <pc:docMk/>
            <pc:sldMk cId="3835709451" sldId="289"/>
            <ac:spMk id="157" creationId="{FC448BD5-DA44-376A-9FB2-AB6322117996}"/>
          </ac:spMkLst>
        </pc:spChg>
        <pc:spChg chg="mod">
          <ac:chgData name="영우 손" userId="7f8d08d12355472b" providerId="LiveId" clId="{AD4A42F5-A12C-44A4-BD36-8AF30C768FB5}" dt="2024-03-19T12:23:41.264" v="1485" actId="1076"/>
          <ac:spMkLst>
            <pc:docMk/>
            <pc:sldMk cId="3835709451" sldId="289"/>
            <ac:spMk id="161" creationId="{0FBFB044-19BA-82C5-5E97-E4DF55E07FCD}"/>
          </ac:spMkLst>
        </pc:spChg>
        <pc:spChg chg="mod">
          <ac:chgData name="영우 손" userId="7f8d08d12355472b" providerId="LiveId" clId="{AD4A42F5-A12C-44A4-BD36-8AF30C768FB5}" dt="2024-03-19T12:23:41.264" v="1485" actId="1076"/>
          <ac:spMkLst>
            <pc:docMk/>
            <pc:sldMk cId="3835709451" sldId="289"/>
            <ac:spMk id="208" creationId="{ED684C08-CC91-3D1E-EC76-19744D236ED0}"/>
          </ac:spMkLst>
        </pc:spChg>
        <pc:spChg chg="mod">
          <ac:chgData name="영우 손" userId="7f8d08d12355472b" providerId="LiveId" clId="{AD4A42F5-A12C-44A4-BD36-8AF30C768FB5}" dt="2024-03-19T12:23:41.264" v="1485" actId="1076"/>
          <ac:spMkLst>
            <pc:docMk/>
            <pc:sldMk cId="3835709451" sldId="289"/>
            <ac:spMk id="209" creationId="{44722870-0BD0-AB87-1F55-91E165BC115E}"/>
          </ac:spMkLst>
        </pc:spChg>
        <pc:spChg chg="mod">
          <ac:chgData name="영우 손" userId="7f8d08d12355472b" providerId="LiveId" clId="{AD4A42F5-A12C-44A4-BD36-8AF30C768FB5}" dt="2024-03-19T12:23:41.264" v="1485" actId="1076"/>
          <ac:spMkLst>
            <pc:docMk/>
            <pc:sldMk cId="3835709451" sldId="289"/>
            <ac:spMk id="212" creationId="{DE5B8FE6-4B70-14D9-4B5B-6A94EC8AED5F}"/>
          </ac:spMkLst>
        </pc:spChg>
        <pc:spChg chg="mod">
          <ac:chgData name="영우 손" userId="7f8d08d12355472b" providerId="LiveId" clId="{AD4A42F5-A12C-44A4-BD36-8AF30C768FB5}" dt="2024-03-19T12:23:41.303" v="1486" actId="1076"/>
          <ac:spMkLst>
            <pc:docMk/>
            <pc:sldMk cId="3835709451" sldId="289"/>
            <ac:spMk id="249" creationId="{A4869D94-50C7-DA5B-0B6F-1C98DA61FF3A}"/>
          </ac:spMkLst>
        </pc:spChg>
        <pc:spChg chg="mod">
          <ac:chgData name="영우 손" userId="7f8d08d12355472b" providerId="LiveId" clId="{AD4A42F5-A12C-44A4-BD36-8AF30C768FB5}" dt="2024-03-19T12:23:41.264" v="1485" actId="1076"/>
          <ac:spMkLst>
            <pc:docMk/>
            <pc:sldMk cId="3835709451" sldId="289"/>
            <ac:spMk id="254" creationId="{29620132-E332-59E2-211C-020A6103A3DE}"/>
          </ac:spMkLst>
        </pc:spChg>
        <pc:spChg chg="mod">
          <ac:chgData name="영우 손" userId="7f8d08d12355472b" providerId="LiveId" clId="{AD4A42F5-A12C-44A4-BD36-8AF30C768FB5}" dt="2024-03-19T12:23:41.264" v="1485" actId="1076"/>
          <ac:spMkLst>
            <pc:docMk/>
            <pc:sldMk cId="3835709451" sldId="289"/>
            <ac:spMk id="263" creationId="{7E1F6B01-C63F-0587-F0D1-1A01D08C8C88}"/>
          </ac:spMkLst>
        </pc:spChg>
        <pc:spChg chg="mod">
          <ac:chgData name="영우 손" userId="7f8d08d12355472b" providerId="LiveId" clId="{AD4A42F5-A12C-44A4-BD36-8AF30C768FB5}" dt="2024-03-19T12:23:41.264" v="1485" actId="1076"/>
          <ac:spMkLst>
            <pc:docMk/>
            <pc:sldMk cId="3835709451" sldId="289"/>
            <ac:spMk id="268" creationId="{28B839D0-AC41-277C-1D99-DFEA39C45B0C}"/>
          </ac:spMkLst>
        </pc:spChg>
        <pc:spChg chg="mod">
          <ac:chgData name="영우 손" userId="7f8d08d12355472b" providerId="LiveId" clId="{AD4A42F5-A12C-44A4-BD36-8AF30C768FB5}" dt="2024-03-19T12:23:41.264" v="1485" actId="1076"/>
          <ac:spMkLst>
            <pc:docMk/>
            <pc:sldMk cId="3835709451" sldId="289"/>
            <ac:spMk id="269" creationId="{407FFC50-E5FF-EF75-7044-1C7177D0663D}"/>
          </ac:spMkLst>
        </pc:spChg>
        <pc:grpChg chg="mod">
          <ac:chgData name="영우 손" userId="7f8d08d12355472b" providerId="LiveId" clId="{AD4A42F5-A12C-44A4-BD36-8AF30C768FB5}" dt="2024-03-19T12:23:41.264" v="1485" actId="1076"/>
          <ac:grpSpMkLst>
            <pc:docMk/>
            <pc:sldMk cId="3835709451" sldId="289"/>
            <ac:grpSpMk id="37" creationId="{4C6A90B8-D343-8C0E-EF2B-8C1C8CB22E75}"/>
          </ac:grpSpMkLst>
        </pc:grpChg>
        <pc:grpChg chg="mod">
          <ac:chgData name="영우 손" userId="7f8d08d12355472b" providerId="LiveId" clId="{AD4A42F5-A12C-44A4-BD36-8AF30C768FB5}" dt="2024-03-19T12:23:41.264" v="1485" actId="1076"/>
          <ac:grpSpMkLst>
            <pc:docMk/>
            <pc:sldMk cId="3835709451" sldId="289"/>
            <ac:grpSpMk id="41" creationId="{7B92AD7C-FDE6-FC62-B090-CB1445304914}"/>
          </ac:grpSpMkLst>
        </pc:grpChg>
        <pc:cxnChg chg="mod">
          <ac:chgData name="영우 손" userId="7f8d08d12355472b" providerId="LiveId" clId="{AD4A42F5-A12C-44A4-BD36-8AF30C768FB5}" dt="2024-03-19T12:23:41.264" v="1485" actId="1076"/>
          <ac:cxnSpMkLst>
            <pc:docMk/>
            <pc:sldMk cId="3835709451" sldId="289"/>
            <ac:cxnSpMk id="3" creationId="{B310CDE6-96CD-4139-C7BA-A0B3601BA357}"/>
          </ac:cxnSpMkLst>
        </pc:cxnChg>
        <pc:cxnChg chg="add del mod">
          <ac:chgData name="영우 손" userId="7f8d08d12355472b" providerId="LiveId" clId="{AD4A42F5-A12C-44A4-BD36-8AF30C768FB5}" dt="2024-03-19T12:19:36.133" v="1393" actId="11529"/>
          <ac:cxnSpMkLst>
            <pc:docMk/>
            <pc:sldMk cId="3835709451" sldId="289"/>
            <ac:cxnSpMk id="7" creationId="{ADF9FCA6-1330-7268-07BC-3E4150E33C60}"/>
          </ac:cxnSpMkLst>
        </pc:cxnChg>
        <pc:cxnChg chg="add mod">
          <ac:chgData name="영우 손" userId="7f8d08d12355472b" providerId="LiveId" clId="{AD4A42F5-A12C-44A4-BD36-8AF30C768FB5}" dt="2024-03-19T12:23:41.264" v="1485" actId="1076"/>
          <ac:cxnSpMkLst>
            <pc:docMk/>
            <pc:sldMk cId="3835709451" sldId="289"/>
            <ac:cxnSpMk id="9" creationId="{25FE7121-3F2A-7A62-BBB7-B97E08FF3228}"/>
          </ac:cxnSpMkLst>
        </pc:cxnChg>
        <pc:cxnChg chg="add mod">
          <ac:chgData name="영우 손" userId="7f8d08d12355472b" providerId="LiveId" clId="{AD4A42F5-A12C-44A4-BD36-8AF30C768FB5}" dt="2024-03-19T12:23:41.264" v="1485" actId="1076"/>
          <ac:cxnSpMkLst>
            <pc:docMk/>
            <pc:sldMk cId="3835709451" sldId="289"/>
            <ac:cxnSpMk id="11" creationId="{BF3076E5-E74E-F4D7-F0FA-7DF9E7FCD5C0}"/>
          </ac:cxnSpMkLst>
        </pc:cxnChg>
        <pc:cxnChg chg="mod">
          <ac:chgData name="영우 손" userId="7f8d08d12355472b" providerId="LiveId" clId="{AD4A42F5-A12C-44A4-BD36-8AF30C768FB5}" dt="2024-03-19T12:23:41.264" v="1485" actId="1076"/>
          <ac:cxnSpMkLst>
            <pc:docMk/>
            <pc:sldMk cId="3835709451" sldId="289"/>
            <ac:cxnSpMk id="14" creationId="{4E21E8FE-6B96-95C2-A879-26FA85F45A9C}"/>
          </ac:cxnSpMkLst>
        </pc:cxnChg>
        <pc:cxnChg chg="add mod">
          <ac:chgData name="영우 손" userId="7f8d08d12355472b" providerId="LiveId" clId="{AD4A42F5-A12C-44A4-BD36-8AF30C768FB5}" dt="2024-03-19T12:23:41.264" v="1485" actId="1076"/>
          <ac:cxnSpMkLst>
            <pc:docMk/>
            <pc:sldMk cId="3835709451" sldId="289"/>
            <ac:cxnSpMk id="15" creationId="{2D926CF9-CFE6-064C-A35A-235592423E16}"/>
          </ac:cxnSpMkLst>
        </pc:cxnChg>
        <pc:cxnChg chg="add mod">
          <ac:chgData name="영우 손" userId="7f8d08d12355472b" providerId="LiveId" clId="{AD4A42F5-A12C-44A4-BD36-8AF30C768FB5}" dt="2024-03-19T12:23:41.366" v="1488" actId="14100"/>
          <ac:cxnSpMkLst>
            <pc:docMk/>
            <pc:sldMk cId="3835709451" sldId="289"/>
            <ac:cxnSpMk id="20" creationId="{061E55BB-D6BA-9699-4BEC-D77D1CF2B079}"/>
          </ac:cxnSpMkLst>
        </pc:cxnChg>
        <pc:cxnChg chg="mod">
          <ac:chgData name="영우 손" userId="7f8d08d12355472b" providerId="LiveId" clId="{AD4A42F5-A12C-44A4-BD36-8AF30C768FB5}" dt="2024-03-19T12:23:41.264" v="1485" actId="1076"/>
          <ac:cxnSpMkLst>
            <pc:docMk/>
            <pc:sldMk cId="3835709451" sldId="289"/>
            <ac:cxnSpMk id="144" creationId="{57854F2F-AA3F-D50A-C703-1445621DE981}"/>
          </ac:cxnSpMkLst>
        </pc:cxnChg>
        <pc:cxnChg chg="mod">
          <ac:chgData name="영우 손" userId="7f8d08d12355472b" providerId="LiveId" clId="{AD4A42F5-A12C-44A4-BD36-8AF30C768FB5}" dt="2024-03-19T12:23:41.264" v="1485" actId="1076"/>
          <ac:cxnSpMkLst>
            <pc:docMk/>
            <pc:sldMk cId="3835709451" sldId="289"/>
            <ac:cxnSpMk id="217" creationId="{31FD08E3-BC8A-EB01-2452-E730615F71B0}"/>
          </ac:cxnSpMkLst>
        </pc:cxnChg>
      </pc:sldChg>
      <pc:sldChg chg="addSp delSp modSp add del mod">
        <pc:chgData name="영우 손" userId="7f8d08d12355472b" providerId="LiveId" clId="{AD4A42F5-A12C-44A4-BD36-8AF30C768FB5}" dt="2024-03-23T00:35:15.990" v="2402" actId="2696"/>
        <pc:sldMkLst>
          <pc:docMk/>
          <pc:sldMk cId="4032599930" sldId="290"/>
        </pc:sldMkLst>
        <pc:spChg chg="mod">
          <ac:chgData name="영우 손" userId="7f8d08d12355472b" providerId="LiveId" clId="{AD4A42F5-A12C-44A4-BD36-8AF30C768FB5}" dt="2024-03-22T23:55:45.821" v="1829" actId="207"/>
          <ac:spMkLst>
            <pc:docMk/>
            <pc:sldMk cId="4032599930" sldId="290"/>
            <ac:spMk id="2" creationId="{DEA05439-BCFD-882E-009F-FB8BC2FA83C3}"/>
          </ac:spMkLst>
        </pc:spChg>
        <pc:spChg chg="del mod">
          <ac:chgData name="영우 손" userId="7f8d08d12355472b" providerId="LiveId" clId="{AD4A42F5-A12C-44A4-BD36-8AF30C768FB5}" dt="2024-03-22T23:50:56.600" v="1746" actId="478"/>
          <ac:spMkLst>
            <pc:docMk/>
            <pc:sldMk cId="4032599930" sldId="290"/>
            <ac:spMk id="3" creationId="{937D9A3B-C9CC-F688-5894-E89A1C43DE6A}"/>
          </ac:spMkLst>
        </pc:spChg>
        <pc:spChg chg="mod">
          <ac:chgData name="영우 손" userId="7f8d08d12355472b" providerId="LiveId" clId="{AD4A42F5-A12C-44A4-BD36-8AF30C768FB5}" dt="2024-03-22T23:55:54.146" v="1853"/>
          <ac:spMkLst>
            <pc:docMk/>
            <pc:sldMk cId="4032599930" sldId="290"/>
            <ac:spMk id="4" creationId="{BD9B1706-A244-1BC6-2EE1-67FEFF719084}"/>
          </ac:spMkLst>
        </pc:spChg>
        <pc:spChg chg="del mod">
          <ac:chgData name="영우 손" userId="7f8d08d12355472b" providerId="LiveId" clId="{AD4A42F5-A12C-44A4-BD36-8AF30C768FB5}" dt="2024-03-22T23:50:56.600" v="1746" actId="478"/>
          <ac:spMkLst>
            <pc:docMk/>
            <pc:sldMk cId="4032599930" sldId="290"/>
            <ac:spMk id="7" creationId="{30ED93BD-4281-3DB1-A69C-BD860A22DDA8}"/>
          </ac:spMkLst>
        </pc:spChg>
        <pc:spChg chg="del mod">
          <ac:chgData name="영우 손" userId="7f8d08d12355472b" providerId="LiveId" clId="{AD4A42F5-A12C-44A4-BD36-8AF30C768FB5}" dt="2024-03-22T23:50:56.600" v="1746" actId="478"/>
          <ac:spMkLst>
            <pc:docMk/>
            <pc:sldMk cId="4032599930" sldId="290"/>
            <ac:spMk id="8" creationId="{DC670FD6-9470-E981-8065-05371C369B9F}"/>
          </ac:spMkLst>
        </pc:spChg>
        <pc:spChg chg="add mod ord">
          <ac:chgData name="영우 손" userId="7f8d08d12355472b" providerId="LiveId" clId="{AD4A42F5-A12C-44A4-BD36-8AF30C768FB5}" dt="2024-03-23T00:01:18.741" v="1913" actId="164"/>
          <ac:spMkLst>
            <pc:docMk/>
            <pc:sldMk cId="4032599930" sldId="290"/>
            <ac:spMk id="10" creationId="{376C7135-2247-DFDB-236D-319691B5E98D}"/>
          </ac:spMkLst>
        </pc:spChg>
        <pc:spChg chg="add mod ord">
          <ac:chgData name="영우 손" userId="7f8d08d12355472b" providerId="LiveId" clId="{AD4A42F5-A12C-44A4-BD36-8AF30C768FB5}" dt="2024-03-23T00:01:18.741" v="1913" actId="164"/>
          <ac:spMkLst>
            <pc:docMk/>
            <pc:sldMk cId="4032599930" sldId="290"/>
            <ac:spMk id="11" creationId="{3D639215-9378-BD7C-EB17-CF75D940995E}"/>
          </ac:spMkLst>
        </pc:spChg>
        <pc:spChg chg="add mod">
          <ac:chgData name="영우 손" userId="7f8d08d12355472b" providerId="LiveId" clId="{AD4A42F5-A12C-44A4-BD36-8AF30C768FB5}" dt="2024-03-23T00:01:18.741" v="1913" actId="164"/>
          <ac:spMkLst>
            <pc:docMk/>
            <pc:sldMk cId="4032599930" sldId="290"/>
            <ac:spMk id="16" creationId="{A334EEC5-1AE0-215D-57E5-75120389406A}"/>
          </ac:spMkLst>
        </pc:spChg>
        <pc:spChg chg="add del mod">
          <ac:chgData name="영우 손" userId="7f8d08d12355472b" providerId="LiveId" clId="{AD4A42F5-A12C-44A4-BD36-8AF30C768FB5}" dt="2024-03-22T23:53:52.097" v="1808" actId="478"/>
          <ac:spMkLst>
            <pc:docMk/>
            <pc:sldMk cId="4032599930" sldId="290"/>
            <ac:spMk id="17" creationId="{C42BA421-70D8-75C1-F2C0-9B3327AD1F98}"/>
          </ac:spMkLst>
        </pc:spChg>
        <pc:spChg chg="add mod">
          <ac:chgData name="영우 손" userId="7f8d08d12355472b" providerId="LiveId" clId="{AD4A42F5-A12C-44A4-BD36-8AF30C768FB5}" dt="2024-03-23T00:01:18.741" v="1913" actId="164"/>
          <ac:spMkLst>
            <pc:docMk/>
            <pc:sldMk cId="4032599930" sldId="290"/>
            <ac:spMk id="18" creationId="{F5CBDCFB-4512-84D3-3844-3A9510D3530E}"/>
          </ac:spMkLst>
        </pc:spChg>
        <pc:spChg chg="add mod">
          <ac:chgData name="영우 손" userId="7f8d08d12355472b" providerId="LiveId" clId="{AD4A42F5-A12C-44A4-BD36-8AF30C768FB5}" dt="2024-03-23T00:01:19.937" v="1914" actId="164"/>
          <ac:spMkLst>
            <pc:docMk/>
            <pc:sldMk cId="4032599930" sldId="290"/>
            <ac:spMk id="25" creationId="{66D50DD6-6C8C-51CD-4C5B-DA456668AE9C}"/>
          </ac:spMkLst>
        </pc:spChg>
        <pc:spChg chg="mod">
          <ac:chgData name="영우 손" userId="7f8d08d12355472b" providerId="LiveId" clId="{AD4A42F5-A12C-44A4-BD36-8AF30C768FB5}" dt="2024-03-23T00:01:45.369" v="1921"/>
          <ac:spMkLst>
            <pc:docMk/>
            <pc:sldMk cId="4032599930" sldId="290"/>
            <ac:spMk id="29" creationId="{C3C80451-6E53-A26A-27EE-0A03EB657FFD}"/>
          </ac:spMkLst>
        </pc:spChg>
        <pc:spChg chg="mod">
          <ac:chgData name="영우 손" userId="7f8d08d12355472b" providerId="LiveId" clId="{AD4A42F5-A12C-44A4-BD36-8AF30C768FB5}" dt="2024-03-23T00:01:45.369" v="1921"/>
          <ac:spMkLst>
            <pc:docMk/>
            <pc:sldMk cId="4032599930" sldId="290"/>
            <ac:spMk id="30" creationId="{AE5D359A-6370-1259-58D2-73E5AAA88DAA}"/>
          </ac:spMkLst>
        </pc:spChg>
        <pc:spChg chg="mod">
          <ac:chgData name="영우 손" userId="7f8d08d12355472b" providerId="LiveId" clId="{AD4A42F5-A12C-44A4-BD36-8AF30C768FB5}" dt="2024-03-23T00:01:45.369" v="1921"/>
          <ac:spMkLst>
            <pc:docMk/>
            <pc:sldMk cId="4032599930" sldId="290"/>
            <ac:spMk id="31" creationId="{C6B44219-B3BF-45C3-3499-1F3F7798AC04}"/>
          </ac:spMkLst>
        </pc:spChg>
        <pc:spChg chg="mod">
          <ac:chgData name="영우 손" userId="7f8d08d12355472b" providerId="LiveId" clId="{AD4A42F5-A12C-44A4-BD36-8AF30C768FB5}" dt="2024-03-23T00:01:45.369" v="1921"/>
          <ac:spMkLst>
            <pc:docMk/>
            <pc:sldMk cId="4032599930" sldId="290"/>
            <ac:spMk id="32" creationId="{17C471E1-EDA8-F0EF-48D9-07DFDDED8423}"/>
          </ac:spMkLst>
        </pc:spChg>
        <pc:spChg chg="mod">
          <ac:chgData name="영우 손" userId="7f8d08d12355472b" providerId="LiveId" clId="{AD4A42F5-A12C-44A4-BD36-8AF30C768FB5}" dt="2024-03-23T00:01:45.369" v="1921"/>
          <ac:spMkLst>
            <pc:docMk/>
            <pc:sldMk cId="4032599930" sldId="290"/>
            <ac:spMk id="33" creationId="{AF43DE28-2528-7003-F526-C5D6A80B3AF5}"/>
          </ac:spMkLst>
        </pc:spChg>
        <pc:spChg chg="mod">
          <ac:chgData name="영우 손" userId="7f8d08d12355472b" providerId="LiveId" clId="{AD4A42F5-A12C-44A4-BD36-8AF30C768FB5}" dt="2024-03-23T00:01:45.369" v="1921"/>
          <ac:spMkLst>
            <pc:docMk/>
            <pc:sldMk cId="4032599930" sldId="290"/>
            <ac:spMk id="34" creationId="{91AB8191-6A03-16F4-0756-6E0267A977DA}"/>
          </ac:spMkLst>
        </pc:spChg>
        <pc:spChg chg="mod">
          <ac:chgData name="영우 손" userId="7f8d08d12355472b" providerId="LiveId" clId="{AD4A42F5-A12C-44A4-BD36-8AF30C768FB5}" dt="2024-03-23T00:01:45.369" v="1921"/>
          <ac:spMkLst>
            <pc:docMk/>
            <pc:sldMk cId="4032599930" sldId="290"/>
            <ac:spMk id="35" creationId="{62647259-EC62-91D9-89E7-7821D80E3A4E}"/>
          </ac:spMkLst>
        </pc:spChg>
        <pc:spChg chg="mod">
          <ac:chgData name="영우 손" userId="7f8d08d12355472b" providerId="LiveId" clId="{AD4A42F5-A12C-44A4-BD36-8AF30C768FB5}" dt="2024-03-23T00:01:45.369" v="1921"/>
          <ac:spMkLst>
            <pc:docMk/>
            <pc:sldMk cId="4032599930" sldId="290"/>
            <ac:spMk id="36" creationId="{E0CB3D02-2074-2D35-26B3-5DFD04E616D5}"/>
          </ac:spMkLst>
        </pc:spChg>
        <pc:spChg chg="mod">
          <ac:chgData name="영우 손" userId="7f8d08d12355472b" providerId="LiveId" clId="{AD4A42F5-A12C-44A4-BD36-8AF30C768FB5}" dt="2024-03-22T23:57:40.808" v="1872" actId="165"/>
          <ac:spMkLst>
            <pc:docMk/>
            <pc:sldMk cId="4032599930" sldId="290"/>
            <ac:spMk id="48" creationId="{0CD06E2A-FDFB-B70C-FCCC-488A3600A3CF}"/>
          </ac:spMkLst>
        </pc:spChg>
        <pc:spChg chg="mod">
          <ac:chgData name="영우 손" userId="7f8d08d12355472b" providerId="LiveId" clId="{AD4A42F5-A12C-44A4-BD36-8AF30C768FB5}" dt="2024-03-22T23:57:12.978" v="1868" actId="165"/>
          <ac:spMkLst>
            <pc:docMk/>
            <pc:sldMk cId="4032599930" sldId="290"/>
            <ac:spMk id="52" creationId="{6F8FE1F1-BDA6-68AD-DBFD-86A01E87A321}"/>
          </ac:spMkLst>
        </pc:spChg>
        <pc:spChg chg="mod">
          <ac:chgData name="영우 손" userId="7f8d08d12355472b" providerId="LiveId" clId="{AD4A42F5-A12C-44A4-BD36-8AF30C768FB5}" dt="2024-03-23T00:01:45.369" v="1921"/>
          <ac:spMkLst>
            <pc:docMk/>
            <pc:sldMk cId="4032599930" sldId="290"/>
            <ac:spMk id="53" creationId="{60D8C940-A1AF-B879-5ED1-96EE76BB6E2F}"/>
          </ac:spMkLst>
        </pc:spChg>
        <pc:spChg chg="mod">
          <ac:chgData name="영우 손" userId="7f8d08d12355472b" providerId="LiveId" clId="{AD4A42F5-A12C-44A4-BD36-8AF30C768FB5}" dt="2024-03-23T00:01:45.369" v="1921"/>
          <ac:spMkLst>
            <pc:docMk/>
            <pc:sldMk cId="4032599930" sldId="290"/>
            <ac:spMk id="54" creationId="{9B2DF722-101C-BE07-0024-2AC4F4DC97D0}"/>
          </ac:spMkLst>
        </pc:spChg>
        <pc:spChg chg="mod ord">
          <ac:chgData name="영우 손" userId="7f8d08d12355472b" providerId="LiveId" clId="{AD4A42F5-A12C-44A4-BD36-8AF30C768FB5}" dt="2024-03-23T00:01:18.741" v="1913" actId="164"/>
          <ac:spMkLst>
            <pc:docMk/>
            <pc:sldMk cId="4032599930" sldId="290"/>
            <ac:spMk id="55" creationId="{AA04E778-8F56-2174-0C31-17E6B9F2EAD5}"/>
          </ac:spMkLst>
        </pc:spChg>
        <pc:spChg chg="mod ord">
          <ac:chgData name="영우 손" userId="7f8d08d12355472b" providerId="LiveId" clId="{AD4A42F5-A12C-44A4-BD36-8AF30C768FB5}" dt="2024-03-23T00:01:18.741" v="1913" actId="164"/>
          <ac:spMkLst>
            <pc:docMk/>
            <pc:sldMk cId="4032599930" sldId="290"/>
            <ac:spMk id="56" creationId="{725F6F07-A000-311E-EC4E-89A90214F579}"/>
          </ac:spMkLst>
        </pc:spChg>
        <pc:spChg chg="mod ord topLvl">
          <ac:chgData name="영우 손" userId="7f8d08d12355472b" providerId="LiveId" clId="{AD4A42F5-A12C-44A4-BD36-8AF30C768FB5}" dt="2024-03-22T23:57:21.463" v="1870" actId="164"/>
          <ac:spMkLst>
            <pc:docMk/>
            <pc:sldMk cId="4032599930" sldId="290"/>
            <ac:spMk id="59" creationId="{79B9D7AD-EE27-BBA8-74B9-4A5824B00F39}"/>
          </ac:spMkLst>
        </pc:spChg>
        <pc:spChg chg="mod topLvl">
          <ac:chgData name="영우 손" userId="7f8d08d12355472b" providerId="LiveId" clId="{AD4A42F5-A12C-44A4-BD36-8AF30C768FB5}" dt="2024-03-22T23:58:06.663" v="1881" actId="1037"/>
          <ac:spMkLst>
            <pc:docMk/>
            <pc:sldMk cId="4032599930" sldId="290"/>
            <ac:spMk id="60" creationId="{3CE09BC1-0352-765D-C070-608E0F27F95D}"/>
          </ac:spMkLst>
        </pc:spChg>
        <pc:spChg chg="mod">
          <ac:chgData name="영우 손" userId="7f8d08d12355472b" providerId="LiveId" clId="{AD4A42F5-A12C-44A4-BD36-8AF30C768FB5}" dt="2024-03-23T00:01:45.369" v="1921"/>
          <ac:spMkLst>
            <pc:docMk/>
            <pc:sldMk cId="4032599930" sldId="290"/>
            <ac:spMk id="62" creationId="{C058B5F6-A2D1-59C4-113B-E09CD95FCA1D}"/>
          </ac:spMkLst>
        </pc:spChg>
        <pc:spChg chg="mod">
          <ac:chgData name="영우 손" userId="7f8d08d12355472b" providerId="LiveId" clId="{AD4A42F5-A12C-44A4-BD36-8AF30C768FB5}" dt="2024-03-23T00:01:45.369" v="1921"/>
          <ac:spMkLst>
            <pc:docMk/>
            <pc:sldMk cId="4032599930" sldId="290"/>
            <ac:spMk id="63" creationId="{D47D85DE-8276-E433-E10C-98EE01E6A2C7}"/>
          </ac:spMkLst>
        </pc:spChg>
        <pc:spChg chg="mod">
          <ac:chgData name="영우 손" userId="7f8d08d12355472b" providerId="LiveId" clId="{AD4A42F5-A12C-44A4-BD36-8AF30C768FB5}" dt="2024-03-23T00:01:45.369" v="1921"/>
          <ac:spMkLst>
            <pc:docMk/>
            <pc:sldMk cId="4032599930" sldId="290"/>
            <ac:spMk id="130" creationId="{CA62C55A-E6BC-8BA2-7524-2E5DE0C2333B}"/>
          </ac:spMkLst>
        </pc:spChg>
        <pc:spChg chg="mod">
          <ac:chgData name="영우 손" userId="7f8d08d12355472b" providerId="LiveId" clId="{AD4A42F5-A12C-44A4-BD36-8AF30C768FB5}" dt="2024-03-23T00:01:45.369" v="1921"/>
          <ac:spMkLst>
            <pc:docMk/>
            <pc:sldMk cId="4032599930" sldId="290"/>
            <ac:spMk id="133" creationId="{4B1208C6-A4DD-7FD6-4DF8-22ED5637D9D9}"/>
          </ac:spMkLst>
        </pc:spChg>
        <pc:spChg chg="mod">
          <ac:chgData name="영우 손" userId="7f8d08d12355472b" providerId="LiveId" clId="{AD4A42F5-A12C-44A4-BD36-8AF30C768FB5}" dt="2024-03-23T00:01:45.369" v="1921"/>
          <ac:spMkLst>
            <pc:docMk/>
            <pc:sldMk cId="4032599930" sldId="290"/>
            <ac:spMk id="135" creationId="{4FA52B26-AAC2-A419-8A6A-1CBFC9F6C654}"/>
          </ac:spMkLst>
        </pc:spChg>
        <pc:spChg chg="mod">
          <ac:chgData name="영우 손" userId="7f8d08d12355472b" providerId="LiveId" clId="{AD4A42F5-A12C-44A4-BD36-8AF30C768FB5}" dt="2024-03-23T00:01:45.369" v="1921"/>
          <ac:spMkLst>
            <pc:docMk/>
            <pc:sldMk cId="4032599930" sldId="290"/>
            <ac:spMk id="136" creationId="{2AD45487-C183-670B-A76C-0BB92AC716CB}"/>
          </ac:spMkLst>
        </pc:spChg>
        <pc:spChg chg="mod">
          <ac:chgData name="영우 손" userId="7f8d08d12355472b" providerId="LiveId" clId="{AD4A42F5-A12C-44A4-BD36-8AF30C768FB5}" dt="2024-03-23T00:01:45.369" v="1921"/>
          <ac:spMkLst>
            <pc:docMk/>
            <pc:sldMk cId="4032599930" sldId="290"/>
            <ac:spMk id="137" creationId="{9469CE09-B531-C576-EEFD-CC80E00DD605}"/>
          </ac:spMkLst>
        </pc:spChg>
        <pc:spChg chg="mod">
          <ac:chgData name="영우 손" userId="7f8d08d12355472b" providerId="LiveId" clId="{AD4A42F5-A12C-44A4-BD36-8AF30C768FB5}" dt="2024-03-23T00:01:45.369" v="1921"/>
          <ac:spMkLst>
            <pc:docMk/>
            <pc:sldMk cId="4032599930" sldId="290"/>
            <ac:spMk id="138" creationId="{BB584830-B3BB-85C4-2EAE-CAD6EC6D248B}"/>
          </ac:spMkLst>
        </pc:spChg>
        <pc:spChg chg="mod">
          <ac:chgData name="영우 손" userId="7f8d08d12355472b" providerId="LiveId" clId="{AD4A42F5-A12C-44A4-BD36-8AF30C768FB5}" dt="2024-03-23T00:01:45.369" v="1921"/>
          <ac:spMkLst>
            <pc:docMk/>
            <pc:sldMk cId="4032599930" sldId="290"/>
            <ac:spMk id="139" creationId="{DAB4FD63-ADDD-AFA6-D5FD-642C6C5D05B3}"/>
          </ac:spMkLst>
        </pc:spChg>
        <pc:spChg chg="mod">
          <ac:chgData name="영우 손" userId="7f8d08d12355472b" providerId="LiveId" clId="{AD4A42F5-A12C-44A4-BD36-8AF30C768FB5}" dt="2024-03-23T00:01:45.369" v="1921"/>
          <ac:spMkLst>
            <pc:docMk/>
            <pc:sldMk cId="4032599930" sldId="290"/>
            <ac:spMk id="140" creationId="{C7395545-452D-6961-F363-0D8B26B7B274}"/>
          </ac:spMkLst>
        </pc:spChg>
        <pc:spChg chg="mod">
          <ac:chgData name="영우 손" userId="7f8d08d12355472b" providerId="LiveId" clId="{AD4A42F5-A12C-44A4-BD36-8AF30C768FB5}" dt="2024-03-23T00:01:45.369" v="1921"/>
          <ac:spMkLst>
            <pc:docMk/>
            <pc:sldMk cId="4032599930" sldId="290"/>
            <ac:spMk id="141" creationId="{A77D7034-C109-7F58-1512-B37B3AEE4980}"/>
          </ac:spMkLst>
        </pc:spChg>
        <pc:spChg chg="mod">
          <ac:chgData name="영우 손" userId="7f8d08d12355472b" providerId="LiveId" clId="{AD4A42F5-A12C-44A4-BD36-8AF30C768FB5}" dt="2024-03-23T00:01:45.369" v="1921"/>
          <ac:spMkLst>
            <pc:docMk/>
            <pc:sldMk cId="4032599930" sldId="290"/>
            <ac:spMk id="142" creationId="{FD8DC86D-3031-0469-3159-F3F888A26EE7}"/>
          </ac:spMkLst>
        </pc:spChg>
        <pc:spChg chg="mod ord">
          <ac:chgData name="영우 손" userId="7f8d08d12355472b" providerId="LiveId" clId="{AD4A42F5-A12C-44A4-BD36-8AF30C768FB5}" dt="2024-03-23T00:01:18.741" v="1913" actId="164"/>
          <ac:spMkLst>
            <pc:docMk/>
            <pc:sldMk cId="4032599930" sldId="290"/>
            <ac:spMk id="146" creationId="{4B3F7A81-6F4B-FB35-A864-64266B45D2FC}"/>
          </ac:spMkLst>
        </pc:spChg>
        <pc:spChg chg="mod">
          <ac:chgData name="영우 손" userId="7f8d08d12355472b" providerId="LiveId" clId="{AD4A42F5-A12C-44A4-BD36-8AF30C768FB5}" dt="2024-03-23T00:01:18.741" v="1913" actId="164"/>
          <ac:spMkLst>
            <pc:docMk/>
            <pc:sldMk cId="4032599930" sldId="290"/>
            <ac:spMk id="147" creationId="{B941D9F6-4A1A-2850-945B-E74DE94B63FC}"/>
          </ac:spMkLst>
        </pc:spChg>
        <pc:spChg chg="del">
          <ac:chgData name="영우 손" userId="7f8d08d12355472b" providerId="LiveId" clId="{AD4A42F5-A12C-44A4-BD36-8AF30C768FB5}" dt="2024-03-22T23:49:26.262" v="1741"/>
          <ac:spMkLst>
            <pc:docMk/>
            <pc:sldMk cId="4032599930" sldId="290"/>
            <ac:spMk id="148" creationId="{6627DFCF-7E0A-0578-8EEB-45BB119628D5}"/>
          </ac:spMkLst>
        </pc:spChg>
        <pc:spChg chg="mod">
          <ac:chgData name="영우 손" userId="7f8d08d12355472b" providerId="LiveId" clId="{AD4A42F5-A12C-44A4-BD36-8AF30C768FB5}" dt="2024-03-23T00:01:45.369" v="1921"/>
          <ac:spMkLst>
            <pc:docMk/>
            <pc:sldMk cId="4032599930" sldId="290"/>
            <ac:spMk id="150" creationId="{8FF1F375-C7AD-D22A-6201-7EF17B9392CA}"/>
          </ac:spMkLst>
        </pc:spChg>
        <pc:spChg chg="del mod ord">
          <ac:chgData name="영우 손" userId="7f8d08d12355472b" providerId="LiveId" clId="{AD4A42F5-A12C-44A4-BD36-8AF30C768FB5}" dt="2024-03-22T23:59:25.769" v="1904" actId="478"/>
          <ac:spMkLst>
            <pc:docMk/>
            <pc:sldMk cId="4032599930" sldId="290"/>
            <ac:spMk id="151" creationId="{0B0AA0E8-2D3C-9866-DF8D-59C728C880C5}"/>
          </ac:spMkLst>
        </pc:spChg>
        <pc:spChg chg="mod">
          <ac:chgData name="영우 손" userId="7f8d08d12355472b" providerId="LiveId" clId="{AD4A42F5-A12C-44A4-BD36-8AF30C768FB5}" dt="2024-03-23T00:01:45.369" v="1921"/>
          <ac:spMkLst>
            <pc:docMk/>
            <pc:sldMk cId="4032599930" sldId="290"/>
            <ac:spMk id="153" creationId="{A24BA52F-E3FB-CA8D-7C28-2DA062E54B8D}"/>
          </ac:spMkLst>
        </pc:spChg>
        <pc:spChg chg="mod ord">
          <ac:chgData name="영우 손" userId="7f8d08d12355472b" providerId="LiveId" clId="{AD4A42F5-A12C-44A4-BD36-8AF30C768FB5}" dt="2024-03-23T00:01:18.741" v="1913" actId="164"/>
          <ac:spMkLst>
            <pc:docMk/>
            <pc:sldMk cId="4032599930" sldId="290"/>
            <ac:spMk id="155" creationId="{7A2C6D38-73F8-8510-EEE8-92194DDA81A9}"/>
          </ac:spMkLst>
        </pc:spChg>
        <pc:spChg chg="mod">
          <ac:chgData name="영우 손" userId="7f8d08d12355472b" providerId="LiveId" clId="{AD4A42F5-A12C-44A4-BD36-8AF30C768FB5}" dt="2024-03-23T00:01:18.741" v="1913" actId="164"/>
          <ac:spMkLst>
            <pc:docMk/>
            <pc:sldMk cId="4032599930" sldId="290"/>
            <ac:spMk id="156" creationId="{091FFAFC-BC45-F441-9F3E-4A71856A260B}"/>
          </ac:spMkLst>
        </pc:spChg>
        <pc:spChg chg="del">
          <ac:chgData name="영우 손" userId="7f8d08d12355472b" providerId="LiveId" clId="{AD4A42F5-A12C-44A4-BD36-8AF30C768FB5}" dt="2024-03-22T23:49:26.262" v="1741"/>
          <ac:spMkLst>
            <pc:docMk/>
            <pc:sldMk cId="4032599930" sldId="290"/>
            <ac:spMk id="157" creationId="{FC448BD5-DA44-376A-9FB2-AB6322117996}"/>
          </ac:spMkLst>
        </pc:spChg>
        <pc:spChg chg="mod">
          <ac:chgData name="영우 손" userId="7f8d08d12355472b" providerId="LiveId" clId="{AD4A42F5-A12C-44A4-BD36-8AF30C768FB5}" dt="2024-03-23T00:01:45.369" v="1921"/>
          <ac:spMkLst>
            <pc:docMk/>
            <pc:sldMk cId="4032599930" sldId="290"/>
            <ac:spMk id="159" creationId="{E8D1F3F3-5958-85EA-531E-2FB63E699BBA}"/>
          </ac:spMkLst>
        </pc:spChg>
        <pc:spChg chg="mod">
          <ac:chgData name="영우 손" userId="7f8d08d12355472b" providerId="LiveId" clId="{AD4A42F5-A12C-44A4-BD36-8AF30C768FB5}" dt="2024-03-23T00:01:45.369" v="1921"/>
          <ac:spMkLst>
            <pc:docMk/>
            <pc:sldMk cId="4032599930" sldId="290"/>
            <ac:spMk id="160" creationId="{64B7F3E6-EC9C-9638-ADC0-B0C67A8A6DC1}"/>
          </ac:spMkLst>
        </pc:spChg>
        <pc:spChg chg="mod ord">
          <ac:chgData name="영우 손" userId="7f8d08d12355472b" providerId="LiveId" clId="{AD4A42F5-A12C-44A4-BD36-8AF30C768FB5}" dt="2024-03-23T00:01:19.937" v="1914" actId="164"/>
          <ac:spMkLst>
            <pc:docMk/>
            <pc:sldMk cId="4032599930" sldId="290"/>
            <ac:spMk id="161" creationId="{0FBFB044-19BA-82C5-5E97-E4DF55E07FCD}"/>
          </ac:spMkLst>
        </pc:spChg>
        <pc:spChg chg="mod">
          <ac:chgData name="영우 손" userId="7f8d08d12355472b" providerId="LiveId" clId="{AD4A42F5-A12C-44A4-BD36-8AF30C768FB5}" dt="2024-03-23T00:01:45.369" v="1921"/>
          <ac:spMkLst>
            <pc:docMk/>
            <pc:sldMk cId="4032599930" sldId="290"/>
            <ac:spMk id="163" creationId="{03CD34BA-98FE-26DE-44D7-A0BA4764AB81}"/>
          </ac:spMkLst>
        </pc:spChg>
        <pc:spChg chg="mod">
          <ac:chgData name="영우 손" userId="7f8d08d12355472b" providerId="LiveId" clId="{AD4A42F5-A12C-44A4-BD36-8AF30C768FB5}" dt="2024-03-23T00:01:45.369" v="1921"/>
          <ac:spMkLst>
            <pc:docMk/>
            <pc:sldMk cId="4032599930" sldId="290"/>
            <ac:spMk id="166" creationId="{E08286B1-3F46-7BA3-D34E-5C580C4FA482}"/>
          </ac:spMkLst>
        </pc:spChg>
        <pc:spChg chg="add mod">
          <ac:chgData name="영우 손" userId="7f8d08d12355472b" providerId="LiveId" clId="{AD4A42F5-A12C-44A4-BD36-8AF30C768FB5}" dt="2024-03-23T00:18:22.262" v="2175" actId="164"/>
          <ac:spMkLst>
            <pc:docMk/>
            <pc:sldMk cId="4032599930" sldId="290"/>
            <ac:spMk id="167" creationId="{E133172D-F5BF-CB2E-09CE-C8AF833F7886}"/>
          </ac:spMkLst>
        </pc:spChg>
        <pc:spChg chg="mod ord topLvl">
          <ac:chgData name="영우 손" userId="7f8d08d12355472b" providerId="LiveId" clId="{AD4A42F5-A12C-44A4-BD36-8AF30C768FB5}" dt="2024-03-22T23:57:21.463" v="1870" actId="164"/>
          <ac:spMkLst>
            <pc:docMk/>
            <pc:sldMk cId="4032599930" sldId="290"/>
            <ac:spMk id="169" creationId="{C614548B-A990-6F86-57A9-2329F988968D}"/>
          </ac:spMkLst>
        </pc:spChg>
        <pc:spChg chg="mod topLvl">
          <ac:chgData name="영우 손" userId="7f8d08d12355472b" providerId="LiveId" clId="{AD4A42F5-A12C-44A4-BD36-8AF30C768FB5}" dt="2024-03-23T00:01:19.937" v="1914" actId="164"/>
          <ac:spMkLst>
            <pc:docMk/>
            <pc:sldMk cId="4032599930" sldId="290"/>
            <ac:spMk id="170" creationId="{58E39D01-129D-7AE7-0150-8ACBA487190A}"/>
          </ac:spMkLst>
        </pc:spChg>
        <pc:spChg chg="mod topLvl">
          <ac:chgData name="영우 손" userId="7f8d08d12355472b" providerId="LiveId" clId="{AD4A42F5-A12C-44A4-BD36-8AF30C768FB5}" dt="2024-03-23T00:01:19.937" v="1914" actId="164"/>
          <ac:spMkLst>
            <pc:docMk/>
            <pc:sldMk cId="4032599930" sldId="290"/>
            <ac:spMk id="171" creationId="{4265D85A-BC04-2E7D-C9B8-6567C227E228}"/>
          </ac:spMkLst>
        </pc:spChg>
        <pc:spChg chg="add mod">
          <ac:chgData name="영우 손" userId="7f8d08d12355472b" providerId="LiveId" clId="{AD4A42F5-A12C-44A4-BD36-8AF30C768FB5}" dt="2024-03-23T00:18:24.237" v="2176" actId="164"/>
          <ac:spMkLst>
            <pc:docMk/>
            <pc:sldMk cId="4032599930" sldId="290"/>
            <ac:spMk id="172" creationId="{AC56A083-9DD4-8184-4C98-F2810EE7C11D}"/>
          </ac:spMkLst>
        </pc:spChg>
        <pc:spChg chg="add del mod">
          <ac:chgData name="영우 손" userId="7f8d08d12355472b" providerId="LiveId" clId="{AD4A42F5-A12C-44A4-BD36-8AF30C768FB5}" dt="2024-03-23T00:12:49.958" v="2052" actId="478"/>
          <ac:spMkLst>
            <pc:docMk/>
            <pc:sldMk cId="4032599930" sldId="290"/>
            <ac:spMk id="173" creationId="{C2C9D8C7-3B1F-587A-7202-BD2D9926AD56}"/>
          </ac:spMkLst>
        </pc:spChg>
        <pc:spChg chg="add mod">
          <ac:chgData name="영우 손" userId="7f8d08d12355472b" providerId="LiveId" clId="{AD4A42F5-A12C-44A4-BD36-8AF30C768FB5}" dt="2024-03-23T00:21:41.860" v="2244" actId="1076"/>
          <ac:spMkLst>
            <pc:docMk/>
            <pc:sldMk cId="4032599930" sldId="290"/>
            <ac:spMk id="174" creationId="{AEA15E92-3441-508C-E3B8-CD62ACC56DD7}"/>
          </ac:spMkLst>
        </pc:spChg>
        <pc:spChg chg="add mod">
          <ac:chgData name="영우 손" userId="7f8d08d12355472b" providerId="LiveId" clId="{AD4A42F5-A12C-44A4-BD36-8AF30C768FB5}" dt="2024-03-23T00:18:22.262" v="2175" actId="164"/>
          <ac:spMkLst>
            <pc:docMk/>
            <pc:sldMk cId="4032599930" sldId="290"/>
            <ac:spMk id="175" creationId="{627406E9-9A2B-737C-5D49-ED53382513A0}"/>
          </ac:spMkLst>
        </pc:spChg>
        <pc:spChg chg="del">
          <ac:chgData name="영우 손" userId="7f8d08d12355472b" providerId="LiveId" clId="{AD4A42F5-A12C-44A4-BD36-8AF30C768FB5}" dt="2024-03-22T23:56:21.814" v="1857" actId="478"/>
          <ac:spMkLst>
            <pc:docMk/>
            <pc:sldMk cId="4032599930" sldId="290"/>
            <ac:spMk id="176" creationId="{D378CA9D-3B9E-92B6-061F-8FA17F4C7490}"/>
          </ac:spMkLst>
        </pc:spChg>
        <pc:spChg chg="add del mod">
          <ac:chgData name="영우 손" userId="7f8d08d12355472b" providerId="LiveId" clId="{AD4A42F5-A12C-44A4-BD36-8AF30C768FB5}" dt="2024-03-23T00:04:18.984" v="1948" actId="478"/>
          <ac:spMkLst>
            <pc:docMk/>
            <pc:sldMk cId="4032599930" sldId="290"/>
            <ac:spMk id="177" creationId="{A6F9E662-43CD-93DA-4E62-915F16E1B6CD}"/>
          </ac:spMkLst>
        </pc:spChg>
        <pc:spChg chg="mod topLvl">
          <ac:chgData name="영우 손" userId="7f8d08d12355472b" providerId="LiveId" clId="{AD4A42F5-A12C-44A4-BD36-8AF30C768FB5}" dt="2024-03-22T23:57:47.177" v="1873" actId="164"/>
          <ac:spMkLst>
            <pc:docMk/>
            <pc:sldMk cId="4032599930" sldId="290"/>
            <ac:spMk id="178" creationId="{3D1CEEC0-ACA4-7F5F-8206-81E7A065676B}"/>
          </ac:spMkLst>
        </pc:spChg>
        <pc:spChg chg="mod topLvl">
          <ac:chgData name="영우 손" userId="7f8d08d12355472b" providerId="LiveId" clId="{AD4A42F5-A12C-44A4-BD36-8AF30C768FB5}" dt="2024-03-23T00:01:19.937" v="1914" actId="164"/>
          <ac:spMkLst>
            <pc:docMk/>
            <pc:sldMk cId="4032599930" sldId="290"/>
            <ac:spMk id="179" creationId="{667CD5BD-9D08-C7D7-DF76-4A5CC66DE683}"/>
          </ac:spMkLst>
        </pc:spChg>
        <pc:spChg chg="add del mod">
          <ac:chgData name="영우 손" userId="7f8d08d12355472b" providerId="LiveId" clId="{AD4A42F5-A12C-44A4-BD36-8AF30C768FB5}" dt="2024-03-23T00:12:55.192" v="2058" actId="478"/>
          <ac:spMkLst>
            <pc:docMk/>
            <pc:sldMk cId="4032599930" sldId="290"/>
            <ac:spMk id="180" creationId="{EB507BDD-C66F-0A36-2A21-9D5BDD242DF7}"/>
          </ac:spMkLst>
        </pc:spChg>
        <pc:spChg chg="add del mod">
          <ac:chgData name="영우 손" userId="7f8d08d12355472b" providerId="LiveId" clId="{AD4A42F5-A12C-44A4-BD36-8AF30C768FB5}" dt="2024-03-23T00:12:54.634" v="2057" actId="478"/>
          <ac:spMkLst>
            <pc:docMk/>
            <pc:sldMk cId="4032599930" sldId="290"/>
            <ac:spMk id="181" creationId="{7856BE36-35F5-1813-3D23-A0765E1FCDB5}"/>
          </ac:spMkLst>
        </pc:spChg>
        <pc:spChg chg="add mod">
          <ac:chgData name="영우 손" userId="7f8d08d12355472b" providerId="LiveId" clId="{AD4A42F5-A12C-44A4-BD36-8AF30C768FB5}" dt="2024-03-23T00:18:22.262" v="2175" actId="164"/>
          <ac:spMkLst>
            <pc:docMk/>
            <pc:sldMk cId="4032599930" sldId="290"/>
            <ac:spMk id="182" creationId="{32A121E1-82EE-0E25-DE93-C314729C848A}"/>
          </ac:spMkLst>
        </pc:spChg>
        <pc:spChg chg="add del mod">
          <ac:chgData name="영우 손" userId="7f8d08d12355472b" providerId="LiveId" clId="{AD4A42F5-A12C-44A4-BD36-8AF30C768FB5}" dt="2024-03-23T00:12:54.311" v="2056" actId="478"/>
          <ac:spMkLst>
            <pc:docMk/>
            <pc:sldMk cId="4032599930" sldId="290"/>
            <ac:spMk id="183" creationId="{A4A03FB7-B60B-4E05-C477-C49DAD53F3A6}"/>
          </ac:spMkLst>
        </pc:spChg>
        <pc:spChg chg="add del mod">
          <ac:chgData name="영우 손" userId="7f8d08d12355472b" providerId="LiveId" clId="{AD4A42F5-A12C-44A4-BD36-8AF30C768FB5}" dt="2024-03-23T00:10:21.497" v="2030" actId="478"/>
          <ac:spMkLst>
            <pc:docMk/>
            <pc:sldMk cId="4032599930" sldId="290"/>
            <ac:spMk id="185" creationId="{352AAFE8-A984-F065-1AEF-86AB1210A4E9}"/>
          </ac:spMkLst>
        </pc:spChg>
        <pc:spChg chg="mod topLvl">
          <ac:chgData name="영우 손" userId="7f8d08d12355472b" providerId="LiveId" clId="{AD4A42F5-A12C-44A4-BD36-8AF30C768FB5}" dt="2024-03-23T00:01:19.937" v="1914" actId="164"/>
          <ac:spMkLst>
            <pc:docMk/>
            <pc:sldMk cId="4032599930" sldId="290"/>
            <ac:spMk id="186" creationId="{FB250A68-0F4B-72B7-5FA8-59376EBE5824}"/>
          </ac:spMkLst>
        </pc:spChg>
        <pc:spChg chg="add mod">
          <ac:chgData name="영우 손" userId="7f8d08d12355472b" providerId="LiveId" clId="{AD4A42F5-A12C-44A4-BD36-8AF30C768FB5}" dt="2024-03-23T00:18:24.237" v="2176" actId="164"/>
          <ac:spMkLst>
            <pc:docMk/>
            <pc:sldMk cId="4032599930" sldId="290"/>
            <ac:spMk id="188" creationId="{3FC96B68-E0C0-4754-0789-4753848D2271}"/>
          </ac:spMkLst>
        </pc:spChg>
        <pc:spChg chg="add mod">
          <ac:chgData name="영우 손" userId="7f8d08d12355472b" providerId="LiveId" clId="{AD4A42F5-A12C-44A4-BD36-8AF30C768FB5}" dt="2024-03-23T00:18:24.237" v="2176" actId="164"/>
          <ac:spMkLst>
            <pc:docMk/>
            <pc:sldMk cId="4032599930" sldId="290"/>
            <ac:spMk id="189" creationId="{653E3979-B9FE-EED2-78C3-423ACF9143AF}"/>
          </ac:spMkLst>
        </pc:spChg>
        <pc:spChg chg="add mod">
          <ac:chgData name="영우 손" userId="7f8d08d12355472b" providerId="LiveId" clId="{AD4A42F5-A12C-44A4-BD36-8AF30C768FB5}" dt="2024-03-23T00:20:29.502" v="2202" actId="1076"/>
          <ac:spMkLst>
            <pc:docMk/>
            <pc:sldMk cId="4032599930" sldId="290"/>
            <ac:spMk id="190" creationId="{CDBF6AF5-5E61-4818-441D-9FC10DA3B4F3}"/>
          </ac:spMkLst>
        </pc:spChg>
        <pc:spChg chg="add mod">
          <ac:chgData name="영우 손" userId="7f8d08d12355472b" providerId="LiveId" clId="{AD4A42F5-A12C-44A4-BD36-8AF30C768FB5}" dt="2024-03-23T00:20:35.590" v="2213" actId="1036"/>
          <ac:spMkLst>
            <pc:docMk/>
            <pc:sldMk cId="4032599930" sldId="290"/>
            <ac:spMk id="191" creationId="{D17F2731-02B6-AE75-5637-B0C4D3B1EF48}"/>
          </ac:spMkLst>
        </pc:spChg>
        <pc:spChg chg="add del mod">
          <ac:chgData name="영우 손" userId="7f8d08d12355472b" providerId="LiveId" clId="{AD4A42F5-A12C-44A4-BD36-8AF30C768FB5}" dt="2024-03-23T00:20:16.047" v="2199" actId="1076"/>
          <ac:spMkLst>
            <pc:docMk/>
            <pc:sldMk cId="4032599930" sldId="290"/>
            <ac:spMk id="192" creationId="{9C991EEB-EC67-A3C2-E4BB-5098F46FAB1C}"/>
          </ac:spMkLst>
        </pc:spChg>
        <pc:spChg chg="add mod">
          <ac:chgData name="영우 손" userId="7f8d08d12355472b" providerId="LiveId" clId="{AD4A42F5-A12C-44A4-BD36-8AF30C768FB5}" dt="2024-03-23T00:05:51.689" v="1966"/>
          <ac:spMkLst>
            <pc:docMk/>
            <pc:sldMk cId="4032599930" sldId="290"/>
            <ac:spMk id="199" creationId="{46388607-E3BC-BA9B-E222-4CD29EF71547}"/>
          </ac:spMkLst>
        </pc:spChg>
        <pc:spChg chg="del">
          <ac:chgData name="영우 손" userId="7f8d08d12355472b" providerId="LiveId" clId="{AD4A42F5-A12C-44A4-BD36-8AF30C768FB5}" dt="2024-03-22T23:56:22.946" v="1858" actId="478"/>
          <ac:spMkLst>
            <pc:docMk/>
            <pc:sldMk cId="4032599930" sldId="290"/>
            <ac:spMk id="200" creationId="{15998B79-3AB4-94E3-0F50-DE95A5B25457}"/>
          </ac:spMkLst>
        </pc:spChg>
        <pc:spChg chg="add del mod">
          <ac:chgData name="영우 손" userId="7f8d08d12355472b" providerId="LiveId" clId="{AD4A42F5-A12C-44A4-BD36-8AF30C768FB5}" dt="2024-03-23T00:06:42.960" v="1981" actId="478"/>
          <ac:spMkLst>
            <pc:docMk/>
            <pc:sldMk cId="4032599930" sldId="290"/>
            <ac:spMk id="201" creationId="{F2082A9A-3ED0-591B-6D0B-B625FED8B8A0}"/>
          </ac:spMkLst>
        </pc:spChg>
        <pc:spChg chg="add del mod">
          <ac:chgData name="영우 손" userId="7f8d08d12355472b" providerId="LiveId" clId="{AD4A42F5-A12C-44A4-BD36-8AF30C768FB5}" dt="2024-03-23T00:22:44.588" v="2266" actId="14100"/>
          <ac:spMkLst>
            <pc:docMk/>
            <pc:sldMk cId="4032599930" sldId="290"/>
            <ac:spMk id="204" creationId="{E6C00675-48D5-FB74-37B3-CFCD491EB300}"/>
          </ac:spMkLst>
        </pc:spChg>
        <pc:spChg chg="mod">
          <ac:chgData name="영우 손" userId="7f8d08d12355472b" providerId="LiveId" clId="{AD4A42F5-A12C-44A4-BD36-8AF30C768FB5}" dt="2024-03-23T00:01:18.741" v="1913" actId="164"/>
          <ac:spMkLst>
            <pc:docMk/>
            <pc:sldMk cId="4032599930" sldId="290"/>
            <ac:spMk id="208" creationId="{ED684C08-CC91-3D1E-EC76-19744D236ED0}"/>
          </ac:spMkLst>
        </pc:spChg>
        <pc:spChg chg="mod">
          <ac:chgData name="영우 손" userId="7f8d08d12355472b" providerId="LiveId" clId="{AD4A42F5-A12C-44A4-BD36-8AF30C768FB5}" dt="2024-03-23T00:01:18.741" v="1913" actId="164"/>
          <ac:spMkLst>
            <pc:docMk/>
            <pc:sldMk cId="4032599930" sldId="290"/>
            <ac:spMk id="209" creationId="{44722870-0BD0-AB87-1F55-91E165BC115E}"/>
          </ac:spMkLst>
        </pc:spChg>
        <pc:spChg chg="mod ord topLvl">
          <ac:chgData name="영우 손" userId="7f8d08d12355472b" providerId="LiveId" clId="{AD4A42F5-A12C-44A4-BD36-8AF30C768FB5}" dt="2024-03-23T00:01:19.937" v="1914" actId="164"/>
          <ac:spMkLst>
            <pc:docMk/>
            <pc:sldMk cId="4032599930" sldId="290"/>
            <ac:spMk id="210" creationId="{FF0881D6-D310-A634-D27A-718B4CBBEF4E}"/>
          </ac:spMkLst>
        </pc:spChg>
        <pc:spChg chg="mod ord topLvl">
          <ac:chgData name="영우 손" userId="7f8d08d12355472b" providerId="LiveId" clId="{AD4A42F5-A12C-44A4-BD36-8AF30C768FB5}" dt="2024-03-23T00:01:19.937" v="1914" actId="164"/>
          <ac:spMkLst>
            <pc:docMk/>
            <pc:sldMk cId="4032599930" sldId="290"/>
            <ac:spMk id="211" creationId="{2C140C41-3AC7-B279-FB71-A2C5D0C4994D}"/>
          </ac:spMkLst>
        </pc:spChg>
        <pc:spChg chg="del mod">
          <ac:chgData name="영우 손" userId="7f8d08d12355472b" providerId="LiveId" clId="{AD4A42F5-A12C-44A4-BD36-8AF30C768FB5}" dt="2024-03-22T23:52:38.202" v="1783" actId="478"/>
          <ac:spMkLst>
            <pc:docMk/>
            <pc:sldMk cId="4032599930" sldId="290"/>
            <ac:spMk id="212" creationId="{DE5B8FE6-4B70-14D9-4B5B-6A94EC8AED5F}"/>
          </ac:spMkLst>
        </pc:spChg>
        <pc:spChg chg="del">
          <ac:chgData name="영우 손" userId="7f8d08d12355472b" providerId="LiveId" clId="{AD4A42F5-A12C-44A4-BD36-8AF30C768FB5}" dt="2024-03-22T23:52:40.674" v="1784" actId="478"/>
          <ac:spMkLst>
            <pc:docMk/>
            <pc:sldMk cId="4032599930" sldId="290"/>
            <ac:spMk id="213" creationId="{801FA011-BC79-415C-CA22-D1A37D977EC2}"/>
          </ac:spMkLst>
        </pc:spChg>
        <pc:spChg chg="add del">
          <ac:chgData name="영우 손" userId="7f8d08d12355472b" providerId="LiveId" clId="{AD4A42F5-A12C-44A4-BD36-8AF30C768FB5}" dt="2024-03-23T00:09:17.435" v="2013" actId="478"/>
          <ac:spMkLst>
            <pc:docMk/>
            <pc:sldMk cId="4032599930" sldId="290"/>
            <ac:spMk id="220" creationId="{7F186438-BDFD-D65A-929C-F253E08CD2CA}"/>
          </ac:spMkLst>
        </pc:spChg>
        <pc:spChg chg="add del mod">
          <ac:chgData name="영우 손" userId="7f8d08d12355472b" providerId="LiveId" clId="{AD4A42F5-A12C-44A4-BD36-8AF30C768FB5}" dt="2024-03-23T00:18:22.262" v="2175" actId="164"/>
          <ac:spMkLst>
            <pc:docMk/>
            <pc:sldMk cId="4032599930" sldId="290"/>
            <ac:spMk id="221" creationId="{07CA998C-0CB5-885C-38DA-E20DD072E0C8}"/>
          </ac:spMkLst>
        </pc:spChg>
        <pc:spChg chg="add mod">
          <ac:chgData name="영우 손" userId="7f8d08d12355472b" providerId="LiveId" clId="{AD4A42F5-A12C-44A4-BD36-8AF30C768FB5}" dt="2024-03-23T00:18:22.262" v="2175" actId="164"/>
          <ac:spMkLst>
            <pc:docMk/>
            <pc:sldMk cId="4032599930" sldId="290"/>
            <ac:spMk id="228" creationId="{34589C94-6C5C-6CFE-118D-0ED589766886}"/>
          </ac:spMkLst>
        </pc:spChg>
        <pc:spChg chg="add mod">
          <ac:chgData name="영우 손" userId="7f8d08d12355472b" providerId="LiveId" clId="{AD4A42F5-A12C-44A4-BD36-8AF30C768FB5}" dt="2024-03-23T00:18:24.237" v="2176" actId="164"/>
          <ac:spMkLst>
            <pc:docMk/>
            <pc:sldMk cId="4032599930" sldId="290"/>
            <ac:spMk id="229" creationId="{F11DC48A-6FF6-1475-FE2B-5FCF3C1A1AB8}"/>
          </ac:spMkLst>
        </pc:spChg>
        <pc:spChg chg="add mod">
          <ac:chgData name="영우 손" userId="7f8d08d12355472b" providerId="LiveId" clId="{AD4A42F5-A12C-44A4-BD36-8AF30C768FB5}" dt="2024-03-23T00:18:24.237" v="2176" actId="164"/>
          <ac:spMkLst>
            <pc:docMk/>
            <pc:sldMk cId="4032599930" sldId="290"/>
            <ac:spMk id="230" creationId="{119F08F6-6B37-6F71-F50E-3EF59634FBF3}"/>
          </ac:spMkLst>
        </pc:spChg>
        <pc:spChg chg="add mod">
          <ac:chgData name="영우 손" userId="7f8d08d12355472b" providerId="LiveId" clId="{AD4A42F5-A12C-44A4-BD36-8AF30C768FB5}" dt="2024-03-23T00:22:31.421" v="2265" actId="1076"/>
          <ac:spMkLst>
            <pc:docMk/>
            <pc:sldMk cId="4032599930" sldId="290"/>
            <ac:spMk id="231" creationId="{E5E1FED1-1FC7-06CE-AB86-AB6BEFC38C4B}"/>
          </ac:spMkLst>
        </pc:spChg>
        <pc:spChg chg="add mod">
          <ac:chgData name="영우 손" userId="7f8d08d12355472b" providerId="LiveId" clId="{AD4A42F5-A12C-44A4-BD36-8AF30C768FB5}" dt="2024-03-23T00:25:30.198" v="2270" actId="164"/>
          <ac:spMkLst>
            <pc:docMk/>
            <pc:sldMk cId="4032599930" sldId="290"/>
            <ac:spMk id="244" creationId="{698EDC7B-C8C9-A033-7A39-3FE1F4A62990}"/>
          </ac:spMkLst>
        </pc:spChg>
        <pc:spChg chg="add mod">
          <ac:chgData name="영우 손" userId="7f8d08d12355472b" providerId="LiveId" clId="{AD4A42F5-A12C-44A4-BD36-8AF30C768FB5}" dt="2024-03-23T00:25:28.327" v="2269" actId="164"/>
          <ac:spMkLst>
            <pc:docMk/>
            <pc:sldMk cId="4032599930" sldId="290"/>
            <ac:spMk id="251" creationId="{9BD0C490-8EB6-A956-5547-4C99AD535D6F}"/>
          </ac:spMkLst>
        </pc:spChg>
        <pc:spChg chg="mod">
          <ac:chgData name="영우 손" userId="7f8d08d12355472b" providerId="LiveId" clId="{AD4A42F5-A12C-44A4-BD36-8AF30C768FB5}" dt="2024-03-23T00:26:02.710" v="2280"/>
          <ac:spMkLst>
            <pc:docMk/>
            <pc:sldMk cId="4032599930" sldId="290"/>
            <ac:spMk id="262" creationId="{C161027C-CA4D-E96C-0720-A013BDEDF039}"/>
          </ac:spMkLst>
        </pc:spChg>
        <pc:spChg chg="mod">
          <ac:chgData name="영우 손" userId="7f8d08d12355472b" providerId="LiveId" clId="{AD4A42F5-A12C-44A4-BD36-8AF30C768FB5}" dt="2024-03-23T00:26:02.710" v="2280"/>
          <ac:spMkLst>
            <pc:docMk/>
            <pc:sldMk cId="4032599930" sldId="290"/>
            <ac:spMk id="264" creationId="{F1F074DE-CB76-B76A-185A-5C658C8D6B83}"/>
          </ac:spMkLst>
        </pc:spChg>
        <pc:spChg chg="mod">
          <ac:chgData name="영우 손" userId="7f8d08d12355472b" providerId="LiveId" clId="{AD4A42F5-A12C-44A4-BD36-8AF30C768FB5}" dt="2024-03-23T00:26:02.710" v="2280"/>
          <ac:spMkLst>
            <pc:docMk/>
            <pc:sldMk cId="4032599930" sldId="290"/>
            <ac:spMk id="265" creationId="{1579F78E-2D69-4FD9-8487-DB82D0BAB8D4}"/>
          </ac:spMkLst>
        </pc:spChg>
        <pc:spChg chg="mod">
          <ac:chgData name="영우 손" userId="7f8d08d12355472b" providerId="LiveId" clId="{AD4A42F5-A12C-44A4-BD36-8AF30C768FB5}" dt="2024-03-23T00:26:02.710" v="2280"/>
          <ac:spMkLst>
            <pc:docMk/>
            <pc:sldMk cId="4032599930" sldId="290"/>
            <ac:spMk id="266" creationId="{B53197B1-7C98-5AF6-58C4-2CDEBBF6E979}"/>
          </ac:spMkLst>
        </pc:spChg>
        <pc:spChg chg="mod">
          <ac:chgData name="영우 손" userId="7f8d08d12355472b" providerId="LiveId" clId="{AD4A42F5-A12C-44A4-BD36-8AF30C768FB5}" dt="2024-03-23T00:26:02.710" v="2280"/>
          <ac:spMkLst>
            <pc:docMk/>
            <pc:sldMk cId="4032599930" sldId="290"/>
            <ac:spMk id="267" creationId="{0F1C9F5B-14C0-FC3E-B183-25C2133D10BE}"/>
          </ac:spMkLst>
        </pc:spChg>
        <pc:spChg chg="mod">
          <ac:chgData name="영우 손" userId="7f8d08d12355472b" providerId="LiveId" clId="{AD4A42F5-A12C-44A4-BD36-8AF30C768FB5}" dt="2024-03-23T00:26:02.710" v="2280"/>
          <ac:spMkLst>
            <pc:docMk/>
            <pc:sldMk cId="4032599930" sldId="290"/>
            <ac:spMk id="268" creationId="{0F7D0935-1FC3-9549-8000-41DDE7BEF768}"/>
          </ac:spMkLst>
        </pc:spChg>
        <pc:spChg chg="mod">
          <ac:chgData name="영우 손" userId="7f8d08d12355472b" providerId="LiveId" clId="{AD4A42F5-A12C-44A4-BD36-8AF30C768FB5}" dt="2024-03-23T00:26:02.710" v="2280"/>
          <ac:spMkLst>
            <pc:docMk/>
            <pc:sldMk cId="4032599930" sldId="290"/>
            <ac:spMk id="269" creationId="{C4CEB24A-D86D-7490-A5EB-7B10ED542423}"/>
          </ac:spMkLst>
        </pc:spChg>
        <pc:spChg chg="mod">
          <ac:chgData name="영우 손" userId="7f8d08d12355472b" providerId="LiveId" clId="{AD4A42F5-A12C-44A4-BD36-8AF30C768FB5}" dt="2024-03-23T00:26:02.710" v="2280"/>
          <ac:spMkLst>
            <pc:docMk/>
            <pc:sldMk cId="4032599930" sldId="290"/>
            <ac:spMk id="270" creationId="{04174226-2088-D325-6DA7-7478080A9AF0}"/>
          </ac:spMkLst>
        </pc:spChg>
        <pc:spChg chg="del">
          <ac:chgData name="영우 손" userId="7f8d08d12355472b" providerId="LiveId" clId="{AD4A42F5-A12C-44A4-BD36-8AF30C768FB5}" dt="2024-03-22T23:52:45.608" v="1787" actId="478"/>
          <ac:spMkLst>
            <pc:docMk/>
            <pc:sldMk cId="4032599930" sldId="290"/>
            <ac:spMk id="271" creationId="{9E351326-2C10-13FC-13B4-3BAD0BD8A5EB}"/>
          </ac:spMkLst>
        </pc:spChg>
        <pc:spChg chg="mod">
          <ac:chgData name="영우 손" userId="7f8d08d12355472b" providerId="LiveId" clId="{AD4A42F5-A12C-44A4-BD36-8AF30C768FB5}" dt="2024-03-23T00:26:02.710" v="2280"/>
          <ac:spMkLst>
            <pc:docMk/>
            <pc:sldMk cId="4032599930" sldId="290"/>
            <ac:spMk id="272" creationId="{482BC977-2481-4B97-C6D3-F15E172F1B0B}"/>
          </ac:spMkLst>
        </pc:spChg>
        <pc:spChg chg="del">
          <ac:chgData name="영우 손" userId="7f8d08d12355472b" providerId="LiveId" clId="{AD4A42F5-A12C-44A4-BD36-8AF30C768FB5}" dt="2024-03-22T23:52:43.780" v="1786" actId="478"/>
          <ac:spMkLst>
            <pc:docMk/>
            <pc:sldMk cId="4032599930" sldId="290"/>
            <ac:spMk id="273" creationId="{E13BD2A0-3B60-CD4F-EE49-D5F7F184522A}"/>
          </ac:spMkLst>
        </pc:spChg>
        <pc:spChg chg="mod">
          <ac:chgData name="영우 손" userId="7f8d08d12355472b" providerId="LiveId" clId="{AD4A42F5-A12C-44A4-BD36-8AF30C768FB5}" dt="2024-03-23T00:26:02.710" v="2280"/>
          <ac:spMkLst>
            <pc:docMk/>
            <pc:sldMk cId="4032599930" sldId="290"/>
            <ac:spMk id="275" creationId="{564C907A-8007-9327-DDC6-F8A72B2D5EF7}"/>
          </ac:spMkLst>
        </pc:spChg>
        <pc:spChg chg="mod">
          <ac:chgData name="영우 손" userId="7f8d08d12355472b" providerId="LiveId" clId="{AD4A42F5-A12C-44A4-BD36-8AF30C768FB5}" dt="2024-03-23T00:26:02.710" v="2280"/>
          <ac:spMkLst>
            <pc:docMk/>
            <pc:sldMk cId="4032599930" sldId="290"/>
            <ac:spMk id="277" creationId="{B596CFA9-73FE-8C81-B324-A98FECAD0A76}"/>
          </ac:spMkLst>
        </pc:spChg>
        <pc:spChg chg="mod">
          <ac:chgData name="영우 손" userId="7f8d08d12355472b" providerId="LiveId" clId="{AD4A42F5-A12C-44A4-BD36-8AF30C768FB5}" dt="2024-03-23T00:26:02.710" v="2280"/>
          <ac:spMkLst>
            <pc:docMk/>
            <pc:sldMk cId="4032599930" sldId="290"/>
            <ac:spMk id="278" creationId="{80D360DD-66B6-5681-463A-5B0A6AB80A7B}"/>
          </ac:spMkLst>
        </pc:spChg>
        <pc:spChg chg="mod">
          <ac:chgData name="영우 손" userId="7f8d08d12355472b" providerId="LiveId" clId="{AD4A42F5-A12C-44A4-BD36-8AF30C768FB5}" dt="2024-03-23T00:26:02.710" v="2280"/>
          <ac:spMkLst>
            <pc:docMk/>
            <pc:sldMk cId="4032599930" sldId="290"/>
            <ac:spMk id="279" creationId="{9E945664-0716-BF11-A127-5EE0C5CE9B77}"/>
          </ac:spMkLst>
        </pc:spChg>
        <pc:spChg chg="mod">
          <ac:chgData name="영우 손" userId="7f8d08d12355472b" providerId="LiveId" clId="{AD4A42F5-A12C-44A4-BD36-8AF30C768FB5}" dt="2024-03-23T00:26:02.710" v="2280"/>
          <ac:spMkLst>
            <pc:docMk/>
            <pc:sldMk cId="4032599930" sldId="290"/>
            <ac:spMk id="280" creationId="{17BE2468-EA64-612F-D2F2-37D8F6054DAC}"/>
          </ac:spMkLst>
        </pc:spChg>
        <pc:spChg chg="mod">
          <ac:chgData name="영우 손" userId="7f8d08d12355472b" providerId="LiveId" clId="{AD4A42F5-A12C-44A4-BD36-8AF30C768FB5}" dt="2024-03-23T00:26:02.710" v="2280"/>
          <ac:spMkLst>
            <pc:docMk/>
            <pc:sldMk cId="4032599930" sldId="290"/>
            <ac:spMk id="281" creationId="{F6A70671-8D51-261E-0DBE-FD3494F84817}"/>
          </ac:spMkLst>
        </pc:spChg>
        <pc:spChg chg="mod">
          <ac:chgData name="영우 손" userId="7f8d08d12355472b" providerId="LiveId" clId="{AD4A42F5-A12C-44A4-BD36-8AF30C768FB5}" dt="2024-03-23T00:26:02.710" v="2280"/>
          <ac:spMkLst>
            <pc:docMk/>
            <pc:sldMk cId="4032599930" sldId="290"/>
            <ac:spMk id="282" creationId="{A5A70378-6C86-C95D-85A9-776F12C39D72}"/>
          </ac:spMkLst>
        </pc:spChg>
        <pc:spChg chg="mod">
          <ac:chgData name="영우 손" userId="7f8d08d12355472b" providerId="LiveId" clId="{AD4A42F5-A12C-44A4-BD36-8AF30C768FB5}" dt="2024-03-23T00:26:02.710" v="2280"/>
          <ac:spMkLst>
            <pc:docMk/>
            <pc:sldMk cId="4032599930" sldId="290"/>
            <ac:spMk id="283" creationId="{2227C6D3-E298-CB5E-7D5A-899AAE4B2517}"/>
          </ac:spMkLst>
        </pc:spChg>
        <pc:spChg chg="mod">
          <ac:chgData name="영우 손" userId="7f8d08d12355472b" providerId="LiveId" clId="{AD4A42F5-A12C-44A4-BD36-8AF30C768FB5}" dt="2024-03-23T00:26:02.710" v="2280"/>
          <ac:spMkLst>
            <pc:docMk/>
            <pc:sldMk cId="4032599930" sldId="290"/>
            <ac:spMk id="284" creationId="{2AEACD94-474F-91A8-2405-F84BADC212BE}"/>
          </ac:spMkLst>
        </pc:spChg>
        <pc:spChg chg="mod">
          <ac:chgData name="영우 손" userId="7f8d08d12355472b" providerId="LiveId" clId="{AD4A42F5-A12C-44A4-BD36-8AF30C768FB5}" dt="2024-03-23T00:26:02.710" v="2280"/>
          <ac:spMkLst>
            <pc:docMk/>
            <pc:sldMk cId="4032599930" sldId="290"/>
            <ac:spMk id="285" creationId="{A33C9E9C-E001-8AF8-32E5-8A8B3AA2A164}"/>
          </ac:spMkLst>
        </pc:spChg>
        <pc:spChg chg="mod">
          <ac:chgData name="영우 손" userId="7f8d08d12355472b" providerId="LiveId" clId="{AD4A42F5-A12C-44A4-BD36-8AF30C768FB5}" dt="2024-03-23T00:26:02.710" v="2280"/>
          <ac:spMkLst>
            <pc:docMk/>
            <pc:sldMk cId="4032599930" sldId="290"/>
            <ac:spMk id="289" creationId="{D2457CC3-5FE5-D07A-4AA4-21ABFE5F1D40}"/>
          </ac:spMkLst>
        </pc:spChg>
        <pc:spChg chg="mod">
          <ac:chgData name="영우 손" userId="7f8d08d12355472b" providerId="LiveId" clId="{AD4A42F5-A12C-44A4-BD36-8AF30C768FB5}" dt="2024-03-23T00:26:02.710" v="2280"/>
          <ac:spMkLst>
            <pc:docMk/>
            <pc:sldMk cId="4032599930" sldId="290"/>
            <ac:spMk id="290" creationId="{F6E26A70-6AF4-677D-A51B-CE84E22ED80D}"/>
          </ac:spMkLst>
        </pc:spChg>
        <pc:spChg chg="mod">
          <ac:chgData name="영우 손" userId="7f8d08d12355472b" providerId="LiveId" clId="{AD4A42F5-A12C-44A4-BD36-8AF30C768FB5}" dt="2024-03-23T00:26:02.710" v="2280"/>
          <ac:spMkLst>
            <pc:docMk/>
            <pc:sldMk cId="4032599930" sldId="290"/>
            <ac:spMk id="293" creationId="{5C6EB90F-10FA-48FF-E80F-CCA7FD47D0E2}"/>
          </ac:spMkLst>
        </pc:spChg>
        <pc:spChg chg="mod">
          <ac:chgData name="영우 손" userId="7f8d08d12355472b" providerId="LiveId" clId="{AD4A42F5-A12C-44A4-BD36-8AF30C768FB5}" dt="2024-03-23T00:26:02.710" v="2280"/>
          <ac:spMkLst>
            <pc:docMk/>
            <pc:sldMk cId="4032599930" sldId="290"/>
            <ac:spMk id="296" creationId="{E852B4DD-3647-8F19-3823-E2AE7AEDA4F2}"/>
          </ac:spMkLst>
        </pc:spChg>
        <pc:spChg chg="mod">
          <ac:chgData name="영우 손" userId="7f8d08d12355472b" providerId="LiveId" clId="{AD4A42F5-A12C-44A4-BD36-8AF30C768FB5}" dt="2024-03-23T00:26:02.710" v="2280"/>
          <ac:spMkLst>
            <pc:docMk/>
            <pc:sldMk cId="4032599930" sldId="290"/>
            <ac:spMk id="300" creationId="{9C2FDF15-8E49-10C8-B751-169771C9CD5A}"/>
          </ac:spMkLst>
        </pc:spChg>
        <pc:spChg chg="mod">
          <ac:chgData name="영우 손" userId="7f8d08d12355472b" providerId="LiveId" clId="{AD4A42F5-A12C-44A4-BD36-8AF30C768FB5}" dt="2024-03-23T00:26:02.710" v="2280"/>
          <ac:spMkLst>
            <pc:docMk/>
            <pc:sldMk cId="4032599930" sldId="290"/>
            <ac:spMk id="302" creationId="{63970D34-84E1-57C7-A2A7-F37658370B4E}"/>
          </ac:spMkLst>
        </pc:spChg>
        <pc:spChg chg="mod">
          <ac:chgData name="영우 손" userId="7f8d08d12355472b" providerId="LiveId" clId="{AD4A42F5-A12C-44A4-BD36-8AF30C768FB5}" dt="2024-03-23T00:26:02.710" v="2280"/>
          <ac:spMkLst>
            <pc:docMk/>
            <pc:sldMk cId="4032599930" sldId="290"/>
            <ac:spMk id="304" creationId="{ACC490E5-EB25-2305-2D6E-CD24E02F9567}"/>
          </ac:spMkLst>
        </pc:spChg>
        <pc:spChg chg="mod">
          <ac:chgData name="영우 손" userId="7f8d08d12355472b" providerId="LiveId" clId="{AD4A42F5-A12C-44A4-BD36-8AF30C768FB5}" dt="2024-03-23T00:26:02.710" v="2280"/>
          <ac:spMkLst>
            <pc:docMk/>
            <pc:sldMk cId="4032599930" sldId="290"/>
            <ac:spMk id="305" creationId="{D9F38442-65C8-3BD2-8B1A-13022219031D}"/>
          </ac:spMkLst>
        </pc:spChg>
        <pc:spChg chg="mod">
          <ac:chgData name="영우 손" userId="7f8d08d12355472b" providerId="LiveId" clId="{AD4A42F5-A12C-44A4-BD36-8AF30C768FB5}" dt="2024-03-23T00:26:02.710" v="2280"/>
          <ac:spMkLst>
            <pc:docMk/>
            <pc:sldMk cId="4032599930" sldId="290"/>
            <ac:spMk id="306" creationId="{32501427-327F-F193-2553-8610004911E2}"/>
          </ac:spMkLst>
        </pc:spChg>
        <pc:spChg chg="mod">
          <ac:chgData name="영우 손" userId="7f8d08d12355472b" providerId="LiveId" clId="{AD4A42F5-A12C-44A4-BD36-8AF30C768FB5}" dt="2024-03-23T00:26:02.710" v="2280"/>
          <ac:spMkLst>
            <pc:docMk/>
            <pc:sldMk cId="4032599930" sldId="290"/>
            <ac:spMk id="307" creationId="{2F600B4B-A80A-5320-AA40-CB8DB499AE1B}"/>
          </ac:spMkLst>
        </pc:spChg>
        <pc:spChg chg="mod">
          <ac:chgData name="영우 손" userId="7f8d08d12355472b" providerId="LiveId" clId="{AD4A42F5-A12C-44A4-BD36-8AF30C768FB5}" dt="2024-03-23T00:26:02.710" v="2280"/>
          <ac:spMkLst>
            <pc:docMk/>
            <pc:sldMk cId="4032599930" sldId="290"/>
            <ac:spMk id="308" creationId="{93BAD9FD-3379-A4EC-8513-55C5694A3316}"/>
          </ac:spMkLst>
        </pc:spChg>
        <pc:spChg chg="mod">
          <ac:chgData name="영우 손" userId="7f8d08d12355472b" providerId="LiveId" clId="{AD4A42F5-A12C-44A4-BD36-8AF30C768FB5}" dt="2024-03-23T00:26:02.710" v="2280"/>
          <ac:spMkLst>
            <pc:docMk/>
            <pc:sldMk cId="4032599930" sldId="290"/>
            <ac:spMk id="309" creationId="{FC5A0468-6B4F-3F9D-8654-4CC7E8383927}"/>
          </ac:spMkLst>
        </pc:spChg>
        <pc:spChg chg="mod">
          <ac:chgData name="영우 손" userId="7f8d08d12355472b" providerId="LiveId" clId="{AD4A42F5-A12C-44A4-BD36-8AF30C768FB5}" dt="2024-03-23T00:26:02.710" v="2280"/>
          <ac:spMkLst>
            <pc:docMk/>
            <pc:sldMk cId="4032599930" sldId="290"/>
            <ac:spMk id="310" creationId="{CE0A3521-E8A0-D2A7-57D0-B8F462416A1B}"/>
          </ac:spMkLst>
        </pc:spChg>
        <pc:spChg chg="mod">
          <ac:chgData name="영우 손" userId="7f8d08d12355472b" providerId="LiveId" clId="{AD4A42F5-A12C-44A4-BD36-8AF30C768FB5}" dt="2024-03-23T00:26:02.710" v="2280"/>
          <ac:spMkLst>
            <pc:docMk/>
            <pc:sldMk cId="4032599930" sldId="290"/>
            <ac:spMk id="311" creationId="{D61BD269-957F-E7F4-F16C-B5443F3F52AC}"/>
          </ac:spMkLst>
        </pc:spChg>
        <pc:spChg chg="mod">
          <ac:chgData name="영우 손" userId="7f8d08d12355472b" providerId="LiveId" clId="{AD4A42F5-A12C-44A4-BD36-8AF30C768FB5}" dt="2024-03-23T00:26:02.710" v="2280"/>
          <ac:spMkLst>
            <pc:docMk/>
            <pc:sldMk cId="4032599930" sldId="290"/>
            <ac:spMk id="312" creationId="{1E79A3BA-AA41-C0E0-60BE-0D5CE70DF610}"/>
          </ac:spMkLst>
        </pc:spChg>
        <pc:spChg chg="mod">
          <ac:chgData name="영우 손" userId="7f8d08d12355472b" providerId="LiveId" clId="{AD4A42F5-A12C-44A4-BD36-8AF30C768FB5}" dt="2024-03-23T00:26:02.710" v="2280"/>
          <ac:spMkLst>
            <pc:docMk/>
            <pc:sldMk cId="4032599930" sldId="290"/>
            <ac:spMk id="313" creationId="{1876B04F-B393-9B1D-106F-6947803B8078}"/>
          </ac:spMkLst>
        </pc:spChg>
        <pc:spChg chg="mod">
          <ac:chgData name="영우 손" userId="7f8d08d12355472b" providerId="LiveId" clId="{AD4A42F5-A12C-44A4-BD36-8AF30C768FB5}" dt="2024-03-23T00:26:02.710" v="2280"/>
          <ac:spMkLst>
            <pc:docMk/>
            <pc:sldMk cId="4032599930" sldId="290"/>
            <ac:spMk id="314" creationId="{CAE74D3A-0C7A-EBD6-B4F5-06EEBA773FC0}"/>
          </ac:spMkLst>
        </pc:spChg>
        <pc:spChg chg="mod">
          <ac:chgData name="영우 손" userId="7f8d08d12355472b" providerId="LiveId" clId="{AD4A42F5-A12C-44A4-BD36-8AF30C768FB5}" dt="2024-03-23T00:26:02.710" v="2280"/>
          <ac:spMkLst>
            <pc:docMk/>
            <pc:sldMk cId="4032599930" sldId="290"/>
            <ac:spMk id="315" creationId="{89ACB5E1-B49A-2857-E0E5-1DA38852B28C}"/>
          </ac:spMkLst>
        </pc:spChg>
        <pc:spChg chg="mod">
          <ac:chgData name="영우 손" userId="7f8d08d12355472b" providerId="LiveId" clId="{AD4A42F5-A12C-44A4-BD36-8AF30C768FB5}" dt="2024-03-23T00:26:02.710" v="2280"/>
          <ac:spMkLst>
            <pc:docMk/>
            <pc:sldMk cId="4032599930" sldId="290"/>
            <ac:spMk id="316" creationId="{273B5D8C-8D56-432F-4BBC-16461C5A7EBF}"/>
          </ac:spMkLst>
        </pc:spChg>
        <pc:spChg chg="mod">
          <ac:chgData name="영우 손" userId="7f8d08d12355472b" providerId="LiveId" clId="{AD4A42F5-A12C-44A4-BD36-8AF30C768FB5}" dt="2024-03-23T00:26:02.710" v="2280"/>
          <ac:spMkLst>
            <pc:docMk/>
            <pc:sldMk cId="4032599930" sldId="290"/>
            <ac:spMk id="317" creationId="{A839274D-0937-FDBF-A84A-650F8B996BA7}"/>
          </ac:spMkLst>
        </pc:spChg>
        <pc:spChg chg="mod">
          <ac:chgData name="영우 손" userId="7f8d08d12355472b" providerId="LiveId" clId="{AD4A42F5-A12C-44A4-BD36-8AF30C768FB5}" dt="2024-03-23T00:26:02.710" v="2280"/>
          <ac:spMkLst>
            <pc:docMk/>
            <pc:sldMk cId="4032599930" sldId="290"/>
            <ac:spMk id="318" creationId="{04607374-6887-29F3-C5EB-2D0ECCCA0143}"/>
          </ac:spMkLst>
        </pc:spChg>
        <pc:spChg chg="mod">
          <ac:chgData name="영우 손" userId="7f8d08d12355472b" providerId="LiveId" clId="{AD4A42F5-A12C-44A4-BD36-8AF30C768FB5}" dt="2024-03-23T00:26:02.710" v="2280"/>
          <ac:spMkLst>
            <pc:docMk/>
            <pc:sldMk cId="4032599930" sldId="290"/>
            <ac:spMk id="322" creationId="{8FA964EE-FF4B-7D94-703F-2C8178A9B996}"/>
          </ac:spMkLst>
        </pc:spChg>
        <pc:spChg chg="mod">
          <ac:chgData name="영우 손" userId="7f8d08d12355472b" providerId="LiveId" clId="{AD4A42F5-A12C-44A4-BD36-8AF30C768FB5}" dt="2024-03-23T00:26:02.710" v="2280"/>
          <ac:spMkLst>
            <pc:docMk/>
            <pc:sldMk cId="4032599930" sldId="290"/>
            <ac:spMk id="324" creationId="{74BD4982-A710-A39D-7E89-B8E99E5DE716}"/>
          </ac:spMkLst>
        </pc:spChg>
        <pc:spChg chg="mod">
          <ac:chgData name="영우 손" userId="7f8d08d12355472b" providerId="LiveId" clId="{AD4A42F5-A12C-44A4-BD36-8AF30C768FB5}" dt="2024-03-23T00:26:02.710" v="2280"/>
          <ac:spMkLst>
            <pc:docMk/>
            <pc:sldMk cId="4032599930" sldId="290"/>
            <ac:spMk id="327" creationId="{A6CAE008-C55F-6B92-96A5-EE0E44F36443}"/>
          </ac:spMkLst>
        </pc:spChg>
        <pc:spChg chg="mod">
          <ac:chgData name="영우 손" userId="7f8d08d12355472b" providerId="LiveId" clId="{AD4A42F5-A12C-44A4-BD36-8AF30C768FB5}" dt="2024-03-23T00:26:02.710" v="2280"/>
          <ac:spMkLst>
            <pc:docMk/>
            <pc:sldMk cId="4032599930" sldId="290"/>
            <ac:spMk id="328" creationId="{FCDC45D6-59D1-1B05-AA73-DB982A87560D}"/>
          </ac:spMkLst>
        </pc:spChg>
        <pc:spChg chg="mod">
          <ac:chgData name="영우 손" userId="7f8d08d12355472b" providerId="LiveId" clId="{AD4A42F5-A12C-44A4-BD36-8AF30C768FB5}" dt="2024-03-23T00:26:02.710" v="2280"/>
          <ac:spMkLst>
            <pc:docMk/>
            <pc:sldMk cId="4032599930" sldId="290"/>
            <ac:spMk id="330" creationId="{0A5C334D-C23D-E9C5-B72C-FEA79D501863}"/>
          </ac:spMkLst>
        </pc:spChg>
        <pc:spChg chg="mod">
          <ac:chgData name="영우 손" userId="7f8d08d12355472b" providerId="LiveId" clId="{AD4A42F5-A12C-44A4-BD36-8AF30C768FB5}" dt="2024-03-23T00:26:02.710" v="2280"/>
          <ac:spMkLst>
            <pc:docMk/>
            <pc:sldMk cId="4032599930" sldId="290"/>
            <ac:spMk id="333" creationId="{D11C1C65-B157-4ADF-F430-26014AF3D62F}"/>
          </ac:spMkLst>
        </pc:spChg>
        <pc:spChg chg="add mod">
          <ac:chgData name="영우 손" userId="7f8d08d12355472b" providerId="LiveId" clId="{AD4A42F5-A12C-44A4-BD36-8AF30C768FB5}" dt="2024-03-23T00:27:42.894" v="2283" actId="1076"/>
          <ac:spMkLst>
            <pc:docMk/>
            <pc:sldMk cId="4032599930" sldId="290"/>
            <ac:spMk id="334" creationId="{6C306276-565C-2FFF-04CE-DBCCEF57B635}"/>
          </ac:spMkLst>
        </pc:spChg>
        <pc:spChg chg="add mod">
          <ac:chgData name="영우 손" userId="7f8d08d12355472b" providerId="LiveId" clId="{AD4A42F5-A12C-44A4-BD36-8AF30C768FB5}" dt="2024-03-23T00:27:42.894" v="2283" actId="1076"/>
          <ac:spMkLst>
            <pc:docMk/>
            <pc:sldMk cId="4032599930" sldId="290"/>
            <ac:spMk id="335" creationId="{800EF102-7271-5BCF-C63F-3EF0B705B5FC}"/>
          </ac:spMkLst>
        </pc:spChg>
        <pc:spChg chg="add mod">
          <ac:chgData name="영우 손" userId="7f8d08d12355472b" providerId="LiveId" clId="{AD4A42F5-A12C-44A4-BD36-8AF30C768FB5}" dt="2024-03-23T00:27:42.894" v="2283" actId="1076"/>
          <ac:spMkLst>
            <pc:docMk/>
            <pc:sldMk cId="4032599930" sldId="290"/>
            <ac:spMk id="336" creationId="{C33FAD34-88A0-CE05-81F9-9733DE3BDDD1}"/>
          </ac:spMkLst>
        </pc:spChg>
        <pc:spChg chg="add mod">
          <ac:chgData name="영우 손" userId="7f8d08d12355472b" providerId="LiveId" clId="{AD4A42F5-A12C-44A4-BD36-8AF30C768FB5}" dt="2024-03-23T00:27:42.894" v="2283" actId="1076"/>
          <ac:spMkLst>
            <pc:docMk/>
            <pc:sldMk cId="4032599930" sldId="290"/>
            <ac:spMk id="337" creationId="{0972C39E-169B-F398-D817-F9C936E82F21}"/>
          </ac:spMkLst>
        </pc:spChg>
        <pc:grpChg chg="del mod">
          <ac:chgData name="영우 손" userId="7f8d08d12355472b" providerId="LiveId" clId="{AD4A42F5-A12C-44A4-BD36-8AF30C768FB5}" dt="2024-03-22T23:56:24.500" v="1859" actId="165"/>
          <ac:grpSpMkLst>
            <pc:docMk/>
            <pc:sldMk cId="4032599930" sldId="290"/>
            <ac:grpSpMk id="5" creationId="{0F750D34-9000-8FBE-B086-E0545D20E1B1}"/>
          </ac:grpSpMkLst>
        </pc:grpChg>
        <pc:grpChg chg="mod">
          <ac:chgData name="영우 손" userId="7f8d08d12355472b" providerId="LiveId" clId="{AD4A42F5-A12C-44A4-BD36-8AF30C768FB5}" dt="2024-03-23T00:25:25.948" v="2268" actId="1076"/>
          <ac:grpSpMkLst>
            <pc:docMk/>
            <pc:sldMk cId="4032599930" sldId="290"/>
            <ac:grpSpMk id="6" creationId="{91AF94D6-0B85-BA10-B307-7E9AC68F9423}"/>
          </ac:grpSpMkLst>
        </pc:grpChg>
        <pc:grpChg chg="add del mod">
          <ac:chgData name="영우 손" userId="7f8d08d12355472b" providerId="LiveId" clId="{AD4A42F5-A12C-44A4-BD36-8AF30C768FB5}" dt="2024-03-22T23:57:40.808" v="1872" actId="165"/>
          <ac:grpSpMkLst>
            <pc:docMk/>
            <pc:sldMk cId="4032599930" sldId="290"/>
            <ac:grpSpMk id="19" creationId="{1CEE4C18-0D51-6A01-FF57-95C38CDC2A27}"/>
          </ac:grpSpMkLst>
        </pc:grpChg>
        <pc:grpChg chg="add del mod">
          <ac:chgData name="영우 손" userId="7f8d08d12355472b" providerId="LiveId" clId="{AD4A42F5-A12C-44A4-BD36-8AF30C768FB5}" dt="2024-03-22T23:57:12.978" v="1868" actId="165"/>
          <ac:grpSpMkLst>
            <pc:docMk/>
            <pc:sldMk cId="4032599930" sldId="290"/>
            <ac:grpSpMk id="20" creationId="{12908A38-0038-F5E1-578B-937BCEA15FED}"/>
          </ac:grpSpMkLst>
        </pc:grpChg>
        <pc:grpChg chg="add mod ord">
          <ac:chgData name="영우 손" userId="7f8d08d12355472b" providerId="LiveId" clId="{AD4A42F5-A12C-44A4-BD36-8AF30C768FB5}" dt="2024-03-23T00:01:19.937" v="1914" actId="164"/>
          <ac:grpSpMkLst>
            <pc:docMk/>
            <pc:sldMk cId="4032599930" sldId="290"/>
            <ac:grpSpMk id="21" creationId="{2C049531-96A6-95BD-D290-BF60B6715B81}"/>
          </ac:grpSpMkLst>
        </pc:grpChg>
        <pc:grpChg chg="add mod ord">
          <ac:chgData name="영우 손" userId="7f8d08d12355472b" providerId="LiveId" clId="{AD4A42F5-A12C-44A4-BD36-8AF30C768FB5}" dt="2024-03-23T00:01:19.937" v="1914" actId="164"/>
          <ac:grpSpMkLst>
            <pc:docMk/>
            <pc:sldMk cId="4032599930" sldId="290"/>
            <ac:grpSpMk id="23" creationId="{B374D2B2-E665-7193-4388-470F1DAAFC0D}"/>
          </ac:grpSpMkLst>
        </pc:grpChg>
        <pc:grpChg chg="add del mod">
          <ac:chgData name="영우 손" userId="7f8d08d12355472b" providerId="LiveId" clId="{AD4A42F5-A12C-44A4-BD36-8AF30C768FB5}" dt="2024-03-23T00:01:45.057" v="1920" actId="478"/>
          <ac:grpSpMkLst>
            <pc:docMk/>
            <pc:sldMk cId="4032599930" sldId="290"/>
            <ac:grpSpMk id="26" creationId="{79AD7843-C912-2B8D-E496-A501D1B60E96}"/>
          </ac:grpSpMkLst>
        </pc:grpChg>
        <pc:grpChg chg="add del mod">
          <ac:chgData name="영우 손" userId="7f8d08d12355472b" providerId="LiveId" clId="{AD4A42F5-A12C-44A4-BD36-8AF30C768FB5}" dt="2024-03-23T00:01:45.057" v="1920" actId="478"/>
          <ac:grpSpMkLst>
            <pc:docMk/>
            <pc:sldMk cId="4032599930" sldId="290"/>
            <ac:grpSpMk id="27" creationId="{CB162755-40DF-FB29-F0B2-1127F2CC3A60}"/>
          </ac:grpSpMkLst>
        </pc:grpChg>
        <pc:grpChg chg="add mod">
          <ac:chgData name="영우 손" userId="7f8d08d12355472b" providerId="LiveId" clId="{AD4A42F5-A12C-44A4-BD36-8AF30C768FB5}" dt="2024-03-23T00:18:22.262" v="2175" actId="164"/>
          <ac:grpSpMkLst>
            <pc:docMk/>
            <pc:sldMk cId="4032599930" sldId="290"/>
            <ac:grpSpMk id="28" creationId="{F82CC662-0D7B-1C75-1480-569F5753BB4E}"/>
          </ac:grpSpMkLst>
        </pc:grpChg>
        <pc:grpChg chg="mod ord">
          <ac:chgData name="영우 손" userId="7f8d08d12355472b" providerId="LiveId" clId="{AD4A42F5-A12C-44A4-BD36-8AF30C768FB5}" dt="2024-03-23T00:01:18.741" v="1913" actId="164"/>
          <ac:grpSpMkLst>
            <pc:docMk/>
            <pc:sldMk cId="4032599930" sldId="290"/>
            <ac:grpSpMk id="37" creationId="{4C6A90B8-D343-8C0E-EF2B-8C1C8CB22E75}"/>
          </ac:grpSpMkLst>
        </pc:grpChg>
        <pc:grpChg chg="mod ord">
          <ac:chgData name="영우 손" userId="7f8d08d12355472b" providerId="LiveId" clId="{AD4A42F5-A12C-44A4-BD36-8AF30C768FB5}" dt="2024-03-23T00:01:18.741" v="1913" actId="164"/>
          <ac:grpSpMkLst>
            <pc:docMk/>
            <pc:sldMk cId="4032599930" sldId="290"/>
            <ac:grpSpMk id="41" creationId="{7B92AD7C-FDE6-FC62-B090-CB1445304914}"/>
          </ac:grpSpMkLst>
        </pc:grpChg>
        <pc:grpChg chg="mod topLvl">
          <ac:chgData name="영우 손" userId="7f8d08d12355472b" providerId="LiveId" clId="{AD4A42F5-A12C-44A4-BD36-8AF30C768FB5}" dt="2024-03-22T23:57:47.177" v="1873" actId="164"/>
          <ac:grpSpMkLst>
            <pc:docMk/>
            <pc:sldMk cId="4032599930" sldId="290"/>
            <ac:grpSpMk id="45" creationId="{330A0A5D-BDA7-9C0F-7C23-5307B03BA233}"/>
          </ac:grpSpMkLst>
        </pc:grpChg>
        <pc:grpChg chg="mod ord topLvl">
          <ac:chgData name="영우 손" userId="7f8d08d12355472b" providerId="LiveId" clId="{AD4A42F5-A12C-44A4-BD36-8AF30C768FB5}" dt="2024-03-22T23:57:21.463" v="1870" actId="164"/>
          <ac:grpSpMkLst>
            <pc:docMk/>
            <pc:sldMk cId="4032599930" sldId="290"/>
            <ac:grpSpMk id="49" creationId="{A505A461-3457-BAB5-0DCF-0A9A39A0C5D9}"/>
          </ac:grpSpMkLst>
        </pc:grpChg>
        <pc:grpChg chg="mod">
          <ac:chgData name="영우 손" userId="7f8d08d12355472b" providerId="LiveId" clId="{AD4A42F5-A12C-44A4-BD36-8AF30C768FB5}" dt="2024-03-23T00:01:45.369" v="1921"/>
          <ac:grpSpMkLst>
            <pc:docMk/>
            <pc:sldMk cId="4032599930" sldId="290"/>
            <ac:grpSpMk id="57" creationId="{6F1AA09E-2211-D3EF-048C-597024C59D60}"/>
          </ac:grpSpMkLst>
        </pc:grpChg>
        <pc:grpChg chg="mod">
          <ac:chgData name="영우 손" userId="7f8d08d12355472b" providerId="LiveId" clId="{AD4A42F5-A12C-44A4-BD36-8AF30C768FB5}" dt="2024-03-23T00:01:45.369" v="1921"/>
          <ac:grpSpMkLst>
            <pc:docMk/>
            <pc:sldMk cId="4032599930" sldId="290"/>
            <ac:grpSpMk id="61" creationId="{9B34739D-6634-9F71-0BF5-1C520AB25758}"/>
          </ac:grpSpMkLst>
        </pc:grpChg>
        <pc:grpChg chg="add mod">
          <ac:chgData name="영우 손" userId="7f8d08d12355472b" providerId="LiveId" clId="{AD4A42F5-A12C-44A4-BD36-8AF30C768FB5}" dt="2024-03-23T00:18:24.237" v="2176" actId="164"/>
          <ac:grpSpMkLst>
            <pc:docMk/>
            <pc:sldMk cId="4032599930" sldId="290"/>
            <ac:grpSpMk id="134" creationId="{7C9B93AC-51E1-9E8E-6278-FFB750B5F93B}"/>
          </ac:grpSpMkLst>
        </pc:grpChg>
        <pc:grpChg chg="mod">
          <ac:chgData name="영우 손" userId="7f8d08d12355472b" providerId="LiveId" clId="{AD4A42F5-A12C-44A4-BD36-8AF30C768FB5}" dt="2024-03-23T00:01:45.369" v="1921"/>
          <ac:grpSpMkLst>
            <pc:docMk/>
            <pc:sldMk cId="4032599930" sldId="290"/>
            <ac:grpSpMk id="143" creationId="{BB880F6D-6F32-D221-B8D9-A55B986ABAF0}"/>
          </ac:grpSpMkLst>
        </pc:grpChg>
        <pc:grpChg chg="mod">
          <ac:chgData name="영우 손" userId="7f8d08d12355472b" providerId="LiveId" clId="{AD4A42F5-A12C-44A4-BD36-8AF30C768FB5}" dt="2024-03-23T00:01:45.369" v="1921"/>
          <ac:grpSpMkLst>
            <pc:docMk/>
            <pc:sldMk cId="4032599930" sldId="290"/>
            <ac:grpSpMk id="145" creationId="{CE7051FB-0B1C-541E-13D9-C45FEB8A6DC2}"/>
          </ac:grpSpMkLst>
        </pc:grpChg>
        <pc:grpChg chg="mod">
          <ac:chgData name="영우 손" userId="7f8d08d12355472b" providerId="LiveId" clId="{AD4A42F5-A12C-44A4-BD36-8AF30C768FB5}" dt="2024-03-23T00:01:45.369" v="1921"/>
          <ac:grpSpMkLst>
            <pc:docMk/>
            <pc:sldMk cId="4032599930" sldId="290"/>
            <ac:grpSpMk id="152" creationId="{FD02A618-D9C5-B808-000A-779CD3ED6708}"/>
          </ac:grpSpMkLst>
        </pc:grpChg>
        <pc:grpChg chg="mod">
          <ac:chgData name="영우 손" userId="7f8d08d12355472b" providerId="LiveId" clId="{AD4A42F5-A12C-44A4-BD36-8AF30C768FB5}" dt="2024-03-23T00:01:45.369" v="1921"/>
          <ac:grpSpMkLst>
            <pc:docMk/>
            <pc:sldMk cId="4032599930" sldId="290"/>
            <ac:grpSpMk id="162" creationId="{154C8F4E-EFB3-1434-4085-56172BD9BBD8}"/>
          </ac:grpSpMkLst>
        </pc:grpChg>
        <pc:grpChg chg="add mod">
          <ac:chgData name="영우 손" userId="7f8d08d12355472b" providerId="LiveId" clId="{AD4A42F5-A12C-44A4-BD36-8AF30C768FB5}" dt="2024-03-23T00:25:30.198" v="2270" actId="164"/>
          <ac:grpSpMkLst>
            <pc:docMk/>
            <pc:sldMk cId="4032599930" sldId="290"/>
            <ac:grpSpMk id="239" creationId="{184B406A-0EA6-F60F-D0AE-F38BE4071B8E}"/>
          </ac:grpSpMkLst>
        </pc:grpChg>
        <pc:grpChg chg="add mod">
          <ac:chgData name="영우 손" userId="7f8d08d12355472b" providerId="LiveId" clId="{AD4A42F5-A12C-44A4-BD36-8AF30C768FB5}" dt="2024-03-23T00:25:28.327" v="2269" actId="164"/>
          <ac:grpSpMkLst>
            <pc:docMk/>
            <pc:sldMk cId="4032599930" sldId="290"/>
            <ac:grpSpMk id="240" creationId="{C48089B0-D673-A0B9-F25B-DF9C7F94A7D1}"/>
          </ac:grpSpMkLst>
        </pc:grpChg>
        <pc:grpChg chg="add del mod">
          <ac:chgData name="영우 손" userId="7f8d08d12355472b" providerId="LiveId" clId="{AD4A42F5-A12C-44A4-BD36-8AF30C768FB5}" dt="2024-03-23T00:26:02.470" v="2279" actId="478"/>
          <ac:grpSpMkLst>
            <pc:docMk/>
            <pc:sldMk cId="4032599930" sldId="290"/>
            <ac:grpSpMk id="257" creationId="{C2A62E21-9082-4CA2-96BD-4394C3B2D937}"/>
          </ac:grpSpMkLst>
        </pc:grpChg>
        <pc:grpChg chg="add del mod">
          <ac:chgData name="영우 손" userId="7f8d08d12355472b" providerId="LiveId" clId="{AD4A42F5-A12C-44A4-BD36-8AF30C768FB5}" dt="2024-03-23T00:26:02.470" v="2279" actId="478"/>
          <ac:grpSpMkLst>
            <pc:docMk/>
            <pc:sldMk cId="4032599930" sldId="290"/>
            <ac:grpSpMk id="258" creationId="{32BE8037-596D-440E-373F-3C1A328BBED1}"/>
          </ac:grpSpMkLst>
        </pc:grpChg>
        <pc:grpChg chg="add mod">
          <ac:chgData name="영우 손" userId="7f8d08d12355472b" providerId="LiveId" clId="{AD4A42F5-A12C-44A4-BD36-8AF30C768FB5}" dt="2024-03-23T00:26:02.710" v="2280"/>
          <ac:grpSpMkLst>
            <pc:docMk/>
            <pc:sldMk cId="4032599930" sldId="290"/>
            <ac:grpSpMk id="259" creationId="{A04C941F-A4A5-395A-CD2B-29598CDCC88C}"/>
          </ac:grpSpMkLst>
        </pc:grpChg>
        <pc:grpChg chg="mod">
          <ac:chgData name="영우 손" userId="7f8d08d12355472b" providerId="LiveId" clId="{AD4A42F5-A12C-44A4-BD36-8AF30C768FB5}" dt="2024-03-23T00:26:02.710" v="2280"/>
          <ac:grpSpMkLst>
            <pc:docMk/>
            <pc:sldMk cId="4032599930" sldId="290"/>
            <ac:grpSpMk id="260" creationId="{D335A40E-B3C6-1650-734E-43E11DCDD617}"/>
          </ac:grpSpMkLst>
        </pc:grpChg>
        <pc:grpChg chg="mod">
          <ac:chgData name="영우 손" userId="7f8d08d12355472b" providerId="LiveId" clId="{AD4A42F5-A12C-44A4-BD36-8AF30C768FB5}" dt="2024-03-23T00:26:02.710" v="2280"/>
          <ac:grpSpMkLst>
            <pc:docMk/>
            <pc:sldMk cId="4032599930" sldId="290"/>
            <ac:grpSpMk id="263" creationId="{DC1D8995-5510-6B57-56C9-36D9105B0B4D}"/>
          </ac:grpSpMkLst>
        </pc:grpChg>
        <pc:grpChg chg="mod">
          <ac:chgData name="영우 손" userId="7f8d08d12355472b" providerId="LiveId" clId="{AD4A42F5-A12C-44A4-BD36-8AF30C768FB5}" dt="2024-03-23T00:26:02.710" v="2280"/>
          <ac:grpSpMkLst>
            <pc:docMk/>
            <pc:sldMk cId="4032599930" sldId="290"/>
            <ac:grpSpMk id="286" creationId="{4D651804-C182-8600-0C2D-DDBC5B4AA957}"/>
          </ac:grpSpMkLst>
        </pc:grpChg>
        <pc:grpChg chg="mod">
          <ac:chgData name="영우 손" userId="7f8d08d12355472b" providerId="LiveId" clId="{AD4A42F5-A12C-44A4-BD36-8AF30C768FB5}" dt="2024-03-23T00:26:02.710" v="2280"/>
          <ac:grpSpMkLst>
            <pc:docMk/>
            <pc:sldMk cId="4032599930" sldId="290"/>
            <ac:grpSpMk id="288" creationId="{D79B95E3-6A66-B614-ABFB-F620EF7509AA}"/>
          </ac:grpSpMkLst>
        </pc:grpChg>
        <pc:grpChg chg="add mod">
          <ac:chgData name="영우 손" userId="7f8d08d12355472b" providerId="LiveId" clId="{AD4A42F5-A12C-44A4-BD36-8AF30C768FB5}" dt="2024-03-23T00:26:02.710" v="2280"/>
          <ac:grpSpMkLst>
            <pc:docMk/>
            <pc:sldMk cId="4032599930" sldId="290"/>
            <ac:grpSpMk id="297" creationId="{376FE85A-4A16-B3A3-214B-87A41A0839A3}"/>
          </ac:grpSpMkLst>
        </pc:grpChg>
        <pc:grpChg chg="mod">
          <ac:chgData name="영우 손" userId="7f8d08d12355472b" providerId="LiveId" clId="{AD4A42F5-A12C-44A4-BD36-8AF30C768FB5}" dt="2024-03-23T00:26:02.710" v="2280"/>
          <ac:grpSpMkLst>
            <pc:docMk/>
            <pc:sldMk cId="4032599930" sldId="290"/>
            <ac:grpSpMk id="298" creationId="{7709A278-2A9E-F407-E5DD-9FC2D5A8A211}"/>
          </ac:grpSpMkLst>
        </pc:grpChg>
        <pc:grpChg chg="mod">
          <ac:chgData name="영우 손" userId="7f8d08d12355472b" providerId="LiveId" clId="{AD4A42F5-A12C-44A4-BD36-8AF30C768FB5}" dt="2024-03-23T00:26:02.710" v="2280"/>
          <ac:grpSpMkLst>
            <pc:docMk/>
            <pc:sldMk cId="4032599930" sldId="290"/>
            <ac:grpSpMk id="301" creationId="{52F4D469-3158-1CD1-70A4-30062F295107}"/>
          </ac:grpSpMkLst>
        </pc:grpChg>
        <pc:grpChg chg="mod">
          <ac:chgData name="영우 손" userId="7f8d08d12355472b" providerId="LiveId" clId="{AD4A42F5-A12C-44A4-BD36-8AF30C768FB5}" dt="2024-03-23T00:26:02.710" v="2280"/>
          <ac:grpSpMkLst>
            <pc:docMk/>
            <pc:sldMk cId="4032599930" sldId="290"/>
            <ac:grpSpMk id="319" creationId="{52E40FFA-B6EF-6DA4-2BB7-1BC361E1C99B}"/>
          </ac:grpSpMkLst>
        </pc:grpChg>
        <pc:grpChg chg="mod">
          <ac:chgData name="영우 손" userId="7f8d08d12355472b" providerId="LiveId" clId="{AD4A42F5-A12C-44A4-BD36-8AF30C768FB5}" dt="2024-03-23T00:26:02.710" v="2280"/>
          <ac:grpSpMkLst>
            <pc:docMk/>
            <pc:sldMk cId="4032599930" sldId="290"/>
            <ac:grpSpMk id="320" creationId="{45C046EB-AE14-5AE9-5D82-A254F1646EE6}"/>
          </ac:grpSpMkLst>
        </pc:grpChg>
        <pc:grpChg chg="mod">
          <ac:chgData name="영우 손" userId="7f8d08d12355472b" providerId="LiveId" clId="{AD4A42F5-A12C-44A4-BD36-8AF30C768FB5}" dt="2024-03-23T00:26:02.710" v="2280"/>
          <ac:grpSpMkLst>
            <pc:docMk/>
            <pc:sldMk cId="4032599930" sldId="290"/>
            <ac:grpSpMk id="323" creationId="{28A070A6-425E-E7F5-7536-268529FE557A}"/>
          </ac:grpSpMkLst>
        </pc:grpChg>
        <pc:grpChg chg="mod">
          <ac:chgData name="영우 손" userId="7f8d08d12355472b" providerId="LiveId" clId="{AD4A42F5-A12C-44A4-BD36-8AF30C768FB5}" dt="2024-03-23T00:26:02.710" v="2280"/>
          <ac:grpSpMkLst>
            <pc:docMk/>
            <pc:sldMk cId="4032599930" sldId="290"/>
            <ac:grpSpMk id="329" creationId="{829923F4-1F79-E2B9-4BC1-C607E3F790C5}"/>
          </ac:grpSpMkLst>
        </pc:grpChg>
        <pc:cxnChg chg="mod">
          <ac:chgData name="영우 손" userId="7f8d08d12355472b" providerId="LiveId" clId="{AD4A42F5-A12C-44A4-BD36-8AF30C768FB5}" dt="2024-03-22T23:57:40.808" v="1872" actId="165"/>
          <ac:cxnSpMkLst>
            <pc:docMk/>
            <pc:sldMk cId="4032599930" sldId="290"/>
            <ac:cxnSpMk id="46" creationId="{3E54D34C-08B8-0599-DE60-097238897B32}"/>
          </ac:cxnSpMkLst>
        </pc:cxnChg>
        <pc:cxnChg chg="mod">
          <ac:chgData name="영우 손" userId="7f8d08d12355472b" providerId="LiveId" clId="{AD4A42F5-A12C-44A4-BD36-8AF30C768FB5}" dt="2024-03-22T23:57:40.808" v="1872" actId="165"/>
          <ac:cxnSpMkLst>
            <pc:docMk/>
            <pc:sldMk cId="4032599930" sldId="290"/>
            <ac:cxnSpMk id="47" creationId="{359BC377-40C7-9419-AD57-7A272675DDE3}"/>
          </ac:cxnSpMkLst>
        </pc:cxnChg>
        <pc:cxnChg chg="mod">
          <ac:chgData name="영우 손" userId="7f8d08d12355472b" providerId="LiveId" clId="{AD4A42F5-A12C-44A4-BD36-8AF30C768FB5}" dt="2024-03-22T23:57:12.978" v="1868" actId="165"/>
          <ac:cxnSpMkLst>
            <pc:docMk/>
            <pc:sldMk cId="4032599930" sldId="290"/>
            <ac:cxnSpMk id="50" creationId="{24DB4319-90D8-51EA-25CA-1849C66A9D6A}"/>
          </ac:cxnSpMkLst>
        </pc:cxnChg>
        <pc:cxnChg chg="mod">
          <ac:chgData name="영우 손" userId="7f8d08d12355472b" providerId="LiveId" clId="{AD4A42F5-A12C-44A4-BD36-8AF30C768FB5}" dt="2024-03-22T23:57:12.978" v="1868" actId="165"/>
          <ac:cxnSpMkLst>
            <pc:docMk/>
            <pc:sldMk cId="4032599930" sldId="290"/>
            <ac:cxnSpMk id="51" creationId="{76F70214-0BC4-8630-0A60-C433F4F4173B}"/>
          </ac:cxnSpMkLst>
        </pc:cxnChg>
        <pc:cxnChg chg="mod">
          <ac:chgData name="영우 손" userId="7f8d08d12355472b" providerId="LiveId" clId="{AD4A42F5-A12C-44A4-BD36-8AF30C768FB5}" dt="2024-03-23T00:01:45.369" v="1921"/>
          <ac:cxnSpMkLst>
            <pc:docMk/>
            <pc:sldMk cId="4032599930" sldId="290"/>
            <ac:cxnSpMk id="58" creationId="{6492B024-31D9-D3C1-8715-EA7985E104A9}"/>
          </ac:cxnSpMkLst>
        </pc:cxnChg>
        <pc:cxnChg chg="mod">
          <ac:chgData name="영우 손" userId="7f8d08d12355472b" providerId="LiveId" clId="{AD4A42F5-A12C-44A4-BD36-8AF30C768FB5}" dt="2024-03-23T00:01:45.369" v="1921"/>
          <ac:cxnSpMkLst>
            <pc:docMk/>
            <pc:sldMk cId="4032599930" sldId="290"/>
            <ac:cxnSpMk id="128" creationId="{24A46150-2526-8856-FD0A-F51B618AFB79}"/>
          </ac:cxnSpMkLst>
        </pc:cxnChg>
        <pc:cxnChg chg="mod">
          <ac:chgData name="영우 손" userId="7f8d08d12355472b" providerId="LiveId" clId="{AD4A42F5-A12C-44A4-BD36-8AF30C768FB5}" dt="2024-03-23T00:01:45.369" v="1921"/>
          <ac:cxnSpMkLst>
            <pc:docMk/>
            <pc:sldMk cId="4032599930" sldId="290"/>
            <ac:cxnSpMk id="129" creationId="{5A5E1A6F-D6F1-73B5-0775-8FDE4DA8C748}"/>
          </ac:cxnSpMkLst>
        </pc:cxnChg>
        <pc:cxnChg chg="mod">
          <ac:chgData name="영우 손" userId="7f8d08d12355472b" providerId="LiveId" clId="{AD4A42F5-A12C-44A4-BD36-8AF30C768FB5}" dt="2024-03-23T00:01:45.369" v="1921"/>
          <ac:cxnSpMkLst>
            <pc:docMk/>
            <pc:sldMk cId="4032599930" sldId="290"/>
            <ac:cxnSpMk id="131" creationId="{94918963-0C78-5D6B-1BF1-24A3FA0B57A3}"/>
          </ac:cxnSpMkLst>
        </pc:cxnChg>
        <pc:cxnChg chg="mod">
          <ac:chgData name="영우 손" userId="7f8d08d12355472b" providerId="LiveId" clId="{AD4A42F5-A12C-44A4-BD36-8AF30C768FB5}" dt="2024-03-23T00:01:45.369" v="1921"/>
          <ac:cxnSpMkLst>
            <pc:docMk/>
            <pc:sldMk cId="4032599930" sldId="290"/>
            <ac:cxnSpMk id="132" creationId="{66265DF1-36CD-78A9-3BEF-EF12607EFEB7}"/>
          </ac:cxnSpMkLst>
        </pc:cxnChg>
        <pc:cxnChg chg="mod ord">
          <ac:chgData name="영우 손" userId="7f8d08d12355472b" providerId="LiveId" clId="{AD4A42F5-A12C-44A4-BD36-8AF30C768FB5}" dt="2024-03-23T00:01:18.741" v="1913" actId="164"/>
          <ac:cxnSpMkLst>
            <pc:docMk/>
            <pc:sldMk cId="4032599930" sldId="290"/>
            <ac:cxnSpMk id="144" creationId="{57854F2F-AA3F-D50A-C703-1445621DE981}"/>
          </ac:cxnSpMkLst>
        </pc:cxnChg>
        <pc:cxnChg chg="mod">
          <ac:chgData name="영우 손" userId="7f8d08d12355472b" providerId="LiveId" clId="{AD4A42F5-A12C-44A4-BD36-8AF30C768FB5}" dt="2024-03-23T00:01:45.369" v="1921"/>
          <ac:cxnSpMkLst>
            <pc:docMk/>
            <pc:sldMk cId="4032599930" sldId="290"/>
            <ac:cxnSpMk id="149" creationId="{DD75E5A2-0A73-021C-1F9F-60B42CA87FD3}"/>
          </ac:cxnSpMkLst>
        </pc:cxnChg>
        <pc:cxnChg chg="mod">
          <ac:chgData name="영우 손" userId="7f8d08d12355472b" providerId="LiveId" clId="{AD4A42F5-A12C-44A4-BD36-8AF30C768FB5}" dt="2024-03-23T00:01:45.369" v="1921"/>
          <ac:cxnSpMkLst>
            <pc:docMk/>
            <pc:sldMk cId="4032599930" sldId="290"/>
            <ac:cxnSpMk id="154" creationId="{903C7EFB-E8BB-F65F-AC2B-AE65EFCDBBB5}"/>
          </ac:cxnSpMkLst>
        </pc:cxnChg>
        <pc:cxnChg chg="mod">
          <ac:chgData name="영우 손" userId="7f8d08d12355472b" providerId="LiveId" clId="{AD4A42F5-A12C-44A4-BD36-8AF30C768FB5}" dt="2024-03-23T00:01:45.369" v="1921"/>
          <ac:cxnSpMkLst>
            <pc:docMk/>
            <pc:sldMk cId="4032599930" sldId="290"/>
            <ac:cxnSpMk id="158" creationId="{78241E17-455A-1160-0B95-4A836F5CC47A}"/>
          </ac:cxnSpMkLst>
        </pc:cxnChg>
        <pc:cxnChg chg="mod">
          <ac:chgData name="영우 손" userId="7f8d08d12355472b" providerId="LiveId" clId="{AD4A42F5-A12C-44A4-BD36-8AF30C768FB5}" dt="2024-03-23T00:01:45.369" v="1921"/>
          <ac:cxnSpMkLst>
            <pc:docMk/>
            <pc:sldMk cId="4032599930" sldId="290"/>
            <ac:cxnSpMk id="164" creationId="{2C9A48C9-95D8-2FDF-AB03-D7DCB21E3F0A}"/>
          </ac:cxnSpMkLst>
        </pc:cxnChg>
        <pc:cxnChg chg="mod">
          <ac:chgData name="영우 손" userId="7f8d08d12355472b" providerId="LiveId" clId="{AD4A42F5-A12C-44A4-BD36-8AF30C768FB5}" dt="2024-03-23T00:01:45.369" v="1921"/>
          <ac:cxnSpMkLst>
            <pc:docMk/>
            <pc:sldMk cId="4032599930" sldId="290"/>
            <ac:cxnSpMk id="165" creationId="{C916DD5A-0BD0-DF1F-7DBE-B4FBD8144051}"/>
          </ac:cxnSpMkLst>
        </pc:cxnChg>
        <pc:cxnChg chg="mod ord topLvl">
          <ac:chgData name="영우 손" userId="7f8d08d12355472b" providerId="LiveId" clId="{AD4A42F5-A12C-44A4-BD36-8AF30C768FB5}" dt="2024-03-23T00:01:19.937" v="1914" actId="164"/>
          <ac:cxnSpMkLst>
            <pc:docMk/>
            <pc:sldMk cId="4032599930" sldId="290"/>
            <ac:cxnSpMk id="168" creationId="{12DB2CB3-448C-38BC-AC75-F10603FA3AD4}"/>
          </ac:cxnSpMkLst>
        </pc:cxnChg>
        <pc:cxnChg chg="add mod">
          <ac:chgData name="영우 손" userId="7f8d08d12355472b" providerId="LiveId" clId="{AD4A42F5-A12C-44A4-BD36-8AF30C768FB5}" dt="2024-03-23T00:18:24.237" v="2176" actId="164"/>
          <ac:cxnSpMkLst>
            <pc:docMk/>
            <pc:sldMk cId="4032599930" sldId="290"/>
            <ac:cxnSpMk id="184" creationId="{D0028EA1-73C9-74B4-85B3-5943B8C0619F}"/>
          </ac:cxnSpMkLst>
        </pc:cxnChg>
        <pc:cxnChg chg="add del mod">
          <ac:chgData name="영우 손" userId="7f8d08d12355472b" providerId="LiveId" clId="{AD4A42F5-A12C-44A4-BD36-8AF30C768FB5}" dt="2024-03-23T00:12:52.839" v="2055" actId="478"/>
          <ac:cxnSpMkLst>
            <pc:docMk/>
            <pc:sldMk cId="4032599930" sldId="290"/>
            <ac:cxnSpMk id="187" creationId="{9DCFFAF8-ACFE-8D00-5F17-E3360DE3A800}"/>
          </ac:cxnSpMkLst>
        </pc:cxnChg>
        <pc:cxnChg chg="add del mod">
          <ac:chgData name="영우 손" userId="7f8d08d12355472b" providerId="LiveId" clId="{AD4A42F5-A12C-44A4-BD36-8AF30C768FB5}" dt="2024-03-23T00:06:03.149" v="1969" actId="478"/>
          <ac:cxnSpMkLst>
            <pc:docMk/>
            <pc:sldMk cId="4032599930" sldId="290"/>
            <ac:cxnSpMk id="194" creationId="{7419C7FB-ADF7-B164-CE29-722F2320694D}"/>
          </ac:cxnSpMkLst>
        </pc:cxnChg>
        <pc:cxnChg chg="add del mod">
          <ac:chgData name="영우 손" userId="7f8d08d12355472b" providerId="LiveId" clId="{AD4A42F5-A12C-44A4-BD36-8AF30C768FB5}" dt="2024-03-23T00:06:04.003" v="1970" actId="478"/>
          <ac:cxnSpMkLst>
            <pc:docMk/>
            <pc:sldMk cId="4032599930" sldId="290"/>
            <ac:cxnSpMk id="196" creationId="{E2D12AE0-CDD4-A9CD-376B-F8EC0969D444}"/>
          </ac:cxnSpMkLst>
        </pc:cxnChg>
        <pc:cxnChg chg="add del mod">
          <ac:chgData name="영우 손" userId="7f8d08d12355472b" providerId="LiveId" clId="{AD4A42F5-A12C-44A4-BD36-8AF30C768FB5}" dt="2024-03-23T00:12:50.983" v="2054" actId="478"/>
          <ac:cxnSpMkLst>
            <pc:docMk/>
            <pc:sldMk cId="4032599930" sldId="290"/>
            <ac:cxnSpMk id="202" creationId="{1699ABF8-A084-7286-BFB1-D423680D500B}"/>
          </ac:cxnSpMkLst>
        </pc:cxnChg>
        <pc:cxnChg chg="add del mod">
          <ac:chgData name="영우 손" userId="7f8d08d12355472b" providerId="LiveId" clId="{AD4A42F5-A12C-44A4-BD36-8AF30C768FB5}" dt="2024-03-23T00:12:50.564" v="2053" actId="478"/>
          <ac:cxnSpMkLst>
            <pc:docMk/>
            <pc:sldMk cId="4032599930" sldId="290"/>
            <ac:cxnSpMk id="203" creationId="{7E21C7BB-2110-9CE7-6891-7E7C2A1BCD33}"/>
          </ac:cxnSpMkLst>
        </pc:cxnChg>
        <pc:cxnChg chg="add del mod">
          <ac:chgData name="영우 손" userId="7f8d08d12355472b" providerId="LiveId" clId="{AD4A42F5-A12C-44A4-BD36-8AF30C768FB5}" dt="2024-03-23T00:06:53.806" v="1984" actId="21"/>
          <ac:cxnSpMkLst>
            <pc:docMk/>
            <pc:sldMk cId="4032599930" sldId="290"/>
            <ac:cxnSpMk id="206" creationId="{3FEEED87-1EF7-DDAB-9371-EB10FEA9FFD5}"/>
          </ac:cxnSpMkLst>
        </pc:cxnChg>
        <pc:cxnChg chg="add del mod">
          <ac:chgData name="영우 손" userId="7f8d08d12355472b" providerId="LiveId" clId="{AD4A42F5-A12C-44A4-BD36-8AF30C768FB5}" dt="2024-03-23T00:07:21.788" v="1999" actId="478"/>
          <ac:cxnSpMkLst>
            <pc:docMk/>
            <pc:sldMk cId="4032599930" sldId="290"/>
            <ac:cxnSpMk id="207" creationId="{3FEEED87-1EF7-DDAB-9371-EB10FEA9FFD5}"/>
          </ac:cxnSpMkLst>
        </pc:cxnChg>
        <pc:cxnChg chg="add del mod">
          <ac:chgData name="영우 손" userId="7f8d08d12355472b" providerId="LiveId" clId="{AD4A42F5-A12C-44A4-BD36-8AF30C768FB5}" dt="2024-03-23T00:07:20.498" v="1998" actId="478"/>
          <ac:cxnSpMkLst>
            <pc:docMk/>
            <pc:sldMk cId="4032599930" sldId="290"/>
            <ac:cxnSpMk id="214" creationId="{FA8EC5E8-5C7A-5922-2F77-0350FE4A990C}"/>
          </ac:cxnSpMkLst>
        </pc:cxnChg>
        <pc:cxnChg chg="del">
          <ac:chgData name="영우 손" userId="7f8d08d12355472b" providerId="LiveId" clId="{AD4A42F5-A12C-44A4-BD36-8AF30C768FB5}" dt="2024-03-22T23:52:41.982" v="1785" actId="478"/>
          <ac:cxnSpMkLst>
            <pc:docMk/>
            <pc:sldMk cId="4032599930" sldId="290"/>
            <ac:cxnSpMk id="235" creationId="{790E44D5-A70E-07B1-A453-E4F0008AD843}"/>
          </ac:cxnSpMkLst>
        </pc:cxnChg>
        <pc:cxnChg chg="add mod">
          <ac:chgData name="영우 손" userId="7f8d08d12355472b" providerId="LiveId" clId="{AD4A42F5-A12C-44A4-BD36-8AF30C768FB5}" dt="2024-03-23T00:18:22.262" v="2175" actId="164"/>
          <ac:cxnSpMkLst>
            <pc:docMk/>
            <pc:sldMk cId="4032599930" sldId="290"/>
            <ac:cxnSpMk id="237" creationId="{2C929F60-6862-3B0D-BD00-748283AC9880}"/>
          </ac:cxnSpMkLst>
        </pc:cxnChg>
        <pc:cxnChg chg="add mod">
          <ac:chgData name="영우 손" userId="7f8d08d12355472b" providerId="LiveId" clId="{AD4A42F5-A12C-44A4-BD36-8AF30C768FB5}" dt="2024-03-23T00:25:30.198" v="2270" actId="164"/>
          <ac:cxnSpMkLst>
            <pc:docMk/>
            <pc:sldMk cId="4032599930" sldId="290"/>
            <ac:cxnSpMk id="242" creationId="{9B599E3E-632B-2002-09A5-05397C34204E}"/>
          </ac:cxnSpMkLst>
        </pc:cxnChg>
        <pc:cxnChg chg="add del mod">
          <ac:chgData name="영우 손" userId="7f8d08d12355472b" providerId="LiveId" clId="{AD4A42F5-A12C-44A4-BD36-8AF30C768FB5}" dt="2024-03-23T00:21:22.995" v="2236" actId="478"/>
          <ac:cxnSpMkLst>
            <pc:docMk/>
            <pc:sldMk cId="4032599930" sldId="290"/>
            <ac:cxnSpMk id="246" creationId="{B2027C4F-9D5C-6EFE-D32F-5C2946261B8D}"/>
          </ac:cxnSpMkLst>
        </pc:cxnChg>
        <pc:cxnChg chg="add del mod">
          <ac:chgData name="영우 손" userId="7f8d08d12355472b" providerId="LiveId" clId="{AD4A42F5-A12C-44A4-BD36-8AF30C768FB5}" dt="2024-03-23T00:21:22.304" v="2235" actId="478"/>
          <ac:cxnSpMkLst>
            <pc:docMk/>
            <pc:sldMk cId="4032599930" sldId="290"/>
            <ac:cxnSpMk id="247" creationId="{1B9A153B-563F-6EDD-E0D5-24C67DF99172}"/>
          </ac:cxnSpMkLst>
        </pc:cxnChg>
        <pc:cxnChg chg="add mod">
          <ac:chgData name="영우 손" userId="7f8d08d12355472b" providerId="LiveId" clId="{AD4A42F5-A12C-44A4-BD36-8AF30C768FB5}" dt="2024-03-23T00:25:28.327" v="2269" actId="164"/>
          <ac:cxnSpMkLst>
            <pc:docMk/>
            <pc:sldMk cId="4032599930" sldId="290"/>
            <ac:cxnSpMk id="250" creationId="{56714557-90BD-16CC-D51C-6D53AAAF2C19}"/>
          </ac:cxnSpMkLst>
        </pc:cxnChg>
        <pc:cxnChg chg="add del mod">
          <ac:chgData name="영우 손" userId="7f8d08d12355472b" providerId="LiveId" clId="{AD4A42F5-A12C-44A4-BD36-8AF30C768FB5}" dt="2024-03-23T00:22:18.135" v="2259" actId="478"/>
          <ac:cxnSpMkLst>
            <pc:docMk/>
            <pc:sldMk cId="4032599930" sldId="290"/>
            <ac:cxnSpMk id="253" creationId="{30544BBB-B97F-682F-D2A2-F01C19AF58BD}"/>
          </ac:cxnSpMkLst>
        </pc:cxnChg>
        <pc:cxnChg chg="add del mod">
          <ac:chgData name="영우 손" userId="7f8d08d12355472b" providerId="LiveId" clId="{AD4A42F5-A12C-44A4-BD36-8AF30C768FB5}" dt="2024-03-23T00:22:18.940" v="2260" actId="478"/>
          <ac:cxnSpMkLst>
            <pc:docMk/>
            <pc:sldMk cId="4032599930" sldId="290"/>
            <ac:cxnSpMk id="255" creationId="{BC77513C-5FF6-9E35-F7CC-478376A63C99}"/>
          </ac:cxnSpMkLst>
        </pc:cxnChg>
        <pc:cxnChg chg="mod">
          <ac:chgData name="영우 손" userId="7f8d08d12355472b" providerId="LiveId" clId="{AD4A42F5-A12C-44A4-BD36-8AF30C768FB5}" dt="2024-03-23T00:26:02.710" v="2280"/>
          <ac:cxnSpMkLst>
            <pc:docMk/>
            <pc:sldMk cId="4032599930" sldId="290"/>
            <ac:cxnSpMk id="261" creationId="{37648B77-9039-73B7-DC8A-9B67A6B9AC26}"/>
          </ac:cxnSpMkLst>
        </pc:cxnChg>
        <pc:cxnChg chg="mod">
          <ac:chgData name="영우 손" userId="7f8d08d12355472b" providerId="LiveId" clId="{AD4A42F5-A12C-44A4-BD36-8AF30C768FB5}" dt="2024-03-23T00:26:02.710" v="2280"/>
          <ac:cxnSpMkLst>
            <pc:docMk/>
            <pc:sldMk cId="4032599930" sldId="290"/>
            <ac:cxnSpMk id="274" creationId="{078BF9D2-24A9-6935-0A8F-1B8C52AE6311}"/>
          </ac:cxnSpMkLst>
        </pc:cxnChg>
        <pc:cxnChg chg="del">
          <ac:chgData name="영우 손" userId="7f8d08d12355472b" providerId="LiveId" clId="{AD4A42F5-A12C-44A4-BD36-8AF30C768FB5}" dt="2024-03-22T23:52:46.816" v="1788" actId="478"/>
          <ac:cxnSpMkLst>
            <pc:docMk/>
            <pc:sldMk cId="4032599930" sldId="290"/>
            <ac:cxnSpMk id="276" creationId="{0B6FC7BB-4782-2528-B205-49C1EA71F984}"/>
          </ac:cxnSpMkLst>
        </pc:cxnChg>
        <pc:cxnChg chg="mod">
          <ac:chgData name="영우 손" userId="7f8d08d12355472b" providerId="LiveId" clId="{AD4A42F5-A12C-44A4-BD36-8AF30C768FB5}" dt="2024-03-23T00:26:02.710" v="2280"/>
          <ac:cxnSpMkLst>
            <pc:docMk/>
            <pc:sldMk cId="4032599930" sldId="290"/>
            <ac:cxnSpMk id="287" creationId="{C545AEB5-8768-96D6-8C5A-4901DE8E1598}"/>
          </ac:cxnSpMkLst>
        </pc:cxnChg>
        <pc:cxnChg chg="mod">
          <ac:chgData name="영우 손" userId="7f8d08d12355472b" providerId="LiveId" clId="{AD4A42F5-A12C-44A4-BD36-8AF30C768FB5}" dt="2024-03-23T00:26:02.710" v="2280"/>
          <ac:cxnSpMkLst>
            <pc:docMk/>
            <pc:sldMk cId="4032599930" sldId="290"/>
            <ac:cxnSpMk id="291" creationId="{03FB7685-D0C6-CE15-BADE-01EE861E65E4}"/>
          </ac:cxnSpMkLst>
        </pc:cxnChg>
        <pc:cxnChg chg="mod">
          <ac:chgData name="영우 손" userId="7f8d08d12355472b" providerId="LiveId" clId="{AD4A42F5-A12C-44A4-BD36-8AF30C768FB5}" dt="2024-03-23T00:26:02.710" v="2280"/>
          <ac:cxnSpMkLst>
            <pc:docMk/>
            <pc:sldMk cId="4032599930" sldId="290"/>
            <ac:cxnSpMk id="292" creationId="{EEE93E67-EE4E-57B8-CBF4-313F101DD06C}"/>
          </ac:cxnSpMkLst>
        </pc:cxnChg>
        <pc:cxnChg chg="mod">
          <ac:chgData name="영우 손" userId="7f8d08d12355472b" providerId="LiveId" clId="{AD4A42F5-A12C-44A4-BD36-8AF30C768FB5}" dt="2024-03-23T00:26:02.710" v="2280"/>
          <ac:cxnSpMkLst>
            <pc:docMk/>
            <pc:sldMk cId="4032599930" sldId="290"/>
            <ac:cxnSpMk id="294" creationId="{75B69A07-7B1E-1B78-21F5-02904F46EE65}"/>
          </ac:cxnSpMkLst>
        </pc:cxnChg>
        <pc:cxnChg chg="mod">
          <ac:chgData name="영우 손" userId="7f8d08d12355472b" providerId="LiveId" clId="{AD4A42F5-A12C-44A4-BD36-8AF30C768FB5}" dt="2024-03-23T00:26:02.710" v="2280"/>
          <ac:cxnSpMkLst>
            <pc:docMk/>
            <pc:sldMk cId="4032599930" sldId="290"/>
            <ac:cxnSpMk id="295" creationId="{90CAB036-AAA5-6A71-9B14-981628733A9C}"/>
          </ac:cxnSpMkLst>
        </pc:cxnChg>
        <pc:cxnChg chg="mod">
          <ac:chgData name="영우 손" userId="7f8d08d12355472b" providerId="LiveId" clId="{AD4A42F5-A12C-44A4-BD36-8AF30C768FB5}" dt="2024-03-23T00:26:02.710" v="2280"/>
          <ac:cxnSpMkLst>
            <pc:docMk/>
            <pc:sldMk cId="4032599930" sldId="290"/>
            <ac:cxnSpMk id="299" creationId="{927075EB-A811-DD53-1C13-AF1A4DEBAD12}"/>
          </ac:cxnSpMkLst>
        </pc:cxnChg>
        <pc:cxnChg chg="mod">
          <ac:chgData name="영우 손" userId="7f8d08d12355472b" providerId="LiveId" clId="{AD4A42F5-A12C-44A4-BD36-8AF30C768FB5}" dt="2024-03-23T00:26:02.710" v="2280"/>
          <ac:cxnSpMkLst>
            <pc:docMk/>
            <pc:sldMk cId="4032599930" sldId="290"/>
            <ac:cxnSpMk id="303" creationId="{94425C4D-542C-F762-8D24-891BA6277ED9}"/>
          </ac:cxnSpMkLst>
        </pc:cxnChg>
        <pc:cxnChg chg="mod">
          <ac:chgData name="영우 손" userId="7f8d08d12355472b" providerId="LiveId" clId="{AD4A42F5-A12C-44A4-BD36-8AF30C768FB5}" dt="2024-03-23T00:26:02.710" v="2280"/>
          <ac:cxnSpMkLst>
            <pc:docMk/>
            <pc:sldMk cId="4032599930" sldId="290"/>
            <ac:cxnSpMk id="321" creationId="{5E97A15A-77FD-CCB0-41B4-1E02F79DEE27}"/>
          </ac:cxnSpMkLst>
        </pc:cxnChg>
        <pc:cxnChg chg="mod">
          <ac:chgData name="영우 손" userId="7f8d08d12355472b" providerId="LiveId" clId="{AD4A42F5-A12C-44A4-BD36-8AF30C768FB5}" dt="2024-03-23T00:26:02.710" v="2280"/>
          <ac:cxnSpMkLst>
            <pc:docMk/>
            <pc:sldMk cId="4032599930" sldId="290"/>
            <ac:cxnSpMk id="325" creationId="{CFBD1F0E-7AD0-697C-784C-4557DF12AD81}"/>
          </ac:cxnSpMkLst>
        </pc:cxnChg>
        <pc:cxnChg chg="mod">
          <ac:chgData name="영우 손" userId="7f8d08d12355472b" providerId="LiveId" clId="{AD4A42F5-A12C-44A4-BD36-8AF30C768FB5}" dt="2024-03-23T00:26:02.710" v="2280"/>
          <ac:cxnSpMkLst>
            <pc:docMk/>
            <pc:sldMk cId="4032599930" sldId="290"/>
            <ac:cxnSpMk id="326" creationId="{80F8FAD8-2BF9-8EC8-95A7-D790A9AB7851}"/>
          </ac:cxnSpMkLst>
        </pc:cxnChg>
        <pc:cxnChg chg="mod">
          <ac:chgData name="영우 손" userId="7f8d08d12355472b" providerId="LiveId" clId="{AD4A42F5-A12C-44A4-BD36-8AF30C768FB5}" dt="2024-03-23T00:26:02.710" v="2280"/>
          <ac:cxnSpMkLst>
            <pc:docMk/>
            <pc:sldMk cId="4032599930" sldId="290"/>
            <ac:cxnSpMk id="331" creationId="{FF09E0BF-4C50-2A8F-A2CD-C680D7FA9AD0}"/>
          </ac:cxnSpMkLst>
        </pc:cxnChg>
        <pc:cxnChg chg="mod">
          <ac:chgData name="영우 손" userId="7f8d08d12355472b" providerId="LiveId" clId="{AD4A42F5-A12C-44A4-BD36-8AF30C768FB5}" dt="2024-03-23T00:26:02.710" v="2280"/>
          <ac:cxnSpMkLst>
            <pc:docMk/>
            <pc:sldMk cId="4032599930" sldId="290"/>
            <ac:cxnSpMk id="332" creationId="{11A1924E-0538-E90A-B506-5324EC91C100}"/>
          </ac:cxnSpMkLst>
        </pc:cxnChg>
      </pc:sldChg>
      <pc:sldChg chg="addSp delSp modSp add del mod">
        <pc:chgData name="영우 손" userId="7f8d08d12355472b" providerId="LiveId" clId="{AD4A42F5-A12C-44A4-BD36-8AF30C768FB5}" dt="2024-03-23T00:35:15.990" v="2402" actId="2696"/>
        <pc:sldMkLst>
          <pc:docMk/>
          <pc:sldMk cId="1012788809" sldId="291"/>
        </pc:sldMkLst>
        <pc:spChg chg="mod topLvl">
          <ac:chgData name="영우 손" userId="7f8d08d12355472b" providerId="LiveId" clId="{AD4A42F5-A12C-44A4-BD36-8AF30C768FB5}" dt="2024-03-23T00:28:47.505" v="2357" actId="165"/>
          <ac:spMkLst>
            <pc:docMk/>
            <pc:sldMk cId="1012788809" sldId="291"/>
            <ac:spMk id="262" creationId="{C161027C-CA4D-E96C-0720-A013BDEDF039}"/>
          </ac:spMkLst>
        </pc:spChg>
        <pc:spChg chg="mod topLvl">
          <ac:chgData name="영우 손" userId="7f8d08d12355472b" providerId="LiveId" clId="{AD4A42F5-A12C-44A4-BD36-8AF30C768FB5}" dt="2024-03-23T00:31:04.633" v="2381" actId="1076"/>
          <ac:spMkLst>
            <pc:docMk/>
            <pc:sldMk cId="1012788809" sldId="291"/>
            <ac:spMk id="264" creationId="{F1F074DE-CB76-B76A-185A-5C658C8D6B83}"/>
          </ac:spMkLst>
        </pc:spChg>
        <pc:spChg chg="mod topLvl">
          <ac:chgData name="영우 손" userId="7f8d08d12355472b" providerId="LiveId" clId="{AD4A42F5-A12C-44A4-BD36-8AF30C768FB5}" dt="2024-03-23T00:28:49.390" v="2358" actId="165"/>
          <ac:spMkLst>
            <pc:docMk/>
            <pc:sldMk cId="1012788809" sldId="291"/>
            <ac:spMk id="265" creationId="{1579F78E-2D69-4FD9-8487-DB82D0BAB8D4}"/>
          </ac:spMkLst>
        </pc:spChg>
        <pc:spChg chg="mod topLvl">
          <ac:chgData name="영우 손" userId="7f8d08d12355472b" providerId="LiveId" clId="{AD4A42F5-A12C-44A4-BD36-8AF30C768FB5}" dt="2024-03-23T00:32:45.730" v="2387" actId="164"/>
          <ac:spMkLst>
            <pc:docMk/>
            <pc:sldMk cId="1012788809" sldId="291"/>
            <ac:spMk id="266" creationId="{B53197B1-7C98-5AF6-58C4-2CDEBBF6E979}"/>
          </ac:spMkLst>
        </pc:spChg>
        <pc:spChg chg="mod topLvl">
          <ac:chgData name="영우 손" userId="7f8d08d12355472b" providerId="LiveId" clId="{AD4A42F5-A12C-44A4-BD36-8AF30C768FB5}" dt="2024-03-23T00:28:49.390" v="2358" actId="165"/>
          <ac:spMkLst>
            <pc:docMk/>
            <pc:sldMk cId="1012788809" sldId="291"/>
            <ac:spMk id="267" creationId="{0F1C9F5B-14C0-FC3E-B183-25C2133D10BE}"/>
          </ac:spMkLst>
        </pc:spChg>
        <pc:spChg chg="mod ord topLvl">
          <ac:chgData name="영우 손" userId="7f8d08d12355472b" providerId="LiveId" clId="{AD4A42F5-A12C-44A4-BD36-8AF30C768FB5}" dt="2024-03-23T00:29:51.740" v="2369" actId="166"/>
          <ac:spMkLst>
            <pc:docMk/>
            <pc:sldMk cId="1012788809" sldId="291"/>
            <ac:spMk id="268" creationId="{0F7D0935-1FC3-9549-8000-41DDE7BEF768}"/>
          </ac:spMkLst>
        </pc:spChg>
        <pc:spChg chg="mod topLvl">
          <ac:chgData name="영우 손" userId="7f8d08d12355472b" providerId="LiveId" clId="{AD4A42F5-A12C-44A4-BD36-8AF30C768FB5}" dt="2024-03-23T00:28:49.390" v="2358" actId="165"/>
          <ac:spMkLst>
            <pc:docMk/>
            <pc:sldMk cId="1012788809" sldId="291"/>
            <ac:spMk id="269" creationId="{C4CEB24A-D86D-7490-A5EB-7B10ED542423}"/>
          </ac:spMkLst>
        </pc:spChg>
        <pc:spChg chg="mod ord topLvl">
          <ac:chgData name="영우 손" userId="7f8d08d12355472b" providerId="LiveId" clId="{AD4A42F5-A12C-44A4-BD36-8AF30C768FB5}" dt="2024-03-23T00:30:33.440" v="2376" actId="166"/>
          <ac:spMkLst>
            <pc:docMk/>
            <pc:sldMk cId="1012788809" sldId="291"/>
            <ac:spMk id="270" creationId="{04174226-2088-D325-6DA7-7478080A9AF0}"/>
          </ac:spMkLst>
        </pc:spChg>
        <pc:spChg chg="mod topLvl">
          <ac:chgData name="영우 손" userId="7f8d08d12355472b" providerId="LiveId" clId="{AD4A42F5-A12C-44A4-BD36-8AF30C768FB5}" dt="2024-03-23T00:31:04.633" v="2381" actId="1076"/>
          <ac:spMkLst>
            <pc:docMk/>
            <pc:sldMk cId="1012788809" sldId="291"/>
            <ac:spMk id="272" creationId="{482BC977-2481-4B97-C6D3-F15E172F1B0B}"/>
          </ac:spMkLst>
        </pc:spChg>
        <pc:spChg chg="mod topLvl">
          <ac:chgData name="영우 손" userId="7f8d08d12355472b" providerId="LiveId" clId="{AD4A42F5-A12C-44A4-BD36-8AF30C768FB5}" dt="2024-03-23T00:28:54.618" v="2361" actId="165"/>
          <ac:spMkLst>
            <pc:docMk/>
            <pc:sldMk cId="1012788809" sldId="291"/>
            <ac:spMk id="275" creationId="{564C907A-8007-9327-DDC6-F8A72B2D5EF7}"/>
          </ac:spMkLst>
        </pc:spChg>
        <pc:spChg chg="mod topLvl">
          <ac:chgData name="영우 손" userId="7f8d08d12355472b" providerId="LiveId" clId="{AD4A42F5-A12C-44A4-BD36-8AF30C768FB5}" dt="2024-03-23T00:28:54.618" v="2361" actId="165"/>
          <ac:spMkLst>
            <pc:docMk/>
            <pc:sldMk cId="1012788809" sldId="291"/>
            <ac:spMk id="277" creationId="{B596CFA9-73FE-8C81-B324-A98FECAD0A76}"/>
          </ac:spMkLst>
        </pc:spChg>
        <pc:spChg chg="mod topLvl">
          <ac:chgData name="영우 손" userId="7f8d08d12355472b" providerId="LiveId" clId="{AD4A42F5-A12C-44A4-BD36-8AF30C768FB5}" dt="2024-03-23T00:28:54.618" v="2361" actId="165"/>
          <ac:spMkLst>
            <pc:docMk/>
            <pc:sldMk cId="1012788809" sldId="291"/>
            <ac:spMk id="278" creationId="{80D360DD-66B6-5681-463A-5B0A6AB80A7B}"/>
          </ac:spMkLst>
        </pc:spChg>
        <pc:spChg chg="mod topLvl">
          <ac:chgData name="영우 손" userId="7f8d08d12355472b" providerId="LiveId" clId="{AD4A42F5-A12C-44A4-BD36-8AF30C768FB5}" dt="2024-03-23T00:28:54.618" v="2361" actId="165"/>
          <ac:spMkLst>
            <pc:docMk/>
            <pc:sldMk cId="1012788809" sldId="291"/>
            <ac:spMk id="279" creationId="{9E945664-0716-BF11-A127-5EE0C5CE9B77}"/>
          </ac:spMkLst>
        </pc:spChg>
        <pc:spChg chg="mod topLvl">
          <ac:chgData name="영우 손" userId="7f8d08d12355472b" providerId="LiveId" clId="{AD4A42F5-A12C-44A4-BD36-8AF30C768FB5}" dt="2024-03-23T00:28:54.618" v="2361" actId="165"/>
          <ac:spMkLst>
            <pc:docMk/>
            <pc:sldMk cId="1012788809" sldId="291"/>
            <ac:spMk id="280" creationId="{17BE2468-EA64-612F-D2F2-37D8F6054DAC}"/>
          </ac:spMkLst>
        </pc:spChg>
        <pc:spChg chg="mod topLvl">
          <ac:chgData name="영우 손" userId="7f8d08d12355472b" providerId="LiveId" clId="{AD4A42F5-A12C-44A4-BD36-8AF30C768FB5}" dt="2024-03-23T00:28:54.618" v="2361" actId="165"/>
          <ac:spMkLst>
            <pc:docMk/>
            <pc:sldMk cId="1012788809" sldId="291"/>
            <ac:spMk id="281" creationId="{F6A70671-8D51-261E-0DBE-FD3494F84817}"/>
          </ac:spMkLst>
        </pc:spChg>
        <pc:spChg chg="del">
          <ac:chgData name="영우 손" userId="7f8d08d12355472b" providerId="LiveId" clId="{AD4A42F5-A12C-44A4-BD36-8AF30C768FB5}" dt="2024-03-23T00:27:46.923" v="2285" actId="478"/>
          <ac:spMkLst>
            <pc:docMk/>
            <pc:sldMk cId="1012788809" sldId="291"/>
            <ac:spMk id="282" creationId="{A5A70378-6C86-C95D-85A9-776F12C39D72}"/>
          </ac:spMkLst>
        </pc:spChg>
        <pc:spChg chg="del">
          <ac:chgData name="영우 손" userId="7f8d08d12355472b" providerId="LiveId" clId="{AD4A42F5-A12C-44A4-BD36-8AF30C768FB5}" dt="2024-03-23T00:27:48.338" v="2286" actId="478"/>
          <ac:spMkLst>
            <pc:docMk/>
            <pc:sldMk cId="1012788809" sldId="291"/>
            <ac:spMk id="283" creationId="{2227C6D3-E298-CB5E-7D5A-899AAE4B2517}"/>
          </ac:spMkLst>
        </pc:spChg>
        <pc:spChg chg="mod ord topLvl">
          <ac:chgData name="영우 손" userId="7f8d08d12355472b" providerId="LiveId" clId="{AD4A42F5-A12C-44A4-BD36-8AF30C768FB5}" dt="2024-03-23T00:33:03.364" v="2392" actId="166"/>
          <ac:spMkLst>
            <pc:docMk/>
            <pc:sldMk cId="1012788809" sldId="291"/>
            <ac:spMk id="284" creationId="{2AEACD94-474F-91A8-2405-F84BADC212BE}"/>
          </ac:spMkLst>
        </pc:spChg>
        <pc:spChg chg="mod topLvl">
          <ac:chgData name="영우 손" userId="7f8d08d12355472b" providerId="LiveId" clId="{AD4A42F5-A12C-44A4-BD36-8AF30C768FB5}" dt="2024-03-23T00:32:45.730" v="2387" actId="164"/>
          <ac:spMkLst>
            <pc:docMk/>
            <pc:sldMk cId="1012788809" sldId="291"/>
            <ac:spMk id="285" creationId="{A33C9E9C-E001-8AF8-32E5-8A8B3AA2A164}"/>
          </ac:spMkLst>
        </pc:spChg>
        <pc:spChg chg="mod topLvl">
          <ac:chgData name="영우 손" userId="7f8d08d12355472b" providerId="LiveId" clId="{AD4A42F5-A12C-44A4-BD36-8AF30C768FB5}" dt="2024-03-23T00:32:45.730" v="2387" actId="164"/>
          <ac:spMkLst>
            <pc:docMk/>
            <pc:sldMk cId="1012788809" sldId="291"/>
            <ac:spMk id="289" creationId="{D2457CC3-5FE5-D07A-4AA4-21ABFE5F1D40}"/>
          </ac:spMkLst>
        </pc:spChg>
        <pc:spChg chg="mod topLvl">
          <ac:chgData name="영우 손" userId="7f8d08d12355472b" providerId="LiveId" clId="{AD4A42F5-A12C-44A4-BD36-8AF30C768FB5}" dt="2024-03-23T00:32:45.730" v="2387" actId="164"/>
          <ac:spMkLst>
            <pc:docMk/>
            <pc:sldMk cId="1012788809" sldId="291"/>
            <ac:spMk id="290" creationId="{F6E26A70-6AF4-677D-A51B-CE84E22ED80D}"/>
          </ac:spMkLst>
        </pc:spChg>
        <pc:spChg chg="mod">
          <ac:chgData name="영우 손" userId="7f8d08d12355472b" providerId="LiveId" clId="{AD4A42F5-A12C-44A4-BD36-8AF30C768FB5}" dt="2024-03-23T00:32:39.118" v="2386" actId="165"/>
          <ac:spMkLst>
            <pc:docMk/>
            <pc:sldMk cId="1012788809" sldId="291"/>
            <ac:spMk id="293" creationId="{5C6EB90F-10FA-48FF-E80F-CCA7FD47D0E2}"/>
          </ac:spMkLst>
        </pc:spChg>
        <pc:spChg chg="mod">
          <ac:chgData name="영우 손" userId="7f8d08d12355472b" providerId="LiveId" clId="{AD4A42F5-A12C-44A4-BD36-8AF30C768FB5}" dt="2024-03-23T00:32:39.118" v="2386" actId="165"/>
          <ac:spMkLst>
            <pc:docMk/>
            <pc:sldMk cId="1012788809" sldId="291"/>
            <ac:spMk id="296" creationId="{E852B4DD-3647-8F19-3823-E2AE7AEDA4F2}"/>
          </ac:spMkLst>
        </pc:spChg>
        <pc:spChg chg="mod topLvl">
          <ac:chgData name="영우 손" userId="7f8d08d12355472b" providerId="LiveId" clId="{AD4A42F5-A12C-44A4-BD36-8AF30C768FB5}" dt="2024-03-23T00:30:13.076" v="2370" actId="165"/>
          <ac:spMkLst>
            <pc:docMk/>
            <pc:sldMk cId="1012788809" sldId="291"/>
            <ac:spMk id="300" creationId="{9C2FDF15-8E49-10C8-B751-169771C9CD5A}"/>
          </ac:spMkLst>
        </pc:spChg>
        <pc:spChg chg="mod topLvl">
          <ac:chgData name="영우 손" userId="7f8d08d12355472b" providerId="LiveId" clId="{AD4A42F5-A12C-44A4-BD36-8AF30C768FB5}" dt="2024-03-23T00:31:10.683" v="2382" actId="1076"/>
          <ac:spMkLst>
            <pc:docMk/>
            <pc:sldMk cId="1012788809" sldId="291"/>
            <ac:spMk id="302" creationId="{63970D34-84E1-57C7-A2A7-F37658370B4E}"/>
          </ac:spMkLst>
        </pc:spChg>
        <pc:spChg chg="mod ord topLvl">
          <ac:chgData name="영우 손" userId="7f8d08d12355472b" providerId="LiveId" clId="{AD4A42F5-A12C-44A4-BD36-8AF30C768FB5}" dt="2024-03-23T00:30:55.121" v="2380" actId="1076"/>
          <ac:spMkLst>
            <pc:docMk/>
            <pc:sldMk cId="1012788809" sldId="291"/>
            <ac:spMk id="304" creationId="{ACC490E5-EB25-2305-2D6E-CD24E02F9567}"/>
          </ac:spMkLst>
        </pc:spChg>
        <pc:spChg chg="mod topLvl">
          <ac:chgData name="영우 손" userId="7f8d08d12355472b" providerId="LiveId" clId="{AD4A42F5-A12C-44A4-BD36-8AF30C768FB5}" dt="2024-03-23T00:30:13.352" v="2371" actId="165"/>
          <ac:spMkLst>
            <pc:docMk/>
            <pc:sldMk cId="1012788809" sldId="291"/>
            <ac:spMk id="305" creationId="{D9F38442-65C8-3BD2-8B1A-13022219031D}"/>
          </ac:spMkLst>
        </pc:spChg>
        <pc:spChg chg="mod ord topLvl">
          <ac:chgData name="영우 손" userId="7f8d08d12355472b" providerId="LiveId" clId="{AD4A42F5-A12C-44A4-BD36-8AF30C768FB5}" dt="2024-03-23T00:30:21.880" v="2375" actId="166"/>
          <ac:spMkLst>
            <pc:docMk/>
            <pc:sldMk cId="1012788809" sldId="291"/>
            <ac:spMk id="306" creationId="{32501427-327F-F193-2553-8610004911E2}"/>
          </ac:spMkLst>
        </pc:spChg>
        <pc:spChg chg="mod ord topLvl">
          <ac:chgData name="영우 손" userId="7f8d08d12355472b" providerId="LiveId" clId="{AD4A42F5-A12C-44A4-BD36-8AF30C768FB5}" dt="2024-03-23T00:30:37.741" v="2377" actId="166"/>
          <ac:spMkLst>
            <pc:docMk/>
            <pc:sldMk cId="1012788809" sldId="291"/>
            <ac:spMk id="307" creationId="{2F600B4B-A80A-5320-AA40-CB8DB499AE1B}"/>
          </ac:spMkLst>
        </pc:spChg>
        <pc:spChg chg="mod ord topLvl">
          <ac:chgData name="영우 손" userId="7f8d08d12355472b" providerId="LiveId" clId="{AD4A42F5-A12C-44A4-BD36-8AF30C768FB5}" dt="2024-03-23T00:30:37.741" v="2377" actId="166"/>
          <ac:spMkLst>
            <pc:docMk/>
            <pc:sldMk cId="1012788809" sldId="291"/>
            <ac:spMk id="308" creationId="{93BAD9FD-3379-A4EC-8513-55C5694A3316}"/>
          </ac:spMkLst>
        </pc:spChg>
        <pc:spChg chg="mod topLvl">
          <ac:chgData name="영우 손" userId="7f8d08d12355472b" providerId="LiveId" clId="{AD4A42F5-A12C-44A4-BD36-8AF30C768FB5}" dt="2024-03-23T00:31:10.683" v="2382" actId="1076"/>
          <ac:spMkLst>
            <pc:docMk/>
            <pc:sldMk cId="1012788809" sldId="291"/>
            <ac:spMk id="309" creationId="{FC5A0468-6B4F-3F9D-8654-4CC7E8383927}"/>
          </ac:spMkLst>
        </pc:spChg>
        <pc:spChg chg="mod topLvl">
          <ac:chgData name="영우 손" userId="7f8d08d12355472b" providerId="LiveId" clId="{AD4A42F5-A12C-44A4-BD36-8AF30C768FB5}" dt="2024-03-23T00:30:13.352" v="2371" actId="165"/>
          <ac:spMkLst>
            <pc:docMk/>
            <pc:sldMk cId="1012788809" sldId="291"/>
            <ac:spMk id="310" creationId="{CE0A3521-E8A0-D2A7-57D0-B8F462416A1B}"/>
          </ac:spMkLst>
        </pc:spChg>
        <pc:spChg chg="mod topLvl">
          <ac:chgData name="영우 손" userId="7f8d08d12355472b" providerId="LiveId" clId="{AD4A42F5-A12C-44A4-BD36-8AF30C768FB5}" dt="2024-03-23T00:30:14.704" v="2372" actId="165"/>
          <ac:spMkLst>
            <pc:docMk/>
            <pc:sldMk cId="1012788809" sldId="291"/>
            <ac:spMk id="311" creationId="{D61BD269-957F-E7F4-F16C-B5443F3F52AC}"/>
          </ac:spMkLst>
        </pc:spChg>
        <pc:spChg chg="mod topLvl">
          <ac:chgData name="영우 손" userId="7f8d08d12355472b" providerId="LiveId" clId="{AD4A42F5-A12C-44A4-BD36-8AF30C768FB5}" dt="2024-03-23T00:30:14.704" v="2372" actId="165"/>
          <ac:spMkLst>
            <pc:docMk/>
            <pc:sldMk cId="1012788809" sldId="291"/>
            <ac:spMk id="312" creationId="{1E79A3BA-AA41-C0E0-60BE-0D5CE70DF610}"/>
          </ac:spMkLst>
        </pc:spChg>
        <pc:spChg chg="mod topLvl">
          <ac:chgData name="영우 손" userId="7f8d08d12355472b" providerId="LiveId" clId="{AD4A42F5-A12C-44A4-BD36-8AF30C768FB5}" dt="2024-03-23T00:30:14.704" v="2372" actId="165"/>
          <ac:spMkLst>
            <pc:docMk/>
            <pc:sldMk cId="1012788809" sldId="291"/>
            <ac:spMk id="313" creationId="{1876B04F-B393-9B1D-106F-6947803B8078}"/>
          </ac:spMkLst>
        </pc:spChg>
        <pc:spChg chg="mod topLvl">
          <ac:chgData name="영우 손" userId="7f8d08d12355472b" providerId="LiveId" clId="{AD4A42F5-A12C-44A4-BD36-8AF30C768FB5}" dt="2024-03-23T00:30:14.704" v="2372" actId="165"/>
          <ac:spMkLst>
            <pc:docMk/>
            <pc:sldMk cId="1012788809" sldId="291"/>
            <ac:spMk id="314" creationId="{CAE74D3A-0C7A-EBD6-B4F5-06EEBA773FC0}"/>
          </ac:spMkLst>
        </pc:spChg>
        <pc:spChg chg="mod topLvl">
          <ac:chgData name="영우 손" userId="7f8d08d12355472b" providerId="LiveId" clId="{AD4A42F5-A12C-44A4-BD36-8AF30C768FB5}" dt="2024-03-23T00:30:14.704" v="2372" actId="165"/>
          <ac:spMkLst>
            <pc:docMk/>
            <pc:sldMk cId="1012788809" sldId="291"/>
            <ac:spMk id="315" creationId="{89ACB5E1-B49A-2857-E0E5-1DA38852B28C}"/>
          </ac:spMkLst>
        </pc:spChg>
        <pc:spChg chg="mod topLvl">
          <ac:chgData name="영우 손" userId="7f8d08d12355472b" providerId="LiveId" clId="{AD4A42F5-A12C-44A4-BD36-8AF30C768FB5}" dt="2024-03-23T00:30:14.704" v="2372" actId="165"/>
          <ac:spMkLst>
            <pc:docMk/>
            <pc:sldMk cId="1012788809" sldId="291"/>
            <ac:spMk id="316" creationId="{273B5D8C-8D56-432F-4BBC-16461C5A7EBF}"/>
          </ac:spMkLst>
        </pc:spChg>
        <pc:spChg chg="del">
          <ac:chgData name="영우 손" userId="7f8d08d12355472b" providerId="LiveId" clId="{AD4A42F5-A12C-44A4-BD36-8AF30C768FB5}" dt="2024-03-23T00:27:51.328" v="2288" actId="478"/>
          <ac:spMkLst>
            <pc:docMk/>
            <pc:sldMk cId="1012788809" sldId="291"/>
            <ac:spMk id="317" creationId="{A839274D-0937-FDBF-A84A-650F8B996BA7}"/>
          </ac:spMkLst>
        </pc:spChg>
        <pc:spChg chg="del">
          <ac:chgData name="영우 손" userId="7f8d08d12355472b" providerId="LiveId" clId="{AD4A42F5-A12C-44A4-BD36-8AF30C768FB5}" dt="2024-03-23T00:27:49.949" v="2287" actId="478"/>
          <ac:spMkLst>
            <pc:docMk/>
            <pc:sldMk cId="1012788809" sldId="291"/>
            <ac:spMk id="318" creationId="{04607374-6887-29F3-C5EB-2D0ECCCA0143}"/>
          </ac:spMkLst>
        </pc:spChg>
        <pc:spChg chg="mod">
          <ac:chgData name="영우 손" userId="7f8d08d12355472b" providerId="LiveId" clId="{AD4A42F5-A12C-44A4-BD36-8AF30C768FB5}" dt="2024-03-23T00:30:14.704" v="2372" actId="165"/>
          <ac:spMkLst>
            <pc:docMk/>
            <pc:sldMk cId="1012788809" sldId="291"/>
            <ac:spMk id="322" creationId="{8FA964EE-FF4B-7D94-703F-2C8178A9B996}"/>
          </ac:spMkLst>
        </pc:spChg>
        <pc:spChg chg="mod">
          <ac:chgData name="영우 손" userId="7f8d08d12355472b" providerId="LiveId" clId="{AD4A42F5-A12C-44A4-BD36-8AF30C768FB5}" dt="2024-03-23T00:30:14.704" v="2372" actId="165"/>
          <ac:spMkLst>
            <pc:docMk/>
            <pc:sldMk cId="1012788809" sldId="291"/>
            <ac:spMk id="324" creationId="{74BD4982-A710-A39D-7E89-B8E99E5DE716}"/>
          </ac:spMkLst>
        </pc:spChg>
        <pc:spChg chg="mod">
          <ac:chgData name="영우 손" userId="7f8d08d12355472b" providerId="LiveId" clId="{AD4A42F5-A12C-44A4-BD36-8AF30C768FB5}" dt="2024-03-23T00:30:14.704" v="2372" actId="165"/>
          <ac:spMkLst>
            <pc:docMk/>
            <pc:sldMk cId="1012788809" sldId="291"/>
            <ac:spMk id="327" creationId="{A6CAE008-C55F-6B92-96A5-EE0E44F36443}"/>
          </ac:spMkLst>
        </pc:spChg>
        <pc:spChg chg="mod">
          <ac:chgData name="영우 손" userId="7f8d08d12355472b" providerId="LiveId" clId="{AD4A42F5-A12C-44A4-BD36-8AF30C768FB5}" dt="2024-03-23T00:30:14.704" v="2372" actId="165"/>
          <ac:spMkLst>
            <pc:docMk/>
            <pc:sldMk cId="1012788809" sldId="291"/>
            <ac:spMk id="328" creationId="{FCDC45D6-59D1-1B05-AA73-DB982A87560D}"/>
          </ac:spMkLst>
        </pc:spChg>
        <pc:spChg chg="mod">
          <ac:chgData name="영우 손" userId="7f8d08d12355472b" providerId="LiveId" clId="{AD4A42F5-A12C-44A4-BD36-8AF30C768FB5}" dt="2024-03-23T00:30:14.704" v="2372" actId="165"/>
          <ac:spMkLst>
            <pc:docMk/>
            <pc:sldMk cId="1012788809" sldId="291"/>
            <ac:spMk id="330" creationId="{0A5C334D-C23D-E9C5-B72C-FEA79D501863}"/>
          </ac:spMkLst>
        </pc:spChg>
        <pc:spChg chg="mod">
          <ac:chgData name="영우 손" userId="7f8d08d12355472b" providerId="LiveId" clId="{AD4A42F5-A12C-44A4-BD36-8AF30C768FB5}" dt="2024-03-23T00:30:14.704" v="2372" actId="165"/>
          <ac:spMkLst>
            <pc:docMk/>
            <pc:sldMk cId="1012788809" sldId="291"/>
            <ac:spMk id="333" creationId="{D11C1C65-B157-4ADF-F430-26014AF3D62F}"/>
          </ac:spMkLst>
        </pc:spChg>
        <pc:spChg chg="mod ord">
          <ac:chgData name="영우 손" userId="7f8d08d12355472b" providerId="LiveId" clId="{AD4A42F5-A12C-44A4-BD36-8AF30C768FB5}" dt="2024-03-23T00:33:01.713" v="2391" actId="166"/>
          <ac:spMkLst>
            <pc:docMk/>
            <pc:sldMk cId="1012788809" sldId="291"/>
            <ac:spMk id="334" creationId="{6C306276-565C-2FFF-04CE-DBCCEF57B635}"/>
          </ac:spMkLst>
        </pc:spChg>
        <pc:spChg chg="mod ord">
          <ac:chgData name="영우 손" userId="7f8d08d12355472b" providerId="LiveId" clId="{AD4A42F5-A12C-44A4-BD36-8AF30C768FB5}" dt="2024-03-23T00:32:53.811" v="2389" actId="166"/>
          <ac:spMkLst>
            <pc:docMk/>
            <pc:sldMk cId="1012788809" sldId="291"/>
            <ac:spMk id="335" creationId="{800EF102-7271-5BCF-C63F-3EF0B705B5FC}"/>
          </ac:spMkLst>
        </pc:spChg>
        <pc:spChg chg="mod">
          <ac:chgData name="영우 손" userId="7f8d08d12355472b" providerId="LiveId" clId="{AD4A42F5-A12C-44A4-BD36-8AF30C768FB5}" dt="2024-03-23T00:28:04.375" v="2306" actId="1038"/>
          <ac:spMkLst>
            <pc:docMk/>
            <pc:sldMk cId="1012788809" sldId="291"/>
            <ac:spMk id="336" creationId="{C33FAD34-88A0-CE05-81F9-9733DE3BDDD1}"/>
          </ac:spMkLst>
        </pc:spChg>
        <pc:spChg chg="mod">
          <ac:chgData name="영우 손" userId="7f8d08d12355472b" providerId="LiveId" clId="{AD4A42F5-A12C-44A4-BD36-8AF30C768FB5}" dt="2024-03-23T00:28:15.283" v="2325" actId="1036"/>
          <ac:spMkLst>
            <pc:docMk/>
            <pc:sldMk cId="1012788809" sldId="291"/>
            <ac:spMk id="337" creationId="{0972C39E-169B-F398-D817-F9C936E82F21}"/>
          </ac:spMkLst>
        </pc:spChg>
        <pc:grpChg chg="add del mod ord">
          <ac:chgData name="영우 손" userId="7f8d08d12355472b" providerId="LiveId" clId="{AD4A42F5-A12C-44A4-BD36-8AF30C768FB5}" dt="2024-03-23T00:32:39.118" v="2386" actId="165"/>
          <ac:grpSpMkLst>
            <pc:docMk/>
            <pc:sldMk cId="1012788809" sldId="291"/>
            <ac:grpSpMk id="3" creationId="{BC45B535-9ECF-FD18-50C1-BF2F6B309739}"/>
          </ac:grpSpMkLst>
        </pc:grpChg>
        <pc:grpChg chg="add mod ord">
          <ac:chgData name="영우 손" userId="7f8d08d12355472b" providerId="LiveId" clId="{AD4A42F5-A12C-44A4-BD36-8AF30C768FB5}" dt="2024-03-23T00:33:06.439" v="2393" actId="166"/>
          <ac:grpSpMkLst>
            <pc:docMk/>
            <pc:sldMk cId="1012788809" sldId="291"/>
            <ac:grpSpMk id="5" creationId="{B080629B-7247-DC38-C714-C65F0A80C19C}"/>
          </ac:grpSpMkLst>
        </pc:grpChg>
        <pc:grpChg chg="del">
          <ac:chgData name="영우 손" userId="7f8d08d12355472b" providerId="LiveId" clId="{AD4A42F5-A12C-44A4-BD36-8AF30C768FB5}" dt="2024-03-23T00:28:47.505" v="2357" actId="165"/>
          <ac:grpSpMkLst>
            <pc:docMk/>
            <pc:sldMk cId="1012788809" sldId="291"/>
            <ac:grpSpMk id="259" creationId="{A04C941F-A4A5-395A-CD2B-29598CDCC88C}"/>
          </ac:grpSpMkLst>
        </pc:grpChg>
        <pc:grpChg chg="del mod topLvl">
          <ac:chgData name="영우 손" userId="7f8d08d12355472b" providerId="LiveId" clId="{AD4A42F5-A12C-44A4-BD36-8AF30C768FB5}" dt="2024-03-23T00:28:49.390" v="2358" actId="165"/>
          <ac:grpSpMkLst>
            <pc:docMk/>
            <pc:sldMk cId="1012788809" sldId="291"/>
            <ac:grpSpMk id="260" creationId="{D335A40E-B3C6-1650-734E-43E11DCDD617}"/>
          </ac:grpSpMkLst>
        </pc:grpChg>
        <pc:grpChg chg="del mod topLvl">
          <ac:chgData name="영우 손" userId="7f8d08d12355472b" providerId="LiveId" clId="{AD4A42F5-A12C-44A4-BD36-8AF30C768FB5}" dt="2024-03-23T00:28:54.618" v="2361" actId="165"/>
          <ac:grpSpMkLst>
            <pc:docMk/>
            <pc:sldMk cId="1012788809" sldId="291"/>
            <ac:grpSpMk id="263" creationId="{DC1D8995-5510-6B57-56C9-36D9105B0B4D}"/>
          </ac:grpSpMkLst>
        </pc:grpChg>
        <pc:grpChg chg="mod topLvl">
          <ac:chgData name="영우 손" userId="7f8d08d12355472b" providerId="LiveId" clId="{AD4A42F5-A12C-44A4-BD36-8AF30C768FB5}" dt="2024-03-23T00:32:45.730" v="2387" actId="164"/>
          <ac:grpSpMkLst>
            <pc:docMk/>
            <pc:sldMk cId="1012788809" sldId="291"/>
            <ac:grpSpMk id="286" creationId="{4D651804-C182-8600-0C2D-DDBC5B4AA957}"/>
          </ac:grpSpMkLst>
        </pc:grpChg>
        <pc:grpChg chg="mod topLvl">
          <ac:chgData name="영우 손" userId="7f8d08d12355472b" providerId="LiveId" clId="{AD4A42F5-A12C-44A4-BD36-8AF30C768FB5}" dt="2024-03-23T00:32:45.730" v="2387" actId="164"/>
          <ac:grpSpMkLst>
            <pc:docMk/>
            <pc:sldMk cId="1012788809" sldId="291"/>
            <ac:grpSpMk id="288" creationId="{D79B95E3-6A66-B614-ABFB-F620EF7509AA}"/>
          </ac:grpSpMkLst>
        </pc:grpChg>
        <pc:grpChg chg="del">
          <ac:chgData name="영우 손" userId="7f8d08d12355472b" providerId="LiveId" clId="{AD4A42F5-A12C-44A4-BD36-8AF30C768FB5}" dt="2024-03-23T00:30:13.076" v="2370" actId="165"/>
          <ac:grpSpMkLst>
            <pc:docMk/>
            <pc:sldMk cId="1012788809" sldId="291"/>
            <ac:grpSpMk id="297" creationId="{376FE85A-4A16-B3A3-214B-87A41A0839A3}"/>
          </ac:grpSpMkLst>
        </pc:grpChg>
        <pc:grpChg chg="del mod topLvl">
          <ac:chgData name="영우 손" userId="7f8d08d12355472b" providerId="LiveId" clId="{AD4A42F5-A12C-44A4-BD36-8AF30C768FB5}" dt="2024-03-23T00:30:13.352" v="2371" actId="165"/>
          <ac:grpSpMkLst>
            <pc:docMk/>
            <pc:sldMk cId="1012788809" sldId="291"/>
            <ac:grpSpMk id="298" creationId="{7709A278-2A9E-F407-E5DD-9FC2D5A8A211}"/>
          </ac:grpSpMkLst>
        </pc:grpChg>
        <pc:grpChg chg="del mod topLvl">
          <ac:chgData name="영우 손" userId="7f8d08d12355472b" providerId="LiveId" clId="{AD4A42F5-A12C-44A4-BD36-8AF30C768FB5}" dt="2024-03-23T00:30:14.704" v="2372" actId="165"/>
          <ac:grpSpMkLst>
            <pc:docMk/>
            <pc:sldMk cId="1012788809" sldId="291"/>
            <ac:grpSpMk id="301" creationId="{52F4D469-3158-1CD1-70A4-30062F295107}"/>
          </ac:grpSpMkLst>
        </pc:grpChg>
        <pc:grpChg chg="mod ord topLvl">
          <ac:chgData name="영우 손" userId="7f8d08d12355472b" providerId="LiveId" clId="{AD4A42F5-A12C-44A4-BD36-8AF30C768FB5}" dt="2024-03-23T00:30:21.880" v="2375" actId="166"/>
          <ac:grpSpMkLst>
            <pc:docMk/>
            <pc:sldMk cId="1012788809" sldId="291"/>
            <ac:grpSpMk id="319" creationId="{52E40FFA-B6EF-6DA4-2BB7-1BC361E1C99B}"/>
          </ac:grpSpMkLst>
        </pc:grpChg>
        <pc:grpChg chg="mod ord topLvl">
          <ac:chgData name="영우 손" userId="7f8d08d12355472b" providerId="LiveId" clId="{AD4A42F5-A12C-44A4-BD36-8AF30C768FB5}" dt="2024-03-23T00:30:21.880" v="2375" actId="166"/>
          <ac:grpSpMkLst>
            <pc:docMk/>
            <pc:sldMk cId="1012788809" sldId="291"/>
            <ac:grpSpMk id="320" creationId="{45C046EB-AE14-5AE9-5D82-A254F1646EE6}"/>
          </ac:grpSpMkLst>
        </pc:grpChg>
        <pc:grpChg chg="mod">
          <ac:chgData name="영우 손" userId="7f8d08d12355472b" providerId="LiveId" clId="{AD4A42F5-A12C-44A4-BD36-8AF30C768FB5}" dt="2024-03-23T00:30:14.704" v="2372" actId="165"/>
          <ac:grpSpMkLst>
            <pc:docMk/>
            <pc:sldMk cId="1012788809" sldId="291"/>
            <ac:grpSpMk id="323" creationId="{28A070A6-425E-E7F5-7536-268529FE557A}"/>
          </ac:grpSpMkLst>
        </pc:grpChg>
        <pc:grpChg chg="mod">
          <ac:chgData name="영우 손" userId="7f8d08d12355472b" providerId="LiveId" clId="{AD4A42F5-A12C-44A4-BD36-8AF30C768FB5}" dt="2024-03-23T00:30:14.704" v="2372" actId="165"/>
          <ac:grpSpMkLst>
            <pc:docMk/>
            <pc:sldMk cId="1012788809" sldId="291"/>
            <ac:grpSpMk id="329" creationId="{829923F4-1F79-E2B9-4BC1-C607E3F790C5}"/>
          </ac:grpSpMkLst>
        </pc:grpChg>
        <pc:cxnChg chg="mod topLvl">
          <ac:chgData name="영우 손" userId="7f8d08d12355472b" providerId="LiveId" clId="{AD4A42F5-A12C-44A4-BD36-8AF30C768FB5}" dt="2024-03-23T00:28:47.505" v="2357" actId="165"/>
          <ac:cxnSpMkLst>
            <pc:docMk/>
            <pc:sldMk cId="1012788809" sldId="291"/>
            <ac:cxnSpMk id="261" creationId="{37648B77-9039-73B7-DC8A-9B67A6B9AC26}"/>
          </ac:cxnSpMkLst>
        </pc:cxnChg>
        <pc:cxnChg chg="mod ord topLvl">
          <ac:chgData name="영우 손" userId="7f8d08d12355472b" providerId="LiveId" clId="{AD4A42F5-A12C-44A4-BD36-8AF30C768FB5}" dt="2024-03-23T00:30:46.147" v="2379" actId="166"/>
          <ac:cxnSpMkLst>
            <pc:docMk/>
            <pc:sldMk cId="1012788809" sldId="291"/>
            <ac:cxnSpMk id="274" creationId="{078BF9D2-24A9-6935-0A8F-1B8C52AE6311}"/>
          </ac:cxnSpMkLst>
        </pc:cxnChg>
        <pc:cxnChg chg="mod topLvl">
          <ac:chgData name="영우 손" userId="7f8d08d12355472b" providerId="LiveId" clId="{AD4A42F5-A12C-44A4-BD36-8AF30C768FB5}" dt="2024-03-23T00:32:45.730" v="2387" actId="164"/>
          <ac:cxnSpMkLst>
            <pc:docMk/>
            <pc:sldMk cId="1012788809" sldId="291"/>
            <ac:cxnSpMk id="287" creationId="{C545AEB5-8768-96D6-8C5A-4901DE8E1598}"/>
          </ac:cxnSpMkLst>
        </pc:cxnChg>
        <pc:cxnChg chg="mod">
          <ac:chgData name="영우 손" userId="7f8d08d12355472b" providerId="LiveId" clId="{AD4A42F5-A12C-44A4-BD36-8AF30C768FB5}" dt="2024-03-23T00:32:39.118" v="2386" actId="165"/>
          <ac:cxnSpMkLst>
            <pc:docMk/>
            <pc:sldMk cId="1012788809" sldId="291"/>
            <ac:cxnSpMk id="291" creationId="{03FB7685-D0C6-CE15-BADE-01EE861E65E4}"/>
          </ac:cxnSpMkLst>
        </pc:cxnChg>
        <pc:cxnChg chg="mod">
          <ac:chgData name="영우 손" userId="7f8d08d12355472b" providerId="LiveId" clId="{AD4A42F5-A12C-44A4-BD36-8AF30C768FB5}" dt="2024-03-23T00:32:39.118" v="2386" actId="165"/>
          <ac:cxnSpMkLst>
            <pc:docMk/>
            <pc:sldMk cId="1012788809" sldId="291"/>
            <ac:cxnSpMk id="292" creationId="{EEE93E67-EE4E-57B8-CBF4-313F101DD06C}"/>
          </ac:cxnSpMkLst>
        </pc:cxnChg>
        <pc:cxnChg chg="mod">
          <ac:chgData name="영우 손" userId="7f8d08d12355472b" providerId="LiveId" clId="{AD4A42F5-A12C-44A4-BD36-8AF30C768FB5}" dt="2024-03-23T00:32:39.118" v="2386" actId="165"/>
          <ac:cxnSpMkLst>
            <pc:docMk/>
            <pc:sldMk cId="1012788809" sldId="291"/>
            <ac:cxnSpMk id="294" creationId="{75B69A07-7B1E-1B78-21F5-02904F46EE65}"/>
          </ac:cxnSpMkLst>
        </pc:cxnChg>
        <pc:cxnChg chg="mod">
          <ac:chgData name="영우 손" userId="7f8d08d12355472b" providerId="LiveId" clId="{AD4A42F5-A12C-44A4-BD36-8AF30C768FB5}" dt="2024-03-23T00:32:39.118" v="2386" actId="165"/>
          <ac:cxnSpMkLst>
            <pc:docMk/>
            <pc:sldMk cId="1012788809" sldId="291"/>
            <ac:cxnSpMk id="295" creationId="{90CAB036-AAA5-6A71-9B14-981628733A9C}"/>
          </ac:cxnSpMkLst>
        </pc:cxnChg>
        <pc:cxnChg chg="mod topLvl">
          <ac:chgData name="영우 손" userId="7f8d08d12355472b" providerId="LiveId" clId="{AD4A42F5-A12C-44A4-BD36-8AF30C768FB5}" dt="2024-03-23T00:30:13.076" v="2370" actId="165"/>
          <ac:cxnSpMkLst>
            <pc:docMk/>
            <pc:sldMk cId="1012788809" sldId="291"/>
            <ac:cxnSpMk id="299" creationId="{927075EB-A811-DD53-1C13-AF1A4DEBAD12}"/>
          </ac:cxnSpMkLst>
        </pc:cxnChg>
        <pc:cxnChg chg="mod ord topLvl">
          <ac:chgData name="영우 손" userId="7f8d08d12355472b" providerId="LiveId" clId="{AD4A42F5-A12C-44A4-BD36-8AF30C768FB5}" dt="2024-03-23T00:30:42.957" v="2378" actId="166"/>
          <ac:cxnSpMkLst>
            <pc:docMk/>
            <pc:sldMk cId="1012788809" sldId="291"/>
            <ac:cxnSpMk id="303" creationId="{94425C4D-542C-F762-8D24-891BA6277ED9}"/>
          </ac:cxnSpMkLst>
        </pc:cxnChg>
        <pc:cxnChg chg="mod topLvl">
          <ac:chgData name="영우 손" userId="7f8d08d12355472b" providerId="LiveId" clId="{AD4A42F5-A12C-44A4-BD36-8AF30C768FB5}" dt="2024-03-23T00:30:14.704" v="2372" actId="165"/>
          <ac:cxnSpMkLst>
            <pc:docMk/>
            <pc:sldMk cId="1012788809" sldId="291"/>
            <ac:cxnSpMk id="321" creationId="{5E97A15A-77FD-CCB0-41B4-1E02F79DEE27}"/>
          </ac:cxnSpMkLst>
        </pc:cxnChg>
        <pc:cxnChg chg="mod">
          <ac:chgData name="영우 손" userId="7f8d08d12355472b" providerId="LiveId" clId="{AD4A42F5-A12C-44A4-BD36-8AF30C768FB5}" dt="2024-03-23T00:30:14.704" v="2372" actId="165"/>
          <ac:cxnSpMkLst>
            <pc:docMk/>
            <pc:sldMk cId="1012788809" sldId="291"/>
            <ac:cxnSpMk id="325" creationId="{CFBD1F0E-7AD0-697C-784C-4557DF12AD81}"/>
          </ac:cxnSpMkLst>
        </pc:cxnChg>
        <pc:cxnChg chg="mod">
          <ac:chgData name="영우 손" userId="7f8d08d12355472b" providerId="LiveId" clId="{AD4A42F5-A12C-44A4-BD36-8AF30C768FB5}" dt="2024-03-23T00:30:14.704" v="2372" actId="165"/>
          <ac:cxnSpMkLst>
            <pc:docMk/>
            <pc:sldMk cId="1012788809" sldId="291"/>
            <ac:cxnSpMk id="326" creationId="{80F8FAD8-2BF9-8EC8-95A7-D790A9AB7851}"/>
          </ac:cxnSpMkLst>
        </pc:cxnChg>
        <pc:cxnChg chg="mod">
          <ac:chgData name="영우 손" userId="7f8d08d12355472b" providerId="LiveId" clId="{AD4A42F5-A12C-44A4-BD36-8AF30C768FB5}" dt="2024-03-23T00:30:14.704" v="2372" actId="165"/>
          <ac:cxnSpMkLst>
            <pc:docMk/>
            <pc:sldMk cId="1012788809" sldId="291"/>
            <ac:cxnSpMk id="331" creationId="{FF09E0BF-4C50-2A8F-A2CD-C680D7FA9AD0}"/>
          </ac:cxnSpMkLst>
        </pc:cxnChg>
        <pc:cxnChg chg="mod">
          <ac:chgData name="영우 손" userId="7f8d08d12355472b" providerId="LiveId" clId="{AD4A42F5-A12C-44A4-BD36-8AF30C768FB5}" dt="2024-03-23T00:30:14.704" v="2372" actId="165"/>
          <ac:cxnSpMkLst>
            <pc:docMk/>
            <pc:sldMk cId="1012788809" sldId="291"/>
            <ac:cxnSpMk id="332" creationId="{11A1924E-0538-E90A-B506-5324EC91C100}"/>
          </ac:cxnSpMkLst>
        </pc:cxnChg>
      </pc:sldChg>
      <pc:sldChg chg="modSp add del mod">
        <pc:chgData name="영우 손" userId="7f8d08d12355472b" providerId="LiveId" clId="{AD4A42F5-A12C-44A4-BD36-8AF30C768FB5}" dt="2024-03-23T00:35:09.796" v="2401" actId="47"/>
        <pc:sldMkLst>
          <pc:docMk/>
          <pc:sldMk cId="407861226" sldId="292"/>
        </pc:sldMkLst>
        <pc:grpChg chg="mod">
          <ac:chgData name="영우 손" userId="7f8d08d12355472b" providerId="LiveId" clId="{AD4A42F5-A12C-44A4-BD36-8AF30C768FB5}" dt="2024-03-23T00:34:48.747" v="2399" actId="1076"/>
          <ac:grpSpMkLst>
            <pc:docMk/>
            <pc:sldMk cId="407861226" sldId="292"/>
            <ac:grpSpMk id="5" creationId="{0F750D34-9000-8FBE-B086-E0545D20E1B1}"/>
          </ac:grpSpMkLst>
        </pc:grpChg>
      </pc:sldChg>
      <pc:sldChg chg="addSp delSp modSp add del mod modNotes">
        <pc:chgData name="영우 손" userId="7f8d08d12355472b" providerId="LiveId" clId="{AD4A42F5-A12C-44A4-BD36-8AF30C768FB5}" dt="2024-03-23T01:34:18.283" v="2866" actId="1076"/>
        <pc:sldMkLst>
          <pc:docMk/>
          <pc:sldMk cId="1012788809" sldId="293"/>
        </pc:sldMkLst>
        <pc:spChg chg="mod topLvl">
          <ac:chgData name="영우 손" userId="7f8d08d12355472b" providerId="LiveId" clId="{AD4A42F5-A12C-44A4-BD36-8AF30C768FB5}" dt="2024-03-23T01:29:54.759" v="2833" actId="164"/>
          <ac:spMkLst>
            <pc:docMk/>
            <pc:sldMk cId="1012788809" sldId="293"/>
            <ac:spMk id="9" creationId="{9A84DEC0-F84C-D364-AF47-D8E6D27A6EEC}"/>
          </ac:spMkLst>
        </pc:spChg>
        <pc:spChg chg="mod topLvl">
          <ac:chgData name="영우 손" userId="7f8d08d12355472b" providerId="LiveId" clId="{AD4A42F5-A12C-44A4-BD36-8AF30C768FB5}" dt="2024-03-23T01:29:54.759" v="2833" actId="164"/>
          <ac:spMkLst>
            <pc:docMk/>
            <pc:sldMk cId="1012788809" sldId="293"/>
            <ac:spMk id="10" creationId="{ADE28599-6694-3A65-9B0E-7088F019B033}"/>
          </ac:spMkLst>
        </pc:spChg>
        <pc:spChg chg="mod topLvl">
          <ac:chgData name="영우 손" userId="7f8d08d12355472b" providerId="LiveId" clId="{AD4A42F5-A12C-44A4-BD36-8AF30C768FB5}" dt="2024-03-23T01:29:54.759" v="2833" actId="164"/>
          <ac:spMkLst>
            <pc:docMk/>
            <pc:sldMk cId="1012788809" sldId="293"/>
            <ac:spMk id="11" creationId="{C778E6E9-4445-A14B-E0B2-4CA0707CEC86}"/>
          </ac:spMkLst>
        </pc:spChg>
        <pc:spChg chg="mod topLvl">
          <ac:chgData name="영우 손" userId="7f8d08d12355472b" providerId="LiveId" clId="{AD4A42F5-A12C-44A4-BD36-8AF30C768FB5}" dt="2024-03-23T01:34:18.283" v="2866" actId="1076"/>
          <ac:spMkLst>
            <pc:docMk/>
            <pc:sldMk cId="1012788809" sldId="293"/>
            <ac:spMk id="13" creationId="{F2CC76CA-464B-89ED-0068-47F0F1978958}"/>
          </ac:spMkLst>
        </pc:spChg>
        <pc:spChg chg="mod topLvl">
          <ac:chgData name="영우 손" userId="7f8d08d12355472b" providerId="LiveId" clId="{AD4A42F5-A12C-44A4-BD36-8AF30C768FB5}" dt="2024-03-23T01:29:54.759" v="2833" actId="164"/>
          <ac:spMkLst>
            <pc:docMk/>
            <pc:sldMk cId="1012788809" sldId="293"/>
            <ac:spMk id="14" creationId="{4776A0CB-6104-1612-1338-194586399C85}"/>
          </ac:spMkLst>
        </pc:spChg>
        <pc:spChg chg="mod ord topLvl">
          <ac:chgData name="영우 손" userId="7f8d08d12355472b" providerId="LiveId" clId="{AD4A42F5-A12C-44A4-BD36-8AF30C768FB5}" dt="2024-03-23T01:29:54.759" v="2833" actId="164"/>
          <ac:spMkLst>
            <pc:docMk/>
            <pc:sldMk cId="1012788809" sldId="293"/>
            <ac:spMk id="15" creationId="{29AEF8A7-FB83-3C09-5329-144845BC2901}"/>
          </ac:spMkLst>
        </pc:spChg>
        <pc:spChg chg="mod topLvl">
          <ac:chgData name="영우 손" userId="7f8d08d12355472b" providerId="LiveId" clId="{AD4A42F5-A12C-44A4-BD36-8AF30C768FB5}" dt="2024-03-23T01:29:54.759" v="2833" actId="164"/>
          <ac:spMkLst>
            <pc:docMk/>
            <pc:sldMk cId="1012788809" sldId="293"/>
            <ac:spMk id="17" creationId="{70651798-C493-E78C-C04E-DE817DF825AE}"/>
          </ac:spMkLst>
        </pc:spChg>
        <pc:spChg chg="mod topLvl">
          <ac:chgData name="영우 손" userId="7f8d08d12355472b" providerId="LiveId" clId="{AD4A42F5-A12C-44A4-BD36-8AF30C768FB5}" dt="2024-03-23T01:29:54.759" v="2833" actId="164"/>
          <ac:spMkLst>
            <pc:docMk/>
            <pc:sldMk cId="1012788809" sldId="293"/>
            <ac:spMk id="18" creationId="{9360111F-E43B-46A5-8F75-D62480AB8132}"/>
          </ac:spMkLst>
        </pc:spChg>
        <pc:spChg chg="mod topLvl">
          <ac:chgData name="영우 손" userId="7f8d08d12355472b" providerId="LiveId" clId="{AD4A42F5-A12C-44A4-BD36-8AF30C768FB5}" dt="2024-03-23T01:29:54.759" v="2833" actId="164"/>
          <ac:spMkLst>
            <pc:docMk/>
            <pc:sldMk cId="1012788809" sldId="293"/>
            <ac:spMk id="19" creationId="{2C5B6689-1AD9-6771-BAE6-22CEAFD5B30E}"/>
          </ac:spMkLst>
        </pc:spChg>
        <pc:spChg chg="mod topLvl">
          <ac:chgData name="영우 손" userId="7f8d08d12355472b" providerId="LiveId" clId="{AD4A42F5-A12C-44A4-BD36-8AF30C768FB5}" dt="2024-03-23T01:29:54.759" v="2833" actId="164"/>
          <ac:spMkLst>
            <pc:docMk/>
            <pc:sldMk cId="1012788809" sldId="293"/>
            <ac:spMk id="21" creationId="{3E069FAD-54CD-9AE0-287C-011042C0229C}"/>
          </ac:spMkLst>
        </pc:spChg>
        <pc:spChg chg="mod topLvl">
          <ac:chgData name="영우 손" userId="7f8d08d12355472b" providerId="LiveId" clId="{AD4A42F5-A12C-44A4-BD36-8AF30C768FB5}" dt="2024-03-23T01:29:54.759" v="2833" actId="164"/>
          <ac:spMkLst>
            <pc:docMk/>
            <pc:sldMk cId="1012788809" sldId="293"/>
            <ac:spMk id="23" creationId="{1F26C20D-F85A-C499-86B9-345EBAC032AB}"/>
          </ac:spMkLst>
        </pc:spChg>
        <pc:spChg chg="mod topLvl">
          <ac:chgData name="영우 손" userId="7f8d08d12355472b" providerId="LiveId" clId="{AD4A42F5-A12C-44A4-BD36-8AF30C768FB5}" dt="2024-03-23T01:29:54.759" v="2833" actId="164"/>
          <ac:spMkLst>
            <pc:docMk/>
            <pc:sldMk cId="1012788809" sldId="293"/>
            <ac:spMk id="24" creationId="{CFE41CA3-D1AA-F899-C468-38385D72FCF3}"/>
          </ac:spMkLst>
        </pc:spChg>
        <pc:spChg chg="mod topLvl">
          <ac:chgData name="영우 손" userId="7f8d08d12355472b" providerId="LiveId" clId="{AD4A42F5-A12C-44A4-BD36-8AF30C768FB5}" dt="2024-03-23T01:29:54.759" v="2833" actId="164"/>
          <ac:spMkLst>
            <pc:docMk/>
            <pc:sldMk cId="1012788809" sldId="293"/>
            <ac:spMk id="25" creationId="{6F1AC94D-AC23-7130-B4FE-9B8C7FF659B9}"/>
          </ac:spMkLst>
        </pc:spChg>
        <pc:spChg chg="mod">
          <ac:chgData name="영우 손" userId="7f8d08d12355472b" providerId="LiveId" clId="{AD4A42F5-A12C-44A4-BD36-8AF30C768FB5}" dt="2024-03-23T00:46:48.799" v="2649" actId="165"/>
          <ac:spMkLst>
            <pc:docMk/>
            <pc:sldMk cId="1012788809" sldId="293"/>
            <ac:spMk id="28" creationId="{A264B85F-4777-ACD5-03E3-1AEFD098AFB0}"/>
          </ac:spMkLst>
        </pc:spChg>
        <pc:spChg chg="mod">
          <ac:chgData name="영우 손" userId="7f8d08d12355472b" providerId="LiveId" clId="{AD4A42F5-A12C-44A4-BD36-8AF30C768FB5}" dt="2024-03-23T00:46:48.799" v="2649" actId="165"/>
          <ac:spMkLst>
            <pc:docMk/>
            <pc:sldMk cId="1012788809" sldId="293"/>
            <ac:spMk id="31" creationId="{586E9795-FC78-36B5-FF44-A2660602377C}"/>
          </ac:spMkLst>
        </pc:spChg>
        <pc:spChg chg="mod topLvl">
          <ac:chgData name="영우 손" userId="7f8d08d12355472b" providerId="LiveId" clId="{AD4A42F5-A12C-44A4-BD36-8AF30C768FB5}" dt="2024-03-23T01:29:56.636" v="2834" actId="164"/>
          <ac:spMkLst>
            <pc:docMk/>
            <pc:sldMk cId="1012788809" sldId="293"/>
            <ac:spMk id="33" creationId="{DD0DB14A-27B0-6540-399B-DD3C9C84D3CB}"/>
          </ac:spMkLst>
        </pc:spChg>
        <pc:spChg chg="mod topLvl">
          <ac:chgData name="영우 손" userId="7f8d08d12355472b" providerId="LiveId" clId="{AD4A42F5-A12C-44A4-BD36-8AF30C768FB5}" dt="2024-03-23T01:29:56.636" v="2834" actId="164"/>
          <ac:spMkLst>
            <pc:docMk/>
            <pc:sldMk cId="1012788809" sldId="293"/>
            <ac:spMk id="34" creationId="{0E05175B-061C-E400-D6B2-585B791455E3}"/>
          </ac:spMkLst>
        </pc:spChg>
        <pc:spChg chg="mod topLvl">
          <ac:chgData name="영우 손" userId="7f8d08d12355472b" providerId="LiveId" clId="{AD4A42F5-A12C-44A4-BD36-8AF30C768FB5}" dt="2024-03-23T01:29:56.636" v="2834" actId="164"/>
          <ac:spMkLst>
            <pc:docMk/>
            <pc:sldMk cId="1012788809" sldId="293"/>
            <ac:spMk id="35" creationId="{FBB320A4-874C-1606-00F2-B25FB899FE27}"/>
          </ac:spMkLst>
        </pc:spChg>
        <pc:spChg chg="mod topLvl">
          <ac:chgData name="영우 손" userId="7f8d08d12355472b" providerId="LiveId" clId="{AD4A42F5-A12C-44A4-BD36-8AF30C768FB5}" dt="2024-03-23T01:29:56.636" v="2834" actId="164"/>
          <ac:spMkLst>
            <pc:docMk/>
            <pc:sldMk cId="1012788809" sldId="293"/>
            <ac:spMk id="36" creationId="{E6604B4A-57E3-4B7E-CA75-3E94FA597466}"/>
          </ac:spMkLst>
        </pc:spChg>
        <pc:spChg chg="mod topLvl">
          <ac:chgData name="영우 손" userId="7f8d08d12355472b" providerId="LiveId" clId="{AD4A42F5-A12C-44A4-BD36-8AF30C768FB5}" dt="2024-03-23T01:29:56.636" v="2834" actId="164"/>
          <ac:spMkLst>
            <pc:docMk/>
            <pc:sldMk cId="1012788809" sldId="293"/>
            <ac:spMk id="37" creationId="{8338852B-DE90-6676-7A3D-F64B0317681B}"/>
          </ac:spMkLst>
        </pc:spChg>
        <pc:spChg chg="mod ord topLvl">
          <ac:chgData name="영우 손" userId="7f8d08d12355472b" providerId="LiveId" clId="{AD4A42F5-A12C-44A4-BD36-8AF30C768FB5}" dt="2024-03-23T01:29:56.636" v="2834" actId="164"/>
          <ac:spMkLst>
            <pc:docMk/>
            <pc:sldMk cId="1012788809" sldId="293"/>
            <ac:spMk id="38" creationId="{08DB0838-9EF0-EBEA-9BE7-7C8D62814A51}"/>
          </ac:spMkLst>
        </pc:spChg>
        <pc:spChg chg="mod topLvl">
          <ac:chgData name="영우 손" userId="7f8d08d12355472b" providerId="LiveId" clId="{AD4A42F5-A12C-44A4-BD36-8AF30C768FB5}" dt="2024-03-23T01:29:56.636" v="2834" actId="164"/>
          <ac:spMkLst>
            <pc:docMk/>
            <pc:sldMk cId="1012788809" sldId="293"/>
            <ac:spMk id="39" creationId="{DBBAAFA3-3D2D-09C2-0194-34A20EF6D4A6}"/>
          </ac:spMkLst>
        </pc:spChg>
        <pc:spChg chg="mod topLvl">
          <ac:chgData name="영우 손" userId="7f8d08d12355472b" providerId="LiveId" clId="{AD4A42F5-A12C-44A4-BD36-8AF30C768FB5}" dt="2024-03-23T01:29:56.636" v="2834" actId="164"/>
          <ac:spMkLst>
            <pc:docMk/>
            <pc:sldMk cId="1012788809" sldId="293"/>
            <ac:spMk id="40" creationId="{D506A63C-1137-1029-553C-09FB3A1B8376}"/>
          </ac:spMkLst>
        </pc:spChg>
        <pc:spChg chg="mod topLvl">
          <ac:chgData name="영우 손" userId="7f8d08d12355472b" providerId="LiveId" clId="{AD4A42F5-A12C-44A4-BD36-8AF30C768FB5}" dt="2024-03-23T01:29:56.636" v="2834" actId="164"/>
          <ac:spMkLst>
            <pc:docMk/>
            <pc:sldMk cId="1012788809" sldId="293"/>
            <ac:spMk id="42" creationId="{EF36127C-388C-9749-82AA-4C9ED8D48C82}"/>
          </ac:spMkLst>
        </pc:spChg>
        <pc:spChg chg="mod topLvl">
          <ac:chgData name="영우 손" userId="7f8d08d12355472b" providerId="LiveId" clId="{AD4A42F5-A12C-44A4-BD36-8AF30C768FB5}" dt="2024-03-23T01:29:56.636" v="2834" actId="164"/>
          <ac:spMkLst>
            <pc:docMk/>
            <pc:sldMk cId="1012788809" sldId="293"/>
            <ac:spMk id="43" creationId="{45F1A073-1B65-868A-AA95-F3E34466650A}"/>
          </ac:spMkLst>
        </pc:spChg>
        <pc:spChg chg="mod topLvl">
          <ac:chgData name="영우 손" userId="7f8d08d12355472b" providerId="LiveId" clId="{AD4A42F5-A12C-44A4-BD36-8AF30C768FB5}" dt="2024-03-23T01:29:56.636" v="2834" actId="164"/>
          <ac:spMkLst>
            <pc:docMk/>
            <pc:sldMk cId="1012788809" sldId="293"/>
            <ac:spMk id="44" creationId="{8BA203AE-A2E7-E2E3-0189-E36B12AD1171}"/>
          </ac:spMkLst>
        </pc:spChg>
        <pc:spChg chg="mod topLvl">
          <ac:chgData name="영우 손" userId="7f8d08d12355472b" providerId="LiveId" clId="{AD4A42F5-A12C-44A4-BD36-8AF30C768FB5}" dt="2024-03-23T01:29:56.636" v="2834" actId="164"/>
          <ac:spMkLst>
            <pc:docMk/>
            <pc:sldMk cId="1012788809" sldId="293"/>
            <ac:spMk id="47" creationId="{728782C0-5D99-AA47-FEBA-61059A7F39E8}"/>
          </ac:spMkLst>
        </pc:spChg>
        <pc:spChg chg="mod topLvl">
          <ac:chgData name="영우 손" userId="7f8d08d12355472b" providerId="LiveId" clId="{AD4A42F5-A12C-44A4-BD36-8AF30C768FB5}" dt="2024-03-23T01:29:56.636" v="2834" actId="164"/>
          <ac:spMkLst>
            <pc:docMk/>
            <pc:sldMk cId="1012788809" sldId="293"/>
            <ac:spMk id="48" creationId="{33609686-F7C5-4EC9-7C1F-64DBE941FDB9}"/>
          </ac:spMkLst>
        </pc:spChg>
        <pc:spChg chg="mod topLvl">
          <ac:chgData name="영우 손" userId="7f8d08d12355472b" providerId="LiveId" clId="{AD4A42F5-A12C-44A4-BD36-8AF30C768FB5}" dt="2024-03-23T01:29:56.636" v="2834" actId="164"/>
          <ac:spMkLst>
            <pc:docMk/>
            <pc:sldMk cId="1012788809" sldId="293"/>
            <ac:spMk id="49" creationId="{66810442-D4DA-2B44-3FE9-11136BE8E66E}"/>
          </ac:spMkLst>
        </pc:spChg>
        <pc:spChg chg="mod topLvl">
          <ac:chgData name="영우 손" userId="7f8d08d12355472b" providerId="LiveId" clId="{AD4A42F5-A12C-44A4-BD36-8AF30C768FB5}" dt="2024-03-23T01:29:56.636" v="2834" actId="164"/>
          <ac:spMkLst>
            <pc:docMk/>
            <pc:sldMk cId="1012788809" sldId="293"/>
            <ac:spMk id="51" creationId="{C7541B13-8BEB-3307-BA0B-AB3D15ABCA69}"/>
          </ac:spMkLst>
        </pc:spChg>
        <pc:spChg chg="mod">
          <ac:chgData name="영우 손" userId="7f8d08d12355472b" providerId="LiveId" clId="{AD4A42F5-A12C-44A4-BD36-8AF30C768FB5}" dt="2024-03-23T00:45:11.213" v="2633" actId="165"/>
          <ac:spMkLst>
            <pc:docMk/>
            <pc:sldMk cId="1012788809" sldId="293"/>
            <ac:spMk id="52" creationId="{1347C0F0-C493-68FC-5DF3-71D896E31A0B}"/>
          </ac:spMkLst>
        </pc:spChg>
        <pc:spChg chg="mod">
          <ac:chgData name="영우 손" userId="7f8d08d12355472b" providerId="LiveId" clId="{AD4A42F5-A12C-44A4-BD36-8AF30C768FB5}" dt="2024-03-23T00:45:11.213" v="2633" actId="165"/>
          <ac:spMkLst>
            <pc:docMk/>
            <pc:sldMk cId="1012788809" sldId="293"/>
            <ac:spMk id="55" creationId="{45967BD7-3F6D-60A2-176E-33171590FC27}"/>
          </ac:spMkLst>
        </pc:spChg>
        <pc:spChg chg="mod">
          <ac:chgData name="영우 손" userId="7f8d08d12355472b" providerId="LiveId" clId="{AD4A42F5-A12C-44A4-BD36-8AF30C768FB5}" dt="2024-03-23T00:45:11.213" v="2633" actId="165"/>
          <ac:spMkLst>
            <pc:docMk/>
            <pc:sldMk cId="1012788809" sldId="293"/>
            <ac:spMk id="56" creationId="{EC973B75-38A3-DD49-524C-311B38BE70FD}"/>
          </ac:spMkLst>
        </pc:spChg>
        <pc:spChg chg="mod">
          <ac:chgData name="영우 손" userId="7f8d08d12355472b" providerId="LiveId" clId="{AD4A42F5-A12C-44A4-BD36-8AF30C768FB5}" dt="2024-03-23T00:45:11.213" v="2633" actId="165"/>
          <ac:spMkLst>
            <pc:docMk/>
            <pc:sldMk cId="1012788809" sldId="293"/>
            <ac:spMk id="58" creationId="{6EA6A2E9-58F5-AC12-32F5-7756ECEF58AB}"/>
          </ac:spMkLst>
        </pc:spChg>
        <pc:spChg chg="mod">
          <ac:chgData name="영우 손" userId="7f8d08d12355472b" providerId="LiveId" clId="{AD4A42F5-A12C-44A4-BD36-8AF30C768FB5}" dt="2024-03-23T00:45:11.213" v="2633" actId="165"/>
          <ac:spMkLst>
            <pc:docMk/>
            <pc:sldMk cId="1012788809" sldId="293"/>
            <ac:spMk id="61" creationId="{26E03C7C-0002-15DC-5E06-E4A9FCAC653D}"/>
          </ac:spMkLst>
        </pc:spChg>
        <pc:spChg chg="mod">
          <ac:chgData name="영우 손" userId="7f8d08d12355472b" providerId="LiveId" clId="{AD4A42F5-A12C-44A4-BD36-8AF30C768FB5}" dt="2024-03-23T00:44:38.983" v="2632" actId="207"/>
          <ac:spMkLst>
            <pc:docMk/>
            <pc:sldMk cId="1012788809" sldId="293"/>
            <ac:spMk id="63" creationId="{1AB3E7D2-7B83-8E93-867E-A506A7C87F4C}"/>
          </ac:spMkLst>
        </pc:spChg>
        <pc:spChg chg="mod">
          <ac:chgData name="영우 손" userId="7f8d08d12355472b" providerId="LiveId" clId="{AD4A42F5-A12C-44A4-BD36-8AF30C768FB5}" dt="2024-03-23T01:31:40.263" v="2857"/>
          <ac:spMkLst>
            <pc:docMk/>
            <pc:sldMk cId="1012788809" sldId="293"/>
            <ac:spMk id="128" creationId="{3B5C36BC-D7A4-5284-B445-B8B715B3CBD4}"/>
          </ac:spMkLst>
        </pc:spChg>
        <pc:spChg chg="mod">
          <ac:chgData name="영우 손" userId="7f8d08d12355472b" providerId="LiveId" clId="{AD4A42F5-A12C-44A4-BD36-8AF30C768FB5}" dt="2024-03-23T01:31:40.263" v="2857"/>
          <ac:spMkLst>
            <pc:docMk/>
            <pc:sldMk cId="1012788809" sldId="293"/>
            <ac:spMk id="129" creationId="{0A4F0F1D-4C4E-20F0-27AC-D5B6AD1D0290}"/>
          </ac:spMkLst>
        </pc:spChg>
        <pc:spChg chg="mod">
          <ac:chgData name="영우 손" userId="7f8d08d12355472b" providerId="LiveId" clId="{AD4A42F5-A12C-44A4-BD36-8AF30C768FB5}" dt="2024-03-23T01:31:40.263" v="2857"/>
          <ac:spMkLst>
            <pc:docMk/>
            <pc:sldMk cId="1012788809" sldId="293"/>
            <ac:spMk id="130" creationId="{B19A29BB-1ACA-3DF8-33B5-5D85009CD1F7}"/>
          </ac:spMkLst>
        </pc:spChg>
        <pc:spChg chg="mod">
          <ac:chgData name="영우 손" userId="7f8d08d12355472b" providerId="LiveId" clId="{AD4A42F5-A12C-44A4-BD36-8AF30C768FB5}" dt="2024-03-23T01:31:40.263" v="2857"/>
          <ac:spMkLst>
            <pc:docMk/>
            <pc:sldMk cId="1012788809" sldId="293"/>
            <ac:spMk id="132" creationId="{F70DCC45-FDE9-6573-9182-4162F8F1DD7D}"/>
          </ac:spMkLst>
        </pc:spChg>
        <pc:spChg chg="mod">
          <ac:chgData name="영우 손" userId="7f8d08d12355472b" providerId="LiveId" clId="{AD4A42F5-A12C-44A4-BD36-8AF30C768FB5}" dt="2024-03-23T01:31:40.263" v="2857"/>
          <ac:spMkLst>
            <pc:docMk/>
            <pc:sldMk cId="1012788809" sldId="293"/>
            <ac:spMk id="135" creationId="{A5626D5D-7B3C-17FB-C5B5-D40A87F7DE0B}"/>
          </ac:spMkLst>
        </pc:spChg>
        <pc:spChg chg="mod">
          <ac:chgData name="영우 손" userId="7f8d08d12355472b" providerId="LiveId" clId="{AD4A42F5-A12C-44A4-BD36-8AF30C768FB5}" dt="2024-03-23T01:31:40.263" v="2857"/>
          <ac:spMkLst>
            <pc:docMk/>
            <pc:sldMk cId="1012788809" sldId="293"/>
            <ac:spMk id="138" creationId="{72BC12E6-8B59-6867-ADAE-8FF22793149D}"/>
          </ac:spMkLst>
        </pc:spChg>
        <pc:spChg chg="mod">
          <ac:chgData name="영우 손" userId="7f8d08d12355472b" providerId="LiveId" clId="{AD4A42F5-A12C-44A4-BD36-8AF30C768FB5}" dt="2024-03-23T01:31:40.263" v="2857"/>
          <ac:spMkLst>
            <pc:docMk/>
            <pc:sldMk cId="1012788809" sldId="293"/>
            <ac:spMk id="140" creationId="{8E895B98-0B90-F0F4-11F7-C5869ECAE411}"/>
          </ac:spMkLst>
        </pc:spChg>
        <pc:spChg chg="mod">
          <ac:chgData name="영우 손" userId="7f8d08d12355472b" providerId="LiveId" clId="{AD4A42F5-A12C-44A4-BD36-8AF30C768FB5}" dt="2024-03-23T01:31:40.263" v="2857"/>
          <ac:spMkLst>
            <pc:docMk/>
            <pc:sldMk cId="1012788809" sldId="293"/>
            <ac:spMk id="141" creationId="{0CACE090-53E7-4004-E930-4F7D660CD66D}"/>
          </ac:spMkLst>
        </pc:spChg>
        <pc:spChg chg="mod">
          <ac:chgData name="영우 손" userId="7f8d08d12355472b" providerId="LiveId" clId="{AD4A42F5-A12C-44A4-BD36-8AF30C768FB5}" dt="2024-03-23T01:31:40.263" v="2857"/>
          <ac:spMkLst>
            <pc:docMk/>
            <pc:sldMk cId="1012788809" sldId="293"/>
            <ac:spMk id="142" creationId="{845A3E3C-9FFC-BB76-49D2-9288A80CECCD}"/>
          </ac:spMkLst>
        </pc:spChg>
        <pc:spChg chg="mod">
          <ac:chgData name="영우 손" userId="7f8d08d12355472b" providerId="LiveId" clId="{AD4A42F5-A12C-44A4-BD36-8AF30C768FB5}" dt="2024-03-23T01:31:40.263" v="2857"/>
          <ac:spMkLst>
            <pc:docMk/>
            <pc:sldMk cId="1012788809" sldId="293"/>
            <ac:spMk id="143" creationId="{D779B69A-FF36-A3B2-0C6D-A4565FEC57BF}"/>
          </ac:spMkLst>
        </pc:spChg>
        <pc:spChg chg="mod">
          <ac:chgData name="영우 손" userId="7f8d08d12355472b" providerId="LiveId" clId="{AD4A42F5-A12C-44A4-BD36-8AF30C768FB5}" dt="2024-03-23T01:31:40.263" v="2857"/>
          <ac:spMkLst>
            <pc:docMk/>
            <pc:sldMk cId="1012788809" sldId="293"/>
            <ac:spMk id="145" creationId="{44722924-610C-4794-B1A9-009319D8CF49}"/>
          </ac:spMkLst>
        </pc:spChg>
        <pc:spChg chg="mod">
          <ac:chgData name="영우 손" userId="7f8d08d12355472b" providerId="LiveId" clId="{AD4A42F5-A12C-44A4-BD36-8AF30C768FB5}" dt="2024-03-23T01:31:40.263" v="2857"/>
          <ac:spMkLst>
            <pc:docMk/>
            <pc:sldMk cId="1012788809" sldId="293"/>
            <ac:spMk id="149" creationId="{0E132949-5796-5080-0D9B-D348887D8862}"/>
          </ac:spMkLst>
        </pc:spChg>
        <pc:spChg chg="mod">
          <ac:chgData name="영우 손" userId="7f8d08d12355472b" providerId="LiveId" clId="{AD4A42F5-A12C-44A4-BD36-8AF30C768FB5}" dt="2024-03-23T01:31:40.263" v="2857"/>
          <ac:spMkLst>
            <pc:docMk/>
            <pc:sldMk cId="1012788809" sldId="293"/>
            <ac:spMk id="150" creationId="{67E994F1-BB76-CFA0-59E5-BD79EB2EA5C6}"/>
          </ac:spMkLst>
        </pc:spChg>
        <pc:spChg chg="mod">
          <ac:chgData name="영우 손" userId="7f8d08d12355472b" providerId="LiveId" clId="{AD4A42F5-A12C-44A4-BD36-8AF30C768FB5}" dt="2024-03-23T01:31:40.263" v="2857"/>
          <ac:spMkLst>
            <pc:docMk/>
            <pc:sldMk cId="1012788809" sldId="293"/>
            <ac:spMk id="152" creationId="{BBC43647-51B6-ECDD-EEA7-C59E361CD01E}"/>
          </ac:spMkLst>
        </pc:spChg>
        <pc:spChg chg="mod">
          <ac:chgData name="영우 손" userId="7f8d08d12355472b" providerId="LiveId" clId="{AD4A42F5-A12C-44A4-BD36-8AF30C768FB5}" dt="2024-03-23T01:31:40.263" v="2857"/>
          <ac:spMkLst>
            <pc:docMk/>
            <pc:sldMk cId="1012788809" sldId="293"/>
            <ac:spMk id="153" creationId="{810D28F9-DC3A-ADE2-E5CF-6A34D45FB30C}"/>
          </ac:spMkLst>
        </pc:spChg>
        <pc:spChg chg="mod">
          <ac:chgData name="영우 손" userId="7f8d08d12355472b" providerId="LiveId" clId="{AD4A42F5-A12C-44A4-BD36-8AF30C768FB5}" dt="2024-03-23T01:31:40.263" v="2857"/>
          <ac:spMkLst>
            <pc:docMk/>
            <pc:sldMk cId="1012788809" sldId="293"/>
            <ac:spMk id="158" creationId="{0820067A-6595-AECD-CEC4-0BBFC36E3329}"/>
          </ac:spMkLst>
        </pc:spChg>
        <pc:spChg chg="mod">
          <ac:chgData name="영우 손" userId="7f8d08d12355472b" providerId="LiveId" clId="{AD4A42F5-A12C-44A4-BD36-8AF30C768FB5}" dt="2024-03-23T01:31:40.263" v="2857"/>
          <ac:spMkLst>
            <pc:docMk/>
            <pc:sldMk cId="1012788809" sldId="293"/>
            <ac:spMk id="159" creationId="{6ED0D2A6-7ABC-351E-C569-18BCFBC61CAE}"/>
          </ac:spMkLst>
        </pc:spChg>
        <pc:spChg chg="mod">
          <ac:chgData name="영우 손" userId="7f8d08d12355472b" providerId="LiveId" clId="{AD4A42F5-A12C-44A4-BD36-8AF30C768FB5}" dt="2024-03-23T01:31:40.263" v="2857"/>
          <ac:spMkLst>
            <pc:docMk/>
            <pc:sldMk cId="1012788809" sldId="293"/>
            <ac:spMk id="160" creationId="{5A06785F-76AC-BCDA-C764-E0F4C3645673}"/>
          </ac:spMkLst>
        </pc:spChg>
        <pc:spChg chg="mod">
          <ac:chgData name="영우 손" userId="7f8d08d12355472b" providerId="LiveId" clId="{AD4A42F5-A12C-44A4-BD36-8AF30C768FB5}" dt="2024-03-23T01:31:40.263" v="2857"/>
          <ac:spMkLst>
            <pc:docMk/>
            <pc:sldMk cId="1012788809" sldId="293"/>
            <ac:spMk id="167" creationId="{DA0EC3A3-2098-CA93-EFC5-7B0AB684C420}"/>
          </ac:spMkLst>
        </pc:spChg>
        <pc:spChg chg="mod">
          <ac:chgData name="영우 손" userId="7f8d08d12355472b" providerId="LiveId" clId="{AD4A42F5-A12C-44A4-BD36-8AF30C768FB5}" dt="2024-03-23T01:31:40.263" v="2857"/>
          <ac:spMkLst>
            <pc:docMk/>
            <pc:sldMk cId="1012788809" sldId="293"/>
            <ac:spMk id="172" creationId="{1D6361B2-1A6B-3863-CF65-68734381AEC0}"/>
          </ac:spMkLst>
        </pc:spChg>
        <pc:spChg chg="mod">
          <ac:chgData name="영우 손" userId="7f8d08d12355472b" providerId="LiveId" clId="{AD4A42F5-A12C-44A4-BD36-8AF30C768FB5}" dt="2024-03-23T01:31:40.263" v="2857"/>
          <ac:spMkLst>
            <pc:docMk/>
            <pc:sldMk cId="1012788809" sldId="293"/>
            <ac:spMk id="173" creationId="{3B8026C2-3808-3FE1-3008-AE199C1D9764}"/>
          </ac:spMkLst>
        </pc:spChg>
        <pc:spChg chg="mod">
          <ac:chgData name="영우 손" userId="7f8d08d12355472b" providerId="LiveId" clId="{AD4A42F5-A12C-44A4-BD36-8AF30C768FB5}" dt="2024-03-23T01:31:40.263" v="2857"/>
          <ac:spMkLst>
            <pc:docMk/>
            <pc:sldMk cId="1012788809" sldId="293"/>
            <ac:spMk id="175" creationId="{A0E4D063-7050-4BF9-C72D-598106F36FDD}"/>
          </ac:spMkLst>
        </pc:spChg>
        <pc:spChg chg="mod">
          <ac:chgData name="영우 손" userId="7f8d08d12355472b" providerId="LiveId" clId="{AD4A42F5-A12C-44A4-BD36-8AF30C768FB5}" dt="2024-03-23T01:31:40.263" v="2857"/>
          <ac:spMkLst>
            <pc:docMk/>
            <pc:sldMk cId="1012788809" sldId="293"/>
            <ac:spMk id="180" creationId="{7230AB89-3491-67FD-33FE-F775846B8B26}"/>
          </ac:spMkLst>
        </pc:spChg>
        <pc:spChg chg="mod">
          <ac:chgData name="영우 손" userId="7f8d08d12355472b" providerId="LiveId" clId="{AD4A42F5-A12C-44A4-BD36-8AF30C768FB5}" dt="2024-03-23T01:31:40.263" v="2857"/>
          <ac:spMkLst>
            <pc:docMk/>
            <pc:sldMk cId="1012788809" sldId="293"/>
            <ac:spMk id="181" creationId="{80933F60-868E-87A0-E729-0E692ED78C97}"/>
          </ac:spMkLst>
        </pc:spChg>
        <pc:spChg chg="mod">
          <ac:chgData name="영우 손" userId="7f8d08d12355472b" providerId="LiveId" clId="{AD4A42F5-A12C-44A4-BD36-8AF30C768FB5}" dt="2024-03-23T01:31:40.263" v="2857"/>
          <ac:spMkLst>
            <pc:docMk/>
            <pc:sldMk cId="1012788809" sldId="293"/>
            <ac:spMk id="183" creationId="{67951ADE-474A-6EF2-14BD-0DFB550C0D69}"/>
          </ac:spMkLst>
        </pc:spChg>
        <pc:spChg chg="mod">
          <ac:chgData name="영우 손" userId="7f8d08d12355472b" providerId="LiveId" clId="{AD4A42F5-A12C-44A4-BD36-8AF30C768FB5}" dt="2024-03-23T01:31:40.263" v="2857"/>
          <ac:spMkLst>
            <pc:docMk/>
            <pc:sldMk cId="1012788809" sldId="293"/>
            <ac:spMk id="187" creationId="{07D1CF31-095E-7A2F-DA0D-4F884C303112}"/>
          </ac:spMkLst>
        </pc:spChg>
        <pc:spChg chg="mod">
          <ac:chgData name="영우 손" userId="7f8d08d12355472b" providerId="LiveId" clId="{AD4A42F5-A12C-44A4-BD36-8AF30C768FB5}" dt="2024-03-23T01:31:40.263" v="2857"/>
          <ac:spMkLst>
            <pc:docMk/>
            <pc:sldMk cId="1012788809" sldId="293"/>
            <ac:spMk id="188" creationId="{B2E1C8BA-D95C-BB84-1E84-7904DA783982}"/>
          </ac:spMkLst>
        </pc:spChg>
        <pc:spChg chg="mod">
          <ac:chgData name="영우 손" userId="7f8d08d12355472b" providerId="LiveId" clId="{AD4A42F5-A12C-44A4-BD36-8AF30C768FB5}" dt="2024-03-23T01:31:40.263" v="2857"/>
          <ac:spMkLst>
            <pc:docMk/>
            <pc:sldMk cId="1012788809" sldId="293"/>
            <ac:spMk id="190" creationId="{15251F18-D39C-A16E-A2A4-E0A9E1988F68}"/>
          </ac:spMkLst>
        </pc:spChg>
        <pc:spChg chg="mod">
          <ac:chgData name="영우 손" userId="7f8d08d12355472b" providerId="LiveId" clId="{AD4A42F5-A12C-44A4-BD36-8AF30C768FB5}" dt="2024-03-23T00:44:31.122" v="2631" actId="20577"/>
          <ac:spMkLst>
            <pc:docMk/>
            <pc:sldMk cId="1012788809" sldId="293"/>
            <ac:spMk id="192" creationId="{F9868F6A-9955-DAC3-789F-C8CA07455D33}"/>
          </ac:spMkLst>
        </pc:spChg>
        <pc:spChg chg="add mod">
          <ac:chgData name="영우 손" userId="7f8d08d12355472b" providerId="LiveId" clId="{AD4A42F5-A12C-44A4-BD36-8AF30C768FB5}" dt="2024-03-23T01:31:51.999" v="2859" actId="1076"/>
          <ac:spMkLst>
            <pc:docMk/>
            <pc:sldMk cId="1012788809" sldId="293"/>
            <ac:spMk id="193" creationId="{6CE63D90-4CAF-2229-B3CF-09A29B9FDFDD}"/>
          </ac:spMkLst>
        </pc:spChg>
        <pc:spChg chg="add mod">
          <ac:chgData name="영우 손" userId="7f8d08d12355472b" providerId="LiveId" clId="{AD4A42F5-A12C-44A4-BD36-8AF30C768FB5}" dt="2024-03-23T01:31:47.236" v="2858" actId="1076"/>
          <ac:spMkLst>
            <pc:docMk/>
            <pc:sldMk cId="1012788809" sldId="293"/>
            <ac:spMk id="194" creationId="{87F3D8C3-9BD6-6595-4299-8D8F81033743}"/>
          </ac:spMkLst>
        </pc:spChg>
        <pc:spChg chg="mod">
          <ac:chgData name="영우 손" userId="7f8d08d12355472b" providerId="LiveId" clId="{AD4A42F5-A12C-44A4-BD36-8AF30C768FB5}" dt="2024-03-23T01:31:40.263" v="2857"/>
          <ac:spMkLst>
            <pc:docMk/>
            <pc:sldMk cId="1012788809" sldId="293"/>
            <ac:spMk id="198" creationId="{BA88C385-36FC-04B7-12DC-CB909D328AD5}"/>
          </ac:spMkLst>
        </pc:spChg>
        <pc:spChg chg="mod">
          <ac:chgData name="영우 손" userId="7f8d08d12355472b" providerId="LiveId" clId="{AD4A42F5-A12C-44A4-BD36-8AF30C768FB5}" dt="2024-03-23T01:31:40.263" v="2857"/>
          <ac:spMkLst>
            <pc:docMk/>
            <pc:sldMk cId="1012788809" sldId="293"/>
            <ac:spMk id="199" creationId="{A212234F-4709-3ED9-FF65-D360C3509185}"/>
          </ac:spMkLst>
        </pc:spChg>
        <pc:spChg chg="mod">
          <ac:chgData name="영우 손" userId="7f8d08d12355472b" providerId="LiveId" clId="{AD4A42F5-A12C-44A4-BD36-8AF30C768FB5}" dt="2024-03-23T01:31:40.263" v="2857"/>
          <ac:spMkLst>
            <pc:docMk/>
            <pc:sldMk cId="1012788809" sldId="293"/>
            <ac:spMk id="200" creationId="{AE129BA6-0CDC-CBFC-AC40-63BA0E15D83F}"/>
          </ac:spMkLst>
        </pc:spChg>
        <pc:spChg chg="mod">
          <ac:chgData name="영우 손" userId="7f8d08d12355472b" providerId="LiveId" clId="{AD4A42F5-A12C-44A4-BD36-8AF30C768FB5}" dt="2024-03-23T01:31:40.263" v="2857"/>
          <ac:spMkLst>
            <pc:docMk/>
            <pc:sldMk cId="1012788809" sldId="293"/>
            <ac:spMk id="201" creationId="{0A80C49D-EDEA-E05A-0F84-FEAC43B26A1E}"/>
          </ac:spMkLst>
        </pc:spChg>
        <pc:spChg chg="mod">
          <ac:chgData name="영우 손" userId="7f8d08d12355472b" providerId="LiveId" clId="{AD4A42F5-A12C-44A4-BD36-8AF30C768FB5}" dt="2024-03-23T01:31:40.263" v="2857"/>
          <ac:spMkLst>
            <pc:docMk/>
            <pc:sldMk cId="1012788809" sldId="293"/>
            <ac:spMk id="202" creationId="{D94CAB26-E0CD-6188-6DF7-6C84EE0C3FC4}"/>
          </ac:spMkLst>
        </pc:spChg>
        <pc:spChg chg="mod">
          <ac:chgData name="영우 손" userId="7f8d08d12355472b" providerId="LiveId" clId="{AD4A42F5-A12C-44A4-BD36-8AF30C768FB5}" dt="2024-03-23T01:31:40.263" v="2857"/>
          <ac:spMkLst>
            <pc:docMk/>
            <pc:sldMk cId="1012788809" sldId="293"/>
            <ac:spMk id="203" creationId="{6C835644-AD11-D210-5FF9-2C60AA0DFCAC}"/>
          </ac:spMkLst>
        </pc:spChg>
        <pc:spChg chg="mod">
          <ac:chgData name="영우 손" userId="7f8d08d12355472b" providerId="LiveId" clId="{AD4A42F5-A12C-44A4-BD36-8AF30C768FB5}" dt="2024-03-23T01:31:40.263" v="2857"/>
          <ac:spMkLst>
            <pc:docMk/>
            <pc:sldMk cId="1012788809" sldId="293"/>
            <ac:spMk id="204" creationId="{323B6D12-8940-E899-913F-B4380EDBC4A7}"/>
          </ac:spMkLst>
        </pc:spChg>
        <pc:spChg chg="mod">
          <ac:chgData name="영우 손" userId="7f8d08d12355472b" providerId="LiveId" clId="{AD4A42F5-A12C-44A4-BD36-8AF30C768FB5}" dt="2024-03-23T01:31:40.263" v="2857"/>
          <ac:spMkLst>
            <pc:docMk/>
            <pc:sldMk cId="1012788809" sldId="293"/>
            <ac:spMk id="205" creationId="{704C029E-7558-94C6-5EFB-328054CCA996}"/>
          </ac:spMkLst>
        </pc:spChg>
        <pc:spChg chg="mod">
          <ac:chgData name="영우 손" userId="7f8d08d12355472b" providerId="LiveId" clId="{AD4A42F5-A12C-44A4-BD36-8AF30C768FB5}" dt="2024-03-23T01:31:40.263" v="2857"/>
          <ac:spMkLst>
            <pc:docMk/>
            <pc:sldMk cId="1012788809" sldId="293"/>
            <ac:spMk id="206" creationId="{173F3AA8-3C84-DBDD-F597-83D7A0255CFF}"/>
          </ac:spMkLst>
        </pc:spChg>
        <pc:spChg chg="mod">
          <ac:chgData name="영우 손" userId="7f8d08d12355472b" providerId="LiveId" clId="{AD4A42F5-A12C-44A4-BD36-8AF30C768FB5}" dt="2024-03-23T01:31:40.263" v="2857"/>
          <ac:spMkLst>
            <pc:docMk/>
            <pc:sldMk cId="1012788809" sldId="293"/>
            <ac:spMk id="207" creationId="{0CDA3406-2162-19F9-C9BE-E3123E653614}"/>
          </ac:spMkLst>
        </pc:spChg>
        <pc:spChg chg="mod">
          <ac:chgData name="영우 손" userId="7f8d08d12355472b" providerId="LiveId" clId="{AD4A42F5-A12C-44A4-BD36-8AF30C768FB5}" dt="2024-03-23T01:31:40.263" v="2857"/>
          <ac:spMkLst>
            <pc:docMk/>
            <pc:sldMk cId="1012788809" sldId="293"/>
            <ac:spMk id="208" creationId="{269925CF-5CD5-44A6-0E6A-CD4AE0B29B7D}"/>
          </ac:spMkLst>
        </pc:spChg>
        <pc:spChg chg="mod">
          <ac:chgData name="영우 손" userId="7f8d08d12355472b" providerId="LiveId" clId="{AD4A42F5-A12C-44A4-BD36-8AF30C768FB5}" dt="2024-03-23T01:31:40.263" v="2857"/>
          <ac:spMkLst>
            <pc:docMk/>
            <pc:sldMk cId="1012788809" sldId="293"/>
            <ac:spMk id="210" creationId="{297803E5-B09F-C267-2EAE-6B30CC1F62F2}"/>
          </ac:spMkLst>
        </pc:spChg>
        <pc:spChg chg="mod">
          <ac:chgData name="영우 손" userId="7f8d08d12355472b" providerId="LiveId" clId="{AD4A42F5-A12C-44A4-BD36-8AF30C768FB5}" dt="2024-03-23T01:31:40.263" v="2857"/>
          <ac:spMkLst>
            <pc:docMk/>
            <pc:sldMk cId="1012788809" sldId="293"/>
            <ac:spMk id="211" creationId="{87121FC6-24EE-50D4-8309-734BCA39D9D3}"/>
          </ac:spMkLst>
        </pc:spChg>
        <pc:spChg chg="mod">
          <ac:chgData name="영우 손" userId="7f8d08d12355472b" providerId="LiveId" clId="{AD4A42F5-A12C-44A4-BD36-8AF30C768FB5}" dt="2024-03-23T01:31:40.263" v="2857"/>
          <ac:spMkLst>
            <pc:docMk/>
            <pc:sldMk cId="1012788809" sldId="293"/>
            <ac:spMk id="212" creationId="{74A6CB73-6A8F-A540-4CC0-5504A3B5C6B2}"/>
          </ac:spMkLst>
        </pc:spChg>
        <pc:spChg chg="mod">
          <ac:chgData name="영우 손" userId="7f8d08d12355472b" providerId="LiveId" clId="{AD4A42F5-A12C-44A4-BD36-8AF30C768FB5}" dt="2024-03-23T01:31:40.263" v="2857"/>
          <ac:spMkLst>
            <pc:docMk/>
            <pc:sldMk cId="1012788809" sldId="293"/>
            <ac:spMk id="213" creationId="{CA60A2E4-2A3D-35CD-C8EB-31BA6A3A52E2}"/>
          </ac:spMkLst>
        </pc:spChg>
        <pc:spChg chg="mod">
          <ac:chgData name="영우 손" userId="7f8d08d12355472b" providerId="LiveId" clId="{AD4A42F5-A12C-44A4-BD36-8AF30C768FB5}" dt="2024-03-23T01:31:40.263" v="2857"/>
          <ac:spMkLst>
            <pc:docMk/>
            <pc:sldMk cId="1012788809" sldId="293"/>
            <ac:spMk id="214" creationId="{7A759A3B-5F12-86C3-3542-7A4808E9255D}"/>
          </ac:spMkLst>
        </pc:spChg>
        <pc:spChg chg="mod">
          <ac:chgData name="영우 손" userId="7f8d08d12355472b" providerId="LiveId" clId="{AD4A42F5-A12C-44A4-BD36-8AF30C768FB5}" dt="2024-03-23T01:31:40.263" v="2857"/>
          <ac:spMkLst>
            <pc:docMk/>
            <pc:sldMk cId="1012788809" sldId="293"/>
            <ac:spMk id="219" creationId="{A35C1E24-C964-0E25-DBD1-4C3C33315BC1}"/>
          </ac:spMkLst>
        </pc:spChg>
        <pc:spChg chg="mod topLvl">
          <ac:chgData name="영우 손" userId="7f8d08d12355472b" providerId="LiveId" clId="{AD4A42F5-A12C-44A4-BD36-8AF30C768FB5}" dt="2024-03-23T01:29:54.759" v="2833" actId="164"/>
          <ac:spMkLst>
            <pc:docMk/>
            <pc:sldMk cId="1012788809" sldId="293"/>
            <ac:spMk id="253" creationId="{A8A3DFCD-B58A-D300-D6B7-BD12F4F7FC87}"/>
          </ac:spMkLst>
        </pc:spChg>
        <pc:spChg chg="mod topLvl">
          <ac:chgData name="영우 손" userId="7f8d08d12355472b" providerId="LiveId" clId="{AD4A42F5-A12C-44A4-BD36-8AF30C768FB5}" dt="2024-03-23T01:29:54.759" v="2833" actId="164"/>
          <ac:spMkLst>
            <pc:docMk/>
            <pc:sldMk cId="1012788809" sldId="293"/>
            <ac:spMk id="254" creationId="{030E8165-6CE6-2BE3-8190-F58806503CE3}"/>
          </ac:spMkLst>
        </pc:spChg>
        <pc:spChg chg="mod topLvl">
          <ac:chgData name="영우 손" userId="7f8d08d12355472b" providerId="LiveId" clId="{AD4A42F5-A12C-44A4-BD36-8AF30C768FB5}" dt="2024-03-23T01:29:54.759" v="2833" actId="164"/>
          <ac:spMkLst>
            <pc:docMk/>
            <pc:sldMk cId="1012788809" sldId="293"/>
            <ac:spMk id="255" creationId="{9B847409-466F-C34F-07AA-06E1855FC11E}"/>
          </ac:spMkLst>
        </pc:spChg>
        <pc:spChg chg="mod topLvl">
          <ac:chgData name="영우 손" userId="7f8d08d12355472b" providerId="LiveId" clId="{AD4A42F5-A12C-44A4-BD36-8AF30C768FB5}" dt="2024-03-23T01:29:54.759" v="2833" actId="164"/>
          <ac:spMkLst>
            <pc:docMk/>
            <pc:sldMk cId="1012788809" sldId="293"/>
            <ac:spMk id="256" creationId="{57C79AB4-E01B-2605-32FB-F93C6F15D935}"/>
          </ac:spMkLst>
        </pc:spChg>
        <pc:spChg chg="mod topLvl">
          <ac:chgData name="영우 손" userId="7f8d08d12355472b" providerId="LiveId" clId="{AD4A42F5-A12C-44A4-BD36-8AF30C768FB5}" dt="2024-03-23T01:29:54.759" v="2833" actId="164"/>
          <ac:spMkLst>
            <pc:docMk/>
            <pc:sldMk cId="1012788809" sldId="293"/>
            <ac:spMk id="257" creationId="{C88C45F8-205D-F4D8-D9AE-DD99815B102E}"/>
          </ac:spMkLst>
        </pc:spChg>
        <pc:spChg chg="mod topLvl">
          <ac:chgData name="영우 손" userId="7f8d08d12355472b" providerId="LiveId" clId="{AD4A42F5-A12C-44A4-BD36-8AF30C768FB5}" dt="2024-03-23T01:29:54.759" v="2833" actId="164"/>
          <ac:spMkLst>
            <pc:docMk/>
            <pc:sldMk cId="1012788809" sldId="293"/>
            <ac:spMk id="258" creationId="{7FEE4260-880D-5959-2C31-AD241ABE368F}"/>
          </ac:spMkLst>
        </pc:spChg>
        <pc:spChg chg="mod topLvl">
          <ac:chgData name="영우 손" userId="7f8d08d12355472b" providerId="LiveId" clId="{AD4A42F5-A12C-44A4-BD36-8AF30C768FB5}" dt="2024-03-23T01:29:54.759" v="2833" actId="164"/>
          <ac:spMkLst>
            <pc:docMk/>
            <pc:sldMk cId="1012788809" sldId="293"/>
            <ac:spMk id="259" creationId="{261F353E-1F4D-FBB0-1037-F4FCD4D14E64}"/>
          </ac:spMkLst>
        </pc:spChg>
        <pc:spChg chg="mod topLvl">
          <ac:chgData name="영우 손" userId="7f8d08d12355472b" providerId="LiveId" clId="{AD4A42F5-A12C-44A4-BD36-8AF30C768FB5}" dt="2024-03-23T01:29:54.759" v="2833" actId="164"/>
          <ac:spMkLst>
            <pc:docMk/>
            <pc:sldMk cId="1012788809" sldId="293"/>
            <ac:spMk id="260" creationId="{92D7FDBC-3C7A-69A0-EB3B-C9625194CA89}"/>
          </ac:spMkLst>
        </pc:spChg>
        <pc:spChg chg="mod topLvl">
          <ac:chgData name="영우 손" userId="7f8d08d12355472b" providerId="LiveId" clId="{AD4A42F5-A12C-44A4-BD36-8AF30C768FB5}" dt="2024-03-23T00:40:56.959" v="2497" actId="164"/>
          <ac:spMkLst>
            <pc:docMk/>
            <pc:sldMk cId="1012788809" sldId="293"/>
            <ac:spMk id="262" creationId="{C161027C-CA4D-E96C-0720-A013BDEDF039}"/>
          </ac:spMkLst>
        </pc:spChg>
        <pc:spChg chg="mod topLvl">
          <ac:chgData name="영우 손" userId="7f8d08d12355472b" providerId="LiveId" clId="{AD4A42F5-A12C-44A4-BD36-8AF30C768FB5}" dt="2024-03-23T00:40:56.959" v="2497" actId="164"/>
          <ac:spMkLst>
            <pc:docMk/>
            <pc:sldMk cId="1012788809" sldId="293"/>
            <ac:spMk id="264" creationId="{F1F074DE-CB76-B76A-185A-5C658C8D6B83}"/>
          </ac:spMkLst>
        </pc:spChg>
        <pc:spChg chg="mod topLvl">
          <ac:chgData name="영우 손" userId="7f8d08d12355472b" providerId="LiveId" clId="{AD4A42F5-A12C-44A4-BD36-8AF30C768FB5}" dt="2024-03-23T00:40:56.959" v="2497" actId="164"/>
          <ac:spMkLst>
            <pc:docMk/>
            <pc:sldMk cId="1012788809" sldId="293"/>
            <ac:spMk id="265" creationId="{1579F78E-2D69-4FD9-8487-DB82D0BAB8D4}"/>
          </ac:spMkLst>
        </pc:spChg>
        <pc:spChg chg="mod">
          <ac:chgData name="영우 손" userId="7f8d08d12355472b" providerId="LiveId" clId="{AD4A42F5-A12C-44A4-BD36-8AF30C768FB5}" dt="2024-03-23T00:40:54.413" v="2496" actId="165"/>
          <ac:spMkLst>
            <pc:docMk/>
            <pc:sldMk cId="1012788809" sldId="293"/>
            <ac:spMk id="266" creationId="{B53197B1-7C98-5AF6-58C4-2CDEBBF6E979}"/>
          </ac:spMkLst>
        </pc:spChg>
        <pc:spChg chg="mod topLvl">
          <ac:chgData name="영우 손" userId="7f8d08d12355472b" providerId="LiveId" clId="{AD4A42F5-A12C-44A4-BD36-8AF30C768FB5}" dt="2024-03-23T00:40:56.959" v="2497" actId="164"/>
          <ac:spMkLst>
            <pc:docMk/>
            <pc:sldMk cId="1012788809" sldId="293"/>
            <ac:spMk id="267" creationId="{0F1C9F5B-14C0-FC3E-B183-25C2133D10BE}"/>
          </ac:spMkLst>
        </pc:spChg>
        <pc:spChg chg="mod topLvl">
          <ac:chgData name="영우 손" userId="7f8d08d12355472b" providerId="LiveId" clId="{AD4A42F5-A12C-44A4-BD36-8AF30C768FB5}" dt="2024-03-23T00:40:56.959" v="2497" actId="164"/>
          <ac:spMkLst>
            <pc:docMk/>
            <pc:sldMk cId="1012788809" sldId="293"/>
            <ac:spMk id="268" creationId="{0F7D0935-1FC3-9549-8000-41DDE7BEF768}"/>
          </ac:spMkLst>
        </pc:spChg>
        <pc:spChg chg="mod topLvl">
          <ac:chgData name="영우 손" userId="7f8d08d12355472b" providerId="LiveId" clId="{AD4A42F5-A12C-44A4-BD36-8AF30C768FB5}" dt="2024-03-23T00:40:56.959" v="2497" actId="164"/>
          <ac:spMkLst>
            <pc:docMk/>
            <pc:sldMk cId="1012788809" sldId="293"/>
            <ac:spMk id="269" creationId="{C4CEB24A-D86D-7490-A5EB-7B10ED542423}"/>
          </ac:spMkLst>
        </pc:spChg>
        <pc:spChg chg="mod topLvl">
          <ac:chgData name="영우 손" userId="7f8d08d12355472b" providerId="LiveId" clId="{AD4A42F5-A12C-44A4-BD36-8AF30C768FB5}" dt="2024-03-23T00:40:56.959" v="2497" actId="164"/>
          <ac:spMkLst>
            <pc:docMk/>
            <pc:sldMk cId="1012788809" sldId="293"/>
            <ac:spMk id="270" creationId="{04174226-2088-D325-6DA7-7478080A9AF0}"/>
          </ac:spMkLst>
        </pc:spChg>
        <pc:spChg chg="mod topLvl">
          <ac:chgData name="영우 손" userId="7f8d08d12355472b" providerId="LiveId" clId="{AD4A42F5-A12C-44A4-BD36-8AF30C768FB5}" dt="2024-03-23T00:40:56.959" v="2497" actId="164"/>
          <ac:spMkLst>
            <pc:docMk/>
            <pc:sldMk cId="1012788809" sldId="293"/>
            <ac:spMk id="272" creationId="{482BC977-2481-4B97-C6D3-F15E172F1B0B}"/>
          </ac:spMkLst>
        </pc:spChg>
        <pc:spChg chg="mod topLvl">
          <ac:chgData name="영우 손" userId="7f8d08d12355472b" providerId="LiveId" clId="{AD4A42F5-A12C-44A4-BD36-8AF30C768FB5}" dt="2024-03-23T00:40:56.959" v="2497" actId="164"/>
          <ac:spMkLst>
            <pc:docMk/>
            <pc:sldMk cId="1012788809" sldId="293"/>
            <ac:spMk id="275" creationId="{564C907A-8007-9327-DDC6-F8A72B2D5EF7}"/>
          </ac:spMkLst>
        </pc:spChg>
        <pc:spChg chg="mod topLvl">
          <ac:chgData name="영우 손" userId="7f8d08d12355472b" providerId="LiveId" clId="{AD4A42F5-A12C-44A4-BD36-8AF30C768FB5}" dt="2024-03-23T00:40:56.959" v="2497" actId="164"/>
          <ac:spMkLst>
            <pc:docMk/>
            <pc:sldMk cId="1012788809" sldId="293"/>
            <ac:spMk id="277" creationId="{B596CFA9-73FE-8C81-B324-A98FECAD0A76}"/>
          </ac:spMkLst>
        </pc:spChg>
        <pc:spChg chg="mod topLvl">
          <ac:chgData name="영우 손" userId="7f8d08d12355472b" providerId="LiveId" clId="{AD4A42F5-A12C-44A4-BD36-8AF30C768FB5}" dt="2024-03-23T00:40:56.959" v="2497" actId="164"/>
          <ac:spMkLst>
            <pc:docMk/>
            <pc:sldMk cId="1012788809" sldId="293"/>
            <ac:spMk id="278" creationId="{80D360DD-66B6-5681-463A-5B0A6AB80A7B}"/>
          </ac:spMkLst>
        </pc:spChg>
        <pc:spChg chg="mod topLvl">
          <ac:chgData name="영우 손" userId="7f8d08d12355472b" providerId="LiveId" clId="{AD4A42F5-A12C-44A4-BD36-8AF30C768FB5}" dt="2024-03-23T00:40:56.959" v="2497" actId="164"/>
          <ac:spMkLst>
            <pc:docMk/>
            <pc:sldMk cId="1012788809" sldId="293"/>
            <ac:spMk id="279" creationId="{9E945664-0716-BF11-A127-5EE0C5CE9B77}"/>
          </ac:spMkLst>
        </pc:spChg>
        <pc:spChg chg="mod topLvl">
          <ac:chgData name="영우 손" userId="7f8d08d12355472b" providerId="LiveId" clId="{AD4A42F5-A12C-44A4-BD36-8AF30C768FB5}" dt="2024-03-23T00:40:56.959" v="2497" actId="164"/>
          <ac:spMkLst>
            <pc:docMk/>
            <pc:sldMk cId="1012788809" sldId="293"/>
            <ac:spMk id="280" creationId="{17BE2468-EA64-612F-D2F2-37D8F6054DAC}"/>
          </ac:spMkLst>
        </pc:spChg>
        <pc:spChg chg="mod topLvl">
          <ac:chgData name="영우 손" userId="7f8d08d12355472b" providerId="LiveId" clId="{AD4A42F5-A12C-44A4-BD36-8AF30C768FB5}" dt="2024-03-23T00:40:56.959" v="2497" actId="164"/>
          <ac:spMkLst>
            <pc:docMk/>
            <pc:sldMk cId="1012788809" sldId="293"/>
            <ac:spMk id="281" creationId="{F6A70671-8D51-261E-0DBE-FD3494F84817}"/>
          </ac:spMkLst>
        </pc:spChg>
        <pc:spChg chg="mod topLvl">
          <ac:chgData name="영우 손" userId="7f8d08d12355472b" providerId="LiveId" clId="{AD4A42F5-A12C-44A4-BD36-8AF30C768FB5}" dt="2024-03-23T00:40:56.959" v="2497" actId="164"/>
          <ac:spMkLst>
            <pc:docMk/>
            <pc:sldMk cId="1012788809" sldId="293"/>
            <ac:spMk id="284" creationId="{2AEACD94-474F-91A8-2405-F84BADC212BE}"/>
          </ac:spMkLst>
        </pc:spChg>
        <pc:spChg chg="mod">
          <ac:chgData name="영우 손" userId="7f8d08d12355472b" providerId="LiveId" clId="{AD4A42F5-A12C-44A4-BD36-8AF30C768FB5}" dt="2024-03-23T00:40:54.413" v="2496" actId="165"/>
          <ac:spMkLst>
            <pc:docMk/>
            <pc:sldMk cId="1012788809" sldId="293"/>
            <ac:spMk id="285" creationId="{A33C9E9C-E001-8AF8-32E5-8A8B3AA2A164}"/>
          </ac:spMkLst>
        </pc:spChg>
        <pc:spChg chg="mod">
          <ac:chgData name="영우 손" userId="7f8d08d12355472b" providerId="LiveId" clId="{AD4A42F5-A12C-44A4-BD36-8AF30C768FB5}" dt="2024-03-23T00:40:54.413" v="2496" actId="165"/>
          <ac:spMkLst>
            <pc:docMk/>
            <pc:sldMk cId="1012788809" sldId="293"/>
            <ac:spMk id="289" creationId="{D2457CC3-5FE5-D07A-4AA4-21ABFE5F1D40}"/>
          </ac:spMkLst>
        </pc:spChg>
        <pc:spChg chg="mod">
          <ac:chgData name="영우 손" userId="7f8d08d12355472b" providerId="LiveId" clId="{AD4A42F5-A12C-44A4-BD36-8AF30C768FB5}" dt="2024-03-23T00:40:54.413" v="2496" actId="165"/>
          <ac:spMkLst>
            <pc:docMk/>
            <pc:sldMk cId="1012788809" sldId="293"/>
            <ac:spMk id="290" creationId="{F6E26A70-6AF4-677D-A51B-CE84E22ED80D}"/>
          </ac:spMkLst>
        </pc:spChg>
        <pc:spChg chg="mod">
          <ac:chgData name="영우 손" userId="7f8d08d12355472b" providerId="LiveId" clId="{AD4A42F5-A12C-44A4-BD36-8AF30C768FB5}" dt="2024-03-23T00:40:54.413" v="2496" actId="165"/>
          <ac:spMkLst>
            <pc:docMk/>
            <pc:sldMk cId="1012788809" sldId="293"/>
            <ac:spMk id="293" creationId="{5C6EB90F-10FA-48FF-E80F-CCA7FD47D0E2}"/>
          </ac:spMkLst>
        </pc:spChg>
        <pc:spChg chg="mod">
          <ac:chgData name="영우 손" userId="7f8d08d12355472b" providerId="LiveId" clId="{AD4A42F5-A12C-44A4-BD36-8AF30C768FB5}" dt="2024-03-23T00:40:54.413" v="2496" actId="165"/>
          <ac:spMkLst>
            <pc:docMk/>
            <pc:sldMk cId="1012788809" sldId="293"/>
            <ac:spMk id="296" creationId="{E852B4DD-3647-8F19-3823-E2AE7AEDA4F2}"/>
          </ac:spMkLst>
        </pc:spChg>
        <pc:spChg chg="mod topLvl">
          <ac:chgData name="영우 손" userId="7f8d08d12355472b" providerId="LiveId" clId="{AD4A42F5-A12C-44A4-BD36-8AF30C768FB5}" dt="2024-03-23T01:29:56.636" v="2834" actId="164"/>
          <ac:spMkLst>
            <pc:docMk/>
            <pc:sldMk cId="1012788809" sldId="293"/>
            <ac:spMk id="297" creationId="{651C7012-24E6-F064-0004-55B314039C93}"/>
          </ac:spMkLst>
        </pc:spChg>
        <pc:spChg chg="mod topLvl">
          <ac:chgData name="영우 손" userId="7f8d08d12355472b" providerId="LiveId" clId="{AD4A42F5-A12C-44A4-BD36-8AF30C768FB5}" dt="2024-03-23T01:29:56.636" v="2834" actId="164"/>
          <ac:spMkLst>
            <pc:docMk/>
            <pc:sldMk cId="1012788809" sldId="293"/>
            <ac:spMk id="298" creationId="{11321A24-51A8-613C-0D80-074FD0A6D7F9}"/>
          </ac:spMkLst>
        </pc:spChg>
        <pc:spChg chg="mod topLvl">
          <ac:chgData name="영우 손" userId="7f8d08d12355472b" providerId="LiveId" clId="{AD4A42F5-A12C-44A4-BD36-8AF30C768FB5}" dt="2024-03-23T00:40:58.958" v="2498" actId="164"/>
          <ac:spMkLst>
            <pc:docMk/>
            <pc:sldMk cId="1012788809" sldId="293"/>
            <ac:spMk id="300" creationId="{9C2FDF15-8E49-10C8-B751-169771C9CD5A}"/>
          </ac:spMkLst>
        </pc:spChg>
        <pc:spChg chg="mod topLvl">
          <ac:chgData name="영우 손" userId="7f8d08d12355472b" providerId="LiveId" clId="{AD4A42F5-A12C-44A4-BD36-8AF30C768FB5}" dt="2024-03-23T00:40:58.958" v="2498" actId="164"/>
          <ac:spMkLst>
            <pc:docMk/>
            <pc:sldMk cId="1012788809" sldId="293"/>
            <ac:spMk id="302" creationId="{63970D34-84E1-57C7-A2A7-F37658370B4E}"/>
          </ac:spMkLst>
        </pc:spChg>
        <pc:spChg chg="mod topLvl">
          <ac:chgData name="영우 손" userId="7f8d08d12355472b" providerId="LiveId" clId="{AD4A42F5-A12C-44A4-BD36-8AF30C768FB5}" dt="2024-03-23T00:40:58.958" v="2498" actId="164"/>
          <ac:spMkLst>
            <pc:docMk/>
            <pc:sldMk cId="1012788809" sldId="293"/>
            <ac:spMk id="304" creationId="{ACC490E5-EB25-2305-2D6E-CD24E02F9567}"/>
          </ac:spMkLst>
        </pc:spChg>
        <pc:spChg chg="mod topLvl">
          <ac:chgData name="영우 손" userId="7f8d08d12355472b" providerId="LiveId" clId="{AD4A42F5-A12C-44A4-BD36-8AF30C768FB5}" dt="2024-03-23T00:40:58.958" v="2498" actId="164"/>
          <ac:spMkLst>
            <pc:docMk/>
            <pc:sldMk cId="1012788809" sldId="293"/>
            <ac:spMk id="305" creationId="{D9F38442-65C8-3BD2-8B1A-13022219031D}"/>
          </ac:spMkLst>
        </pc:spChg>
        <pc:spChg chg="mod topLvl">
          <ac:chgData name="영우 손" userId="7f8d08d12355472b" providerId="LiveId" clId="{AD4A42F5-A12C-44A4-BD36-8AF30C768FB5}" dt="2024-03-23T00:40:58.958" v="2498" actId="164"/>
          <ac:spMkLst>
            <pc:docMk/>
            <pc:sldMk cId="1012788809" sldId="293"/>
            <ac:spMk id="306" creationId="{32501427-327F-F193-2553-8610004911E2}"/>
          </ac:spMkLst>
        </pc:spChg>
        <pc:spChg chg="mod topLvl">
          <ac:chgData name="영우 손" userId="7f8d08d12355472b" providerId="LiveId" clId="{AD4A42F5-A12C-44A4-BD36-8AF30C768FB5}" dt="2024-03-23T00:40:58.958" v="2498" actId="164"/>
          <ac:spMkLst>
            <pc:docMk/>
            <pc:sldMk cId="1012788809" sldId="293"/>
            <ac:spMk id="307" creationId="{2F600B4B-A80A-5320-AA40-CB8DB499AE1B}"/>
          </ac:spMkLst>
        </pc:spChg>
        <pc:spChg chg="mod topLvl">
          <ac:chgData name="영우 손" userId="7f8d08d12355472b" providerId="LiveId" clId="{AD4A42F5-A12C-44A4-BD36-8AF30C768FB5}" dt="2024-03-23T00:40:58.958" v="2498" actId="164"/>
          <ac:spMkLst>
            <pc:docMk/>
            <pc:sldMk cId="1012788809" sldId="293"/>
            <ac:spMk id="308" creationId="{93BAD9FD-3379-A4EC-8513-55C5694A3316}"/>
          </ac:spMkLst>
        </pc:spChg>
        <pc:spChg chg="mod topLvl">
          <ac:chgData name="영우 손" userId="7f8d08d12355472b" providerId="LiveId" clId="{AD4A42F5-A12C-44A4-BD36-8AF30C768FB5}" dt="2024-03-23T00:40:58.958" v="2498" actId="164"/>
          <ac:spMkLst>
            <pc:docMk/>
            <pc:sldMk cId="1012788809" sldId="293"/>
            <ac:spMk id="309" creationId="{FC5A0468-6B4F-3F9D-8654-4CC7E8383927}"/>
          </ac:spMkLst>
        </pc:spChg>
        <pc:spChg chg="mod topLvl">
          <ac:chgData name="영우 손" userId="7f8d08d12355472b" providerId="LiveId" clId="{AD4A42F5-A12C-44A4-BD36-8AF30C768FB5}" dt="2024-03-23T00:40:58.958" v="2498" actId="164"/>
          <ac:spMkLst>
            <pc:docMk/>
            <pc:sldMk cId="1012788809" sldId="293"/>
            <ac:spMk id="310" creationId="{CE0A3521-E8A0-D2A7-57D0-B8F462416A1B}"/>
          </ac:spMkLst>
        </pc:spChg>
        <pc:spChg chg="mod topLvl">
          <ac:chgData name="영우 손" userId="7f8d08d12355472b" providerId="LiveId" clId="{AD4A42F5-A12C-44A4-BD36-8AF30C768FB5}" dt="2024-03-23T00:40:58.958" v="2498" actId="164"/>
          <ac:spMkLst>
            <pc:docMk/>
            <pc:sldMk cId="1012788809" sldId="293"/>
            <ac:spMk id="311" creationId="{D61BD269-957F-E7F4-F16C-B5443F3F52AC}"/>
          </ac:spMkLst>
        </pc:spChg>
        <pc:spChg chg="mod topLvl">
          <ac:chgData name="영우 손" userId="7f8d08d12355472b" providerId="LiveId" clId="{AD4A42F5-A12C-44A4-BD36-8AF30C768FB5}" dt="2024-03-23T00:40:58.958" v="2498" actId="164"/>
          <ac:spMkLst>
            <pc:docMk/>
            <pc:sldMk cId="1012788809" sldId="293"/>
            <ac:spMk id="312" creationId="{1E79A3BA-AA41-C0E0-60BE-0D5CE70DF610}"/>
          </ac:spMkLst>
        </pc:spChg>
        <pc:spChg chg="mod topLvl">
          <ac:chgData name="영우 손" userId="7f8d08d12355472b" providerId="LiveId" clId="{AD4A42F5-A12C-44A4-BD36-8AF30C768FB5}" dt="2024-03-23T00:40:58.958" v="2498" actId="164"/>
          <ac:spMkLst>
            <pc:docMk/>
            <pc:sldMk cId="1012788809" sldId="293"/>
            <ac:spMk id="313" creationId="{1876B04F-B393-9B1D-106F-6947803B8078}"/>
          </ac:spMkLst>
        </pc:spChg>
        <pc:spChg chg="mod topLvl">
          <ac:chgData name="영우 손" userId="7f8d08d12355472b" providerId="LiveId" clId="{AD4A42F5-A12C-44A4-BD36-8AF30C768FB5}" dt="2024-03-23T00:40:58.958" v="2498" actId="164"/>
          <ac:spMkLst>
            <pc:docMk/>
            <pc:sldMk cId="1012788809" sldId="293"/>
            <ac:spMk id="314" creationId="{CAE74D3A-0C7A-EBD6-B4F5-06EEBA773FC0}"/>
          </ac:spMkLst>
        </pc:spChg>
        <pc:spChg chg="mod topLvl">
          <ac:chgData name="영우 손" userId="7f8d08d12355472b" providerId="LiveId" clId="{AD4A42F5-A12C-44A4-BD36-8AF30C768FB5}" dt="2024-03-23T00:40:58.958" v="2498" actId="164"/>
          <ac:spMkLst>
            <pc:docMk/>
            <pc:sldMk cId="1012788809" sldId="293"/>
            <ac:spMk id="315" creationId="{89ACB5E1-B49A-2857-E0E5-1DA38852B28C}"/>
          </ac:spMkLst>
        </pc:spChg>
        <pc:spChg chg="mod topLvl">
          <ac:chgData name="영우 손" userId="7f8d08d12355472b" providerId="LiveId" clId="{AD4A42F5-A12C-44A4-BD36-8AF30C768FB5}" dt="2024-03-23T00:40:58.958" v="2498" actId="164"/>
          <ac:spMkLst>
            <pc:docMk/>
            <pc:sldMk cId="1012788809" sldId="293"/>
            <ac:spMk id="316" creationId="{273B5D8C-8D56-432F-4BBC-16461C5A7EBF}"/>
          </ac:spMkLst>
        </pc:spChg>
        <pc:spChg chg="mod">
          <ac:chgData name="영우 손" userId="7f8d08d12355472b" providerId="LiveId" clId="{AD4A42F5-A12C-44A4-BD36-8AF30C768FB5}" dt="2024-03-23T00:45:11.213" v="2633" actId="165"/>
          <ac:spMkLst>
            <pc:docMk/>
            <pc:sldMk cId="1012788809" sldId="293"/>
            <ac:spMk id="317" creationId="{F18CD1ED-EB0E-506E-C441-8B31C6108883}"/>
          </ac:spMkLst>
        </pc:spChg>
        <pc:spChg chg="mod">
          <ac:chgData name="영우 손" userId="7f8d08d12355472b" providerId="LiveId" clId="{AD4A42F5-A12C-44A4-BD36-8AF30C768FB5}" dt="2024-03-23T00:40:54.413" v="2496" actId="165"/>
          <ac:spMkLst>
            <pc:docMk/>
            <pc:sldMk cId="1012788809" sldId="293"/>
            <ac:spMk id="322" creationId="{8FA964EE-FF4B-7D94-703F-2C8178A9B996}"/>
          </ac:spMkLst>
        </pc:spChg>
        <pc:spChg chg="mod">
          <ac:chgData name="영우 손" userId="7f8d08d12355472b" providerId="LiveId" clId="{AD4A42F5-A12C-44A4-BD36-8AF30C768FB5}" dt="2024-03-23T00:40:54.413" v="2496" actId="165"/>
          <ac:spMkLst>
            <pc:docMk/>
            <pc:sldMk cId="1012788809" sldId="293"/>
            <ac:spMk id="324" creationId="{74BD4982-A710-A39D-7E89-B8E99E5DE716}"/>
          </ac:spMkLst>
        </pc:spChg>
        <pc:spChg chg="mod">
          <ac:chgData name="영우 손" userId="7f8d08d12355472b" providerId="LiveId" clId="{AD4A42F5-A12C-44A4-BD36-8AF30C768FB5}" dt="2024-03-23T00:40:54.413" v="2496" actId="165"/>
          <ac:spMkLst>
            <pc:docMk/>
            <pc:sldMk cId="1012788809" sldId="293"/>
            <ac:spMk id="327" creationId="{A6CAE008-C55F-6B92-96A5-EE0E44F36443}"/>
          </ac:spMkLst>
        </pc:spChg>
        <pc:spChg chg="mod">
          <ac:chgData name="영우 손" userId="7f8d08d12355472b" providerId="LiveId" clId="{AD4A42F5-A12C-44A4-BD36-8AF30C768FB5}" dt="2024-03-23T00:40:54.413" v="2496" actId="165"/>
          <ac:spMkLst>
            <pc:docMk/>
            <pc:sldMk cId="1012788809" sldId="293"/>
            <ac:spMk id="328" creationId="{FCDC45D6-59D1-1B05-AA73-DB982A87560D}"/>
          </ac:spMkLst>
        </pc:spChg>
        <pc:spChg chg="mod">
          <ac:chgData name="영우 손" userId="7f8d08d12355472b" providerId="LiveId" clId="{AD4A42F5-A12C-44A4-BD36-8AF30C768FB5}" dt="2024-03-23T00:40:54.413" v="2496" actId="165"/>
          <ac:spMkLst>
            <pc:docMk/>
            <pc:sldMk cId="1012788809" sldId="293"/>
            <ac:spMk id="330" creationId="{0A5C334D-C23D-E9C5-B72C-FEA79D501863}"/>
          </ac:spMkLst>
        </pc:spChg>
        <pc:spChg chg="mod">
          <ac:chgData name="영우 손" userId="7f8d08d12355472b" providerId="LiveId" clId="{AD4A42F5-A12C-44A4-BD36-8AF30C768FB5}" dt="2024-03-23T00:40:54.413" v="2496" actId="165"/>
          <ac:spMkLst>
            <pc:docMk/>
            <pc:sldMk cId="1012788809" sldId="293"/>
            <ac:spMk id="333" creationId="{D11C1C65-B157-4ADF-F430-26014AF3D62F}"/>
          </ac:spMkLst>
        </pc:spChg>
        <pc:spChg chg="mod topLvl">
          <ac:chgData name="영우 손" userId="7f8d08d12355472b" providerId="LiveId" clId="{AD4A42F5-A12C-44A4-BD36-8AF30C768FB5}" dt="2024-03-23T00:40:56.959" v="2497" actId="164"/>
          <ac:spMkLst>
            <pc:docMk/>
            <pc:sldMk cId="1012788809" sldId="293"/>
            <ac:spMk id="334" creationId="{6C306276-565C-2FFF-04CE-DBCCEF57B635}"/>
          </ac:spMkLst>
        </pc:spChg>
        <pc:spChg chg="mod topLvl">
          <ac:chgData name="영우 손" userId="7f8d08d12355472b" providerId="LiveId" clId="{AD4A42F5-A12C-44A4-BD36-8AF30C768FB5}" dt="2024-03-23T00:40:56.959" v="2497" actId="164"/>
          <ac:spMkLst>
            <pc:docMk/>
            <pc:sldMk cId="1012788809" sldId="293"/>
            <ac:spMk id="335" creationId="{800EF102-7271-5BCF-C63F-3EF0B705B5FC}"/>
          </ac:spMkLst>
        </pc:spChg>
        <pc:spChg chg="mod topLvl">
          <ac:chgData name="영우 손" userId="7f8d08d12355472b" providerId="LiveId" clId="{AD4A42F5-A12C-44A4-BD36-8AF30C768FB5}" dt="2024-03-23T00:40:58.958" v="2498" actId="164"/>
          <ac:spMkLst>
            <pc:docMk/>
            <pc:sldMk cId="1012788809" sldId="293"/>
            <ac:spMk id="336" creationId="{C33FAD34-88A0-CE05-81F9-9733DE3BDDD1}"/>
          </ac:spMkLst>
        </pc:spChg>
        <pc:spChg chg="mod topLvl">
          <ac:chgData name="영우 손" userId="7f8d08d12355472b" providerId="LiveId" clId="{AD4A42F5-A12C-44A4-BD36-8AF30C768FB5}" dt="2024-03-23T00:40:58.958" v="2498" actId="164"/>
          <ac:spMkLst>
            <pc:docMk/>
            <pc:sldMk cId="1012788809" sldId="293"/>
            <ac:spMk id="337" creationId="{0972C39E-169B-F398-D817-F9C936E82F21}"/>
          </ac:spMkLst>
        </pc:spChg>
        <pc:grpChg chg="del">
          <ac:chgData name="영우 손" userId="7f8d08d12355472b" providerId="LiveId" clId="{AD4A42F5-A12C-44A4-BD36-8AF30C768FB5}" dt="2024-03-23T00:40:54.413" v="2496" actId="165"/>
          <ac:grpSpMkLst>
            <pc:docMk/>
            <pc:sldMk cId="1012788809" sldId="293"/>
            <ac:grpSpMk id="3" creationId="{FD0CB9FF-8C54-B4EA-1E87-57C67E1B5B33}"/>
          </ac:grpSpMkLst>
        </pc:grpChg>
        <pc:grpChg chg="mod topLvl">
          <ac:chgData name="영우 손" userId="7f8d08d12355472b" providerId="LiveId" clId="{AD4A42F5-A12C-44A4-BD36-8AF30C768FB5}" dt="2024-03-23T00:40:56.959" v="2497" actId="164"/>
          <ac:grpSpMkLst>
            <pc:docMk/>
            <pc:sldMk cId="1012788809" sldId="293"/>
            <ac:grpSpMk id="5" creationId="{B080629B-7247-DC38-C714-C65F0A80C19C}"/>
          </ac:grpSpMkLst>
        </pc:grpChg>
        <pc:grpChg chg="del">
          <ac:chgData name="영우 손" userId="7f8d08d12355472b" providerId="LiveId" clId="{AD4A42F5-A12C-44A4-BD36-8AF30C768FB5}" dt="2024-03-23T00:44:28.133" v="2621" actId="478"/>
          <ac:grpSpMkLst>
            <pc:docMk/>
            <pc:sldMk cId="1012788809" sldId="293"/>
            <ac:grpSpMk id="6" creationId="{91AF94D6-0B85-BA10-B307-7E9AC68F9423}"/>
          </ac:grpSpMkLst>
        </pc:grpChg>
        <pc:grpChg chg="add del mod">
          <ac:chgData name="영우 손" userId="7f8d08d12355472b" providerId="LiveId" clId="{AD4A42F5-A12C-44A4-BD36-8AF30C768FB5}" dt="2024-03-23T00:42:11.432" v="2526" actId="478"/>
          <ac:grpSpMkLst>
            <pc:docMk/>
            <pc:sldMk cId="1012788809" sldId="293"/>
            <ac:grpSpMk id="7" creationId="{3F48EE17-EA80-0AFE-9F94-648503A92A45}"/>
          </ac:grpSpMkLst>
        </pc:grpChg>
        <pc:grpChg chg="add del mod">
          <ac:chgData name="영우 손" userId="7f8d08d12355472b" providerId="LiveId" clId="{AD4A42F5-A12C-44A4-BD36-8AF30C768FB5}" dt="2024-03-23T00:43:33.316" v="2609" actId="478"/>
          <ac:grpSpMkLst>
            <pc:docMk/>
            <pc:sldMk cId="1012788809" sldId="293"/>
            <ac:grpSpMk id="8" creationId="{AD77CA8C-4C03-BE25-32B9-3B3073968F98}"/>
          </ac:grpSpMkLst>
        </pc:grpChg>
        <pc:grpChg chg="del mod topLvl">
          <ac:chgData name="영우 손" userId="7f8d08d12355472b" providerId="LiveId" clId="{AD4A42F5-A12C-44A4-BD36-8AF30C768FB5}" dt="2024-03-23T00:46:48.799" v="2649" actId="165"/>
          <ac:grpSpMkLst>
            <pc:docMk/>
            <pc:sldMk cId="1012788809" sldId="293"/>
            <ac:grpSpMk id="20" creationId="{B2DD5B16-6935-DF2E-CB8C-1CA8D2F19A10}"/>
          </ac:grpSpMkLst>
        </pc:grpChg>
        <pc:grpChg chg="mod topLvl">
          <ac:chgData name="영우 손" userId="7f8d08d12355472b" providerId="LiveId" clId="{AD4A42F5-A12C-44A4-BD36-8AF30C768FB5}" dt="2024-03-23T01:29:54.759" v="2833" actId="164"/>
          <ac:grpSpMkLst>
            <pc:docMk/>
            <pc:sldMk cId="1012788809" sldId="293"/>
            <ac:grpSpMk id="22" creationId="{8AF795DB-30BE-9276-3FA8-C6C6FA731CD4}"/>
          </ac:grpSpMkLst>
        </pc:grpChg>
        <pc:grpChg chg="add del mod">
          <ac:chgData name="영우 손" userId="7f8d08d12355472b" providerId="LiveId" clId="{AD4A42F5-A12C-44A4-BD36-8AF30C768FB5}" dt="2024-03-23T00:45:11.213" v="2633" actId="165"/>
          <ac:grpSpMkLst>
            <pc:docMk/>
            <pc:sldMk cId="1012788809" sldId="293"/>
            <ac:grpSpMk id="32" creationId="{66E42D08-0DE9-CE39-A6FE-BB7747501046}"/>
          </ac:grpSpMkLst>
        </pc:grpChg>
        <pc:grpChg chg="mod topLvl">
          <ac:chgData name="영우 손" userId="7f8d08d12355472b" providerId="LiveId" clId="{AD4A42F5-A12C-44A4-BD36-8AF30C768FB5}" dt="2024-03-23T01:29:56.636" v="2834" actId="164"/>
          <ac:grpSpMkLst>
            <pc:docMk/>
            <pc:sldMk cId="1012788809" sldId="293"/>
            <ac:grpSpMk id="45" creationId="{A220E042-B2CE-2E63-21EB-5D5C85E7A40C}"/>
          </ac:grpSpMkLst>
        </pc:grpChg>
        <pc:grpChg chg="mod topLvl">
          <ac:chgData name="영우 손" userId="7f8d08d12355472b" providerId="LiveId" clId="{AD4A42F5-A12C-44A4-BD36-8AF30C768FB5}" dt="2024-03-23T01:29:56.636" v="2834" actId="164"/>
          <ac:grpSpMkLst>
            <pc:docMk/>
            <pc:sldMk cId="1012788809" sldId="293"/>
            <ac:grpSpMk id="46" creationId="{85DEFBA6-6352-9CF3-2945-8D33AD2C5471}"/>
          </ac:grpSpMkLst>
        </pc:grpChg>
        <pc:grpChg chg="mod">
          <ac:chgData name="영우 손" userId="7f8d08d12355472b" providerId="LiveId" clId="{AD4A42F5-A12C-44A4-BD36-8AF30C768FB5}" dt="2024-03-23T00:45:11.213" v="2633" actId="165"/>
          <ac:grpSpMkLst>
            <pc:docMk/>
            <pc:sldMk cId="1012788809" sldId="293"/>
            <ac:grpSpMk id="57" creationId="{DFFE3F79-7107-6CB0-BC94-928BA339BCBA}"/>
          </ac:grpSpMkLst>
        </pc:grpChg>
        <pc:grpChg chg="add mod">
          <ac:chgData name="영우 손" userId="7f8d08d12355472b" providerId="LiveId" clId="{AD4A42F5-A12C-44A4-BD36-8AF30C768FB5}" dt="2024-03-23T00:44:26.357" v="2620"/>
          <ac:grpSpMkLst>
            <pc:docMk/>
            <pc:sldMk cId="1012788809" sldId="293"/>
            <ac:grpSpMk id="62" creationId="{CEB86AA7-1511-D9BB-5A95-64BFE3E3839D}"/>
          </ac:grpSpMkLst>
        </pc:grpChg>
        <pc:grpChg chg="add mod">
          <ac:chgData name="영우 손" userId="7f8d08d12355472b" providerId="LiveId" clId="{AD4A42F5-A12C-44A4-BD36-8AF30C768FB5}" dt="2024-03-23T01:31:40.263" v="2857"/>
          <ac:grpSpMkLst>
            <pc:docMk/>
            <pc:sldMk cId="1012788809" sldId="293"/>
            <ac:grpSpMk id="139" creationId="{F4A32EFD-B0BD-7D2C-C994-9DD3A301FF39}"/>
          </ac:grpSpMkLst>
        </pc:grpChg>
        <pc:grpChg chg="mod">
          <ac:chgData name="영우 손" userId="7f8d08d12355472b" providerId="LiveId" clId="{AD4A42F5-A12C-44A4-BD36-8AF30C768FB5}" dt="2024-03-23T01:31:40.263" v="2857"/>
          <ac:grpSpMkLst>
            <pc:docMk/>
            <pc:sldMk cId="1012788809" sldId="293"/>
            <ac:grpSpMk id="162" creationId="{445F7621-12CD-0A95-F86F-F6F7A456AA20}"/>
          </ac:grpSpMkLst>
        </pc:grpChg>
        <pc:grpChg chg="mod">
          <ac:chgData name="영우 손" userId="7f8d08d12355472b" providerId="LiveId" clId="{AD4A42F5-A12C-44A4-BD36-8AF30C768FB5}" dt="2024-03-23T01:31:40.263" v="2857"/>
          <ac:grpSpMkLst>
            <pc:docMk/>
            <pc:sldMk cId="1012788809" sldId="293"/>
            <ac:grpSpMk id="166" creationId="{5C4B9EE2-956D-F981-EE9E-33CA2D325FEC}"/>
          </ac:grpSpMkLst>
        </pc:grpChg>
        <pc:grpChg chg="mod">
          <ac:chgData name="영우 손" userId="7f8d08d12355472b" providerId="LiveId" clId="{AD4A42F5-A12C-44A4-BD36-8AF30C768FB5}" dt="2024-03-23T01:31:40.263" v="2857"/>
          <ac:grpSpMkLst>
            <pc:docMk/>
            <pc:sldMk cId="1012788809" sldId="293"/>
            <ac:grpSpMk id="182" creationId="{A3ED1FFD-EB0D-60BD-9805-03D8C8C03952}"/>
          </ac:grpSpMkLst>
        </pc:grpChg>
        <pc:grpChg chg="mod">
          <ac:chgData name="영우 손" userId="7f8d08d12355472b" providerId="LiveId" clId="{AD4A42F5-A12C-44A4-BD36-8AF30C768FB5}" dt="2024-03-23T01:31:40.263" v="2857"/>
          <ac:grpSpMkLst>
            <pc:docMk/>
            <pc:sldMk cId="1012788809" sldId="293"/>
            <ac:grpSpMk id="189" creationId="{222E505C-FA20-C601-C8D0-5E0C1DEA6EE3}"/>
          </ac:grpSpMkLst>
        </pc:grpChg>
        <pc:grpChg chg="add del mod">
          <ac:chgData name="영우 손" userId="7f8d08d12355472b" providerId="LiveId" clId="{AD4A42F5-A12C-44A4-BD36-8AF30C768FB5}" dt="2024-03-23T01:31:40.066" v="2856" actId="478"/>
          <ac:grpSpMkLst>
            <pc:docMk/>
            <pc:sldMk cId="1012788809" sldId="293"/>
            <ac:grpSpMk id="195" creationId="{3317400E-D000-F931-8DD4-16ADFB540439}"/>
          </ac:grpSpMkLst>
        </pc:grpChg>
        <pc:grpChg chg="add del mod">
          <ac:chgData name="영우 손" userId="7f8d08d12355472b" providerId="LiveId" clId="{AD4A42F5-A12C-44A4-BD36-8AF30C768FB5}" dt="2024-03-23T01:31:40.066" v="2856" actId="478"/>
          <ac:grpSpMkLst>
            <pc:docMk/>
            <pc:sldMk cId="1012788809" sldId="293"/>
            <ac:grpSpMk id="196" creationId="{29F54B1C-CDFA-081B-A651-7C157FF55CCF}"/>
          </ac:grpSpMkLst>
        </pc:grpChg>
        <pc:grpChg chg="add mod">
          <ac:chgData name="영우 손" userId="7f8d08d12355472b" providerId="LiveId" clId="{AD4A42F5-A12C-44A4-BD36-8AF30C768FB5}" dt="2024-03-23T01:31:40.263" v="2857"/>
          <ac:grpSpMkLst>
            <pc:docMk/>
            <pc:sldMk cId="1012788809" sldId="293"/>
            <ac:grpSpMk id="197" creationId="{67C805D6-FC5F-9F64-F0A0-7C10C3F80BD6}"/>
          </ac:grpSpMkLst>
        </pc:grpChg>
        <pc:grpChg chg="mod">
          <ac:chgData name="영우 손" userId="7f8d08d12355472b" providerId="LiveId" clId="{AD4A42F5-A12C-44A4-BD36-8AF30C768FB5}" dt="2024-03-23T01:31:40.263" v="2857"/>
          <ac:grpSpMkLst>
            <pc:docMk/>
            <pc:sldMk cId="1012788809" sldId="293"/>
            <ac:grpSpMk id="215" creationId="{642F35FE-CAD0-9EF1-9B61-D929752ECA64}"/>
          </ac:grpSpMkLst>
        </pc:grpChg>
        <pc:grpChg chg="mod">
          <ac:chgData name="영우 손" userId="7f8d08d12355472b" providerId="LiveId" clId="{AD4A42F5-A12C-44A4-BD36-8AF30C768FB5}" dt="2024-03-23T01:31:40.263" v="2857"/>
          <ac:grpSpMkLst>
            <pc:docMk/>
            <pc:sldMk cId="1012788809" sldId="293"/>
            <ac:grpSpMk id="217" creationId="{28FAB697-AA30-31B8-4A5C-1865C928FE83}"/>
          </ac:grpSpMkLst>
        </pc:grpChg>
        <pc:grpChg chg="add del mod">
          <ac:chgData name="영우 손" userId="7f8d08d12355472b" providerId="LiveId" clId="{AD4A42F5-A12C-44A4-BD36-8AF30C768FB5}" dt="2024-03-23T00:43:51.725" v="2612" actId="165"/>
          <ac:grpSpMkLst>
            <pc:docMk/>
            <pc:sldMk cId="1012788809" sldId="293"/>
            <ac:grpSpMk id="252" creationId="{1A62BBF1-205E-9890-4429-027B00008A51}"/>
          </ac:grpSpMkLst>
        </pc:grpChg>
        <pc:grpChg chg="mod topLvl">
          <ac:chgData name="영우 손" userId="7f8d08d12355472b" providerId="LiveId" clId="{AD4A42F5-A12C-44A4-BD36-8AF30C768FB5}" dt="2024-03-23T01:29:54.759" v="2833" actId="164"/>
          <ac:grpSpMkLst>
            <pc:docMk/>
            <pc:sldMk cId="1012788809" sldId="293"/>
            <ac:grpSpMk id="282" creationId="{1F655F94-1C37-F096-8CFA-A4E9211BE540}"/>
          </ac:grpSpMkLst>
        </pc:grpChg>
        <pc:grpChg chg="mod">
          <ac:chgData name="영우 손" userId="7f8d08d12355472b" providerId="LiveId" clId="{AD4A42F5-A12C-44A4-BD36-8AF30C768FB5}" dt="2024-03-23T00:40:54.413" v="2496" actId="165"/>
          <ac:grpSpMkLst>
            <pc:docMk/>
            <pc:sldMk cId="1012788809" sldId="293"/>
            <ac:grpSpMk id="286" creationId="{4D651804-C182-8600-0C2D-DDBC5B4AA957}"/>
          </ac:grpSpMkLst>
        </pc:grpChg>
        <pc:grpChg chg="mod">
          <ac:chgData name="영우 손" userId="7f8d08d12355472b" providerId="LiveId" clId="{AD4A42F5-A12C-44A4-BD36-8AF30C768FB5}" dt="2024-03-23T00:40:54.413" v="2496" actId="165"/>
          <ac:grpSpMkLst>
            <pc:docMk/>
            <pc:sldMk cId="1012788809" sldId="293"/>
            <ac:grpSpMk id="288" creationId="{D79B95E3-6A66-B614-ABFB-F620EF7509AA}"/>
          </ac:grpSpMkLst>
        </pc:grpChg>
        <pc:grpChg chg="mod">
          <ac:chgData name="영우 손" userId="7f8d08d12355472b" providerId="LiveId" clId="{AD4A42F5-A12C-44A4-BD36-8AF30C768FB5}" dt="2024-03-23T00:45:11.213" v="2633" actId="165"/>
          <ac:grpSpMkLst>
            <pc:docMk/>
            <pc:sldMk cId="1012788809" sldId="293"/>
            <ac:grpSpMk id="318" creationId="{F76C91B4-0E2B-94D5-244D-32EAC19185D2}"/>
          </ac:grpSpMkLst>
        </pc:grpChg>
        <pc:grpChg chg="mod topLvl">
          <ac:chgData name="영우 손" userId="7f8d08d12355472b" providerId="LiveId" clId="{AD4A42F5-A12C-44A4-BD36-8AF30C768FB5}" dt="2024-03-23T00:40:58.958" v="2498" actId="164"/>
          <ac:grpSpMkLst>
            <pc:docMk/>
            <pc:sldMk cId="1012788809" sldId="293"/>
            <ac:grpSpMk id="319" creationId="{52E40FFA-B6EF-6DA4-2BB7-1BC361E1C99B}"/>
          </ac:grpSpMkLst>
        </pc:grpChg>
        <pc:grpChg chg="mod topLvl">
          <ac:chgData name="영우 손" userId="7f8d08d12355472b" providerId="LiveId" clId="{AD4A42F5-A12C-44A4-BD36-8AF30C768FB5}" dt="2024-03-23T00:40:58.958" v="2498" actId="164"/>
          <ac:grpSpMkLst>
            <pc:docMk/>
            <pc:sldMk cId="1012788809" sldId="293"/>
            <ac:grpSpMk id="320" creationId="{45C046EB-AE14-5AE9-5D82-A254F1646EE6}"/>
          </ac:grpSpMkLst>
        </pc:grpChg>
        <pc:grpChg chg="mod">
          <ac:chgData name="영우 손" userId="7f8d08d12355472b" providerId="LiveId" clId="{AD4A42F5-A12C-44A4-BD36-8AF30C768FB5}" dt="2024-03-23T00:40:54.413" v="2496" actId="165"/>
          <ac:grpSpMkLst>
            <pc:docMk/>
            <pc:sldMk cId="1012788809" sldId="293"/>
            <ac:grpSpMk id="323" creationId="{28A070A6-425E-E7F5-7536-268529FE557A}"/>
          </ac:grpSpMkLst>
        </pc:grpChg>
        <pc:grpChg chg="mod">
          <ac:chgData name="영우 손" userId="7f8d08d12355472b" providerId="LiveId" clId="{AD4A42F5-A12C-44A4-BD36-8AF30C768FB5}" dt="2024-03-23T00:40:54.413" v="2496" actId="165"/>
          <ac:grpSpMkLst>
            <pc:docMk/>
            <pc:sldMk cId="1012788809" sldId="293"/>
            <ac:grpSpMk id="329" creationId="{829923F4-1F79-E2B9-4BC1-C607E3F790C5}"/>
          </ac:grpSpMkLst>
        </pc:grpChg>
        <pc:cxnChg chg="mod topLvl">
          <ac:chgData name="영우 손" userId="7f8d08d12355472b" providerId="LiveId" clId="{AD4A42F5-A12C-44A4-BD36-8AF30C768FB5}" dt="2024-03-23T01:29:54.759" v="2833" actId="164"/>
          <ac:cxnSpMkLst>
            <pc:docMk/>
            <pc:sldMk cId="1012788809" sldId="293"/>
            <ac:cxnSpMk id="12" creationId="{4EE5AADA-F8F2-09E9-3F1C-BC2213145AD7}"/>
          </ac:cxnSpMkLst>
        </pc:cxnChg>
        <pc:cxnChg chg="mod ord topLvl">
          <ac:chgData name="영우 손" userId="7f8d08d12355472b" providerId="LiveId" clId="{AD4A42F5-A12C-44A4-BD36-8AF30C768FB5}" dt="2024-03-23T01:29:54.759" v="2833" actId="164"/>
          <ac:cxnSpMkLst>
            <pc:docMk/>
            <pc:sldMk cId="1012788809" sldId="293"/>
            <ac:cxnSpMk id="16" creationId="{C9878B45-771C-316C-BB05-133FA9AC0373}"/>
          </ac:cxnSpMkLst>
        </pc:cxnChg>
        <pc:cxnChg chg="mod">
          <ac:chgData name="영우 손" userId="7f8d08d12355472b" providerId="LiveId" clId="{AD4A42F5-A12C-44A4-BD36-8AF30C768FB5}" dt="2024-03-23T00:46:48.799" v="2649" actId="165"/>
          <ac:cxnSpMkLst>
            <pc:docMk/>
            <pc:sldMk cId="1012788809" sldId="293"/>
            <ac:cxnSpMk id="26" creationId="{7E4D1122-74EC-A7EC-33F8-365947050002}"/>
          </ac:cxnSpMkLst>
        </pc:cxnChg>
        <pc:cxnChg chg="mod">
          <ac:chgData name="영우 손" userId="7f8d08d12355472b" providerId="LiveId" clId="{AD4A42F5-A12C-44A4-BD36-8AF30C768FB5}" dt="2024-03-23T00:46:48.799" v="2649" actId="165"/>
          <ac:cxnSpMkLst>
            <pc:docMk/>
            <pc:sldMk cId="1012788809" sldId="293"/>
            <ac:cxnSpMk id="27" creationId="{BB9FB1EF-7F61-370D-6964-90304A66094B}"/>
          </ac:cxnSpMkLst>
        </pc:cxnChg>
        <pc:cxnChg chg="mod">
          <ac:chgData name="영우 손" userId="7f8d08d12355472b" providerId="LiveId" clId="{AD4A42F5-A12C-44A4-BD36-8AF30C768FB5}" dt="2024-03-23T00:46:48.799" v="2649" actId="165"/>
          <ac:cxnSpMkLst>
            <pc:docMk/>
            <pc:sldMk cId="1012788809" sldId="293"/>
            <ac:cxnSpMk id="29" creationId="{5BD2CC66-7A81-5F1E-0CAD-C57B85023C9E}"/>
          </ac:cxnSpMkLst>
        </pc:cxnChg>
        <pc:cxnChg chg="mod">
          <ac:chgData name="영우 손" userId="7f8d08d12355472b" providerId="LiveId" clId="{AD4A42F5-A12C-44A4-BD36-8AF30C768FB5}" dt="2024-03-23T00:46:48.799" v="2649" actId="165"/>
          <ac:cxnSpMkLst>
            <pc:docMk/>
            <pc:sldMk cId="1012788809" sldId="293"/>
            <ac:cxnSpMk id="30" creationId="{48EA547E-FA3C-64BF-07BC-F541D04B279A}"/>
          </ac:cxnSpMkLst>
        </pc:cxnChg>
        <pc:cxnChg chg="mod topLvl">
          <ac:chgData name="영우 손" userId="7f8d08d12355472b" providerId="LiveId" clId="{AD4A42F5-A12C-44A4-BD36-8AF30C768FB5}" dt="2024-03-23T01:29:56.636" v="2834" actId="164"/>
          <ac:cxnSpMkLst>
            <pc:docMk/>
            <pc:sldMk cId="1012788809" sldId="293"/>
            <ac:cxnSpMk id="41" creationId="{F853BF4D-6918-0FA8-B5AA-4F20A17082E0}"/>
          </ac:cxnSpMkLst>
        </pc:cxnChg>
        <pc:cxnChg chg="mod topLvl">
          <ac:chgData name="영우 손" userId="7f8d08d12355472b" providerId="LiveId" clId="{AD4A42F5-A12C-44A4-BD36-8AF30C768FB5}" dt="2024-03-23T01:29:56.636" v="2834" actId="164"/>
          <ac:cxnSpMkLst>
            <pc:docMk/>
            <pc:sldMk cId="1012788809" sldId="293"/>
            <ac:cxnSpMk id="50" creationId="{1AD900A0-FFA1-DE76-AC0A-4B22B52B3A49}"/>
          </ac:cxnSpMkLst>
        </pc:cxnChg>
        <pc:cxnChg chg="mod">
          <ac:chgData name="영우 손" userId="7f8d08d12355472b" providerId="LiveId" clId="{AD4A42F5-A12C-44A4-BD36-8AF30C768FB5}" dt="2024-03-23T00:45:11.213" v="2633" actId="165"/>
          <ac:cxnSpMkLst>
            <pc:docMk/>
            <pc:sldMk cId="1012788809" sldId="293"/>
            <ac:cxnSpMk id="53" creationId="{F8099D87-10FB-F25F-ABDA-19D61E81CE7B}"/>
          </ac:cxnSpMkLst>
        </pc:cxnChg>
        <pc:cxnChg chg="mod">
          <ac:chgData name="영우 손" userId="7f8d08d12355472b" providerId="LiveId" clId="{AD4A42F5-A12C-44A4-BD36-8AF30C768FB5}" dt="2024-03-23T00:45:11.213" v="2633" actId="165"/>
          <ac:cxnSpMkLst>
            <pc:docMk/>
            <pc:sldMk cId="1012788809" sldId="293"/>
            <ac:cxnSpMk id="54" creationId="{DC81D904-C4A8-8ED9-4F3C-2727E5CBE5DC}"/>
          </ac:cxnSpMkLst>
        </pc:cxnChg>
        <pc:cxnChg chg="mod">
          <ac:chgData name="영우 손" userId="7f8d08d12355472b" providerId="LiveId" clId="{AD4A42F5-A12C-44A4-BD36-8AF30C768FB5}" dt="2024-03-23T00:45:11.213" v="2633" actId="165"/>
          <ac:cxnSpMkLst>
            <pc:docMk/>
            <pc:sldMk cId="1012788809" sldId="293"/>
            <ac:cxnSpMk id="59" creationId="{001FEA7F-C415-37ED-2F76-6B2F6413B8B1}"/>
          </ac:cxnSpMkLst>
        </pc:cxnChg>
        <pc:cxnChg chg="mod">
          <ac:chgData name="영우 손" userId="7f8d08d12355472b" providerId="LiveId" clId="{AD4A42F5-A12C-44A4-BD36-8AF30C768FB5}" dt="2024-03-23T00:45:11.213" v="2633" actId="165"/>
          <ac:cxnSpMkLst>
            <pc:docMk/>
            <pc:sldMk cId="1012788809" sldId="293"/>
            <ac:cxnSpMk id="60" creationId="{22E5FCE1-963D-295A-3CF4-1C6EF9BFD6E4}"/>
          </ac:cxnSpMkLst>
        </pc:cxnChg>
        <pc:cxnChg chg="mod">
          <ac:chgData name="영우 손" userId="7f8d08d12355472b" providerId="LiveId" clId="{AD4A42F5-A12C-44A4-BD36-8AF30C768FB5}" dt="2024-03-23T01:31:40.263" v="2857"/>
          <ac:cxnSpMkLst>
            <pc:docMk/>
            <pc:sldMk cId="1012788809" sldId="293"/>
            <ac:cxnSpMk id="131" creationId="{7BA1D968-99C2-023D-705E-8E3737E2FE90}"/>
          </ac:cxnSpMkLst>
        </pc:cxnChg>
        <pc:cxnChg chg="mod">
          <ac:chgData name="영우 손" userId="7f8d08d12355472b" providerId="LiveId" clId="{AD4A42F5-A12C-44A4-BD36-8AF30C768FB5}" dt="2024-03-23T01:31:40.263" v="2857"/>
          <ac:cxnSpMkLst>
            <pc:docMk/>
            <pc:sldMk cId="1012788809" sldId="293"/>
            <ac:cxnSpMk id="133" creationId="{F0D3D378-40C4-206A-D6D5-21BF2CE23A78}"/>
          </ac:cxnSpMkLst>
        </pc:cxnChg>
        <pc:cxnChg chg="mod">
          <ac:chgData name="영우 손" userId="7f8d08d12355472b" providerId="LiveId" clId="{AD4A42F5-A12C-44A4-BD36-8AF30C768FB5}" dt="2024-03-23T01:31:40.263" v="2857"/>
          <ac:cxnSpMkLst>
            <pc:docMk/>
            <pc:sldMk cId="1012788809" sldId="293"/>
            <ac:cxnSpMk id="134" creationId="{BFBC8466-493A-1672-AF6F-339564C8EFF8}"/>
          </ac:cxnSpMkLst>
        </pc:cxnChg>
        <pc:cxnChg chg="mod">
          <ac:chgData name="영우 손" userId="7f8d08d12355472b" providerId="LiveId" clId="{AD4A42F5-A12C-44A4-BD36-8AF30C768FB5}" dt="2024-03-23T01:31:40.263" v="2857"/>
          <ac:cxnSpMkLst>
            <pc:docMk/>
            <pc:sldMk cId="1012788809" sldId="293"/>
            <ac:cxnSpMk id="136" creationId="{16B56275-3073-80B2-9FF1-07A29DB15BED}"/>
          </ac:cxnSpMkLst>
        </pc:cxnChg>
        <pc:cxnChg chg="mod">
          <ac:chgData name="영우 손" userId="7f8d08d12355472b" providerId="LiveId" clId="{AD4A42F5-A12C-44A4-BD36-8AF30C768FB5}" dt="2024-03-23T01:31:40.263" v="2857"/>
          <ac:cxnSpMkLst>
            <pc:docMk/>
            <pc:sldMk cId="1012788809" sldId="293"/>
            <ac:cxnSpMk id="137" creationId="{06F28221-DE4F-EE60-87FE-FD425F4ABF35}"/>
          </ac:cxnSpMkLst>
        </pc:cxnChg>
        <pc:cxnChg chg="mod">
          <ac:chgData name="영우 손" userId="7f8d08d12355472b" providerId="LiveId" clId="{AD4A42F5-A12C-44A4-BD36-8AF30C768FB5}" dt="2024-03-23T01:31:40.263" v="2857"/>
          <ac:cxnSpMkLst>
            <pc:docMk/>
            <pc:sldMk cId="1012788809" sldId="293"/>
            <ac:cxnSpMk id="154" creationId="{C1CEEEF9-C457-D844-A5A9-142C0AD5E0D8}"/>
          </ac:cxnSpMkLst>
        </pc:cxnChg>
        <pc:cxnChg chg="mod">
          <ac:chgData name="영우 손" userId="7f8d08d12355472b" providerId="LiveId" clId="{AD4A42F5-A12C-44A4-BD36-8AF30C768FB5}" dt="2024-03-23T01:31:40.263" v="2857"/>
          <ac:cxnSpMkLst>
            <pc:docMk/>
            <pc:sldMk cId="1012788809" sldId="293"/>
            <ac:cxnSpMk id="174" creationId="{273FF33B-9563-807C-2586-4255FD92E458}"/>
          </ac:cxnSpMkLst>
        </pc:cxnChg>
        <pc:cxnChg chg="mod">
          <ac:chgData name="영우 손" userId="7f8d08d12355472b" providerId="LiveId" clId="{AD4A42F5-A12C-44A4-BD36-8AF30C768FB5}" dt="2024-03-23T01:31:40.263" v="2857"/>
          <ac:cxnSpMkLst>
            <pc:docMk/>
            <pc:sldMk cId="1012788809" sldId="293"/>
            <ac:cxnSpMk id="177" creationId="{404C5197-C7B5-6EF1-88F9-716A75498C63}"/>
          </ac:cxnSpMkLst>
        </pc:cxnChg>
        <pc:cxnChg chg="mod">
          <ac:chgData name="영우 손" userId="7f8d08d12355472b" providerId="LiveId" clId="{AD4A42F5-A12C-44A4-BD36-8AF30C768FB5}" dt="2024-03-23T01:31:40.263" v="2857"/>
          <ac:cxnSpMkLst>
            <pc:docMk/>
            <pc:sldMk cId="1012788809" sldId="293"/>
            <ac:cxnSpMk id="184" creationId="{F48000F2-C802-FEE3-C18F-336E8D30D545}"/>
          </ac:cxnSpMkLst>
        </pc:cxnChg>
        <pc:cxnChg chg="mod">
          <ac:chgData name="영우 손" userId="7f8d08d12355472b" providerId="LiveId" clId="{AD4A42F5-A12C-44A4-BD36-8AF30C768FB5}" dt="2024-03-23T01:31:40.263" v="2857"/>
          <ac:cxnSpMkLst>
            <pc:docMk/>
            <pc:sldMk cId="1012788809" sldId="293"/>
            <ac:cxnSpMk id="185" creationId="{90ADD8E5-B2A0-9A0B-86ED-A00F7D6C1021}"/>
          </ac:cxnSpMkLst>
        </pc:cxnChg>
        <pc:cxnChg chg="mod">
          <ac:chgData name="영우 손" userId="7f8d08d12355472b" providerId="LiveId" clId="{AD4A42F5-A12C-44A4-BD36-8AF30C768FB5}" dt="2024-03-23T01:31:40.263" v="2857"/>
          <ac:cxnSpMkLst>
            <pc:docMk/>
            <pc:sldMk cId="1012788809" sldId="293"/>
            <ac:cxnSpMk id="191" creationId="{E8385BE2-5AB9-13CC-C8A5-BDE6EEE36BC1}"/>
          </ac:cxnSpMkLst>
        </pc:cxnChg>
        <pc:cxnChg chg="mod">
          <ac:chgData name="영우 손" userId="7f8d08d12355472b" providerId="LiveId" clId="{AD4A42F5-A12C-44A4-BD36-8AF30C768FB5}" dt="2024-03-23T01:31:40.263" v="2857"/>
          <ac:cxnSpMkLst>
            <pc:docMk/>
            <pc:sldMk cId="1012788809" sldId="293"/>
            <ac:cxnSpMk id="209" creationId="{CA57398F-DC15-56BA-4D0D-44295760144F}"/>
          </ac:cxnSpMkLst>
        </pc:cxnChg>
        <pc:cxnChg chg="mod">
          <ac:chgData name="영우 손" userId="7f8d08d12355472b" providerId="LiveId" clId="{AD4A42F5-A12C-44A4-BD36-8AF30C768FB5}" dt="2024-03-23T01:31:40.263" v="2857"/>
          <ac:cxnSpMkLst>
            <pc:docMk/>
            <pc:sldMk cId="1012788809" sldId="293"/>
            <ac:cxnSpMk id="216" creationId="{F66BC125-12BC-FADD-E12F-1154124B3E7A}"/>
          </ac:cxnSpMkLst>
        </pc:cxnChg>
        <pc:cxnChg chg="mod">
          <ac:chgData name="영우 손" userId="7f8d08d12355472b" providerId="LiveId" clId="{AD4A42F5-A12C-44A4-BD36-8AF30C768FB5}" dt="2024-03-23T01:31:40.263" v="2857"/>
          <ac:cxnSpMkLst>
            <pc:docMk/>
            <pc:sldMk cId="1012788809" sldId="293"/>
            <ac:cxnSpMk id="218" creationId="{8E735A28-221A-D5B6-0399-AD9B9C0C77C3}"/>
          </ac:cxnSpMkLst>
        </pc:cxnChg>
        <pc:cxnChg chg="mod topLvl">
          <ac:chgData name="영우 손" userId="7f8d08d12355472b" providerId="LiveId" clId="{AD4A42F5-A12C-44A4-BD36-8AF30C768FB5}" dt="2024-03-23T00:40:56.959" v="2497" actId="164"/>
          <ac:cxnSpMkLst>
            <pc:docMk/>
            <pc:sldMk cId="1012788809" sldId="293"/>
            <ac:cxnSpMk id="261" creationId="{37648B77-9039-73B7-DC8A-9B67A6B9AC26}"/>
          </ac:cxnSpMkLst>
        </pc:cxnChg>
        <pc:cxnChg chg="mod topLvl">
          <ac:chgData name="영우 손" userId="7f8d08d12355472b" providerId="LiveId" clId="{AD4A42F5-A12C-44A4-BD36-8AF30C768FB5}" dt="2024-03-23T00:40:56.959" v="2497" actId="164"/>
          <ac:cxnSpMkLst>
            <pc:docMk/>
            <pc:sldMk cId="1012788809" sldId="293"/>
            <ac:cxnSpMk id="274" creationId="{078BF9D2-24A9-6935-0A8F-1B8C52AE6311}"/>
          </ac:cxnSpMkLst>
        </pc:cxnChg>
        <pc:cxnChg chg="mod topLvl">
          <ac:chgData name="영우 손" userId="7f8d08d12355472b" providerId="LiveId" clId="{AD4A42F5-A12C-44A4-BD36-8AF30C768FB5}" dt="2024-03-23T01:29:54.759" v="2833" actId="164"/>
          <ac:cxnSpMkLst>
            <pc:docMk/>
            <pc:sldMk cId="1012788809" sldId="293"/>
            <ac:cxnSpMk id="283" creationId="{421669AE-2811-9674-7523-C70CA94B698F}"/>
          </ac:cxnSpMkLst>
        </pc:cxnChg>
        <pc:cxnChg chg="mod">
          <ac:chgData name="영우 손" userId="7f8d08d12355472b" providerId="LiveId" clId="{AD4A42F5-A12C-44A4-BD36-8AF30C768FB5}" dt="2024-03-23T00:40:54.413" v="2496" actId="165"/>
          <ac:cxnSpMkLst>
            <pc:docMk/>
            <pc:sldMk cId="1012788809" sldId="293"/>
            <ac:cxnSpMk id="287" creationId="{C545AEB5-8768-96D6-8C5A-4901DE8E1598}"/>
          </ac:cxnSpMkLst>
        </pc:cxnChg>
        <pc:cxnChg chg="mod">
          <ac:chgData name="영우 손" userId="7f8d08d12355472b" providerId="LiveId" clId="{AD4A42F5-A12C-44A4-BD36-8AF30C768FB5}" dt="2024-03-23T00:40:54.413" v="2496" actId="165"/>
          <ac:cxnSpMkLst>
            <pc:docMk/>
            <pc:sldMk cId="1012788809" sldId="293"/>
            <ac:cxnSpMk id="291" creationId="{03FB7685-D0C6-CE15-BADE-01EE861E65E4}"/>
          </ac:cxnSpMkLst>
        </pc:cxnChg>
        <pc:cxnChg chg="mod">
          <ac:chgData name="영우 손" userId="7f8d08d12355472b" providerId="LiveId" clId="{AD4A42F5-A12C-44A4-BD36-8AF30C768FB5}" dt="2024-03-23T00:40:54.413" v="2496" actId="165"/>
          <ac:cxnSpMkLst>
            <pc:docMk/>
            <pc:sldMk cId="1012788809" sldId="293"/>
            <ac:cxnSpMk id="292" creationId="{EEE93E67-EE4E-57B8-CBF4-313F101DD06C}"/>
          </ac:cxnSpMkLst>
        </pc:cxnChg>
        <pc:cxnChg chg="mod">
          <ac:chgData name="영우 손" userId="7f8d08d12355472b" providerId="LiveId" clId="{AD4A42F5-A12C-44A4-BD36-8AF30C768FB5}" dt="2024-03-23T00:40:54.413" v="2496" actId="165"/>
          <ac:cxnSpMkLst>
            <pc:docMk/>
            <pc:sldMk cId="1012788809" sldId="293"/>
            <ac:cxnSpMk id="294" creationId="{75B69A07-7B1E-1B78-21F5-02904F46EE65}"/>
          </ac:cxnSpMkLst>
        </pc:cxnChg>
        <pc:cxnChg chg="mod">
          <ac:chgData name="영우 손" userId="7f8d08d12355472b" providerId="LiveId" clId="{AD4A42F5-A12C-44A4-BD36-8AF30C768FB5}" dt="2024-03-23T00:40:54.413" v="2496" actId="165"/>
          <ac:cxnSpMkLst>
            <pc:docMk/>
            <pc:sldMk cId="1012788809" sldId="293"/>
            <ac:cxnSpMk id="295" creationId="{90CAB036-AAA5-6A71-9B14-981628733A9C}"/>
          </ac:cxnSpMkLst>
        </pc:cxnChg>
        <pc:cxnChg chg="mod topLvl">
          <ac:chgData name="영우 손" userId="7f8d08d12355472b" providerId="LiveId" clId="{AD4A42F5-A12C-44A4-BD36-8AF30C768FB5}" dt="2024-03-23T00:40:58.958" v="2498" actId="164"/>
          <ac:cxnSpMkLst>
            <pc:docMk/>
            <pc:sldMk cId="1012788809" sldId="293"/>
            <ac:cxnSpMk id="299" creationId="{927075EB-A811-DD53-1C13-AF1A4DEBAD12}"/>
          </ac:cxnSpMkLst>
        </pc:cxnChg>
        <pc:cxnChg chg="mod ord topLvl">
          <ac:chgData name="영우 손" userId="7f8d08d12355472b" providerId="LiveId" clId="{AD4A42F5-A12C-44A4-BD36-8AF30C768FB5}" dt="2024-03-23T01:29:56.636" v="2834" actId="164"/>
          <ac:cxnSpMkLst>
            <pc:docMk/>
            <pc:sldMk cId="1012788809" sldId="293"/>
            <ac:cxnSpMk id="301" creationId="{7F97D176-4F48-A7EB-A4E3-FEB43FC04B99}"/>
          </ac:cxnSpMkLst>
        </pc:cxnChg>
        <pc:cxnChg chg="mod topLvl">
          <ac:chgData name="영우 손" userId="7f8d08d12355472b" providerId="LiveId" clId="{AD4A42F5-A12C-44A4-BD36-8AF30C768FB5}" dt="2024-03-23T00:40:58.958" v="2498" actId="164"/>
          <ac:cxnSpMkLst>
            <pc:docMk/>
            <pc:sldMk cId="1012788809" sldId="293"/>
            <ac:cxnSpMk id="303" creationId="{94425C4D-542C-F762-8D24-891BA6277ED9}"/>
          </ac:cxnSpMkLst>
        </pc:cxnChg>
        <pc:cxnChg chg="mod topLvl">
          <ac:chgData name="영우 손" userId="7f8d08d12355472b" providerId="LiveId" clId="{AD4A42F5-A12C-44A4-BD36-8AF30C768FB5}" dt="2024-03-23T00:40:58.958" v="2498" actId="164"/>
          <ac:cxnSpMkLst>
            <pc:docMk/>
            <pc:sldMk cId="1012788809" sldId="293"/>
            <ac:cxnSpMk id="321" creationId="{5E97A15A-77FD-CCB0-41B4-1E02F79DEE27}"/>
          </ac:cxnSpMkLst>
        </pc:cxnChg>
        <pc:cxnChg chg="mod">
          <ac:chgData name="영우 손" userId="7f8d08d12355472b" providerId="LiveId" clId="{AD4A42F5-A12C-44A4-BD36-8AF30C768FB5}" dt="2024-03-23T00:40:54.413" v="2496" actId="165"/>
          <ac:cxnSpMkLst>
            <pc:docMk/>
            <pc:sldMk cId="1012788809" sldId="293"/>
            <ac:cxnSpMk id="325" creationId="{CFBD1F0E-7AD0-697C-784C-4557DF12AD81}"/>
          </ac:cxnSpMkLst>
        </pc:cxnChg>
        <pc:cxnChg chg="mod">
          <ac:chgData name="영우 손" userId="7f8d08d12355472b" providerId="LiveId" clId="{AD4A42F5-A12C-44A4-BD36-8AF30C768FB5}" dt="2024-03-23T00:40:54.413" v="2496" actId="165"/>
          <ac:cxnSpMkLst>
            <pc:docMk/>
            <pc:sldMk cId="1012788809" sldId="293"/>
            <ac:cxnSpMk id="326" creationId="{80F8FAD8-2BF9-8EC8-95A7-D790A9AB7851}"/>
          </ac:cxnSpMkLst>
        </pc:cxnChg>
        <pc:cxnChg chg="mod">
          <ac:chgData name="영우 손" userId="7f8d08d12355472b" providerId="LiveId" clId="{AD4A42F5-A12C-44A4-BD36-8AF30C768FB5}" dt="2024-03-23T00:40:54.413" v="2496" actId="165"/>
          <ac:cxnSpMkLst>
            <pc:docMk/>
            <pc:sldMk cId="1012788809" sldId="293"/>
            <ac:cxnSpMk id="331" creationId="{FF09E0BF-4C50-2A8F-A2CD-C680D7FA9AD0}"/>
          </ac:cxnSpMkLst>
        </pc:cxnChg>
        <pc:cxnChg chg="mod">
          <ac:chgData name="영우 손" userId="7f8d08d12355472b" providerId="LiveId" clId="{AD4A42F5-A12C-44A4-BD36-8AF30C768FB5}" dt="2024-03-23T00:40:54.413" v="2496" actId="165"/>
          <ac:cxnSpMkLst>
            <pc:docMk/>
            <pc:sldMk cId="1012788809" sldId="293"/>
            <ac:cxnSpMk id="332" creationId="{11A1924E-0538-E90A-B506-5324EC91C100}"/>
          </ac:cxnSpMkLst>
        </pc:cxnChg>
      </pc:sldChg>
      <pc:sldChg chg="addSp delSp modSp add mod">
        <pc:chgData name="영우 손" userId="7f8d08d12355472b" providerId="LiveId" clId="{AD4A42F5-A12C-44A4-BD36-8AF30C768FB5}" dt="2024-03-23T01:31:37.571" v="2855" actId="21"/>
        <pc:sldMkLst>
          <pc:docMk/>
          <pc:sldMk cId="3774069646" sldId="294"/>
        </pc:sldMkLst>
        <pc:spChg chg="add mod">
          <ac:chgData name="영우 손" userId="7f8d08d12355472b" providerId="LiveId" clId="{AD4A42F5-A12C-44A4-BD36-8AF30C768FB5}" dt="2024-03-23T00:55:35.449" v="2782" actId="1582"/>
          <ac:spMkLst>
            <pc:docMk/>
            <pc:sldMk cId="3774069646" sldId="294"/>
            <ac:spMk id="5" creationId="{0C4A2B0E-1616-D15A-024E-F173CC3904D3}"/>
          </ac:spMkLst>
        </pc:spChg>
        <pc:spChg chg="add mod">
          <ac:chgData name="영우 손" userId="7f8d08d12355472b" providerId="LiveId" clId="{AD4A42F5-A12C-44A4-BD36-8AF30C768FB5}" dt="2024-03-23T00:56:25.950" v="2793" actId="1035"/>
          <ac:spMkLst>
            <pc:docMk/>
            <pc:sldMk cId="3774069646" sldId="294"/>
            <ac:spMk id="12" creationId="{E73DEC5A-EDD3-AD86-C760-37F5F8ED4697}"/>
          </ac:spMkLst>
        </pc:spChg>
        <pc:spChg chg="add mod">
          <ac:chgData name="영우 손" userId="7f8d08d12355472b" providerId="LiveId" clId="{AD4A42F5-A12C-44A4-BD36-8AF30C768FB5}" dt="2024-03-23T01:24:11.736" v="2809" actId="14100"/>
          <ac:spMkLst>
            <pc:docMk/>
            <pc:sldMk cId="3774069646" sldId="294"/>
            <ac:spMk id="15" creationId="{5FCC5261-B1A8-C7E9-81B9-1C7FD7EBFEA6}"/>
          </ac:spMkLst>
        </pc:spChg>
        <pc:spChg chg="mod topLvl">
          <ac:chgData name="영우 손" userId="7f8d08d12355472b" providerId="LiveId" clId="{AD4A42F5-A12C-44A4-BD36-8AF30C768FB5}" dt="2024-03-23T01:30:06.996" v="2838" actId="165"/>
          <ac:spMkLst>
            <pc:docMk/>
            <pc:sldMk cId="3774069646" sldId="294"/>
            <ac:spMk id="22" creationId="{BA88C385-36FC-04B7-12DC-CB909D328AD5}"/>
          </ac:spMkLst>
        </pc:spChg>
        <pc:spChg chg="mod topLvl">
          <ac:chgData name="영우 손" userId="7f8d08d12355472b" providerId="LiveId" clId="{AD4A42F5-A12C-44A4-BD36-8AF30C768FB5}" dt="2024-03-23T01:30:06.996" v="2838" actId="165"/>
          <ac:spMkLst>
            <pc:docMk/>
            <pc:sldMk cId="3774069646" sldId="294"/>
            <ac:spMk id="23" creationId="{A212234F-4709-3ED9-FF65-D360C3509185}"/>
          </ac:spMkLst>
        </pc:spChg>
        <pc:spChg chg="mod topLvl">
          <ac:chgData name="영우 손" userId="7f8d08d12355472b" providerId="LiveId" clId="{AD4A42F5-A12C-44A4-BD36-8AF30C768FB5}" dt="2024-03-23T01:30:06.996" v="2838" actId="165"/>
          <ac:spMkLst>
            <pc:docMk/>
            <pc:sldMk cId="3774069646" sldId="294"/>
            <ac:spMk id="24" creationId="{AE129BA6-0CDC-CBFC-AC40-63BA0E15D83F}"/>
          </ac:spMkLst>
        </pc:spChg>
        <pc:spChg chg="mod topLvl">
          <ac:chgData name="영우 손" userId="7f8d08d12355472b" providerId="LiveId" clId="{AD4A42F5-A12C-44A4-BD36-8AF30C768FB5}" dt="2024-03-23T01:30:06.996" v="2838" actId="165"/>
          <ac:spMkLst>
            <pc:docMk/>
            <pc:sldMk cId="3774069646" sldId="294"/>
            <ac:spMk id="25" creationId="{0A80C49D-EDEA-E05A-0F84-FEAC43B26A1E}"/>
          </ac:spMkLst>
        </pc:spChg>
        <pc:spChg chg="mod topLvl">
          <ac:chgData name="영우 손" userId="7f8d08d12355472b" providerId="LiveId" clId="{AD4A42F5-A12C-44A4-BD36-8AF30C768FB5}" dt="2024-03-23T01:30:06.996" v="2838" actId="165"/>
          <ac:spMkLst>
            <pc:docMk/>
            <pc:sldMk cId="3774069646" sldId="294"/>
            <ac:spMk id="28" creationId="{D94CAB26-E0CD-6188-6DF7-6C84EE0C3FC4}"/>
          </ac:spMkLst>
        </pc:spChg>
        <pc:spChg chg="mod topLvl">
          <ac:chgData name="영우 손" userId="7f8d08d12355472b" providerId="LiveId" clId="{AD4A42F5-A12C-44A4-BD36-8AF30C768FB5}" dt="2024-03-23T01:30:06.996" v="2838" actId="165"/>
          <ac:spMkLst>
            <pc:docMk/>
            <pc:sldMk cId="3774069646" sldId="294"/>
            <ac:spMk id="29" creationId="{6C835644-AD11-D210-5FF9-2C60AA0DFCAC}"/>
          </ac:spMkLst>
        </pc:spChg>
        <pc:spChg chg="mod topLvl">
          <ac:chgData name="영우 손" userId="7f8d08d12355472b" providerId="LiveId" clId="{AD4A42F5-A12C-44A4-BD36-8AF30C768FB5}" dt="2024-03-23T01:30:06.996" v="2838" actId="165"/>
          <ac:spMkLst>
            <pc:docMk/>
            <pc:sldMk cId="3774069646" sldId="294"/>
            <ac:spMk id="30" creationId="{323B6D12-8940-E899-913F-B4380EDBC4A7}"/>
          </ac:spMkLst>
        </pc:spChg>
        <pc:spChg chg="mod topLvl">
          <ac:chgData name="영우 손" userId="7f8d08d12355472b" providerId="LiveId" clId="{AD4A42F5-A12C-44A4-BD36-8AF30C768FB5}" dt="2024-03-23T01:30:06.996" v="2838" actId="165"/>
          <ac:spMkLst>
            <pc:docMk/>
            <pc:sldMk cId="3774069646" sldId="294"/>
            <ac:spMk id="31" creationId="{704C029E-7558-94C6-5EFB-328054CCA996}"/>
          </ac:spMkLst>
        </pc:spChg>
        <pc:spChg chg="mod topLvl">
          <ac:chgData name="영우 손" userId="7f8d08d12355472b" providerId="LiveId" clId="{AD4A42F5-A12C-44A4-BD36-8AF30C768FB5}" dt="2024-03-23T01:30:06.996" v="2838" actId="165"/>
          <ac:spMkLst>
            <pc:docMk/>
            <pc:sldMk cId="3774069646" sldId="294"/>
            <ac:spMk id="32" creationId="{173F3AA8-3C84-DBDD-F597-83D7A0255CFF}"/>
          </ac:spMkLst>
        </pc:spChg>
        <pc:spChg chg="mod topLvl">
          <ac:chgData name="영우 손" userId="7f8d08d12355472b" providerId="LiveId" clId="{AD4A42F5-A12C-44A4-BD36-8AF30C768FB5}" dt="2024-03-23T01:30:06.996" v="2838" actId="165"/>
          <ac:spMkLst>
            <pc:docMk/>
            <pc:sldMk cId="3774069646" sldId="294"/>
            <ac:spMk id="33" creationId="{0CDA3406-2162-19F9-C9BE-E3123E653614}"/>
          </ac:spMkLst>
        </pc:spChg>
        <pc:spChg chg="mod topLvl">
          <ac:chgData name="영우 손" userId="7f8d08d12355472b" providerId="LiveId" clId="{AD4A42F5-A12C-44A4-BD36-8AF30C768FB5}" dt="2024-03-23T01:30:06.996" v="2838" actId="165"/>
          <ac:spMkLst>
            <pc:docMk/>
            <pc:sldMk cId="3774069646" sldId="294"/>
            <ac:spMk id="34" creationId="{269925CF-5CD5-44A6-0E6A-CD4AE0B29B7D}"/>
          </ac:spMkLst>
        </pc:spChg>
        <pc:spChg chg="mod topLvl">
          <ac:chgData name="영우 손" userId="7f8d08d12355472b" providerId="LiveId" clId="{AD4A42F5-A12C-44A4-BD36-8AF30C768FB5}" dt="2024-03-23T01:30:06.996" v="2838" actId="165"/>
          <ac:spMkLst>
            <pc:docMk/>
            <pc:sldMk cId="3774069646" sldId="294"/>
            <ac:spMk id="36" creationId="{297803E5-B09F-C267-2EAE-6B30CC1F62F2}"/>
          </ac:spMkLst>
        </pc:spChg>
        <pc:spChg chg="mod topLvl">
          <ac:chgData name="영우 손" userId="7f8d08d12355472b" providerId="LiveId" clId="{AD4A42F5-A12C-44A4-BD36-8AF30C768FB5}" dt="2024-03-23T01:30:06.996" v="2838" actId="165"/>
          <ac:spMkLst>
            <pc:docMk/>
            <pc:sldMk cId="3774069646" sldId="294"/>
            <ac:spMk id="53" creationId="{87121FC6-24EE-50D4-8309-734BCA39D9D3}"/>
          </ac:spMkLst>
        </pc:spChg>
        <pc:spChg chg="mod topLvl">
          <ac:chgData name="영우 손" userId="7f8d08d12355472b" providerId="LiveId" clId="{AD4A42F5-A12C-44A4-BD36-8AF30C768FB5}" dt="2024-03-23T01:30:06.996" v="2838" actId="165"/>
          <ac:spMkLst>
            <pc:docMk/>
            <pc:sldMk cId="3774069646" sldId="294"/>
            <ac:spMk id="54" creationId="{74A6CB73-6A8F-A540-4CC0-5504A3B5C6B2}"/>
          </ac:spMkLst>
        </pc:spChg>
        <pc:spChg chg="mod topLvl">
          <ac:chgData name="영우 손" userId="7f8d08d12355472b" providerId="LiveId" clId="{AD4A42F5-A12C-44A4-BD36-8AF30C768FB5}" dt="2024-03-23T01:30:06.996" v="2838" actId="165"/>
          <ac:spMkLst>
            <pc:docMk/>
            <pc:sldMk cId="3774069646" sldId="294"/>
            <ac:spMk id="57" creationId="{CA60A2E4-2A3D-35CD-C8EB-31BA6A3A52E2}"/>
          </ac:spMkLst>
        </pc:spChg>
        <pc:spChg chg="mod topLvl">
          <ac:chgData name="영우 손" userId="7f8d08d12355472b" providerId="LiveId" clId="{AD4A42F5-A12C-44A4-BD36-8AF30C768FB5}" dt="2024-03-23T01:30:06.996" v="2838" actId="165"/>
          <ac:spMkLst>
            <pc:docMk/>
            <pc:sldMk cId="3774069646" sldId="294"/>
            <ac:spMk id="58" creationId="{7A759A3B-5F12-86C3-3542-7A4808E9255D}"/>
          </ac:spMkLst>
        </pc:spChg>
        <pc:spChg chg="mod topLvl">
          <ac:chgData name="영우 손" userId="7f8d08d12355472b" providerId="LiveId" clId="{AD4A42F5-A12C-44A4-BD36-8AF30C768FB5}" dt="2024-03-23T01:30:06.996" v="2838" actId="165"/>
          <ac:spMkLst>
            <pc:docMk/>
            <pc:sldMk cId="3774069646" sldId="294"/>
            <ac:spMk id="128" creationId="{3B5C36BC-D7A4-5284-B445-B8B715B3CBD4}"/>
          </ac:spMkLst>
        </pc:spChg>
        <pc:spChg chg="mod topLvl">
          <ac:chgData name="영우 손" userId="7f8d08d12355472b" providerId="LiveId" clId="{AD4A42F5-A12C-44A4-BD36-8AF30C768FB5}" dt="2024-03-23T01:30:06.996" v="2838" actId="165"/>
          <ac:spMkLst>
            <pc:docMk/>
            <pc:sldMk cId="3774069646" sldId="294"/>
            <ac:spMk id="129" creationId="{0A4F0F1D-4C4E-20F0-27AC-D5B6AD1D0290}"/>
          </ac:spMkLst>
        </pc:spChg>
        <pc:spChg chg="mod topLvl">
          <ac:chgData name="영우 손" userId="7f8d08d12355472b" providerId="LiveId" clId="{AD4A42F5-A12C-44A4-BD36-8AF30C768FB5}" dt="2024-03-23T01:30:06.996" v="2838" actId="165"/>
          <ac:spMkLst>
            <pc:docMk/>
            <pc:sldMk cId="3774069646" sldId="294"/>
            <ac:spMk id="130" creationId="{B19A29BB-1ACA-3DF8-33B5-5D85009CD1F7}"/>
          </ac:spMkLst>
        </pc:spChg>
        <pc:spChg chg="mod topLvl">
          <ac:chgData name="영우 손" userId="7f8d08d12355472b" providerId="LiveId" clId="{AD4A42F5-A12C-44A4-BD36-8AF30C768FB5}" dt="2024-03-23T01:30:06.996" v="2838" actId="165"/>
          <ac:spMkLst>
            <pc:docMk/>
            <pc:sldMk cId="3774069646" sldId="294"/>
            <ac:spMk id="132" creationId="{F70DCC45-FDE9-6573-9182-4162F8F1DD7D}"/>
          </ac:spMkLst>
        </pc:spChg>
        <pc:spChg chg="mod">
          <ac:chgData name="영우 손" userId="7f8d08d12355472b" providerId="LiveId" clId="{AD4A42F5-A12C-44A4-BD36-8AF30C768FB5}" dt="2024-03-23T01:30:06.996" v="2838" actId="165"/>
          <ac:spMkLst>
            <pc:docMk/>
            <pc:sldMk cId="3774069646" sldId="294"/>
            <ac:spMk id="135" creationId="{A5626D5D-7B3C-17FB-C5B5-D40A87F7DE0B}"/>
          </ac:spMkLst>
        </pc:spChg>
        <pc:spChg chg="mod">
          <ac:chgData name="영우 손" userId="7f8d08d12355472b" providerId="LiveId" clId="{AD4A42F5-A12C-44A4-BD36-8AF30C768FB5}" dt="2024-03-23T01:30:06.996" v="2838" actId="165"/>
          <ac:spMkLst>
            <pc:docMk/>
            <pc:sldMk cId="3774069646" sldId="294"/>
            <ac:spMk id="138" creationId="{72BC12E6-8B59-6867-ADAE-8FF22793149D}"/>
          </ac:spMkLst>
        </pc:spChg>
        <pc:spChg chg="mod topLvl">
          <ac:chgData name="영우 손" userId="7f8d08d12355472b" providerId="LiveId" clId="{AD4A42F5-A12C-44A4-BD36-8AF30C768FB5}" dt="2024-03-23T01:30:06.996" v="2838" actId="165"/>
          <ac:spMkLst>
            <pc:docMk/>
            <pc:sldMk cId="3774069646" sldId="294"/>
            <ac:spMk id="140" creationId="{8E895B98-0B90-F0F4-11F7-C5869ECAE411}"/>
          </ac:spMkLst>
        </pc:spChg>
        <pc:spChg chg="mod topLvl">
          <ac:chgData name="영우 손" userId="7f8d08d12355472b" providerId="LiveId" clId="{AD4A42F5-A12C-44A4-BD36-8AF30C768FB5}" dt="2024-03-23T01:30:06.996" v="2838" actId="165"/>
          <ac:spMkLst>
            <pc:docMk/>
            <pc:sldMk cId="3774069646" sldId="294"/>
            <ac:spMk id="141" creationId="{0CACE090-53E7-4004-E930-4F7D660CD66D}"/>
          </ac:spMkLst>
        </pc:spChg>
        <pc:spChg chg="mod topLvl">
          <ac:chgData name="영우 손" userId="7f8d08d12355472b" providerId="LiveId" clId="{AD4A42F5-A12C-44A4-BD36-8AF30C768FB5}" dt="2024-03-23T01:30:06.996" v="2838" actId="165"/>
          <ac:spMkLst>
            <pc:docMk/>
            <pc:sldMk cId="3774069646" sldId="294"/>
            <ac:spMk id="142" creationId="{845A3E3C-9FFC-BB76-49D2-9288A80CECCD}"/>
          </ac:spMkLst>
        </pc:spChg>
        <pc:spChg chg="mod topLvl">
          <ac:chgData name="영우 손" userId="7f8d08d12355472b" providerId="LiveId" clId="{AD4A42F5-A12C-44A4-BD36-8AF30C768FB5}" dt="2024-03-23T01:30:06.996" v="2838" actId="165"/>
          <ac:spMkLst>
            <pc:docMk/>
            <pc:sldMk cId="3774069646" sldId="294"/>
            <ac:spMk id="143" creationId="{D779B69A-FF36-A3B2-0C6D-A4565FEC57BF}"/>
          </ac:spMkLst>
        </pc:spChg>
        <pc:spChg chg="mod topLvl">
          <ac:chgData name="영우 손" userId="7f8d08d12355472b" providerId="LiveId" clId="{AD4A42F5-A12C-44A4-BD36-8AF30C768FB5}" dt="2024-03-23T01:30:06.996" v="2838" actId="165"/>
          <ac:spMkLst>
            <pc:docMk/>
            <pc:sldMk cId="3774069646" sldId="294"/>
            <ac:spMk id="145" creationId="{44722924-610C-4794-B1A9-009319D8CF49}"/>
          </ac:spMkLst>
        </pc:spChg>
        <pc:spChg chg="mod topLvl">
          <ac:chgData name="영우 손" userId="7f8d08d12355472b" providerId="LiveId" clId="{AD4A42F5-A12C-44A4-BD36-8AF30C768FB5}" dt="2024-03-23T01:30:06.996" v="2838" actId="165"/>
          <ac:spMkLst>
            <pc:docMk/>
            <pc:sldMk cId="3774069646" sldId="294"/>
            <ac:spMk id="149" creationId="{0E132949-5796-5080-0D9B-D348887D8862}"/>
          </ac:spMkLst>
        </pc:spChg>
        <pc:spChg chg="mod topLvl">
          <ac:chgData name="영우 손" userId="7f8d08d12355472b" providerId="LiveId" clId="{AD4A42F5-A12C-44A4-BD36-8AF30C768FB5}" dt="2024-03-23T01:30:06.996" v="2838" actId="165"/>
          <ac:spMkLst>
            <pc:docMk/>
            <pc:sldMk cId="3774069646" sldId="294"/>
            <ac:spMk id="150" creationId="{67E994F1-BB76-CFA0-59E5-BD79EB2EA5C6}"/>
          </ac:spMkLst>
        </pc:spChg>
        <pc:spChg chg="mod topLvl">
          <ac:chgData name="영우 손" userId="7f8d08d12355472b" providerId="LiveId" clId="{AD4A42F5-A12C-44A4-BD36-8AF30C768FB5}" dt="2024-03-23T01:30:06.996" v="2838" actId="165"/>
          <ac:spMkLst>
            <pc:docMk/>
            <pc:sldMk cId="3774069646" sldId="294"/>
            <ac:spMk id="152" creationId="{BBC43647-51B6-ECDD-EEA7-C59E361CD01E}"/>
          </ac:spMkLst>
        </pc:spChg>
        <pc:spChg chg="mod topLvl">
          <ac:chgData name="영우 손" userId="7f8d08d12355472b" providerId="LiveId" clId="{AD4A42F5-A12C-44A4-BD36-8AF30C768FB5}" dt="2024-03-23T01:30:06.996" v="2838" actId="165"/>
          <ac:spMkLst>
            <pc:docMk/>
            <pc:sldMk cId="3774069646" sldId="294"/>
            <ac:spMk id="153" creationId="{810D28F9-DC3A-ADE2-E5CF-6A34D45FB30C}"/>
          </ac:spMkLst>
        </pc:spChg>
        <pc:spChg chg="mod topLvl">
          <ac:chgData name="영우 손" userId="7f8d08d12355472b" providerId="LiveId" clId="{AD4A42F5-A12C-44A4-BD36-8AF30C768FB5}" dt="2024-03-23T01:30:06.996" v="2838" actId="165"/>
          <ac:spMkLst>
            <pc:docMk/>
            <pc:sldMk cId="3774069646" sldId="294"/>
            <ac:spMk id="158" creationId="{0820067A-6595-AECD-CEC4-0BBFC36E3329}"/>
          </ac:spMkLst>
        </pc:spChg>
        <pc:spChg chg="mod topLvl">
          <ac:chgData name="영우 손" userId="7f8d08d12355472b" providerId="LiveId" clId="{AD4A42F5-A12C-44A4-BD36-8AF30C768FB5}" dt="2024-03-23T01:30:06.996" v="2838" actId="165"/>
          <ac:spMkLst>
            <pc:docMk/>
            <pc:sldMk cId="3774069646" sldId="294"/>
            <ac:spMk id="159" creationId="{6ED0D2A6-7ABC-351E-C569-18BCFBC61CAE}"/>
          </ac:spMkLst>
        </pc:spChg>
        <pc:spChg chg="mod topLvl">
          <ac:chgData name="영우 손" userId="7f8d08d12355472b" providerId="LiveId" clId="{AD4A42F5-A12C-44A4-BD36-8AF30C768FB5}" dt="2024-03-23T01:30:06.996" v="2838" actId="165"/>
          <ac:spMkLst>
            <pc:docMk/>
            <pc:sldMk cId="3774069646" sldId="294"/>
            <ac:spMk id="160" creationId="{5A06785F-76AC-BCDA-C764-E0F4C3645673}"/>
          </ac:spMkLst>
        </pc:spChg>
        <pc:spChg chg="mod topLvl">
          <ac:chgData name="영우 손" userId="7f8d08d12355472b" providerId="LiveId" clId="{AD4A42F5-A12C-44A4-BD36-8AF30C768FB5}" dt="2024-03-23T01:30:06.996" v="2838" actId="165"/>
          <ac:spMkLst>
            <pc:docMk/>
            <pc:sldMk cId="3774069646" sldId="294"/>
            <ac:spMk id="167" creationId="{DA0EC3A3-2098-CA93-EFC5-7B0AB684C420}"/>
          </ac:spMkLst>
        </pc:spChg>
        <pc:spChg chg="mod topLvl">
          <ac:chgData name="영우 손" userId="7f8d08d12355472b" providerId="LiveId" clId="{AD4A42F5-A12C-44A4-BD36-8AF30C768FB5}" dt="2024-03-23T01:30:06.996" v="2838" actId="165"/>
          <ac:spMkLst>
            <pc:docMk/>
            <pc:sldMk cId="3774069646" sldId="294"/>
            <ac:spMk id="172" creationId="{1D6361B2-1A6B-3863-CF65-68734381AEC0}"/>
          </ac:spMkLst>
        </pc:spChg>
        <pc:spChg chg="mod topLvl">
          <ac:chgData name="영우 손" userId="7f8d08d12355472b" providerId="LiveId" clId="{AD4A42F5-A12C-44A4-BD36-8AF30C768FB5}" dt="2024-03-23T01:30:06.996" v="2838" actId="165"/>
          <ac:spMkLst>
            <pc:docMk/>
            <pc:sldMk cId="3774069646" sldId="294"/>
            <ac:spMk id="173" creationId="{3B8026C2-3808-3FE1-3008-AE199C1D9764}"/>
          </ac:spMkLst>
        </pc:spChg>
        <pc:spChg chg="mod topLvl">
          <ac:chgData name="영우 손" userId="7f8d08d12355472b" providerId="LiveId" clId="{AD4A42F5-A12C-44A4-BD36-8AF30C768FB5}" dt="2024-03-23T01:30:06.996" v="2838" actId="165"/>
          <ac:spMkLst>
            <pc:docMk/>
            <pc:sldMk cId="3774069646" sldId="294"/>
            <ac:spMk id="175" creationId="{A0E4D063-7050-4BF9-C72D-598106F36FDD}"/>
          </ac:spMkLst>
        </pc:spChg>
        <pc:spChg chg="mod topLvl">
          <ac:chgData name="영우 손" userId="7f8d08d12355472b" providerId="LiveId" clId="{AD4A42F5-A12C-44A4-BD36-8AF30C768FB5}" dt="2024-03-23T01:30:06.996" v="2838" actId="165"/>
          <ac:spMkLst>
            <pc:docMk/>
            <pc:sldMk cId="3774069646" sldId="294"/>
            <ac:spMk id="180" creationId="{7230AB89-3491-67FD-33FE-F775846B8B26}"/>
          </ac:spMkLst>
        </pc:spChg>
        <pc:spChg chg="mod">
          <ac:chgData name="영우 손" userId="7f8d08d12355472b" providerId="LiveId" clId="{AD4A42F5-A12C-44A4-BD36-8AF30C768FB5}" dt="2024-03-23T01:30:06.996" v="2838" actId="165"/>
          <ac:spMkLst>
            <pc:docMk/>
            <pc:sldMk cId="3774069646" sldId="294"/>
            <ac:spMk id="181" creationId="{80933F60-868E-87A0-E729-0E692ED78C97}"/>
          </ac:spMkLst>
        </pc:spChg>
        <pc:spChg chg="mod">
          <ac:chgData name="영우 손" userId="7f8d08d12355472b" providerId="LiveId" clId="{AD4A42F5-A12C-44A4-BD36-8AF30C768FB5}" dt="2024-03-23T01:30:06.996" v="2838" actId="165"/>
          <ac:spMkLst>
            <pc:docMk/>
            <pc:sldMk cId="3774069646" sldId="294"/>
            <ac:spMk id="183" creationId="{67951ADE-474A-6EF2-14BD-0DFB550C0D69}"/>
          </ac:spMkLst>
        </pc:spChg>
        <pc:spChg chg="mod">
          <ac:chgData name="영우 손" userId="7f8d08d12355472b" providerId="LiveId" clId="{AD4A42F5-A12C-44A4-BD36-8AF30C768FB5}" dt="2024-03-23T01:30:06.996" v="2838" actId="165"/>
          <ac:spMkLst>
            <pc:docMk/>
            <pc:sldMk cId="3774069646" sldId="294"/>
            <ac:spMk id="187" creationId="{07D1CF31-095E-7A2F-DA0D-4F884C303112}"/>
          </ac:spMkLst>
        </pc:spChg>
        <pc:spChg chg="mod">
          <ac:chgData name="영우 손" userId="7f8d08d12355472b" providerId="LiveId" clId="{AD4A42F5-A12C-44A4-BD36-8AF30C768FB5}" dt="2024-03-23T01:30:06.996" v="2838" actId="165"/>
          <ac:spMkLst>
            <pc:docMk/>
            <pc:sldMk cId="3774069646" sldId="294"/>
            <ac:spMk id="188" creationId="{B2E1C8BA-D95C-BB84-1E84-7904DA783982}"/>
          </ac:spMkLst>
        </pc:spChg>
        <pc:spChg chg="mod">
          <ac:chgData name="영우 손" userId="7f8d08d12355472b" providerId="LiveId" clId="{AD4A42F5-A12C-44A4-BD36-8AF30C768FB5}" dt="2024-03-23T01:30:06.996" v="2838" actId="165"/>
          <ac:spMkLst>
            <pc:docMk/>
            <pc:sldMk cId="3774069646" sldId="294"/>
            <ac:spMk id="190" creationId="{15251F18-D39C-A16E-A2A4-E0A9E1988F68}"/>
          </ac:spMkLst>
        </pc:spChg>
        <pc:spChg chg="mod">
          <ac:chgData name="영우 손" userId="7f8d08d12355472b" providerId="LiveId" clId="{AD4A42F5-A12C-44A4-BD36-8AF30C768FB5}" dt="2024-03-23T01:30:06.996" v="2838" actId="165"/>
          <ac:spMkLst>
            <pc:docMk/>
            <pc:sldMk cId="3774069646" sldId="294"/>
            <ac:spMk id="193" creationId="{A35C1E24-C964-0E25-DBD1-4C3C33315BC1}"/>
          </ac:spMkLst>
        </pc:spChg>
        <pc:spChg chg="ord">
          <ac:chgData name="영우 손" userId="7f8d08d12355472b" providerId="LiveId" clId="{AD4A42F5-A12C-44A4-BD36-8AF30C768FB5}" dt="2024-03-23T01:25:22.727" v="2832" actId="166"/>
          <ac:spMkLst>
            <pc:docMk/>
            <pc:sldMk cId="3774069646" sldId="294"/>
            <ac:spMk id="249" creationId="{A4869D94-50C7-DA5B-0B6F-1C98DA61FF3A}"/>
          </ac:spMkLst>
        </pc:spChg>
        <pc:spChg chg="mod">
          <ac:chgData name="영우 손" userId="7f8d08d12355472b" providerId="LiveId" clId="{AD4A42F5-A12C-44A4-BD36-8AF30C768FB5}" dt="2024-03-23T01:23:35.745" v="2800" actId="1076"/>
          <ac:spMkLst>
            <pc:docMk/>
            <pc:sldMk cId="3774069646" sldId="294"/>
            <ac:spMk id="268" creationId="{28B839D0-AC41-277C-1D99-DFEA39C45B0C}"/>
          </ac:spMkLst>
        </pc:spChg>
        <pc:spChg chg="mod">
          <ac:chgData name="영우 손" userId="7f8d08d12355472b" providerId="LiveId" clId="{AD4A42F5-A12C-44A4-BD36-8AF30C768FB5}" dt="2024-03-23T00:53:11.208" v="2764" actId="1076"/>
          <ac:spMkLst>
            <pc:docMk/>
            <pc:sldMk cId="3774069646" sldId="294"/>
            <ac:spMk id="269" creationId="{407FFC50-E5FF-EF75-7044-1C7177D0663D}"/>
          </ac:spMkLst>
        </pc:spChg>
        <pc:spChg chg="mod">
          <ac:chgData name="영우 손" userId="7f8d08d12355472b" providerId="LiveId" clId="{AD4A42F5-A12C-44A4-BD36-8AF30C768FB5}" dt="2024-03-23T01:24:37.051" v="2816" actId="1076"/>
          <ac:spMkLst>
            <pc:docMk/>
            <pc:sldMk cId="3774069646" sldId="294"/>
            <ac:spMk id="275" creationId="{4617C88B-CCDE-AC46-D84C-F8FB3AB0832F}"/>
          </ac:spMkLst>
        </pc:spChg>
        <pc:grpChg chg="add del mod">
          <ac:chgData name="영우 손" userId="7f8d08d12355472b" providerId="LiveId" clId="{AD4A42F5-A12C-44A4-BD36-8AF30C768FB5}" dt="2024-03-23T01:31:37.571" v="2855" actId="21"/>
          <ac:grpSpMkLst>
            <pc:docMk/>
            <pc:sldMk cId="3774069646" sldId="294"/>
            <ac:grpSpMk id="21" creationId="{67C805D6-FC5F-9F64-F0A0-7C10C3F80BD6}"/>
          </ac:grpSpMkLst>
        </pc:grpChg>
        <pc:grpChg chg="mod topLvl">
          <ac:chgData name="영우 손" userId="7f8d08d12355472b" providerId="LiveId" clId="{AD4A42F5-A12C-44A4-BD36-8AF30C768FB5}" dt="2024-03-23T01:30:06.996" v="2838" actId="165"/>
          <ac:grpSpMkLst>
            <pc:docMk/>
            <pc:sldMk cId="3774069646" sldId="294"/>
            <ac:grpSpMk id="61" creationId="{642F35FE-CAD0-9EF1-9B61-D929752ECA64}"/>
          </ac:grpSpMkLst>
        </pc:grpChg>
        <pc:grpChg chg="mod topLvl">
          <ac:chgData name="영우 손" userId="7f8d08d12355472b" providerId="LiveId" clId="{AD4A42F5-A12C-44A4-BD36-8AF30C768FB5}" dt="2024-03-23T01:30:06.996" v="2838" actId="165"/>
          <ac:grpSpMkLst>
            <pc:docMk/>
            <pc:sldMk cId="3774069646" sldId="294"/>
            <ac:grpSpMk id="63" creationId="{28FAB697-AA30-31B8-4A5C-1865C928FE83}"/>
          </ac:grpSpMkLst>
        </pc:grpChg>
        <pc:grpChg chg="add del mod">
          <ac:chgData name="영우 손" userId="7f8d08d12355472b" providerId="LiveId" clId="{AD4A42F5-A12C-44A4-BD36-8AF30C768FB5}" dt="2024-03-23T01:31:37.571" v="2855" actId="21"/>
          <ac:grpSpMkLst>
            <pc:docMk/>
            <pc:sldMk cId="3774069646" sldId="294"/>
            <ac:grpSpMk id="139" creationId="{F4A32EFD-B0BD-7D2C-C994-9DD3A301FF39}"/>
          </ac:grpSpMkLst>
        </pc:grpChg>
        <pc:grpChg chg="mod topLvl">
          <ac:chgData name="영우 손" userId="7f8d08d12355472b" providerId="LiveId" clId="{AD4A42F5-A12C-44A4-BD36-8AF30C768FB5}" dt="2024-03-23T01:30:06.996" v="2838" actId="165"/>
          <ac:grpSpMkLst>
            <pc:docMk/>
            <pc:sldMk cId="3774069646" sldId="294"/>
            <ac:grpSpMk id="162" creationId="{445F7621-12CD-0A95-F86F-F6F7A456AA20}"/>
          </ac:grpSpMkLst>
        </pc:grpChg>
        <pc:grpChg chg="mod">
          <ac:chgData name="영우 손" userId="7f8d08d12355472b" providerId="LiveId" clId="{AD4A42F5-A12C-44A4-BD36-8AF30C768FB5}" dt="2024-03-23T01:23:57.339" v="2807" actId="1076"/>
          <ac:grpSpMkLst>
            <pc:docMk/>
            <pc:sldMk cId="3774069646" sldId="294"/>
            <ac:grpSpMk id="164" creationId="{D05B00AC-893F-2F60-C50B-52B81CC4BCB1}"/>
          </ac:grpSpMkLst>
        </pc:grpChg>
        <pc:grpChg chg="mod topLvl">
          <ac:chgData name="영우 손" userId="7f8d08d12355472b" providerId="LiveId" clId="{AD4A42F5-A12C-44A4-BD36-8AF30C768FB5}" dt="2024-03-23T01:30:06.996" v="2838" actId="165"/>
          <ac:grpSpMkLst>
            <pc:docMk/>
            <pc:sldMk cId="3774069646" sldId="294"/>
            <ac:grpSpMk id="166" creationId="{5C4B9EE2-956D-F981-EE9E-33CA2D325FEC}"/>
          </ac:grpSpMkLst>
        </pc:grpChg>
        <pc:grpChg chg="mod">
          <ac:chgData name="영우 손" userId="7f8d08d12355472b" providerId="LiveId" clId="{AD4A42F5-A12C-44A4-BD36-8AF30C768FB5}" dt="2024-03-23T01:30:06.996" v="2838" actId="165"/>
          <ac:grpSpMkLst>
            <pc:docMk/>
            <pc:sldMk cId="3774069646" sldId="294"/>
            <ac:grpSpMk id="182" creationId="{A3ED1FFD-EB0D-60BD-9805-03D8C8C03952}"/>
          </ac:grpSpMkLst>
        </pc:grpChg>
        <pc:grpChg chg="mod">
          <ac:chgData name="영우 손" userId="7f8d08d12355472b" providerId="LiveId" clId="{AD4A42F5-A12C-44A4-BD36-8AF30C768FB5}" dt="2024-03-23T01:30:06.996" v="2838" actId="165"/>
          <ac:grpSpMkLst>
            <pc:docMk/>
            <pc:sldMk cId="3774069646" sldId="294"/>
            <ac:grpSpMk id="189" creationId="{222E505C-FA20-C601-C8D0-5E0C1DEA6EE3}"/>
          </ac:grpSpMkLst>
        </pc:grpChg>
        <pc:cxnChg chg="mod">
          <ac:chgData name="영우 손" userId="7f8d08d12355472b" providerId="LiveId" clId="{AD4A42F5-A12C-44A4-BD36-8AF30C768FB5}" dt="2024-03-23T01:23:33.274" v="2799" actId="1076"/>
          <ac:cxnSpMkLst>
            <pc:docMk/>
            <pc:sldMk cId="3774069646" sldId="294"/>
            <ac:cxnSpMk id="3" creationId="{B310CDE6-96CD-4139-C7BA-A0B3601BA357}"/>
          </ac:cxnSpMkLst>
        </pc:cxnChg>
        <pc:cxnChg chg="add del mod">
          <ac:chgData name="영우 손" userId="7f8d08d12355472b" providerId="LiveId" clId="{AD4A42F5-A12C-44A4-BD36-8AF30C768FB5}" dt="2024-03-23T00:54:19.978" v="2775" actId="478"/>
          <ac:cxnSpMkLst>
            <pc:docMk/>
            <pc:sldMk cId="3774069646" sldId="294"/>
            <ac:cxnSpMk id="8" creationId="{8C7E81BE-752C-C95B-364B-B2525D73A0E2}"/>
          </ac:cxnSpMkLst>
        </pc:cxnChg>
        <pc:cxnChg chg="add del mod">
          <ac:chgData name="영우 손" userId="7f8d08d12355472b" providerId="LiveId" clId="{AD4A42F5-A12C-44A4-BD36-8AF30C768FB5}" dt="2024-03-23T00:54:20.927" v="2776" actId="478"/>
          <ac:cxnSpMkLst>
            <pc:docMk/>
            <pc:sldMk cId="3774069646" sldId="294"/>
            <ac:cxnSpMk id="9" creationId="{53FD0DDA-7C3E-9D87-9BEF-1DA955209C3B}"/>
          </ac:cxnSpMkLst>
        </pc:cxnChg>
        <pc:cxnChg chg="add del">
          <ac:chgData name="영우 손" userId="7f8d08d12355472b" providerId="LiveId" clId="{AD4A42F5-A12C-44A4-BD36-8AF30C768FB5}" dt="2024-03-23T00:53:12.048" v="2765" actId="478"/>
          <ac:cxnSpMkLst>
            <pc:docMk/>
            <pc:sldMk cId="3774069646" sldId="294"/>
            <ac:cxnSpMk id="14" creationId="{4E21E8FE-6B96-95C2-A879-26FA85F45A9C}"/>
          </ac:cxnSpMkLst>
        </pc:cxnChg>
        <pc:cxnChg chg="mod">
          <ac:chgData name="영우 손" userId="7f8d08d12355472b" providerId="LiveId" clId="{AD4A42F5-A12C-44A4-BD36-8AF30C768FB5}" dt="2024-03-23T01:24:54.504" v="2831" actId="14100"/>
          <ac:cxnSpMkLst>
            <pc:docMk/>
            <pc:sldMk cId="3774069646" sldId="294"/>
            <ac:cxnSpMk id="18" creationId="{29BED025-5E26-A552-B990-37FA9F33F1DE}"/>
          </ac:cxnSpMkLst>
        </pc:cxnChg>
        <pc:cxnChg chg="mod topLvl">
          <ac:chgData name="영우 손" userId="7f8d08d12355472b" providerId="LiveId" clId="{AD4A42F5-A12C-44A4-BD36-8AF30C768FB5}" dt="2024-03-23T01:30:06.996" v="2838" actId="165"/>
          <ac:cxnSpMkLst>
            <pc:docMk/>
            <pc:sldMk cId="3774069646" sldId="294"/>
            <ac:cxnSpMk id="35" creationId="{CA57398F-DC15-56BA-4D0D-44295760144F}"/>
          </ac:cxnSpMkLst>
        </pc:cxnChg>
        <pc:cxnChg chg="mod topLvl">
          <ac:chgData name="영우 손" userId="7f8d08d12355472b" providerId="LiveId" clId="{AD4A42F5-A12C-44A4-BD36-8AF30C768FB5}" dt="2024-03-23T01:30:06.996" v="2838" actId="165"/>
          <ac:cxnSpMkLst>
            <pc:docMk/>
            <pc:sldMk cId="3774069646" sldId="294"/>
            <ac:cxnSpMk id="62" creationId="{F66BC125-12BC-FADD-E12F-1154124B3E7A}"/>
          </ac:cxnSpMkLst>
        </pc:cxnChg>
        <pc:cxnChg chg="mod topLvl">
          <ac:chgData name="영우 손" userId="7f8d08d12355472b" providerId="LiveId" clId="{AD4A42F5-A12C-44A4-BD36-8AF30C768FB5}" dt="2024-03-23T01:30:06.996" v="2838" actId="165"/>
          <ac:cxnSpMkLst>
            <pc:docMk/>
            <pc:sldMk cId="3774069646" sldId="294"/>
            <ac:cxnSpMk id="131" creationId="{7BA1D968-99C2-023D-705E-8E3737E2FE90}"/>
          </ac:cxnSpMkLst>
        </pc:cxnChg>
        <pc:cxnChg chg="mod">
          <ac:chgData name="영우 손" userId="7f8d08d12355472b" providerId="LiveId" clId="{AD4A42F5-A12C-44A4-BD36-8AF30C768FB5}" dt="2024-03-23T01:30:06.996" v="2838" actId="165"/>
          <ac:cxnSpMkLst>
            <pc:docMk/>
            <pc:sldMk cId="3774069646" sldId="294"/>
            <ac:cxnSpMk id="133" creationId="{F0D3D378-40C4-206A-D6D5-21BF2CE23A78}"/>
          </ac:cxnSpMkLst>
        </pc:cxnChg>
        <pc:cxnChg chg="mod">
          <ac:chgData name="영우 손" userId="7f8d08d12355472b" providerId="LiveId" clId="{AD4A42F5-A12C-44A4-BD36-8AF30C768FB5}" dt="2024-03-23T01:30:06.996" v="2838" actId="165"/>
          <ac:cxnSpMkLst>
            <pc:docMk/>
            <pc:sldMk cId="3774069646" sldId="294"/>
            <ac:cxnSpMk id="134" creationId="{BFBC8466-493A-1672-AF6F-339564C8EFF8}"/>
          </ac:cxnSpMkLst>
        </pc:cxnChg>
        <pc:cxnChg chg="mod">
          <ac:chgData name="영우 손" userId="7f8d08d12355472b" providerId="LiveId" clId="{AD4A42F5-A12C-44A4-BD36-8AF30C768FB5}" dt="2024-03-23T01:30:06.996" v="2838" actId="165"/>
          <ac:cxnSpMkLst>
            <pc:docMk/>
            <pc:sldMk cId="3774069646" sldId="294"/>
            <ac:cxnSpMk id="136" creationId="{16B56275-3073-80B2-9FF1-07A29DB15BED}"/>
          </ac:cxnSpMkLst>
        </pc:cxnChg>
        <pc:cxnChg chg="mod">
          <ac:chgData name="영우 손" userId="7f8d08d12355472b" providerId="LiveId" clId="{AD4A42F5-A12C-44A4-BD36-8AF30C768FB5}" dt="2024-03-23T01:30:06.996" v="2838" actId="165"/>
          <ac:cxnSpMkLst>
            <pc:docMk/>
            <pc:sldMk cId="3774069646" sldId="294"/>
            <ac:cxnSpMk id="137" creationId="{06F28221-DE4F-EE60-87FE-FD425F4ABF35}"/>
          </ac:cxnSpMkLst>
        </pc:cxnChg>
        <pc:cxnChg chg="mod topLvl">
          <ac:chgData name="영우 손" userId="7f8d08d12355472b" providerId="LiveId" clId="{AD4A42F5-A12C-44A4-BD36-8AF30C768FB5}" dt="2024-03-23T01:30:06.996" v="2838" actId="165"/>
          <ac:cxnSpMkLst>
            <pc:docMk/>
            <pc:sldMk cId="3774069646" sldId="294"/>
            <ac:cxnSpMk id="154" creationId="{C1CEEEF9-C457-D844-A5A9-142C0AD5E0D8}"/>
          </ac:cxnSpMkLst>
        </pc:cxnChg>
        <pc:cxnChg chg="mod topLvl">
          <ac:chgData name="영우 손" userId="7f8d08d12355472b" providerId="LiveId" clId="{AD4A42F5-A12C-44A4-BD36-8AF30C768FB5}" dt="2024-03-23T01:30:06.996" v="2838" actId="165"/>
          <ac:cxnSpMkLst>
            <pc:docMk/>
            <pc:sldMk cId="3774069646" sldId="294"/>
            <ac:cxnSpMk id="174" creationId="{273FF33B-9563-807C-2586-4255FD92E458}"/>
          </ac:cxnSpMkLst>
        </pc:cxnChg>
        <pc:cxnChg chg="mod topLvl">
          <ac:chgData name="영우 손" userId="7f8d08d12355472b" providerId="LiveId" clId="{AD4A42F5-A12C-44A4-BD36-8AF30C768FB5}" dt="2024-03-23T01:30:06.996" v="2838" actId="165"/>
          <ac:cxnSpMkLst>
            <pc:docMk/>
            <pc:sldMk cId="3774069646" sldId="294"/>
            <ac:cxnSpMk id="177" creationId="{404C5197-C7B5-6EF1-88F9-716A75498C63}"/>
          </ac:cxnSpMkLst>
        </pc:cxnChg>
        <pc:cxnChg chg="mod">
          <ac:chgData name="영우 손" userId="7f8d08d12355472b" providerId="LiveId" clId="{AD4A42F5-A12C-44A4-BD36-8AF30C768FB5}" dt="2024-03-23T01:30:06.996" v="2838" actId="165"/>
          <ac:cxnSpMkLst>
            <pc:docMk/>
            <pc:sldMk cId="3774069646" sldId="294"/>
            <ac:cxnSpMk id="184" creationId="{F48000F2-C802-FEE3-C18F-336E8D30D545}"/>
          </ac:cxnSpMkLst>
        </pc:cxnChg>
        <pc:cxnChg chg="mod">
          <ac:chgData name="영우 손" userId="7f8d08d12355472b" providerId="LiveId" clId="{AD4A42F5-A12C-44A4-BD36-8AF30C768FB5}" dt="2024-03-23T01:30:06.996" v="2838" actId="165"/>
          <ac:cxnSpMkLst>
            <pc:docMk/>
            <pc:sldMk cId="3774069646" sldId="294"/>
            <ac:cxnSpMk id="185" creationId="{90ADD8E5-B2A0-9A0B-86ED-A00F7D6C1021}"/>
          </ac:cxnSpMkLst>
        </pc:cxnChg>
        <pc:cxnChg chg="mod">
          <ac:chgData name="영우 손" userId="7f8d08d12355472b" providerId="LiveId" clId="{AD4A42F5-A12C-44A4-BD36-8AF30C768FB5}" dt="2024-03-23T01:30:06.996" v="2838" actId="165"/>
          <ac:cxnSpMkLst>
            <pc:docMk/>
            <pc:sldMk cId="3774069646" sldId="294"/>
            <ac:cxnSpMk id="191" creationId="{E8385BE2-5AB9-13CC-C8A5-BDE6EEE36BC1}"/>
          </ac:cxnSpMkLst>
        </pc:cxnChg>
        <pc:cxnChg chg="mod">
          <ac:chgData name="영우 손" userId="7f8d08d12355472b" providerId="LiveId" clId="{AD4A42F5-A12C-44A4-BD36-8AF30C768FB5}" dt="2024-03-23T01:30:06.996" v="2838" actId="165"/>
          <ac:cxnSpMkLst>
            <pc:docMk/>
            <pc:sldMk cId="3774069646" sldId="294"/>
            <ac:cxnSpMk id="192" creationId="{8E735A28-221A-D5B6-0399-AD9B9C0C77C3}"/>
          </ac:cxnSpMkLst>
        </pc:cxnChg>
      </pc:sldChg>
      <pc:sldChg chg="add ord">
        <pc:chgData name="영우 손" userId="7f8d08d12355472b" providerId="LiveId" clId="{AD4A42F5-A12C-44A4-BD36-8AF30C768FB5}" dt="2024-03-23T01:32:31.926" v="2862"/>
        <pc:sldMkLst>
          <pc:docMk/>
          <pc:sldMk cId="1864337728" sldId="295"/>
        </pc:sldMkLst>
      </pc:sldChg>
      <pc:sldChg chg="addSp modSp add mod">
        <pc:chgData name="영우 손" userId="7f8d08d12355472b" providerId="LiveId" clId="{AD4A42F5-A12C-44A4-BD36-8AF30C768FB5}" dt="2024-04-18T06:09:23.436" v="2877" actId="114"/>
        <pc:sldMkLst>
          <pc:docMk/>
          <pc:sldMk cId="3354476250" sldId="296"/>
        </pc:sldMkLst>
        <pc:spChg chg="mod">
          <ac:chgData name="영우 손" userId="7f8d08d12355472b" providerId="LiveId" clId="{AD4A42F5-A12C-44A4-BD36-8AF30C768FB5}" dt="2024-03-23T01:34:11.509" v="2865" actId="1076"/>
          <ac:spMkLst>
            <pc:docMk/>
            <pc:sldMk cId="3354476250" sldId="296"/>
            <ac:spMk id="13" creationId="{F2CC76CA-464B-89ED-0068-47F0F1978958}"/>
          </ac:spMkLst>
        </pc:spChg>
        <pc:spChg chg="mod">
          <ac:chgData name="영우 손" userId="7f8d08d12355472b" providerId="LiveId" clId="{AD4A42F5-A12C-44A4-BD36-8AF30C768FB5}" dt="2024-04-18T06:09:23.436" v="2877" actId="114"/>
          <ac:spMkLst>
            <pc:docMk/>
            <pc:sldMk cId="3354476250" sldId="296"/>
            <ac:spMk id="192" creationId="{F9868F6A-9955-DAC3-789F-C8CA07455D33}"/>
          </ac:spMkLst>
        </pc:spChg>
        <pc:spChg chg="mod">
          <ac:chgData name="영우 손" userId="7f8d08d12355472b" providerId="LiveId" clId="{AD4A42F5-A12C-44A4-BD36-8AF30C768FB5}" dt="2024-04-18T06:09:09.883" v="2876" actId="114"/>
          <ac:spMkLst>
            <pc:docMk/>
            <pc:sldMk cId="3354476250" sldId="296"/>
            <ac:spMk id="193" creationId="{6CE63D90-4CAF-2229-B3CF-09A29B9FDFDD}"/>
          </ac:spMkLst>
        </pc:spChg>
        <pc:spChg chg="mod">
          <ac:chgData name="영우 손" userId="7f8d08d12355472b" providerId="LiveId" clId="{AD4A42F5-A12C-44A4-BD36-8AF30C768FB5}" dt="2024-03-23T01:34:04.061" v="2864" actId="164"/>
          <ac:spMkLst>
            <pc:docMk/>
            <pc:sldMk cId="3354476250" sldId="296"/>
            <ac:spMk id="194" creationId="{87F3D8C3-9BD6-6595-4299-8D8F81033743}"/>
          </ac:spMkLst>
        </pc:spChg>
        <pc:grpChg chg="add mod">
          <ac:chgData name="영우 손" userId="7f8d08d12355472b" providerId="LiveId" clId="{AD4A42F5-A12C-44A4-BD36-8AF30C768FB5}" dt="2024-03-23T01:35:41.882" v="2871" actId="1076"/>
          <ac:grpSpMkLst>
            <pc:docMk/>
            <pc:sldMk cId="3354476250" sldId="296"/>
            <ac:grpSpMk id="2" creationId="{EA51DF70-3C06-5440-86BE-1B024D524D8E}"/>
          </ac:grpSpMkLst>
        </pc:grpChg>
        <pc:grpChg chg="add mod">
          <ac:chgData name="영우 손" userId="7f8d08d12355472b" providerId="LiveId" clId="{AD4A42F5-A12C-44A4-BD36-8AF30C768FB5}" dt="2024-03-23T01:35:45.512" v="2872" actId="1076"/>
          <ac:grpSpMkLst>
            <pc:docMk/>
            <pc:sldMk cId="3354476250" sldId="296"/>
            <ac:grpSpMk id="3" creationId="{76D24BFA-E76F-ED13-653C-E7EDCA0CBAA3}"/>
          </ac:grpSpMkLst>
        </pc:grpChg>
        <pc:grpChg chg="mod">
          <ac:chgData name="영우 손" userId="7f8d08d12355472b" providerId="LiveId" clId="{AD4A42F5-A12C-44A4-BD36-8AF30C768FB5}" dt="2024-03-23T01:34:21.880" v="2867" actId="164"/>
          <ac:grpSpMkLst>
            <pc:docMk/>
            <pc:sldMk cId="3354476250" sldId="296"/>
            <ac:grpSpMk id="139" creationId="{F4A32EFD-B0BD-7D2C-C994-9DD3A301FF39}"/>
          </ac:grpSpMkLst>
        </pc:grpChg>
        <pc:grpChg chg="mod">
          <ac:chgData name="영우 손" userId="7f8d08d12355472b" providerId="LiveId" clId="{AD4A42F5-A12C-44A4-BD36-8AF30C768FB5}" dt="2024-03-23T01:34:04.061" v="2864" actId="164"/>
          <ac:grpSpMkLst>
            <pc:docMk/>
            <pc:sldMk cId="3354476250" sldId="296"/>
            <ac:grpSpMk id="197" creationId="{67C805D6-FC5F-9F64-F0A0-7C10C3F80BD6}"/>
          </ac:grpSpMkLst>
        </pc:grpChg>
      </pc:sldChg>
      <pc:sldMasterChg chg="modSp modSldLayout">
        <pc:chgData name="영우 손" userId="7f8d08d12355472b" providerId="LiveId" clId="{AD4A42F5-A12C-44A4-BD36-8AF30C768FB5}" dt="2024-03-07T01:46:38.183" v="1103"/>
        <pc:sldMasterMkLst>
          <pc:docMk/>
          <pc:sldMasterMk cId="977127933" sldId="2147483756"/>
        </pc:sldMasterMkLst>
        <pc:spChg chg="mod">
          <ac:chgData name="영우 손" userId="7f8d08d12355472b" providerId="LiveId" clId="{AD4A42F5-A12C-44A4-BD36-8AF30C768FB5}" dt="2024-03-07T01:46:38.183" v="1103"/>
          <ac:spMkLst>
            <pc:docMk/>
            <pc:sldMasterMk cId="977127933" sldId="2147483756"/>
            <ac:spMk id="2" creationId="{00000000-0000-0000-0000-000000000000}"/>
          </ac:spMkLst>
        </pc:spChg>
        <pc:spChg chg="mod">
          <ac:chgData name="영우 손" userId="7f8d08d12355472b" providerId="LiveId" clId="{AD4A42F5-A12C-44A4-BD36-8AF30C768FB5}" dt="2024-03-07T01:46:38.183" v="1103"/>
          <ac:spMkLst>
            <pc:docMk/>
            <pc:sldMasterMk cId="977127933" sldId="2147483756"/>
            <ac:spMk id="3" creationId="{00000000-0000-0000-0000-000000000000}"/>
          </ac:spMkLst>
        </pc:spChg>
        <pc:spChg chg="mod">
          <ac:chgData name="영우 손" userId="7f8d08d12355472b" providerId="LiveId" clId="{AD4A42F5-A12C-44A4-BD36-8AF30C768FB5}" dt="2024-03-07T01:46:38.183" v="1103"/>
          <ac:spMkLst>
            <pc:docMk/>
            <pc:sldMasterMk cId="977127933" sldId="2147483756"/>
            <ac:spMk id="4" creationId="{00000000-0000-0000-0000-000000000000}"/>
          </ac:spMkLst>
        </pc:spChg>
        <pc:spChg chg="mod">
          <ac:chgData name="영우 손" userId="7f8d08d12355472b" providerId="LiveId" clId="{AD4A42F5-A12C-44A4-BD36-8AF30C768FB5}" dt="2024-03-07T01:46:38.183" v="1103"/>
          <ac:spMkLst>
            <pc:docMk/>
            <pc:sldMasterMk cId="977127933" sldId="2147483756"/>
            <ac:spMk id="5" creationId="{00000000-0000-0000-0000-000000000000}"/>
          </ac:spMkLst>
        </pc:spChg>
        <pc:spChg chg="mod">
          <ac:chgData name="영우 손" userId="7f8d08d12355472b" providerId="LiveId" clId="{AD4A42F5-A12C-44A4-BD36-8AF30C768FB5}" dt="2024-03-07T01:46:38.183" v="1103"/>
          <ac:spMkLst>
            <pc:docMk/>
            <pc:sldMasterMk cId="977127933" sldId="2147483756"/>
            <ac:spMk id="6" creationId="{00000000-0000-0000-0000-000000000000}"/>
          </ac:spMkLst>
        </pc:spChg>
        <pc:sldLayoutChg chg="modSp">
          <pc:chgData name="영우 손" userId="7f8d08d12355472b" providerId="LiveId" clId="{AD4A42F5-A12C-44A4-BD36-8AF30C768FB5}" dt="2024-03-07T01:46:38.183" v="1103"/>
          <pc:sldLayoutMkLst>
            <pc:docMk/>
            <pc:sldMasterMk cId="977127933" sldId="2147483756"/>
            <pc:sldLayoutMk cId="3087128486" sldId="2147483757"/>
          </pc:sldLayoutMkLst>
          <pc:spChg chg="mod">
            <ac:chgData name="영우 손" userId="7f8d08d12355472b" providerId="LiveId" clId="{AD4A42F5-A12C-44A4-BD36-8AF30C768FB5}" dt="2024-03-07T01:46:38.183" v="1103"/>
            <ac:spMkLst>
              <pc:docMk/>
              <pc:sldMasterMk cId="977127933" sldId="2147483756"/>
              <pc:sldLayoutMk cId="3087128486" sldId="2147483757"/>
              <ac:spMk id="2" creationId="{00000000-0000-0000-0000-000000000000}"/>
            </ac:spMkLst>
          </pc:spChg>
          <pc:spChg chg="mod">
            <ac:chgData name="영우 손" userId="7f8d08d12355472b" providerId="LiveId" clId="{AD4A42F5-A12C-44A4-BD36-8AF30C768FB5}" dt="2024-03-07T01:46:38.183" v="1103"/>
            <ac:spMkLst>
              <pc:docMk/>
              <pc:sldMasterMk cId="977127933" sldId="2147483756"/>
              <pc:sldLayoutMk cId="3087128486" sldId="2147483757"/>
              <ac:spMk id="3" creationId="{00000000-0000-0000-0000-000000000000}"/>
            </ac:spMkLst>
          </pc:spChg>
        </pc:sldLayoutChg>
        <pc:sldLayoutChg chg="modSp">
          <pc:chgData name="영우 손" userId="7f8d08d12355472b" providerId="LiveId" clId="{AD4A42F5-A12C-44A4-BD36-8AF30C768FB5}" dt="2024-03-07T01:46:38.183" v="1103"/>
          <pc:sldLayoutMkLst>
            <pc:docMk/>
            <pc:sldMasterMk cId="977127933" sldId="2147483756"/>
            <pc:sldLayoutMk cId="4167799330" sldId="2147483759"/>
          </pc:sldLayoutMkLst>
          <pc:spChg chg="mod">
            <ac:chgData name="영우 손" userId="7f8d08d12355472b" providerId="LiveId" clId="{AD4A42F5-A12C-44A4-BD36-8AF30C768FB5}" dt="2024-03-07T01:46:38.183" v="1103"/>
            <ac:spMkLst>
              <pc:docMk/>
              <pc:sldMasterMk cId="977127933" sldId="2147483756"/>
              <pc:sldLayoutMk cId="4167799330" sldId="2147483759"/>
              <ac:spMk id="2" creationId="{00000000-0000-0000-0000-000000000000}"/>
            </ac:spMkLst>
          </pc:spChg>
          <pc:spChg chg="mod">
            <ac:chgData name="영우 손" userId="7f8d08d12355472b" providerId="LiveId" clId="{AD4A42F5-A12C-44A4-BD36-8AF30C768FB5}" dt="2024-03-07T01:46:38.183" v="1103"/>
            <ac:spMkLst>
              <pc:docMk/>
              <pc:sldMasterMk cId="977127933" sldId="2147483756"/>
              <pc:sldLayoutMk cId="4167799330" sldId="2147483759"/>
              <ac:spMk id="3" creationId="{00000000-0000-0000-0000-000000000000}"/>
            </ac:spMkLst>
          </pc:spChg>
        </pc:sldLayoutChg>
        <pc:sldLayoutChg chg="modSp">
          <pc:chgData name="영우 손" userId="7f8d08d12355472b" providerId="LiveId" clId="{AD4A42F5-A12C-44A4-BD36-8AF30C768FB5}" dt="2024-03-07T01:46:38.183" v="1103"/>
          <pc:sldLayoutMkLst>
            <pc:docMk/>
            <pc:sldMasterMk cId="977127933" sldId="2147483756"/>
            <pc:sldLayoutMk cId="1318183213" sldId="2147483760"/>
          </pc:sldLayoutMkLst>
          <pc:spChg chg="mod">
            <ac:chgData name="영우 손" userId="7f8d08d12355472b" providerId="LiveId" clId="{AD4A42F5-A12C-44A4-BD36-8AF30C768FB5}" dt="2024-03-07T01:46:38.183" v="1103"/>
            <ac:spMkLst>
              <pc:docMk/>
              <pc:sldMasterMk cId="977127933" sldId="2147483756"/>
              <pc:sldLayoutMk cId="1318183213" sldId="2147483760"/>
              <ac:spMk id="3" creationId="{00000000-0000-0000-0000-000000000000}"/>
            </ac:spMkLst>
          </pc:spChg>
          <pc:spChg chg="mod">
            <ac:chgData name="영우 손" userId="7f8d08d12355472b" providerId="LiveId" clId="{AD4A42F5-A12C-44A4-BD36-8AF30C768FB5}" dt="2024-03-07T01:46:38.183" v="1103"/>
            <ac:spMkLst>
              <pc:docMk/>
              <pc:sldMasterMk cId="977127933" sldId="2147483756"/>
              <pc:sldLayoutMk cId="1318183213" sldId="2147483760"/>
              <ac:spMk id="4" creationId="{00000000-0000-0000-0000-000000000000}"/>
            </ac:spMkLst>
          </pc:spChg>
        </pc:sldLayoutChg>
        <pc:sldLayoutChg chg="modSp">
          <pc:chgData name="영우 손" userId="7f8d08d12355472b" providerId="LiveId" clId="{AD4A42F5-A12C-44A4-BD36-8AF30C768FB5}" dt="2024-03-07T01:46:38.183" v="1103"/>
          <pc:sldLayoutMkLst>
            <pc:docMk/>
            <pc:sldMasterMk cId="977127933" sldId="2147483756"/>
            <pc:sldLayoutMk cId="3946971959" sldId="2147483761"/>
          </pc:sldLayoutMkLst>
          <pc:spChg chg="mod">
            <ac:chgData name="영우 손" userId="7f8d08d12355472b" providerId="LiveId" clId="{AD4A42F5-A12C-44A4-BD36-8AF30C768FB5}" dt="2024-03-07T01:46:38.183" v="1103"/>
            <ac:spMkLst>
              <pc:docMk/>
              <pc:sldMasterMk cId="977127933" sldId="2147483756"/>
              <pc:sldLayoutMk cId="3946971959" sldId="2147483761"/>
              <ac:spMk id="2" creationId="{00000000-0000-0000-0000-000000000000}"/>
            </ac:spMkLst>
          </pc:spChg>
          <pc:spChg chg="mod">
            <ac:chgData name="영우 손" userId="7f8d08d12355472b" providerId="LiveId" clId="{AD4A42F5-A12C-44A4-BD36-8AF30C768FB5}" dt="2024-03-07T01:46:38.183" v="1103"/>
            <ac:spMkLst>
              <pc:docMk/>
              <pc:sldMasterMk cId="977127933" sldId="2147483756"/>
              <pc:sldLayoutMk cId="3946971959" sldId="2147483761"/>
              <ac:spMk id="3" creationId="{00000000-0000-0000-0000-000000000000}"/>
            </ac:spMkLst>
          </pc:spChg>
          <pc:spChg chg="mod">
            <ac:chgData name="영우 손" userId="7f8d08d12355472b" providerId="LiveId" clId="{AD4A42F5-A12C-44A4-BD36-8AF30C768FB5}" dt="2024-03-07T01:46:38.183" v="1103"/>
            <ac:spMkLst>
              <pc:docMk/>
              <pc:sldMasterMk cId="977127933" sldId="2147483756"/>
              <pc:sldLayoutMk cId="3946971959" sldId="2147483761"/>
              <ac:spMk id="4" creationId="{00000000-0000-0000-0000-000000000000}"/>
            </ac:spMkLst>
          </pc:spChg>
          <pc:spChg chg="mod">
            <ac:chgData name="영우 손" userId="7f8d08d12355472b" providerId="LiveId" clId="{AD4A42F5-A12C-44A4-BD36-8AF30C768FB5}" dt="2024-03-07T01:46:38.183" v="1103"/>
            <ac:spMkLst>
              <pc:docMk/>
              <pc:sldMasterMk cId="977127933" sldId="2147483756"/>
              <pc:sldLayoutMk cId="3946971959" sldId="2147483761"/>
              <ac:spMk id="5" creationId="{00000000-0000-0000-0000-000000000000}"/>
            </ac:spMkLst>
          </pc:spChg>
          <pc:spChg chg="mod">
            <ac:chgData name="영우 손" userId="7f8d08d12355472b" providerId="LiveId" clId="{AD4A42F5-A12C-44A4-BD36-8AF30C768FB5}" dt="2024-03-07T01:46:38.183" v="1103"/>
            <ac:spMkLst>
              <pc:docMk/>
              <pc:sldMasterMk cId="977127933" sldId="2147483756"/>
              <pc:sldLayoutMk cId="3946971959" sldId="2147483761"/>
              <ac:spMk id="6" creationId="{00000000-0000-0000-0000-000000000000}"/>
            </ac:spMkLst>
          </pc:spChg>
        </pc:sldLayoutChg>
        <pc:sldLayoutChg chg="modSp">
          <pc:chgData name="영우 손" userId="7f8d08d12355472b" providerId="LiveId" clId="{AD4A42F5-A12C-44A4-BD36-8AF30C768FB5}" dt="2024-03-07T01:46:38.183" v="1103"/>
          <pc:sldLayoutMkLst>
            <pc:docMk/>
            <pc:sldMasterMk cId="977127933" sldId="2147483756"/>
            <pc:sldLayoutMk cId="3127636017" sldId="2147483764"/>
          </pc:sldLayoutMkLst>
          <pc:spChg chg="mod">
            <ac:chgData name="영우 손" userId="7f8d08d12355472b" providerId="LiveId" clId="{AD4A42F5-A12C-44A4-BD36-8AF30C768FB5}" dt="2024-03-07T01:46:38.183" v="1103"/>
            <ac:spMkLst>
              <pc:docMk/>
              <pc:sldMasterMk cId="977127933" sldId="2147483756"/>
              <pc:sldLayoutMk cId="3127636017" sldId="2147483764"/>
              <ac:spMk id="2" creationId="{00000000-0000-0000-0000-000000000000}"/>
            </ac:spMkLst>
          </pc:spChg>
          <pc:spChg chg="mod">
            <ac:chgData name="영우 손" userId="7f8d08d12355472b" providerId="LiveId" clId="{AD4A42F5-A12C-44A4-BD36-8AF30C768FB5}" dt="2024-03-07T01:46:38.183" v="1103"/>
            <ac:spMkLst>
              <pc:docMk/>
              <pc:sldMasterMk cId="977127933" sldId="2147483756"/>
              <pc:sldLayoutMk cId="3127636017" sldId="2147483764"/>
              <ac:spMk id="3" creationId="{00000000-0000-0000-0000-000000000000}"/>
            </ac:spMkLst>
          </pc:spChg>
          <pc:spChg chg="mod">
            <ac:chgData name="영우 손" userId="7f8d08d12355472b" providerId="LiveId" clId="{AD4A42F5-A12C-44A4-BD36-8AF30C768FB5}" dt="2024-03-07T01:46:38.183" v="1103"/>
            <ac:spMkLst>
              <pc:docMk/>
              <pc:sldMasterMk cId="977127933" sldId="2147483756"/>
              <pc:sldLayoutMk cId="3127636017" sldId="2147483764"/>
              <ac:spMk id="4" creationId="{00000000-0000-0000-0000-000000000000}"/>
            </ac:spMkLst>
          </pc:spChg>
        </pc:sldLayoutChg>
        <pc:sldLayoutChg chg="modSp">
          <pc:chgData name="영우 손" userId="7f8d08d12355472b" providerId="LiveId" clId="{AD4A42F5-A12C-44A4-BD36-8AF30C768FB5}" dt="2024-03-07T01:46:38.183" v="1103"/>
          <pc:sldLayoutMkLst>
            <pc:docMk/>
            <pc:sldMasterMk cId="977127933" sldId="2147483756"/>
            <pc:sldLayoutMk cId="800396367" sldId="2147483765"/>
          </pc:sldLayoutMkLst>
          <pc:spChg chg="mod">
            <ac:chgData name="영우 손" userId="7f8d08d12355472b" providerId="LiveId" clId="{AD4A42F5-A12C-44A4-BD36-8AF30C768FB5}" dt="2024-03-07T01:46:38.183" v="1103"/>
            <ac:spMkLst>
              <pc:docMk/>
              <pc:sldMasterMk cId="977127933" sldId="2147483756"/>
              <pc:sldLayoutMk cId="800396367" sldId="2147483765"/>
              <ac:spMk id="2" creationId="{00000000-0000-0000-0000-000000000000}"/>
            </ac:spMkLst>
          </pc:spChg>
          <pc:spChg chg="mod">
            <ac:chgData name="영우 손" userId="7f8d08d12355472b" providerId="LiveId" clId="{AD4A42F5-A12C-44A4-BD36-8AF30C768FB5}" dt="2024-03-07T01:46:38.183" v="1103"/>
            <ac:spMkLst>
              <pc:docMk/>
              <pc:sldMasterMk cId="977127933" sldId="2147483756"/>
              <pc:sldLayoutMk cId="800396367" sldId="2147483765"/>
              <ac:spMk id="3" creationId="{00000000-0000-0000-0000-000000000000}"/>
            </ac:spMkLst>
          </pc:spChg>
          <pc:spChg chg="mod">
            <ac:chgData name="영우 손" userId="7f8d08d12355472b" providerId="LiveId" clId="{AD4A42F5-A12C-44A4-BD36-8AF30C768FB5}" dt="2024-03-07T01:46:38.183" v="1103"/>
            <ac:spMkLst>
              <pc:docMk/>
              <pc:sldMasterMk cId="977127933" sldId="2147483756"/>
              <pc:sldLayoutMk cId="800396367" sldId="2147483765"/>
              <ac:spMk id="4" creationId="{00000000-0000-0000-0000-000000000000}"/>
            </ac:spMkLst>
          </pc:spChg>
        </pc:sldLayoutChg>
        <pc:sldLayoutChg chg="modSp">
          <pc:chgData name="영우 손" userId="7f8d08d12355472b" providerId="LiveId" clId="{AD4A42F5-A12C-44A4-BD36-8AF30C768FB5}" dt="2024-03-07T01:46:38.183" v="1103"/>
          <pc:sldLayoutMkLst>
            <pc:docMk/>
            <pc:sldMasterMk cId="977127933" sldId="2147483756"/>
            <pc:sldLayoutMk cId="3784296372" sldId="2147483767"/>
          </pc:sldLayoutMkLst>
          <pc:spChg chg="mod">
            <ac:chgData name="영우 손" userId="7f8d08d12355472b" providerId="LiveId" clId="{AD4A42F5-A12C-44A4-BD36-8AF30C768FB5}" dt="2024-03-07T01:46:38.183" v="1103"/>
            <ac:spMkLst>
              <pc:docMk/>
              <pc:sldMasterMk cId="977127933" sldId="2147483756"/>
              <pc:sldLayoutMk cId="3784296372" sldId="2147483767"/>
              <ac:spMk id="2" creationId="{00000000-0000-0000-0000-000000000000}"/>
            </ac:spMkLst>
          </pc:spChg>
          <pc:spChg chg="mod">
            <ac:chgData name="영우 손" userId="7f8d08d12355472b" providerId="LiveId" clId="{AD4A42F5-A12C-44A4-BD36-8AF30C768FB5}" dt="2024-03-07T01:46:38.183" v="1103"/>
            <ac:spMkLst>
              <pc:docMk/>
              <pc:sldMasterMk cId="977127933" sldId="2147483756"/>
              <pc:sldLayoutMk cId="3784296372" sldId="2147483767"/>
              <ac:spMk id="3" creationId="{00000000-0000-0000-0000-000000000000}"/>
            </ac:spMkLst>
          </pc:spChg>
        </pc:sldLayoutChg>
      </pc:sldMasterChg>
      <pc:sldMasterChg chg="modSp modSldLayout">
        <pc:chgData name="영우 손" userId="7f8d08d12355472b" providerId="LiveId" clId="{AD4A42F5-A12C-44A4-BD36-8AF30C768FB5}" dt="2024-03-07T01:52:25.046" v="1200"/>
        <pc:sldMasterMkLst>
          <pc:docMk/>
          <pc:sldMasterMk cId="2401204868" sldId="2147483804"/>
        </pc:sldMasterMkLst>
        <pc:spChg chg="mod">
          <ac:chgData name="영우 손" userId="7f8d08d12355472b" providerId="LiveId" clId="{AD4A42F5-A12C-44A4-BD36-8AF30C768FB5}" dt="2024-03-07T01:52:25.046" v="1200"/>
          <ac:spMkLst>
            <pc:docMk/>
            <pc:sldMasterMk cId="2401204868" sldId="2147483804"/>
            <ac:spMk id="2" creationId="{00000000-0000-0000-0000-000000000000}"/>
          </ac:spMkLst>
        </pc:spChg>
        <pc:spChg chg="mod">
          <ac:chgData name="영우 손" userId="7f8d08d12355472b" providerId="LiveId" clId="{AD4A42F5-A12C-44A4-BD36-8AF30C768FB5}" dt="2024-03-07T01:52:25.046" v="1200"/>
          <ac:spMkLst>
            <pc:docMk/>
            <pc:sldMasterMk cId="2401204868" sldId="2147483804"/>
            <ac:spMk id="3" creationId="{00000000-0000-0000-0000-000000000000}"/>
          </ac:spMkLst>
        </pc:spChg>
        <pc:spChg chg="mod">
          <ac:chgData name="영우 손" userId="7f8d08d12355472b" providerId="LiveId" clId="{AD4A42F5-A12C-44A4-BD36-8AF30C768FB5}" dt="2024-03-07T01:52:25.046" v="1200"/>
          <ac:spMkLst>
            <pc:docMk/>
            <pc:sldMasterMk cId="2401204868" sldId="2147483804"/>
            <ac:spMk id="4" creationId="{00000000-0000-0000-0000-000000000000}"/>
          </ac:spMkLst>
        </pc:spChg>
        <pc:spChg chg="mod">
          <ac:chgData name="영우 손" userId="7f8d08d12355472b" providerId="LiveId" clId="{AD4A42F5-A12C-44A4-BD36-8AF30C768FB5}" dt="2024-03-07T01:52:25.046" v="1200"/>
          <ac:spMkLst>
            <pc:docMk/>
            <pc:sldMasterMk cId="2401204868" sldId="2147483804"/>
            <ac:spMk id="5" creationId="{00000000-0000-0000-0000-000000000000}"/>
          </ac:spMkLst>
        </pc:spChg>
        <pc:spChg chg="mod">
          <ac:chgData name="영우 손" userId="7f8d08d12355472b" providerId="LiveId" clId="{AD4A42F5-A12C-44A4-BD36-8AF30C768FB5}" dt="2024-03-07T01:52:25.046" v="1200"/>
          <ac:spMkLst>
            <pc:docMk/>
            <pc:sldMasterMk cId="2401204868" sldId="2147483804"/>
            <ac:spMk id="6" creationId="{00000000-0000-0000-0000-000000000000}"/>
          </ac:spMkLst>
        </pc:spChg>
        <pc:sldLayoutChg chg="modSp">
          <pc:chgData name="영우 손" userId="7f8d08d12355472b" providerId="LiveId" clId="{AD4A42F5-A12C-44A4-BD36-8AF30C768FB5}" dt="2024-03-07T01:52:25.046" v="1200"/>
          <pc:sldLayoutMkLst>
            <pc:docMk/>
            <pc:sldMasterMk cId="2401204868" sldId="2147483804"/>
            <pc:sldLayoutMk cId="1858039723" sldId="2147483805"/>
          </pc:sldLayoutMkLst>
          <pc:spChg chg="mod">
            <ac:chgData name="영우 손" userId="7f8d08d12355472b" providerId="LiveId" clId="{AD4A42F5-A12C-44A4-BD36-8AF30C768FB5}" dt="2024-03-07T01:52:25.046" v="1200"/>
            <ac:spMkLst>
              <pc:docMk/>
              <pc:sldMasterMk cId="2401204868" sldId="2147483804"/>
              <pc:sldLayoutMk cId="1858039723" sldId="2147483805"/>
              <ac:spMk id="2" creationId="{00000000-0000-0000-0000-000000000000}"/>
            </ac:spMkLst>
          </pc:spChg>
          <pc:spChg chg="mod">
            <ac:chgData name="영우 손" userId="7f8d08d12355472b" providerId="LiveId" clId="{AD4A42F5-A12C-44A4-BD36-8AF30C768FB5}" dt="2024-03-07T01:52:25.046" v="1200"/>
            <ac:spMkLst>
              <pc:docMk/>
              <pc:sldMasterMk cId="2401204868" sldId="2147483804"/>
              <pc:sldLayoutMk cId="1858039723" sldId="2147483805"/>
              <ac:spMk id="3" creationId="{00000000-0000-0000-0000-000000000000}"/>
            </ac:spMkLst>
          </pc:spChg>
        </pc:sldLayoutChg>
        <pc:sldLayoutChg chg="modSp">
          <pc:chgData name="영우 손" userId="7f8d08d12355472b" providerId="LiveId" clId="{AD4A42F5-A12C-44A4-BD36-8AF30C768FB5}" dt="2024-03-07T01:52:25.046" v="1200"/>
          <pc:sldLayoutMkLst>
            <pc:docMk/>
            <pc:sldMasterMk cId="2401204868" sldId="2147483804"/>
            <pc:sldLayoutMk cId="3897892253" sldId="2147483807"/>
          </pc:sldLayoutMkLst>
          <pc:spChg chg="mod">
            <ac:chgData name="영우 손" userId="7f8d08d12355472b" providerId="LiveId" clId="{AD4A42F5-A12C-44A4-BD36-8AF30C768FB5}" dt="2024-03-07T01:52:25.046" v="1200"/>
            <ac:spMkLst>
              <pc:docMk/>
              <pc:sldMasterMk cId="2401204868" sldId="2147483804"/>
              <pc:sldLayoutMk cId="3897892253" sldId="2147483807"/>
              <ac:spMk id="2" creationId="{00000000-0000-0000-0000-000000000000}"/>
            </ac:spMkLst>
          </pc:spChg>
          <pc:spChg chg="mod">
            <ac:chgData name="영우 손" userId="7f8d08d12355472b" providerId="LiveId" clId="{AD4A42F5-A12C-44A4-BD36-8AF30C768FB5}" dt="2024-03-07T01:52:25.046" v="1200"/>
            <ac:spMkLst>
              <pc:docMk/>
              <pc:sldMasterMk cId="2401204868" sldId="2147483804"/>
              <pc:sldLayoutMk cId="3897892253" sldId="2147483807"/>
              <ac:spMk id="3" creationId="{00000000-0000-0000-0000-000000000000}"/>
            </ac:spMkLst>
          </pc:spChg>
        </pc:sldLayoutChg>
        <pc:sldLayoutChg chg="modSp">
          <pc:chgData name="영우 손" userId="7f8d08d12355472b" providerId="LiveId" clId="{AD4A42F5-A12C-44A4-BD36-8AF30C768FB5}" dt="2024-03-07T01:52:25.046" v="1200"/>
          <pc:sldLayoutMkLst>
            <pc:docMk/>
            <pc:sldMasterMk cId="2401204868" sldId="2147483804"/>
            <pc:sldLayoutMk cId="229633820" sldId="2147483808"/>
          </pc:sldLayoutMkLst>
          <pc:spChg chg="mod">
            <ac:chgData name="영우 손" userId="7f8d08d12355472b" providerId="LiveId" clId="{AD4A42F5-A12C-44A4-BD36-8AF30C768FB5}" dt="2024-03-07T01:52:25.046" v="1200"/>
            <ac:spMkLst>
              <pc:docMk/>
              <pc:sldMasterMk cId="2401204868" sldId="2147483804"/>
              <pc:sldLayoutMk cId="229633820" sldId="2147483808"/>
              <ac:spMk id="3" creationId="{00000000-0000-0000-0000-000000000000}"/>
            </ac:spMkLst>
          </pc:spChg>
          <pc:spChg chg="mod">
            <ac:chgData name="영우 손" userId="7f8d08d12355472b" providerId="LiveId" clId="{AD4A42F5-A12C-44A4-BD36-8AF30C768FB5}" dt="2024-03-07T01:52:25.046" v="1200"/>
            <ac:spMkLst>
              <pc:docMk/>
              <pc:sldMasterMk cId="2401204868" sldId="2147483804"/>
              <pc:sldLayoutMk cId="229633820" sldId="2147483808"/>
              <ac:spMk id="4" creationId="{00000000-0000-0000-0000-000000000000}"/>
            </ac:spMkLst>
          </pc:spChg>
        </pc:sldLayoutChg>
        <pc:sldLayoutChg chg="modSp">
          <pc:chgData name="영우 손" userId="7f8d08d12355472b" providerId="LiveId" clId="{AD4A42F5-A12C-44A4-BD36-8AF30C768FB5}" dt="2024-03-07T01:52:25.046" v="1200"/>
          <pc:sldLayoutMkLst>
            <pc:docMk/>
            <pc:sldMasterMk cId="2401204868" sldId="2147483804"/>
            <pc:sldLayoutMk cId="810201391" sldId="2147483809"/>
          </pc:sldLayoutMkLst>
          <pc:spChg chg="mod">
            <ac:chgData name="영우 손" userId="7f8d08d12355472b" providerId="LiveId" clId="{AD4A42F5-A12C-44A4-BD36-8AF30C768FB5}" dt="2024-03-07T01:52:25.046" v="1200"/>
            <ac:spMkLst>
              <pc:docMk/>
              <pc:sldMasterMk cId="2401204868" sldId="2147483804"/>
              <pc:sldLayoutMk cId="810201391" sldId="2147483809"/>
              <ac:spMk id="2" creationId="{00000000-0000-0000-0000-000000000000}"/>
            </ac:spMkLst>
          </pc:spChg>
          <pc:spChg chg="mod">
            <ac:chgData name="영우 손" userId="7f8d08d12355472b" providerId="LiveId" clId="{AD4A42F5-A12C-44A4-BD36-8AF30C768FB5}" dt="2024-03-07T01:52:25.046" v="1200"/>
            <ac:spMkLst>
              <pc:docMk/>
              <pc:sldMasterMk cId="2401204868" sldId="2147483804"/>
              <pc:sldLayoutMk cId="810201391" sldId="2147483809"/>
              <ac:spMk id="3" creationId="{00000000-0000-0000-0000-000000000000}"/>
            </ac:spMkLst>
          </pc:spChg>
          <pc:spChg chg="mod">
            <ac:chgData name="영우 손" userId="7f8d08d12355472b" providerId="LiveId" clId="{AD4A42F5-A12C-44A4-BD36-8AF30C768FB5}" dt="2024-03-07T01:52:25.046" v="1200"/>
            <ac:spMkLst>
              <pc:docMk/>
              <pc:sldMasterMk cId="2401204868" sldId="2147483804"/>
              <pc:sldLayoutMk cId="810201391" sldId="2147483809"/>
              <ac:spMk id="4" creationId="{00000000-0000-0000-0000-000000000000}"/>
            </ac:spMkLst>
          </pc:spChg>
          <pc:spChg chg="mod">
            <ac:chgData name="영우 손" userId="7f8d08d12355472b" providerId="LiveId" clId="{AD4A42F5-A12C-44A4-BD36-8AF30C768FB5}" dt="2024-03-07T01:52:25.046" v="1200"/>
            <ac:spMkLst>
              <pc:docMk/>
              <pc:sldMasterMk cId="2401204868" sldId="2147483804"/>
              <pc:sldLayoutMk cId="810201391" sldId="2147483809"/>
              <ac:spMk id="5" creationId="{00000000-0000-0000-0000-000000000000}"/>
            </ac:spMkLst>
          </pc:spChg>
          <pc:spChg chg="mod">
            <ac:chgData name="영우 손" userId="7f8d08d12355472b" providerId="LiveId" clId="{AD4A42F5-A12C-44A4-BD36-8AF30C768FB5}" dt="2024-03-07T01:52:25.046" v="1200"/>
            <ac:spMkLst>
              <pc:docMk/>
              <pc:sldMasterMk cId="2401204868" sldId="2147483804"/>
              <pc:sldLayoutMk cId="810201391" sldId="2147483809"/>
              <ac:spMk id="6" creationId="{00000000-0000-0000-0000-000000000000}"/>
            </ac:spMkLst>
          </pc:spChg>
        </pc:sldLayoutChg>
        <pc:sldLayoutChg chg="modSp">
          <pc:chgData name="영우 손" userId="7f8d08d12355472b" providerId="LiveId" clId="{AD4A42F5-A12C-44A4-BD36-8AF30C768FB5}" dt="2024-03-07T01:52:25.046" v="1200"/>
          <pc:sldLayoutMkLst>
            <pc:docMk/>
            <pc:sldMasterMk cId="2401204868" sldId="2147483804"/>
            <pc:sldLayoutMk cId="2517878626" sldId="2147483812"/>
          </pc:sldLayoutMkLst>
          <pc:spChg chg="mod">
            <ac:chgData name="영우 손" userId="7f8d08d12355472b" providerId="LiveId" clId="{AD4A42F5-A12C-44A4-BD36-8AF30C768FB5}" dt="2024-03-07T01:52:25.046" v="1200"/>
            <ac:spMkLst>
              <pc:docMk/>
              <pc:sldMasterMk cId="2401204868" sldId="2147483804"/>
              <pc:sldLayoutMk cId="2517878626" sldId="2147483812"/>
              <ac:spMk id="2" creationId="{00000000-0000-0000-0000-000000000000}"/>
            </ac:spMkLst>
          </pc:spChg>
          <pc:spChg chg="mod">
            <ac:chgData name="영우 손" userId="7f8d08d12355472b" providerId="LiveId" clId="{AD4A42F5-A12C-44A4-BD36-8AF30C768FB5}" dt="2024-03-07T01:52:25.046" v="1200"/>
            <ac:spMkLst>
              <pc:docMk/>
              <pc:sldMasterMk cId="2401204868" sldId="2147483804"/>
              <pc:sldLayoutMk cId="2517878626" sldId="2147483812"/>
              <ac:spMk id="3" creationId="{00000000-0000-0000-0000-000000000000}"/>
            </ac:spMkLst>
          </pc:spChg>
          <pc:spChg chg="mod">
            <ac:chgData name="영우 손" userId="7f8d08d12355472b" providerId="LiveId" clId="{AD4A42F5-A12C-44A4-BD36-8AF30C768FB5}" dt="2024-03-07T01:52:25.046" v="1200"/>
            <ac:spMkLst>
              <pc:docMk/>
              <pc:sldMasterMk cId="2401204868" sldId="2147483804"/>
              <pc:sldLayoutMk cId="2517878626" sldId="2147483812"/>
              <ac:spMk id="4" creationId="{00000000-0000-0000-0000-000000000000}"/>
            </ac:spMkLst>
          </pc:spChg>
        </pc:sldLayoutChg>
        <pc:sldLayoutChg chg="modSp">
          <pc:chgData name="영우 손" userId="7f8d08d12355472b" providerId="LiveId" clId="{AD4A42F5-A12C-44A4-BD36-8AF30C768FB5}" dt="2024-03-07T01:52:25.046" v="1200"/>
          <pc:sldLayoutMkLst>
            <pc:docMk/>
            <pc:sldMasterMk cId="2401204868" sldId="2147483804"/>
            <pc:sldLayoutMk cId="916476134" sldId="2147483813"/>
          </pc:sldLayoutMkLst>
          <pc:spChg chg="mod">
            <ac:chgData name="영우 손" userId="7f8d08d12355472b" providerId="LiveId" clId="{AD4A42F5-A12C-44A4-BD36-8AF30C768FB5}" dt="2024-03-07T01:52:25.046" v="1200"/>
            <ac:spMkLst>
              <pc:docMk/>
              <pc:sldMasterMk cId="2401204868" sldId="2147483804"/>
              <pc:sldLayoutMk cId="916476134" sldId="2147483813"/>
              <ac:spMk id="2" creationId="{00000000-0000-0000-0000-000000000000}"/>
            </ac:spMkLst>
          </pc:spChg>
          <pc:spChg chg="mod">
            <ac:chgData name="영우 손" userId="7f8d08d12355472b" providerId="LiveId" clId="{AD4A42F5-A12C-44A4-BD36-8AF30C768FB5}" dt="2024-03-07T01:52:25.046" v="1200"/>
            <ac:spMkLst>
              <pc:docMk/>
              <pc:sldMasterMk cId="2401204868" sldId="2147483804"/>
              <pc:sldLayoutMk cId="916476134" sldId="2147483813"/>
              <ac:spMk id="3" creationId="{00000000-0000-0000-0000-000000000000}"/>
            </ac:spMkLst>
          </pc:spChg>
          <pc:spChg chg="mod">
            <ac:chgData name="영우 손" userId="7f8d08d12355472b" providerId="LiveId" clId="{AD4A42F5-A12C-44A4-BD36-8AF30C768FB5}" dt="2024-03-07T01:52:25.046" v="1200"/>
            <ac:spMkLst>
              <pc:docMk/>
              <pc:sldMasterMk cId="2401204868" sldId="2147483804"/>
              <pc:sldLayoutMk cId="916476134" sldId="2147483813"/>
              <ac:spMk id="4" creationId="{00000000-0000-0000-0000-000000000000}"/>
            </ac:spMkLst>
          </pc:spChg>
        </pc:sldLayoutChg>
        <pc:sldLayoutChg chg="modSp">
          <pc:chgData name="영우 손" userId="7f8d08d12355472b" providerId="LiveId" clId="{AD4A42F5-A12C-44A4-BD36-8AF30C768FB5}" dt="2024-03-07T01:52:25.046" v="1200"/>
          <pc:sldLayoutMkLst>
            <pc:docMk/>
            <pc:sldMasterMk cId="2401204868" sldId="2147483804"/>
            <pc:sldLayoutMk cId="1106551114" sldId="2147483815"/>
          </pc:sldLayoutMkLst>
          <pc:spChg chg="mod">
            <ac:chgData name="영우 손" userId="7f8d08d12355472b" providerId="LiveId" clId="{AD4A42F5-A12C-44A4-BD36-8AF30C768FB5}" dt="2024-03-07T01:52:25.046" v="1200"/>
            <ac:spMkLst>
              <pc:docMk/>
              <pc:sldMasterMk cId="2401204868" sldId="2147483804"/>
              <pc:sldLayoutMk cId="1106551114" sldId="2147483815"/>
              <ac:spMk id="2" creationId="{00000000-0000-0000-0000-000000000000}"/>
            </ac:spMkLst>
          </pc:spChg>
          <pc:spChg chg="mod">
            <ac:chgData name="영우 손" userId="7f8d08d12355472b" providerId="LiveId" clId="{AD4A42F5-A12C-44A4-BD36-8AF30C768FB5}" dt="2024-03-07T01:52:25.046" v="1200"/>
            <ac:spMkLst>
              <pc:docMk/>
              <pc:sldMasterMk cId="2401204868" sldId="2147483804"/>
              <pc:sldLayoutMk cId="1106551114" sldId="2147483815"/>
              <ac:spMk id="3" creationId="{00000000-0000-0000-0000-000000000000}"/>
            </ac:spMkLst>
          </pc:spChg>
        </pc:sldLayoutChg>
      </pc:sldMasterChg>
      <pc:sldMasterChg chg="modSp modSldLayout">
        <pc:chgData name="영우 손" userId="7f8d08d12355472b" providerId="LiveId" clId="{AD4A42F5-A12C-44A4-BD36-8AF30C768FB5}" dt="2024-03-07T01:52:51.695" v="1214"/>
        <pc:sldMasterMkLst>
          <pc:docMk/>
          <pc:sldMasterMk cId="1271139159" sldId="2147483816"/>
        </pc:sldMasterMkLst>
        <pc:spChg chg="mod">
          <ac:chgData name="영우 손" userId="7f8d08d12355472b" providerId="LiveId" clId="{AD4A42F5-A12C-44A4-BD36-8AF30C768FB5}" dt="2024-03-07T01:52:51.695" v="1214"/>
          <ac:spMkLst>
            <pc:docMk/>
            <pc:sldMasterMk cId="1271139159" sldId="2147483816"/>
            <ac:spMk id="2" creationId="{00000000-0000-0000-0000-000000000000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asterMk cId="1271139159" sldId="2147483816"/>
            <ac:spMk id="3" creationId="{00000000-0000-0000-0000-000000000000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asterMk cId="1271139159" sldId="2147483816"/>
            <ac:spMk id="4" creationId="{00000000-0000-0000-0000-000000000000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asterMk cId="1271139159" sldId="2147483816"/>
            <ac:spMk id="5" creationId="{00000000-0000-0000-0000-000000000000}"/>
          </ac:spMkLst>
        </pc:spChg>
        <pc:spChg chg="mod">
          <ac:chgData name="영우 손" userId="7f8d08d12355472b" providerId="LiveId" clId="{AD4A42F5-A12C-44A4-BD36-8AF30C768FB5}" dt="2024-03-07T01:52:51.695" v="1214"/>
          <ac:spMkLst>
            <pc:docMk/>
            <pc:sldMasterMk cId="1271139159" sldId="2147483816"/>
            <ac:spMk id="6" creationId="{00000000-0000-0000-0000-000000000000}"/>
          </ac:spMkLst>
        </pc:spChg>
        <pc:sldLayoutChg chg="modSp">
          <pc:chgData name="영우 손" userId="7f8d08d12355472b" providerId="LiveId" clId="{AD4A42F5-A12C-44A4-BD36-8AF30C768FB5}" dt="2024-03-07T01:52:51.695" v="1214"/>
          <pc:sldLayoutMkLst>
            <pc:docMk/>
            <pc:sldMasterMk cId="1271139159" sldId="2147483816"/>
            <pc:sldLayoutMk cId="1823446527" sldId="2147483817"/>
          </pc:sldLayoutMkLst>
          <pc:spChg chg="mod">
            <ac:chgData name="영우 손" userId="7f8d08d12355472b" providerId="LiveId" clId="{AD4A42F5-A12C-44A4-BD36-8AF30C768FB5}" dt="2024-03-07T01:52:51.695" v="1214"/>
            <ac:spMkLst>
              <pc:docMk/>
              <pc:sldMasterMk cId="1271139159" sldId="2147483816"/>
              <pc:sldLayoutMk cId="1823446527" sldId="2147483817"/>
              <ac:spMk id="2" creationId="{00000000-0000-0000-0000-000000000000}"/>
            </ac:spMkLst>
          </pc:spChg>
          <pc:spChg chg="mod">
            <ac:chgData name="영우 손" userId="7f8d08d12355472b" providerId="LiveId" clId="{AD4A42F5-A12C-44A4-BD36-8AF30C768FB5}" dt="2024-03-07T01:52:51.695" v="1214"/>
            <ac:spMkLst>
              <pc:docMk/>
              <pc:sldMasterMk cId="1271139159" sldId="2147483816"/>
              <pc:sldLayoutMk cId="1823446527" sldId="2147483817"/>
              <ac:spMk id="3" creationId="{00000000-0000-0000-0000-000000000000}"/>
            </ac:spMkLst>
          </pc:spChg>
        </pc:sldLayoutChg>
        <pc:sldLayoutChg chg="modSp">
          <pc:chgData name="영우 손" userId="7f8d08d12355472b" providerId="LiveId" clId="{AD4A42F5-A12C-44A4-BD36-8AF30C768FB5}" dt="2024-03-07T01:52:51.695" v="1214"/>
          <pc:sldLayoutMkLst>
            <pc:docMk/>
            <pc:sldMasterMk cId="1271139159" sldId="2147483816"/>
            <pc:sldLayoutMk cId="58117513" sldId="2147483819"/>
          </pc:sldLayoutMkLst>
          <pc:spChg chg="mod">
            <ac:chgData name="영우 손" userId="7f8d08d12355472b" providerId="LiveId" clId="{AD4A42F5-A12C-44A4-BD36-8AF30C768FB5}" dt="2024-03-07T01:52:51.695" v="1214"/>
            <ac:spMkLst>
              <pc:docMk/>
              <pc:sldMasterMk cId="1271139159" sldId="2147483816"/>
              <pc:sldLayoutMk cId="58117513" sldId="2147483819"/>
              <ac:spMk id="2" creationId="{00000000-0000-0000-0000-000000000000}"/>
            </ac:spMkLst>
          </pc:spChg>
          <pc:spChg chg="mod">
            <ac:chgData name="영우 손" userId="7f8d08d12355472b" providerId="LiveId" clId="{AD4A42F5-A12C-44A4-BD36-8AF30C768FB5}" dt="2024-03-07T01:52:51.695" v="1214"/>
            <ac:spMkLst>
              <pc:docMk/>
              <pc:sldMasterMk cId="1271139159" sldId="2147483816"/>
              <pc:sldLayoutMk cId="58117513" sldId="2147483819"/>
              <ac:spMk id="3" creationId="{00000000-0000-0000-0000-000000000000}"/>
            </ac:spMkLst>
          </pc:spChg>
        </pc:sldLayoutChg>
        <pc:sldLayoutChg chg="modSp">
          <pc:chgData name="영우 손" userId="7f8d08d12355472b" providerId="LiveId" clId="{AD4A42F5-A12C-44A4-BD36-8AF30C768FB5}" dt="2024-03-07T01:52:51.695" v="1214"/>
          <pc:sldLayoutMkLst>
            <pc:docMk/>
            <pc:sldMasterMk cId="1271139159" sldId="2147483816"/>
            <pc:sldLayoutMk cId="3314588477" sldId="2147483820"/>
          </pc:sldLayoutMkLst>
          <pc:spChg chg="mod">
            <ac:chgData name="영우 손" userId="7f8d08d12355472b" providerId="LiveId" clId="{AD4A42F5-A12C-44A4-BD36-8AF30C768FB5}" dt="2024-03-07T01:52:51.695" v="1214"/>
            <ac:spMkLst>
              <pc:docMk/>
              <pc:sldMasterMk cId="1271139159" sldId="2147483816"/>
              <pc:sldLayoutMk cId="3314588477" sldId="2147483820"/>
              <ac:spMk id="3" creationId="{00000000-0000-0000-0000-000000000000}"/>
            </ac:spMkLst>
          </pc:spChg>
          <pc:spChg chg="mod">
            <ac:chgData name="영우 손" userId="7f8d08d12355472b" providerId="LiveId" clId="{AD4A42F5-A12C-44A4-BD36-8AF30C768FB5}" dt="2024-03-07T01:52:51.695" v="1214"/>
            <ac:spMkLst>
              <pc:docMk/>
              <pc:sldMasterMk cId="1271139159" sldId="2147483816"/>
              <pc:sldLayoutMk cId="3314588477" sldId="2147483820"/>
              <ac:spMk id="4" creationId="{00000000-0000-0000-0000-000000000000}"/>
            </ac:spMkLst>
          </pc:spChg>
        </pc:sldLayoutChg>
        <pc:sldLayoutChg chg="modSp">
          <pc:chgData name="영우 손" userId="7f8d08d12355472b" providerId="LiveId" clId="{AD4A42F5-A12C-44A4-BD36-8AF30C768FB5}" dt="2024-03-07T01:52:51.695" v="1214"/>
          <pc:sldLayoutMkLst>
            <pc:docMk/>
            <pc:sldMasterMk cId="1271139159" sldId="2147483816"/>
            <pc:sldLayoutMk cId="1109670773" sldId="2147483821"/>
          </pc:sldLayoutMkLst>
          <pc:spChg chg="mod">
            <ac:chgData name="영우 손" userId="7f8d08d12355472b" providerId="LiveId" clId="{AD4A42F5-A12C-44A4-BD36-8AF30C768FB5}" dt="2024-03-07T01:52:51.695" v="1214"/>
            <ac:spMkLst>
              <pc:docMk/>
              <pc:sldMasterMk cId="1271139159" sldId="2147483816"/>
              <pc:sldLayoutMk cId="1109670773" sldId="2147483821"/>
              <ac:spMk id="2" creationId="{00000000-0000-0000-0000-000000000000}"/>
            </ac:spMkLst>
          </pc:spChg>
          <pc:spChg chg="mod">
            <ac:chgData name="영우 손" userId="7f8d08d12355472b" providerId="LiveId" clId="{AD4A42F5-A12C-44A4-BD36-8AF30C768FB5}" dt="2024-03-07T01:52:51.695" v="1214"/>
            <ac:spMkLst>
              <pc:docMk/>
              <pc:sldMasterMk cId="1271139159" sldId="2147483816"/>
              <pc:sldLayoutMk cId="1109670773" sldId="2147483821"/>
              <ac:spMk id="3" creationId="{00000000-0000-0000-0000-000000000000}"/>
            </ac:spMkLst>
          </pc:spChg>
          <pc:spChg chg="mod">
            <ac:chgData name="영우 손" userId="7f8d08d12355472b" providerId="LiveId" clId="{AD4A42F5-A12C-44A4-BD36-8AF30C768FB5}" dt="2024-03-07T01:52:51.695" v="1214"/>
            <ac:spMkLst>
              <pc:docMk/>
              <pc:sldMasterMk cId="1271139159" sldId="2147483816"/>
              <pc:sldLayoutMk cId="1109670773" sldId="2147483821"/>
              <ac:spMk id="4" creationId="{00000000-0000-0000-0000-000000000000}"/>
            </ac:spMkLst>
          </pc:spChg>
          <pc:spChg chg="mod">
            <ac:chgData name="영우 손" userId="7f8d08d12355472b" providerId="LiveId" clId="{AD4A42F5-A12C-44A4-BD36-8AF30C768FB5}" dt="2024-03-07T01:52:51.695" v="1214"/>
            <ac:spMkLst>
              <pc:docMk/>
              <pc:sldMasterMk cId="1271139159" sldId="2147483816"/>
              <pc:sldLayoutMk cId="1109670773" sldId="2147483821"/>
              <ac:spMk id="5" creationId="{00000000-0000-0000-0000-000000000000}"/>
            </ac:spMkLst>
          </pc:spChg>
          <pc:spChg chg="mod">
            <ac:chgData name="영우 손" userId="7f8d08d12355472b" providerId="LiveId" clId="{AD4A42F5-A12C-44A4-BD36-8AF30C768FB5}" dt="2024-03-07T01:52:51.695" v="1214"/>
            <ac:spMkLst>
              <pc:docMk/>
              <pc:sldMasterMk cId="1271139159" sldId="2147483816"/>
              <pc:sldLayoutMk cId="1109670773" sldId="2147483821"/>
              <ac:spMk id="6" creationId="{00000000-0000-0000-0000-000000000000}"/>
            </ac:spMkLst>
          </pc:spChg>
        </pc:sldLayoutChg>
        <pc:sldLayoutChg chg="modSp">
          <pc:chgData name="영우 손" userId="7f8d08d12355472b" providerId="LiveId" clId="{AD4A42F5-A12C-44A4-BD36-8AF30C768FB5}" dt="2024-03-07T01:52:51.695" v="1214"/>
          <pc:sldLayoutMkLst>
            <pc:docMk/>
            <pc:sldMasterMk cId="1271139159" sldId="2147483816"/>
            <pc:sldLayoutMk cId="3978414405" sldId="2147483824"/>
          </pc:sldLayoutMkLst>
          <pc:spChg chg="mod">
            <ac:chgData name="영우 손" userId="7f8d08d12355472b" providerId="LiveId" clId="{AD4A42F5-A12C-44A4-BD36-8AF30C768FB5}" dt="2024-03-07T01:52:51.695" v="1214"/>
            <ac:spMkLst>
              <pc:docMk/>
              <pc:sldMasterMk cId="1271139159" sldId="2147483816"/>
              <pc:sldLayoutMk cId="3978414405" sldId="2147483824"/>
              <ac:spMk id="2" creationId="{00000000-0000-0000-0000-000000000000}"/>
            </ac:spMkLst>
          </pc:spChg>
          <pc:spChg chg="mod">
            <ac:chgData name="영우 손" userId="7f8d08d12355472b" providerId="LiveId" clId="{AD4A42F5-A12C-44A4-BD36-8AF30C768FB5}" dt="2024-03-07T01:52:51.695" v="1214"/>
            <ac:spMkLst>
              <pc:docMk/>
              <pc:sldMasterMk cId="1271139159" sldId="2147483816"/>
              <pc:sldLayoutMk cId="3978414405" sldId="2147483824"/>
              <ac:spMk id="3" creationId="{00000000-0000-0000-0000-000000000000}"/>
            </ac:spMkLst>
          </pc:spChg>
          <pc:spChg chg="mod">
            <ac:chgData name="영우 손" userId="7f8d08d12355472b" providerId="LiveId" clId="{AD4A42F5-A12C-44A4-BD36-8AF30C768FB5}" dt="2024-03-07T01:52:51.695" v="1214"/>
            <ac:spMkLst>
              <pc:docMk/>
              <pc:sldMasterMk cId="1271139159" sldId="2147483816"/>
              <pc:sldLayoutMk cId="3978414405" sldId="2147483824"/>
              <ac:spMk id="4" creationId="{00000000-0000-0000-0000-000000000000}"/>
            </ac:spMkLst>
          </pc:spChg>
        </pc:sldLayoutChg>
        <pc:sldLayoutChg chg="modSp">
          <pc:chgData name="영우 손" userId="7f8d08d12355472b" providerId="LiveId" clId="{AD4A42F5-A12C-44A4-BD36-8AF30C768FB5}" dt="2024-03-07T01:52:51.695" v="1214"/>
          <pc:sldLayoutMkLst>
            <pc:docMk/>
            <pc:sldMasterMk cId="1271139159" sldId="2147483816"/>
            <pc:sldLayoutMk cId="4291208774" sldId="2147483825"/>
          </pc:sldLayoutMkLst>
          <pc:spChg chg="mod">
            <ac:chgData name="영우 손" userId="7f8d08d12355472b" providerId="LiveId" clId="{AD4A42F5-A12C-44A4-BD36-8AF30C768FB5}" dt="2024-03-07T01:52:51.695" v="1214"/>
            <ac:spMkLst>
              <pc:docMk/>
              <pc:sldMasterMk cId="1271139159" sldId="2147483816"/>
              <pc:sldLayoutMk cId="4291208774" sldId="2147483825"/>
              <ac:spMk id="2" creationId="{00000000-0000-0000-0000-000000000000}"/>
            </ac:spMkLst>
          </pc:spChg>
          <pc:spChg chg="mod">
            <ac:chgData name="영우 손" userId="7f8d08d12355472b" providerId="LiveId" clId="{AD4A42F5-A12C-44A4-BD36-8AF30C768FB5}" dt="2024-03-07T01:52:51.695" v="1214"/>
            <ac:spMkLst>
              <pc:docMk/>
              <pc:sldMasterMk cId="1271139159" sldId="2147483816"/>
              <pc:sldLayoutMk cId="4291208774" sldId="2147483825"/>
              <ac:spMk id="3" creationId="{00000000-0000-0000-0000-000000000000}"/>
            </ac:spMkLst>
          </pc:spChg>
          <pc:spChg chg="mod">
            <ac:chgData name="영우 손" userId="7f8d08d12355472b" providerId="LiveId" clId="{AD4A42F5-A12C-44A4-BD36-8AF30C768FB5}" dt="2024-03-07T01:52:51.695" v="1214"/>
            <ac:spMkLst>
              <pc:docMk/>
              <pc:sldMasterMk cId="1271139159" sldId="2147483816"/>
              <pc:sldLayoutMk cId="4291208774" sldId="2147483825"/>
              <ac:spMk id="4" creationId="{00000000-0000-0000-0000-000000000000}"/>
            </ac:spMkLst>
          </pc:spChg>
        </pc:sldLayoutChg>
        <pc:sldLayoutChg chg="modSp">
          <pc:chgData name="영우 손" userId="7f8d08d12355472b" providerId="LiveId" clId="{AD4A42F5-A12C-44A4-BD36-8AF30C768FB5}" dt="2024-03-07T01:52:51.695" v="1214"/>
          <pc:sldLayoutMkLst>
            <pc:docMk/>
            <pc:sldMasterMk cId="1271139159" sldId="2147483816"/>
            <pc:sldLayoutMk cId="1316059337" sldId="2147483827"/>
          </pc:sldLayoutMkLst>
          <pc:spChg chg="mod">
            <ac:chgData name="영우 손" userId="7f8d08d12355472b" providerId="LiveId" clId="{AD4A42F5-A12C-44A4-BD36-8AF30C768FB5}" dt="2024-03-07T01:52:51.695" v="1214"/>
            <ac:spMkLst>
              <pc:docMk/>
              <pc:sldMasterMk cId="1271139159" sldId="2147483816"/>
              <pc:sldLayoutMk cId="1316059337" sldId="2147483827"/>
              <ac:spMk id="2" creationId="{00000000-0000-0000-0000-000000000000}"/>
            </ac:spMkLst>
          </pc:spChg>
          <pc:spChg chg="mod">
            <ac:chgData name="영우 손" userId="7f8d08d12355472b" providerId="LiveId" clId="{AD4A42F5-A12C-44A4-BD36-8AF30C768FB5}" dt="2024-03-07T01:52:51.695" v="1214"/>
            <ac:spMkLst>
              <pc:docMk/>
              <pc:sldMasterMk cId="1271139159" sldId="2147483816"/>
              <pc:sldLayoutMk cId="1316059337" sldId="2147483827"/>
              <ac:spMk id="3" creationId="{00000000-0000-0000-0000-000000000000}"/>
            </ac:spMkLst>
          </pc:spChg>
        </pc:sldLayoutChg>
      </pc:sldMasterChg>
    </pc:docChg>
  </pc:docChgLst>
  <pc:docChgLst>
    <pc:chgData name="영우 손" userId="7f8d08d12355472b" providerId="LiveId" clId="{B363112D-B6CE-49A9-92B9-278A6F0FD915}"/>
    <pc:docChg chg="delSld modSld">
      <pc:chgData name="영우 손" userId="7f8d08d12355472b" providerId="LiveId" clId="{B363112D-B6CE-49A9-92B9-278A6F0FD915}" dt="2024-04-18T06:13:26.626" v="3" actId="47"/>
      <pc:docMkLst>
        <pc:docMk/>
      </pc:docMkLst>
      <pc:sldChg chg="del">
        <pc:chgData name="영우 손" userId="7f8d08d12355472b" providerId="LiveId" clId="{B363112D-B6CE-49A9-92B9-278A6F0FD915}" dt="2024-04-18T06:13:26.626" v="3" actId="47"/>
        <pc:sldMkLst>
          <pc:docMk/>
          <pc:sldMk cId="358688612" sldId="274"/>
        </pc:sldMkLst>
      </pc:sldChg>
      <pc:sldChg chg="del">
        <pc:chgData name="영우 손" userId="7f8d08d12355472b" providerId="LiveId" clId="{B363112D-B6CE-49A9-92B9-278A6F0FD915}" dt="2024-04-18T06:13:26.626" v="3" actId="47"/>
        <pc:sldMkLst>
          <pc:docMk/>
          <pc:sldMk cId="46235949" sldId="275"/>
        </pc:sldMkLst>
      </pc:sldChg>
      <pc:sldChg chg="del">
        <pc:chgData name="영우 손" userId="7f8d08d12355472b" providerId="LiveId" clId="{B363112D-B6CE-49A9-92B9-278A6F0FD915}" dt="2024-04-18T06:13:26.626" v="3" actId="47"/>
        <pc:sldMkLst>
          <pc:docMk/>
          <pc:sldMk cId="1269246073" sldId="276"/>
        </pc:sldMkLst>
      </pc:sldChg>
      <pc:sldChg chg="del">
        <pc:chgData name="영우 손" userId="7f8d08d12355472b" providerId="LiveId" clId="{B363112D-B6CE-49A9-92B9-278A6F0FD915}" dt="2024-04-18T06:13:26.626" v="3" actId="47"/>
        <pc:sldMkLst>
          <pc:docMk/>
          <pc:sldMk cId="2186516304" sldId="277"/>
        </pc:sldMkLst>
      </pc:sldChg>
      <pc:sldChg chg="del">
        <pc:chgData name="영우 손" userId="7f8d08d12355472b" providerId="LiveId" clId="{B363112D-B6CE-49A9-92B9-278A6F0FD915}" dt="2024-04-18T06:13:26.626" v="3" actId="47"/>
        <pc:sldMkLst>
          <pc:docMk/>
          <pc:sldMk cId="3876184840" sldId="278"/>
        </pc:sldMkLst>
      </pc:sldChg>
      <pc:sldChg chg="del">
        <pc:chgData name="영우 손" userId="7f8d08d12355472b" providerId="LiveId" clId="{B363112D-B6CE-49A9-92B9-278A6F0FD915}" dt="2024-04-18T06:13:26.626" v="3" actId="47"/>
        <pc:sldMkLst>
          <pc:docMk/>
          <pc:sldMk cId="2775720430" sldId="279"/>
        </pc:sldMkLst>
      </pc:sldChg>
      <pc:sldChg chg="del">
        <pc:chgData name="영우 손" userId="7f8d08d12355472b" providerId="LiveId" clId="{B363112D-B6CE-49A9-92B9-278A6F0FD915}" dt="2024-04-18T06:13:26.626" v="3" actId="47"/>
        <pc:sldMkLst>
          <pc:docMk/>
          <pc:sldMk cId="1426905705" sldId="280"/>
        </pc:sldMkLst>
      </pc:sldChg>
      <pc:sldChg chg="del">
        <pc:chgData name="영우 손" userId="7f8d08d12355472b" providerId="LiveId" clId="{B363112D-B6CE-49A9-92B9-278A6F0FD915}" dt="2024-04-18T06:13:26.626" v="3" actId="47"/>
        <pc:sldMkLst>
          <pc:docMk/>
          <pc:sldMk cId="2288400385" sldId="281"/>
        </pc:sldMkLst>
      </pc:sldChg>
      <pc:sldChg chg="del">
        <pc:chgData name="영우 손" userId="7f8d08d12355472b" providerId="LiveId" clId="{B363112D-B6CE-49A9-92B9-278A6F0FD915}" dt="2024-04-18T06:13:26.626" v="3" actId="47"/>
        <pc:sldMkLst>
          <pc:docMk/>
          <pc:sldMk cId="1427817494" sldId="282"/>
        </pc:sldMkLst>
      </pc:sldChg>
      <pc:sldChg chg="del">
        <pc:chgData name="영우 손" userId="7f8d08d12355472b" providerId="LiveId" clId="{B363112D-B6CE-49A9-92B9-278A6F0FD915}" dt="2024-04-18T06:13:26.626" v="3" actId="47"/>
        <pc:sldMkLst>
          <pc:docMk/>
          <pc:sldMk cId="3156033103" sldId="283"/>
        </pc:sldMkLst>
      </pc:sldChg>
      <pc:sldChg chg="del">
        <pc:chgData name="영우 손" userId="7f8d08d12355472b" providerId="LiveId" clId="{B363112D-B6CE-49A9-92B9-278A6F0FD915}" dt="2024-04-18T06:13:26.626" v="3" actId="47"/>
        <pc:sldMkLst>
          <pc:docMk/>
          <pc:sldMk cId="1729564980" sldId="285"/>
        </pc:sldMkLst>
      </pc:sldChg>
      <pc:sldChg chg="del">
        <pc:chgData name="영우 손" userId="7f8d08d12355472b" providerId="LiveId" clId="{B363112D-B6CE-49A9-92B9-278A6F0FD915}" dt="2024-04-18T06:13:26.626" v="3" actId="47"/>
        <pc:sldMkLst>
          <pc:docMk/>
          <pc:sldMk cId="25654332" sldId="286"/>
        </pc:sldMkLst>
      </pc:sldChg>
      <pc:sldChg chg="del">
        <pc:chgData name="영우 손" userId="7f8d08d12355472b" providerId="LiveId" clId="{B363112D-B6CE-49A9-92B9-278A6F0FD915}" dt="2024-04-18T06:13:26.626" v="3" actId="47"/>
        <pc:sldMkLst>
          <pc:docMk/>
          <pc:sldMk cId="2815832593" sldId="287"/>
        </pc:sldMkLst>
      </pc:sldChg>
      <pc:sldChg chg="del">
        <pc:chgData name="영우 손" userId="7f8d08d12355472b" providerId="LiveId" clId="{B363112D-B6CE-49A9-92B9-278A6F0FD915}" dt="2024-04-18T06:13:26.626" v="3" actId="47"/>
        <pc:sldMkLst>
          <pc:docMk/>
          <pc:sldMk cId="1459852996" sldId="288"/>
        </pc:sldMkLst>
      </pc:sldChg>
      <pc:sldChg chg="del">
        <pc:chgData name="영우 손" userId="7f8d08d12355472b" providerId="LiveId" clId="{B363112D-B6CE-49A9-92B9-278A6F0FD915}" dt="2024-04-18T06:13:23.277" v="2" actId="47"/>
        <pc:sldMkLst>
          <pc:docMk/>
          <pc:sldMk cId="1012788809" sldId="293"/>
        </pc:sldMkLst>
      </pc:sldChg>
      <pc:sldChg chg="modSp mod">
        <pc:chgData name="영우 손" userId="7f8d08d12355472b" providerId="LiveId" clId="{B363112D-B6CE-49A9-92B9-278A6F0FD915}" dt="2024-04-18T06:13:14.452" v="1" actId="166"/>
        <pc:sldMkLst>
          <pc:docMk/>
          <pc:sldMk cId="3774069646" sldId="294"/>
        </pc:sldMkLst>
        <pc:cxnChg chg="ord">
          <ac:chgData name="영우 손" userId="7f8d08d12355472b" providerId="LiveId" clId="{B363112D-B6CE-49A9-92B9-278A6F0FD915}" dt="2024-04-18T06:13:14.452" v="1" actId="166"/>
          <ac:cxnSpMkLst>
            <pc:docMk/>
            <pc:sldMk cId="3774069646" sldId="294"/>
            <ac:cxnSpMk id="16" creationId="{82B1EA1E-0A0B-B29A-AF70-B910BCA417EB}"/>
          </ac:cxnSpMkLst>
        </pc:cxnChg>
      </pc:sldChg>
      <pc:sldChg chg="del">
        <pc:chgData name="영우 손" userId="7f8d08d12355472b" providerId="LiveId" clId="{B363112D-B6CE-49A9-92B9-278A6F0FD915}" dt="2024-04-18T06:13:23.277" v="2" actId="47"/>
        <pc:sldMkLst>
          <pc:docMk/>
          <pc:sldMk cId="1864337728" sldId="295"/>
        </pc:sldMkLst>
      </pc:sldChg>
      <pc:sldChg chg="del">
        <pc:chgData name="영우 손" userId="7f8d08d12355472b" providerId="LiveId" clId="{B363112D-B6CE-49A9-92B9-278A6F0FD915}" dt="2024-04-18T06:13:23.277" v="2" actId="47"/>
        <pc:sldMkLst>
          <pc:docMk/>
          <pc:sldMk cId="3354476250" sldId="296"/>
        </pc:sldMkLst>
      </pc:sldChg>
    </pc:docChg>
  </pc:docChgLst>
  <pc:docChgLst>
    <pc:chgData name="영우 손" userId="7f8d08d12355472b" providerId="LiveId" clId="{C9D9B1D5-1F96-48A9-821F-ED060FA82DAC}"/>
    <pc:docChg chg="undo custSel addSld delSld modSld sldOrd">
      <pc:chgData name="영우 손" userId="7f8d08d12355472b" providerId="LiveId" clId="{C9D9B1D5-1F96-48A9-821F-ED060FA82DAC}" dt="2024-03-06T14:06:41.829" v="334" actId="20577"/>
      <pc:docMkLst>
        <pc:docMk/>
      </pc:docMkLst>
      <pc:sldChg chg="del">
        <pc:chgData name="영우 손" userId="7f8d08d12355472b" providerId="LiveId" clId="{C9D9B1D5-1F96-48A9-821F-ED060FA82DAC}" dt="2024-02-26T01:47:16.501" v="0" actId="47"/>
        <pc:sldMkLst>
          <pc:docMk/>
          <pc:sldMk cId="1153791941" sldId="256"/>
        </pc:sldMkLst>
      </pc:sldChg>
      <pc:sldChg chg="del">
        <pc:chgData name="영우 손" userId="7f8d08d12355472b" providerId="LiveId" clId="{C9D9B1D5-1F96-48A9-821F-ED060FA82DAC}" dt="2024-02-26T01:47:16.501" v="0" actId="47"/>
        <pc:sldMkLst>
          <pc:docMk/>
          <pc:sldMk cId="624892952" sldId="260"/>
        </pc:sldMkLst>
      </pc:sldChg>
      <pc:sldChg chg="del">
        <pc:chgData name="영우 손" userId="7f8d08d12355472b" providerId="LiveId" clId="{C9D9B1D5-1F96-48A9-821F-ED060FA82DAC}" dt="2024-02-26T01:47:16.501" v="0" actId="47"/>
        <pc:sldMkLst>
          <pc:docMk/>
          <pc:sldMk cId="3128036180" sldId="261"/>
        </pc:sldMkLst>
      </pc:sldChg>
      <pc:sldChg chg="del">
        <pc:chgData name="영우 손" userId="7f8d08d12355472b" providerId="LiveId" clId="{C9D9B1D5-1F96-48A9-821F-ED060FA82DAC}" dt="2024-02-26T01:47:16.501" v="0" actId="47"/>
        <pc:sldMkLst>
          <pc:docMk/>
          <pc:sldMk cId="1927267363" sldId="262"/>
        </pc:sldMkLst>
      </pc:sldChg>
      <pc:sldChg chg="del">
        <pc:chgData name="영우 손" userId="7f8d08d12355472b" providerId="LiveId" clId="{C9D9B1D5-1F96-48A9-821F-ED060FA82DAC}" dt="2024-02-26T01:47:16.501" v="0" actId="47"/>
        <pc:sldMkLst>
          <pc:docMk/>
          <pc:sldMk cId="4118927339" sldId="263"/>
        </pc:sldMkLst>
      </pc:sldChg>
      <pc:sldChg chg="del">
        <pc:chgData name="영우 손" userId="7f8d08d12355472b" providerId="LiveId" clId="{C9D9B1D5-1F96-48A9-821F-ED060FA82DAC}" dt="2024-02-26T01:47:16.501" v="0" actId="47"/>
        <pc:sldMkLst>
          <pc:docMk/>
          <pc:sldMk cId="896286369" sldId="264"/>
        </pc:sldMkLst>
      </pc:sldChg>
      <pc:sldChg chg="del">
        <pc:chgData name="영우 손" userId="7f8d08d12355472b" providerId="LiveId" clId="{C9D9B1D5-1F96-48A9-821F-ED060FA82DAC}" dt="2024-02-26T01:47:16.501" v="0" actId="47"/>
        <pc:sldMkLst>
          <pc:docMk/>
          <pc:sldMk cId="3473597581" sldId="265"/>
        </pc:sldMkLst>
      </pc:sldChg>
      <pc:sldChg chg="del">
        <pc:chgData name="영우 손" userId="7f8d08d12355472b" providerId="LiveId" clId="{C9D9B1D5-1F96-48A9-821F-ED060FA82DAC}" dt="2024-02-26T01:47:21.895" v="1" actId="47"/>
        <pc:sldMkLst>
          <pc:docMk/>
          <pc:sldMk cId="192880818" sldId="266"/>
        </pc:sldMkLst>
      </pc:sldChg>
      <pc:sldChg chg="del">
        <pc:chgData name="영우 손" userId="7f8d08d12355472b" providerId="LiveId" clId="{C9D9B1D5-1F96-48A9-821F-ED060FA82DAC}" dt="2024-02-26T01:47:21.895" v="1" actId="47"/>
        <pc:sldMkLst>
          <pc:docMk/>
          <pc:sldMk cId="2102596397" sldId="267"/>
        </pc:sldMkLst>
      </pc:sldChg>
      <pc:sldChg chg="del">
        <pc:chgData name="영우 손" userId="7f8d08d12355472b" providerId="LiveId" clId="{C9D9B1D5-1F96-48A9-821F-ED060FA82DAC}" dt="2024-02-26T01:47:21.895" v="1" actId="47"/>
        <pc:sldMkLst>
          <pc:docMk/>
          <pc:sldMk cId="2259014055" sldId="268"/>
        </pc:sldMkLst>
      </pc:sldChg>
      <pc:sldChg chg="del">
        <pc:chgData name="영우 손" userId="7f8d08d12355472b" providerId="LiveId" clId="{C9D9B1D5-1F96-48A9-821F-ED060FA82DAC}" dt="2024-02-26T01:47:21.895" v="1" actId="47"/>
        <pc:sldMkLst>
          <pc:docMk/>
          <pc:sldMk cId="751015368" sldId="269"/>
        </pc:sldMkLst>
      </pc:sldChg>
      <pc:sldChg chg="del">
        <pc:chgData name="영우 손" userId="7f8d08d12355472b" providerId="LiveId" clId="{C9D9B1D5-1F96-48A9-821F-ED060FA82DAC}" dt="2024-02-26T01:47:21.895" v="1" actId="47"/>
        <pc:sldMkLst>
          <pc:docMk/>
          <pc:sldMk cId="740443580" sldId="270"/>
        </pc:sldMkLst>
      </pc:sldChg>
      <pc:sldChg chg="del">
        <pc:chgData name="영우 손" userId="7f8d08d12355472b" providerId="LiveId" clId="{C9D9B1D5-1F96-48A9-821F-ED060FA82DAC}" dt="2024-02-26T01:47:16.501" v="0" actId="47"/>
        <pc:sldMkLst>
          <pc:docMk/>
          <pc:sldMk cId="2755869698" sldId="271"/>
        </pc:sldMkLst>
      </pc:sldChg>
      <pc:sldChg chg="del">
        <pc:chgData name="영우 손" userId="7f8d08d12355472b" providerId="LiveId" clId="{C9D9B1D5-1F96-48A9-821F-ED060FA82DAC}" dt="2024-02-26T01:47:21.895" v="1" actId="47"/>
        <pc:sldMkLst>
          <pc:docMk/>
          <pc:sldMk cId="2566031853" sldId="272"/>
        </pc:sldMkLst>
      </pc:sldChg>
      <pc:sldChg chg="del">
        <pc:chgData name="영우 손" userId="7f8d08d12355472b" providerId="LiveId" clId="{C9D9B1D5-1F96-48A9-821F-ED060FA82DAC}" dt="2024-02-26T02:09:38.611" v="194" actId="47"/>
        <pc:sldMkLst>
          <pc:docMk/>
          <pc:sldMk cId="2408373235" sldId="273"/>
        </pc:sldMkLst>
      </pc:sldChg>
      <pc:sldChg chg="addSp delSp modSp add del mod">
        <pc:chgData name="영우 손" userId="7f8d08d12355472b" providerId="LiveId" clId="{C9D9B1D5-1F96-48A9-821F-ED060FA82DAC}" dt="2024-02-26T05:08:43.360" v="233"/>
        <pc:sldMkLst>
          <pc:docMk/>
          <pc:sldMk cId="358688612" sldId="274"/>
        </pc:sldMkLst>
        <pc:spChg chg="add mod topLvl">
          <ac:chgData name="영우 손" userId="7f8d08d12355472b" providerId="LiveId" clId="{C9D9B1D5-1F96-48A9-821F-ED060FA82DAC}" dt="2024-02-26T02:10:03.601" v="197" actId="164"/>
          <ac:spMkLst>
            <pc:docMk/>
            <pc:sldMk cId="358688612" sldId="274"/>
            <ac:spMk id="2" creationId="{FE667140-98D3-4BF5-0912-FC532A4FEE24}"/>
          </ac:spMkLst>
        </pc:spChg>
        <pc:spChg chg="add mod topLvl">
          <ac:chgData name="영우 손" userId="7f8d08d12355472b" providerId="LiveId" clId="{C9D9B1D5-1F96-48A9-821F-ED060FA82DAC}" dt="2024-02-26T02:10:03.601" v="197" actId="164"/>
          <ac:spMkLst>
            <pc:docMk/>
            <pc:sldMk cId="358688612" sldId="274"/>
            <ac:spMk id="3" creationId="{34598209-B202-C01B-B664-CD31D4461CE2}"/>
          </ac:spMkLst>
        </pc:spChg>
        <pc:spChg chg="add mod topLvl">
          <ac:chgData name="영우 손" userId="7f8d08d12355472b" providerId="LiveId" clId="{C9D9B1D5-1F96-48A9-821F-ED060FA82DAC}" dt="2024-02-26T02:10:03.601" v="197" actId="164"/>
          <ac:spMkLst>
            <pc:docMk/>
            <pc:sldMk cId="358688612" sldId="274"/>
            <ac:spMk id="4" creationId="{2A3BDEF0-EFFF-0686-331D-4F8048551E8A}"/>
          </ac:spMkLst>
        </pc:spChg>
        <pc:spChg chg="add mod topLvl">
          <ac:chgData name="영우 손" userId="7f8d08d12355472b" providerId="LiveId" clId="{C9D9B1D5-1F96-48A9-821F-ED060FA82DAC}" dt="2024-02-26T02:10:03.601" v="197" actId="164"/>
          <ac:spMkLst>
            <pc:docMk/>
            <pc:sldMk cId="358688612" sldId="274"/>
            <ac:spMk id="5" creationId="{21FE51B1-A2E5-AB89-DC1F-EF1128AA5FDA}"/>
          </ac:spMkLst>
        </pc:spChg>
        <pc:spChg chg="add mod ord topLvl">
          <ac:chgData name="영우 손" userId="7f8d08d12355472b" providerId="LiveId" clId="{C9D9B1D5-1F96-48A9-821F-ED060FA82DAC}" dt="2024-02-26T02:10:03.601" v="197" actId="164"/>
          <ac:spMkLst>
            <pc:docMk/>
            <pc:sldMk cId="358688612" sldId="274"/>
            <ac:spMk id="6" creationId="{B9ED6ED8-8CDE-DEB1-403E-DEB14973CF9E}"/>
          </ac:spMkLst>
        </pc:spChg>
        <pc:spChg chg="add mod ord topLvl">
          <ac:chgData name="영우 손" userId="7f8d08d12355472b" providerId="LiveId" clId="{C9D9B1D5-1F96-48A9-821F-ED060FA82DAC}" dt="2024-02-26T02:10:03.601" v="197" actId="164"/>
          <ac:spMkLst>
            <pc:docMk/>
            <pc:sldMk cId="358688612" sldId="274"/>
            <ac:spMk id="7" creationId="{E4D1DEDD-1490-7374-FB01-B3FCB533EBF9}"/>
          </ac:spMkLst>
        </pc:spChg>
        <pc:spChg chg="del">
          <ac:chgData name="영우 손" userId="7f8d08d12355472b" providerId="LiveId" clId="{C9D9B1D5-1F96-48A9-821F-ED060FA82DAC}" dt="2024-02-26T01:47:57.511" v="16" actId="478"/>
          <ac:spMkLst>
            <pc:docMk/>
            <pc:sldMk cId="358688612" sldId="274"/>
            <ac:spMk id="8" creationId="{11C449B7-78E7-A6F5-0525-9938BDEA5BE7}"/>
          </ac:spMkLst>
        </pc:spChg>
        <pc:spChg chg="add mod topLvl">
          <ac:chgData name="영우 손" userId="7f8d08d12355472b" providerId="LiveId" clId="{C9D9B1D5-1F96-48A9-821F-ED060FA82DAC}" dt="2024-02-26T02:10:03.601" v="197" actId="164"/>
          <ac:spMkLst>
            <pc:docMk/>
            <pc:sldMk cId="358688612" sldId="274"/>
            <ac:spMk id="9" creationId="{57A70383-8D7C-68B1-10E8-D8550FA43722}"/>
          </ac:spMkLst>
        </pc:spChg>
        <pc:spChg chg="add mod ord topLvl">
          <ac:chgData name="영우 손" userId="7f8d08d12355472b" providerId="LiveId" clId="{C9D9B1D5-1F96-48A9-821F-ED060FA82DAC}" dt="2024-02-26T02:10:03.601" v="197" actId="164"/>
          <ac:spMkLst>
            <pc:docMk/>
            <pc:sldMk cId="358688612" sldId="274"/>
            <ac:spMk id="10" creationId="{BE7C7F2C-C663-7CB4-929F-967E995CE1F3}"/>
          </ac:spMkLst>
        </pc:spChg>
        <pc:spChg chg="add mod ord topLvl">
          <ac:chgData name="영우 손" userId="7f8d08d12355472b" providerId="LiveId" clId="{C9D9B1D5-1F96-48A9-821F-ED060FA82DAC}" dt="2024-02-26T02:10:03.601" v="197" actId="164"/>
          <ac:spMkLst>
            <pc:docMk/>
            <pc:sldMk cId="358688612" sldId="274"/>
            <ac:spMk id="11" creationId="{A2565717-CAFE-E1C2-D8F8-F66F0AC0DBD9}"/>
          </ac:spMkLst>
        </pc:spChg>
        <pc:spChg chg="add mod topLvl">
          <ac:chgData name="영우 손" userId="7f8d08d12355472b" providerId="LiveId" clId="{C9D9B1D5-1F96-48A9-821F-ED060FA82DAC}" dt="2024-02-26T02:10:03.601" v="197" actId="164"/>
          <ac:spMkLst>
            <pc:docMk/>
            <pc:sldMk cId="358688612" sldId="274"/>
            <ac:spMk id="12" creationId="{47EB2F40-DB74-D244-99FC-83F5423270CD}"/>
          </ac:spMkLst>
        </pc:spChg>
        <pc:spChg chg="add mod topLvl">
          <ac:chgData name="영우 손" userId="7f8d08d12355472b" providerId="LiveId" clId="{C9D9B1D5-1F96-48A9-821F-ED060FA82DAC}" dt="2024-02-26T02:10:03.601" v="197" actId="164"/>
          <ac:spMkLst>
            <pc:docMk/>
            <pc:sldMk cId="358688612" sldId="274"/>
            <ac:spMk id="13" creationId="{20F02DBE-AB23-0E2F-654E-D309E0116C48}"/>
          </ac:spMkLst>
        </pc:spChg>
        <pc:spChg chg="add mod topLvl">
          <ac:chgData name="영우 손" userId="7f8d08d12355472b" providerId="LiveId" clId="{C9D9B1D5-1F96-48A9-821F-ED060FA82DAC}" dt="2024-02-26T02:10:03.601" v="197" actId="164"/>
          <ac:spMkLst>
            <pc:docMk/>
            <pc:sldMk cId="358688612" sldId="274"/>
            <ac:spMk id="14" creationId="{5B095729-DFEE-70F4-D002-75D6D1F45166}"/>
          </ac:spMkLst>
        </pc:spChg>
        <pc:spChg chg="add mod ord">
          <ac:chgData name="영우 손" userId="7f8d08d12355472b" providerId="LiveId" clId="{C9D9B1D5-1F96-48A9-821F-ED060FA82DAC}" dt="2024-02-26T02:10:03.601" v="197" actId="164"/>
          <ac:spMkLst>
            <pc:docMk/>
            <pc:sldMk cId="358688612" sldId="274"/>
            <ac:spMk id="18" creationId="{25789ADE-18B9-5A93-A565-EDEE34CC21B4}"/>
          </ac:spMkLst>
        </pc:spChg>
        <pc:spChg chg="add mod ord">
          <ac:chgData name="영우 손" userId="7f8d08d12355472b" providerId="LiveId" clId="{C9D9B1D5-1F96-48A9-821F-ED060FA82DAC}" dt="2024-02-26T02:10:03.601" v="197" actId="164"/>
          <ac:spMkLst>
            <pc:docMk/>
            <pc:sldMk cId="358688612" sldId="274"/>
            <ac:spMk id="19" creationId="{AC8C7FDC-83D3-6EDE-701F-37F40799A6AF}"/>
          </ac:spMkLst>
        </pc:spChg>
        <pc:spChg chg="add mod">
          <ac:chgData name="영우 손" userId="7f8d08d12355472b" providerId="LiveId" clId="{C9D9B1D5-1F96-48A9-821F-ED060FA82DAC}" dt="2024-02-26T02:10:03.601" v="197" actId="164"/>
          <ac:spMkLst>
            <pc:docMk/>
            <pc:sldMk cId="358688612" sldId="274"/>
            <ac:spMk id="20" creationId="{14FFB812-E96B-D934-6753-7E154A723AE1}"/>
          </ac:spMkLst>
        </pc:spChg>
        <pc:spChg chg="add mod ord">
          <ac:chgData name="영우 손" userId="7f8d08d12355472b" providerId="LiveId" clId="{C9D9B1D5-1F96-48A9-821F-ED060FA82DAC}" dt="2024-02-26T02:10:03.601" v="197" actId="164"/>
          <ac:spMkLst>
            <pc:docMk/>
            <pc:sldMk cId="358688612" sldId="274"/>
            <ac:spMk id="21" creationId="{308C2819-E743-ED90-49D3-337D9069A34D}"/>
          </ac:spMkLst>
        </pc:spChg>
        <pc:spChg chg="del">
          <ac:chgData name="영우 손" userId="7f8d08d12355472b" providerId="LiveId" clId="{C9D9B1D5-1F96-48A9-821F-ED060FA82DAC}" dt="2024-02-26T01:47:57.511" v="16" actId="478"/>
          <ac:spMkLst>
            <pc:docMk/>
            <pc:sldMk cId="358688612" sldId="274"/>
            <ac:spMk id="24" creationId="{598B4A2B-C70B-92C5-7B82-0658CD629606}"/>
          </ac:spMkLst>
        </pc:spChg>
        <pc:spChg chg="add mod ord">
          <ac:chgData name="영우 손" userId="7f8d08d12355472b" providerId="LiveId" clId="{C9D9B1D5-1F96-48A9-821F-ED060FA82DAC}" dt="2024-02-26T02:10:03.601" v="197" actId="164"/>
          <ac:spMkLst>
            <pc:docMk/>
            <pc:sldMk cId="358688612" sldId="274"/>
            <ac:spMk id="34" creationId="{4572B8BA-4173-485E-6607-40F9900AA2DA}"/>
          </ac:spMkLst>
        </pc:spChg>
        <pc:spChg chg="add mod">
          <ac:chgData name="영우 손" userId="7f8d08d12355472b" providerId="LiveId" clId="{C9D9B1D5-1F96-48A9-821F-ED060FA82DAC}" dt="2024-02-26T02:10:03.601" v="197" actId="164"/>
          <ac:spMkLst>
            <pc:docMk/>
            <pc:sldMk cId="358688612" sldId="274"/>
            <ac:spMk id="35" creationId="{816CF2E5-A811-1714-FA13-5C19F26574EF}"/>
          </ac:spMkLst>
        </pc:spChg>
        <pc:spChg chg="add del mod">
          <ac:chgData name="영우 손" userId="7f8d08d12355472b" providerId="LiveId" clId="{C9D9B1D5-1F96-48A9-821F-ED060FA82DAC}" dt="2024-02-26T01:54:08.971" v="110" actId="478"/>
          <ac:spMkLst>
            <pc:docMk/>
            <pc:sldMk cId="358688612" sldId="274"/>
            <ac:spMk id="36" creationId="{99BC3B11-0610-2417-C91F-048354890C89}"/>
          </ac:spMkLst>
        </pc:spChg>
        <pc:spChg chg="add mod">
          <ac:chgData name="영우 손" userId="7f8d08d12355472b" providerId="LiveId" clId="{C9D9B1D5-1F96-48A9-821F-ED060FA82DAC}" dt="2024-02-26T02:10:03.601" v="197" actId="164"/>
          <ac:spMkLst>
            <pc:docMk/>
            <pc:sldMk cId="358688612" sldId="274"/>
            <ac:spMk id="38" creationId="{7F9F6E24-88FA-5B42-E359-19E652CC95FC}"/>
          </ac:spMkLst>
        </pc:spChg>
        <pc:spChg chg="add mod ord">
          <ac:chgData name="영우 손" userId="7f8d08d12355472b" providerId="LiveId" clId="{C9D9B1D5-1F96-48A9-821F-ED060FA82DAC}" dt="2024-02-26T02:10:03.601" v="197" actId="164"/>
          <ac:spMkLst>
            <pc:docMk/>
            <pc:sldMk cId="358688612" sldId="274"/>
            <ac:spMk id="39" creationId="{89229F65-15E6-42A1-9A64-AB7D12164CE0}"/>
          </ac:spMkLst>
        </pc:spChg>
        <pc:spChg chg="del">
          <ac:chgData name="영우 손" userId="7f8d08d12355472b" providerId="LiveId" clId="{C9D9B1D5-1F96-48A9-821F-ED060FA82DAC}" dt="2024-02-26T01:47:57.511" v="16" actId="478"/>
          <ac:spMkLst>
            <pc:docMk/>
            <pc:sldMk cId="358688612" sldId="274"/>
            <ac:spMk id="40" creationId="{F1DE2ECD-1C02-EA27-17A6-BFA52FDABE46}"/>
          </ac:spMkLst>
        </pc:spChg>
        <pc:spChg chg="add mod">
          <ac:chgData name="영우 손" userId="7f8d08d12355472b" providerId="LiveId" clId="{C9D9B1D5-1F96-48A9-821F-ED060FA82DAC}" dt="2024-02-26T02:10:03.601" v="197" actId="164"/>
          <ac:spMkLst>
            <pc:docMk/>
            <pc:sldMk cId="358688612" sldId="274"/>
            <ac:spMk id="41" creationId="{4E65F748-11FE-3833-CA52-FA64E0794060}"/>
          </ac:spMkLst>
        </pc:spChg>
        <pc:spChg chg="add mod">
          <ac:chgData name="영우 손" userId="7f8d08d12355472b" providerId="LiveId" clId="{C9D9B1D5-1F96-48A9-821F-ED060FA82DAC}" dt="2024-02-26T02:10:03.601" v="197" actId="164"/>
          <ac:spMkLst>
            <pc:docMk/>
            <pc:sldMk cId="358688612" sldId="274"/>
            <ac:spMk id="42" creationId="{97E6E33A-3D04-E96E-C1E3-640035FECC4B}"/>
          </ac:spMkLst>
        </pc:spChg>
        <pc:spChg chg="del">
          <ac:chgData name="영우 손" userId="7f8d08d12355472b" providerId="LiveId" clId="{C9D9B1D5-1F96-48A9-821F-ED060FA82DAC}" dt="2024-02-26T01:47:57.511" v="16" actId="478"/>
          <ac:spMkLst>
            <pc:docMk/>
            <pc:sldMk cId="358688612" sldId="274"/>
            <ac:spMk id="44" creationId="{8D924E7A-3031-7D76-A4E8-905786CCBB3B}"/>
          </ac:spMkLst>
        </pc:spChg>
        <pc:spChg chg="add mod">
          <ac:chgData name="영우 손" userId="7f8d08d12355472b" providerId="LiveId" clId="{C9D9B1D5-1F96-48A9-821F-ED060FA82DAC}" dt="2024-02-26T01:55:31.484" v="128" actId="1076"/>
          <ac:spMkLst>
            <pc:docMk/>
            <pc:sldMk cId="358688612" sldId="274"/>
            <ac:spMk id="47" creationId="{A4A8404C-7258-833E-C6A7-6647EB4C55C9}"/>
          </ac:spMkLst>
        </pc:spChg>
        <pc:spChg chg="mod">
          <ac:chgData name="영우 손" userId="7f8d08d12355472b" providerId="LiveId" clId="{C9D9B1D5-1F96-48A9-821F-ED060FA82DAC}" dt="2024-02-26T01:56:14.150" v="131"/>
          <ac:spMkLst>
            <pc:docMk/>
            <pc:sldMk cId="358688612" sldId="274"/>
            <ac:spMk id="51" creationId="{DD098B4A-12C4-D6D3-9BF9-678628DB63EE}"/>
          </ac:spMkLst>
        </pc:spChg>
        <pc:spChg chg="del">
          <ac:chgData name="영우 손" userId="7f8d08d12355472b" providerId="LiveId" clId="{C9D9B1D5-1F96-48A9-821F-ED060FA82DAC}" dt="2024-02-26T01:47:57.511" v="16" actId="478"/>
          <ac:spMkLst>
            <pc:docMk/>
            <pc:sldMk cId="358688612" sldId="274"/>
            <ac:spMk id="53" creationId="{A26E41CA-34C9-7648-EF13-CFFA9CC5B008}"/>
          </ac:spMkLst>
        </pc:spChg>
        <pc:spChg chg="del">
          <ac:chgData name="영우 손" userId="7f8d08d12355472b" providerId="LiveId" clId="{C9D9B1D5-1F96-48A9-821F-ED060FA82DAC}" dt="2024-02-26T01:47:57.511" v="16" actId="478"/>
          <ac:spMkLst>
            <pc:docMk/>
            <pc:sldMk cId="358688612" sldId="274"/>
            <ac:spMk id="55" creationId="{FEF710BF-614D-CC03-DBDE-A282BB7F66AB}"/>
          </ac:spMkLst>
        </pc:spChg>
        <pc:spChg chg="mod">
          <ac:chgData name="영우 손" userId="7f8d08d12355472b" providerId="LiveId" clId="{C9D9B1D5-1F96-48A9-821F-ED060FA82DAC}" dt="2024-02-26T01:56:26.963" v="133"/>
          <ac:spMkLst>
            <pc:docMk/>
            <pc:sldMk cId="358688612" sldId="274"/>
            <ac:spMk id="57" creationId="{75A4265B-334C-DCF2-E189-638EB27181E8}"/>
          </ac:spMkLst>
        </pc:spChg>
        <pc:spChg chg="add mod">
          <ac:chgData name="영우 손" userId="7f8d08d12355472b" providerId="LiveId" clId="{C9D9B1D5-1F96-48A9-821F-ED060FA82DAC}" dt="2024-02-26T02:10:03.601" v="197" actId="164"/>
          <ac:spMkLst>
            <pc:docMk/>
            <pc:sldMk cId="358688612" sldId="274"/>
            <ac:spMk id="60" creationId="{4C33C462-5AD2-A777-29B1-47427BC64448}"/>
          </ac:spMkLst>
        </pc:spChg>
        <pc:spChg chg="del mod topLvl">
          <ac:chgData name="영우 손" userId="7f8d08d12355472b" providerId="LiveId" clId="{C9D9B1D5-1F96-48A9-821F-ED060FA82DAC}" dt="2024-02-26T02:09:35.205" v="193" actId="478"/>
          <ac:spMkLst>
            <pc:docMk/>
            <pc:sldMk cId="358688612" sldId="274"/>
            <ac:spMk id="71" creationId="{FBBE9692-3B88-8F2A-4468-934ED6C670B8}"/>
          </ac:spMkLst>
        </pc:spChg>
        <pc:spChg chg="del mod topLvl">
          <ac:chgData name="영우 손" userId="7f8d08d12355472b" providerId="LiveId" clId="{C9D9B1D5-1F96-48A9-821F-ED060FA82DAC}" dt="2024-02-26T02:09:35.205" v="193" actId="478"/>
          <ac:spMkLst>
            <pc:docMk/>
            <pc:sldMk cId="358688612" sldId="274"/>
            <ac:spMk id="72" creationId="{B77B5D26-C947-9D25-2E83-18071050848D}"/>
          </ac:spMkLst>
        </pc:spChg>
        <pc:spChg chg="del mod topLvl">
          <ac:chgData name="영우 손" userId="7f8d08d12355472b" providerId="LiveId" clId="{C9D9B1D5-1F96-48A9-821F-ED060FA82DAC}" dt="2024-02-26T02:09:35.205" v="193" actId="478"/>
          <ac:spMkLst>
            <pc:docMk/>
            <pc:sldMk cId="358688612" sldId="274"/>
            <ac:spMk id="82" creationId="{CBEF41F5-6A2B-D158-9DD2-A2EB8ED8A685}"/>
          </ac:spMkLst>
        </pc:spChg>
        <pc:spChg chg="del mod topLvl">
          <ac:chgData name="영우 손" userId="7f8d08d12355472b" providerId="LiveId" clId="{C9D9B1D5-1F96-48A9-821F-ED060FA82DAC}" dt="2024-02-26T02:09:35.205" v="193" actId="478"/>
          <ac:spMkLst>
            <pc:docMk/>
            <pc:sldMk cId="358688612" sldId="274"/>
            <ac:spMk id="84" creationId="{38E5E31B-8A88-282C-43F2-E951A2583DAE}"/>
          </ac:spMkLst>
        </pc:spChg>
        <pc:spChg chg="del mod topLvl">
          <ac:chgData name="영우 손" userId="7f8d08d12355472b" providerId="LiveId" clId="{C9D9B1D5-1F96-48A9-821F-ED060FA82DAC}" dt="2024-02-26T02:09:35.205" v="193" actId="478"/>
          <ac:spMkLst>
            <pc:docMk/>
            <pc:sldMk cId="358688612" sldId="274"/>
            <ac:spMk id="89" creationId="{22453DAA-F925-9335-41DD-6FA9A58C67B7}"/>
          </ac:spMkLst>
        </pc:spChg>
        <pc:spChg chg="del mod topLvl">
          <ac:chgData name="영우 손" userId="7f8d08d12355472b" providerId="LiveId" clId="{C9D9B1D5-1F96-48A9-821F-ED060FA82DAC}" dt="2024-02-26T02:09:35.205" v="193" actId="478"/>
          <ac:spMkLst>
            <pc:docMk/>
            <pc:sldMk cId="358688612" sldId="274"/>
            <ac:spMk id="92" creationId="{77834ED7-2E20-A617-B34D-D679B7F71D8B}"/>
          </ac:spMkLst>
        </pc:spChg>
        <pc:spChg chg="del">
          <ac:chgData name="영우 손" userId="7f8d08d12355472b" providerId="LiveId" clId="{C9D9B1D5-1F96-48A9-821F-ED060FA82DAC}" dt="2024-02-26T01:47:57.511" v="16" actId="478"/>
          <ac:spMkLst>
            <pc:docMk/>
            <pc:sldMk cId="358688612" sldId="274"/>
            <ac:spMk id="99" creationId="{D9FEA62D-17E9-7234-C720-2472F197B8A3}"/>
          </ac:spMkLst>
        </pc:spChg>
        <pc:spChg chg="del">
          <ac:chgData name="영우 손" userId="7f8d08d12355472b" providerId="LiveId" clId="{C9D9B1D5-1F96-48A9-821F-ED060FA82DAC}" dt="2024-02-26T01:47:57.511" v="16" actId="478"/>
          <ac:spMkLst>
            <pc:docMk/>
            <pc:sldMk cId="358688612" sldId="274"/>
            <ac:spMk id="101" creationId="{9BB8E4BF-AAE7-3EB9-1E9D-383103EB7910}"/>
          </ac:spMkLst>
        </pc:spChg>
        <pc:spChg chg="del mod topLvl">
          <ac:chgData name="영우 손" userId="7f8d08d12355472b" providerId="LiveId" clId="{C9D9B1D5-1F96-48A9-821F-ED060FA82DAC}" dt="2024-02-26T02:09:35.205" v="193" actId="478"/>
          <ac:spMkLst>
            <pc:docMk/>
            <pc:sldMk cId="358688612" sldId="274"/>
            <ac:spMk id="109" creationId="{7CC41934-47FB-88D1-90E8-C84F992D4B66}"/>
          </ac:spMkLst>
        </pc:spChg>
        <pc:spChg chg="del mod topLvl">
          <ac:chgData name="영우 손" userId="7f8d08d12355472b" providerId="LiveId" clId="{C9D9B1D5-1F96-48A9-821F-ED060FA82DAC}" dt="2024-02-26T02:09:35.205" v="193" actId="478"/>
          <ac:spMkLst>
            <pc:docMk/>
            <pc:sldMk cId="358688612" sldId="274"/>
            <ac:spMk id="110" creationId="{D394CD73-273B-8037-73AC-1EB5FAB60C96}"/>
          </ac:spMkLst>
        </pc:spChg>
        <pc:spChg chg="del">
          <ac:chgData name="영우 손" userId="7f8d08d12355472b" providerId="LiveId" clId="{C9D9B1D5-1F96-48A9-821F-ED060FA82DAC}" dt="2024-02-26T01:47:57.511" v="16" actId="478"/>
          <ac:spMkLst>
            <pc:docMk/>
            <pc:sldMk cId="358688612" sldId="274"/>
            <ac:spMk id="115" creationId="{B6DC9F71-A724-1333-8897-F89D5AC6D633}"/>
          </ac:spMkLst>
        </pc:spChg>
        <pc:spChg chg="del">
          <ac:chgData name="영우 손" userId="7f8d08d12355472b" providerId="LiveId" clId="{C9D9B1D5-1F96-48A9-821F-ED060FA82DAC}" dt="2024-02-26T01:47:57.511" v="16" actId="478"/>
          <ac:spMkLst>
            <pc:docMk/>
            <pc:sldMk cId="358688612" sldId="274"/>
            <ac:spMk id="117" creationId="{5D474FBA-E24A-3998-1CC7-8FB47899EE29}"/>
          </ac:spMkLst>
        </pc:spChg>
        <pc:spChg chg="mod">
          <ac:chgData name="영우 손" userId="7f8d08d12355472b" providerId="LiveId" clId="{C9D9B1D5-1F96-48A9-821F-ED060FA82DAC}" dt="2024-02-26T01:48:03.290" v="18" actId="165"/>
          <ac:spMkLst>
            <pc:docMk/>
            <pc:sldMk cId="358688612" sldId="274"/>
            <ac:spMk id="123" creationId="{8CDBF646-34EF-57F9-9A8D-8D82A52AA559}"/>
          </ac:spMkLst>
        </pc:spChg>
        <pc:spChg chg="mod ord">
          <ac:chgData name="영우 손" userId="7f8d08d12355472b" providerId="LiveId" clId="{C9D9B1D5-1F96-48A9-821F-ED060FA82DAC}" dt="2024-02-26T02:02:21.479" v="168" actId="166"/>
          <ac:spMkLst>
            <pc:docMk/>
            <pc:sldMk cId="358688612" sldId="274"/>
            <ac:spMk id="124" creationId="{89B663CD-D57B-7711-BD4B-ABE5CCD4DAF7}"/>
          </ac:spMkLst>
        </pc:spChg>
        <pc:spChg chg="mod">
          <ac:chgData name="영우 손" userId="7f8d08d12355472b" providerId="LiveId" clId="{C9D9B1D5-1F96-48A9-821F-ED060FA82DAC}" dt="2024-02-26T01:48:03.290" v="18" actId="165"/>
          <ac:spMkLst>
            <pc:docMk/>
            <pc:sldMk cId="358688612" sldId="274"/>
            <ac:spMk id="126" creationId="{ECA4FCFB-A03A-67CA-8EE6-BF006006928D}"/>
          </ac:spMkLst>
        </pc:spChg>
        <pc:spChg chg="mod">
          <ac:chgData name="영우 손" userId="7f8d08d12355472b" providerId="LiveId" clId="{C9D9B1D5-1F96-48A9-821F-ED060FA82DAC}" dt="2024-02-26T01:48:03.290" v="18" actId="165"/>
          <ac:spMkLst>
            <pc:docMk/>
            <pc:sldMk cId="358688612" sldId="274"/>
            <ac:spMk id="127" creationId="{A8078A1C-6A8B-7A8A-1C7B-1030DD836167}"/>
          </ac:spMkLst>
        </pc:spChg>
        <pc:spChg chg="del">
          <ac:chgData name="영우 손" userId="7f8d08d12355472b" providerId="LiveId" clId="{C9D9B1D5-1F96-48A9-821F-ED060FA82DAC}" dt="2024-02-26T01:47:57.511" v="16" actId="478"/>
          <ac:spMkLst>
            <pc:docMk/>
            <pc:sldMk cId="358688612" sldId="274"/>
            <ac:spMk id="132" creationId="{DB651358-7318-6BD0-EDB6-B5E453794CAE}"/>
          </ac:spMkLst>
        </pc:spChg>
        <pc:spChg chg="add del mod topLvl">
          <ac:chgData name="영우 손" userId="7f8d08d12355472b" providerId="LiveId" clId="{C9D9B1D5-1F96-48A9-821F-ED060FA82DAC}" dt="2024-02-26T02:09:35.205" v="193" actId="478"/>
          <ac:spMkLst>
            <pc:docMk/>
            <pc:sldMk cId="358688612" sldId="274"/>
            <ac:spMk id="140" creationId="{3C54C1C8-72DA-38D2-09B2-04E752E7B240}"/>
          </ac:spMkLst>
        </pc:spChg>
        <pc:spChg chg="mod topLvl">
          <ac:chgData name="영우 손" userId="7f8d08d12355472b" providerId="LiveId" clId="{C9D9B1D5-1F96-48A9-821F-ED060FA82DAC}" dt="2024-02-26T02:10:03.601" v="197" actId="164"/>
          <ac:spMkLst>
            <pc:docMk/>
            <pc:sldMk cId="358688612" sldId="274"/>
            <ac:spMk id="141" creationId="{1ECA1C86-E103-17D2-C96E-3EF614F07B75}"/>
          </ac:spMkLst>
        </pc:spChg>
        <pc:spChg chg="del mod topLvl">
          <ac:chgData name="영우 손" userId="7f8d08d12355472b" providerId="LiveId" clId="{C9D9B1D5-1F96-48A9-821F-ED060FA82DAC}" dt="2024-02-26T02:09:35.205" v="193" actId="478"/>
          <ac:spMkLst>
            <pc:docMk/>
            <pc:sldMk cId="358688612" sldId="274"/>
            <ac:spMk id="142" creationId="{A9A1D0D0-1FEE-27D4-3C90-56EF920EA2E3}"/>
          </ac:spMkLst>
        </pc:spChg>
        <pc:spChg chg="del mod topLvl">
          <ac:chgData name="영우 손" userId="7f8d08d12355472b" providerId="LiveId" clId="{C9D9B1D5-1F96-48A9-821F-ED060FA82DAC}" dt="2024-02-26T02:09:35.205" v="193" actId="478"/>
          <ac:spMkLst>
            <pc:docMk/>
            <pc:sldMk cId="358688612" sldId="274"/>
            <ac:spMk id="144" creationId="{9D4C7726-4F1B-6CD4-8766-F226DA954E29}"/>
          </ac:spMkLst>
        </pc:spChg>
        <pc:spChg chg="del mod topLvl">
          <ac:chgData name="영우 손" userId="7f8d08d12355472b" providerId="LiveId" clId="{C9D9B1D5-1F96-48A9-821F-ED060FA82DAC}" dt="2024-02-26T02:09:35.205" v="193" actId="478"/>
          <ac:spMkLst>
            <pc:docMk/>
            <pc:sldMk cId="358688612" sldId="274"/>
            <ac:spMk id="146" creationId="{D58722BE-DD80-0789-D451-D4B3EBA02C01}"/>
          </ac:spMkLst>
        </pc:spChg>
        <pc:spChg chg="del mod topLvl">
          <ac:chgData name="영우 손" userId="7f8d08d12355472b" providerId="LiveId" clId="{C9D9B1D5-1F96-48A9-821F-ED060FA82DAC}" dt="2024-02-26T02:09:35.205" v="193" actId="478"/>
          <ac:spMkLst>
            <pc:docMk/>
            <pc:sldMk cId="358688612" sldId="274"/>
            <ac:spMk id="147" creationId="{BEBC2142-AC80-4869-871D-0F621523D569}"/>
          </ac:spMkLst>
        </pc:spChg>
        <pc:spChg chg="del">
          <ac:chgData name="영우 손" userId="7f8d08d12355472b" providerId="LiveId" clId="{C9D9B1D5-1F96-48A9-821F-ED060FA82DAC}" dt="2024-02-26T01:47:57.511" v="16" actId="478"/>
          <ac:spMkLst>
            <pc:docMk/>
            <pc:sldMk cId="358688612" sldId="274"/>
            <ac:spMk id="149" creationId="{8C17B2CF-81CA-C077-5262-FBA887C873D3}"/>
          </ac:spMkLst>
        </pc:spChg>
        <pc:spChg chg="del">
          <ac:chgData name="영우 손" userId="7f8d08d12355472b" providerId="LiveId" clId="{C9D9B1D5-1F96-48A9-821F-ED060FA82DAC}" dt="2024-02-26T01:47:57.511" v="16" actId="478"/>
          <ac:spMkLst>
            <pc:docMk/>
            <pc:sldMk cId="358688612" sldId="274"/>
            <ac:spMk id="162" creationId="{125B4665-247F-51EE-7EC9-4D9404F549E2}"/>
          </ac:spMkLst>
        </pc:spChg>
        <pc:spChg chg="del">
          <ac:chgData name="영우 손" userId="7f8d08d12355472b" providerId="LiveId" clId="{C9D9B1D5-1F96-48A9-821F-ED060FA82DAC}" dt="2024-02-26T01:47:57.511" v="16" actId="478"/>
          <ac:spMkLst>
            <pc:docMk/>
            <pc:sldMk cId="358688612" sldId="274"/>
            <ac:spMk id="164" creationId="{055F1FAC-4CF2-8455-59D4-C81CE78B1A47}"/>
          </ac:spMkLst>
        </pc:spChg>
        <pc:spChg chg="del">
          <ac:chgData name="영우 손" userId="7f8d08d12355472b" providerId="LiveId" clId="{C9D9B1D5-1F96-48A9-821F-ED060FA82DAC}" dt="2024-02-26T01:47:57.511" v="16" actId="478"/>
          <ac:spMkLst>
            <pc:docMk/>
            <pc:sldMk cId="358688612" sldId="274"/>
            <ac:spMk id="165" creationId="{E0892899-C971-5E8E-A8F2-8DD3F107D16A}"/>
          </ac:spMkLst>
        </pc:spChg>
        <pc:spChg chg="del">
          <ac:chgData name="영우 손" userId="7f8d08d12355472b" providerId="LiveId" clId="{C9D9B1D5-1F96-48A9-821F-ED060FA82DAC}" dt="2024-02-26T01:47:57.511" v="16" actId="478"/>
          <ac:spMkLst>
            <pc:docMk/>
            <pc:sldMk cId="358688612" sldId="274"/>
            <ac:spMk id="166" creationId="{52BEFF2A-7290-D502-6659-EAB6BA34FFAC}"/>
          </ac:spMkLst>
        </pc:spChg>
        <pc:spChg chg="del">
          <ac:chgData name="영우 손" userId="7f8d08d12355472b" providerId="LiveId" clId="{C9D9B1D5-1F96-48A9-821F-ED060FA82DAC}" dt="2024-02-26T01:47:57.511" v="16" actId="478"/>
          <ac:spMkLst>
            <pc:docMk/>
            <pc:sldMk cId="358688612" sldId="274"/>
            <ac:spMk id="167" creationId="{041E46AE-9D77-1FA9-69C6-BEEA9CE722B9}"/>
          </ac:spMkLst>
        </pc:spChg>
        <pc:spChg chg="del">
          <ac:chgData name="영우 손" userId="7f8d08d12355472b" providerId="LiveId" clId="{C9D9B1D5-1F96-48A9-821F-ED060FA82DAC}" dt="2024-02-26T01:47:57.511" v="16" actId="478"/>
          <ac:spMkLst>
            <pc:docMk/>
            <pc:sldMk cId="358688612" sldId="274"/>
            <ac:spMk id="168" creationId="{7727403E-3A36-3C7E-00E9-663413095ABF}"/>
          </ac:spMkLst>
        </pc:spChg>
        <pc:spChg chg="del">
          <ac:chgData name="영우 손" userId="7f8d08d12355472b" providerId="LiveId" clId="{C9D9B1D5-1F96-48A9-821F-ED060FA82DAC}" dt="2024-02-26T01:47:57.511" v="16" actId="478"/>
          <ac:spMkLst>
            <pc:docMk/>
            <pc:sldMk cId="358688612" sldId="274"/>
            <ac:spMk id="169" creationId="{2C7C4047-03D5-99AA-F089-DDC44C190698}"/>
          </ac:spMkLst>
        </pc:spChg>
        <pc:spChg chg="del">
          <ac:chgData name="영우 손" userId="7f8d08d12355472b" providerId="LiveId" clId="{C9D9B1D5-1F96-48A9-821F-ED060FA82DAC}" dt="2024-02-26T01:47:57.511" v="16" actId="478"/>
          <ac:spMkLst>
            <pc:docMk/>
            <pc:sldMk cId="358688612" sldId="274"/>
            <ac:spMk id="170" creationId="{EDB3F43D-EAE5-45E0-8392-608ADE0F412B}"/>
          </ac:spMkLst>
        </pc:spChg>
        <pc:spChg chg="del">
          <ac:chgData name="영우 손" userId="7f8d08d12355472b" providerId="LiveId" clId="{C9D9B1D5-1F96-48A9-821F-ED060FA82DAC}" dt="2024-02-26T01:47:57.511" v="16" actId="478"/>
          <ac:spMkLst>
            <pc:docMk/>
            <pc:sldMk cId="358688612" sldId="274"/>
            <ac:spMk id="171" creationId="{04792955-C9E3-D157-F0E3-75CCDC1156E4}"/>
          </ac:spMkLst>
        </pc:spChg>
        <pc:spChg chg="del">
          <ac:chgData name="영우 손" userId="7f8d08d12355472b" providerId="LiveId" clId="{C9D9B1D5-1F96-48A9-821F-ED060FA82DAC}" dt="2024-02-26T01:47:57.511" v="16" actId="478"/>
          <ac:spMkLst>
            <pc:docMk/>
            <pc:sldMk cId="358688612" sldId="274"/>
            <ac:spMk id="172" creationId="{88394EAB-B560-3635-4E84-CF6CE1DE1752}"/>
          </ac:spMkLst>
        </pc:spChg>
        <pc:spChg chg="del mod topLvl">
          <ac:chgData name="영우 손" userId="7f8d08d12355472b" providerId="LiveId" clId="{C9D9B1D5-1F96-48A9-821F-ED060FA82DAC}" dt="2024-02-26T02:09:35.205" v="193" actId="478"/>
          <ac:spMkLst>
            <pc:docMk/>
            <pc:sldMk cId="358688612" sldId="274"/>
            <ac:spMk id="175" creationId="{2A24A5A9-F27F-937D-7A5C-A6218C2BE611}"/>
          </ac:spMkLst>
        </pc:spChg>
        <pc:spChg chg="del mod topLvl">
          <ac:chgData name="영우 손" userId="7f8d08d12355472b" providerId="LiveId" clId="{C9D9B1D5-1F96-48A9-821F-ED060FA82DAC}" dt="2024-02-26T02:09:35.205" v="193" actId="478"/>
          <ac:spMkLst>
            <pc:docMk/>
            <pc:sldMk cId="358688612" sldId="274"/>
            <ac:spMk id="177" creationId="{8DF8201B-2304-521C-E465-7575AFD92BED}"/>
          </ac:spMkLst>
        </pc:spChg>
        <pc:spChg chg="del mod topLvl">
          <ac:chgData name="영우 손" userId="7f8d08d12355472b" providerId="LiveId" clId="{C9D9B1D5-1F96-48A9-821F-ED060FA82DAC}" dt="2024-02-26T02:09:35.205" v="193" actId="478"/>
          <ac:spMkLst>
            <pc:docMk/>
            <pc:sldMk cId="358688612" sldId="274"/>
            <ac:spMk id="178" creationId="{0BB9DE90-517B-F91C-7D6C-066DB676B557}"/>
          </ac:spMkLst>
        </pc:spChg>
        <pc:spChg chg="del mod topLvl">
          <ac:chgData name="영우 손" userId="7f8d08d12355472b" providerId="LiveId" clId="{C9D9B1D5-1F96-48A9-821F-ED060FA82DAC}" dt="2024-02-26T02:09:35.205" v="193" actId="478"/>
          <ac:spMkLst>
            <pc:docMk/>
            <pc:sldMk cId="358688612" sldId="274"/>
            <ac:spMk id="179" creationId="{85F6C6C6-9208-EF0C-E1C1-A9383F4704C4}"/>
          </ac:spMkLst>
        </pc:spChg>
        <pc:spChg chg="del mod topLvl">
          <ac:chgData name="영우 손" userId="7f8d08d12355472b" providerId="LiveId" clId="{C9D9B1D5-1F96-48A9-821F-ED060FA82DAC}" dt="2024-02-26T02:09:35.205" v="193" actId="478"/>
          <ac:spMkLst>
            <pc:docMk/>
            <pc:sldMk cId="358688612" sldId="274"/>
            <ac:spMk id="191" creationId="{9BAD649F-A23B-9F23-967B-5E06D92B6005}"/>
          </ac:spMkLst>
        </pc:spChg>
        <pc:spChg chg="del mod topLvl">
          <ac:chgData name="영우 손" userId="7f8d08d12355472b" providerId="LiveId" clId="{C9D9B1D5-1F96-48A9-821F-ED060FA82DAC}" dt="2024-02-26T02:09:35.205" v="193" actId="478"/>
          <ac:spMkLst>
            <pc:docMk/>
            <pc:sldMk cId="358688612" sldId="274"/>
            <ac:spMk id="192" creationId="{551644FD-6E00-33BD-DEEB-DEE573FB02B8}"/>
          </ac:spMkLst>
        </pc:spChg>
        <pc:spChg chg="mod topLvl">
          <ac:chgData name="영우 손" userId="7f8d08d12355472b" providerId="LiveId" clId="{C9D9B1D5-1F96-48A9-821F-ED060FA82DAC}" dt="2024-02-26T02:10:03.601" v="197" actId="164"/>
          <ac:spMkLst>
            <pc:docMk/>
            <pc:sldMk cId="358688612" sldId="274"/>
            <ac:spMk id="193" creationId="{E509A8FD-E2D4-E465-C712-39A86EA7BB73}"/>
          </ac:spMkLst>
        </pc:spChg>
        <pc:spChg chg="mod topLvl">
          <ac:chgData name="영우 손" userId="7f8d08d12355472b" providerId="LiveId" clId="{C9D9B1D5-1F96-48A9-821F-ED060FA82DAC}" dt="2024-02-26T02:10:03.601" v="197" actId="164"/>
          <ac:spMkLst>
            <pc:docMk/>
            <pc:sldMk cId="358688612" sldId="274"/>
            <ac:spMk id="194" creationId="{83E109D0-0ED2-3F27-E849-4F85E5EF3FF6}"/>
          </ac:spMkLst>
        </pc:spChg>
        <pc:spChg chg="del">
          <ac:chgData name="영우 손" userId="7f8d08d12355472b" providerId="LiveId" clId="{C9D9B1D5-1F96-48A9-821F-ED060FA82DAC}" dt="2024-02-26T01:47:57.511" v="16" actId="478"/>
          <ac:spMkLst>
            <pc:docMk/>
            <pc:sldMk cId="358688612" sldId="274"/>
            <ac:spMk id="199" creationId="{3DB702BC-0283-4F39-21B7-FA463CBDC360}"/>
          </ac:spMkLst>
        </pc:spChg>
        <pc:spChg chg="del">
          <ac:chgData name="영우 손" userId="7f8d08d12355472b" providerId="LiveId" clId="{C9D9B1D5-1F96-48A9-821F-ED060FA82DAC}" dt="2024-02-26T01:47:57.511" v="16" actId="478"/>
          <ac:spMkLst>
            <pc:docMk/>
            <pc:sldMk cId="358688612" sldId="274"/>
            <ac:spMk id="204" creationId="{79BCB194-51CE-E37F-5FFB-BDC71CC23BBF}"/>
          </ac:spMkLst>
        </pc:spChg>
        <pc:spChg chg="del">
          <ac:chgData name="영우 손" userId="7f8d08d12355472b" providerId="LiveId" clId="{C9D9B1D5-1F96-48A9-821F-ED060FA82DAC}" dt="2024-02-26T01:47:57.511" v="16" actId="478"/>
          <ac:spMkLst>
            <pc:docMk/>
            <pc:sldMk cId="358688612" sldId="274"/>
            <ac:spMk id="206" creationId="{5C8C0D04-1D24-D44B-0712-3D2E7C5C438E}"/>
          </ac:spMkLst>
        </pc:spChg>
        <pc:spChg chg="del">
          <ac:chgData name="영우 손" userId="7f8d08d12355472b" providerId="LiveId" clId="{C9D9B1D5-1F96-48A9-821F-ED060FA82DAC}" dt="2024-02-26T01:47:57.511" v="16" actId="478"/>
          <ac:spMkLst>
            <pc:docMk/>
            <pc:sldMk cId="358688612" sldId="274"/>
            <ac:spMk id="212" creationId="{BBDAAA53-9CFC-4324-F7E0-C9AB88C37DCA}"/>
          </ac:spMkLst>
        </pc:spChg>
        <pc:spChg chg="del">
          <ac:chgData name="영우 손" userId="7f8d08d12355472b" providerId="LiveId" clId="{C9D9B1D5-1F96-48A9-821F-ED060FA82DAC}" dt="2024-02-26T01:47:57.511" v="16" actId="478"/>
          <ac:spMkLst>
            <pc:docMk/>
            <pc:sldMk cId="358688612" sldId="274"/>
            <ac:spMk id="213" creationId="{6668B633-467D-6D2F-1B4B-598B7B98039A}"/>
          </ac:spMkLst>
        </pc:spChg>
        <pc:spChg chg="del">
          <ac:chgData name="영우 손" userId="7f8d08d12355472b" providerId="LiveId" clId="{C9D9B1D5-1F96-48A9-821F-ED060FA82DAC}" dt="2024-02-26T01:47:57.511" v="16" actId="478"/>
          <ac:spMkLst>
            <pc:docMk/>
            <pc:sldMk cId="358688612" sldId="274"/>
            <ac:spMk id="214" creationId="{CFD41CA1-C243-9A8C-38F2-24E46FD4BEF6}"/>
          </ac:spMkLst>
        </pc:spChg>
        <pc:spChg chg="del">
          <ac:chgData name="영우 손" userId="7f8d08d12355472b" providerId="LiveId" clId="{C9D9B1D5-1F96-48A9-821F-ED060FA82DAC}" dt="2024-02-26T01:47:57.511" v="16" actId="478"/>
          <ac:spMkLst>
            <pc:docMk/>
            <pc:sldMk cId="358688612" sldId="274"/>
            <ac:spMk id="215" creationId="{BD54577E-830B-4D5F-BF69-1B2C541E154F}"/>
          </ac:spMkLst>
        </pc:spChg>
        <pc:spChg chg="del">
          <ac:chgData name="영우 손" userId="7f8d08d12355472b" providerId="LiveId" clId="{C9D9B1D5-1F96-48A9-821F-ED060FA82DAC}" dt="2024-02-26T01:47:57.511" v="16" actId="478"/>
          <ac:spMkLst>
            <pc:docMk/>
            <pc:sldMk cId="358688612" sldId="274"/>
            <ac:spMk id="218" creationId="{DDA9C3ED-7745-2D31-79F8-4984B8F6BED3}"/>
          </ac:spMkLst>
        </pc:spChg>
        <pc:spChg chg="del">
          <ac:chgData name="영우 손" userId="7f8d08d12355472b" providerId="LiveId" clId="{C9D9B1D5-1F96-48A9-821F-ED060FA82DAC}" dt="2024-02-26T01:47:57.511" v="16" actId="478"/>
          <ac:spMkLst>
            <pc:docMk/>
            <pc:sldMk cId="358688612" sldId="274"/>
            <ac:spMk id="222" creationId="{E08DBB31-40FE-E46A-FB22-3FC1E6EDDB9D}"/>
          </ac:spMkLst>
        </pc:spChg>
        <pc:spChg chg="del">
          <ac:chgData name="영우 손" userId="7f8d08d12355472b" providerId="LiveId" clId="{C9D9B1D5-1F96-48A9-821F-ED060FA82DAC}" dt="2024-02-26T01:47:57.511" v="16" actId="478"/>
          <ac:spMkLst>
            <pc:docMk/>
            <pc:sldMk cId="358688612" sldId="274"/>
            <ac:spMk id="225" creationId="{22A1C46C-30FA-500B-AE5A-E06E501CFB75}"/>
          </ac:spMkLst>
        </pc:spChg>
        <pc:spChg chg="del">
          <ac:chgData name="영우 손" userId="7f8d08d12355472b" providerId="LiveId" clId="{C9D9B1D5-1F96-48A9-821F-ED060FA82DAC}" dt="2024-02-26T01:47:57.511" v="16" actId="478"/>
          <ac:spMkLst>
            <pc:docMk/>
            <pc:sldMk cId="358688612" sldId="274"/>
            <ac:spMk id="239" creationId="{8C6E9EEF-0B16-2CA5-05AE-7E329F9ADE52}"/>
          </ac:spMkLst>
        </pc:spChg>
        <pc:spChg chg="del">
          <ac:chgData name="영우 손" userId="7f8d08d12355472b" providerId="LiveId" clId="{C9D9B1D5-1F96-48A9-821F-ED060FA82DAC}" dt="2024-02-26T01:47:57.511" v="16" actId="478"/>
          <ac:spMkLst>
            <pc:docMk/>
            <pc:sldMk cId="358688612" sldId="274"/>
            <ac:spMk id="241" creationId="{DE14C665-C388-D6B9-5B53-D8B33E130C2B}"/>
          </ac:spMkLst>
        </pc:spChg>
        <pc:spChg chg="del">
          <ac:chgData name="영우 손" userId="7f8d08d12355472b" providerId="LiveId" clId="{C9D9B1D5-1F96-48A9-821F-ED060FA82DAC}" dt="2024-02-26T01:47:57.511" v="16" actId="478"/>
          <ac:spMkLst>
            <pc:docMk/>
            <pc:sldMk cId="358688612" sldId="274"/>
            <ac:spMk id="242" creationId="{00B59FAF-9864-E5E1-99BE-6B5437215DE8}"/>
          </ac:spMkLst>
        </pc:spChg>
        <pc:spChg chg="del">
          <ac:chgData name="영우 손" userId="7f8d08d12355472b" providerId="LiveId" clId="{C9D9B1D5-1F96-48A9-821F-ED060FA82DAC}" dt="2024-02-26T01:47:57.511" v="16" actId="478"/>
          <ac:spMkLst>
            <pc:docMk/>
            <pc:sldMk cId="358688612" sldId="274"/>
            <ac:spMk id="243" creationId="{A2552B00-68E7-2E43-F5FB-5B6D4EAB272A}"/>
          </ac:spMkLst>
        </pc:spChg>
        <pc:spChg chg="del">
          <ac:chgData name="영우 손" userId="7f8d08d12355472b" providerId="LiveId" clId="{C9D9B1D5-1F96-48A9-821F-ED060FA82DAC}" dt="2024-02-26T01:47:57.511" v="16" actId="478"/>
          <ac:spMkLst>
            <pc:docMk/>
            <pc:sldMk cId="358688612" sldId="274"/>
            <ac:spMk id="245" creationId="{D0302B28-1A28-7357-328B-C2594617B47A}"/>
          </ac:spMkLst>
        </pc:spChg>
        <pc:spChg chg="del">
          <ac:chgData name="영우 손" userId="7f8d08d12355472b" providerId="LiveId" clId="{C9D9B1D5-1F96-48A9-821F-ED060FA82DAC}" dt="2024-02-26T01:47:57.511" v="16" actId="478"/>
          <ac:spMkLst>
            <pc:docMk/>
            <pc:sldMk cId="358688612" sldId="274"/>
            <ac:spMk id="249" creationId="{73F3AE7A-10CF-B0DD-CCA9-E8D05A5514E2}"/>
          </ac:spMkLst>
        </pc:spChg>
        <pc:spChg chg="del">
          <ac:chgData name="영우 손" userId="7f8d08d12355472b" providerId="LiveId" clId="{C9D9B1D5-1F96-48A9-821F-ED060FA82DAC}" dt="2024-02-26T01:47:57.511" v="16" actId="478"/>
          <ac:spMkLst>
            <pc:docMk/>
            <pc:sldMk cId="358688612" sldId="274"/>
            <ac:spMk id="250" creationId="{C04F4B94-0621-844B-F42E-A24BB3CC16E3}"/>
          </ac:spMkLst>
        </pc:spChg>
        <pc:spChg chg="del">
          <ac:chgData name="영우 손" userId="7f8d08d12355472b" providerId="LiveId" clId="{C9D9B1D5-1F96-48A9-821F-ED060FA82DAC}" dt="2024-02-26T01:47:57.511" v="16" actId="478"/>
          <ac:spMkLst>
            <pc:docMk/>
            <pc:sldMk cId="358688612" sldId="274"/>
            <ac:spMk id="251" creationId="{21C14A3D-D1BB-881C-8DC8-C7FFE312F9F5}"/>
          </ac:spMkLst>
        </pc:spChg>
        <pc:spChg chg="del">
          <ac:chgData name="영우 손" userId="7f8d08d12355472b" providerId="LiveId" clId="{C9D9B1D5-1F96-48A9-821F-ED060FA82DAC}" dt="2024-02-26T01:47:57.511" v="16" actId="478"/>
          <ac:spMkLst>
            <pc:docMk/>
            <pc:sldMk cId="358688612" sldId="274"/>
            <ac:spMk id="253" creationId="{D34C2262-D6B2-DD8B-2F15-94FF14E66307}"/>
          </ac:spMkLst>
        </pc:spChg>
        <pc:spChg chg="del">
          <ac:chgData name="영우 손" userId="7f8d08d12355472b" providerId="LiveId" clId="{C9D9B1D5-1F96-48A9-821F-ED060FA82DAC}" dt="2024-02-26T01:47:57.511" v="16" actId="478"/>
          <ac:spMkLst>
            <pc:docMk/>
            <pc:sldMk cId="358688612" sldId="274"/>
            <ac:spMk id="254" creationId="{24630C2A-C60B-55E8-DCD3-29231EC93964}"/>
          </ac:spMkLst>
        </pc:spChg>
        <pc:spChg chg="del">
          <ac:chgData name="영우 손" userId="7f8d08d12355472b" providerId="LiveId" clId="{C9D9B1D5-1F96-48A9-821F-ED060FA82DAC}" dt="2024-02-26T01:47:57.511" v="16" actId="478"/>
          <ac:spMkLst>
            <pc:docMk/>
            <pc:sldMk cId="358688612" sldId="274"/>
            <ac:spMk id="256" creationId="{A1DD8634-75BB-69BA-71B3-9F607293BD10}"/>
          </ac:spMkLst>
        </pc:spChg>
        <pc:spChg chg="del">
          <ac:chgData name="영우 손" userId="7f8d08d12355472b" providerId="LiveId" clId="{C9D9B1D5-1F96-48A9-821F-ED060FA82DAC}" dt="2024-02-26T01:47:57.511" v="16" actId="478"/>
          <ac:spMkLst>
            <pc:docMk/>
            <pc:sldMk cId="358688612" sldId="274"/>
            <ac:spMk id="258" creationId="{C9E99B72-7D4B-66DC-7FC9-5E82C093FE9F}"/>
          </ac:spMkLst>
        </pc:spChg>
        <pc:spChg chg="del">
          <ac:chgData name="영우 손" userId="7f8d08d12355472b" providerId="LiveId" clId="{C9D9B1D5-1F96-48A9-821F-ED060FA82DAC}" dt="2024-02-26T01:47:57.511" v="16" actId="478"/>
          <ac:spMkLst>
            <pc:docMk/>
            <pc:sldMk cId="358688612" sldId="274"/>
            <ac:spMk id="259" creationId="{0C0CDF34-C0BE-834B-6D5E-6DFD895ACFF9}"/>
          </ac:spMkLst>
        </pc:spChg>
        <pc:spChg chg="del">
          <ac:chgData name="영우 손" userId="7f8d08d12355472b" providerId="LiveId" clId="{C9D9B1D5-1F96-48A9-821F-ED060FA82DAC}" dt="2024-02-26T01:47:57.511" v="16" actId="478"/>
          <ac:spMkLst>
            <pc:docMk/>
            <pc:sldMk cId="358688612" sldId="274"/>
            <ac:spMk id="260" creationId="{2310DC82-6DFE-6845-B82D-49D16DD8DF55}"/>
          </ac:spMkLst>
        </pc:spChg>
        <pc:spChg chg="del">
          <ac:chgData name="영우 손" userId="7f8d08d12355472b" providerId="LiveId" clId="{C9D9B1D5-1F96-48A9-821F-ED060FA82DAC}" dt="2024-02-26T01:47:57.511" v="16" actId="478"/>
          <ac:spMkLst>
            <pc:docMk/>
            <pc:sldMk cId="358688612" sldId="274"/>
            <ac:spMk id="273" creationId="{BD49E96A-224E-27B7-AAED-5AD9F5715CF4}"/>
          </ac:spMkLst>
        </pc:spChg>
        <pc:spChg chg="del">
          <ac:chgData name="영우 손" userId="7f8d08d12355472b" providerId="LiveId" clId="{C9D9B1D5-1F96-48A9-821F-ED060FA82DAC}" dt="2024-02-26T01:47:57.511" v="16" actId="478"/>
          <ac:spMkLst>
            <pc:docMk/>
            <pc:sldMk cId="358688612" sldId="274"/>
            <ac:spMk id="274" creationId="{B098BBB6-FF74-7FC1-BE2A-7927416C15EA}"/>
          </ac:spMkLst>
        </pc:spChg>
        <pc:spChg chg="del">
          <ac:chgData name="영우 손" userId="7f8d08d12355472b" providerId="LiveId" clId="{C9D9B1D5-1F96-48A9-821F-ED060FA82DAC}" dt="2024-02-26T01:47:57.511" v="16" actId="478"/>
          <ac:spMkLst>
            <pc:docMk/>
            <pc:sldMk cId="358688612" sldId="274"/>
            <ac:spMk id="278" creationId="{E89839A1-3265-6B04-EA3D-F7EEAA1D6CC3}"/>
          </ac:spMkLst>
        </pc:spChg>
        <pc:spChg chg="mod">
          <ac:chgData name="영우 손" userId="7f8d08d12355472b" providerId="LiveId" clId="{C9D9B1D5-1F96-48A9-821F-ED060FA82DAC}" dt="2024-02-26T01:48:03.290" v="18" actId="165"/>
          <ac:spMkLst>
            <pc:docMk/>
            <pc:sldMk cId="358688612" sldId="274"/>
            <ac:spMk id="281" creationId="{3D90802B-19CA-5D69-5FA1-2BDC4BE9DFD6}"/>
          </ac:spMkLst>
        </pc:spChg>
        <pc:spChg chg="mod">
          <ac:chgData name="영우 손" userId="7f8d08d12355472b" providerId="LiveId" clId="{C9D9B1D5-1F96-48A9-821F-ED060FA82DAC}" dt="2024-02-26T01:48:03.290" v="18" actId="165"/>
          <ac:spMkLst>
            <pc:docMk/>
            <pc:sldMk cId="358688612" sldId="274"/>
            <ac:spMk id="286" creationId="{5AB42755-8262-4208-9B65-7532AB0C4B30}"/>
          </ac:spMkLst>
        </pc:spChg>
        <pc:spChg chg="del">
          <ac:chgData name="영우 손" userId="7f8d08d12355472b" providerId="LiveId" clId="{C9D9B1D5-1F96-48A9-821F-ED060FA82DAC}" dt="2024-02-26T01:47:57.511" v="16" actId="478"/>
          <ac:spMkLst>
            <pc:docMk/>
            <pc:sldMk cId="358688612" sldId="274"/>
            <ac:spMk id="287" creationId="{E208A55B-D9D5-422B-7252-BAE5A5F815BC}"/>
          </ac:spMkLst>
        </pc:spChg>
        <pc:spChg chg="del">
          <ac:chgData name="영우 손" userId="7f8d08d12355472b" providerId="LiveId" clId="{C9D9B1D5-1F96-48A9-821F-ED060FA82DAC}" dt="2024-02-26T01:47:57.511" v="16" actId="478"/>
          <ac:spMkLst>
            <pc:docMk/>
            <pc:sldMk cId="358688612" sldId="274"/>
            <ac:spMk id="288" creationId="{C2FADCF9-788A-429B-BF84-4604EFF092C8}"/>
          </ac:spMkLst>
        </pc:spChg>
        <pc:spChg chg="del">
          <ac:chgData name="영우 손" userId="7f8d08d12355472b" providerId="LiveId" clId="{C9D9B1D5-1F96-48A9-821F-ED060FA82DAC}" dt="2024-02-26T01:47:57.511" v="16" actId="478"/>
          <ac:spMkLst>
            <pc:docMk/>
            <pc:sldMk cId="358688612" sldId="274"/>
            <ac:spMk id="294" creationId="{B270D0C9-D9CB-0EFC-EF29-0BC5E565085B}"/>
          </ac:spMkLst>
        </pc:spChg>
        <pc:spChg chg="del">
          <ac:chgData name="영우 손" userId="7f8d08d12355472b" providerId="LiveId" clId="{C9D9B1D5-1F96-48A9-821F-ED060FA82DAC}" dt="2024-02-26T01:47:57.511" v="16" actId="478"/>
          <ac:spMkLst>
            <pc:docMk/>
            <pc:sldMk cId="358688612" sldId="274"/>
            <ac:spMk id="295" creationId="{935E042B-62A4-74E6-544C-472535978A56}"/>
          </ac:spMkLst>
        </pc:spChg>
        <pc:grpChg chg="add del mod">
          <ac:chgData name="영우 손" userId="7f8d08d12355472b" providerId="LiveId" clId="{C9D9B1D5-1F96-48A9-821F-ED060FA82DAC}" dt="2024-02-26T01:50:36.015" v="51" actId="165"/>
          <ac:grpSpMkLst>
            <pc:docMk/>
            <pc:sldMk cId="358688612" sldId="274"/>
            <ac:grpSpMk id="16" creationId="{1835D3D7-D48F-83F7-FE15-D2E64AEE042B}"/>
          </ac:grpSpMkLst>
        </pc:grpChg>
        <pc:grpChg chg="add del mod">
          <ac:chgData name="영우 손" userId="7f8d08d12355472b" providerId="LiveId" clId="{C9D9B1D5-1F96-48A9-821F-ED060FA82DAC}" dt="2024-02-26T01:48:03.290" v="18" actId="165"/>
          <ac:grpSpMkLst>
            <pc:docMk/>
            <pc:sldMk cId="358688612" sldId="274"/>
            <ac:grpSpMk id="17" creationId="{A06F465D-5199-79BC-5F2A-420A703FBC12}"/>
          </ac:grpSpMkLst>
        </pc:grpChg>
        <pc:grpChg chg="add mod ord">
          <ac:chgData name="영우 손" userId="7f8d08d12355472b" providerId="LiveId" clId="{C9D9B1D5-1F96-48A9-821F-ED060FA82DAC}" dt="2024-02-26T02:10:03.601" v="197" actId="164"/>
          <ac:grpSpMkLst>
            <pc:docMk/>
            <pc:sldMk cId="358688612" sldId="274"/>
            <ac:grpSpMk id="48" creationId="{C8E75926-A651-B80B-A4F4-2B012DDACCC3}"/>
          </ac:grpSpMkLst>
        </pc:grpChg>
        <pc:grpChg chg="add mod">
          <ac:chgData name="영우 손" userId="7f8d08d12355472b" providerId="LiveId" clId="{C9D9B1D5-1F96-48A9-821F-ED060FA82DAC}" dt="2024-02-26T02:10:03.601" v="197" actId="164"/>
          <ac:grpSpMkLst>
            <pc:docMk/>
            <pc:sldMk cId="358688612" sldId="274"/>
            <ac:grpSpMk id="52" creationId="{76D59755-ACF3-BCC1-AC82-B9BCB3E0AB1A}"/>
          </ac:grpSpMkLst>
        </pc:grpChg>
        <pc:grpChg chg="add mod">
          <ac:chgData name="영우 손" userId="7f8d08d12355472b" providerId="LiveId" clId="{C9D9B1D5-1F96-48A9-821F-ED060FA82DAC}" dt="2024-02-26T02:10:06.867" v="198" actId="1076"/>
          <ac:grpSpMkLst>
            <pc:docMk/>
            <pc:sldMk cId="358688612" sldId="274"/>
            <ac:grpSpMk id="62" creationId="{BAD46011-2F2F-BC10-C6A7-47DEB6B7E4C7}"/>
          </ac:grpSpMkLst>
        </pc:grpChg>
        <pc:grpChg chg="del mod topLvl">
          <ac:chgData name="영우 손" userId="7f8d08d12355472b" providerId="LiveId" clId="{C9D9B1D5-1F96-48A9-821F-ED060FA82DAC}" dt="2024-02-26T02:09:35.205" v="193" actId="478"/>
          <ac:grpSpMkLst>
            <pc:docMk/>
            <pc:sldMk cId="358688612" sldId="274"/>
            <ac:grpSpMk id="112" creationId="{D5C970A7-367C-9113-1856-2F046FDF5769}"/>
          </ac:grpSpMkLst>
        </pc:grpChg>
        <pc:grpChg chg="del mod topLvl">
          <ac:chgData name="영우 손" userId="7f8d08d12355472b" providerId="LiveId" clId="{C9D9B1D5-1F96-48A9-821F-ED060FA82DAC}" dt="2024-02-26T02:09:35.205" v="193" actId="478"/>
          <ac:grpSpMkLst>
            <pc:docMk/>
            <pc:sldMk cId="358688612" sldId="274"/>
            <ac:grpSpMk id="113" creationId="{70137F21-AC9F-3E36-EDF6-850DDBB0725E}"/>
          </ac:grpSpMkLst>
        </pc:grpChg>
        <pc:grpChg chg="del mod topLvl">
          <ac:chgData name="영우 손" userId="7f8d08d12355472b" providerId="LiveId" clId="{C9D9B1D5-1F96-48A9-821F-ED060FA82DAC}" dt="2024-02-26T02:09:35.205" v="193" actId="478"/>
          <ac:grpSpMkLst>
            <pc:docMk/>
            <pc:sldMk cId="358688612" sldId="274"/>
            <ac:grpSpMk id="282" creationId="{50136809-2C75-2ECD-26B2-37FA1A31C734}"/>
          </ac:grpSpMkLst>
        </pc:grpChg>
        <pc:grpChg chg="del mod topLvl">
          <ac:chgData name="영우 손" userId="7f8d08d12355472b" providerId="LiveId" clId="{C9D9B1D5-1F96-48A9-821F-ED060FA82DAC}" dt="2024-02-26T02:09:35.205" v="193" actId="478"/>
          <ac:grpSpMkLst>
            <pc:docMk/>
            <pc:sldMk cId="358688612" sldId="274"/>
            <ac:grpSpMk id="283" creationId="{832648F8-36C0-DBA7-14D9-A8649AF9F2E4}"/>
          </ac:grpSpMkLst>
        </pc:grpChg>
        <pc:grpChg chg="mod">
          <ac:chgData name="영우 손" userId="7f8d08d12355472b" providerId="LiveId" clId="{C9D9B1D5-1F96-48A9-821F-ED060FA82DAC}" dt="2024-02-26T02:10:10.544" v="199" actId="1076"/>
          <ac:grpSpMkLst>
            <pc:docMk/>
            <pc:sldMk cId="358688612" sldId="274"/>
            <ac:grpSpMk id="292" creationId="{A9459DCD-4A8F-8FD2-06DE-9C59DBCCD0F2}"/>
          </ac:grpSpMkLst>
        </pc:grpChg>
        <pc:cxnChg chg="add mod ord topLvl">
          <ac:chgData name="영우 손" userId="7f8d08d12355472b" providerId="LiveId" clId="{C9D9B1D5-1F96-48A9-821F-ED060FA82DAC}" dt="2024-02-26T02:10:03.601" v="197" actId="164"/>
          <ac:cxnSpMkLst>
            <pc:docMk/>
            <pc:sldMk cId="358688612" sldId="274"/>
            <ac:cxnSpMk id="15" creationId="{CA71EC1E-2564-79B5-335A-F20D8B108429}"/>
          </ac:cxnSpMkLst>
        </pc:cxnChg>
        <pc:cxnChg chg="del">
          <ac:chgData name="영우 손" userId="7f8d08d12355472b" providerId="LiveId" clId="{C9D9B1D5-1F96-48A9-821F-ED060FA82DAC}" dt="2024-02-26T01:47:57.511" v="16" actId="478"/>
          <ac:cxnSpMkLst>
            <pc:docMk/>
            <pc:sldMk cId="358688612" sldId="274"/>
            <ac:cxnSpMk id="37" creationId="{ADCB0B5B-7472-DCC6-9015-F9EC3B437116}"/>
          </ac:cxnSpMkLst>
        </pc:cxnChg>
        <pc:cxnChg chg="add del mod">
          <ac:chgData name="영우 손" userId="7f8d08d12355472b" providerId="LiveId" clId="{C9D9B1D5-1F96-48A9-821F-ED060FA82DAC}" dt="2024-02-26T01:55:15.883" v="123" actId="478"/>
          <ac:cxnSpMkLst>
            <pc:docMk/>
            <pc:sldMk cId="358688612" sldId="274"/>
            <ac:cxnSpMk id="43" creationId="{EC64553B-1ED5-93D3-57A9-17F55A65C5E3}"/>
          </ac:cxnSpMkLst>
        </pc:cxnChg>
        <pc:cxnChg chg="mod">
          <ac:chgData name="영우 손" userId="7f8d08d12355472b" providerId="LiveId" clId="{C9D9B1D5-1F96-48A9-821F-ED060FA82DAC}" dt="2024-02-26T01:56:14.150" v="131"/>
          <ac:cxnSpMkLst>
            <pc:docMk/>
            <pc:sldMk cId="358688612" sldId="274"/>
            <ac:cxnSpMk id="49" creationId="{9174AFFF-2B3B-28F0-EA10-D241EE23BD44}"/>
          </ac:cxnSpMkLst>
        </pc:cxnChg>
        <pc:cxnChg chg="mod">
          <ac:chgData name="영우 손" userId="7f8d08d12355472b" providerId="LiveId" clId="{C9D9B1D5-1F96-48A9-821F-ED060FA82DAC}" dt="2024-02-26T01:56:14.150" v="131"/>
          <ac:cxnSpMkLst>
            <pc:docMk/>
            <pc:sldMk cId="358688612" sldId="274"/>
            <ac:cxnSpMk id="50" creationId="{E558D377-3C91-3B7E-90B6-4EE4698C4BA5}"/>
          </ac:cxnSpMkLst>
        </pc:cxnChg>
        <pc:cxnChg chg="mod">
          <ac:chgData name="영우 손" userId="7f8d08d12355472b" providerId="LiveId" clId="{C9D9B1D5-1F96-48A9-821F-ED060FA82DAC}" dt="2024-02-26T01:56:26.963" v="133"/>
          <ac:cxnSpMkLst>
            <pc:docMk/>
            <pc:sldMk cId="358688612" sldId="274"/>
            <ac:cxnSpMk id="54" creationId="{854D8A35-B68E-D7A2-18BB-BC460700F00C}"/>
          </ac:cxnSpMkLst>
        </pc:cxnChg>
        <pc:cxnChg chg="mod">
          <ac:chgData name="영우 손" userId="7f8d08d12355472b" providerId="LiveId" clId="{C9D9B1D5-1F96-48A9-821F-ED060FA82DAC}" dt="2024-02-26T01:56:26.963" v="133"/>
          <ac:cxnSpMkLst>
            <pc:docMk/>
            <pc:sldMk cId="358688612" sldId="274"/>
            <ac:cxnSpMk id="56" creationId="{A30CBCE4-6428-F9C2-6274-911E4E3726E0}"/>
          </ac:cxnSpMkLst>
        </pc:cxnChg>
        <pc:cxnChg chg="del">
          <ac:chgData name="영우 손" userId="7f8d08d12355472b" providerId="LiveId" clId="{C9D9B1D5-1F96-48A9-821F-ED060FA82DAC}" dt="2024-02-26T01:47:57.511" v="16" actId="478"/>
          <ac:cxnSpMkLst>
            <pc:docMk/>
            <pc:sldMk cId="358688612" sldId="274"/>
            <ac:cxnSpMk id="64" creationId="{A9474609-16E0-0BA2-4C35-0BF8E4F65399}"/>
          </ac:cxnSpMkLst>
        </pc:cxnChg>
        <pc:cxnChg chg="del">
          <ac:chgData name="영우 손" userId="7f8d08d12355472b" providerId="LiveId" clId="{C9D9B1D5-1F96-48A9-821F-ED060FA82DAC}" dt="2024-02-26T01:47:57.511" v="16" actId="478"/>
          <ac:cxnSpMkLst>
            <pc:docMk/>
            <pc:sldMk cId="358688612" sldId="274"/>
            <ac:cxnSpMk id="128" creationId="{9D0577E6-A7BC-3A57-3BE1-A0D6B9F53B47}"/>
          </ac:cxnSpMkLst>
        </pc:cxnChg>
        <pc:cxnChg chg="del">
          <ac:chgData name="영우 손" userId="7f8d08d12355472b" providerId="LiveId" clId="{C9D9B1D5-1F96-48A9-821F-ED060FA82DAC}" dt="2024-02-26T01:47:57.511" v="16" actId="478"/>
          <ac:cxnSpMkLst>
            <pc:docMk/>
            <pc:sldMk cId="358688612" sldId="274"/>
            <ac:cxnSpMk id="129" creationId="{2343BEA3-B4D2-913F-2268-71D38622FE06}"/>
          </ac:cxnSpMkLst>
        </pc:cxnChg>
        <pc:cxnChg chg="del mod topLvl">
          <ac:chgData name="영우 손" userId="7f8d08d12355472b" providerId="LiveId" clId="{C9D9B1D5-1F96-48A9-821F-ED060FA82DAC}" dt="2024-02-26T02:09:35.205" v="193" actId="478"/>
          <ac:cxnSpMkLst>
            <pc:docMk/>
            <pc:sldMk cId="358688612" sldId="274"/>
            <ac:cxnSpMk id="138" creationId="{532912F4-68C7-551A-DD83-D12C588EF21D}"/>
          </ac:cxnSpMkLst>
        </pc:cxnChg>
        <pc:cxnChg chg="mod ord topLvl">
          <ac:chgData name="영우 손" userId="7f8d08d12355472b" providerId="LiveId" clId="{C9D9B1D5-1F96-48A9-821F-ED060FA82DAC}" dt="2024-02-26T02:10:03.601" v="197" actId="164"/>
          <ac:cxnSpMkLst>
            <pc:docMk/>
            <pc:sldMk cId="358688612" sldId="274"/>
            <ac:cxnSpMk id="145" creationId="{40BD22BC-2ED5-DEC2-C2D7-65B62278A6ED}"/>
          </ac:cxnSpMkLst>
        </pc:cxnChg>
        <pc:cxnChg chg="del">
          <ac:chgData name="영우 손" userId="7f8d08d12355472b" providerId="LiveId" clId="{C9D9B1D5-1F96-48A9-821F-ED060FA82DAC}" dt="2024-02-26T01:47:57.511" v="16" actId="478"/>
          <ac:cxnSpMkLst>
            <pc:docMk/>
            <pc:sldMk cId="358688612" sldId="274"/>
            <ac:cxnSpMk id="156" creationId="{C622CA40-72F3-6871-4F7C-FAD807F80CC2}"/>
          </ac:cxnSpMkLst>
        </pc:cxnChg>
        <pc:cxnChg chg="mod topLvl">
          <ac:chgData name="영우 손" userId="7f8d08d12355472b" providerId="LiveId" clId="{C9D9B1D5-1F96-48A9-821F-ED060FA82DAC}" dt="2024-02-26T02:10:03.601" v="197" actId="164"/>
          <ac:cxnSpMkLst>
            <pc:docMk/>
            <pc:sldMk cId="358688612" sldId="274"/>
            <ac:cxnSpMk id="195" creationId="{47BA82E3-659B-1C6D-6979-AD4F01BD9160}"/>
          </ac:cxnSpMkLst>
        </pc:cxnChg>
        <pc:cxnChg chg="mod ord topLvl">
          <ac:chgData name="영우 손" userId="7f8d08d12355472b" providerId="LiveId" clId="{C9D9B1D5-1F96-48A9-821F-ED060FA82DAC}" dt="2024-02-26T02:10:03.601" v="197" actId="164"/>
          <ac:cxnSpMkLst>
            <pc:docMk/>
            <pc:sldMk cId="358688612" sldId="274"/>
            <ac:cxnSpMk id="198" creationId="{45A49FD9-4974-BFD1-9941-A14C9A62197B}"/>
          </ac:cxnSpMkLst>
        </pc:cxnChg>
        <pc:cxnChg chg="del">
          <ac:chgData name="영우 손" userId="7f8d08d12355472b" providerId="LiveId" clId="{C9D9B1D5-1F96-48A9-821F-ED060FA82DAC}" dt="2024-02-26T01:47:57.511" v="16" actId="478"/>
          <ac:cxnSpMkLst>
            <pc:docMk/>
            <pc:sldMk cId="358688612" sldId="274"/>
            <ac:cxnSpMk id="237" creationId="{4A0A9001-660F-D896-8AD0-BE366EF14F27}"/>
          </ac:cxnSpMkLst>
        </pc:cxnChg>
        <pc:cxnChg chg="mod">
          <ac:chgData name="영우 손" userId="7f8d08d12355472b" providerId="LiveId" clId="{C9D9B1D5-1F96-48A9-821F-ED060FA82DAC}" dt="2024-02-26T01:48:03.290" v="18" actId="165"/>
          <ac:cxnSpMkLst>
            <pc:docMk/>
            <pc:sldMk cId="358688612" sldId="274"/>
            <ac:cxnSpMk id="279" creationId="{034332AE-A65C-D01F-9B65-97C965A7909B}"/>
          </ac:cxnSpMkLst>
        </pc:cxnChg>
        <pc:cxnChg chg="mod">
          <ac:chgData name="영우 손" userId="7f8d08d12355472b" providerId="LiveId" clId="{C9D9B1D5-1F96-48A9-821F-ED060FA82DAC}" dt="2024-02-26T01:48:03.290" v="18" actId="165"/>
          <ac:cxnSpMkLst>
            <pc:docMk/>
            <pc:sldMk cId="358688612" sldId="274"/>
            <ac:cxnSpMk id="280" creationId="{5AD5959F-F941-827F-4AD0-89E4B5D9B800}"/>
          </ac:cxnSpMkLst>
        </pc:cxnChg>
        <pc:cxnChg chg="mod">
          <ac:chgData name="영우 손" userId="7f8d08d12355472b" providerId="LiveId" clId="{C9D9B1D5-1F96-48A9-821F-ED060FA82DAC}" dt="2024-02-26T01:48:03.290" v="18" actId="165"/>
          <ac:cxnSpMkLst>
            <pc:docMk/>
            <pc:sldMk cId="358688612" sldId="274"/>
            <ac:cxnSpMk id="284" creationId="{F848BA20-15F5-7A19-5120-72A327B1721A}"/>
          </ac:cxnSpMkLst>
        </pc:cxnChg>
        <pc:cxnChg chg="mod">
          <ac:chgData name="영우 손" userId="7f8d08d12355472b" providerId="LiveId" clId="{C9D9B1D5-1F96-48A9-821F-ED060FA82DAC}" dt="2024-02-26T01:48:03.290" v="18" actId="165"/>
          <ac:cxnSpMkLst>
            <pc:docMk/>
            <pc:sldMk cId="358688612" sldId="274"/>
            <ac:cxnSpMk id="285" creationId="{DF2A6F41-C5AE-5B0F-520F-CA8E85958AC7}"/>
          </ac:cxnSpMkLst>
        </pc:cxnChg>
      </pc:sldChg>
      <pc:sldChg chg="addSp delSp modSp add mod">
        <pc:chgData name="영우 손" userId="7f8d08d12355472b" providerId="LiveId" clId="{C9D9B1D5-1F96-48A9-821F-ED060FA82DAC}" dt="2024-02-26T02:09:57.023" v="195" actId="1076"/>
        <pc:sldMkLst>
          <pc:docMk/>
          <pc:sldMk cId="46235949" sldId="275"/>
        </pc:sldMkLst>
        <pc:spChg chg="del">
          <ac:chgData name="영우 손" userId="7f8d08d12355472b" providerId="LiveId" clId="{C9D9B1D5-1F96-48A9-821F-ED060FA82DAC}" dt="2024-02-26T02:02:29.364" v="170" actId="478"/>
          <ac:spMkLst>
            <pc:docMk/>
            <pc:sldMk cId="46235949" sldId="275"/>
            <ac:spMk id="8" creationId="{FB30F6AA-2750-DA36-E660-EDF951F12B3E}"/>
          </ac:spMkLst>
        </pc:spChg>
        <pc:spChg chg="del">
          <ac:chgData name="영우 손" userId="7f8d08d12355472b" providerId="LiveId" clId="{C9D9B1D5-1F96-48A9-821F-ED060FA82DAC}" dt="2024-02-26T02:02:29.364" v="170" actId="478"/>
          <ac:spMkLst>
            <pc:docMk/>
            <pc:sldMk cId="46235949" sldId="275"/>
            <ac:spMk id="24" creationId="{75A557C3-4921-175D-2360-646AD2FE1FE6}"/>
          </ac:spMkLst>
        </pc:spChg>
        <pc:spChg chg="del">
          <ac:chgData name="영우 손" userId="7f8d08d12355472b" providerId="LiveId" clId="{C9D9B1D5-1F96-48A9-821F-ED060FA82DAC}" dt="2024-02-26T02:02:29.364" v="170" actId="478"/>
          <ac:spMkLst>
            <pc:docMk/>
            <pc:sldMk cId="46235949" sldId="275"/>
            <ac:spMk id="40" creationId="{E3FF6863-9B82-C614-F575-F7056DE70B5B}"/>
          </ac:spMkLst>
        </pc:spChg>
        <pc:spChg chg="del">
          <ac:chgData name="영우 손" userId="7f8d08d12355472b" providerId="LiveId" clId="{C9D9B1D5-1F96-48A9-821F-ED060FA82DAC}" dt="2024-02-26T02:02:29.364" v="170" actId="478"/>
          <ac:spMkLst>
            <pc:docMk/>
            <pc:sldMk cId="46235949" sldId="275"/>
            <ac:spMk id="44" creationId="{A4B10549-CB89-B6D4-AA63-B55688C9B2B5}"/>
          </ac:spMkLst>
        </pc:spChg>
        <pc:spChg chg="del">
          <ac:chgData name="영우 손" userId="7f8d08d12355472b" providerId="LiveId" clId="{C9D9B1D5-1F96-48A9-821F-ED060FA82DAC}" dt="2024-02-26T02:02:29.364" v="170" actId="478"/>
          <ac:spMkLst>
            <pc:docMk/>
            <pc:sldMk cId="46235949" sldId="275"/>
            <ac:spMk id="53" creationId="{1D136314-1F2E-450E-085D-01BD756BBAAE}"/>
          </ac:spMkLst>
        </pc:spChg>
        <pc:spChg chg="del">
          <ac:chgData name="영우 손" userId="7f8d08d12355472b" providerId="LiveId" clId="{C9D9B1D5-1F96-48A9-821F-ED060FA82DAC}" dt="2024-02-26T02:02:29.364" v="170" actId="478"/>
          <ac:spMkLst>
            <pc:docMk/>
            <pc:sldMk cId="46235949" sldId="275"/>
            <ac:spMk id="55" creationId="{2DCB5B6F-1DC2-8785-409D-9E7BD23A8AFD}"/>
          </ac:spMkLst>
        </pc:spChg>
        <pc:spChg chg="mod topLvl">
          <ac:chgData name="영우 손" userId="7f8d08d12355472b" providerId="LiveId" clId="{C9D9B1D5-1F96-48A9-821F-ED060FA82DAC}" dt="2024-02-26T02:09:57.023" v="195" actId="1076"/>
          <ac:spMkLst>
            <pc:docMk/>
            <pc:sldMk cId="46235949" sldId="275"/>
            <ac:spMk id="71" creationId="{39EBCFF7-472F-5AD9-5FA0-B616CCD8B41A}"/>
          </ac:spMkLst>
        </pc:spChg>
        <pc:spChg chg="mod topLvl">
          <ac:chgData name="영우 손" userId="7f8d08d12355472b" providerId="LiveId" clId="{C9D9B1D5-1F96-48A9-821F-ED060FA82DAC}" dt="2024-02-26T02:09:57.023" v="195" actId="1076"/>
          <ac:spMkLst>
            <pc:docMk/>
            <pc:sldMk cId="46235949" sldId="275"/>
            <ac:spMk id="72" creationId="{5089A79E-F848-91EE-17B3-01546274B93A}"/>
          </ac:spMkLst>
        </pc:spChg>
        <pc:spChg chg="mod ord topLvl">
          <ac:chgData name="영우 손" userId="7f8d08d12355472b" providerId="LiveId" clId="{C9D9B1D5-1F96-48A9-821F-ED060FA82DAC}" dt="2024-02-26T02:09:57.023" v="195" actId="1076"/>
          <ac:spMkLst>
            <pc:docMk/>
            <pc:sldMk cId="46235949" sldId="275"/>
            <ac:spMk id="82" creationId="{C9BBD889-9B3C-E598-0219-D84C469638F6}"/>
          </ac:spMkLst>
        </pc:spChg>
        <pc:spChg chg="mod topLvl">
          <ac:chgData name="영우 손" userId="7f8d08d12355472b" providerId="LiveId" clId="{C9D9B1D5-1F96-48A9-821F-ED060FA82DAC}" dt="2024-02-26T02:09:57.023" v="195" actId="1076"/>
          <ac:spMkLst>
            <pc:docMk/>
            <pc:sldMk cId="46235949" sldId="275"/>
            <ac:spMk id="84" creationId="{70898C7A-A420-4965-7E80-88D9471F133E}"/>
          </ac:spMkLst>
        </pc:spChg>
        <pc:spChg chg="mod topLvl">
          <ac:chgData name="영우 손" userId="7f8d08d12355472b" providerId="LiveId" clId="{C9D9B1D5-1F96-48A9-821F-ED060FA82DAC}" dt="2024-02-26T02:09:57.023" v="195" actId="1076"/>
          <ac:spMkLst>
            <pc:docMk/>
            <pc:sldMk cId="46235949" sldId="275"/>
            <ac:spMk id="89" creationId="{E7C80444-3A7C-62C3-6333-C340A84CF4E5}"/>
          </ac:spMkLst>
        </pc:spChg>
        <pc:spChg chg="mod topLvl">
          <ac:chgData name="영우 손" userId="7f8d08d12355472b" providerId="LiveId" clId="{C9D9B1D5-1F96-48A9-821F-ED060FA82DAC}" dt="2024-02-26T02:09:57.023" v="195" actId="1076"/>
          <ac:spMkLst>
            <pc:docMk/>
            <pc:sldMk cId="46235949" sldId="275"/>
            <ac:spMk id="92" creationId="{D167DC0B-ACC3-A615-93D8-A39E94BD32C3}"/>
          </ac:spMkLst>
        </pc:spChg>
        <pc:spChg chg="del">
          <ac:chgData name="영우 손" userId="7f8d08d12355472b" providerId="LiveId" clId="{C9D9B1D5-1F96-48A9-821F-ED060FA82DAC}" dt="2024-02-26T02:02:29.364" v="170" actId="478"/>
          <ac:spMkLst>
            <pc:docMk/>
            <pc:sldMk cId="46235949" sldId="275"/>
            <ac:spMk id="99" creationId="{5945AB83-9292-F433-F951-242EFEECD492}"/>
          </ac:spMkLst>
        </pc:spChg>
        <pc:spChg chg="del">
          <ac:chgData name="영우 손" userId="7f8d08d12355472b" providerId="LiveId" clId="{C9D9B1D5-1F96-48A9-821F-ED060FA82DAC}" dt="2024-02-26T02:02:29.364" v="170" actId="478"/>
          <ac:spMkLst>
            <pc:docMk/>
            <pc:sldMk cId="46235949" sldId="275"/>
            <ac:spMk id="101" creationId="{CCA51B8C-F139-7526-506A-9AD356B0E847}"/>
          </ac:spMkLst>
        </pc:spChg>
        <pc:spChg chg="mod topLvl">
          <ac:chgData name="영우 손" userId="7f8d08d12355472b" providerId="LiveId" clId="{C9D9B1D5-1F96-48A9-821F-ED060FA82DAC}" dt="2024-02-26T02:09:57.023" v="195" actId="1076"/>
          <ac:spMkLst>
            <pc:docMk/>
            <pc:sldMk cId="46235949" sldId="275"/>
            <ac:spMk id="109" creationId="{B3D9D52B-8058-5C2B-06E8-60503B3D16C0}"/>
          </ac:spMkLst>
        </pc:spChg>
        <pc:spChg chg="mod topLvl">
          <ac:chgData name="영우 손" userId="7f8d08d12355472b" providerId="LiveId" clId="{C9D9B1D5-1F96-48A9-821F-ED060FA82DAC}" dt="2024-02-26T02:09:57.023" v="195" actId="1076"/>
          <ac:spMkLst>
            <pc:docMk/>
            <pc:sldMk cId="46235949" sldId="275"/>
            <ac:spMk id="110" creationId="{4C137850-E4BA-F6D2-1A05-02A95172A167}"/>
          </ac:spMkLst>
        </pc:spChg>
        <pc:spChg chg="del">
          <ac:chgData name="영우 손" userId="7f8d08d12355472b" providerId="LiveId" clId="{C9D9B1D5-1F96-48A9-821F-ED060FA82DAC}" dt="2024-02-26T02:02:29.364" v="170" actId="478"/>
          <ac:spMkLst>
            <pc:docMk/>
            <pc:sldMk cId="46235949" sldId="275"/>
            <ac:spMk id="115" creationId="{1F6EF348-7513-8E51-53B1-020979E1AE35}"/>
          </ac:spMkLst>
        </pc:spChg>
        <pc:spChg chg="del">
          <ac:chgData name="영우 손" userId="7f8d08d12355472b" providerId="LiveId" clId="{C9D9B1D5-1F96-48A9-821F-ED060FA82DAC}" dt="2024-02-26T02:02:29.364" v="170" actId="478"/>
          <ac:spMkLst>
            <pc:docMk/>
            <pc:sldMk cId="46235949" sldId="275"/>
            <ac:spMk id="117" creationId="{8A74150A-5149-A67D-A8C3-2CB7C0DBEB4E}"/>
          </ac:spMkLst>
        </pc:spChg>
        <pc:spChg chg="mod topLvl">
          <ac:chgData name="영우 손" userId="7f8d08d12355472b" providerId="LiveId" clId="{C9D9B1D5-1F96-48A9-821F-ED060FA82DAC}" dt="2024-02-26T02:09:57.023" v="195" actId="1076"/>
          <ac:spMkLst>
            <pc:docMk/>
            <pc:sldMk cId="46235949" sldId="275"/>
            <ac:spMk id="123" creationId="{67925D77-495E-2B9C-5F72-12B6171A07D9}"/>
          </ac:spMkLst>
        </pc:spChg>
        <pc:spChg chg="mod ord topLvl">
          <ac:chgData name="영우 손" userId="7f8d08d12355472b" providerId="LiveId" clId="{C9D9B1D5-1F96-48A9-821F-ED060FA82DAC}" dt="2024-02-26T02:09:57.023" v="195" actId="1076"/>
          <ac:spMkLst>
            <pc:docMk/>
            <pc:sldMk cId="46235949" sldId="275"/>
            <ac:spMk id="124" creationId="{E4CF0888-1CD2-7010-F2D5-F546CC2E6032}"/>
          </ac:spMkLst>
        </pc:spChg>
        <pc:spChg chg="mod topLvl">
          <ac:chgData name="영우 손" userId="7f8d08d12355472b" providerId="LiveId" clId="{C9D9B1D5-1F96-48A9-821F-ED060FA82DAC}" dt="2024-02-26T02:09:57.023" v="195" actId="1076"/>
          <ac:spMkLst>
            <pc:docMk/>
            <pc:sldMk cId="46235949" sldId="275"/>
            <ac:spMk id="126" creationId="{5264EF9C-1234-A046-6151-5982BE1AA6A4}"/>
          </ac:spMkLst>
        </pc:spChg>
        <pc:spChg chg="mod ord topLvl">
          <ac:chgData name="영우 손" userId="7f8d08d12355472b" providerId="LiveId" clId="{C9D9B1D5-1F96-48A9-821F-ED060FA82DAC}" dt="2024-02-26T02:09:57.023" v="195" actId="1076"/>
          <ac:spMkLst>
            <pc:docMk/>
            <pc:sldMk cId="46235949" sldId="275"/>
            <ac:spMk id="127" creationId="{F03353A1-B356-B45A-6E1D-6B3501BD0FEA}"/>
          </ac:spMkLst>
        </pc:spChg>
        <pc:spChg chg="del">
          <ac:chgData name="영우 손" userId="7f8d08d12355472b" providerId="LiveId" clId="{C9D9B1D5-1F96-48A9-821F-ED060FA82DAC}" dt="2024-02-26T02:02:29.364" v="170" actId="478"/>
          <ac:spMkLst>
            <pc:docMk/>
            <pc:sldMk cId="46235949" sldId="275"/>
            <ac:spMk id="132" creationId="{6C5A21BE-C09A-006A-3B17-4F9E27B74BF3}"/>
          </ac:spMkLst>
        </pc:spChg>
        <pc:spChg chg="mod topLvl">
          <ac:chgData name="영우 손" userId="7f8d08d12355472b" providerId="LiveId" clId="{C9D9B1D5-1F96-48A9-821F-ED060FA82DAC}" dt="2024-02-26T02:09:57.023" v="195" actId="1076"/>
          <ac:spMkLst>
            <pc:docMk/>
            <pc:sldMk cId="46235949" sldId="275"/>
            <ac:spMk id="140" creationId="{254C8F39-0526-A43D-DC03-1DA5BB2A900D}"/>
          </ac:spMkLst>
        </pc:spChg>
        <pc:spChg chg="mod topLvl">
          <ac:chgData name="영우 손" userId="7f8d08d12355472b" providerId="LiveId" clId="{C9D9B1D5-1F96-48A9-821F-ED060FA82DAC}" dt="2024-02-26T02:09:57.023" v="195" actId="1076"/>
          <ac:spMkLst>
            <pc:docMk/>
            <pc:sldMk cId="46235949" sldId="275"/>
            <ac:spMk id="141" creationId="{69EC9451-3F52-1889-8609-9D4033E834D5}"/>
          </ac:spMkLst>
        </pc:spChg>
        <pc:spChg chg="mod topLvl">
          <ac:chgData name="영우 손" userId="7f8d08d12355472b" providerId="LiveId" clId="{C9D9B1D5-1F96-48A9-821F-ED060FA82DAC}" dt="2024-02-26T02:09:57.023" v="195" actId="1076"/>
          <ac:spMkLst>
            <pc:docMk/>
            <pc:sldMk cId="46235949" sldId="275"/>
            <ac:spMk id="142" creationId="{ED4D470E-1855-B624-7435-554422033FDC}"/>
          </ac:spMkLst>
        </pc:spChg>
        <pc:spChg chg="mod topLvl">
          <ac:chgData name="영우 손" userId="7f8d08d12355472b" providerId="LiveId" clId="{C9D9B1D5-1F96-48A9-821F-ED060FA82DAC}" dt="2024-02-26T02:09:57.023" v="195" actId="1076"/>
          <ac:spMkLst>
            <pc:docMk/>
            <pc:sldMk cId="46235949" sldId="275"/>
            <ac:spMk id="144" creationId="{224D8896-89DA-9EC3-ED6D-C93854800C8F}"/>
          </ac:spMkLst>
        </pc:spChg>
        <pc:spChg chg="mod topLvl">
          <ac:chgData name="영우 손" userId="7f8d08d12355472b" providerId="LiveId" clId="{C9D9B1D5-1F96-48A9-821F-ED060FA82DAC}" dt="2024-02-26T02:09:57.023" v="195" actId="1076"/>
          <ac:spMkLst>
            <pc:docMk/>
            <pc:sldMk cId="46235949" sldId="275"/>
            <ac:spMk id="146" creationId="{F6B14FFE-7722-5B75-5D02-21858F585F68}"/>
          </ac:spMkLst>
        </pc:spChg>
        <pc:spChg chg="mod topLvl">
          <ac:chgData name="영우 손" userId="7f8d08d12355472b" providerId="LiveId" clId="{C9D9B1D5-1F96-48A9-821F-ED060FA82DAC}" dt="2024-02-26T02:09:57.023" v="195" actId="1076"/>
          <ac:spMkLst>
            <pc:docMk/>
            <pc:sldMk cId="46235949" sldId="275"/>
            <ac:spMk id="147" creationId="{A64A1407-F1A2-C0CA-092A-25AC9B9EF095}"/>
          </ac:spMkLst>
        </pc:spChg>
        <pc:spChg chg="del">
          <ac:chgData name="영우 손" userId="7f8d08d12355472b" providerId="LiveId" clId="{C9D9B1D5-1F96-48A9-821F-ED060FA82DAC}" dt="2024-02-26T02:02:29.364" v="170" actId="478"/>
          <ac:spMkLst>
            <pc:docMk/>
            <pc:sldMk cId="46235949" sldId="275"/>
            <ac:spMk id="149" creationId="{F0218EC2-8337-1400-6CE2-0699E3843A52}"/>
          </ac:spMkLst>
        </pc:spChg>
        <pc:spChg chg="del">
          <ac:chgData name="영우 손" userId="7f8d08d12355472b" providerId="LiveId" clId="{C9D9B1D5-1F96-48A9-821F-ED060FA82DAC}" dt="2024-02-26T02:02:29.364" v="170" actId="478"/>
          <ac:spMkLst>
            <pc:docMk/>
            <pc:sldMk cId="46235949" sldId="275"/>
            <ac:spMk id="162" creationId="{B2CBC26F-030E-33DE-3956-AFFE42C80373}"/>
          </ac:spMkLst>
        </pc:spChg>
        <pc:spChg chg="del">
          <ac:chgData name="영우 손" userId="7f8d08d12355472b" providerId="LiveId" clId="{C9D9B1D5-1F96-48A9-821F-ED060FA82DAC}" dt="2024-02-26T02:02:29.364" v="170" actId="478"/>
          <ac:spMkLst>
            <pc:docMk/>
            <pc:sldMk cId="46235949" sldId="275"/>
            <ac:spMk id="164" creationId="{40304809-7A3E-106D-12AB-485291E8748C}"/>
          </ac:spMkLst>
        </pc:spChg>
        <pc:spChg chg="del">
          <ac:chgData name="영우 손" userId="7f8d08d12355472b" providerId="LiveId" clId="{C9D9B1D5-1F96-48A9-821F-ED060FA82DAC}" dt="2024-02-26T02:02:29.364" v="170" actId="478"/>
          <ac:spMkLst>
            <pc:docMk/>
            <pc:sldMk cId="46235949" sldId="275"/>
            <ac:spMk id="165" creationId="{0FA66691-74C5-8038-5A9C-C5C050F62C24}"/>
          </ac:spMkLst>
        </pc:spChg>
        <pc:spChg chg="del">
          <ac:chgData name="영우 손" userId="7f8d08d12355472b" providerId="LiveId" clId="{C9D9B1D5-1F96-48A9-821F-ED060FA82DAC}" dt="2024-02-26T02:02:29.364" v="170" actId="478"/>
          <ac:spMkLst>
            <pc:docMk/>
            <pc:sldMk cId="46235949" sldId="275"/>
            <ac:spMk id="166" creationId="{E874D98C-D9A8-48FD-9163-E222CA4A7C4D}"/>
          </ac:spMkLst>
        </pc:spChg>
        <pc:spChg chg="del">
          <ac:chgData name="영우 손" userId="7f8d08d12355472b" providerId="LiveId" clId="{C9D9B1D5-1F96-48A9-821F-ED060FA82DAC}" dt="2024-02-26T02:02:29.364" v="170" actId="478"/>
          <ac:spMkLst>
            <pc:docMk/>
            <pc:sldMk cId="46235949" sldId="275"/>
            <ac:spMk id="167" creationId="{26C4B61D-AFF7-096F-07AE-442D8FB150D4}"/>
          </ac:spMkLst>
        </pc:spChg>
        <pc:spChg chg="del">
          <ac:chgData name="영우 손" userId="7f8d08d12355472b" providerId="LiveId" clId="{C9D9B1D5-1F96-48A9-821F-ED060FA82DAC}" dt="2024-02-26T02:02:29.364" v="170" actId="478"/>
          <ac:spMkLst>
            <pc:docMk/>
            <pc:sldMk cId="46235949" sldId="275"/>
            <ac:spMk id="168" creationId="{9FB43E4A-BB82-B947-2300-B1556B0A9982}"/>
          </ac:spMkLst>
        </pc:spChg>
        <pc:spChg chg="del">
          <ac:chgData name="영우 손" userId="7f8d08d12355472b" providerId="LiveId" clId="{C9D9B1D5-1F96-48A9-821F-ED060FA82DAC}" dt="2024-02-26T02:02:29.364" v="170" actId="478"/>
          <ac:spMkLst>
            <pc:docMk/>
            <pc:sldMk cId="46235949" sldId="275"/>
            <ac:spMk id="169" creationId="{3B299A23-9653-6812-B12B-890D88D23277}"/>
          </ac:spMkLst>
        </pc:spChg>
        <pc:spChg chg="del">
          <ac:chgData name="영우 손" userId="7f8d08d12355472b" providerId="LiveId" clId="{C9D9B1D5-1F96-48A9-821F-ED060FA82DAC}" dt="2024-02-26T02:02:29.364" v="170" actId="478"/>
          <ac:spMkLst>
            <pc:docMk/>
            <pc:sldMk cId="46235949" sldId="275"/>
            <ac:spMk id="170" creationId="{8B8F8F8C-84BC-E740-456F-D66C0E94AEBA}"/>
          </ac:spMkLst>
        </pc:spChg>
        <pc:spChg chg="del">
          <ac:chgData name="영우 손" userId="7f8d08d12355472b" providerId="LiveId" clId="{C9D9B1D5-1F96-48A9-821F-ED060FA82DAC}" dt="2024-02-26T02:02:29.364" v="170" actId="478"/>
          <ac:spMkLst>
            <pc:docMk/>
            <pc:sldMk cId="46235949" sldId="275"/>
            <ac:spMk id="171" creationId="{BBE3A9D9-85A6-A528-6F73-E07AFE5FC352}"/>
          </ac:spMkLst>
        </pc:spChg>
        <pc:spChg chg="del">
          <ac:chgData name="영우 손" userId="7f8d08d12355472b" providerId="LiveId" clId="{C9D9B1D5-1F96-48A9-821F-ED060FA82DAC}" dt="2024-02-26T02:02:29.364" v="170" actId="478"/>
          <ac:spMkLst>
            <pc:docMk/>
            <pc:sldMk cId="46235949" sldId="275"/>
            <ac:spMk id="172" creationId="{E09F84EC-B08D-0039-74FA-54BBE19B4CB9}"/>
          </ac:spMkLst>
        </pc:spChg>
        <pc:spChg chg="mod topLvl">
          <ac:chgData name="영우 손" userId="7f8d08d12355472b" providerId="LiveId" clId="{C9D9B1D5-1F96-48A9-821F-ED060FA82DAC}" dt="2024-02-26T02:09:57.023" v="195" actId="1076"/>
          <ac:spMkLst>
            <pc:docMk/>
            <pc:sldMk cId="46235949" sldId="275"/>
            <ac:spMk id="175" creationId="{BF272F4B-12A9-DC59-156E-D8D2BA1D0494}"/>
          </ac:spMkLst>
        </pc:spChg>
        <pc:spChg chg="mod topLvl">
          <ac:chgData name="영우 손" userId="7f8d08d12355472b" providerId="LiveId" clId="{C9D9B1D5-1F96-48A9-821F-ED060FA82DAC}" dt="2024-02-26T02:09:57.023" v="195" actId="1076"/>
          <ac:spMkLst>
            <pc:docMk/>
            <pc:sldMk cId="46235949" sldId="275"/>
            <ac:spMk id="177" creationId="{CF7908A8-4E67-4A6C-79F1-FF05B28697EF}"/>
          </ac:spMkLst>
        </pc:spChg>
        <pc:spChg chg="mod topLvl">
          <ac:chgData name="영우 손" userId="7f8d08d12355472b" providerId="LiveId" clId="{C9D9B1D5-1F96-48A9-821F-ED060FA82DAC}" dt="2024-02-26T02:09:57.023" v="195" actId="1076"/>
          <ac:spMkLst>
            <pc:docMk/>
            <pc:sldMk cId="46235949" sldId="275"/>
            <ac:spMk id="178" creationId="{E55CE4F2-87D2-C26B-311D-5AD02C4AB926}"/>
          </ac:spMkLst>
        </pc:spChg>
        <pc:spChg chg="mod topLvl">
          <ac:chgData name="영우 손" userId="7f8d08d12355472b" providerId="LiveId" clId="{C9D9B1D5-1F96-48A9-821F-ED060FA82DAC}" dt="2024-02-26T02:09:57.023" v="195" actId="1076"/>
          <ac:spMkLst>
            <pc:docMk/>
            <pc:sldMk cId="46235949" sldId="275"/>
            <ac:spMk id="179" creationId="{92D0AB4F-AA6D-674D-1226-22DC6B51374E}"/>
          </ac:spMkLst>
        </pc:spChg>
        <pc:spChg chg="mod topLvl">
          <ac:chgData name="영우 손" userId="7f8d08d12355472b" providerId="LiveId" clId="{C9D9B1D5-1F96-48A9-821F-ED060FA82DAC}" dt="2024-02-26T02:09:57.023" v="195" actId="1076"/>
          <ac:spMkLst>
            <pc:docMk/>
            <pc:sldMk cId="46235949" sldId="275"/>
            <ac:spMk id="191" creationId="{38ED1D76-8A46-A572-7633-325A00161CF2}"/>
          </ac:spMkLst>
        </pc:spChg>
        <pc:spChg chg="mod topLvl">
          <ac:chgData name="영우 손" userId="7f8d08d12355472b" providerId="LiveId" clId="{C9D9B1D5-1F96-48A9-821F-ED060FA82DAC}" dt="2024-02-26T02:09:57.023" v="195" actId="1076"/>
          <ac:spMkLst>
            <pc:docMk/>
            <pc:sldMk cId="46235949" sldId="275"/>
            <ac:spMk id="192" creationId="{A3C95680-1487-1592-07C0-5843EDB632A9}"/>
          </ac:spMkLst>
        </pc:spChg>
        <pc:spChg chg="mod topLvl">
          <ac:chgData name="영우 손" userId="7f8d08d12355472b" providerId="LiveId" clId="{C9D9B1D5-1F96-48A9-821F-ED060FA82DAC}" dt="2024-02-26T02:09:57.023" v="195" actId="1076"/>
          <ac:spMkLst>
            <pc:docMk/>
            <pc:sldMk cId="46235949" sldId="275"/>
            <ac:spMk id="193" creationId="{269279C9-9740-1359-0EA5-4392AF565AC3}"/>
          </ac:spMkLst>
        </pc:spChg>
        <pc:spChg chg="mod topLvl">
          <ac:chgData name="영우 손" userId="7f8d08d12355472b" providerId="LiveId" clId="{C9D9B1D5-1F96-48A9-821F-ED060FA82DAC}" dt="2024-02-26T02:09:57.023" v="195" actId="1076"/>
          <ac:spMkLst>
            <pc:docMk/>
            <pc:sldMk cId="46235949" sldId="275"/>
            <ac:spMk id="194" creationId="{65F33994-6EAF-0AEF-30EF-0CCB69F633B0}"/>
          </ac:spMkLst>
        </pc:spChg>
        <pc:spChg chg="del">
          <ac:chgData name="영우 손" userId="7f8d08d12355472b" providerId="LiveId" clId="{C9D9B1D5-1F96-48A9-821F-ED060FA82DAC}" dt="2024-02-26T02:02:29.364" v="170" actId="478"/>
          <ac:spMkLst>
            <pc:docMk/>
            <pc:sldMk cId="46235949" sldId="275"/>
            <ac:spMk id="199" creationId="{5AAB96BA-B075-E835-97A0-1C741A044E6E}"/>
          </ac:spMkLst>
        </pc:spChg>
        <pc:spChg chg="del">
          <ac:chgData name="영우 손" userId="7f8d08d12355472b" providerId="LiveId" clId="{C9D9B1D5-1F96-48A9-821F-ED060FA82DAC}" dt="2024-02-26T02:02:29.364" v="170" actId="478"/>
          <ac:spMkLst>
            <pc:docMk/>
            <pc:sldMk cId="46235949" sldId="275"/>
            <ac:spMk id="204" creationId="{D049EFDE-D2D6-5B33-5EE8-A2A104519396}"/>
          </ac:spMkLst>
        </pc:spChg>
        <pc:spChg chg="del">
          <ac:chgData name="영우 손" userId="7f8d08d12355472b" providerId="LiveId" clId="{C9D9B1D5-1F96-48A9-821F-ED060FA82DAC}" dt="2024-02-26T02:02:29.364" v="170" actId="478"/>
          <ac:spMkLst>
            <pc:docMk/>
            <pc:sldMk cId="46235949" sldId="275"/>
            <ac:spMk id="206" creationId="{3019721F-3163-D4F2-B008-E726F707C26C}"/>
          </ac:spMkLst>
        </pc:spChg>
        <pc:spChg chg="del">
          <ac:chgData name="영우 손" userId="7f8d08d12355472b" providerId="LiveId" clId="{C9D9B1D5-1F96-48A9-821F-ED060FA82DAC}" dt="2024-02-26T02:02:29.364" v="170" actId="478"/>
          <ac:spMkLst>
            <pc:docMk/>
            <pc:sldMk cId="46235949" sldId="275"/>
            <ac:spMk id="212" creationId="{031DCF87-94E1-D6EE-59A2-912D4CD62BC5}"/>
          </ac:spMkLst>
        </pc:spChg>
        <pc:spChg chg="del">
          <ac:chgData name="영우 손" userId="7f8d08d12355472b" providerId="LiveId" clId="{C9D9B1D5-1F96-48A9-821F-ED060FA82DAC}" dt="2024-02-26T02:02:29.364" v="170" actId="478"/>
          <ac:spMkLst>
            <pc:docMk/>
            <pc:sldMk cId="46235949" sldId="275"/>
            <ac:spMk id="213" creationId="{2C7C98FC-6FB1-44D9-231A-8DA3D5A2DF87}"/>
          </ac:spMkLst>
        </pc:spChg>
        <pc:spChg chg="del">
          <ac:chgData name="영우 손" userId="7f8d08d12355472b" providerId="LiveId" clId="{C9D9B1D5-1F96-48A9-821F-ED060FA82DAC}" dt="2024-02-26T02:02:29.364" v="170" actId="478"/>
          <ac:spMkLst>
            <pc:docMk/>
            <pc:sldMk cId="46235949" sldId="275"/>
            <ac:spMk id="214" creationId="{B842D302-C7BA-3182-6B94-BAC005DBFE13}"/>
          </ac:spMkLst>
        </pc:spChg>
        <pc:spChg chg="del">
          <ac:chgData name="영우 손" userId="7f8d08d12355472b" providerId="LiveId" clId="{C9D9B1D5-1F96-48A9-821F-ED060FA82DAC}" dt="2024-02-26T02:02:29.364" v="170" actId="478"/>
          <ac:spMkLst>
            <pc:docMk/>
            <pc:sldMk cId="46235949" sldId="275"/>
            <ac:spMk id="215" creationId="{685368E5-314F-AA04-FAB7-972534248268}"/>
          </ac:spMkLst>
        </pc:spChg>
        <pc:spChg chg="del">
          <ac:chgData name="영우 손" userId="7f8d08d12355472b" providerId="LiveId" clId="{C9D9B1D5-1F96-48A9-821F-ED060FA82DAC}" dt="2024-02-26T02:02:29.364" v="170" actId="478"/>
          <ac:spMkLst>
            <pc:docMk/>
            <pc:sldMk cId="46235949" sldId="275"/>
            <ac:spMk id="218" creationId="{A016D189-E88F-C683-4DE9-3B77590B82C9}"/>
          </ac:spMkLst>
        </pc:spChg>
        <pc:spChg chg="del">
          <ac:chgData name="영우 손" userId="7f8d08d12355472b" providerId="LiveId" clId="{C9D9B1D5-1F96-48A9-821F-ED060FA82DAC}" dt="2024-02-26T02:02:29.364" v="170" actId="478"/>
          <ac:spMkLst>
            <pc:docMk/>
            <pc:sldMk cId="46235949" sldId="275"/>
            <ac:spMk id="222" creationId="{2EBE0815-3A61-5231-1869-FA1F6B8DA02C}"/>
          </ac:spMkLst>
        </pc:spChg>
        <pc:spChg chg="del">
          <ac:chgData name="영우 손" userId="7f8d08d12355472b" providerId="LiveId" clId="{C9D9B1D5-1F96-48A9-821F-ED060FA82DAC}" dt="2024-02-26T02:02:29.364" v="170" actId="478"/>
          <ac:spMkLst>
            <pc:docMk/>
            <pc:sldMk cId="46235949" sldId="275"/>
            <ac:spMk id="225" creationId="{BA1486E6-00D2-B020-007C-596DBAAC10CC}"/>
          </ac:spMkLst>
        </pc:spChg>
        <pc:spChg chg="del">
          <ac:chgData name="영우 손" userId="7f8d08d12355472b" providerId="LiveId" clId="{C9D9B1D5-1F96-48A9-821F-ED060FA82DAC}" dt="2024-02-26T02:02:29.364" v="170" actId="478"/>
          <ac:spMkLst>
            <pc:docMk/>
            <pc:sldMk cId="46235949" sldId="275"/>
            <ac:spMk id="239" creationId="{47F62A5F-A483-D4B1-77B1-328F95C7C034}"/>
          </ac:spMkLst>
        </pc:spChg>
        <pc:spChg chg="del">
          <ac:chgData name="영우 손" userId="7f8d08d12355472b" providerId="LiveId" clId="{C9D9B1D5-1F96-48A9-821F-ED060FA82DAC}" dt="2024-02-26T02:02:29.364" v="170" actId="478"/>
          <ac:spMkLst>
            <pc:docMk/>
            <pc:sldMk cId="46235949" sldId="275"/>
            <ac:spMk id="241" creationId="{D7B21AE2-35E2-BEE9-FE13-23B2CD746E86}"/>
          </ac:spMkLst>
        </pc:spChg>
        <pc:spChg chg="del">
          <ac:chgData name="영우 손" userId="7f8d08d12355472b" providerId="LiveId" clId="{C9D9B1D5-1F96-48A9-821F-ED060FA82DAC}" dt="2024-02-26T02:02:29.364" v="170" actId="478"/>
          <ac:spMkLst>
            <pc:docMk/>
            <pc:sldMk cId="46235949" sldId="275"/>
            <ac:spMk id="242" creationId="{0A95D1D2-3227-53E8-E6D7-02B916236F6D}"/>
          </ac:spMkLst>
        </pc:spChg>
        <pc:spChg chg="del">
          <ac:chgData name="영우 손" userId="7f8d08d12355472b" providerId="LiveId" clId="{C9D9B1D5-1F96-48A9-821F-ED060FA82DAC}" dt="2024-02-26T02:02:29.364" v="170" actId="478"/>
          <ac:spMkLst>
            <pc:docMk/>
            <pc:sldMk cId="46235949" sldId="275"/>
            <ac:spMk id="243" creationId="{C762C028-CA38-9005-2A65-349A8D5DBC0B}"/>
          </ac:spMkLst>
        </pc:spChg>
        <pc:spChg chg="del">
          <ac:chgData name="영우 손" userId="7f8d08d12355472b" providerId="LiveId" clId="{C9D9B1D5-1F96-48A9-821F-ED060FA82DAC}" dt="2024-02-26T02:02:29.364" v="170" actId="478"/>
          <ac:spMkLst>
            <pc:docMk/>
            <pc:sldMk cId="46235949" sldId="275"/>
            <ac:spMk id="245" creationId="{5AAC11E0-740A-A956-E073-03ADE39E6A20}"/>
          </ac:spMkLst>
        </pc:spChg>
        <pc:spChg chg="del">
          <ac:chgData name="영우 손" userId="7f8d08d12355472b" providerId="LiveId" clId="{C9D9B1D5-1F96-48A9-821F-ED060FA82DAC}" dt="2024-02-26T02:02:29.364" v="170" actId="478"/>
          <ac:spMkLst>
            <pc:docMk/>
            <pc:sldMk cId="46235949" sldId="275"/>
            <ac:spMk id="249" creationId="{D732B89D-E2F9-F623-F7D4-6F4329B7B5DD}"/>
          </ac:spMkLst>
        </pc:spChg>
        <pc:spChg chg="del">
          <ac:chgData name="영우 손" userId="7f8d08d12355472b" providerId="LiveId" clId="{C9D9B1D5-1F96-48A9-821F-ED060FA82DAC}" dt="2024-02-26T02:02:29.364" v="170" actId="478"/>
          <ac:spMkLst>
            <pc:docMk/>
            <pc:sldMk cId="46235949" sldId="275"/>
            <ac:spMk id="250" creationId="{F88079E7-349D-56E6-846F-7C4F18069987}"/>
          </ac:spMkLst>
        </pc:spChg>
        <pc:spChg chg="del">
          <ac:chgData name="영우 손" userId="7f8d08d12355472b" providerId="LiveId" clId="{C9D9B1D5-1F96-48A9-821F-ED060FA82DAC}" dt="2024-02-26T02:02:29.364" v="170" actId="478"/>
          <ac:spMkLst>
            <pc:docMk/>
            <pc:sldMk cId="46235949" sldId="275"/>
            <ac:spMk id="251" creationId="{CF4BD29E-4DDE-B1D6-3B44-3AAE380103C8}"/>
          </ac:spMkLst>
        </pc:spChg>
        <pc:spChg chg="del">
          <ac:chgData name="영우 손" userId="7f8d08d12355472b" providerId="LiveId" clId="{C9D9B1D5-1F96-48A9-821F-ED060FA82DAC}" dt="2024-02-26T02:02:29.364" v="170" actId="478"/>
          <ac:spMkLst>
            <pc:docMk/>
            <pc:sldMk cId="46235949" sldId="275"/>
            <ac:spMk id="253" creationId="{F607DD9C-6723-D8C3-AF1B-C62EC5815FA2}"/>
          </ac:spMkLst>
        </pc:spChg>
        <pc:spChg chg="del">
          <ac:chgData name="영우 손" userId="7f8d08d12355472b" providerId="LiveId" clId="{C9D9B1D5-1F96-48A9-821F-ED060FA82DAC}" dt="2024-02-26T02:02:29.364" v="170" actId="478"/>
          <ac:spMkLst>
            <pc:docMk/>
            <pc:sldMk cId="46235949" sldId="275"/>
            <ac:spMk id="254" creationId="{2CEE7033-C902-975A-8A01-57F05920BFF8}"/>
          </ac:spMkLst>
        </pc:spChg>
        <pc:spChg chg="del">
          <ac:chgData name="영우 손" userId="7f8d08d12355472b" providerId="LiveId" clId="{C9D9B1D5-1F96-48A9-821F-ED060FA82DAC}" dt="2024-02-26T02:02:29.364" v="170" actId="478"/>
          <ac:spMkLst>
            <pc:docMk/>
            <pc:sldMk cId="46235949" sldId="275"/>
            <ac:spMk id="256" creationId="{BA733472-F22E-695A-221B-D5052E57EC11}"/>
          </ac:spMkLst>
        </pc:spChg>
        <pc:spChg chg="del">
          <ac:chgData name="영우 손" userId="7f8d08d12355472b" providerId="LiveId" clId="{C9D9B1D5-1F96-48A9-821F-ED060FA82DAC}" dt="2024-02-26T02:02:29.364" v="170" actId="478"/>
          <ac:spMkLst>
            <pc:docMk/>
            <pc:sldMk cId="46235949" sldId="275"/>
            <ac:spMk id="258" creationId="{7B772366-D23D-D9A9-E133-7133F46CD2C1}"/>
          </ac:spMkLst>
        </pc:spChg>
        <pc:spChg chg="del">
          <ac:chgData name="영우 손" userId="7f8d08d12355472b" providerId="LiveId" clId="{C9D9B1D5-1F96-48A9-821F-ED060FA82DAC}" dt="2024-02-26T02:02:29.364" v="170" actId="478"/>
          <ac:spMkLst>
            <pc:docMk/>
            <pc:sldMk cId="46235949" sldId="275"/>
            <ac:spMk id="259" creationId="{5AA4B4BF-FCDF-4FB0-00FF-5FC87439B562}"/>
          </ac:spMkLst>
        </pc:spChg>
        <pc:spChg chg="del">
          <ac:chgData name="영우 손" userId="7f8d08d12355472b" providerId="LiveId" clId="{C9D9B1D5-1F96-48A9-821F-ED060FA82DAC}" dt="2024-02-26T02:02:29.364" v="170" actId="478"/>
          <ac:spMkLst>
            <pc:docMk/>
            <pc:sldMk cId="46235949" sldId="275"/>
            <ac:spMk id="260" creationId="{008DE437-C891-0AC9-2CB1-3A99F7040F58}"/>
          </ac:spMkLst>
        </pc:spChg>
        <pc:spChg chg="del">
          <ac:chgData name="영우 손" userId="7f8d08d12355472b" providerId="LiveId" clId="{C9D9B1D5-1F96-48A9-821F-ED060FA82DAC}" dt="2024-02-26T02:02:29.364" v="170" actId="478"/>
          <ac:spMkLst>
            <pc:docMk/>
            <pc:sldMk cId="46235949" sldId="275"/>
            <ac:spMk id="273" creationId="{0664ECA7-F839-0735-D22B-5F162D9B7267}"/>
          </ac:spMkLst>
        </pc:spChg>
        <pc:spChg chg="del">
          <ac:chgData name="영우 손" userId="7f8d08d12355472b" providerId="LiveId" clId="{C9D9B1D5-1F96-48A9-821F-ED060FA82DAC}" dt="2024-02-26T02:02:29.364" v="170" actId="478"/>
          <ac:spMkLst>
            <pc:docMk/>
            <pc:sldMk cId="46235949" sldId="275"/>
            <ac:spMk id="274" creationId="{5426C6B5-E771-346C-645F-A73E52160EF9}"/>
          </ac:spMkLst>
        </pc:spChg>
        <pc:spChg chg="del">
          <ac:chgData name="영우 손" userId="7f8d08d12355472b" providerId="LiveId" clId="{C9D9B1D5-1F96-48A9-821F-ED060FA82DAC}" dt="2024-02-26T02:02:29.364" v="170" actId="478"/>
          <ac:spMkLst>
            <pc:docMk/>
            <pc:sldMk cId="46235949" sldId="275"/>
            <ac:spMk id="278" creationId="{AF5719D8-B1BA-D5E2-098F-4CD3DFCF32C8}"/>
          </ac:spMkLst>
        </pc:spChg>
        <pc:spChg chg="mod topLvl">
          <ac:chgData name="영우 손" userId="7f8d08d12355472b" providerId="LiveId" clId="{C9D9B1D5-1F96-48A9-821F-ED060FA82DAC}" dt="2024-02-26T02:09:57.023" v="195" actId="1076"/>
          <ac:spMkLst>
            <pc:docMk/>
            <pc:sldMk cId="46235949" sldId="275"/>
            <ac:spMk id="281" creationId="{73EEF71B-2714-BE3C-BD6D-D1AAB8EF30AB}"/>
          </ac:spMkLst>
        </pc:spChg>
        <pc:spChg chg="mod topLvl">
          <ac:chgData name="영우 손" userId="7f8d08d12355472b" providerId="LiveId" clId="{C9D9B1D5-1F96-48A9-821F-ED060FA82DAC}" dt="2024-02-26T02:09:57.023" v="195" actId="1076"/>
          <ac:spMkLst>
            <pc:docMk/>
            <pc:sldMk cId="46235949" sldId="275"/>
            <ac:spMk id="286" creationId="{517C3593-095A-BDDE-369C-9C776D132A22}"/>
          </ac:spMkLst>
        </pc:spChg>
        <pc:spChg chg="del">
          <ac:chgData name="영우 손" userId="7f8d08d12355472b" providerId="LiveId" clId="{C9D9B1D5-1F96-48A9-821F-ED060FA82DAC}" dt="2024-02-26T02:02:29.364" v="170" actId="478"/>
          <ac:spMkLst>
            <pc:docMk/>
            <pc:sldMk cId="46235949" sldId="275"/>
            <ac:spMk id="287" creationId="{620CC7DD-D323-3E66-DBB5-4DB8B2649DE6}"/>
          </ac:spMkLst>
        </pc:spChg>
        <pc:spChg chg="del">
          <ac:chgData name="영우 손" userId="7f8d08d12355472b" providerId="LiveId" clId="{C9D9B1D5-1F96-48A9-821F-ED060FA82DAC}" dt="2024-02-26T02:02:29.364" v="170" actId="478"/>
          <ac:spMkLst>
            <pc:docMk/>
            <pc:sldMk cId="46235949" sldId="275"/>
            <ac:spMk id="288" creationId="{0A7B3343-7BAC-7A3F-664B-7EFDAD7F5919}"/>
          </ac:spMkLst>
        </pc:spChg>
        <pc:spChg chg="del">
          <ac:chgData name="영우 손" userId="7f8d08d12355472b" providerId="LiveId" clId="{C9D9B1D5-1F96-48A9-821F-ED060FA82DAC}" dt="2024-02-26T02:02:29.364" v="170" actId="478"/>
          <ac:spMkLst>
            <pc:docMk/>
            <pc:sldMk cId="46235949" sldId="275"/>
            <ac:spMk id="294" creationId="{96CC29D3-2A07-2FD5-A139-C599A24BA8A7}"/>
          </ac:spMkLst>
        </pc:spChg>
        <pc:spChg chg="del">
          <ac:chgData name="영우 손" userId="7f8d08d12355472b" providerId="LiveId" clId="{C9D9B1D5-1F96-48A9-821F-ED060FA82DAC}" dt="2024-02-26T02:02:29.364" v="170" actId="478"/>
          <ac:spMkLst>
            <pc:docMk/>
            <pc:sldMk cId="46235949" sldId="275"/>
            <ac:spMk id="295" creationId="{1F5EE993-9285-1D92-8662-DEDCF59BA58D}"/>
          </ac:spMkLst>
        </pc:spChg>
        <pc:grpChg chg="add del mod">
          <ac:chgData name="영우 손" userId="7f8d08d12355472b" providerId="LiveId" clId="{C9D9B1D5-1F96-48A9-821F-ED060FA82DAC}" dt="2024-02-26T02:06:06.178" v="188" actId="165"/>
          <ac:grpSpMkLst>
            <pc:docMk/>
            <pc:sldMk cId="46235949" sldId="275"/>
            <ac:grpSpMk id="2" creationId="{9D13B8DD-B98D-985F-06C2-8BDACB3CE66F}"/>
          </ac:grpSpMkLst>
        </pc:grpChg>
        <pc:grpChg chg="del mod">
          <ac:chgData name="영우 손" userId="7f8d08d12355472b" providerId="LiveId" clId="{C9D9B1D5-1F96-48A9-821F-ED060FA82DAC}" dt="2024-02-26T02:03:00.927" v="175" actId="165"/>
          <ac:grpSpMkLst>
            <pc:docMk/>
            <pc:sldMk cId="46235949" sldId="275"/>
            <ac:grpSpMk id="112" creationId="{B55A7DFA-C5F1-D0E8-BD4A-BA1C79C396B9}"/>
          </ac:grpSpMkLst>
        </pc:grpChg>
        <pc:grpChg chg="del mod">
          <ac:chgData name="영우 손" userId="7f8d08d12355472b" providerId="LiveId" clId="{C9D9B1D5-1F96-48A9-821F-ED060FA82DAC}" dt="2024-02-26T02:03:00.927" v="175" actId="165"/>
          <ac:grpSpMkLst>
            <pc:docMk/>
            <pc:sldMk cId="46235949" sldId="275"/>
            <ac:grpSpMk id="113" creationId="{B8CB63E8-593C-85B0-C5A8-EDFB06755F45}"/>
          </ac:grpSpMkLst>
        </pc:grpChg>
        <pc:grpChg chg="del mod">
          <ac:chgData name="영우 손" userId="7f8d08d12355472b" providerId="LiveId" clId="{C9D9B1D5-1F96-48A9-821F-ED060FA82DAC}" dt="2024-02-26T02:03:00.927" v="175" actId="165"/>
          <ac:grpSpMkLst>
            <pc:docMk/>
            <pc:sldMk cId="46235949" sldId="275"/>
            <ac:grpSpMk id="282" creationId="{C2E37684-B395-50F4-0499-C9FCA90E6FBD}"/>
          </ac:grpSpMkLst>
        </pc:grpChg>
        <pc:grpChg chg="del mod">
          <ac:chgData name="영우 손" userId="7f8d08d12355472b" providerId="LiveId" clId="{C9D9B1D5-1F96-48A9-821F-ED060FA82DAC}" dt="2024-02-26T02:03:00.927" v="175" actId="165"/>
          <ac:grpSpMkLst>
            <pc:docMk/>
            <pc:sldMk cId="46235949" sldId="275"/>
            <ac:grpSpMk id="283" creationId="{130D0357-903F-84D6-DED0-A6F47754C676}"/>
          </ac:grpSpMkLst>
        </pc:grpChg>
        <pc:grpChg chg="mod">
          <ac:chgData name="영우 손" userId="7f8d08d12355472b" providerId="LiveId" clId="{C9D9B1D5-1F96-48A9-821F-ED060FA82DAC}" dt="2024-02-26T02:09:57.023" v="195" actId="1076"/>
          <ac:grpSpMkLst>
            <pc:docMk/>
            <pc:sldMk cId="46235949" sldId="275"/>
            <ac:grpSpMk id="292" creationId="{0E9E114D-C85B-B31D-BFD5-61E55E483469}"/>
          </ac:grpSpMkLst>
        </pc:grpChg>
        <pc:cxnChg chg="del">
          <ac:chgData name="영우 손" userId="7f8d08d12355472b" providerId="LiveId" clId="{C9D9B1D5-1F96-48A9-821F-ED060FA82DAC}" dt="2024-02-26T02:02:29.364" v="170" actId="478"/>
          <ac:cxnSpMkLst>
            <pc:docMk/>
            <pc:sldMk cId="46235949" sldId="275"/>
            <ac:cxnSpMk id="37" creationId="{9B6BA49F-D098-97CD-6300-29CB37416E15}"/>
          </ac:cxnSpMkLst>
        </pc:cxnChg>
        <pc:cxnChg chg="del">
          <ac:chgData name="영우 손" userId="7f8d08d12355472b" providerId="LiveId" clId="{C9D9B1D5-1F96-48A9-821F-ED060FA82DAC}" dt="2024-02-26T02:02:29.364" v="170" actId="478"/>
          <ac:cxnSpMkLst>
            <pc:docMk/>
            <pc:sldMk cId="46235949" sldId="275"/>
            <ac:cxnSpMk id="64" creationId="{5F035C8E-AAB5-71F0-2A4F-867247240455}"/>
          </ac:cxnSpMkLst>
        </pc:cxnChg>
        <pc:cxnChg chg="del">
          <ac:chgData name="영우 손" userId="7f8d08d12355472b" providerId="LiveId" clId="{C9D9B1D5-1F96-48A9-821F-ED060FA82DAC}" dt="2024-02-26T02:02:29.364" v="170" actId="478"/>
          <ac:cxnSpMkLst>
            <pc:docMk/>
            <pc:sldMk cId="46235949" sldId="275"/>
            <ac:cxnSpMk id="128" creationId="{39F52E18-8D92-DAAC-6341-06B3EAE7761F}"/>
          </ac:cxnSpMkLst>
        </pc:cxnChg>
        <pc:cxnChg chg="del">
          <ac:chgData name="영우 손" userId="7f8d08d12355472b" providerId="LiveId" clId="{C9D9B1D5-1F96-48A9-821F-ED060FA82DAC}" dt="2024-02-26T02:02:29.364" v="170" actId="478"/>
          <ac:cxnSpMkLst>
            <pc:docMk/>
            <pc:sldMk cId="46235949" sldId="275"/>
            <ac:cxnSpMk id="129" creationId="{C459D8F1-F00E-83BF-CBA0-34B82E27CBDA}"/>
          </ac:cxnSpMkLst>
        </pc:cxnChg>
        <pc:cxnChg chg="mod topLvl">
          <ac:chgData name="영우 손" userId="7f8d08d12355472b" providerId="LiveId" clId="{C9D9B1D5-1F96-48A9-821F-ED060FA82DAC}" dt="2024-02-26T02:09:57.023" v="195" actId="1076"/>
          <ac:cxnSpMkLst>
            <pc:docMk/>
            <pc:sldMk cId="46235949" sldId="275"/>
            <ac:cxnSpMk id="138" creationId="{231C53AB-A40C-43F2-F3C9-17B420ABF646}"/>
          </ac:cxnSpMkLst>
        </pc:cxnChg>
        <pc:cxnChg chg="mod topLvl">
          <ac:chgData name="영우 손" userId="7f8d08d12355472b" providerId="LiveId" clId="{C9D9B1D5-1F96-48A9-821F-ED060FA82DAC}" dt="2024-02-26T02:09:57.023" v="195" actId="1076"/>
          <ac:cxnSpMkLst>
            <pc:docMk/>
            <pc:sldMk cId="46235949" sldId="275"/>
            <ac:cxnSpMk id="145" creationId="{2D820950-0E2E-8EAD-1AD1-EFCADB77BBA3}"/>
          </ac:cxnSpMkLst>
        </pc:cxnChg>
        <pc:cxnChg chg="del">
          <ac:chgData name="영우 손" userId="7f8d08d12355472b" providerId="LiveId" clId="{C9D9B1D5-1F96-48A9-821F-ED060FA82DAC}" dt="2024-02-26T02:02:29.364" v="170" actId="478"/>
          <ac:cxnSpMkLst>
            <pc:docMk/>
            <pc:sldMk cId="46235949" sldId="275"/>
            <ac:cxnSpMk id="156" creationId="{7222D357-432D-7503-8462-05948907D356}"/>
          </ac:cxnSpMkLst>
        </pc:cxnChg>
        <pc:cxnChg chg="mod topLvl">
          <ac:chgData name="영우 손" userId="7f8d08d12355472b" providerId="LiveId" clId="{C9D9B1D5-1F96-48A9-821F-ED060FA82DAC}" dt="2024-02-26T02:09:57.023" v="195" actId="1076"/>
          <ac:cxnSpMkLst>
            <pc:docMk/>
            <pc:sldMk cId="46235949" sldId="275"/>
            <ac:cxnSpMk id="195" creationId="{AEAF62AA-25E4-BDC6-45F1-D9F27348E4F6}"/>
          </ac:cxnSpMkLst>
        </pc:cxnChg>
        <pc:cxnChg chg="mod topLvl">
          <ac:chgData name="영우 손" userId="7f8d08d12355472b" providerId="LiveId" clId="{C9D9B1D5-1F96-48A9-821F-ED060FA82DAC}" dt="2024-02-26T02:09:57.023" v="195" actId="1076"/>
          <ac:cxnSpMkLst>
            <pc:docMk/>
            <pc:sldMk cId="46235949" sldId="275"/>
            <ac:cxnSpMk id="198" creationId="{7E1C7106-C7A0-FF63-DAD4-92C52E2D404A}"/>
          </ac:cxnSpMkLst>
        </pc:cxnChg>
        <pc:cxnChg chg="del">
          <ac:chgData name="영우 손" userId="7f8d08d12355472b" providerId="LiveId" clId="{C9D9B1D5-1F96-48A9-821F-ED060FA82DAC}" dt="2024-02-26T02:02:29.364" v="170" actId="478"/>
          <ac:cxnSpMkLst>
            <pc:docMk/>
            <pc:sldMk cId="46235949" sldId="275"/>
            <ac:cxnSpMk id="237" creationId="{0A446A86-D268-8081-5147-AEC416CC8FDF}"/>
          </ac:cxnSpMkLst>
        </pc:cxnChg>
        <pc:cxnChg chg="mod topLvl">
          <ac:chgData name="영우 손" userId="7f8d08d12355472b" providerId="LiveId" clId="{C9D9B1D5-1F96-48A9-821F-ED060FA82DAC}" dt="2024-02-26T02:09:57.023" v="195" actId="1076"/>
          <ac:cxnSpMkLst>
            <pc:docMk/>
            <pc:sldMk cId="46235949" sldId="275"/>
            <ac:cxnSpMk id="279" creationId="{932B54A5-FBB9-AE20-FFEF-DAFC14E68BC7}"/>
          </ac:cxnSpMkLst>
        </pc:cxnChg>
        <pc:cxnChg chg="mod topLvl">
          <ac:chgData name="영우 손" userId="7f8d08d12355472b" providerId="LiveId" clId="{C9D9B1D5-1F96-48A9-821F-ED060FA82DAC}" dt="2024-02-26T02:09:57.023" v="195" actId="1076"/>
          <ac:cxnSpMkLst>
            <pc:docMk/>
            <pc:sldMk cId="46235949" sldId="275"/>
            <ac:cxnSpMk id="280" creationId="{AFBF3547-A7A0-AA53-92AF-162AE02D3F6E}"/>
          </ac:cxnSpMkLst>
        </pc:cxnChg>
        <pc:cxnChg chg="mod topLvl">
          <ac:chgData name="영우 손" userId="7f8d08d12355472b" providerId="LiveId" clId="{C9D9B1D5-1F96-48A9-821F-ED060FA82DAC}" dt="2024-02-26T02:09:57.023" v="195" actId="1076"/>
          <ac:cxnSpMkLst>
            <pc:docMk/>
            <pc:sldMk cId="46235949" sldId="275"/>
            <ac:cxnSpMk id="284" creationId="{33F6212D-F3D3-B17B-EDCD-29AFD5035CCA}"/>
          </ac:cxnSpMkLst>
        </pc:cxnChg>
        <pc:cxnChg chg="mod topLvl">
          <ac:chgData name="영우 손" userId="7f8d08d12355472b" providerId="LiveId" clId="{C9D9B1D5-1F96-48A9-821F-ED060FA82DAC}" dt="2024-02-26T02:09:57.023" v="195" actId="1076"/>
          <ac:cxnSpMkLst>
            <pc:docMk/>
            <pc:sldMk cId="46235949" sldId="275"/>
            <ac:cxnSpMk id="285" creationId="{A71687BC-ABA0-44CD-B9C3-F8A1C6A44365}"/>
          </ac:cxnSpMkLst>
        </pc:cxnChg>
      </pc:sldChg>
      <pc:sldChg chg="addSp delSp modSp add mod">
        <pc:chgData name="영우 손" userId="7f8d08d12355472b" providerId="LiveId" clId="{C9D9B1D5-1F96-48A9-821F-ED060FA82DAC}" dt="2024-02-26T02:15:07.131" v="219" actId="1076"/>
        <pc:sldMkLst>
          <pc:docMk/>
          <pc:sldMk cId="1269246073" sldId="276"/>
        </pc:sldMkLst>
        <pc:spChg chg="mod topLvl">
          <ac:chgData name="영우 손" userId="7f8d08d12355472b" providerId="LiveId" clId="{C9D9B1D5-1F96-48A9-821F-ED060FA82DAC}" dt="2024-02-26T02:13:54.286" v="208" actId="164"/>
          <ac:spMkLst>
            <pc:docMk/>
            <pc:sldMk cId="1269246073" sldId="276"/>
            <ac:spMk id="180" creationId="{2AC08359-055B-4700-421D-B2E195B9B4AD}"/>
          </ac:spMkLst>
        </pc:spChg>
        <pc:spChg chg="mod topLvl">
          <ac:chgData name="영우 손" userId="7f8d08d12355472b" providerId="LiveId" clId="{C9D9B1D5-1F96-48A9-821F-ED060FA82DAC}" dt="2024-02-26T02:13:52.704" v="207" actId="164"/>
          <ac:spMkLst>
            <pc:docMk/>
            <pc:sldMk cId="1269246073" sldId="276"/>
            <ac:spMk id="181" creationId="{622765F0-5443-6134-931C-143235B564B2}"/>
          </ac:spMkLst>
        </pc:spChg>
        <pc:spChg chg="mod topLvl">
          <ac:chgData name="영우 손" userId="7f8d08d12355472b" providerId="LiveId" clId="{C9D9B1D5-1F96-48A9-821F-ED060FA82DAC}" dt="2024-02-26T02:13:54.286" v="208" actId="164"/>
          <ac:spMkLst>
            <pc:docMk/>
            <pc:sldMk cId="1269246073" sldId="276"/>
            <ac:spMk id="182" creationId="{22B1B4B9-B31D-0D1C-5CA5-1A9CA5B0A5C6}"/>
          </ac:spMkLst>
        </pc:spChg>
        <pc:spChg chg="mod topLvl">
          <ac:chgData name="영우 손" userId="7f8d08d12355472b" providerId="LiveId" clId="{C9D9B1D5-1F96-48A9-821F-ED060FA82DAC}" dt="2024-02-26T02:13:52.704" v="207" actId="164"/>
          <ac:spMkLst>
            <pc:docMk/>
            <pc:sldMk cId="1269246073" sldId="276"/>
            <ac:spMk id="183" creationId="{D94CB163-4EAD-12F5-1A89-DD04225C16D4}"/>
          </ac:spMkLst>
        </pc:spChg>
        <pc:spChg chg="mod topLvl">
          <ac:chgData name="영우 손" userId="7f8d08d12355472b" providerId="LiveId" clId="{C9D9B1D5-1F96-48A9-821F-ED060FA82DAC}" dt="2024-02-26T02:13:50.399" v="206" actId="164"/>
          <ac:spMkLst>
            <pc:docMk/>
            <pc:sldMk cId="1269246073" sldId="276"/>
            <ac:spMk id="184" creationId="{822BB430-CE45-D4BE-445A-208D3245D756}"/>
          </ac:spMkLst>
        </pc:spChg>
        <pc:spChg chg="mod topLvl">
          <ac:chgData name="영우 손" userId="7f8d08d12355472b" providerId="LiveId" clId="{C9D9B1D5-1F96-48A9-821F-ED060FA82DAC}" dt="2024-02-26T02:13:50.399" v="206" actId="164"/>
          <ac:spMkLst>
            <pc:docMk/>
            <pc:sldMk cId="1269246073" sldId="276"/>
            <ac:spMk id="185" creationId="{6B67D72D-B870-F380-E57E-F0ADC74497C8}"/>
          </ac:spMkLst>
        </pc:spChg>
        <pc:spChg chg="mod topLvl">
          <ac:chgData name="영우 손" userId="7f8d08d12355472b" providerId="LiveId" clId="{C9D9B1D5-1F96-48A9-821F-ED060FA82DAC}" dt="2024-02-26T02:13:48.476" v="205" actId="164"/>
          <ac:spMkLst>
            <pc:docMk/>
            <pc:sldMk cId="1269246073" sldId="276"/>
            <ac:spMk id="187" creationId="{8A59FC6D-20AF-C368-5A79-C4C67318CF2E}"/>
          </ac:spMkLst>
        </pc:spChg>
        <pc:spChg chg="mod topLvl">
          <ac:chgData name="영우 손" userId="7f8d08d12355472b" providerId="LiveId" clId="{C9D9B1D5-1F96-48A9-821F-ED060FA82DAC}" dt="2024-02-26T02:13:48.476" v="205" actId="164"/>
          <ac:spMkLst>
            <pc:docMk/>
            <pc:sldMk cId="1269246073" sldId="276"/>
            <ac:spMk id="188" creationId="{A845084D-0D86-2470-81A3-1C2A04AFB8BC}"/>
          </ac:spMkLst>
        </pc:spChg>
        <pc:spChg chg="mod topLvl">
          <ac:chgData name="영우 손" userId="7f8d08d12355472b" providerId="LiveId" clId="{C9D9B1D5-1F96-48A9-821F-ED060FA82DAC}" dt="2024-02-26T02:13:45.949" v="204" actId="164"/>
          <ac:spMkLst>
            <pc:docMk/>
            <pc:sldMk cId="1269246073" sldId="276"/>
            <ac:spMk id="189" creationId="{082F10ED-967C-45EF-6FEE-FAE8EB8A725C}"/>
          </ac:spMkLst>
        </pc:spChg>
        <pc:spChg chg="mod topLvl">
          <ac:chgData name="영우 손" userId="7f8d08d12355472b" providerId="LiveId" clId="{C9D9B1D5-1F96-48A9-821F-ED060FA82DAC}" dt="2024-02-26T02:13:45.949" v="204" actId="164"/>
          <ac:spMkLst>
            <pc:docMk/>
            <pc:sldMk cId="1269246073" sldId="276"/>
            <ac:spMk id="190" creationId="{13F4BD7E-B575-0B28-0852-0E51658AEA6F}"/>
          </ac:spMkLst>
        </pc:spChg>
        <pc:grpChg chg="add mod">
          <ac:chgData name="영우 손" userId="7f8d08d12355472b" providerId="LiveId" clId="{C9D9B1D5-1F96-48A9-821F-ED060FA82DAC}" dt="2024-02-26T02:14:51.902" v="217" actId="164"/>
          <ac:grpSpMkLst>
            <pc:docMk/>
            <pc:sldMk cId="1269246073" sldId="276"/>
            <ac:grpSpMk id="8" creationId="{9E652A88-5CF3-84C2-5C7E-10758EB488E8}"/>
          </ac:grpSpMkLst>
        </pc:grpChg>
        <pc:grpChg chg="add mod">
          <ac:chgData name="영우 손" userId="7f8d08d12355472b" providerId="LiveId" clId="{C9D9B1D5-1F96-48A9-821F-ED060FA82DAC}" dt="2024-02-26T02:14:51.902" v="217" actId="164"/>
          <ac:grpSpMkLst>
            <pc:docMk/>
            <pc:sldMk cId="1269246073" sldId="276"/>
            <ac:grpSpMk id="16" creationId="{28582DC7-C9A3-3FE5-BA9C-B08CA643605F}"/>
          </ac:grpSpMkLst>
        </pc:grpChg>
        <pc:grpChg chg="add mod">
          <ac:chgData name="영우 손" userId="7f8d08d12355472b" providerId="LiveId" clId="{C9D9B1D5-1F96-48A9-821F-ED060FA82DAC}" dt="2024-02-26T02:14:51.902" v="217" actId="164"/>
          <ac:grpSpMkLst>
            <pc:docMk/>
            <pc:sldMk cId="1269246073" sldId="276"/>
            <ac:grpSpMk id="17" creationId="{89238C7F-F1EE-2E85-F4E2-E858894604F1}"/>
          </ac:grpSpMkLst>
        </pc:grpChg>
        <pc:grpChg chg="add mod">
          <ac:chgData name="영우 손" userId="7f8d08d12355472b" providerId="LiveId" clId="{C9D9B1D5-1F96-48A9-821F-ED060FA82DAC}" dt="2024-02-26T02:14:51.902" v="217" actId="164"/>
          <ac:grpSpMkLst>
            <pc:docMk/>
            <pc:sldMk cId="1269246073" sldId="276"/>
            <ac:grpSpMk id="22" creationId="{B679693C-9A03-B2AE-790E-AAE93C79BDC6}"/>
          </ac:grpSpMkLst>
        </pc:grpChg>
        <pc:grpChg chg="add mod">
          <ac:chgData name="영우 손" userId="7f8d08d12355472b" providerId="LiveId" clId="{C9D9B1D5-1F96-48A9-821F-ED060FA82DAC}" dt="2024-02-26T02:14:51.902" v="217" actId="164"/>
          <ac:grpSpMkLst>
            <pc:docMk/>
            <pc:sldMk cId="1269246073" sldId="276"/>
            <ac:grpSpMk id="23" creationId="{60DE1E97-039E-6484-CC03-D8B29FE3D8D9}"/>
          </ac:grpSpMkLst>
        </pc:grpChg>
        <pc:grpChg chg="add mod">
          <ac:chgData name="영우 손" userId="7f8d08d12355472b" providerId="LiveId" clId="{C9D9B1D5-1F96-48A9-821F-ED060FA82DAC}" dt="2024-02-26T02:15:07.131" v="219" actId="1076"/>
          <ac:grpSpMkLst>
            <pc:docMk/>
            <pc:sldMk cId="1269246073" sldId="276"/>
            <ac:grpSpMk id="24" creationId="{D4DC8FC8-CF9E-E8E5-D86B-62183C36EAAB}"/>
          </ac:grpSpMkLst>
        </pc:grpChg>
        <pc:grpChg chg="mod">
          <ac:chgData name="영우 손" userId="7f8d08d12355472b" providerId="LiveId" clId="{C9D9B1D5-1F96-48A9-821F-ED060FA82DAC}" dt="2024-02-26T02:13:37.552" v="201" actId="1076"/>
          <ac:grpSpMkLst>
            <pc:docMk/>
            <pc:sldMk cId="1269246073" sldId="276"/>
            <ac:grpSpMk id="62" creationId="{40AACDF5-2CD9-6836-2EF0-A01199A7F1A0}"/>
          </ac:grpSpMkLst>
        </pc:grpChg>
        <pc:grpChg chg="del mod">
          <ac:chgData name="영우 손" userId="7f8d08d12355472b" providerId="LiveId" clId="{C9D9B1D5-1F96-48A9-821F-ED060FA82DAC}" dt="2024-02-26T02:13:43.425" v="203" actId="165"/>
          <ac:grpSpMkLst>
            <pc:docMk/>
            <pc:sldMk cId="1269246073" sldId="276"/>
            <ac:grpSpMk id="292" creationId="{24C00EB3-B749-910B-57B5-13614E797F4A}"/>
          </ac:grpSpMkLst>
        </pc:grpChg>
      </pc:sldChg>
      <pc:sldChg chg="modSp add mod">
        <pc:chgData name="영우 손" userId="7f8d08d12355472b" providerId="LiveId" clId="{C9D9B1D5-1F96-48A9-821F-ED060FA82DAC}" dt="2024-02-26T02:15:37.444" v="231" actId="1036"/>
        <pc:sldMkLst>
          <pc:docMk/>
          <pc:sldMk cId="2186516304" sldId="277"/>
        </pc:sldMkLst>
        <pc:grpChg chg="mod">
          <ac:chgData name="영우 손" userId="7f8d08d12355472b" providerId="LiveId" clId="{C9D9B1D5-1F96-48A9-821F-ED060FA82DAC}" dt="2024-02-26T02:15:32.574" v="225" actId="1076"/>
          <ac:grpSpMkLst>
            <pc:docMk/>
            <pc:sldMk cId="2186516304" sldId="277"/>
            <ac:grpSpMk id="24" creationId="{27F21843-EC67-1338-E0CE-D9B445710FEF}"/>
          </ac:grpSpMkLst>
        </pc:grpChg>
        <pc:grpChg chg="mod">
          <ac:chgData name="영우 손" userId="7f8d08d12355472b" providerId="LiveId" clId="{C9D9B1D5-1F96-48A9-821F-ED060FA82DAC}" dt="2024-02-26T02:15:37.444" v="231" actId="1036"/>
          <ac:grpSpMkLst>
            <pc:docMk/>
            <pc:sldMk cId="2186516304" sldId="277"/>
            <ac:grpSpMk id="62" creationId="{20E364AD-8DFA-03ED-8D67-C89F133F347F}"/>
          </ac:grpSpMkLst>
        </pc:grpChg>
      </pc:sldChg>
      <pc:sldChg chg="add del">
        <pc:chgData name="영우 손" userId="7f8d08d12355472b" providerId="LiveId" clId="{C9D9B1D5-1F96-48A9-821F-ED060FA82DAC}" dt="2024-02-26T02:15:17.866" v="221"/>
        <pc:sldMkLst>
          <pc:docMk/>
          <pc:sldMk cId="3912609354" sldId="277"/>
        </pc:sldMkLst>
      </pc:sldChg>
      <pc:sldChg chg="addSp delSp modSp add mod ord">
        <pc:chgData name="영우 손" userId="7f8d08d12355472b" providerId="LiveId" clId="{C9D9B1D5-1F96-48A9-821F-ED060FA82DAC}" dt="2024-03-06T12:10:25.989" v="278" actId="14100"/>
        <pc:sldMkLst>
          <pc:docMk/>
          <pc:sldMk cId="3876184840" sldId="278"/>
        </pc:sldMkLst>
        <pc:spChg chg="mod topLvl">
          <ac:chgData name="영우 손" userId="7f8d08d12355472b" providerId="LiveId" clId="{C9D9B1D5-1F96-48A9-821F-ED060FA82DAC}" dt="2024-03-06T12:04:18.737" v="257" actId="164"/>
          <ac:spMkLst>
            <pc:docMk/>
            <pc:sldMk cId="3876184840" sldId="278"/>
            <ac:spMk id="2" creationId="{18CCFC53-E036-F58D-1BC6-A87EF7BF1EB8}"/>
          </ac:spMkLst>
        </pc:spChg>
        <pc:spChg chg="mod topLvl">
          <ac:chgData name="영우 손" userId="7f8d08d12355472b" providerId="LiveId" clId="{C9D9B1D5-1F96-48A9-821F-ED060FA82DAC}" dt="2024-03-06T11:56:46.675" v="243" actId="164"/>
          <ac:spMkLst>
            <pc:docMk/>
            <pc:sldMk cId="3876184840" sldId="278"/>
            <ac:spMk id="3" creationId="{E33303DD-84DC-6197-2288-A6B760A57E62}"/>
          </ac:spMkLst>
        </pc:spChg>
        <pc:spChg chg="mod topLvl">
          <ac:chgData name="영우 손" userId="7f8d08d12355472b" providerId="LiveId" clId="{C9D9B1D5-1F96-48A9-821F-ED060FA82DAC}" dt="2024-03-06T12:04:18.737" v="257" actId="164"/>
          <ac:spMkLst>
            <pc:docMk/>
            <pc:sldMk cId="3876184840" sldId="278"/>
            <ac:spMk id="4" creationId="{D9883450-A3A0-AC65-806D-62681DE7876E}"/>
          </ac:spMkLst>
        </pc:spChg>
        <pc:spChg chg="mod topLvl">
          <ac:chgData name="영우 손" userId="7f8d08d12355472b" providerId="LiveId" clId="{C9D9B1D5-1F96-48A9-821F-ED060FA82DAC}" dt="2024-03-06T12:04:18.737" v="257" actId="164"/>
          <ac:spMkLst>
            <pc:docMk/>
            <pc:sldMk cId="3876184840" sldId="278"/>
            <ac:spMk id="5" creationId="{7CB7F99B-CCBB-9463-285A-29B875217DAC}"/>
          </ac:spMkLst>
        </pc:spChg>
        <pc:spChg chg="mod topLvl">
          <ac:chgData name="영우 손" userId="7f8d08d12355472b" providerId="LiveId" clId="{C9D9B1D5-1F96-48A9-821F-ED060FA82DAC}" dt="2024-03-06T11:56:46.675" v="243" actId="164"/>
          <ac:spMkLst>
            <pc:docMk/>
            <pc:sldMk cId="3876184840" sldId="278"/>
            <ac:spMk id="6" creationId="{DEB55CFA-BC86-2693-D157-F454B2847F3D}"/>
          </ac:spMkLst>
        </pc:spChg>
        <pc:spChg chg="mod topLvl">
          <ac:chgData name="영우 손" userId="7f8d08d12355472b" providerId="LiveId" clId="{C9D9B1D5-1F96-48A9-821F-ED060FA82DAC}" dt="2024-03-06T11:56:46.675" v="243" actId="164"/>
          <ac:spMkLst>
            <pc:docMk/>
            <pc:sldMk cId="3876184840" sldId="278"/>
            <ac:spMk id="7" creationId="{3EE653B2-2A8D-1E44-54CE-9703579547D1}"/>
          </ac:spMkLst>
        </pc:spChg>
        <pc:spChg chg="mod topLvl">
          <ac:chgData name="영우 손" userId="7f8d08d12355472b" providerId="LiveId" clId="{C9D9B1D5-1F96-48A9-821F-ED060FA82DAC}" dt="2024-03-06T12:04:18.737" v="257" actId="164"/>
          <ac:spMkLst>
            <pc:docMk/>
            <pc:sldMk cId="3876184840" sldId="278"/>
            <ac:spMk id="9" creationId="{EA94FED9-102B-9D01-4A11-69A51011CCEA}"/>
          </ac:spMkLst>
        </pc:spChg>
        <pc:spChg chg="mod topLvl">
          <ac:chgData name="영우 손" userId="7f8d08d12355472b" providerId="LiveId" clId="{C9D9B1D5-1F96-48A9-821F-ED060FA82DAC}" dt="2024-03-06T11:56:46.675" v="243" actId="164"/>
          <ac:spMkLst>
            <pc:docMk/>
            <pc:sldMk cId="3876184840" sldId="278"/>
            <ac:spMk id="10" creationId="{F1831A3B-4096-72B0-BB1E-5D7CEF01C558}"/>
          </ac:spMkLst>
        </pc:spChg>
        <pc:spChg chg="mod topLvl">
          <ac:chgData name="영우 손" userId="7f8d08d12355472b" providerId="LiveId" clId="{C9D9B1D5-1F96-48A9-821F-ED060FA82DAC}" dt="2024-03-06T12:04:18.737" v="257" actId="164"/>
          <ac:spMkLst>
            <pc:docMk/>
            <pc:sldMk cId="3876184840" sldId="278"/>
            <ac:spMk id="11" creationId="{A1DBA3B6-A506-3588-47F1-8219A633AC80}"/>
          </ac:spMkLst>
        </pc:spChg>
        <pc:spChg chg="mod topLvl">
          <ac:chgData name="영우 손" userId="7f8d08d12355472b" providerId="LiveId" clId="{C9D9B1D5-1F96-48A9-821F-ED060FA82DAC}" dt="2024-03-06T12:04:18.737" v="257" actId="164"/>
          <ac:spMkLst>
            <pc:docMk/>
            <pc:sldMk cId="3876184840" sldId="278"/>
            <ac:spMk id="12" creationId="{56A413F5-FF54-F866-F836-F1CA9974DE96}"/>
          </ac:spMkLst>
        </pc:spChg>
        <pc:spChg chg="mod topLvl">
          <ac:chgData name="영우 손" userId="7f8d08d12355472b" providerId="LiveId" clId="{C9D9B1D5-1F96-48A9-821F-ED060FA82DAC}" dt="2024-03-06T12:04:18.737" v="257" actId="164"/>
          <ac:spMkLst>
            <pc:docMk/>
            <pc:sldMk cId="3876184840" sldId="278"/>
            <ac:spMk id="13" creationId="{EF878383-1275-B54B-E535-5EA43994FD27}"/>
          </ac:spMkLst>
        </pc:spChg>
        <pc:spChg chg="mod topLvl">
          <ac:chgData name="영우 손" userId="7f8d08d12355472b" providerId="LiveId" clId="{C9D9B1D5-1F96-48A9-821F-ED060FA82DAC}" dt="2024-03-06T12:04:18.737" v="257" actId="164"/>
          <ac:spMkLst>
            <pc:docMk/>
            <pc:sldMk cId="3876184840" sldId="278"/>
            <ac:spMk id="14" creationId="{E79B546E-76D7-22BC-F915-3C72A6292853}"/>
          </ac:spMkLst>
        </pc:spChg>
        <pc:spChg chg="add mod">
          <ac:chgData name="영우 손" userId="7f8d08d12355472b" providerId="LiveId" clId="{C9D9B1D5-1F96-48A9-821F-ED060FA82DAC}" dt="2024-03-06T11:56:59.601" v="249" actId="164"/>
          <ac:spMkLst>
            <pc:docMk/>
            <pc:sldMk cId="3876184840" sldId="278"/>
            <ac:spMk id="16" creationId="{35F2F09A-7C28-7126-ECEE-327B61BB24DB}"/>
          </ac:spMkLst>
        </pc:spChg>
        <pc:spChg chg="mod topLvl">
          <ac:chgData name="영우 손" userId="7f8d08d12355472b" providerId="LiveId" clId="{C9D9B1D5-1F96-48A9-821F-ED060FA82DAC}" dt="2024-03-06T12:04:18.737" v="257" actId="164"/>
          <ac:spMkLst>
            <pc:docMk/>
            <pc:sldMk cId="3876184840" sldId="278"/>
            <ac:spMk id="18" creationId="{82D0A267-AAC1-EC8F-21A3-67DDB925D076}"/>
          </ac:spMkLst>
        </pc:spChg>
        <pc:spChg chg="mod topLvl">
          <ac:chgData name="영우 손" userId="7f8d08d12355472b" providerId="LiveId" clId="{C9D9B1D5-1F96-48A9-821F-ED060FA82DAC}" dt="2024-03-06T11:56:46.675" v="243" actId="164"/>
          <ac:spMkLst>
            <pc:docMk/>
            <pc:sldMk cId="3876184840" sldId="278"/>
            <ac:spMk id="19" creationId="{90393AFC-B74F-A9B9-295E-86D26EBB7FB0}"/>
          </ac:spMkLst>
        </pc:spChg>
        <pc:spChg chg="mod topLvl">
          <ac:chgData name="영우 손" userId="7f8d08d12355472b" providerId="LiveId" clId="{C9D9B1D5-1F96-48A9-821F-ED060FA82DAC}" dt="2024-03-06T12:04:18.737" v="257" actId="164"/>
          <ac:spMkLst>
            <pc:docMk/>
            <pc:sldMk cId="3876184840" sldId="278"/>
            <ac:spMk id="20" creationId="{B7D0ED4C-2873-8E5B-9EA9-99B4F8AD3FC1}"/>
          </ac:spMkLst>
        </pc:spChg>
        <pc:spChg chg="mod topLvl">
          <ac:chgData name="영우 손" userId="7f8d08d12355472b" providerId="LiveId" clId="{C9D9B1D5-1F96-48A9-821F-ED060FA82DAC}" dt="2024-03-06T11:56:46.675" v="243" actId="164"/>
          <ac:spMkLst>
            <pc:docMk/>
            <pc:sldMk cId="3876184840" sldId="278"/>
            <ac:spMk id="21" creationId="{28BB89A5-55CA-B9EF-1E34-FA9E6001B69A}"/>
          </ac:spMkLst>
        </pc:spChg>
        <pc:spChg chg="mod ord topLvl">
          <ac:chgData name="영우 손" userId="7f8d08d12355472b" providerId="LiveId" clId="{C9D9B1D5-1F96-48A9-821F-ED060FA82DAC}" dt="2024-03-06T12:10:25.989" v="278" actId="14100"/>
          <ac:spMkLst>
            <pc:docMk/>
            <pc:sldMk cId="3876184840" sldId="278"/>
            <ac:spMk id="34" creationId="{3FBBDE42-FDEC-3379-D46C-F7C8044B722D}"/>
          </ac:spMkLst>
        </pc:spChg>
        <pc:spChg chg="mod topLvl">
          <ac:chgData name="영우 손" userId="7f8d08d12355472b" providerId="LiveId" clId="{C9D9B1D5-1F96-48A9-821F-ED060FA82DAC}" dt="2024-03-06T12:04:18.737" v="257" actId="164"/>
          <ac:spMkLst>
            <pc:docMk/>
            <pc:sldMk cId="3876184840" sldId="278"/>
            <ac:spMk id="35" creationId="{DA77903C-9831-6EA9-3533-912683E4997E}"/>
          </ac:spMkLst>
        </pc:spChg>
        <pc:spChg chg="mod topLvl">
          <ac:chgData name="영우 손" userId="7f8d08d12355472b" providerId="LiveId" clId="{C9D9B1D5-1F96-48A9-821F-ED060FA82DAC}" dt="2024-03-06T12:04:18.737" v="257" actId="164"/>
          <ac:spMkLst>
            <pc:docMk/>
            <pc:sldMk cId="3876184840" sldId="278"/>
            <ac:spMk id="38" creationId="{6D6EA7FE-E37B-DDC3-CDC7-FD0FA84B118A}"/>
          </ac:spMkLst>
        </pc:spChg>
        <pc:spChg chg="mod topLvl">
          <ac:chgData name="영우 손" userId="7f8d08d12355472b" providerId="LiveId" clId="{C9D9B1D5-1F96-48A9-821F-ED060FA82DAC}" dt="2024-03-06T12:04:18.737" v="257" actId="164"/>
          <ac:spMkLst>
            <pc:docMk/>
            <pc:sldMk cId="3876184840" sldId="278"/>
            <ac:spMk id="39" creationId="{D4ACAE61-AB2C-85B1-1CB1-BD15F1616D8C}"/>
          </ac:spMkLst>
        </pc:spChg>
        <pc:spChg chg="mod topLvl">
          <ac:chgData name="영우 손" userId="7f8d08d12355472b" providerId="LiveId" clId="{C9D9B1D5-1F96-48A9-821F-ED060FA82DAC}" dt="2024-03-06T11:57:13.097" v="254" actId="1076"/>
          <ac:spMkLst>
            <pc:docMk/>
            <pc:sldMk cId="3876184840" sldId="278"/>
            <ac:spMk id="41" creationId="{70D00831-439F-AC2E-5599-9AEDA7B0B85F}"/>
          </ac:spMkLst>
        </pc:spChg>
        <pc:spChg chg="mod topLvl">
          <ac:chgData name="영우 손" userId="7f8d08d12355472b" providerId="LiveId" clId="{C9D9B1D5-1F96-48A9-821F-ED060FA82DAC}" dt="2024-03-06T12:04:18.737" v="257" actId="164"/>
          <ac:spMkLst>
            <pc:docMk/>
            <pc:sldMk cId="3876184840" sldId="278"/>
            <ac:spMk id="42" creationId="{9219DFAA-10A0-E545-E91C-FA3534D724C2}"/>
          </ac:spMkLst>
        </pc:spChg>
        <pc:spChg chg="mod">
          <ac:chgData name="영우 손" userId="7f8d08d12355472b" providerId="LiveId" clId="{C9D9B1D5-1F96-48A9-821F-ED060FA82DAC}" dt="2024-03-06T11:56:32.685" v="238" actId="165"/>
          <ac:spMkLst>
            <pc:docMk/>
            <pc:sldMk cId="3876184840" sldId="278"/>
            <ac:spMk id="51" creationId="{A336310E-6EB0-52D3-3938-13F17AA8F26D}"/>
          </ac:spMkLst>
        </pc:spChg>
        <pc:spChg chg="mod">
          <ac:chgData name="영우 손" userId="7f8d08d12355472b" providerId="LiveId" clId="{C9D9B1D5-1F96-48A9-821F-ED060FA82DAC}" dt="2024-03-06T11:56:32.685" v="238" actId="165"/>
          <ac:spMkLst>
            <pc:docMk/>
            <pc:sldMk cId="3876184840" sldId="278"/>
            <ac:spMk id="57" creationId="{31748326-956E-7B68-D103-23B791E546FB}"/>
          </ac:spMkLst>
        </pc:spChg>
        <pc:spChg chg="mod topLvl">
          <ac:chgData name="영우 손" userId="7f8d08d12355472b" providerId="LiveId" clId="{C9D9B1D5-1F96-48A9-821F-ED060FA82DAC}" dt="2024-03-06T12:04:18.737" v="257" actId="164"/>
          <ac:spMkLst>
            <pc:docMk/>
            <pc:sldMk cId="3876184840" sldId="278"/>
            <ac:spMk id="60" creationId="{282DD5C6-3AF9-9344-5A3A-9C791A489441}"/>
          </ac:spMkLst>
        </pc:spChg>
        <pc:spChg chg="mod topLvl">
          <ac:chgData name="영우 손" userId="7f8d08d12355472b" providerId="LiveId" clId="{C9D9B1D5-1F96-48A9-821F-ED060FA82DAC}" dt="2024-03-06T12:04:18.737" v="257" actId="164"/>
          <ac:spMkLst>
            <pc:docMk/>
            <pc:sldMk cId="3876184840" sldId="278"/>
            <ac:spMk id="141" creationId="{FE0E7B46-2674-1152-6DCB-F7DB9906983C}"/>
          </ac:spMkLst>
        </pc:spChg>
        <pc:spChg chg="mod topLvl">
          <ac:chgData name="영우 손" userId="7f8d08d12355472b" providerId="LiveId" clId="{C9D9B1D5-1F96-48A9-821F-ED060FA82DAC}" dt="2024-03-06T12:04:18.737" v="257" actId="164"/>
          <ac:spMkLst>
            <pc:docMk/>
            <pc:sldMk cId="3876184840" sldId="278"/>
            <ac:spMk id="193" creationId="{69A87C71-AFB9-774D-BFF6-71CEEA827180}"/>
          </ac:spMkLst>
        </pc:spChg>
        <pc:spChg chg="mod topLvl">
          <ac:chgData name="영우 손" userId="7f8d08d12355472b" providerId="LiveId" clId="{C9D9B1D5-1F96-48A9-821F-ED060FA82DAC}" dt="2024-03-06T11:56:32.685" v="238" actId="165"/>
          <ac:spMkLst>
            <pc:docMk/>
            <pc:sldMk cId="3876184840" sldId="278"/>
            <ac:spMk id="194" creationId="{CDF7B8F4-E39D-5B1A-9D91-32B194A7688F}"/>
          </ac:spMkLst>
        </pc:spChg>
        <pc:grpChg chg="add mod">
          <ac:chgData name="영우 손" userId="7f8d08d12355472b" providerId="LiveId" clId="{C9D9B1D5-1F96-48A9-821F-ED060FA82DAC}" dt="2024-03-06T11:56:59.601" v="249" actId="164"/>
          <ac:grpSpMkLst>
            <pc:docMk/>
            <pc:sldMk cId="3876184840" sldId="278"/>
            <ac:grpSpMk id="8" creationId="{08E50211-54BD-9974-46F2-B746EB714507}"/>
          </ac:grpSpMkLst>
        </pc:grpChg>
        <pc:grpChg chg="add mod">
          <ac:chgData name="영우 손" userId="7f8d08d12355472b" providerId="LiveId" clId="{C9D9B1D5-1F96-48A9-821F-ED060FA82DAC}" dt="2024-03-06T12:09:52.562" v="266" actId="1076"/>
          <ac:grpSpMkLst>
            <pc:docMk/>
            <pc:sldMk cId="3876184840" sldId="278"/>
            <ac:grpSpMk id="17" creationId="{8F0B5360-B4C8-5537-3F2D-A2090AD8E0B4}"/>
          </ac:grpSpMkLst>
        </pc:grpChg>
        <pc:grpChg chg="add mod">
          <ac:chgData name="영우 손" userId="7f8d08d12355472b" providerId="LiveId" clId="{C9D9B1D5-1F96-48A9-821F-ED060FA82DAC}" dt="2024-03-06T12:04:21.483" v="258" actId="688"/>
          <ac:grpSpMkLst>
            <pc:docMk/>
            <pc:sldMk cId="3876184840" sldId="278"/>
            <ac:grpSpMk id="22" creationId="{D5AAB728-19E8-5F4F-9592-F73F8206E8A0}"/>
          </ac:grpSpMkLst>
        </pc:grpChg>
        <pc:grpChg chg="mod topLvl">
          <ac:chgData name="영우 손" userId="7f8d08d12355472b" providerId="LiveId" clId="{C9D9B1D5-1F96-48A9-821F-ED060FA82DAC}" dt="2024-03-06T12:04:18.737" v="257" actId="164"/>
          <ac:grpSpMkLst>
            <pc:docMk/>
            <pc:sldMk cId="3876184840" sldId="278"/>
            <ac:grpSpMk id="48" creationId="{FAEB22CA-5CC2-98FC-EA6D-1BE1A7C9FF5C}"/>
          </ac:grpSpMkLst>
        </pc:grpChg>
        <pc:grpChg chg="mod topLvl">
          <ac:chgData name="영우 손" userId="7f8d08d12355472b" providerId="LiveId" clId="{C9D9B1D5-1F96-48A9-821F-ED060FA82DAC}" dt="2024-03-06T12:04:18.737" v="257" actId="164"/>
          <ac:grpSpMkLst>
            <pc:docMk/>
            <pc:sldMk cId="3876184840" sldId="278"/>
            <ac:grpSpMk id="52" creationId="{DA62EC78-CC48-2E83-3124-99DEADEE4164}"/>
          </ac:grpSpMkLst>
        </pc:grpChg>
        <pc:grpChg chg="del mod">
          <ac:chgData name="영우 손" userId="7f8d08d12355472b" providerId="LiveId" clId="{C9D9B1D5-1F96-48A9-821F-ED060FA82DAC}" dt="2024-03-06T11:56:32.685" v="238" actId="165"/>
          <ac:grpSpMkLst>
            <pc:docMk/>
            <pc:sldMk cId="3876184840" sldId="278"/>
            <ac:grpSpMk id="62" creationId="{332C5E3B-0027-0B20-ABD4-1C8311C61EE6}"/>
          </ac:grpSpMkLst>
        </pc:grpChg>
        <pc:cxnChg chg="mod topLvl">
          <ac:chgData name="영우 손" userId="7f8d08d12355472b" providerId="LiveId" clId="{C9D9B1D5-1F96-48A9-821F-ED060FA82DAC}" dt="2024-03-06T12:04:18.737" v="257" actId="164"/>
          <ac:cxnSpMkLst>
            <pc:docMk/>
            <pc:sldMk cId="3876184840" sldId="278"/>
            <ac:cxnSpMk id="15" creationId="{6AECEA58-995D-7FCF-6ACD-B065DEF5B0C8}"/>
          </ac:cxnSpMkLst>
        </pc:cxnChg>
        <pc:cxnChg chg="mod">
          <ac:chgData name="영우 손" userId="7f8d08d12355472b" providerId="LiveId" clId="{C9D9B1D5-1F96-48A9-821F-ED060FA82DAC}" dt="2024-03-06T11:56:32.685" v="238" actId="165"/>
          <ac:cxnSpMkLst>
            <pc:docMk/>
            <pc:sldMk cId="3876184840" sldId="278"/>
            <ac:cxnSpMk id="49" creationId="{B796BF18-6FC1-24FC-E19C-96D2E51870A5}"/>
          </ac:cxnSpMkLst>
        </pc:cxnChg>
        <pc:cxnChg chg="mod">
          <ac:chgData name="영우 손" userId="7f8d08d12355472b" providerId="LiveId" clId="{C9D9B1D5-1F96-48A9-821F-ED060FA82DAC}" dt="2024-03-06T11:56:32.685" v="238" actId="165"/>
          <ac:cxnSpMkLst>
            <pc:docMk/>
            <pc:sldMk cId="3876184840" sldId="278"/>
            <ac:cxnSpMk id="50" creationId="{754F2EEF-C19B-61A8-7ADC-50399EDB2CEF}"/>
          </ac:cxnSpMkLst>
        </pc:cxnChg>
        <pc:cxnChg chg="mod">
          <ac:chgData name="영우 손" userId="7f8d08d12355472b" providerId="LiveId" clId="{C9D9B1D5-1F96-48A9-821F-ED060FA82DAC}" dt="2024-03-06T11:56:32.685" v="238" actId="165"/>
          <ac:cxnSpMkLst>
            <pc:docMk/>
            <pc:sldMk cId="3876184840" sldId="278"/>
            <ac:cxnSpMk id="54" creationId="{CFBDF0FD-A5AE-672B-9B45-5CD06410C208}"/>
          </ac:cxnSpMkLst>
        </pc:cxnChg>
        <pc:cxnChg chg="mod">
          <ac:chgData name="영우 손" userId="7f8d08d12355472b" providerId="LiveId" clId="{C9D9B1D5-1F96-48A9-821F-ED060FA82DAC}" dt="2024-03-06T11:56:32.685" v="238" actId="165"/>
          <ac:cxnSpMkLst>
            <pc:docMk/>
            <pc:sldMk cId="3876184840" sldId="278"/>
            <ac:cxnSpMk id="56" creationId="{25526529-E7AE-2839-D476-5D6DD229C2D8}"/>
          </ac:cxnSpMkLst>
        </pc:cxnChg>
        <pc:cxnChg chg="mod topLvl">
          <ac:chgData name="영우 손" userId="7f8d08d12355472b" providerId="LiveId" clId="{C9D9B1D5-1F96-48A9-821F-ED060FA82DAC}" dt="2024-03-06T12:04:18.737" v="257" actId="164"/>
          <ac:cxnSpMkLst>
            <pc:docMk/>
            <pc:sldMk cId="3876184840" sldId="278"/>
            <ac:cxnSpMk id="145" creationId="{F54C5BC8-AAF1-5F93-5414-548D808132A1}"/>
          </ac:cxnSpMkLst>
        </pc:cxnChg>
        <pc:cxnChg chg="mod topLvl">
          <ac:chgData name="영우 손" userId="7f8d08d12355472b" providerId="LiveId" clId="{C9D9B1D5-1F96-48A9-821F-ED060FA82DAC}" dt="2024-03-06T12:04:18.737" v="257" actId="164"/>
          <ac:cxnSpMkLst>
            <pc:docMk/>
            <pc:sldMk cId="3876184840" sldId="278"/>
            <ac:cxnSpMk id="195" creationId="{BB7F3BD4-82A6-4409-8C2A-4D299B14C321}"/>
          </ac:cxnSpMkLst>
        </pc:cxnChg>
        <pc:cxnChg chg="mod topLvl">
          <ac:chgData name="영우 손" userId="7f8d08d12355472b" providerId="LiveId" clId="{C9D9B1D5-1F96-48A9-821F-ED060FA82DAC}" dt="2024-03-06T12:04:18.737" v="257" actId="164"/>
          <ac:cxnSpMkLst>
            <pc:docMk/>
            <pc:sldMk cId="3876184840" sldId="278"/>
            <ac:cxnSpMk id="198" creationId="{3903014D-73CC-9676-11AD-4E3294791510}"/>
          </ac:cxnSpMkLst>
        </pc:cxnChg>
      </pc:sldChg>
      <pc:sldChg chg="addSp delSp modSp add mod ord">
        <pc:chgData name="영우 손" userId="7f8d08d12355472b" providerId="LiveId" clId="{C9D9B1D5-1F96-48A9-821F-ED060FA82DAC}" dt="2024-03-06T12:16:02.993" v="306" actId="1076"/>
        <pc:sldMkLst>
          <pc:docMk/>
          <pc:sldMk cId="2775720430" sldId="279"/>
        </pc:sldMkLst>
        <pc:spChg chg="mod ord topLvl">
          <ac:chgData name="영우 손" userId="7f8d08d12355472b" providerId="LiveId" clId="{C9D9B1D5-1F96-48A9-821F-ED060FA82DAC}" dt="2024-03-06T12:14:46.134" v="298" actId="167"/>
          <ac:spMkLst>
            <pc:docMk/>
            <pc:sldMk cId="2775720430" sldId="279"/>
            <ac:spMk id="2" creationId="{B639A0AA-B855-41E3-83F9-DDA24A6C8B29}"/>
          </ac:spMkLst>
        </pc:spChg>
        <pc:spChg chg="mod topLvl">
          <ac:chgData name="영우 손" userId="7f8d08d12355472b" providerId="LiveId" clId="{C9D9B1D5-1F96-48A9-821F-ED060FA82DAC}" dt="2024-03-06T12:16:02.993" v="306" actId="1076"/>
          <ac:spMkLst>
            <pc:docMk/>
            <pc:sldMk cId="2775720430" sldId="279"/>
            <ac:spMk id="3" creationId="{D069943E-BFCE-1E7F-3C96-5F8DEF971E5D}"/>
          </ac:spMkLst>
        </pc:spChg>
        <pc:spChg chg="mod topLvl">
          <ac:chgData name="영우 손" userId="7f8d08d12355472b" providerId="LiveId" clId="{C9D9B1D5-1F96-48A9-821F-ED060FA82DAC}" dt="2024-03-06T12:14:01.834" v="283" actId="165"/>
          <ac:spMkLst>
            <pc:docMk/>
            <pc:sldMk cId="2775720430" sldId="279"/>
            <ac:spMk id="4" creationId="{0BB6FEF6-536F-AB0D-9AB3-7263349A041F}"/>
          </ac:spMkLst>
        </pc:spChg>
        <pc:spChg chg="mod topLvl">
          <ac:chgData name="영우 손" userId="7f8d08d12355472b" providerId="LiveId" clId="{C9D9B1D5-1F96-48A9-821F-ED060FA82DAC}" dt="2024-03-06T12:14:01.834" v="283" actId="165"/>
          <ac:spMkLst>
            <pc:docMk/>
            <pc:sldMk cId="2775720430" sldId="279"/>
            <ac:spMk id="5" creationId="{525ADAD2-0224-2094-F231-076BF0E27E78}"/>
          </ac:spMkLst>
        </pc:spChg>
        <pc:spChg chg="mod topLvl">
          <ac:chgData name="영우 손" userId="7f8d08d12355472b" providerId="LiveId" clId="{C9D9B1D5-1F96-48A9-821F-ED060FA82DAC}" dt="2024-03-06T12:15:04.123" v="301" actId="164"/>
          <ac:spMkLst>
            <pc:docMk/>
            <pc:sldMk cId="2775720430" sldId="279"/>
            <ac:spMk id="6" creationId="{25EF17C6-84AA-12A0-9269-259CFD706275}"/>
          </ac:spMkLst>
        </pc:spChg>
        <pc:spChg chg="mod topLvl">
          <ac:chgData name="영우 손" userId="7f8d08d12355472b" providerId="LiveId" clId="{C9D9B1D5-1F96-48A9-821F-ED060FA82DAC}" dt="2024-03-06T12:15:04.123" v="301" actId="164"/>
          <ac:spMkLst>
            <pc:docMk/>
            <pc:sldMk cId="2775720430" sldId="279"/>
            <ac:spMk id="7" creationId="{711065EA-54F1-E941-DEDC-8E48A1EBF4F6}"/>
          </ac:spMkLst>
        </pc:spChg>
        <pc:spChg chg="add del mod topLvl">
          <ac:chgData name="영우 손" userId="7f8d08d12355472b" providerId="LiveId" clId="{C9D9B1D5-1F96-48A9-821F-ED060FA82DAC}" dt="2024-03-06T12:15:04.123" v="301" actId="164"/>
          <ac:spMkLst>
            <pc:docMk/>
            <pc:sldMk cId="2775720430" sldId="279"/>
            <ac:spMk id="9" creationId="{0C6C202F-0B1F-73DB-EE34-92D1CF2AD4A4}"/>
          </ac:spMkLst>
        </pc:spChg>
        <pc:spChg chg="mod topLvl">
          <ac:chgData name="영우 손" userId="7f8d08d12355472b" providerId="LiveId" clId="{C9D9B1D5-1F96-48A9-821F-ED060FA82DAC}" dt="2024-03-06T12:15:04.123" v="301" actId="164"/>
          <ac:spMkLst>
            <pc:docMk/>
            <pc:sldMk cId="2775720430" sldId="279"/>
            <ac:spMk id="10" creationId="{4E9E93AD-88BA-C483-B0C3-618FA6B11077}"/>
          </ac:spMkLst>
        </pc:spChg>
        <pc:spChg chg="mod topLvl">
          <ac:chgData name="영우 손" userId="7f8d08d12355472b" providerId="LiveId" clId="{C9D9B1D5-1F96-48A9-821F-ED060FA82DAC}" dt="2024-03-06T12:14:01.834" v="283" actId="165"/>
          <ac:spMkLst>
            <pc:docMk/>
            <pc:sldMk cId="2775720430" sldId="279"/>
            <ac:spMk id="11" creationId="{7213EF8D-1220-E1B5-C07A-2579E4916422}"/>
          </ac:spMkLst>
        </pc:spChg>
        <pc:spChg chg="mod topLvl">
          <ac:chgData name="영우 손" userId="7f8d08d12355472b" providerId="LiveId" clId="{C9D9B1D5-1F96-48A9-821F-ED060FA82DAC}" dt="2024-03-06T12:14:01.834" v="283" actId="165"/>
          <ac:spMkLst>
            <pc:docMk/>
            <pc:sldMk cId="2775720430" sldId="279"/>
            <ac:spMk id="12" creationId="{06E5ED0A-6363-C13E-E94E-FCD7A7D61866}"/>
          </ac:spMkLst>
        </pc:spChg>
        <pc:spChg chg="mod topLvl">
          <ac:chgData name="영우 손" userId="7f8d08d12355472b" providerId="LiveId" clId="{C9D9B1D5-1F96-48A9-821F-ED060FA82DAC}" dt="2024-03-06T12:14:01.834" v="283" actId="165"/>
          <ac:spMkLst>
            <pc:docMk/>
            <pc:sldMk cId="2775720430" sldId="279"/>
            <ac:spMk id="13" creationId="{407A0265-A7D4-FAD9-979D-EAB189EFE29C}"/>
          </ac:spMkLst>
        </pc:spChg>
        <pc:spChg chg="mod topLvl">
          <ac:chgData name="영우 손" userId="7f8d08d12355472b" providerId="LiveId" clId="{C9D9B1D5-1F96-48A9-821F-ED060FA82DAC}" dt="2024-03-06T12:14:01.834" v="283" actId="165"/>
          <ac:spMkLst>
            <pc:docMk/>
            <pc:sldMk cId="2775720430" sldId="279"/>
            <ac:spMk id="14" creationId="{C3510446-E19D-50C8-235B-557D9C8A3D39}"/>
          </ac:spMkLst>
        </pc:spChg>
        <pc:spChg chg="add mod">
          <ac:chgData name="영우 손" userId="7f8d08d12355472b" providerId="LiveId" clId="{C9D9B1D5-1F96-48A9-821F-ED060FA82DAC}" dt="2024-03-06T12:14:36.879" v="293"/>
          <ac:spMkLst>
            <pc:docMk/>
            <pc:sldMk cId="2775720430" sldId="279"/>
            <ac:spMk id="16" creationId="{0C6C202F-0B1F-73DB-EE34-92D1CF2AD4A4}"/>
          </ac:spMkLst>
        </pc:spChg>
        <pc:spChg chg="add mod ord">
          <ac:chgData name="영우 손" userId="7f8d08d12355472b" providerId="LiveId" clId="{C9D9B1D5-1F96-48A9-821F-ED060FA82DAC}" dt="2024-03-06T12:14:44.265" v="297" actId="167"/>
          <ac:spMkLst>
            <pc:docMk/>
            <pc:sldMk cId="2775720430" sldId="279"/>
            <ac:spMk id="17" creationId="{CB0D785A-2679-931F-044F-660A66B2E494}"/>
          </ac:spMkLst>
        </pc:spChg>
        <pc:spChg chg="mod topLvl">
          <ac:chgData name="영우 손" userId="7f8d08d12355472b" providerId="LiveId" clId="{C9D9B1D5-1F96-48A9-821F-ED060FA82DAC}" dt="2024-03-06T12:14:01.834" v="283" actId="165"/>
          <ac:spMkLst>
            <pc:docMk/>
            <pc:sldMk cId="2775720430" sldId="279"/>
            <ac:spMk id="18" creationId="{D7BB88A3-77BC-B748-2FD2-30117D6BD70F}"/>
          </ac:spMkLst>
        </pc:spChg>
        <pc:spChg chg="mod topLvl">
          <ac:chgData name="영우 손" userId="7f8d08d12355472b" providerId="LiveId" clId="{C9D9B1D5-1F96-48A9-821F-ED060FA82DAC}" dt="2024-03-06T12:15:04.123" v="301" actId="164"/>
          <ac:spMkLst>
            <pc:docMk/>
            <pc:sldMk cId="2775720430" sldId="279"/>
            <ac:spMk id="19" creationId="{5B587C91-781C-2C34-5F7A-3E1D46EDCE21}"/>
          </ac:spMkLst>
        </pc:spChg>
        <pc:spChg chg="mod topLvl">
          <ac:chgData name="영우 손" userId="7f8d08d12355472b" providerId="LiveId" clId="{C9D9B1D5-1F96-48A9-821F-ED060FA82DAC}" dt="2024-03-06T12:14:01.834" v="283" actId="165"/>
          <ac:spMkLst>
            <pc:docMk/>
            <pc:sldMk cId="2775720430" sldId="279"/>
            <ac:spMk id="20" creationId="{7662D851-1943-DED4-AE13-AF9DEF202CD3}"/>
          </ac:spMkLst>
        </pc:spChg>
        <pc:spChg chg="mod topLvl">
          <ac:chgData name="영우 손" userId="7f8d08d12355472b" providerId="LiveId" clId="{C9D9B1D5-1F96-48A9-821F-ED060FA82DAC}" dt="2024-03-06T12:15:04.123" v="301" actId="164"/>
          <ac:spMkLst>
            <pc:docMk/>
            <pc:sldMk cId="2775720430" sldId="279"/>
            <ac:spMk id="21" creationId="{C37851F0-8092-00FE-A5EB-09513942C1B4}"/>
          </ac:spMkLst>
        </pc:spChg>
        <pc:spChg chg="mod topLvl">
          <ac:chgData name="영우 손" userId="7f8d08d12355472b" providerId="LiveId" clId="{C9D9B1D5-1F96-48A9-821F-ED060FA82DAC}" dt="2024-03-06T12:14:01.834" v="283" actId="165"/>
          <ac:spMkLst>
            <pc:docMk/>
            <pc:sldMk cId="2775720430" sldId="279"/>
            <ac:spMk id="34" creationId="{CC3F382E-9B05-FF76-066B-407D5475F017}"/>
          </ac:spMkLst>
        </pc:spChg>
        <pc:spChg chg="mod topLvl">
          <ac:chgData name="영우 손" userId="7f8d08d12355472b" providerId="LiveId" clId="{C9D9B1D5-1F96-48A9-821F-ED060FA82DAC}" dt="2024-03-06T12:14:01.834" v="283" actId="165"/>
          <ac:spMkLst>
            <pc:docMk/>
            <pc:sldMk cId="2775720430" sldId="279"/>
            <ac:spMk id="35" creationId="{CDEFF4CF-89F1-2AC0-865D-80FEA5F0582B}"/>
          </ac:spMkLst>
        </pc:spChg>
        <pc:spChg chg="mod topLvl">
          <ac:chgData name="영우 손" userId="7f8d08d12355472b" providerId="LiveId" clId="{C9D9B1D5-1F96-48A9-821F-ED060FA82DAC}" dt="2024-03-06T12:14:01.834" v="283" actId="165"/>
          <ac:spMkLst>
            <pc:docMk/>
            <pc:sldMk cId="2775720430" sldId="279"/>
            <ac:spMk id="38" creationId="{FAF01FE3-A7A8-880A-0C9A-9025E9A5C69C}"/>
          </ac:spMkLst>
        </pc:spChg>
        <pc:spChg chg="mod topLvl">
          <ac:chgData name="영우 손" userId="7f8d08d12355472b" providerId="LiveId" clId="{C9D9B1D5-1F96-48A9-821F-ED060FA82DAC}" dt="2024-03-06T12:15:04.123" v="301" actId="164"/>
          <ac:spMkLst>
            <pc:docMk/>
            <pc:sldMk cId="2775720430" sldId="279"/>
            <ac:spMk id="39" creationId="{C61C092B-6960-0C83-E4D4-CCEB9D8316E8}"/>
          </ac:spMkLst>
        </pc:spChg>
        <pc:spChg chg="mod topLvl">
          <ac:chgData name="영우 손" userId="7f8d08d12355472b" providerId="LiveId" clId="{C9D9B1D5-1F96-48A9-821F-ED060FA82DAC}" dt="2024-03-06T12:15:04.123" v="301" actId="164"/>
          <ac:spMkLst>
            <pc:docMk/>
            <pc:sldMk cId="2775720430" sldId="279"/>
            <ac:spMk id="41" creationId="{19B900E0-AFD0-A752-7C98-29922A945048}"/>
          </ac:spMkLst>
        </pc:spChg>
        <pc:spChg chg="mod topLvl">
          <ac:chgData name="영우 손" userId="7f8d08d12355472b" providerId="LiveId" clId="{C9D9B1D5-1F96-48A9-821F-ED060FA82DAC}" dt="2024-03-06T12:14:01.834" v="283" actId="165"/>
          <ac:spMkLst>
            <pc:docMk/>
            <pc:sldMk cId="2775720430" sldId="279"/>
            <ac:spMk id="42" creationId="{81921564-28ED-3F96-0F1E-C34AD699D634}"/>
          </ac:spMkLst>
        </pc:spChg>
        <pc:spChg chg="mod">
          <ac:chgData name="영우 손" userId="7f8d08d12355472b" providerId="LiveId" clId="{C9D9B1D5-1F96-48A9-821F-ED060FA82DAC}" dt="2024-03-06T12:14:01.834" v="283" actId="165"/>
          <ac:spMkLst>
            <pc:docMk/>
            <pc:sldMk cId="2775720430" sldId="279"/>
            <ac:spMk id="51" creationId="{AEDB69F5-2FA7-AAA1-1B3C-D64500F97E94}"/>
          </ac:spMkLst>
        </pc:spChg>
        <pc:spChg chg="mod">
          <ac:chgData name="영우 손" userId="7f8d08d12355472b" providerId="LiveId" clId="{C9D9B1D5-1F96-48A9-821F-ED060FA82DAC}" dt="2024-03-06T12:14:01.834" v="283" actId="165"/>
          <ac:spMkLst>
            <pc:docMk/>
            <pc:sldMk cId="2775720430" sldId="279"/>
            <ac:spMk id="57" creationId="{56B37147-2B0E-0491-1B80-AB969CFC5499}"/>
          </ac:spMkLst>
        </pc:spChg>
        <pc:spChg chg="mod topLvl">
          <ac:chgData name="영우 손" userId="7f8d08d12355472b" providerId="LiveId" clId="{C9D9B1D5-1F96-48A9-821F-ED060FA82DAC}" dt="2024-03-06T12:14:01.834" v="283" actId="165"/>
          <ac:spMkLst>
            <pc:docMk/>
            <pc:sldMk cId="2775720430" sldId="279"/>
            <ac:spMk id="60" creationId="{6AC3E3F0-94CE-A40C-0C50-562509101AA1}"/>
          </ac:spMkLst>
        </pc:spChg>
        <pc:spChg chg="mod topLvl">
          <ac:chgData name="영우 손" userId="7f8d08d12355472b" providerId="LiveId" clId="{C9D9B1D5-1F96-48A9-821F-ED060FA82DAC}" dt="2024-03-06T12:14:01.834" v="283" actId="165"/>
          <ac:spMkLst>
            <pc:docMk/>
            <pc:sldMk cId="2775720430" sldId="279"/>
            <ac:spMk id="141" creationId="{F661D7F6-F134-1EA2-2290-BDE7F0037DC5}"/>
          </ac:spMkLst>
        </pc:spChg>
        <pc:spChg chg="mod topLvl">
          <ac:chgData name="영우 손" userId="7f8d08d12355472b" providerId="LiveId" clId="{C9D9B1D5-1F96-48A9-821F-ED060FA82DAC}" dt="2024-03-06T12:14:01.834" v="283" actId="165"/>
          <ac:spMkLst>
            <pc:docMk/>
            <pc:sldMk cId="2775720430" sldId="279"/>
            <ac:spMk id="193" creationId="{051193DB-39E0-8534-D7F6-755DCF404656}"/>
          </ac:spMkLst>
        </pc:spChg>
        <pc:spChg chg="mod topLvl">
          <ac:chgData name="영우 손" userId="7f8d08d12355472b" providerId="LiveId" clId="{C9D9B1D5-1F96-48A9-821F-ED060FA82DAC}" dt="2024-03-06T12:15:04.123" v="301" actId="164"/>
          <ac:spMkLst>
            <pc:docMk/>
            <pc:sldMk cId="2775720430" sldId="279"/>
            <ac:spMk id="194" creationId="{75514798-A05E-4D60-78DA-8EFA354D1049}"/>
          </ac:spMkLst>
        </pc:spChg>
        <pc:grpChg chg="add mod">
          <ac:chgData name="영우 손" userId="7f8d08d12355472b" providerId="LiveId" clId="{C9D9B1D5-1F96-48A9-821F-ED060FA82DAC}" dt="2024-03-06T12:15:30.592" v="304" actId="1076"/>
          <ac:grpSpMkLst>
            <pc:docMk/>
            <pc:sldMk cId="2775720430" sldId="279"/>
            <ac:grpSpMk id="22" creationId="{546C23D2-2631-0702-6DCA-44863D6EDB57}"/>
          </ac:grpSpMkLst>
        </pc:grpChg>
        <pc:grpChg chg="mod topLvl">
          <ac:chgData name="영우 손" userId="7f8d08d12355472b" providerId="LiveId" clId="{C9D9B1D5-1F96-48A9-821F-ED060FA82DAC}" dt="2024-03-06T12:14:01.834" v="283" actId="165"/>
          <ac:grpSpMkLst>
            <pc:docMk/>
            <pc:sldMk cId="2775720430" sldId="279"/>
            <ac:grpSpMk id="48" creationId="{0FEC1F9F-2770-1E4F-1681-FEAE07044726}"/>
          </ac:grpSpMkLst>
        </pc:grpChg>
        <pc:grpChg chg="mod topLvl">
          <ac:chgData name="영우 손" userId="7f8d08d12355472b" providerId="LiveId" clId="{C9D9B1D5-1F96-48A9-821F-ED060FA82DAC}" dt="2024-03-06T12:15:04.123" v="301" actId="164"/>
          <ac:grpSpMkLst>
            <pc:docMk/>
            <pc:sldMk cId="2775720430" sldId="279"/>
            <ac:grpSpMk id="52" creationId="{5E4268C9-3F66-24F1-45F8-B34DEB95694C}"/>
          </ac:grpSpMkLst>
        </pc:grpChg>
        <pc:grpChg chg="del mod">
          <ac:chgData name="영우 손" userId="7f8d08d12355472b" providerId="LiveId" clId="{C9D9B1D5-1F96-48A9-821F-ED060FA82DAC}" dt="2024-03-06T12:14:01.834" v="283" actId="165"/>
          <ac:grpSpMkLst>
            <pc:docMk/>
            <pc:sldMk cId="2775720430" sldId="279"/>
            <ac:grpSpMk id="62" creationId="{A5A62ED0-4EB6-DDCA-A44F-1FDA73EE6067}"/>
          </ac:grpSpMkLst>
        </pc:grpChg>
        <pc:cxnChg chg="mod topLvl">
          <ac:chgData name="영우 손" userId="7f8d08d12355472b" providerId="LiveId" clId="{C9D9B1D5-1F96-48A9-821F-ED060FA82DAC}" dt="2024-03-06T12:15:30.592" v="304" actId="1076"/>
          <ac:cxnSpMkLst>
            <pc:docMk/>
            <pc:sldMk cId="2775720430" sldId="279"/>
            <ac:cxnSpMk id="15" creationId="{89A54E6A-00B2-A746-73A9-D47DEBB7B359}"/>
          </ac:cxnSpMkLst>
        </pc:cxnChg>
        <pc:cxnChg chg="mod">
          <ac:chgData name="영우 손" userId="7f8d08d12355472b" providerId="LiveId" clId="{C9D9B1D5-1F96-48A9-821F-ED060FA82DAC}" dt="2024-03-06T12:14:01.834" v="283" actId="165"/>
          <ac:cxnSpMkLst>
            <pc:docMk/>
            <pc:sldMk cId="2775720430" sldId="279"/>
            <ac:cxnSpMk id="49" creationId="{6713DD61-352E-C8C0-70D5-9C0172994947}"/>
          </ac:cxnSpMkLst>
        </pc:cxnChg>
        <pc:cxnChg chg="mod">
          <ac:chgData name="영우 손" userId="7f8d08d12355472b" providerId="LiveId" clId="{C9D9B1D5-1F96-48A9-821F-ED060FA82DAC}" dt="2024-03-06T12:14:01.834" v="283" actId="165"/>
          <ac:cxnSpMkLst>
            <pc:docMk/>
            <pc:sldMk cId="2775720430" sldId="279"/>
            <ac:cxnSpMk id="50" creationId="{D8BABD5B-E4CF-FE69-605D-87E5C89A5B8B}"/>
          </ac:cxnSpMkLst>
        </pc:cxnChg>
        <pc:cxnChg chg="mod">
          <ac:chgData name="영우 손" userId="7f8d08d12355472b" providerId="LiveId" clId="{C9D9B1D5-1F96-48A9-821F-ED060FA82DAC}" dt="2024-03-06T12:14:01.834" v="283" actId="165"/>
          <ac:cxnSpMkLst>
            <pc:docMk/>
            <pc:sldMk cId="2775720430" sldId="279"/>
            <ac:cxnSpMk id="54" creationId="{B28BF263-586A-7D63-2FFA-0F8E0505E101}"/>
          </ac:cxnSpMkLst>
        </pc:cxnChg>
        <pc:cxnChg chg="mod">
          <ac:chgData name="영우 손" userId="7f8d08d12355472b" providerId="LiveId" clId="{C9D9B1D5-1F96-48A9-821F-ED060FA82DAC}" dt="2024-03-06T12:14:01.834" v="283" actId="165"/>
          <ac:cxnSpMkLst>
            <pc:docMk/>
            <pc:sldMk cId="2775720430" sldId="279"/>
            <ac:cxnSpMk id="56" creationId="{F0DED225-11C8-1497-02D5-FBA6C27E5385}"/>
          </ac:cxnSpMkLst>
        </pc:cxnChg>
        <pc:cxnChg chg="mod topLvl">
          <ac:chgData name="영우 손" userId="7f8d08d12355472b" providerId="LiveId" clId="{C9D9B1D5-1F96-48A9-821F-ED060FA82DAC}" dt="2024-03-06T12:14:01.834" v="283" actId="165"/>
          <ac:cxnSpMkLst>
            <pc:docMk/>
            <pc:sldMk cId="2775720430" sldId="279"/>
            <ac:cxnSpMk id="145" creationId="{03EBC3F4-A1A8-6DC0-591F-D3FEF17DD687}"/>
          </ac:cxnSpMkLst>
        </pc:cxnChg>
        <pc:cxnChg chg="mod topLvl">
          <ac:chgData name="영우 손" userId="7f8d08d12355472b" providerId="LiveId" clId="{C9D9B1D5-1F96-48A9-821F-ED060FA82DAC}" dt="2024-03-06T12:15:04.123" v="301" actId="164"/>
          <ac:cxnSpMkLst>
            <pc:docMk/>
            <pc:sldMk cId="2775720430" sldId="279"/>
            <ac:cxnSpMk id="195" creationId="{03E3447B-A0AE-5FE2-7303-A435A61F3983}"/>
          </ac:cxnSpMkLst>
        </pc:cxnChg>
        <pc:cxnChg chg="mod topLvl">
          <ac:chgData name="영우 손" userId="7f8d08d12355472b" providerId="LiveId" clId="{C9D9B1D5-1F96-48A9-821F-ED060FA82DAC}" dt="2024-03-06T12:14:01.834" v="283" actId="165"/>
          <ac:cxnSpMkLst>
            <pc:docMk/>
            <pc:sldMk cId="2775720430" sldId="279"/>
            <ac:cxnSpMk id="198" creationId="{F5A6FBEC-A343-5DDE-00A9-5D6D5E01396B}"/>
          </ac:cxnSpMkLst>
        </pc:cxnChg>
      </pc:sldChg>
      <pc:sldChg chg="addSp modSp add mod">
        <pc:chgData name="영우 손" userId="7f8d08d12355472b" providerId="LiveId" clId="{C9D9B1D5-1F96-48A9-821F-ED060FA82DAC}" dt="2024-03-06T14:06:41.829" v="334" actId="20577"/>
        <pc:sldMkLst>
          <pc:docMk/>
          <pc:sldMk cId="1426905705" sldId="280"/>
        </pc:sldMkLst>
        <pc:spChg chg="mod">
          <ac:chgData name="영우 손" userId="7f8d08d12355472b" providerId="LiveId" clId="{C9D9B1D5-1F96-48A9-821F-ED060FA82DAC}" dt="2024-03-06T14:06:24.791" v="309"/>
          <ac:spMkLst>
            <pc:docMk/>
            <pc:sldMk cId="1426905705" sldId="280"/>
            <ac:spMk id="16" creationId="{FDC1680C-E74C-53A6-3271-C7513A015D51}"/>
          </ac:spMkLst>
        </pc:spChg>
        <pc:spChg chg="mod">
          <ac:chgData name="영우 손" userId="7f8d08d12355472b" providerId="LiveId" clId="{C9D9B1D5-1F96-48A9-821F-ED060FA82DAC}" dt="2024-03-06T14:06:24.791" v="309"/>
          <ac:spMkLst>
            <pc:docMk/>
            <pc:sldMk cId="1426905705" sldId="280"/>
            <ac:spMk id="17" creationId="{6465DE4A-6332-6A02-1BEF-895BAF472E87}"/>
          </ac:spMkLst>
        </pc:spChg>
        <pc:spChg chg="mod">
          <ac:chgData name="영우 손" userId="7f8d08d12355472b" providerId="LiveId" clId="{C9D9B1D5-1F96-48A9-821F-ED060FA82DAC}" dt="2024-03-06T14:06:24.791" v="309"/>
          <ac:spMkLst>
            <pc:docMk/>
            <pc:sldMk cId="1426905705" sldId="280"/>
            <ac:spMk id="22" creationId="{A6C087FC-10E7-EF93-DAF5-E58D5C19CFA2}"/>
          </ac:spMkLst>
        </pc:spChg>
        <pc:spChg chg="mod">
          <ac:chgData name="영우 손" userId="7f8d08d12355472b" providerId="LiveId" clId="{C9D9B1D5-1F96-48A9-821F-ED060FA82DAC}" dt="2024-03-06T14:06:24.791" v="309"/>
          <ac:spMkLst>
            <pc:docMk/>
            <pc:sldMk cId="1426905705" sldId="280"/>
            <ac:spMk id="24" creationId="{E888F701-4133-89C3-F403-0D32724132C1}"/>
          </ac:spMkLst>
        </pc:spChg>
        <pc:spChg chg="mod">
          <ac:chgData name="영우 손" userId="7f8d08d12355472b" providerId="LiveId" clId="{C9D9B1D5-1F96-48A9-821F-ED060FA82DAC}" dt="2024-03-06T14:06:24.791" v="309"/>
          <ac:spMkLst>
            <pc:docMk/>
            <pc:sldMk cId="1426905705" sldId="280"/>
            <ac:spMk id="25" creationId="{68775366-D9BF-6E38-DD22-3B50A1D399CC}"/>
          </ac:spMkLst>
        </pc:spChg>
        <pc:spChg chg="mod">
          <ac:chgData name="영우 손" userId="7f8d08d12355472b" providerId="LiveId" clId="{C9D9B1D5-1F96-48A9-821F-ED060FA82DAC}" dt="2024-03-06T14:06:24.791" v="309"/>
          <ac:spMkLst>
            <pc:docMk/>
            <pc:sldMk cId="1426905705" sldId="280"/>
            <ac:spMk id="26" creationId="{789AA859-EAC1-8353-6247-E672E08B7C8F}"/>
          </ac:spMkLst>
        </pc:spChg>
        <pc:spChg chg="mod">
          <ac:chgData name="영우 손" userId="7f8d08d12355472b" providerId="LiveId" clId="{C9D9B1D5-1F96-48A9-821F-ED060FA82DAC}" dt="2024-03-06T14:06:24.791" v="309"/>
          <ac:spMkLst>
            <pc:docMk/>
            <pc:sldMk cId="1426905705" sldId="280"/>
            <ac:spMk id="27" creationId="{B8615E98-78B9-7800-CF50-6D3B4BB113FD}"/>
          </ac:spMkLst>
        </pc:spChg>
        <pc:spChg chg="mod">
          <ac:chgData name="영우 손" userId="7f8d08d12355472b" providerId="LiveId" clId="{C9D9B1D5-1F96-48A9-821F-ED060FA82DAC}" dt="2024-03-06T14:06:24.791" v="309"/>
          <ac:spMkLst>
            <pc:docMk/>
            <pc:sldMk cId="1426905705" sldId="280"/>
            <ac:spMk id="28" creationId="{94FB33B1-4522-0B06-E1C8-ED72DA3D4D71}"/>
          </ac:spMkLst>
        </pc:spChg>
        <pc:spChg chg="mod">
          <ac:chgData name="영우 손" userId="7f8d08d12355472b" providerId="LiveId" clId="{C9D9B1D5-1F96-48A9-821F-ED060FA82DAC}" dt="2024-03-06T14:06:24.791" v="309"/>
          <ac:spMkLst>
            <pc:docMk/>
            <pc:sldMk cId="1426905705" sldId="280"/>
            <ac:spMk id="29" creationId="{D0B5D733-469E-8AE8-6234-26B4D70DA8AD}"/>
          </ac:spMkLst>
        </pc:spChg>
        <pc:spChg chg="mod">
          <ac:chgData name="영우 손" userId="7f8d08d12355472b" providerId="LiveId" clId="{C9D9B1D5-1F96-48A9-821F-ED060FA82DAC}" dt="2024-03-06T14:06:24.791" v="309"/>
          <ac:spMkLst>
            <pc:docMk/>
            <pc:sldMk cId="1426905705" sldId="280"/>
            <ac:spMk id="30" creationId="{686824DB-B494-EC10-03CA-43A6FB6E52D5}"/>
          </ac:spMkLst>
        </pc:spChg>
        <pc:spChg chg="mod">
          <ac:chgData name="영우 손" userId="7f8d08d12355472b" providerId="LiveId" clId="{C9D9B1D5-1F96-48A9-821F-ED060FA82DAC}" dt="2024-03-06T14:06:24.791" v="309"/>
          <ac:spMkLst>
            <pc:docMk/>
            <pc:sldMk cId="1426905705" sldId="280"/>
            <ac:spMk id="31" creationId="{D446D5AE-9747-9F86-F8C0-A462EC1F7E7B}"/>
          </ac:spMkLst>
        </pc:spChg>
        <pc:spChg chg="mod">
          <ac:chgData name="영우 손" userId="7f8d08d12355472b" providerId="LiveId" clId="{C9D9B1D5-1F96-48A9-821F-ED060FA82DAC}" dt="2024-03-06T14:06:24.791" v="309"/>
          <ac:spMkLst>
            <pc:docMk/>
            <pc:sldMk cId="1426905705" sldId="280"/>
            <ac:spMk id="32" creationId="{0D8CE697-1B6B-E2B3-3909-BADB2696CC57}"/>
          </ac:spMkLst>
        </pc:spChg>
        <pc:spChg chg="mod">
          <ac:chgData name="영우 손" userId="7f8d08d12355472b" providerId="LiveId" clId="{C9D9B1D5-1F96-48A9-821F-ED060FA82DAC}" dt="2024-03-06T14:06:24.791" v="309"/>
          <ac:spMkLst>
            <pc:docMk/>
            <pc:sldMk cId="1426905705" sldId="280"/>
            <ac:spMk id="33" creationId="{F06D269C-5A9D-1B5B-CBE3-43B75D54ACEC}"/>
          </ac:spMkLst>
        </pc:spChg>
        <pc:spChg chg="mod">
          <ac:chgData name="영우 손" userId="7f8d08d12355472b" providerId="LiveId" clId="{C9D9B1D5-1F96-48A9-821F-ED060FA82DAC}" dt="2024-03-06T14:06:24.791" v="309"/>
          <ac:spMkLst>
            <pc:docMk/>
            <pc:sldMk cId="1426905705" sldId="280"/>
            <ac:spMk id="36" creationId="{D04EBC01-CE0C-E566-C083-A4FB0A903243}"/>
          </ac:spMkLst>
        </pc:spChg>
        <pc:spChg chg="mod">
          <ac:chgData name="영우 손" userId="7f8d08d12355472b" providerId="LiveId" clId="{C9D9B1D5-1F96-48A9-821F-ED060FA82DAC}" dt="2024-03-06T14:06:24.791" v="309"/>
          <ac:spMkLst>
            <pc:docMk/>
            <pc:sldMk cId="1426905705" sldId="280"/>
            <ac:spMk id="37" creationId="{694DEC3B-495C-7935-B5F0-22CDCF867A1B}"/>
          </ac:spMkLst>
        </pc:spChg>
        <pc:spChg chg="mod">
          <ac:chgData name="영우 손" userId="7f8d08d12355472b" providerId="LiveId" clId="{C9D9B1D5-1F96-48A9-821F-ED060FA82DAC}" dt="2024-03-06T14:06:24.791" v="309"/>
          <ac:spMkLst>
            <pc:docMk/>
            <pc:sldMk cId="1426905705" sldId="280"/>
            <ac:spMk id="40" creationId="{52B6C80B-94C6-F67A-C985-72625AF58515}"/>
          </ac:spMkLst>
        </pc:spChg>
        <pc:spChg chg="mod">
          <ac:chgData name="영우 손" userId="7f8d08d12355472b" providerId="LiveId" clId="{C9D9B1D5-1F96-48A9-821F-ED060FA82DAC}" dt="2024-03-06T14:06:24.791" v="309"/>
          <ac:spMkLst>
            <pc:docMk/>
            <pc:sldMk cId="1426905705" sldId="280"/>
            <ac:spMk id="44" creationId="{843DCED9-C66F-09A2-60A5-02F4603E112D}"/>
          </ac:spMkLst>
        </pc:spChg>
        <pc:spChg chg="mod">
          <ac:chgData name="영우 손" userId="7f8d08d12355472b" providerId="LiveId" clId="{C9D9B1D5-1F96-48A9-821F-ED060FA82DAC}" dt="2024-03-06T14:06:24.791" v="309"/>
          <ac:spMkLst>
            <pc:docMk/>
            <pc:sldMk cId="1426905705" sldId="280"/>
            <ac:spMk id="45" creationId="{08376D49-C0C6-DF2F-9178-239F07D21A08}"/>
          </ac:spMkLst>
        </pc:spChg>
        <pc:spChg chg="mod">
          <ac:chgData name="영우 손" userId="7f8d08d12355472b" providerId="LiveId" clId="{C9D9B1D5-1F96-48A9-821F-ED060FA82DAC}" dt="2024-03-06T14:06:24.791" v="309"/>
          <ac:spMkLst>
            <pc:docMk/>
            <pc:sldMk cId="1426905705" sldId="280"/>
            <ac:spMk id="46" creationId="{208871F3-523C-A617-45C5-F351D5E2816C}"/>
          </ac:spMkLst>
        </pc:spChg>
        <pc:spChg chg="mod">
          <ac:chgData name="영우 손" userId="7f8d08d12355472b" providerId="LiveId" clId="{C9D9B1D5-1F96-48A9-821F-ED060FA82DAC}" dt="2024-03-06T14:06:24.791" v="309"/>
          <ac:spMkLst>
            <pc:docMk/>
            <pc:sldMk cId="1426905705" sldId="280"/>
            <ac:spMk id="47" creationId="{6C3660F9-6682-82E3-B034-8644FC2EA59A}"/>
          </ac:spMkLst>
        </pc:spChg>
        <pc:spChg chg="mod">
          <ac:chgData name="영우 손" userId="7f8d08d12355472b" providerId="LiveId" clId="{C9D9B1D5-1F96-48A9-821F-ED060FA82DAC}" dt="2024-03-06T14:06:24.791" v="309"/>
          <ac:spMkLst>
            <pc:docMk/>
            <pc:sldMk cId="1426905705" sldId="280"/>
            <ac:spMk id="53" creationId="{A4CB188D-0B3B-7986-39BB-9DD798978E40}"/>
          </ac:spMkLst>
        </pc:spChg>
        <pc:spChg chg="mod">
          <ac:chgData name="영우 손" userId="7f8d08d12355472b" providerId="LiveId" clId="{C9D9B1D5-1F96-48A9-821F-ED060FA82DAC}" dt="2024-03-06T14:06:24.791" v="309"/>
          <ac:spMkLst>
            <pc:docMk/>
            <pc:sldMk cId="1426905705" sldId="280"/>
            <ac:spMk id="55" creationId="{A05A619A-EE7C-EF77-F787-82E9BD19EEBD}"/>
          </ac:spMkLst>
        </pc:spChg>
        <pc:spChg chg="mod">
          <ac:chgData name="영우 손" userId="7f8d08d12355472b" providerId="LiveId" clId="{C9D9B1D5-1F96-48A9-821F-ED060FA82DAC}" dt="2024-03-06T14:06:24.791" v="309"/>
          <ac:spMkLst>
            <pc:docMk/>
            <pc:sldMk cId="1426905705" sldId="280"/>
            <ac:spMk id="61" creationId="{D7B9CCA0-C552-E92C-86AE-420AED375918}"/>
          </ac:spMkLst>
        </pc:spChg>
        <pc:spChg chg="mod">
          <ac:chgData name="영우 손" userId="7f8d08d12355472b" providerId="LiveId" clId="{C9D9B1D5-1F96-48A9-821F-ED060FA82DAC}" dt="2024-03-06T14:06:24.791" v="309"/>
          <ac:spMkLst>
            <pc:docMk/>
            <pc:sldMk cId="1426905705" sldId="280"/>
            <ac:spMk id="63" creationId="{B94766B7-970A-CAF9-25BF-7A15FF4E1C96}"/>
          </ac:spMkLst>
        </pc:spChg>
        <pc:spChg chg="mod">
          <ac:chgData name="영우 손" userId="7f8d08d12355472b" providerId="LiveId" clId="{C9D9B1D5-1F96-48A9-821F-ED060FA82DAC}" dt="2024-03-06T14:06:24.791" v="309"/>
          <ac:spMkLst>
            <pc:docMk/>
            <pc:sldMk cId="1426905705" sldId="280"/>
            <ac:spMk id="129" creationId="{7F81CF91-07CC-601E-3AC2-9F428C3FAE46}"/>
          </ac:spMkLst>
        </pc:spChg>
        <pc:spChg chg="mod">
          <ac:chgData name="영우 손" userId="7f8d08d12355472b" providerId="LiveId" clId="{C9D9B1D5-1F96-48A9-821F-ED060FA82DAC}" dt="2024-03-06T14:06:24.791" v="309"/>
          <ac:spMkLst>
            <pc:docMk/>
            <pc:sldMk cId="1426905705" sldId="280"/>
            <ac:spMk id="130" creationId="{4B79391D-42E2-9C26-E6E9-BB1331804545}"/>
          </ac:spMkLst>
        </pc:spChg>
        <pc:spChg chg="mod">
          <ac:chgData name="영우 손" userId="7f8d08d12355472b" providerId="LiveId" clId="{C9D9B1D5-1F96-48A9-821F-ED060FA82DAC}" dt="2024-03-06T14:06:24.791" v="309"/>
          <ac:spMkLst>
            <pc:docMk/>
            <pc:sldMk cId="1426905705" sldId="280"/>
            <ac:spMk id="134" creationId="{4445A678-2FF1-35BA-9A92-EE64C4BC7A2B}"/>
          </ac:spMkLst>
        </pc:spChg>
        <pc:spChg chg="mod">
          <ac:chgData name="영우 손" userId="7f8d08d12355472b" providerId="LiveId" clId="{C9D9B1D5-1F96-48A9-821F-ED060FA82DAC}" dt="2024-03-06T14:06:24.791" v="309"/>
          <ac:spMkLst>
            <pc:docMk/>
            <pc:sldMk cId="1426905705" sldId="280"/>
            <ac:spMk id="137" creationId="{133BF568-D0FC-4BFF-D6B2-A2F983A111AD}"/>
          </ac:spMkLst>
        </pc:spChg>
        <pc:spChg chg="add mod">
          <ac:chgData name="영우 손" userId="7f8d08d12355472b" providerId="LiveId" clId="{C9D9B1D5-1F96-48A9-821F-ED060FA82DAC}" dt="2024-03-06T14:06:38.572" v="330" actId="1076"/>
          <ac:spMkLst>
            <pc:docMk/>
            <pc:sldMk cId="1426905705" sldId="280"/>
            <ac:spMk id="138" creationId="{0A5EE68C-A40B-EFAA-9752-9E45DAFE0807}"/>
          </ac:spMkLst>
        </pc:spChg>
        <pc:spChg chg="add mod">
          <ac:chgData name="영우 손" userId="7f8d08d12355472b" providerId="LiveId" clId="{C9D9B1D5-1F96-48A9-821F-ED060FA82DAC}" dt="2024-03-06T14:06:41.829" v="334" actId="20577"/>
          <ac:spMkLst>
            <pc:docMk/>
            <pc:sldMk cId="1426905705" sldId="280"/>
            <ac:spMk id="139" creationId="{D7B75268-C264-D5DA-17A9-A43CB46CCAD3}"/>
          </ac:spMkLst>
        </pc:spChg>
        <pc:grpChg chg="add mod">
          <ac:chgData name="영우 손" userId="7f8d08d12355472b" providerId="LiveId" clId="{C9D9B1D5-1F96-48A9-821F-ED060FA82DAC}" dt="2024-03-06T14:06:26.066" v="310" actId="1076"/>
          <ac:grpSpMkLst>
            <pc:docMk/>
            <pc:sldMk cId="1426905705" sldId="280"/>
            <ac:grpSpMk id="8" creationId="{492E2176-9463-4265-F75B-243610B56CA0}"/>
          </ac:grpSpMkLst>
        </pc:grpChg>
        <pc:grpChg chg="mod">
          <ac:chgData name="영우 손" userId="7f8d08d12355472b" providerId="LiveId" clId="{C9D9B1D5-1F96-48A9-821F-ED060FA82DAC}" dt="2024-03-06T14:06:24.791" v="309"/>
          <ac:grpSpMkLst>
            <pc:docMk/>
            <pc:sldMk cId="1426905705" sldId="280"/>
            <ac:grpSpMk id="58" creationId="{9915B4E5-D065-BC3A-B3DE-54A561EBBF24}"/>
          </ac:grpSpMkLst>
        </pc:grpChg>
        <pc:grpChg chg="mod">
          <ac:chgData name="영우 손" userId="7f8d08d12355472b" providerId="LiveId" clId="{C9D9B1D5-1F96-48A9-821F-ED060FA82DAC}" dt="2024-03-06T14:06:24.240" v="308" actId="1076"/>
          <ac:grpSpMkLst>
            <pc:docMk/>
            <pc:sldMk cId="1426905705" sldId="280"/>
            <ac:grpSpMk id="62" creationId="{A8498DCB-E718-4695-723E-C835F6E322AD}"/>
          </ac:grpSpMkLst>
        </pc:grpChg>
        <pc:grpChg chg="mod">
          <ac:chgData name="영우 손" userId="7f8d08d12355472b" providerId="LiveId" clId="{C9D9B1D5-1F96-48A9-821F-ED060FA82DAC}" dt="2024-03-06T14:06:24.791" v="309"/>
          <ac:grpSpMkLst>
            <pc:docMk/>
            <pc:sldMk cId="1426905705" sldId="280"/>
            <ac:grpSpMk id="128" creationId="{FD6BD9E5-8516-24E9-A7F2-363611503ACE}"/>
          </ac:grpSpMkLst>
        </pc:grpChg>
        <pc:cxnChg chg="mod">
          <ac:chgData name="영우 손" userId="7f8d08d12355472b" providerId="LiveId" clId="{C9D9B1D5-1F96-48A9-821F-ED060FA82DAC}" dt="2024-03-06T14:06:24.791" v="309"/>
          <ac:cxnSpMkLst>
            <pc:docMk/>
            <pc:sldMk cId="1426905705" sldId="280"/>
            <ac:cxnSpMk id="23" creationId="{B320CDB4-1F35-23F7-5DA5-3DFD1D893DE4}"/>
          </ac:cxnSpMkLst>
        </pc:cxnChg>
        <pc:cxnChg chg="mod">
          <ac:chgData name="영우 손" userId="7f8d08d12355472b" providerId="LiveId" clId="{C9D9B1D5-1F96-48A9-821F-ED060FA82DAC}" dt="2024-03-06T14:06:24.791" v="309"/>
          <ac:cxnSpMkLst>
            <pc:docMk/>
            <pc:sldMk cId="1426905705" sldId="280"/>
            <ac:cxnSpMk id="43" creationId="{E3CDE2EF-708E-1EFF-DF45-5481BBD2F5F2}"/>
          </ac:cxnSpMkLst>
        </pc:cxnChg>
        <pc:cxnChg chg="mod">
          <ac:chgData name="영우 손" userId="7f8d08d12355472b" providerId="LiveId" clId="{C9D9B1D5-1F96-48A9-821F-ED060FA82DAC}" dt="2024-03-06T14:06:24.791" v="309"/>
          <ac:cxnSpMkLst>
            <pc:docMk/>
            <pc:sldMk cId="1426905705" sldId="280"/>
            <ac:cxnSpMk id="59" creationId="{494206EB-6203-9CCF-2663-043B95199030}"/>
          </ac:cxnSpMkLst>
        </pc:cxnChg>
        <pc:cxnChg chg="mod">
          <ac:chgData name="영우 손" userId="7f8d08d12355472b" providerId="LiveId" clId="{C9D9B1D5-1F96-48A9-821F-ED060FA82DAC}" dt="2024-03-06T14:06:24.791" v="309"/>
          <ac:cxnSpMkLst>
            <pc:docMk/>
            <pc:sldMk cId="1426905705" sldId="280"/>
            <ac:cxnSpMk id="131" creationId="{7D860347-03B2-7A37-DCC2-9D936D796CF9}"/>
          </ac:cxnSpMkLst>
        </pc:cxnChg>
        <pc:cxnChg chg="mod">
          <ac:chgData name="영우 손" userId="7f8d08d12355472b" providerId="LiveId" clId="{C9D9B1D5-1F96-48A9-821F-ED060FA82DAC}" dt="2024-03-06T14:06:24.791" v="309"/>
          <ac:cxnSpMkLst>
            <pc:docMk/>
            <pc:sldMk cId="1426905705" sldId="280"/>
            <ac:cxnSpMk id="132" creationId="{72FE0580-AAA1-6F44-3877-0181469F2746}"/>
          </ac:cxnSpMkLst>
        </pc:cxnChg>
        <pc:cxnChg chg="mod">
          <ac:chgData name="영우 손" userId="7f8d08d12355472b" providerId="LiveId" clId="{C9D9B1D5-1F96-48A9-821F-ED060FA82DAC}" dt="2024-03-06T14:06:24.791" v="309"/>
          <ac:cxnSpMkLst>
            <pc:docMk/>
            <pc:sldMk cId="1426905705" sldId="280"/>
            <ac:cxnSpMk id="133" creationId="{B6C303F2-3E86-1DA1-85C8-E2D42E757E3F}"/>
          </ac:cxnSpMkLst>
        </pc:cxnChg>
        <pc:cxnChg chg="mod">
          <ac:chgData name="영우 손" userId="7f8d08d12355472b" providerId="LiveId" clId="{C9D9B1D5-1F96-48A9-821F-ED060FA82DAC}" dt="2024-03-06T14:06:24.791" v="309"/>
          <ac:cxnSpMkLst>
            <pc:docMk/>
            <pc:sldMk cId="1426905705" sldId="280"/>
            <ac:cxnSpMk id="135" creationId="{FB757927-F9A1-366D-165F-5A6C97C4F278}"/>
          </ac:cxnSpMkLst>
        </pc:cxnChg>
        <pc:cxnChg chg="mod">
          <ac:chgData name="영우 손" userId="7f8d08d12355472b" providerId="LiveId" clId="{C9D9B1D5-1F96-48A9-821F-ED060FA82DAC}" dt="2024-03-06T14:06:24.791" v="309"/>
          <ac:cxnSpMkLst>
            <pc:docMk/>
            <pc:sldMk cId="1426905705" sldId="280"/>
            <ac:cxnSpMk id="136" creationId="{6BC80450-568B-2A3C-13AF-0F3D29F9FE47}"/>
          </ac:cxnSpMkLst>
        </pc:cxnChg>
      </pc:sldChg>
    </pc:docChg>
  </pc:docChgLst>
  <pc:docChgLst>
    <pc:chgData name="영우 손" userId="7f8d08d12355472b" providerId="LiveId" clId="{61CA75A9-FACC-4D80-887C-D63DCD4342A0}"/>
    <pc:docChg chg="undo redo custSel addSld delSld modSld sldOrd modMainMaster">
      <pc:chgData name="영우 손" userId="7f8d08d12355472b" providerId="LiveId" clId="{61CA75A9-FACC-4D80-887C-D63DCD4342A0}" dt="2024-02-25T09:34:38.158" v="1749"/>
      <pc:docMkLst>
        <pc:docMk/>
      </pc:docMkLst>
      <pc:sldChg chg="addSp delSp modSp mod">
        <pc:chgData name="영우 손" userId="7f8d08d12355472b" providerId="LiveId" clId="{61CA75A9-FACC-4D80-887C-D63DCD4342A0}" dt="2024-02-25T09:05:25.751" v="1392" actId="21"/>
        <pc:sldMkLst>
          <pc:docMk/>
          <pc:sldMk cId="1153791941" sldId="256"/>
        </pc:sldMkLst>
        <pc:spChg chg="mod">
          <ac:chgData name="영우 손" userId="7f8d08d12355472b" providerId="LiveId" clId="{61CA75A9-FACC-4D80-887C-D63DCD4342A0}" dt="2024-02-25T08:18:37.792" v="690"/>
          <ac:spMkLst>
            <pc:docMk/>
            <pc:sldMk cId="1153791941" sldId="256"/>
            <ac:spMk id="3" creationId="{B2D27C79-1BD8-560E-E4EE-E87B515E6B96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153791941" sldId="256"/>
            <ac:spMk id="4" creationId="{B1893E8D-46BF-5853-BEB2-1E902B52EA52}"/>
          </ac:spMkLst>
        </pc:spChg>
        <pc:spChg chg="add mod">
          <ac:chgData name="영우 손" userId="7f8d08d12355472b" providerId="LiveId" clId="{61CA75A9-FACC-4D80-887C-D63DCD4342A0}" dt="2024-02-25T09:05:19.466" v="1389"/>
          <ac:spMkLst>
            <pc:docMk/>
            <pc:sldMk cId="1153791941" sldId="256"/>
            <ac:spMk id="6" creationId="{AAAA9145-2226-9FBD-068A-51737E6A0C49}"/>
          </ac:spMkLst>
        </pc:spChg>
        <pc:spChg chg="add del mod">
          <ac:chgData name="영우 손" userId="7f8d08d12355472b" providerId="LiveId" clId="{61CA75A9-FACC-4D80-887C-D63DCD4342A0}" dt="2024-02-25T09:05:25.751" v="1392" actId="21"/>
          <ac:spMkLst>
            <pc:docMk/>
            <pc:sldMk cId="1153791941" sldId="256"/>
            <ac:spMk id="9" creationId="{69D7F891-4F43-6FA0-4E43-CBBD02B4E9EF}"/>
          </ac:spMkLst>
        </pc:spChg>
        <pc:spChg chg="del">
          <ac:chgData name="영우 손" userId="7f8d08d12355472b" providerId="LiveId" clId="{61CA75A9-FACC-4D80-887C-D63DCD4342A0}" dt="2024-02-25T07:01:50.977" v="0" actId="478"/>
          <ac:spMkLst>
            <pc:docMk/>
            <pc:sldMk cId="1153791941" sldId="256"/>
            <ac:spMk id="9" creationId="{9C058F68-13C8-6AA8-0AC8-0AB16C964156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153791941" sldId="256"/>
            <ac:spMk id="28" creationId="{D9010C9B-B7DB-B2DC-468E-D42911872FDE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153791941" sldId="256"/>
            <ac:spMk id="48" creationId="{DEF8493A-2A76-DE05-B735-1157142B8682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153791941" sldId="256"/>
            <ac:spMk id="85" creationId="{7F56CC75-232E-04A9-0C76-8D263ECDE834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153791941" sldId="256"/>
            <ac:spMk id="86" creationId="{C8956D8C-F1BC-7F3F-45BA-4F8753DC39B2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153791941" sldId="256"/>
            <ac:spMk id="93" creationId="{7A0A6F7B-EDC5-BCED-899D-1EEFA7C755BD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153791941" sldId="256"/>
            <ac:spMk id="115" creationId="{E714FD35-6BD6-6A76-34D5-B0B88BA52636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153791941" sldId="256"/>
            <ac:spMk id="116" creationId="{5FC793C6-7FA5-2B48-E014-664D6EA7B39D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153791941" sldId="256"/>
            <ac:spMk id="117" creationId="{CF56C4C3-FFF9-7EB9-F64B-1A0472AC3AC9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153791941" sldId="256"/>
            <ac:spMk id="118" creationId="{79113EA2-85D9-17A1-85D5-C791737B2E7E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153791941" sldId="256"/>
            <ac:spMk id="120" creationId="{70A23593-8211-33F3-F96F-4AEDE3CFCE31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153791941" sldId="256"/>
            <ac:spMk id="121" creationId="{5F90C028-F366-B1C4-903E-6A6455A1D034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153791941" sldId="256"/>
            <ac:spMk id="123" creationId="{F358BE21-ACB6-7F04-7EC8-0B8FABD15BC4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153791941" sldId="256"/>
            <ac:spMk id="124" creationId="{BFAE6BE0-7026-913B-7B8A-538C2A2B6A8D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153791941" sldId="256"/>
            <ac:spMk id="130" creationId="{71B288D6-0D21-B33D-2BE6-B7C3F76AF1C0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153791941" sldId="256"/>
            <ac:spMk id="131" creationId="{A3DB1102-F1F5-A827-D4ED-18CA969874CE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153791941" sldId="256"/>
            <ac:spMk id="132" creationId="{0673AA6C-F40B-D625-A513-7AB74C5A0167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153791941" sldId="256"/>
            <ac:spMk id="145" creationId="{D2F9819A-8B65-7816-1D53-91243F040DEF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153791941" sldId="256"/>
            <ac:spMk id="146" creationId="{8F0FAABA-A67E-8ED2-E706-7D49520177AC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153791941" sldId="256"/>
            <ac:spMk id="148" creationId="{9A03F720-2C58-8BD0-5302-D48660B17C03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153791941" sldId="256"/>
            <ac:spMk id="150" creationId="{0D065797-36E2-66D6-A2D1-2493765DBDC2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153791941" sldId="256"/>
            <ac:spMk id="151" creationId="{2943E706-6FAE-2745-2F9C-2680B4A50095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153791941" sldId="256"/>
            <ac:spMk id="153" creationId="{F64691CB-70C4-3361-286F-082011942701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153791941" sldId="256"/>
            <ac:spMk id="154" creationId="{1F45B9D4-6A9F-B1BC-021E-40C956F8BA53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153791941" sldId="256"/>
            <ac:spMk id="159" creationId="{34976983-AE23-8F56-0C8A-856DC9881970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153791941" sldId="256"/>
            <ac:spMk id="163" creationId="{5F0624BB-744F-2E84-C795-197711E3C140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153791941" sldId="256"/>
            <ac:spMk id="164" creationId="{7C857354-EFA0-AB48-E086-603893D99566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153791941" sldId="256"/>
            <ac:spMk id="166" creationId="{2FB3D1C0-0A84-56CE-C99F-1BB9318168E7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153791941" sldId="256"/>
            <ac:spMk id="167" creationId="{FD743831-AFB9-3270-CB67-705399D7216A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153791941" sldId="256"/>
            <ac:spMk id="168" creationId="{AFAAC845-7940-FDAB-2E8E-B508EB30A032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153791941" sldId="256"/>
            <ac:spMk id="169" creationId="{555B7AA4-82EA-AB89-1260-E7B3993185AC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153791941" sldId="256"/>
            <ac:spMk id="170" creationId="{E1B1B18A-6F6E-23F3-4D0B-B61D9FE64E06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153791941" sldId="256"/>
            <ac:spMk id="171" creationId="{CFDAFCC1-F7A1-0E28-1CAE-4661FF617EE9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153791941" sldId="256"/>
            <ac:spMk id="173" creationId="{A1850173-BE24-AEA1-08FD-5D65E2DC1B32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153791941" sldId="256"/>
            <ac:spMk id="186" creationId="{005BBA71-4786-42A9-9235-3D8BCA68E28C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153791941" sldId="256"/>
            <ac:spMk id="187" creationId="{1A058340-5A62-3620-E981-275A7E95EC27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153791941" sldId="256"/>
            <ac:spMk id="197" creationId="{362CB13B-EA85-730D-AFF6-8A8FC1EB0597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153791941" sldId="256"/>
            <ac:spMk id="198" creationId="{279966D4-CE08-0203-86C3-3E6BC840DEDE}"/>
          </ac:spMkLst>
        </pc:s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1153791941" sldId="256"/>
            <ac:grpSpMk id="176" creationId="{958617AA-5F3A-FBB6-59CD-02AF41151857}"/>
          </ac:grpSpMkLst>
        </pc:grpChg>
        <pc:cxnChg chg="add mod">
          <ac:chgData name="영우 손" userId="7f8d08d12355472b" providerId="LiveId" clId="{61CA75A9-FACC-4D80-887C-D63DCD4342A0}" dt="2024-02-25T09:05:19.466" v="1389"/>
          <ac:cxnSpMkLst>
            <pc:docMk/>
            <pc:sldMk cId="1153791941" sldId="256"/>
            <ac:cxnSpMk id="2" creationId="{34C3D11F-20EE-CCA6-A2E2-8911909B37CE}"/>
          </ac:cxnSpMkLst>
        </pc:cxnChg>
        <pc:cxnChg chg="add mod">
          <ac:chgData name="영우 손" userId="7f8d08d12355472b" providerId="LiveId" clId="{61CA75A9-FACC-4D80-887C-D63DCD4342A0}" dt="2024-02-25T09:05:19.466" v="1389"/>
          <ac:cxnSpMkLst>
            <pc:docMk/>
            <pc:sldMk cId="1153791941" sldId="256"/>
            <ac:cxnSpMk id="5" creationId="{30559C19-89F3-F943-3623-1A27A0E9556D}"/>
          </ac:cxnSpMkLst>
        </pc:cxnChg>
        <pc:cxnChg chg="add del mod">
          <ac:chgData name="영우 손" userId="7f8d08d12355472b" providerId="LiveId" clId="{61CA75A9-FACC-4D80-887C-D63DCD4342A0}" dt="2024-02-25T09:05:25.751" v="1392" actId="21"/>
          <ac:cxnSpMkLst>
            <pc:docMk/>
            <pc:sldMk cId="1153791941" sldId="256"/>
            <ac:cxnSpMk id="7" creationId="{D54E8AA2-5DC7-C889-C954-D07590B61C86}"/>
          </ac:cxnSpMkLst>
        </pc:cxnChg>
        <pc:cxnChg chg="add del mod">
          <ac:chgData name="영우 손" userId="7f8d08d12355472b" providerId="LiveId" clId="{61CA75A9-FACC-4D80-887C-D63DCD4342A0}" dt="2024-02-25T09:05:25.751" v="1392" actId="21"/>
          <ac:cxnSpMkLst>
            <pc:docMk/>
            <pc:sldMk cId="1153791941" sldId="256"/>
            <ac:cxnSpMk id="8" creationId="{6340B786-7BFA-837E-3326-31E56E29E8A3}"/>
          </ac:cxnSpMkLst>
        </pc:cxnChg>
        <pc:cxnChg chg="mod">
          <ac:chgData name="영우 손" userId="7f8d08d12355472b" providerId="LiveId" clId="{61CA75A9-FACC-4D80-887C-D63DCD4342A0}" dt="2024-02-25T08:18:37.792" v="690"/>
          <ac:cxnSpMkLst>
            <pc:docMk/>
            <pc:sldMk cId="1153791941" sldId="256"/>
            <ac:cxnSpMk id="87" creationId="{1FF752BF-92EB-1DEF-137D-64E875544FB1}"/>
          </ac:cxnSpMkLst>
        </pc:cxnChg>
        <pc:cxnChg chg="mod">
          <ac:chgData name="영우 손" userId="7f8d08d12355472b" providerId="LiveId" clId="{61CA75A9-FACC-4D80-887C-D63DCD4342A0}" dt="2024-02-25T08:18:37.792" v="690"/>
          <ac:cxnSpMkLst>
            <pc:docMk/>
            <pc:sldMk cId="1153791941" sldId="256"/>
            <ac:cxnSpMk id="92" creationId="{F5AAC383-CFCE-E276-FB03-08FBF9C8BFFB}"/>
          </ac:cxnSpMkLst>
        </pc:cxnChg>
        <pc:cxnChg chg="mod">
          <ac:chgData name="영우 손" userId="7f8d08d12355472b" providerId="LiveId" clId="{61CA75A9-FACC-4D80-887C-D63DCD4342A0}" dt="2024-02-25T08:18:37.792" v="690"/>
          <ac:cxnSpMkLst>
            <pc:docMk/>
            <pc:sldMk cId="1153791941" sldId="256"/>
            <ac:cxnSpMk id="96" creationId="{F2761E92-CFC0-3478-EA00-82E79E3F5F24}"/>
          </ac:cxnSpMkLst>
        </pc:cxnChg>
        <pc:cxnChg chg="mod">
          <ac:chgData name="영우 손" userId="7f8d08d12355472b" providerId="LiveId" clId="{61CA75A9-FACC-4D80-887C-D63DCD4342A0}" dt="2024-02-25T08:18:37.792" v="690"/>
          <ac:cxnSpMkLst>
            <pc:docMk/>
            <pc:sldMk cId="1153791941" sldId="256"/>
            <ac:cxnSpMk id="101" creationId="{107DFFB8-D38C-0339-12A1-A5C1CFE99506}"/>
          </ac:cxnSpMkLst>
        </pc:cxnChg>
        <pc:cxnChg chg="mod">
          <ac:chgData name="영우 손" userId="7f8d08d12355472b" providerId="LiveId" clId="{61CA75A9-FACC-4D80-887C-D63DCD4342A0}" dt="2024-02-25T08:18:37.792" v="690"/>
          <ac:cxnSpMkLst>
            <pc:docMk/>
            <pc:sldMk cId="1153791941" sldId="256"/>
            <ac:cxnSpMk id="102" creationId="{76664272-9EDF-D313-3B19-C2F68E5D7281}"/>
          </ac:cxnSpMkLst>
        </pc:cxnChg>
        <pc:cxnChg chg="mod">
          <ac:chgData name="영우 손" userId="7f8d08d12355472b" providerId="LiveId" clId="{61CA75A9-FACC-4D80-887C-D63DCD4342A0}" dt="2024-02-25T08:18:37.792" v="690"/>
          <ac:cxnSpMkLst>
            <pc:docMk/>
            <pc:sldMk cId="1153791941" sldId="256"/>
            <ac:cxnSpMk id="122" creationId="{F414B4DD-8445-1BCA-B627-FC8987357619}"/>
          </ac:cxnSpMkLst>
        </pc:cxnChg>
        <pc:cxnChg chg="mod">
          <ac:chgData name="영우 손" userId="7f8d08d12355472b" providerId="LiveId" clId="{61CA75A9-FACC-4D80-887C-D63DCD4342A0}" dt="2024-02-25T08:18:37.792" v="690"/>
          <ac:cxnSpMkLst>
            <pc:docMk/>
            <pc:sldMk cId="1153791941" sldId="256"/>
            <ac:cxnSpMk id="125" creationId="{3346AD26-6CDD-26E8-9A03-16DE88BA68D5}"/>
          </ac:cxnSpMkLst>
        </pc:cxnChg>
        <pc:cxnChg chg="mod">
          <ac:chgData name="영우 손" userId="7f8d08d12355472b" providerId="LiveId" clId="{61CA75A9-FACC-4D80-887C-D63DCD4342A0}" dt="2024-02-25T08:18:37.792" v="690"/>
          <ac:cxnSpMkLst>
            <pc:docMk/>
            <pc:sldMk cId="1153791941" sldId="256"/>
            <ac:cxnSpMk id="147" creationId="{659C15E1-F51E-3D72-2992-C717337D1ED3}"/>
          </ac:cxnSpMkLst>
        </pc:cxnChg>
        <pc:cxnChg chg="mod">
          <ac:chgData name="영우 손" userId="7f8d08d12355472b" providerId="LiveId" clId="{61CA75A9-FACC-4D80-887C-D63DCD4342A0}" dt="2024-02-25T08:18:37.792" v="690"/>
          <ac:cxnSpMkLst>
            <pc:docMk/>
            <pc:sldMk cId="1153791941" sldId="256"/>
            <ac:cxnSpMk id="149" creationId="{7996E5EC-6A70-C049-F37A-DD051C29F01F}"/>
          </ac:cxnSpMkLst>
        </pc:cxnChg>
        <pc:cxnChg chg="mod">
          <ac:chgData name="영우 손" userId="7f8d08d12355472b" providerId="LiveId" clId="{61CA75A9-FACC-4D80-887C-D63DCD4342A0}" dt="2024-02-25T08:18:37.792" v="690"/>
          <ac:cxnSpMkLst>
            <pc:docMk/>
            <pc:sldMk cId="1153791941" sldId="256"/>
            <ac:cxnSpMk id="152" creationId="{8D4185FC-0149-6873-CC50-A39AE714B5A4}"/>
          </ac:cxnSpMkLst>
        </pc:cxnChg>
        <pc:cxnChg chg="mod">
          <ac:chgData name="영우 손" userId="7f8d08d12355472b" providerId="LiveId" clId="{61CA75A9-FACC-4D80-887C-D63DCD4342A0}" dt="2024-02-25T08:18:37.792" v="690"/>
          <ac:cxnSpMkLst>
            <pc:docMk/>
            <pc:sldMk cId="1153791941" sldId="256"/>
            <ac:cxnSpMk id="155" creationId="{381D3408-75C7-AFC2-D234-18668F27C370}"/>
          </ac:cxnSpMkLst>
        </pc:cxnChg>
        <pc:cxnChg chg="mod">
          <ac:chgData name="영우 손" userId="7f8d08d12355472b" providerId="LiveId" clId="{61CA75A9-FACC-4D80-887C-D63DCD4342A0}" dt="2024-02-25T08:18:37.792" v="690"/>
          <ac:cxnSpMkLst>
            <pc:docMk/>
            <pc:sldMk cId="1153791941" sldId="256"/>
            <ac:cxnSpMk id="156" creationId="{08B1CB5B-D244-3A5D-E463-E5F84298383C}"/>
          </ac:cxnSpMkLst>
        </pc:cxnChg>
        <pc:cxnChg chg="mod">
          <ac:chgData name="영우 손" userId="7f8d08d12355472b" providerId="LiveId" clId="{61CA75A9-FACC-4D80-887C-D63DCD4342A0}" dt="2024-02-25T08:18:37.792" v="690"/>
          <ac:cxnSpMkLst>
            <pc:docMk/>
            <pc:sldMk cId="1153791941" sldId="256"/>
            <ac:cxnSpMk id="157" creationId="{E427C35A-991C-7ACB-2C00-A3BF177536F9}"/>
          </ac:cxnSpMkLst>
        </pc:cxnChg>
        <pc:cxnChg chg="mod">
          <ac:chgData name="영우 손" userId="7f8d08d12355472b" providerId="LiveId" clId="{61CA75A9-FACC-4D80-887C-D63DCD4342A0}" dt="2024-02-25T08:18:37.792" v="690"/>
          <ac:cxnSpMkLst>
            <pc:docMk/>
            <pc:sldMk cId="1153791941" sldId="256"/>
            <ac:cxnSpMk id="158" creationId="{16BC5289-8F65-7004-21D4-2F60DD899D77}"/>
          </ac:cxnSpMkLst>
        </pc:cxnChg>
        <pc:cxnChg chg="mod">
          <ac:chgData name="영우 손" userId="7f8d08d12355472b" providerId="LiveId" clId="{61CA75A9-FACC-4D80-887C-D63DCD4342A0}" dt="2024-02-25T08:18:37.792" v="690"/>
          <ac:cxnSpMkLst>
            <pc:docMk/>
            <pc:sldMk cId="1153791941" sldId="256"/>
            <ac:cxnSpMk id="160" creationId="{A0134B6B-670B-9E72-99BD-FCA840E93315}"/>
          </ac:cxnSpMkLst>
        </pc:cxnChg>
        <pc:cxnChg chg="mod">
          <ac:chgData name="영우 손" userId="7f8d08d12355472b" providerId="LiveId" clId="{61CA75A9-FACC-4D80-887C-D63DCD4342A0}" dt="2024-02-25T08:18:37.792" v="690"/>
          <ac:cxnSpMkLst>
            <pc:docMk/>
            <pc:sldMk cId="1153791941" sldId="256"/>
            <ac:cxnSpMk id="161" creationId="{55A1D675-6854-7B48-6544-B6F2F243639D}"/>
          </ac:cxnSpMkLst>
        </pc:cxnChg>
        <pc:cxnChg chg="mod">
          <ac:chgData name="영우 손" userId="7f8d08d12355472b" providerId="LiveId" clId="{61CA75A9-FACC-4D80-887C-D63DCD4342A0}" dt="2024-02-25T08:18:37.792" v="690"/>
          <ac:cxnSpMkLst>
            <pc:docMk/>
            <pc:sldMk cId="1153791941" sldId="256"/>
            <ac:cxnSpMk id="162" creationId="{F630B3CD-5F32-B754-77B8-42245A8684E6}"/>
          </ac:cxnSpMkLst>
        </pc:cxnChg>
        <pc:cxnChg chg="mod">
          <ac:chgData name="영우 손" userId="7f8d08d12355472b" providerId="LiveId" clId="{61CA75A9-FACC-4D80-887C-D63DCD4342A0}" dt="2024-02-25T08:18:37.792" v="690"/>
          <ac:cxnSpMkLst>
            <pc:docMk/>
            <pc:sldMk cId="1153791941" sldId="256"/>
            <ac:cxnSpMk id="165" creationId="{DC062161-9D91-4C49-833A-ADCCD5B0C729}"/>
          </ac:cxnSpMkLst>
        </pc:cxnChg>
        <pc:cxnChg chg="mod">
          <ac:chgData name="영우 손" userId="7f8d08d12355472b" providerId="LiveId" clId="{61CA75A9-FACC-4D80-887C-D63DCD4342A0}" dt="2024-02-25T08:18:37.792" v="690"/>
          <ac:cxnSpMkLst>
            <pc:docMk/>
            <pc:sldMk cId="1153791941" sldId="256"/>
            <ac:cxnSpMk id="172" creationId="{F35C1265-BA17-6C67-5155-A02D4B44B622}"/>
          </ac:cxnSpMkLst>
        </pc:cxnChg>
        <pc:cxnChg chg="mod">
          <ac:chgData name="영우 손" userId="7f8d08d12355472b" providerId="LiveId" clId="{61CA75A9-FACC-4D80-887C-D63DCD4342A0}" dt="2024-02-25T08:18:37.792" v="690"/>
          <ac:cxnSpMkLst>
            <pc:docMk/>
            <pc:sldMk cId="1153791941" sldId="256"/>
            <ac:cxnSpMk id="188" creationId="{6208B7AB-693E-7D81-AF7F-ECF5611DB24E}"/>
          </ac:cxnSpMkLst>
        </pc:cxnChg>
        <pc:cxnChg chg="mod">
          <ac:chgData name="영우 손" userId="7f8d08d12355472b" providerId="LiveId" clId="{61CA75A9-FACC-4D80-887C-D63DCD4342A0}" dt="2024-02-25T08:18:37.792" v="690"/>
          <ac:cxnSpMkLst>
            <pc:docMk/>
            <pc:sldMk cId="1153791941" sldId="256"/>
            <ac:cxnSpMk id="199" creationId="{DFBC40F4-809D-6D0F-E906-EF1FE5F71375}"/>
          </ac:cxnSpMkLst>
        </pc:cxnChg>
      </pc:sldChg>
      <pc:sldChg chg="del">
        <pc:chgData name="영우 손" userId="7f8d08d12355472b" providerId="LiveId" clId="{61CA75A9-FACC-4D80-887C-D63DCD4342A0}" dt="2024-02-25T07:01:56.647" v="1" actId="47"/>
        <pc:sldMkLst>
          <pc:docMk/>
          <pc:sldMk cId="67133991" sldId="257"/>
        </pc:sldMkLst>
      </pc:sldChg>
      <pc:sldChg chg="del">
        <pc:chgData name="영우 손" userId="7f8d08d12355472b" providerId="LiveId" clId="{61CA75A9-FACC-4D80-887C-D63DCD4342A0}" dt="2024-02-25T07:01:56.647" v="1" actId="47"/>
        <pc:sldMkLst>
          <pc:docMk/>
          <pc:sldMk cId="2113736707" sldId="258"/>
        </pc:sldMkLst>
      </pc:sldChg>
      <pc:sldChg chg="del">
        <pc:chgData name="영우 손" userId="7f8d08d12355472b" providerId="LiveId" clId="{61CA75A9-FACC-4D80-887C-D63DCD4342A0}" dt="2024-02-25T07:01:56.647" v="1" actId="47"/>
        <pc:sldMkLst>
          <pc:docMk/>
          <pc:sldMk cId="2464989299" sldId="259"/>
        </pc:sldMkLst>
      </pc:sldChg>
      <pc:sldChg chg="modSp">
        <pc:chgData name="영우 손" userId="7f8d08d12355472b" providerId="LiveId" clId="{61CA75A9-FACC-4D80-887C-D63DCD4342A0}" dt="2024-02-25T08:18:37.792" v="690"/>
        <pc:sldMkLst>
          <pc:docMk/>
          <pc:sldMk cId="624892952" sldId="260"/>
        </pc:sldMkLst>
        <pc:spChg chg="mod">
          <ac:chgData name="영우 손" userId="7f8d08d12355472b" providerId="LiveId" clId="{61CA75A9-FACC-4D80-887C-D63DCD4342A0}" dt="2024-02-25T08:18:37.792" v="690"/>
          <ac:spMkLst>
            <pc:docMk/>
            <pc:sldMk cId="624892952" sldId="260"/>
            <ac:spMk id="2" creationId="{A5BB1EC4-B678-778B-C30E-C7177DE4C7C9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624892952" sldId="260"/>
            <ac:spMk id="5" creationId="{5C95F04A-A129-809D-19FD-CDE4EF43E1E8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624892952" sldId="260"/>
            <ac:spMk id="6" creationId="{14F42E2B-1602-7DD5-3688-034AE16648D1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624892952" sldId="260"/>
            <ac:spMk id="7" creationId="{B7803FAE-C6A8-DAF0-92BD-B2217311DBCE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624892952" sldId="260"/>
            <ac:spMk id="8" creationId="{50A96757-8AB5-8296-889A-0E301E0E095D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624892952" sldId="260"/>
            <ac:spMk id="12" creationId="{E87CADF4-63D0-C885-6AA6-AABFA53BB793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624892952" sldId="260"/>
            <ac:spMk id="14" creationId="{70F7A881-7C3F-2BBD-3587-85454951DD76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624892952" sldId="260"/>
            <ac:spMk id="15" creationId="{EE494140-5331-38D7-BAAF-D3E6C85A40E7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624892952" sldId="260"/>
            <ac:spMk id="16" creationId="{1B9C6B1C-3CB6-BF76-4CFD-7D888321FEF1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624892952" sldId="260"/>
            <ac:spMk id="17" creationId="{56280AE5-8AC6-8DA0-A999-5A94BD5B7CDF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624892952" sldId="260"/>
            <ac:spMk id="22" creationId="{3A29AC2D-A2B6-CC4A-F4F9-1AF6A5F5C804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624892952" sldId="260"/>
            <ac:spMk id="24" creationId="{3DE3A15D-CA40-2BD7-C851-A5BFA8B1AA30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624892952" sldId="260"/>
            <ac:spMk id="25" creationId="{C1A2BDE2-F903-83BE-B8A5-E7E832D57C12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624892952" sldId="260"/>
            <ac:spMk id="27" creationId="{8F7A0836-9FA5-B1AA-0AF8-AB95AA7F70A4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624892952" sldId="260"/>
            <ac:spMk id="33" creationId="{D0399ECC-39AD-EF6B-12DA-6671B778BC37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624892952" sldId="260"/>
            <ac:spMk id="34" creationId="{E59AAC41-ADA8-DF4D-BC68-9448E5D4EAF3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624892952" sldId="260"/>
            <ac:spMk id="35" creationId="{91093F5D-A9BD-2792-3238-0ADD2D53BF4F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624892952" sldId="260"/>
            <ac:spMk id="36" creationId="{2E043BBF-E538-532A-E718-2827533F82DE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624892952" sldId="260"/>
            <ac:spMk id="41" creationId="{4B10B117-682F-EC17-4EAE-7BCF380FF936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624892952" sldId="260"/>
            <ac:spMk id="42" creationId="{74321075-3C6F-54B1-75DC-C0C71C763FA7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624892952" sldId="260"/>
            <ac:spMk id="46" creationId="{369FD76D-CD8E-D8EF-C626-D684F60BA42D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624892952" sldId="260"/>
            <ac:spMk id="47" creationId="{8FD0A37A-ED5D-EDCD-F38A-4EBF0991C43B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624892952" sldId="260"/>
            <ac:spMk id="54" creationId="{ABA9FA7F-95E3-92AB-E262-0A48C9C32CED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624892952" sldId="260"/>
            <ac:spMk id="56" creationId="{DB5AD720-51EB-BDCB-FA3A-A42666639994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624892952" sldId="260"/>
            <ac:spMk id="57" creationId="{CE56C79D-35F4-5A0B-661F-1FF2AFD687FA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624892952" sldId="260"/>
            <ac:spMk id="59" creationId="{C3668845-4541-8A4A-3472-5323C15B0156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624892952" sldId="260"/>
            <ac:spMk id="60" creationId="{15AA2C15-2D99-A36F-6D19-FDD9E39CBBA2}"/>
          </ac:spMkLst>
        </pc:s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624892952" sldId="260"/>
            <ac:grpSpMk id="21" creationId="{0EE2F286-AC1C-74DC-EA16-21B046B81ABE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624892952" sldId="260"/>
            <ac:grpSpMk id="31" creationId="{497D6E20-3D63-DFC6-9BE8-AD8C89C2CFA6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624892952" sldId="260"/>
            <ac:grpSpMk id="43" creationId="{56BEFCA6-753A-5458-C1EE-63E9D9038F34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624892952" sldId="260"/>
            <ac:grpSpMk id="52" creationId="{2DAB5B3F-18EB-2B8B-FA80-1D9418D6F535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624892952" sldId="260"/>
            <ac:grpSpMk id="53" creationId="{F74C3651-05A6-A60D-7B89-1C9D0EE69CBD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624892952" sldId="260"/>
            <ac:grpSpMk id="58" creationId="{54032D7B-0181-0B81-5C27-470192FDD4AF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624892952" sldId="260"/>
            <ac:grpSpMk id="64" creationId="{22E3A31F-61DD-FFCA-C923-5C091A075699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624892952" sldId="260"/>
            <ac:grpSpMk id="65" creationId="{24C2DC59-F0C3-42D3-C6C9-D17C31AE38B1}"/>
          </ac:grpSpMkLst>
        </pc:grpChg>
        <pc:cxnChg chg="mod">
          <ac:chgData name="영우 손" userId="7f8d08d12355472b" providerId="LiveId" clId="{61CA75A9-FACC-4D80-887C-D63DCD4342A0}" dt="2024-02-25T08:18:37.792" v="690"/>
          <ac:cxnSpMkLst>
            <pc:docMk/>
            <pc:sldMk cId="624892952" sldId="260"/>
            <ac:cxnSpMk id="28" creationId="{470513BA-798E-0609-FCFD-013762281565}"/>
          </ac:cxnSpMkLst>
        </pc:cxnChg>
        <pc:cxnChg chg="mod">
          <ac:chgData name="영우 손" userId="7f8d08d12355472b" providerId="LiveId" clId="{61CA75A9-FACC-4D80-887C-D63DCD4342A0}" dt="2024-02-25T08:18:37.792" v="690"/>
          <ac:cxnSpMkLst>
            <pc:docMk/>
            <pc:sldMk cId="624892952" sldId="260"/>
            <ac:cxnSpMk id="44" creationId="{BAF72940-5126-2C63-D6DE-DC294E326363}"/>
          </ac:cxnSpMkLst>
        </pc:cxnChg>
        <pc:cxnChg chg="mod">
          <ac:chgData name="영우 손" userId="7f8d08d12355472b" providerId="LiveId" clId="{61CA75A9-FACC-4D80-887C-D63DCD4342A0}" dt="2024-02-25T08:18:37.792" v="690"/>
          <ac:cxnSpMkLst>
            <pc:docMk/>
            <pc:sldMk cId="624892952" sldId="260"/>
            <ac:cxnSpMk id="49" creationId="{4F4185CA-FB3C-5229-80FF-A2E06AEE1E41}"/>
          </ac:cxnSpMkLst>
        </pc:cxnChg>
        <pc:cxnChg chg="mod">
          <ac:chgData name="영우 손" userId="7f8d08d12355472b" providerId="LiveId" clId="{61CA75A9-FACC-4D80-887C-D63DCD4342A0}" dt="2024-02-25T08:18:37.792" v="690"/>
          <ac:cxnSpMkLst>
            <pc:docMk/>
            <pc:sldMk cId="624892952" sldId="260"/>
            <ac:cxnSpMk id="55" creationId="{4BC21932-6253-79E2-4DC6-FBC57F846984}"/>
          </ac:cxnSpMkLst>
        </pc:cxnChg>
        <pc:cxnChg chg="mod">
          <ac:chgData name="영우 손" userId="7f8d08d12355472b" providerId="LiveId" clId="{61CA75A9-FACC-4D80-887C-D63DCD4342A0}" dt="2024-02-25T08:18:37.792" v="690"/>
          <ac:cxnSpMkLst>
            <pc:docMk/>
            <pc:sldMk cId="624892952" sldId="260"/>
            <ac:cxnSpMk id="62" creationId="{0B1F9DA4-F9A0-CF0E-F121-A4122FBE2CF1}"/>
          </ac:cxnSpMkLst>
        </pc:cxnChg>
        <pc:cxnChg chg="mod">
          <ac:chgData name="영우 손" userId="7f8d08d12355472b" providerId="LiveId" clId="{61CA75A9-FACC-4D80-887C-D63DCD4342A0}" dt="2024-02-25T08:18:37.792" v="690"/>
          <ac:cxnSpMkLst>
            <pc:docMk/>
            <pc:sldMk cId="624892952" sldId="260"/>
            <ac:cxnSpMk id="63" creationId="{C7A64BE0-91A7-4828-B7B6-446801C03894}"/>
          </ac:cxnSpMkLst>
        </pc:cxnChg>
      </pc:sldChg>
      <pc:sldChg chg="modSp">
        <pc:chgData name="영우 손" userId="7f8d08d12355472b" providerId="LiveId" clId="{61CA75A9-FACC-4D80-887C-D63DCD4342A0}" dt="2024-02-25T08:18:37.792" v="690"/>
        <pc:sldMkLst>
          <pc:docMk/>
          <pc:sldMk cId="3128036180" sldId="261"/>
        </pc:sldMkLst>
        <pc:spChg chg="mod">
          <ac:chgData name="영우 손" userId="7f8d08d12355472b" providerId="LiveId" clId="{61CA75A9-FACC-4D80-887C-D63DCD4342A0}" dt="2024-02-25T08:18:37.792" v="690"/>
          <ac:spMkLst>
            <pc:docMk/>
            <pc:sldMk cId="3128036180" sldId="261"/>
            <ac:spMk id="2" creationId="{C11864C3-FF7D-2EF9-A123-D4976546E4D7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3128036180" sldId="261"/>
            <ac:spMk id="5" creationId="{487A3F61-3D41-C1F4-7131-E4AB6C641AF7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3128036180" sldId="261"/>
            <ac:spMk id="6" creationId="{883C23D3-CF34-1992-DE98-83251831438D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3128036180" sldId="261"/>
            <ac:spMk id="7" creationId="{053D2EC6-8654-C72F-DC13-ACE535FD5A12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3128036180" sldId="261"/>
            <ac:spMk id="8" creationId="{CF5456B7-3501-618C-1B12-9C2FE7FE0397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3128036180" sldId="261"/>
            <ac:spMk id="11" creationId="{D8D7DF47-86D0-6F4A-31DA-37D5A3C10179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3128036180" sldId="261"/>
            <ac:spMk id="12" creationId="{5A37CDC6-103A-2FDA-9688-104C65141FC5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3128036180" sldId="261"/>
            <ac:spMk id="13" creationId="{284CF754-290A-A29C-7895-2E50E1CA1382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3128036180" sldId="261"/>
            <ac:spMk id="14" creationId="{C1A67E87-094F-07DE-FDBC-9B3FBACD5E63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3128036180" sldId="261"/>
            <ac:spMk id="15" creationId="{F4D46EC7-BC43-E6AD-C6DC-E493821E044E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3128036180" sldId="261"/>
            <ac:spMk id="16" creationId="{50926BF9-BC8B-E6F4-EB63-B418BBCD3ACE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3128036180" sldId="261"/>
            <ac:spMk id="17" creationId="{0E36117C-99A7-05ED-84DD-FFF3ACFCEEAF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3128036180" sldId="261"/>
            <ac:spMk id="19" creationId="{6EDDBB6B-3A0B-D3F8-B565-3B9ECE538B0E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3128036180" sldId="261"/>
            <ac:spMk id="22" creationId="{5463FFF2-2A74-1E8D-7224-CEE975FEDEE9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3128036180" sldId="261"/>
            <ac:spMk id="23" creationId="{D330B4CD-AD23-3F0B-0C0E-E64383A9BE9B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3128036180" sldId="261"/>
            <ac:spMk id="24" creationId="{2899DB93-B0AA-1A4F-964F-B71A9DB03EE4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3128036180" sldId="261"/>
            <ac:spMk id="27" creationId="{BE97DC5A-A116-FAE6-027A-1EF7848A116D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3128036180" sldId="261"/>
            <ac:spMk id="29" creationId="{68EAAAAE-FE97-0B7F-5DC4-0C1F79C02C5C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3128036180" sldId="261"/>
            <ac:spMk id="30" creationId="{98D3F635-0A87-B8FC-CAF3-2730EE608A04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3128036180" sldId="261"/>
            <ac:spMk id="33" creationId="{25D19E62-65A5-1766-8523-62F581E5A8FB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3128036180" sldId="261"/>
            <ac:spMk id="34" creationId="{86757111-2140-9CAF-E47B-0D93EA22C751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3128036180" sldId="261"/>
            <ac:spMk id="35" creationId="{D3F12895-ECB4-B595-1219-EA341AEF0DC3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3128036180" sldId="261"/>
            <ac:spMk id="36" creationId="{44F3F483-FB7B-B51B-F4D7-EA66F795BFDA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3128036180" sldId="261"/>
            <ac:spMk id="39" creationId="{20477290-018C-40A7-92FA-E8CA6D538138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3128036180" sldId="261"/>
            <ac:spMk id="42" creationId="{8BE7B917-30FF-3665-2BD2-92323B116B83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3128036180" sldId="261"/>
            <ac:spMk id="43" creationId="{0F82B3D2-AB4F-CF0B-7464-9E484DF57187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3128036180" sldId="261"/>
            <ac:spMk id="46" creationId="{8CFD2292-C27F-3F12-7812-0C77BFB906F4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3128036180" sldId="261"/>
            <ac:spMk id="47" creationId="{B014F376-5DA1-CFC1-2928-0282FD3239E1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3128036180" sldId="261"/>
            <ac:spMk id="48" creationId="{7A663DF9-D404-8E0D-0158-0FA6A31E9003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3128036180" sldId="261"/>
            <ac:spMk id="51" creationId="{C5E7D80A-FFB1-536F-0D81-F914E08EED74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3128036180" sldId="261"/>
            <ac:spMk id="52" creationId="{EAA4EB7E-F9E1-0BBC-59C1-CF64135120AA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3128036180" sldId="261"/>
            <ac:spMk id="55" creationId="{137342C6-BC9D-DA26-0503-79E3CF426127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3128036180" sldId="261"/>
            <ac:spMk id="56" creationId="{CBA62D42-4B63-5302-CB54-F20F555DBE1A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3128036180" sldId="261"/>
            <ac:spMk id="57" creationId="{53B77F13-6BE9-3533-58DB-F25B677C0FD5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3128036180" sldId="261"/>
            <ac:spMk id="58" creationId="{A547F828-30A7-392B-0A3F-C6CFE6C287E3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3128036180" sldId="261"/>
            <ac:spMk id="59" creationId="{6C9BB30E-B0A5-8EE0-6D01-F0DAC1963967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3128036180" sldId="261"/>
            <ac:spMk id="62" creationId="{A695696C-2A67-4EF2-6E6F-E5DB74171D44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3128036180" sldId="261"/>
            <ac:spMk id="68" creationId="{0809AB34-9C09-3E54-2F9C-665017C000C3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3128036180" sldId="261"/>
            <ac:spMk id="70" creationId="{B784A988-D238-9C8B-B5B1-6610C85A7D15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3128036180" sldId="261"/>
            <ac:spMk id="71" creationId="{94A4A4E1-42E5-356F-EC4B-F68C65BE79B8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3128036180" sldId="261"/>
            <ac:spMk id="79" creationId="{8509AF9E-7A02-FE9E-450C-D408B8ABB056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3128036180" sldId="261"/>
            <ac:spMk id="84" creationId="{A7F129E0-640D-7989-9123-9C8B113291CA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3128036180" sldId="261"/>
            <ac:spMk id="88" creationId="{450D3ED7-7CD1-E909-27DF-C31312D2FED5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3128036180" sldId="261"/>
            <ac:spMk id="89" creationId="{E5B4DDC2-0A5D-AFDA-8D45-8417A5D5F5C4}"/>
          </ac:spMkLst>
        </pc:s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3128036180" sldId="261"/>
            <ac:grpSpMk id="3" creationId="{A37FF7D4-8250-186D-4E9C-17C4231D25E1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3128036180" sldId="261"/>
            <ac:grpSpMk id="9" creationId="{95134A37-A7AC-A9CE-C785-8E7CC9E89F0B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3128036180" sldId="261"/>
            <ac:grpSpMk id="18" creationId="{E28EC979-2080-E797-F6EC-AAAC143EE7DB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3128036180" sldId="261"/>
            <ac:grpSpMk id="20" creationId="{3DCF6337-BA4C-F609-73A2-8B86FB279EA9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3128036180" sldId="261"/>
            <ac:grpSpMk id="26" creationId="{98C5E290-BE00-B3BE-33E3-F346155AB6DF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3128036180" sldId="261"/>
            <ac:grpSpMk id="28" creationId="{C5A513C2-FF1D-6DE0-9A66-EC58AE5221FF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3128036180" sldId="261"/>
            <ac:grpSpMk id="31" creationId="{95EE534B-A1C9-CCB8-D4C3-7C88B793B310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3128036180" sldId="261"/>
            <ac:grpSpMk id="32" creationId="{8D5D4F75-86C5-EE91-C983-E587042091EA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3128036180" sldId="261"/>
            <ac:grpSpMk id="40" creationId="{EAE0E9BF-97E1-A7E8-E564-08F0A6697E59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3128036180" sldId="261"/>
            <ac:grpSpMk id="41" creationId="{D342AB25-D9E5-C85B-C93A-B51E65188100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3128036180" sldId="261"/>
            <ac:grpSpMk id="44" creationId="{9807BAD1-D596-5106-751E-62F80CEB3A1D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3128036180" sldId="261"/>
            <ac:grpSpMk id="45" creationId="{865A5F48-D522-7F9A-C4C4-F36AF085AD95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3128036180" sldId="261"/>
            <ac:grpSpMk id="50" creationId="{E9FF080F-E8F0-9455-9ED9-97FF67A5CA93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3128036180" sldId="261"/>
            <ac:grpSpMk id="60" creationId="{AF6CFAF7-39D1-DFE0-2B4F-5308CB368206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3128036180" sldId="261"/>
            <ac:grpSpMk id="64" creationId="{70752FCD-1D40-EF22-1604-20BF3ADF126F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3128036180" sldId="261"/>
            <ac:grpSpMk id="65" creationId="{EAE2D670-C16F-C93A-0622-2E5CD4B74FEA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3128036180" sldId="261"/>
            <ac:grpSpMk id="82" creationId="{BBA6E5A6-0BD9-F406-B101-4A0D1DA022C4}"/>
          </ac:grpSpMkLst>
        </pc:grpChg>
        <pc:cxnChg chg="mod">
          <ac:chgData name="영우 손" userId="7f8d08d12355472b" providerId="LiveId" clId="{61CA75A9-FACC-4D80-887C-D63DCD4342A0}" dt="2024-02-25T08:18:37.792" v="690"/>
          <ac:cxnSpMkLst>
            <pc:docMk/>
            <pc:sldMk cId="3128036180" sldId="261"/>
            <ac:cxnSpMk id="49" creationId="{C70F838C-25AA-B58C-D406-6C272E81D9D1}"/>
          </ac:cxnSpMkLst>
        </pc:cxnChg>
        <pc:cxnChg chg="mod">
          <ac:chgData name="영우 손" userId="7f8d08d12355472b" providerId="LiveId" clId="{61CA75A9-FACC-4D80-887C-D63DCD4342A0}" dt="2024-02-25T08:18:37.792" v="690"/>
          <ac:cxnSpMkLst>
            <pc:docMk/>
            <pc:sldMk cId="3128036180" sldId="261"/>
            <ac:cxnSpMk id="63" creationId="{65D34C2A-BD93-44FA-0FA2-3B75F13FE8C4}"/>
          </ac:cxnSpMkLst>
        </pc:cxnChg>
      </pc:sldChg>
      <pc:sldChg chg="modSp">
        <pc:chgData name="영우 손" userId="7f8d08d12355472b" providerId="LiveId" clId="{61CA75A9-FACC-4D80-887C-D63DCD4342A0}" dt="2024-02-25T08:18:37.792" v="690"/>
        <pc:sldMkLst>
          <pc:docMk/>
          <pc:sldMk cId="1927267363" sldId="262"/>
        </pc:sldMkLst>
        <pc:spChg chg="mod">
          <ac:chgData name="영우 손" userId="7f8d08d12355472b" providerId="LiveId" clId="{61CA75A9-FACC-4D80-887C-D63DCD4342A0}" dt="2024-02-25T08:18:37.792" v="690"/>
          <ac:spMkLst>
            <pc:docMk/>
            <pc:sldMk cId="1927267363" sldId="262"/>
            <ac:spMk id="2" creationId="{FCEB8C36-BA9F-A2D8-788C-814DE859DB21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927267363" sldId="262"/>
            <ac:spMk id="5" creationId="{75A1433C-DA0C-8EDB-0D89-AF7E31246C47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927267363" sldId="262"/>
            <ac:spMk id="6" creationId="{8B0055C8-E9E2-18BD-ADE6-0C17C4BFE762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927267363" sldId="262"/>
            <ac:spMk id="7" creationId="{9C17A3FB-7D52-DD8F-2794-DE0C6B56015E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927267363" sldId="262"/>
            <ac:spMk id="8" creationId="{367A2D29-C0E1-57FA-2DA0-B706BD6DC7DB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927267363" sldId="262"/>
            <ac:spMk id="11" creationId="{DFD117EC-A7DF-8F55-CD4F-1EE45174FCFC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927267363" sldId="262"/>
            <ac:spMk id="12" creationId="{153D3ABB-D6DB-5013-D770-D35C52D347E0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927267363" sldId="262"/>
            <ac:spMk id="13" creationId="{8AC7CAE7-6C3F-B97A-0C7A-012872F75701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927267363" sldId="262"/>
            <ac:spMk id="14" creationId="{B0948876-E8D1-382C-3C3C-002EB0B93C8A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927267363" sldId="262"/>
            <ac:spMk id="15" creationId="{EC22E6F1-1082-5C62-C701-001335D9512B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927267363" sldId="262"/>
            <ac:spMk id="16" creationId="{AEB1B0CA-CAD0-BA72-9432-AEF22EE5E03D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927267363" sldId="262"/>
            <ac:spMk id="17" creationId="{5F96131A-D3DB-ACD2-47F7-74E669AFFB97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927267363" sldId="262"/>
            <ac:spMk id="19" creationId="{25BC1FA5-22C7-6A22-2106-088D1594BCF3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927267363" sldId="262"/>
            <ac:spMk id="22" creationId="{A2DB7A2C-9FF4-5159-46C1-C035067998ED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927267363" sldId="262"/>
            <ac:spMk id="23" creationId="{575EAA03-2D09-B844-200B-DF669172BE87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927267363" sldId="262"/>
            <ac:spMk id="24" creationId="{F4135838-7366-CCD2-186F-08F2217AA45C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927267363" sldId="262"/>
            <ac:spMk id="27" creationId="{35590548-4352-EE6E-3B63-A5D004326F0F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927267363" sldId="262"/>
            <ac:spMk id="29" creationId="{C856B022-BEB0-67D7-A242-7DF7BAA514B2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927267363" sldId="262"/>
            <ac:spMk id="30" creationId="{7FBC1BD3-760A-D7A4-3694-952D9FA30C7B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927267363" sldId="262"/>
            <ac:spMk id="33" creationId="{56742B62-D3DD-E0BC-294A-72F1C533FD16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927267363" sldId="262"/>
            <ac:spMk id="34" creationId="{8F02BEE3-93C7-40E9-B1C9-336C81A1B95A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927267363" sldId="262"/>
            <ac:spMk id="35" creationId="{380C77A7-A97C-FFE6-78A2-462F323024D0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927267363" sldId="262"/>
            <ac:spMk id="36" creationId="{3A642E04-AD53-A113-E26A-FF6F3509DDA2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927267363" sldId="262"/>
            <ac:spMk id="39" creationId="{3B0360DD-C630-4F95-3AAB-6E6954744AE4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927267363" sldId="262"/>
            <ac:spMk id="42" creationId="{51A39B29-ABB1-2EFB-3129-2729624F3350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927267363" sldId="262"/>
            <ac:spMk id="43" creationId="{69D721E0-9B9C-4D46-CAE3-A8713DDBF237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927267363" sldId="262"/>
            <ac:spMk id="46" creationId="{44EBECBB-9029-DBFF-19D8-F2B20CCA27C1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927267363" sldId="262"/>
            <ac:spMk id="47" creationId="{E83D5DB8-7984-DEEB-3E45-66B6A8E008B0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927267363" sldId="262"/>
            <ac:spMk id="48" creationId="{EE378D34-CE7C-6C56-E9BF-6823E25A0E78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927267363" sldId="262"/>
            <ac:spMk id="51" creationId="{987BB0CA-42E7-48E2-D28D-4B1AE1B1016D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927267363" sldId="262"/>
            <ac:spMk id="52" creationId="{F33F6CB6-0347-83EA-2623-FC402A05151C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927267363" sldId="262"/>
            <ac:spMk id="55" creationId="{3E7765CD-0493-AF27-9519-BA07CEA247A9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927267363" sldId="262"/>
            <ac:spMk id="56" creationId="{795B650F-2341-F3C4-1B8F-A10F969BD3A2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927267363" sldId="262"/>
            <ac:spMk id="57" creationId="{570FDE1F-0E3B-4646-665C-60F5AC79D6CA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927267363" sldId="262"/>
            <ac:spMk id="58" creationId="{B471020C-C0DD-BDA2-F7E1-8AAE12475DEC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927267363" sldId="262"/>
            <ac:spMk id="59" creationId="{0DD32AD8-914C-62C8-1958-0A21AB27B399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927267363" sldId="262"/>
            <ac:spMk id="62" creationId="{AEDBE6C4-DD44-D9EB-1C21-B5DB1870B176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927267363" sldId="262"/>
            <ac:spMk id="68" creationId="{CDA2BA75-2439-8CF5-79AA-9D6A44D2057B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927267363" sldId="262"/>
            <ac:spMk id="70" creationId="{A1E45116-18C2-AFE6-9385-EF8FDA307C76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927267363" sldId="262"/>
            <ac:spMk id="71" creationId="{D79555E8-9917-4EDF-7243-822FE4D7EEF3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927267363" sldId="262"/>
            <ac:spMk id="79" creationId="{DC06541A-587E-F1F1-2B8E-0B8AB2898751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927267363" sldId="262"/>
            <ac:spMk id="84" creationId="{4152F0A7-56F9-FAA3-E5F7-7E9710A68385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927267363" sldId="262"/>
            <ac:spMk id="88" creationId="{8BE832DD-8C3E-D758-0DCF-7E1553EA2EF3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927267363" sldId="262"/>
            <ac:spMk id="89" creationId="{4409D7DD-C61A-FBA8-2784-A6CCF1B33032}"/>
          </ac:spMkLst>
        </pc:s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1927267363" sldId="262"/>
            <ac:grpSpMk id="3" creationId="{311E1B63-96E9-AFFF-54F5-517CC85A229E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1927267363" sldId="262"/>
            <ac:grpSpMk id="9" creationId="{44DA67E8-5263-F7AB-600C-E428479105DA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1927267363" sldId="262"/>
            <ac:grpSpMk id="18" creationId="{05FA4BCD-3894-D578-D19A-2EAB0E4D7993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1927267363" sldId="262"/>
            <ac:grpSpMk id="20" creationId="{BFAE62C4-9AC4-4CB9-A9C3-8DF63603EB8F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1927267363" sldId="262"/>
            <ac:grpSpMk id="26" creationId="{E5D782D3-09B6-7A2E-E105-9A9F21402AEC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1927267363" sldId="262"/>
            <ac:grpSpMk id="28" creationId="{44A2FFE7-11C6-B52F-D386-BDF68F895983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1927267363" sldId="262"/>
            <ac:grpSpMk id="31" creationId="{44C59EC3-C1BA-E53B-D0CC-02689374059D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1927267363" sldId="262"/>
            <ac:grpSpMk id="32" creationId="{D28413F9-9F60-2002-0B55-F57F5E480B1E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1927267363" sldId="262"/>
            <ac:grpSpMk id="40" creationId="{7A971E82-A126-C4F3-F7E1-35B97B5527C9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1927267363" sldId="262"/>
            <ac:grpSpMk id="41" creationId="{FEBF809E-4551-057E-DE2C-9D3310287448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1927267363" sldId="262"/>
            <ac:grpSpMk id="44" creationId="{C0AF07BA-AE9D-0BFC-1C29-77AB0B2CA229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1927267363" sldId="262"/>
            <ac:grpSpMk id="45" creationId="{D6146513-51C0-2415-A37D-E98ABD674C27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1927267363" sldId="262"/>
            <ac:grpSpMk id="50" creationId="{946041F4-4254-FD2D-7E80-07DC57E16F5F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1927267363" sldId="262"/>
            <ac:grpSpMk id="60" creationId="{3E1FE005-E43A-46F8-6DFE-01841F34F92B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1927267363" sldId="262"/>
            <ac:grpSpMk id="64" creationId="{665E61D2-440B-CDA6-489D-53CDB86F124C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1927267363" sldId="262"/>
            <ac:grpSpMk id="65" creationId="{3C1A6C9B-EC1C-8AC2-E91C-9CD183479B2F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1927267363" sldId="262"/>
            <ac:grpSpMk id="82" creationId="{65D3DFF6-41EA-6F4A-2C03-B11790478349}"/>
          </ac:grpSpMkLst>
        </pc:grpChg>
        <pc:cxnChg chg="mod">
          <ac:chgData name="영우 손" userId="7f8d08d12355472b" providerId="LiveId" clId="{61CA75A9-FACC-4D80-887C-D63DCD4342A0}" dt="2024-02-25T08:18:37.792" v="690"/>
          <ac:cxnSpMkLst>
            <pc:docMk/>
            <pc:sldMk cId="1927267363" sldId="262"/>
            <ac:cxnSpMk id="49" creationId="{6061E97B-3114-5EC1-DFC7-7B5B7F827DDE}"/>
          </ac:cxnSpMkLst>
        </pc:cxnChg>
        <pc:cxnChg chg="mod">
          <ac:chgData name="영우 손" userId="7f8d08d12355472b" providerId="LiveId" clId="{61CA75A9-FACC-4D80-887C-D63DCD4342A0}" dt="2024-02-25T08:18:37.792" v="690"/>
          <ac:cxnSpMkLst>
            <pc:docMk/>
            <pc:sldMk cId="1927267363" sldId="262"/>
            <ac:cxnSpMk id="63" creationId="{7D931C4E-4F9C-6097-D570-55515D06C6DA}"/>
          </ac:cxnSpMkLst>
        </pc:cxnChg>
      </pc:sldChg>
      <pc:sldChg chg="modSp">
        <pc:chgData name="영우 손" userId="7f8d08d12355472b" providerId="LiveId" clId="{61CA75A9-FACC-4D80-887C-D63DCD4342A0}" dt="2024-02-25T08:18:37.792" v="690"/>
        <pc:sldMkLst>
          <pc:docMk/>
          <pc:sldMk cId="4118927339" sldId="263"/>
        </pc:sldMkLst>
        <pc:spChg chg="mod">
          <ac:chgData name="영우 손" userId="7f8d08d12355472b" providerId="LiveId" clId="{61CA75A9-FACC-4D80-887C-D63DCD4342A0}" dt="2024-02-25T08:18:37.792" v="690"/>
          <ac:spMkLst>
            <pc:docMk/>
            <pc:sldMk cId="4118927339" sldId="263"/>
            <ac:spMk id="2" creationId="{E53F20CE-E408-EF9E-AAF0-47F5759567BF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4118927339" sldId="263"/>
            <ac:spMk id="5" creationId="{EFED7EC1-D619-B5CC-64F2-52667231E0E3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4118927339" sldId="263"/>
            <ac:spMk id="6" creationId="{7B1A1B22-D860-6460-C562-848546A91C9D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4118927339" sldId="263"/>
            <ac:spMk id="7" creationId="{D6893339-1EBB-E146-3DA1-B8E7DAABED97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4118927339" sldId="263"/>
            <ac:spMk id="8" creationId="{CB1FE0E9-962F-580B-9E6B-8482194E0470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4118927339" sldId="263"/>
            <ac:spMk id="12" creationId="{F8B9A8B9-0D98-0E7C-93BE-5E2D9BD65BFA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4118927339" sldId="263"/>
            <ac:spMk id="14" creationId="{53C98D9B-ED3C-A158-E827-76425253E679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4118927339" sldId="263"/>
            <ac:spMk id="15" creationId="{661900B5-5294-87F6-07BE-B1D7BC55BD5E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4118927339" sldId="263"/>
            <ac:spMk id="16" creationId="{E18AEC2F-1859-71B6-BCF9-56D838929833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4118927339" sldId="263"/>
            <ac:spMk id="17" creationId="{F6AAFE94-94A7-E05F-FEA1-E7EC331A3DF9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4118927339" sldId="263"/>
            <ac:spMk id="22" creationId="{30721BA1-9C6A-D77B-D162-B7D12DC27E61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4118927339" sldId="263"/>
            <ac:spMk id="24" creationId="{32AB9E5F-7B4D-0969-46F1-F976AEF3FDBA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4118927339" sldId="263"/>
            <ac:spMk id="25" creationId="{A2C2F67F-E3FA-C687-5C2C-C78227B53D3B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4118927339" sldId="263"/>
            <ac:spMk id="27" creationId="{2427CC0B-8A65-1E2F-9CF7-53B648D00ECE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4118927339" sldId="263"/>
            <ac:spMk id="33" creationId="{86924BC3-90E6-BB4F-BBDC-D27ED3640B55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4118927339" sldId="263"/>
            <ac:spMk id="34" creationId="{F5EA9E4A-302E-CD78-EDF5-A41D6F7330C6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4118927339" sldId="263"/>
            <ac:spMk id="35" creationId="{25A7BB3E-D3CA-A739-628D-0627944E0454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4118927339" sldId="263"/>
            <ac:spMk id="36" creationId="{A5A7625E-ACC1-17CD-50C4-A5143A90DD05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4118927339" sldId="263"/>
            <ac:spMk id="41" creationId="{107DB5A7-327C-3103-3266-992CFA250B02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4118927339" sldId="263"/>
            <ac:spMk id="42" creationId="{214724D4-9A87-170D-C910-047481DFB30E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4118927339" sldId="263"/>
            <ac:spMk id="46" creationId="{95D60076-7AB9-2CA5-5524-F3C77D5F50C0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4118927339" sldId="263"/>
            <ac:spMk id="47" creationId="{9C2D608B-0919-4C2A-0D85-21EC4E91D73E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4118927339" sldId="263"/>
            <ac:spMk id="54" creationId="{A3C999EA-1745-0FAD-22A9-6AB7D7B88947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4118927339" sldId="263"/>
            <ac:spMk id="56" creationId="{C7DFEFA7-5763-794A-2F7D-5D954DF3BD13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4118927339" sldId="263"/>
            <ac:spMk id="57" creationId="{AD64911A-37E2-0CC3-F457-AC55B852DC0F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4118927339" sldId="263"/>
            <ac:spMk id="59" creationId="{63F7243D-30E6-2909-298D-930ADCBD66BC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4118927339" sldId="263"/>
            <ac:spMk id="60" creationId="{1254D688-E00A-FBD7-15A1-BBFF03EEAEC6}"/>
          </ac:spMkLst>
        </pc:s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4118927339" sldId="263"/>
            <ac:grpSpMk id="4" creationId="{6DD8788D-F064-9EE8-7529-F6E59A52DB3D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4118927339" sldId="263"/>
            <ac:grpSpMk id="9" creationId="{40EF5B12-8339-E1F1-4A93-41DADB25C5EB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4118927339" sldId="263"/>
            <ac:grpSpMk id="21" creationId="{3D14D929-5218-C6F2-531B-CF4665E3B92D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4118927339" sldId="263"/>
            <ac:grpSpMk id="31" creationId="{5EEC6FC3-22F6-A430-27A1-8A7AC422317D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4118927339" sldId="263"/>
            <ac:grpSpMk id="43" creationId="{7D268C62-3200-0519-A8EF-98E180EFB728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4118927339" sldId="263"/>
            <ac:grpSpMk id="52" creationId="{005B486D-5EAA-E453-5012-77EFE2D32E8E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4118927339" sldId="263"/>
            <ac:grpSpMk id="53" creationId="{70C20E83-C269-0C88-87CD-5C5F2ED5CF05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4118927339" sldId="263"/>
            <ac:grpSpMk id="58" creationId="{375A243D-D5A3-95C9-203A-71B50CD17FA6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4118927339" sldId="263"/>
            <ac:grpSpMk id="65" creationId="{11BF5738-84B4-2368-F1EB-BE925EABA2EE}"/>
          </ac:grpSpMkLst>
        </pc:grpChg>
        <pc:cxnChg chg="mod">
          <ac:chgData name="영우 손" userId="7f8d08d12355472b" providerId="LiveId" clId="{61CA75A9-FACC-4D80-887C-D63DCD4342A0}" dt="2024-02-25T08:18:37.792" v="690"/>
          <ac:cxnSpMkLst>
            <pc:docMk/>
            <pc:sldMk cId="4118927339" sldId="263"/>
            <ac:cxnSpMk id="28" creationId="{FE5442B7-40C8-978C-0947-C7B323F6084C}"/>
          </ac:cxnSpMkLst>
        </pc:cxnChg>
        <pc:cxnChg chg="mod">
          <ac:chgData name="영우 손" userId="7f8d08d12355472b" providerId="LiveId" clId="{61CA75A9-FACC-4D80-887C-D63DCD4342A0}" dt="2024-02-25T08:18:37.792" v="690"/>
          <ac:cxnSpMkLst>
            <pc:docMk/>
            <pc:sldMk cId="4118927339" sldId="263"/>
            <ac:cxnSpMk id="44" creationId="{CC3999B3-80CF-240A-2616-98CCB66B7611}"/>
          </ac:cxnSpMkLst>
        </pc:cxnChg>
        <pc:cxnChg chg="mod">
          <ac:chgData name="영우 손" userId="7f8d08d12355472b" providerId="LiveId" clId="{61CA75A9-FACC-4D80-887C-D63DCD4342A0}" dt="2024-02-25T08:18:37.792" v="690"/>
          <ac:cxnSpMkLst>
            <pc:docMk/>
            <pc:sldMk cId="4118927339" sldId="263"/>
            <ac:cxnSpMk id="49" creationId="{684D0091-3E2F-AF56-FA9E-497046EB6F2F}"/>
          </ac:cxnSpMkLst>
        </pc:cxnChg>
        <pc:cxnChg chg="mod">
          <ac:chgData name="영우 손" userId="7f8d08d12355472b" providerId="LiveId" clId="{61CA75A9-FACC-4D80-887C-D63DCD4342A0}" dt="2024-02-25T08:18:37.792" v="690"/>
          <ac:cxnSpMkLst>
            <pc:docMk/>
            <pc:sldMk cId="4118927339" sldId="263"/>
            <ac:cxnSpMk id="55" creationId="{2B73CE6D-BDA3-7C95-A30F-EDEC9E4533D0}"/>
          </ac:cxnSpMkLst>
        </pc:cxnChg>
        <pc:cxnChg chg="mod">
          <ac:chgData name="영우 손" userId="7f8d08d12355472b" providerId="LiveId" clId="{61CA75A9-FACC-4D80-887C-D63DCD4342A0}" dt="2024-02-25T08:18:37.792" v="690"/>
          <ac:cxnSpMkLst>
            <pc:docMk/>
            <pc:sldMk cId="4118927339" sldId="263"/>
            <ac:cxnSpMk id="62" creationId="{1E500DD1-514C-CB5B-12A9-A432307E300C}"/>
          </ac:cxnSpMkLst>
        </pc:cxnChg>
        <pc:cxnChg chg="mod">
          <ac:chgData name="영우 손" userId="7f8d08d12355472b" providerId="LiveId" clId="{61CA75A9-FACC-4D80-887C-D63DCD4342A0}" dt="2024-02-25T08:18:37.792" v="690"/>
          <ac:cxnSpMkLst>
            <pc:docMk/>
            <pc:sldMk cId="4118927339" sldId="263"/>
            <ac:cxnSpMk id="63" creationId="{8264A542-8842-C5E1-D664-F66102C37009}"/>
          </ac:cxnSpMkLst>
        </pc:cxnChg>
      </pc:sldChg>
      <pc:sldChg chg="modSp ord">
        <pc:chgData name="영우 손" userId="7f8d08d12355472b" providerId="LiveId" clId="{61CA75A9-FACC-4D80-887C-D63DCD4342A0}" dt="2024-02-25T08:18:37.792" v="690"/>
        <pc:sldMkLst>
          <pc:docMk/>
          <pc:sldMk cId="896286369" sldId="264"/>
        </pc:sldMkLst>
        <pc:spChg chg="mod">
          <ac:chgData name="영우 손" userId="7f8d08d12355472b" providerId="LiveId" clId="{61CA75A9-FACC-4D80-887C-D63DCD4342A0}" dt="2024-02-25T08:18:37.792" v="690"/>
          <ac:spMkLst>
            <pc:docMk/>
            <pc:sldMk cId="896286369" sldId="264"/>
            <ac:spMk id="11" creationId="{4ADE368C-D811-4367-589B-88AD9EF18EF4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896286369" sldId="264"/>
            <ac:spMk id="13" creationId="{AF3912D6-D4CE-7696-0296-BEC95C0F18FE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896286369" sldId="264"/>
            <ac:spMk id="19" creationId="{90BE2EF4-BF60-E58C-28A4-D404497E22EC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896286369" sldId="264"/>
            <ac:spMk id="21" creationId="{A65E8EB0-FA02-C2F9-84B0-E3508179931B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896286369" sldId="264"/>
            <ac:spMk id="23" creationId="{132AB329-6108-3543-AE3E-B516F43F480B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896286369" sldId="264"/>
            <ac:spMk id="25" creationId="{32F97976-782C-A10D-CD2E-0615EAF3BDD2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896286369" sldId="264"/>
            <ac:spMk id="29" creationId="{97BE62C3-3065-3C86-2AC0-BAF9307B8292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896286369" sldId="264"/>
            <ac:spMk id="30" creationId="{4AE190BA-187F-DEFB-785D-46B5256A8DF0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896286369" sldId="264"/>
            <ac:spMk id="37" creationId="{A3105E2A-D10F-7F0F-C6DD-FA9DC80CC358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896286369" sldId="264"/>
            <ac:spMk id="51" creationId="{1A7A1A7F-6D08-CCAC-F7FA-3EF18E9D20AB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896286369" sldId="264"/>
            <ac:spMk id="53" creationId="{DA4098EB-A211-8CD8-571A-0D6571149FE3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896286369" sldId="264"/>
            <ac:spMk id="54" creationId="{15CE73B1-7B1D-5497-E4A1-CF19DC8EF1D4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896286369" sldId="264"/>
            <ac:spMk id="61" creationId="{3DD69428-36A0-5A41-ED1F-EAA0B60A0D5F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896286369" sldId="264"/>
            <ac:spMk id="66" creationId="{83ECD5FB-3B4F-402F-4E99-62261D0A8A7F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896286369" sldId="264"/>
            <ac:spMk id="68" creationId="{003C1DF4-59BC-1A71-A0B1-590B7B763FF5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896286369" sldId="264"/>
            <ac:spMk id="69" creationId="{6574979D-5B7C-B211-33EE-9F4F3C2F6E7E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896286369" sldId="264"/>
            <ac:spMk id="71" creationId="{EF19266A-55B3-8443-86C4-231431538FB3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896286369" sldId="264"/>
            <ac:spMk id="72" creationId="{592D2565-25EC-4883-046B-4CF65E503C8B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896286369" sldId="264"/>
            <ac:spMk id="73" creationId="{EFBEDC52-2AB1-69E6-9059-C4E0C8627BE7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896286369" sldId="264"/>
            <ac:spMk id="75" creationId="{C3D0E88C-362F-07B5-BF74-1E7EEA2E6F45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896286369" sldId="264"/>
            <ac:spMk id="76" creationId="{C4D750AD-4994-8DA7-CA91-1ABB958168D4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896286369" sldId="264"/>
            <ac:spMk id="78" creationId="{3CAE947E-A87C-AC7F-9EBC-2CDFAA7DA7BE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896286369" sldId="264"/>
            <ac:spMk id="79" creationId="{DC0CA58B-0DBF-00F4-EDCB-1F1549EB6E75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896286369" sldId="264"/>
            <ac:spMk id="80" creationId="{3E168E46-A801-1EBF-5582-25F8CE97897E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896286369" sldId="264"/>
            <ac:spMk id="81" creationId="{5E53687B-ED92-0FDF-2C4F-D8365CB06F8F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896286369" sldId="264"/>
            <ac:spMk id="83" creationId="{F2D9C116-1B40-6EEE-ABD0-7DCE5A98FD6F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896286369" sldId="264"/>
            <ac:spMk id="86" creationId="{1B93B134-1F01-EC6E-1BEA-8D4FB6B74C75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896286369" sldId="264"/>
            <ac:spMk id="87" creationId="{1E4E6EA5-4CB0-E671-7711-676ED5E8C497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896286369" sldId="264"/>
            <ac:spMk id="90" creationId="{8022D21F-AEB4-F293-42BB-62E01882F53B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896286369" sldId="264"/>
            <ac:spMk id="91" creationId="{D8DF343E-1B09-F55D-B1E8-4DF48F895718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896286369" sldId="264"/>
            <ac:spMk id="92" creationId="{DBDB5F82-5BF0-10DD-5F05-F723259C01D4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896286369" sldId="264"/>
            <ac:spMk id="93" creationId="{6A9C79E6-A438-EA4B-DA84-50E43373FB21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896286369" sldId="264"/>
            <ac:spMk id="95" creationId="{7BD8FB39-624C-78FB-F01C-E9CC838E8D8D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896286369" sldId="264"/>
            <ac:spMk id="96" creationId="{0339C0FD-24B5-9196-6E53-19B984B49A5E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896286369" sldId="264"/>
            <ac:spMk id="97" creationId="{6734D573-314E-2189-AD20-5DCDF3645418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896286369" sldId="264"/>
            <ac:spMk id="100" creationId="{86F02B53-C33B-F8E6-E367-0C749EB8CC13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896286369" sldId="264"/>
            <ac:spMk id="101" creationId="{E649D5B1-3133-88A2-4FEC-2F686730DED5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896286369" sldId="264"/>
            <ac:spMk id="102" creationId="{BE93F73C-5203-0F3C-2052-98C8CFB0E03A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896286369" sldId="264"/>
            <ac:spMk id="103" creationId="{9C8764CD-A67D-CE57-0274-FB31037A6871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896286369" sldId="264"/>
            <ac:spMk id="104" creationId="{BF7E321C-3525-A36C-F097-23F17D1ED569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896286369" sldId="264"/>
            <ac:spMk id="106" creationId="{D6569E15-76EE-FC3B-7525-312E071B87CB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896286369" sldId="264"/>
            <ac:spMk id="107" creationId="{310B4A0A-8BDC-62F0-9508-1DB8C583A457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896286369" sldId="264"/>
            <ac:spMk id="108" creationId="{A849B12F-2E76-829E-28A6-AC609C689104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896286369" sldId="264"/>
            <ac:spMk id="109" creationId="{40220D63-7F86-ECDB-E7DE-2A20D4FD66F3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896286369" sldId="264"/>
            <ac:spMk id="111" creationId="{3E6A27C3-C1CF-D156-10EF-83DDAEC23B5B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896286369" sldId="264"/>
            <ac:spMk id="112" creationId="{A04A9541-3AE9-4EA0-0C89-05EF913BAF2D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896286369" sldId="264"/>
            <ac:spMk id="113" creationId="{99B885C4-DBFA-EFB9-0105-4F12F5ACECD7}"/>
          </ac:spMkLst>
        </pc:s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896286369" sldId="264"/>
            <ac:grpSpMk id="4" creationId="{AE35E58E-3598-DC10-31F8-7D9A524D0D5E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896286369" sldId="264"/>
            <ac:grpSpMk id="10" creationId="{6E3E2CB2-BB31-1E79-4085-CF001E62FA9B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896286369" sldId="264"/>
            <ac:grpSpMk id="38" creationId="{B54C77A7-D98B-F63B-D7EC-7D1541DABEF6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896286369" sldId="264"/>
            <ac:grpSpMk id="67" creationId="{BE26073E-3780-DED5-5B1F-A46121ECA967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896286369" sldId="264"/>
            <ac:grpSpMk id="77" creationId="{95103835-453B-52CC-FA65-487413263614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896286369" sldId="264"/>
            <ac:grpSpMk id="85" creationId="{9DA8D3A6-4606-E6E5-86F0-6009CEB8B824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896286369" sldId="264"/>
            <ac:grpSpMk id="94" creationId="{6A906012-FA44-17E3-6B42-0D48D6BE59F6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896286369" sldId="264"/>
            <ac:grpSpMk id="99" creationId="{97BC9A01-3B50-7E6D-8573-B048FBC3E09E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896286369" sldId="264"/>
            <ac:grpSpMk id="105" creationId="{6EF57517-2D91-C328-9F48-F71970B397F8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896286369" sldId="264"/>
            <ac:grpSpMk id="110" creationId="{042B647D-686F-EF04-D6D6-2C5E12BE8B38}"/>
          </ac:grpSpMkLst>
        </pc:grpChg>
      </pc:sldChg>
      <pc:sldChg chg="addSp delSp modSp add mod">
        <pc:chgData name="영우 손" userId="7f8d08d12355472b" providerId="LiveId" clId="{61CA75A9-FACC-4D80-887C-D63DCD4342A0}" dt="2024-02-25T08:18:37.792" v="690"/>
        <pc:sldMkLst>
          <pc:docMk/>
          <pc:sldMk cId="3473597581" sldId="265"/>
        </pc:sldMkLst>
        <pc:spChg chg="add mod topLvl">
          <ac:chgData name="영우 손" userId="7f8d08d12355472b" providerId="LiveId" clId="{61CA75A9-FACC-4D80-887C-D63DCD4342A0}" dt="2024-02-25T08:18:37.792" v="690"/>
          <ac:spMkLst>
            <pc:docMk/>
            <pc:sldMk cId="3473597581" sldId="265"/>
            <ac:spMk id="4" creationId="{97957262-8E6B-2E22-1C36-DCAF9AF739DB}"/>
          </ac:spMkLst>
        </pc:spChg>
        <pc:spChg chg="mod">
          <ac:chgData name="영우 손" userId="7f8d08d12355472b" providerId="LiveId" clId="{61CA75A9-FACC-4D80-887C-D63DCD4342A0}" dt="2024-02-25T07:42:20.757" v="250"/>
          <ac:spMkLst>
            <pc:docMk/>
            <pc:sldMk cId="3473597581" sldId="265"/>
            <ac:spMk id="5" creationId="{ABB7ABDE-F225-4657-3AA0-129C7C670645}"/>
          </ac:spMkLst>
        </pc:spChg>
        <pc:spChg chg="mod">
          <ac:chgData name="영우 손" userId="7f8d08d12355472b" providerId="LiveId" clId="{61CA75A9-FACC-4D80-887C-D63DCD4342A0}" dt="2024-02-25T07:42:20.757" v="250"/>
          <ac:spMkLst>
            <pc:docMk/>
            <pc:sldMk cId="3473597581" sldId="265"/>
            <ac:spMk id="6" creationId="{47E72C92-76AE-F930-A606-A4935AA1DEAE}"/>
          </ac:spMkLst>
        </pc:spChg>
        <pc:spChg chg="del mod">
          <ac:chgData name="영우 손" userId="7f8d08d12355472b" providerId="LiveId" clId="{61CA75A9-FACC-4D80-887C-D63DCD4342A0}" dt="2024-02-25T07:42:48.530" v="256" actId="478"/>
          <ac:spMkLst>
            <pc:docMk/>
            <pc:sldMk cId="3473597581" sldId="265"/>
            <ac:spMk id="9" creationId="{AF6B5606-860F-F49D-5752-1C0884E54E2C}"/>
          </ac:spMkLst>
        </pc:spChg>
        <pc:spChg chg="mod">
          <ac:chgData name="영우 손" userId="7f8d08d12355472b" providerId="LiveId" clId="{61CA75A9-FACC-4D80-887C-D63DCD4342A0}" dt="2024-02-25T07:42:20.757" v="250"/>
          <ac:spMkLst>
            <pc:docMk/>
            <pc:sldMk cId="3473597581" sldId="265"/>
            <ac:spMk id="10" creationId="{1B7E4742-5757-29BB-6DD5-915392740128}"/>
          </ac:spMkLst>
        </pc:spChg>
        <pc:spChg chg="add mod">
          <ac:chgData name="영우 손" userId="7f8d08d12355472b" providerId="LiveId" clId="{61CA75A9-FACC-4D80-887C-D63DCD4342A0}" dt="2024-02-25T07:04:54.316" v="96" actId="164"/>
          <ac:spMkLst>
            <pc:docMk/>
            <pc:sldMk cId="3473597581" sldId="265"/>
            <ac:spMk id="10" creationId="{8303B570-C938-2D0E-AAF6-B64FB6C0270D}"/>
          </ac:spMkLst>
        </pc:spChg>
        <pc:spChg chg="del mod">
          <ac:chgData name="영우 손" userId="7f8d08d12355472b" providerId="LiveId" clId="{61CA75A9-FACC-4D80-887C-D63DCD4342A0}" dt="2024-02-25T07:06:03.109" v="120" actId="478"/>
          <ac:spMkLst>
            <pc:docMk/>
            <pc:sldMk cId="3473597581" sldId="265"/>
            <ac:spMk id="11" creationId="{924A621C-EC6C-33DE-93FF-1ED5D40377FB}"/>
          </ac:spMkLst>
        </pc:spChg>
        <pc:spChg chg="del mod">
          <ac:chgData name="영우 손" userId="7f8d08d12355472b" providerId="LiveId" clId="{61CA75A9-FACC-4D80-887C-D63DCD4342A0}" dt="2024-02-25T07:42:53.833" v="259" actId="478"/>
          <ac:spMkLst>
            <pc:docMk/>
            <pc:sldMk cId="3473597581" sldId="265"/>
            <ac:spMk id="11" creationId="{FAE963BE-E2A3-FFC2-92E9-D427533EF819}"/>
          </ac:spMkLst>
        </pc:spChg>
        <pc:spChg chg="mod">
          <ac:chgData name="영우 손" userId="7f8d08d12355472b" providerId="LiveId" clId="{61CA75A9-FACC-4D80-887C-D63DCD4342A0}" dt="2024-02-25T07:42:20.757" v="250"/>
          <ac:spMkLst>
            <pc:docMk/>
            <pc:sldMk cId="3473597581" sldId="265"/>
            <ac:spMk id="12" creationId="{8A3380CD-E439-A49E-CD22-AEB62F8D346E}"/>
          </ac:spMkLst>
        </pc:spChg>
        <pc:spChg chg="mod topLvl">
          <ac:chgData name="영우 손" userId="7f8d08d12355472b" providerId="LiveId" clId="{61CA75A9-FACC-4D80-887C-D63DCD4342A0}" dt="2024-02-25T08:18:37.792" v="690"/>
          <ac:spMkLst>
            <pc:docMk/>
            <pc:sldMk cId="3473597581" sldId="265"/>
            <ac:spMk id="13" creationId="{88448238-58D0-33B2-3BB0-546A801C3E0B}"/>
          </ac:spMkLst>
        </pc:spChg>
        <pc:spChg chg="mod">
          <ac:chgData name="영우 손" userId="7f8d08d12355472b" providerId="LiveId" clId="{61CA75A9-FACC-4D80-887C-D63DCD4342A0}" dt="2024-02-25T07:42:20.757" v="250"/>
          <ac:spMkLst>
            <pc:docMk/>
            <pc:sldMk cId="3473597581" sldId="265"/>
            <ac:spMk id="14" creationId="{C3F879EC-790F-F87D-4254-A3F38EED9A93}"/>
          </ac:spMkLst>
        </pc:spChg>
        <pc:spChg chg="mod">
          <ac:chgData name="영우 손" userId="7f8d08d12355472b" providerId="LiveId" clId="{61CA75A9-FACC-4D80-887C-D63DCD4342A0}" dt="2024-02-25T07:42:20.757" v="250"/>
          <ac:spMkLst>
            <pc:docMk/>
            <pc:sldMk cId="3473597581" sldId="265"/>
            <ac:spMk id="15" creationId="{06E18B30-21D7-FEFF-35BA-501CDB48A72D}"/>
          </ac:spMkLst>
        </pc:spChg>
        <pc:spChg chg="mod">
          <ac:chgData name="영우 손" userId="7f8d08d12355472b" providerId="LiveId" clId="{61CA75A9-FACC-4D80-887C-D63DCD4342A0}" dt="2024-02-25T07:42:20.757" v="250"/>
          <ac:spMkLst>
            <pc:docMk/>
            <pc:sldMk cId="3473597581" sldId="265"/>
            <ac:spMk id="17" creationId="{E16E50EF-DE2F-CEA0-C4AD-2FAD0BF10F94}"/>
          </ac:spMkLst>
        </pc:spChg>
        <pc:spChg chg="mod topLvl">
          <ac:chgData name="영우 손" userId="7f8d08d12355472b" providerId="LiveId" clId="{61CA75A9-FACC-4D80-887C-D63DCD4342A0}" dt="2024-02-25T08:18:37.792" v="690"/>
          <ac:spMkLst>
            <pc:docMk/>
            <pc:sldMk cId="3473597581" sldId="265"/>
            <ac:spMk id="19" creationId="{6C7D3235-BC08-C703-84AE-7B2B23A6F338}"/>
          </ac:spMkLst>
        </pc:spChg>
        <pc:spChg chg="add mod topLvl">
          <ac:chgData name="영우 손" userId="7f8d08d12355472b" providerId="LiveId" clId="{61CA75A9-FACC-4D80-887C-D63DCD4342A0}" dt="2024-02-25T08:18:37.792" v="690"/>
          <ac:spMkLst>
            <pc:docMk/>
            <pc:sldMk cId="3473597581" sldId="265"/>
            <ac:spMk id="21" creationId="{0B275AD2-B2D2-A1E0-79DF-28485493C6D8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3473597581" sldId="265"/>
            <ac:spMk id="23" creationId="{466A099D-AF74-F986-8B00-C8A54DB43F1D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3473597581" sldId="265"/>
            <ac:spMk id="24" creationId="{816693A1-8F6E-FA00-4F4B-FB54B3F68089}"/>
          </ac:spMkLst>
        </pc:spChg>
        <pc:spChg chg="add mod">
          <ac:chgData name="영우 손" userId="7f8d08d12355472b" providerId="LiveId" clId="{61CA75A9-FACC-4D80-887C-D63DCD4342A0}" dt="2024-02-25T07:04:54.316" v="96" actId="164"/>
          <ac:spMkLst>
            <pc:docMk/>
            <pc:sldMk cId="3473597581" sldId="265"/>
            <ac:spMk id="25" creationId="{3248D0EF-8E79-716C-F1D2-3EEF39B7AE5D}"/>
          </ac:spMkLst>
        </pc:spChg>
        <pc:spChg chg="mod">
          <ac:chgData name="영우 손" userId="7f8d08d12355472b" providerId="LiveId" clId="{61CA75A9-FACC-4D80-887C-D63DCD4342A0}" dt="2024-02-25T07:42:20.757" v="250"/>
          <ac:spMkLst>
            <pc:docMk/>
            <pc:sldMk cId="3473597581" sldId="265"/>
            <ac:spMk id="26" creationId="{0BBA46B9-96FF-A244-4504-50D07FB4B8D2}"/>
          </ac:spMkLst>
        </pc:spChg>
        <pc:spChg chg="mod">
          <ac:chgData name="영우 손" userId="7f8d08d12355472b" providerId="LiveId" clId="{61CA75A9-FACC-4D80-887C-D63DCD4342A0}" dt="2024-02-25T07:42:20.757" v="250"/>
          <ac:spMkLst>
            <pc:docMk/>
            <pc:sldMk cId="3473597581" sldId="265"/>
            <ac:spMk id="27" creationId="{31E47EB3-FC90-8497-AA29-1E692CF91BE0}"/>
          </ac:spMkLst>
        </pc:spChg>
        <pc:spChg chg="del mod topLvl">
          <ac:chgData name="영우 손" userId="7f8d08d12355472b" providerId="LiveId" clId="{61CA75A9-FACC-4D80-887C-D63DCD4342A0}" dt="2024-02-25T07:06:42.456" v="133" actId="478"/>
          <ac:spMkLst>
            <pc:docMk/>
            <pc:sldMk cId="3473597581" sldId="265"/>
            <ac:spMk id="29" creationId="{05B946E4-42C1-5C0C-B1A5-663EEB2FA9CD}"/>
          </ac:spMkLst>
        </pc:spChg>
        <pc:spChg chg="del mod topLvl">
          <ac:chgData name="영우 손" userId="7f8d08d12355472b" providerId="LiveId" clId="{61CA75A9-FACC-4D80-887C-D63DCD4342A0}" dt="2024-02-25T07:06:42.456" v="133" actId="478"/>
          <ac:spMkLst>
            <pc:docMk/>
            <pc:sldMk cId="3473597581" sldId="265"/>
            <ac:spMk id="30" creationId="{86008A39-4E1A-FBF1-D888-DE6BAA9527CC}"/>
          </ac:spMkLst>
        </pc:spChg>
        <pc:spChg chg="mod">
          <ac:chgData name="영우 손" userId="7f8d08d12355472b" providerId="LiveId" clId="{61CA75A9-FACC-4D80-887C-D63DCD4342A0}" dt="2024-02-25T07:42:20.757" v="250"/>
          <ac:spMkLst>
            <pc:docMk/>
            <pc:sldMk cId="3473597581" sldId="265"/>
            <ac:spMk id="30" creationId="{8DBCC8CB-F05B-70B6-C151-7D7379D15205}"/>
          </ac:spMkLst>
        </pc:spChg>
        <pc:spChg chg="del mod">
          <ac:chgData name="영우 손" userId="7f8d08d12355472b" providerId="LiveId" clId="{61CA75A9-FACC-4D80-887C-D63DCD4342A0}" dt="2024-02-25T07:42:50.637" v="257" actId="478"/>
          <ac:spMkLst>
            <pc:docMk/>
            <pc:sldMk cId="3473597581" sldId="265"/>
            <ac:spMk id="31" creationId="{A4F585C4-79EC-609D-E134-060AC9720610}"/>
          </ac:spMkLst>
        </pc:spChg>
        <pc:spChg chg="mod">
          <ac:chgData name="영우 손" userId="7f8d08d12355472b" providerId="LiveId" clId="{61CA75A9-FACC-4D80-887C-D63DCD4342A0}" dt="2024-02-25T07:42:20.757" v="250"/>
          <ac:spMkLst>
            <pc:docMk/>
            <pc:sldMk cId="3473597581" sldId="265"/>
            <ac:spMk id="32" creationId="{7745388D-0E9E-2D45-3D8A-6D66E3B5F336}"/>
          </ac:spMkLst>
        </pc:spChg>
        <pc:spChg chg="del mod">
          <ac:chgData name="영우 손" userId="7f8d08d12355472b" providerId="LiveId" clId="{61CA75A9-FACC-4D80-887C-D63DCD4342A0}" dt="2024-02-25T07:42:52.414" v="258" actId="478"/>
          <ac:spMkLst>
            <pc:docMk/>
            <pc:sldMk cId="3473597581" sldId="265"/>
            <ac:spMk id="33" creationId="{2FACDF72-914C-9D2E-F784-D1845B7B5913}"/>
          </ac:spMkLst>
        </pc:spChg>
        <pc:spChg chg="mod">
          <ac:chgData name="영우 손" userId="7f8d08d12355472b" providerId="LiveId" clId="{61CA75A9-FACC-4D80-887C-D63DCD4342A0}" dt="2024-02-25T07:42:20.757" v="250"/>
          <ac:spMkLst>
            <pc:docMk/>
            <pc:sldMk cId="3473597581" sldId="265"/>
            <ac:spMk id="34" creationId="{E720584E-9BE6-7AB4-2F88-FEBCD805426D}"/>
          </ac:spMkLst>
        </pc:spChg>
        <pc:spChg chg="mod">
          <ac:chgData name="영우 손" userId="7f8d08d12355472b" providerId="LiveId" clId="{61CA75A9-FACC-4D80-887C-D63DCD4342A0}" dt="2024-02-25T07:42:20.757" v="250"/>
          <ac:spMkLst>
            <pc:docMk/>
            <pc:sldMk cId="3473597581" sldId="265"/>
            <ac:spMk id="35" creationId="{FCD3F806-C467-B53D-A344-FD6C9280C299}"/>
          </ac:spMkLst>
        </pc:spChg>
        <pc:spChg chg="mod">
          <ac:chgData name="영우 손" userId="7f8d08d12355472b" providerId="LiveId" clId="{61CA75A9-FACC-4D80-887C-D63DCD4342A0}" dt="2024-02-25T07:42:20.757" v="250"/>
          <ac:spMkLst>
            <pc:docMk/>
            <pc:sldMk cId="3473597581" sldId="265"/>
            <ac:spMk id="37" creationId="{0BF23938-4E43-E0DF-7364-246471FA9013}"/>
          </ac:spMkLst>
        </pc:spChg>
        <pc:spChg chg="del">
          <ac:chgData name="영우 손" userId="7f8d08d12355472b" providerId="LiveId" clId="{61CA75A9-FACC-4D80-887C-D63DCD4342A0}" dt="2024-02-25T07:02:15.223" v="5" actId="478"/>
          <ac:spMkLst>
            <pc:docMk/>
            <pc:sldMk cId="3473597581" sldId="265"/>
            <ac:spMk id="39" creationId="{0C88DEAE-71DA-6649-01A8-7E8D876C136A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3473597581" sldId="265"/>
            <ac:spMk id="41" creationId="{D942C336-85F8-0AF1-057E-10B350EB5287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3473597581" sldId="265"/>
            <ac:spMk id="42" creationId="{A735F1BC-7BB5-EC72-7C24-DF5D8DAD417F}"/>
          </ac:spMkLst>
        </pc:spChg>
        <pc:spChg chg="del mod">
          <ac:chgData name="영우 손" userId="7f8d08d12355472b" providerId="LiveId" clId="{61CA75A9-FACC-4D80-887C-D63DCD4342A0}" dt="2024-02-25T07:43:49.751" v="268" actId="478"/>
          <ac:spMkLst>
            <pc:docMk/>
            <pc:sldMk cId="3473597581" sldId="265"/>
            <ac:spMk id="45" creationId="{833F1A7E-E883-BA93-1E95-31F3C29BE6FD}"/>
          </ac:spMkLst>
        </pc:spChg>
        <pc:spChg chg="add del mod">
          <ac:chgData name="영우 손" userId="7f8d08d12355472b" providerId="LiveId" clId="{61CA75A9-FACC-4D80-887C-D63DCD4342A0}" dt="2024-02-25T07:45:44.525" v="305" actId="478"/>
          <ac:spMkLst>
            <pc:docMk/>
            <pc:sldMk cId="3473597581" sldId="265"/>
            <ac:spMk id="46" creationId="{4975FDC9-5ABA-29E1-CA77-DEED2EA3445A}"/>
          </ac:spMkLst>
        </pc:spChg>
        <pc:spChg chg="del mod">
          <ac:chgData name="영우 손" userId="7f8d08d12355472b" providerId="LiveId" clId="{61CA75A9-FACC-4D80-887C-D63DCD4342A0}" dt="2024-02-25T07:43:55.625" v="271" actId="478"/>
          <ac:spMkLst>
            <pc:docMk/>
            <pc:sldMk cId="3473597581" sldId="265"/>
            <ac:spMk id="47" creationId="{D166F216-CF7E-C21D-0384-E49B1D66B0BF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3473597581" sldId="265"/>
            <ac:spMk id="48" creationId="{F49EEF5D-0BC9-0DDA-34A7-86ADE7AE6209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3473597581" sldId="265"/>
            <ac:spMk id="49" creationId="{83DFDE6C-F63D-CCA8-90CA-49B1740842E8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3473597581" sldId="265"/>
            <ac:spMk id="50" creationId="{CC3FAA23-BA3C-9071-45D8-087E26071B5A}"/>
          </ac:spMkLst>
        </pc:spChg>
        <pc:spChg chg="mod">
          <ac:chgData name="영우 손" userId="7f8d08d12355472b" providerId="LiveId" clId="{61CA75A9-FACC-4D80-887C-D63DCD4342A0}" dt="2024-02-25T07:04:41.153" v="92" actId="165"/>
          <ac:spMkLst>
            <pc:docMk/>
            <pc:sldMk cId="3473597581" sldId="265"/>
            <ac:spMk id="51" creationId="{03C3EDCF-7B14-A17F-0DD5-12A117DCA61F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3473597581" sldId="265"/>
            <ac:spMk id="52" creationId="{057FEB9F-0E55-C062-97A7-646013FEBB33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3473597581" sldId="265"/>
            <ac:spMk id="57" creationId="{A4C61B48-F157-DD8F-DAB5-709D2E145398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3473597581" sldId="265"/>
            <ac:spMk id="58" creationId="{82562D96-B4AF-2900-1982-718C663F44DD}"/>
          </ac:spMkLst>
        </pc:spChg>
        <pc:spChg chg="del mod">
          <ac:chgData name="영우 손" userId="7f8d08d12355472b" providerId="LiveId" clId="{61CA75A9-FACC-4D80-887C-D63DCD4342A0}" dt="2024-02-25T07:43:57.608" v="272" actId="478"/>
          <ac:spMkLst>
            <pc:docMk/>
            <pc:sldMk cId="3473597581" sldId="265"/>
            <ac:spMk id="61" creationId="{F56B44A5-35E2-52A3-6789-F89C920B42A2}"/>
          </ac:spMkLst>
        </pc:spChg>
        <pc:spChg chg="del mod">
          <ac:chgData name="영우 손" userId="7f8d08d12355472b" providerId="LiveId" clId="{61CA75A9-FACC-4D80-887C-D63DCD4342A0}" dt="2024-02-25T07:43:51.337" v="269" actId="478"/>
          <ac:spMkLst>
            <pc:docMk/>
            <pc:sldMk cId="3473597581" sldId="265"/>
            <ac:spMk id="62" creationId="{11133B04-1997-D358-3F95-4725AA3F005B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3473597581" sldId="265"/>
            <ac:spMk id="63" creationId="{B931E768-5BE4-EB78-4E99-F1D8A44DB098}"/>
          </ac:spMkLst>
        </pc:spChg>
        <pc:spChg chg="del mod">
          <ac:chgData name="영우 손" userId="7f8d08d12355472b" providerId="LiveId" clId="{61CA75A9-FACC-4D80-887C-D63DCD4342A0}" dt="2024-02-25T07:43:54.086" v="270" actId="478"/>
          <ac:spMkLst>
            <pc:docMk/>
            <pc:sldMk cId="3473597581" sldId="265"/>
            <ac:spMk id="64" creationId="{ADFF5F97-3AF8-7ED4-B72D-005A85607F81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3473597581" sldId="265"/>
            <ac:spMk id="65" creationId="{E9436ABA-9B27-3D12-4118-E15677420599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3473597581" sldId="265"/>
            <ac:spMk id="66" creationId="{9380CB69-9097-5E46-AFAE-2DC77BFC68D1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3473597581" sldId="265"/>
            <ac:spMk id="68" creationId="{3618C130-A0DE-8B19-45DA-0B920EC99F70}"/>
          </ac:spMkLst>
        </pc:spChg>
        <pc:spChg chg="mod">
          <ac:chgData name="영우 손" userId="7f8d08d12355472b" providerId="LiveId" clId="{61CA75A9-FACC-4D80-887C-D63DCD4342A0}" dt="2024-02-25T07:04:41.153" v="92" actId="165"/>
          <ac:spMkLst>
            <pc:docMk/>
            <pc:sldMk cId="3473597581" sldId="265"/>
            <ac:spMk id="68" creationId="{CF19922B-0B2B-7A78-F4DB-ED0C71A3B482}"/>
          </ac:spMkLst>
        </pc:spChg>
        <pc:spChg chg="mod">
          <ac:chgData name="영우 손" userId="7f8d08d12355472b" providerId="LiveId" clId="{61CA75A9-FACC-4D80-887C-D63DCD4342A0}" dt="2024-02-25T07:05:32.330" v="103" actId="165"/>
          <ac:spMkLst>
            <pc:docMk/>
            <pc:sldMk cId="3473597581" sldId="265"/>
            <ac:spMk id="69" creationId="{58443263-CBA2-E8E3-332D-16AB0C03FA84}"/>
          </ac:spMkLst>
        </pc:spChg>
        <pc:spChg chg="mod">
          <ac:chgData name="영우 손" userId="7f8d08d12355472b" providerId="LiveId" clId="{61CA75A9-FACC-4D80-887C-D63DCD4342A0}" dt="2024-02-25T07:04:41.153" v="92" actId="165"/>
          <ac:spMkLst>
            <pc:docMk/>
            <pc:sldMk cId="3473597581" sldId="265"/>
            <ac:spMk id="70" creationId="{BF95001D-294D-31FF-7C8F-F47FB2831FA4}"/>
          </ac:spMkLst>
        </pc:spChg>
        <pc:spChg chg="mod">
          <ac:chgData name="영우 손" userId="7f8d08d12355472b" providerId="LiveId" clId="{61CA75A9-FACC-4D80-887C-D63DCD4342A0}" dt="2024-02-25T07:04:41.153" v="92" actId="165"/>
          <ac:spMkLst>
            <pc:docMk/>
            <pc:sldMk cId="3473597581" sldId="265"/>
            <ac:spMk id="71" creationId="{D6C4CDC5-7C9C-F6D8-1E62-6EDA6C6E774A}"/>
          </ac:spMkLst>
        </pc:spChg>
        <pc:spChg chg="mod">
          <ac:chgData name="영우 손" userId="7f8d08d12355472b" providerId="LiveId" clId="{61CA75A9-FACC-4D80-887C-D63DCD4342A0}" dt="2024-02-25T07:05:32.330" v="103" actId="165"/>
          <ac:spMkLst>
            <pc:docMk/>
            <pc:sldMk cId="3473597581" sldId="265"/>
            <ac:spMk id="72" creationId="{C323E24C-060E-1518-97D0-695C666BBE9C}"/>
          </ac:spMkLst>
        </pc:spChg>
        <pc:spChg chg="mod">
          <ac:chgData name="영우 손" userId="7f8d08d12355472b" providerId="LiveId" clId="{61CA75A9-FACC-4D80-887C-D63DCD4342A0}" dt="2024-02-25T07:05:32.330" v="103" actId="165"/>
          <ac:spMkLst>
            <pc:docMk/>
            <pc:sldMk cId="3473597581" sldId="265"/>
            <ac:spMk id="73" creationId="{9E23DB45-6C19-3325-A650-780F84C8BE45}"/>
          </ac:spMkLst>
        </pc:spChg>
        <pc:spChg chg="mod topLvl">
          <ac:chgData name="영우 손" userId="7f8d08d12355472b" providerId="LiveId" clId="{61CA75A9-FACC-4D80-887C-D63DCD4342A0}" dt="2024-02-25T08:18:37.792" v="690"/>
          <ac:spMkLst>
            <pc:docMk/>
            <pc:sldMk cId="3473597581" sldId="265"/>
            <ac:spMk id="76" creationId="{D333C97F-4FDE-0757-4525-EDB6FDBF68C1}"/>
          </ac:spMkLst>
        </pc:spChg>
        <pc:spChg chg="mod topLvl">
          <ac:chgData name="영우 손" userId="7f8d08d12355472b" providerId="LiveId" clId="{61CA75A9-FACC-4D80-887C-D63DCD4342A0}" dt="2024-02-25T08:18:37.792" v="690"/>
          <ac:spMkLst>
            <pc:docMk/>
            <pc:sldMk cId="3473597581" sldId="265"/>
            <ac:spMk id="78" creationId="{91C43FE9-CB87-A2D1-6D35-DB37EB242F22}"/>
          </ac:spMkLst>
        </pc:spChg>
        <pc:spChg chg="mod">
          <ac:chgData name="영우 손" userId="7f8d08d12355472b" providerId="LiveId" clId="{61CA75A9-FACC-4D80-887C-D63DCD4342A0}" dt="2024-02-25T07:04:41.153" v="92" actId="165"/>
          <ac:spMkLst>
            <pc:docMk/>
            <pc:sldMk cId="3473597581" sldId="265"/>
            <ac:spMk id="79" creationId="{71B2279C-4E5D-5B0C-3976-501B54B2D410}"/>
          </ac:spMkLst>
        </pc:spChg>
        <pc:spChg chg="mod topLvl">
          <ac:chgData name="영우 손" userId="7f8d08d12355472b" providerId="LiveId" clId="{61CA75A9-FACC-4D80-887C-D63DCD4342A0}" dt="2024-02-25T08:18:37.792" v="690"/>
          <ac:spMkLst>
            <pc:docMk/>
            <pc:sldMk cId="3473597581" sldId="265"/>
            <ac:spMk id="80" creationId="{76480225-5D6B-DE83-9B90-3DC20558DEF6}"/>
          </ac:spMkLst>
        </pc:spChg>
        <pc:spChg chg="del">
          <ac:chgData name="영우 손" userId="7f8d08d12355472b" providerId="LiveId" clId="{61CA75A9-FACC-4D80-887C-D63DCD4342A0}" dt="2024-02-25T07:02:15.223" v="5" actId="478"/>
          <ac:spMkLst>
            <pc:docMk/>
            <pc:sldMk cId="3473597581" sldId="265"/>
            <ac:spMk id="89" creationId="{0353CE99-4C87-E4A2-7731-6D81AAF8713C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3473597581" sldId="265"/>
            <ac:spMk id="90" creationId="{A61EFCA2-4580-53EC-2630-02520975B15E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3473597581" sldId="265"/>
            <ac:spMk id="91" creationId="{74928277-6034-9A75-2F03-F57C16DB5774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3473597581" sldId="265"/>
            <ac:spMk id="94" creationId="{36A20984-0EDC-4C75-9726-3F8E1AAF10C2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3473597581" sldId="265"/>
            <ac:spMk id="95" creationId="{F1001A59-5E9F-18B0-D420-E5D1F2C08B03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3473597581" sldId="265"/>
            <ac:spMk id="96" creationId="{12848F3B-2D43-0FBE-BEBB-6B21812FF7A2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3473597581" sldId="265"/>
            <ac:spMk id="97" creationId="{4E1AECA0-AA98-9220-FFA4-3018D846ECC1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3473597581" sldId="265"/>
            <ac:spMk id="98" creationId="{3D512344-60FF-21DB-3C1D-7C9297D2CFA2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3473597581" sldId="265"/>
            <ac:spMk id="99" creationId="{C0ACABA2-7AEB-02D7-07D0-1F23AA56257F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3473597581" sldId="265"/>
            <ac:spMk id="101" creationId="{54A75B20-AC07-2FE3-EED7-A843E10A4A69}"/>
          </ac:spMkLst>
        </pc:spChg>
        <pc:spChg chg="mod">
          <ac:chgData name="영우 손" userId="7f8d08d12355472b" providerId="LiveId" clId="{61CA75A9-FACC-4D80-887C-D63DCD4342A0}" dt="2024-02-25T07:08:01.512" v="140"/>
          <ac:spMkLst>
            <pc:docMk/>
            <pc:sldMk cId="3473597581" sldId="265"/>
            <ac:spMk id="105" creationId="{EBD8D881-992B-BDDF-1B38-E0F11D089C9C}"/>
          </ac:spMkLst>
        </pc:spChg>
        <pc:spChg chg="mod">
          <ac:chgData name="영우 손" userId="7f8d08d12355472b" providerId="LiveId" clId="{61CA75A9-FACC-4D80-887C-D63DCD4342A0}" dt="2024-02-25T07:08:01.512" v="140"/>
          <ac:spMkLst>
            <pc:docMk/>
            <pc:sldMk cId="3473597581" sldId="265"/>
            <ac:spMk id="106" creationId="{0D8F046B-E1D1-4980-EC84-AF987BB41831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3473597581" sldId="265"/>
            <ac:spMk id="106" creationId="{CB0578A3-489E-6C47-A1BD-52CCAB6F09EF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3473597581" sldId="265"/>
            <ac:spMk id="107" creationId="{160DE672-C9C1-082B-CA38-56AE00FF9A67}"/>
          </ac:spMkLst>
        </pc:spChg>
        <pc:spChg chg="mod">
          <ac:chgData name="영우 손" userId="7f8d08d12355472b" providerId="LiveId" clId="{61CA75A9-FACC-4D80-887C-D63DCD4342A0}" dt="2024-02-25T07:08:01.512" v="140"/>
          <ac:spMkLst>
            <pc:docMk/>
            <pc:sldMk cId="3473597581" sldId="265"/>
            <ac:spMk id="109" creationId="{B44F94BD-08FA-B309-BEFD-170E55601B6E}"/>
          </ac:spMkLst>
        </pc:spChg>
        <pc:spChg chg="add del mod">
          <ac:chgData name="영우 손" userId="7f8d08d12355472b" providerId="LiveId" clId="{61CA75A9-FACC-4D80-887C-D63DCD4342A0}" dt="2024-02-25T08:18:37.792" v="690"/>
          <ac:spMkLst>
            <pc:docMk/>
            <pc:sldMk cId="3473597581" sldId="265"/>
            <ac:spMk id="110" creationId="{649A6BDC-9E6C-11ED-A950-94B1A5C60523}"/>
          </ac:spMkLst>
        </pc:spChg>
        <pc:spChg chg="mod">
          <ac:chgData name="영우 손" userId="7f8d08d12355472b" providerId="LiveId" clId="{61CA75A9-FACC-4D80-887C-D63DCD4342A0}" dt="2024-02-25T07:08:01.512" v="140"/>
          <ac:spMkLst>
            <pc:docMk/>
            <pc:sldMk cId="3473597581" sldId="265"/>
            <ac:spMk id="110" creationId="{6B16C9F3-9758-4BC4-9706-93BD3D1F0FF1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3473597581" sldId="265"/>
            <ac:spMk id="111" creationId="{1E86A1F0-C86D-29D2-D24D-41946A043B28}"/>
          </ac:spMkLst>
        </pc:spChg>
        <pc:spChg chg="mod">
          <ac:chgData name="영우 손" userId="7f8d08d12355472b" providerId="LiveId" clId="{61CA75A9-FACC-4D80-887C-D63DCD4342A0}" dt="2024-02-25T07:08:01.512" v="140"/>
          <ac:spMkLst>
            <pc:docMk/>
            <pc:sldMk cId="3473597581" sldId="265"/>
            <ac:spMk id="111" creationId="{EC198438-41B0-3D27-085D-D362FB211832}"/>
          </ac:spMkLst>
        </pc:spChg>
        <pc:spChg chg="add del mod">
          <ac:chgData name="영우 손" userId="7f8d08d12355472b" providerId="LiveId" clId="{61CA75A9-FACC-4D80-887C-D63DCD4342A0}" dt="2024-02-25T08:18:37.792" v="690"/>
          <ac:spMkLst>
            <pc:docMk/>
            <pc:sldMk cId="3473597581" sldId="265"/>
            <ac:spMk id="112" creationId="{14ECC333-DDE7-469A-BE11-A85248939B10}"/>
          </ac:spMkLst>
        </pc:spChg>
        <pc:spChg chg="mod">
          <ac:chgData name="영우 손" userId="7f8d08d12355472b" providerId="LiveId" clId="{61CA75A9-FACC-4D80-887C-D63DCD4342A0}" dt="2024-02-25T07:08:01.512" v="140"/>
          <ac:spMkLst>
            <pc:docMk/>
            <pc:sldMk cId="3473597581" sldId="265"/>
            <ac:spMk id="112" creationId="{2C7C74DB-6507-45B7-4BB3-99DC035FA0FB}"/>
          </ac:spMkLst>
        </pc:spChg>
        <pc:spChg chg="del mod">
          <ac:chgData name="영우 손" userId="7f8d08d12355472b" providerId="LiveId" clId="{61CA75A9-FACC-4D80-887C-D63DCD4342A0}" dt="2024-02-25T07:50:13.715" v="405" actId="478"/>
          <ac:spMkLst>
            <pc:docMk/>
            <pc:sldMk cId="3473597581" sldId="265"/>
            <ac:spMk id="113" creationId="{746F5FD8-CC43-608D-A674-B19BFC45D42E}"/>
          </ac:spMkLst>
        </pc:spChg>
        <pc:spChg chg="mod">
          <ac:chgData name="영우 손" userId="7f8d08d12355472b" providerId="LiveId" clId="{61CA75A9-FACC-4D80-887C-D63DCD4342A0}" dt="2024-02-25T07:08:01.512" v="140"/>
          <ac:spMkLst>
            <pc:docMk/>
            <pc:sldMk cId="3473597581" sldId="265"/>
            <ac:spMk id="113" creationId="{A57C650A-C350-968D-DAAB-7359BEA97256}"/>
          </ac:spMkLst>
        </pc:spChg>
        <pc:spChg chg="mod">
          <ac:chgData name="영우 손" userId="7f8d08d12355472b" providerId="LiveId" clId="{61CA75A9-FACC-4D80-887C-D63DCD4342A0}" dt="2024-02-25T07:08:01.512" v="140"/>
          <ac:spMkLst>
            <pc:docMk/>
            <pc:sldMk cId="3473597581" sldId="265"/>
            <ac:spMk id="114" creationId="{2E82521B-487D-2121-80EC-576C58D29D20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3473597581" sldId="265"/>
            <ac:spMk id="114" creationId="{3AF2685A-FDE0-4C01-8C71-05668D845C1C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3473597581" sldId="265"/>
            <ac:spMk id="115" creationId="{BFE16072-8C9D-84CD-DE72-0E2AB2F77578}"/>
          </ac:spMkLst>
        </pc:spChg>
        <pc:spChg chg="mod">
          <ac:chgData name="영우 손" userId="7f8d08d12355472b" providerId="LiveId" clId="{61CA75A9-FACC-4D80-887C-D63DCD4342A0}" dt="2024-02-25T07:08:01.512" v="140"/>
          <ac:spMkLst>
            <pc:docMk/>
            <pc:sldMk cId="3473597581" sldId="265"/>
            <ac:spMk id="116" creationId="{FB85DEEA-33B9-0EAD-53AA-2F2ECE18AF05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3473597581" sldId="265"/>
            <ac:spMk id="117" creationId="{22DFA013-26E8-D3B3-F3D4-60E51FF7722D}"/>
          </ac:spMkLst>
        </pc:spChg>
        <pc:spChg chg="mod">
          <ac:chgData name="영우 손" userId="7f8d08d12355472b" providerId="LiveId" clId="{61CA75A9-FACC-4D80-887C-D63DCD4342A0}" dt="2024-02-25T07:08:01.512" v="140"/>
          <ac:spMkLst>
            <pc:docMk/>
            <pc:sldMk cId="3473597581" sldId="265"/>
            <ac:spMk id="120" creationId="{F2B6455E-D8BA-731B-BF9F-3DD8CE63CE6F}"/>
          </ac:spMkLst>
        </pc:spChg>
        <pc:spChg chg="mod">
          <ac:chgData name="영우 손" userId="7f8d08d12355472b" providerId="LiveId" clId="{61CA75A9-FACC-4D80-887C-D63DCD4342A0}" dt="2024-02-25T07:08:01.512" v="140"/>
          <ac:spMkLst>
            <pc:docMk/>
            <pc:sldMk cId="3473597581" sldId="265"/>
            <ac:spMk id="121" creationId="{883E3193-199D-ED77-A473-BADF5361BBAF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3473597581" sldId="265"/>
            <ac:spMk id="121" creationId="{A3CEAA12-7A87-A964-9B19-F76F04CB7CAC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3473597581" sldId="265"/>
            <ac:spMk id="122" creationId="{5B76E1B6-2AB1-8847-31DA-CEEA8FB89FD6}"/>
          </ac:spMkLst>
        </pc:spChg>
        <pc:spChg chg="mod">
          <ac:chgData name="영우 손" userId="7f8d08d12355472b" providerId="LiveId" clId="{61CA75A9-FACC-4D80-887C-D63DCD4342A0}" dt="2024-02-25T07:08:01.512" v="140"/>
          <ac:spMkLst>
            <pc:docMk/>
            <pc:sldMk cId="3473597581" sldId="265"/>
            <ac:spMk id="124" creationId="{EBD0A3AC-1141-153B-E785-31B6A869FC1E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3473597581" sldId="265"/>
            <ac:spMk id="125" creationId="{9A375A9A-E890-186C-8FEF-BA919925A6B7}"/>
          </ac:spMkLst>
        </pc:spChg>
        <pc:spChg chg="mod">
          <ac:chgData name="영우 손" userId="7f8d08d12355472b" providerId="LiveId" clId="{61CA75A9-FACC-4D80-887C-D63DCD4342A0}" dt="2024-02-25T07:08:01.512" v="140"/>
          <ac:spMkLst>
            <pc:docMk/>
            <pc:sldMk cId="3473597581" sldId="265"/>
            <ac:spMk id="125" creationId="{AF539EBA-2423-81CD-8717-6D5376BF7B9F}"/>
          </ac:spMkLst>
        </pc:spChg>
        <pc:spChg chg="mod">
          <ac:chgData name="영우 손" userId="7f8d08d12355472b" providerId="LiveId" clId="{61CA75A9-FACC-4D80-887C-D63DCD4342A0}" dt="2024-02-25T07:08:01.512" v="140"/>
          <ac:spMkLst>
            <pc:docMk/>
            <pc:sldMk cId="3473597581" sldId="265"/>
            <ac:spMk id="126" creationId="{848455DC-0817-272D-BF20-D1C84943197E}"/>
          </ac:spMkLst>
        </pc:spChg>
        <pc:spChg chg="add del mod">
          <ac:chgData name="영우 손" userId="7f8d08d12355472b" providerId="LiveId" clId="{61CA75A9-FACC-4D80-887C-D63DCD4342A0}" dt="2024-02-25T08:18:37.792" v="690"/>
          <ac:spMkLst>
            <pc:docMk/>
            <pc:sldMk cId="3473597581" sldId="265"/>
            <ac:spMk id="126" creationId="{E3F151DE-BD23-3BC7-6168-15B42615BB5B}"/>
          </ac:spMkLst>
        </pc:spChg>
        <pc:spChg chg="mod">
          <ac:chgData name="영우 손" userId="7f8d08d12355472b" providerId="LiveId" clId="{61CA75A9-FACC-4D80-887C-D63DCD4342A0}" dt="2024-02-25T07:08:01.512" v="140"/>
          <ac:spMkLst>
            <pc:docMk/>
            <pc:sldMk cId="3473597581" sldId="265"/>
            <ac:spMk id="127" creationId="{51050BBD-7C2B-3475-D7F1-3B477E8C103B}"/>
          </ac:spMkLst>
        </pc:spChg>
        <pc:spChg chg="add del mod">
          <ac:chgData name="영우 손" userId="7f8d08d12355472b" providerId="LiveId" clId="{61CA75A9-FACC-4D80-887C-D63DCD4342A0}" dt="2024-02-25T08:18:37.792" v="690"/>
          <ac:spMkLst>
            <pc:docMk/>
            <pc:sldMk cId="3473597581" sldId="265"/>
            <ac:spMk id="127" creationId="{6C746050-8CD8-55A5-DFCE-9D0E04B6BF0A}"/>
          </ac:spMkLst>
        </pc:spChg>
        <pc:spChg chg="mod">
          <ac:chgData name="영우 손" userId="7f8d08d12355472b" providerId="LiveId" clId="{61CA75A9-FACC-4D80-887C-D63DCD4342A0}" dt="2024-02-25T07:08:01.512" v="140"/>
          <ac:spMkLst>
            <pc:docMk/>
            <pc:sldMk cId="3473597581" sldId="265"/>
            <ac:spMk id="128" creationId="{296198E6-1731-7500-67F9-457CD796BDFA}"/>
          </ac:spMkLst>
        </pc:spChg>
        <pc:spChg chg="del mod">
          <ac:chgData name="영우 손" userId="7f8d08d12355472b" providerId="LiveId" clId="{61CA75A9-FACC-4D80-887C-D63DCD4342A0}" dt="2024-02-25T07:50:11.910" v="404" actId="478"/>
          <ac:spMkLst>
            <pc:docMk/>
            <pc:sldMk cId="3473597581" sldId="265"/>
            <ac:spMk id="128" creationId="{DF624D10-4D40-C219-AC9F-B4525547D8B0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3473597581" sldId="265"/>
            <ac:spMk id="129" creationId="{E3CD19E5-B1A0-D622-AE21-EF665F5A1C02}"/>
          </ac:spMkLst>
        </pc:spChg>
        <pc:spChg chg="mod">
          <ac:chgData name="영우 손" userId="7f8d08d12355472b" providerId="LiveId" clId="{61CA75A9-FACC-4D80-887C-D63DCD4342A0}" dt="2024-02-25T07:08:01.512" v="140"/>
          <ac:spMkLst>
            <pc:docMk/>
            <pc:sldMk cId="3473597581" sldId="265"/>
            <ac:spMk id="129" creationId="{F7F12DFA-4119-E099-D8CF-BDDB93BDC098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3473597581" sldId="265"/>
            <ac:spMk id="130" creationId="{14A46706-0600-61BD-E545-01B278AEF7CA}"/>
          </ac:spMkLst>
        </pc:spChg>
        <pc:spChg chg="mod">
          <ac:chgData name="영우 손" userId="7f8d08d12355472b" providerId="LiveId" clId="{61CA75A9-FACC-4D80-887C-D63DCD4342A0}" dt="2024-02-25T07:08:01.512" v="140"/>
          <ac:spMkLst>
            <pc:docMk/>
            <pc:sldMk cId="3473597581" sldId="265"/>
            <ac:spMk id="131" creationId="{87552BD9-B198-8E92-AE47-201A81AF62B9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3473597581" sldId="265"/>
            <ac:spMk id="132" creationId="{6BB803DE-BE3F-838B-6BA7-D2C007683C13}"/>
          </ac:spMkLst>
        </pc:spChg>
        <pc:spChg chg="mod">
          <ac:chgData name="영우 손" userId="7f8d08d12355472b" providerId="LiveId" clId="{61CA75A9-FACC-4D80-887C-D63DCD4342A0}" dt="2024-02-25T07:08:20.097" v="147"/>
          <ac:spMkLst>
            <pc:docMk/>
            <pc:sldMk cId="3473597581" sldId="265"/>
            <ac:spMk id="136" creationId="{9ACA41CA-C419-1902-2F79-343A57730B51}"/>
          </ac:spMkLst>
        </pc:spChg>
        <pc:spChg chg="mod">
          <ac:chgData name="영우 손" userId="7f8d08d12355472b" providerId="LiveId" clId="{61CA75A9-FACC-4D80-887C-D63DCD4342A0}" dt="2024-02-25T07:08:20.097" v="147"/>
          <ac:spMkLst>
            <pc:docMk/>
            <pc:sldMk cId="3473597581" sldId="265"/>
            <ac:spMk id="137" creationId="{CE3A8298-CAF7-7962-EE72-71D624A4E25A}"/>
          </ac:spMkLst>
        </pc:spChg>
        <pc:spChg chg="mod">
          <ac:chgData name="영우 손" userId="7f8d08d12355472b" providerId="LiveId" clId="{61CA75A9-FACC-4D80-887C-D63DCD4342A0}" dt="2024-02-25T07:08:20.097" v="147"/>
          <ac:spMkLst>
            <pc:docMk/>
            <pc:sldMk cId="3473597581" sldId="265"/>
            <ac:spMk id="140" creationId="{2B910ED4-FB85-AA29-056C-1659776A4A4E}"/>
          </ac:spMkLst>
        </pc:spChg>
        <pc:spChg chg="mod">
          <ac:chgData name="영우 손" userId="7f8d08d12355472b" providerId="LiveId" clId="{61CA75A9-FACC-4D80-887C-D63DCD4342A0}" dt="2024-02-25T07:08:20.097" v="147"/>
          <ac:spMkLst>
            <pc:docMk/>
            <pc:sldMk cId="3473597581" sldId="265"/>
            <ac:spMk id="141" creationId="{43CDACF6-EFC4-4EB3-EFD2-5779885E2FB7}"/>
          </ac:spMkLst>
        </pc:spChg>
        <pc:spChg chg="mod">
          <ac:chgData name="영우 손" userId="7f8d08d12355472b" providerId="LiveId" clId="{61CA75A9-FACC-4D80-887C-D63DCD4342A0}" dt="2024-02-25T07:08:20.097" v="147"/>
          <ac:spMkLst>
            <pc:docMk/>
            <pc:sldMk cId="3473597581" sldId="265"/>
            <ac:spMk id="142" creationId="{082ACA22-E660-30E9-E034-AD73A30FA081}"/>
          </ac:spMkLst>
        </pc:spChg>
        <pc:spChg chg="mod">
          <ac:chgData name="영우 손" userId="7f8d08d12355472b" providerId="LiveId" clId="{61CA75A9-FACC-4D80-887C-D63DCD4342A0}" dt="2024-02-25T07:08:20.097" v="147"/>
          <ac:spMkLst>
            <pc:docMk/>
            <pc:sldMk cId="3473597581" sldId="265"/>
            <ac:spMk id="143" creationId="{B52332D8-6F8E-B7DA-CABC-5F7B6CD8FE00}"/>
          </ac:spMkLst>
        </pc:spChg>
        <pc:spChg chg="mod">
          <ac:chgData name="영우 손" userId="7f8d08d12355472b" providerId="LiveId" clId="{61CA75A9-FACC-4D80-887C-D63DCD4342A0}" dt="2024-02-25T07:08:20.097" v="147"/>
          <ac:spMkLst>
            <pc:docMk/>
            <pc:sldMk cId="3473597581" sldId="265"/>
            <ac:spMk id="144" creationId="{64CB9A7C-40C2-1B35-5267-0E84BF4E2E9D}"/>
          </ac:spMkLst>
        </pc:spChg>
        <pc:spChg chg="mod">
          <ac:chgData name="영우 손" userId="7f8d08d12355472b" providerId="LiveId" clId="{61CA75A9-FACC-4D80-887C-D63DCD4342A0}" dt="2024-02-25T07:08:20.097" v="147"/>
          <ac:spMkLst>
            <pc:docMk/>
            <pc:sldMk cId="3473597581" sldId="265"/>
            <ac:spMk id="145" creationId="{5A3277DA-6A51-9567-1BFC-4C23C4B617B5}"/>
          </ac:spMkLst>
        </pc:spChg>
        <pc:spChg chg="mod">
          <ac:chgData name="영우 손" userId="7f8d08d12355472b" providerId="LiveId" clId="{61CA75A9-FACC-4D80-887C-D63DCD4342A0}" dt="2024-02-25T07:08:20.097" v="147"/>
          <ac:spMkLst>
            <pc:docMk/>
            <pc:sldMk cId="3473597581" sldId="265"/>
            <ac:spMk id="147" creationId="{CA5BF4B3-693F-F6F1-2C3A-E1C28AD6D67B}"/>
          </ac:spMkLst>
        </pc:spChg>
        <pc:spChg chg="mod">
          <ac:chgData name="영우 손" userId="7f8d08d12355472b" providerId="LiveId" clId="{61CA75A9-FACC-4D80-887C-D63DCD4342A0}" dt="2024-02-25T07:08:20.097" v="147"/>
          <ac:spMkLst>
            <pc:docMk/>
            <pc:sldMk cId="3473597581" sldId="265"/>
            <ac:spMk id="151" creationId="{EC4E5E94-5758-BF1E-B877-DD593BF4E864}"/>
          </ac:spMkLst>
        </pc:spChg>
        <pc:spChg chg="mod">
          <ac:chgData name="영우 손" userId="7f8d08d12355472b" providerId="LiveId" clId="{61CA75A9-FACC-4D80-887C-D63DCD4342A0}" dt="2024-02-25T07:08:20.097" v="147"/>
          <ac:spMkLst>
            <pc:docMk/>
            <pc:sldMk cId="3473597581" sldId="265"/>
            <ac:spMk id="152" creationId="{8F4975ED-18B5-F85F-0B14-E916B1C48477}"/>
          </ac:spMkLst>
        </pc:spChg>
        <pc:spChg chg="mod">
          <ac:chgData name="영우 손" userId="7f8d08d12355472b" providerId="LiveId" clId="{61CA75A9-FACC-4D80-887C-D63DCD4342A0}" dt="2024-02-25T07:08:20.097" v="147"/>
          <ac:spMkLst>
            <pc:docMk/>
            <pc:sldMk cId="3473597581" sldId="265"/>
            <ac:spMk id="155" creationId="{FBA9DE61-9681-56DA-0B9F-911259E32F1B}"/>
          </ac:spMkLst>
        </pc:spChg>
        <pc:spChg chg="mod">
          <ac:chgData name="영우 손" userId="7f8d08d12355472b" providerId="LiveId" clId="{61CA75A9-FACC-4D80-887C-D63DCD4342A0}" dt="2024-02-25T07:08:20.097" v="147"/>
          <ac:spMkLst>
            <pc:docMk/>
            <pc:sldMk cId="3473597581" sldId="265"/>
            <ac:spMk id="156" creationId="{C41E391D-6805-32F1-3C34-9BE5E7145DE2}"/>
          </ac:spMkLst>
        </pc:spChg>
        <pc:spChg chg="mod">
          <ac:chgData name="영우 손" userId="7f8d08d12355472b" providerId="LiveId" clId="{61CA75A9-FACC-4D80-887C-D63DCD4342A0}" dt="2024-02-25T07:08:20.097" v="147"/>
          <ac:spMkLst>
            <pc:docMk/>
            <pc:sldMk cId="3473597581" sldId="265"/>
            <ac:spMk id="157" creationId="{8A6FEA65-7EFC-6AEA-17AD-ECE4836C4627}"/>
          </ac:spMkLst>
        </pc:spChg>
        <pc:spChg chg="mod">
          <ac:chgData name="영우 손" userId="7f8d08d12355472b" providerId="LiveId" clId="{61CA75A9-FACC-4D80-887C-D63DCD4342A0}" dt="2024-02-25T07:08:20.097" v="147"/>
          <ac:spMkLst>
            <pc:docMk/>
            <pc:sldMk cId="3473597581" sldId="265"/>
            <ac:spMk id="158" creationId="{0A62AED8-5FF9-B875-94CA-227A614C6BE5}"/>
          </ac:spMkLst>
        </pc:spChg>
        <pc:spChg chg="mod">
          <ac:chgData name="영우 손" userId="7f8d08d12355472b" providerId="LiveId" clId="{61CA75A9-FACC-4D80-887C-D63DCD4342A0}" dt="2024-02-25T07:08:20.097" v="147"/>
          <ac:spMkLst>
            <pc:docMk/>
            <pc:sldMk cId="3473597581" sldId="265"/>
            <ac:spMk id="159" creationId="{3B8E5379-5359-93EB-96B1-6023DB863D0A}"/>
          </ac:spMkLst>
        </pc:spChg>
        <pc:spChg chg="mod">
          <ac:chgData name="영우 손" userId="7f8d08d12355472b" providerId="LiveId" clId="{61CA75A9-FACC-4D80-887C-D63DCD4342A0}" dt="2024-02-25T07:08:20.097" v="147"/>
          <ac:spMkLst>
            <pc:docMk/>
            <pc:sldMk cId="3473597581" sldId="265"/>
            <ac:spMk id="160" creationId="{14524450-E1A9-95E9-901C-B0E916652449}"/>
          </ac:spMkLst>
        </pc:spChg>
        <pc:spChg chg="mod">
          <ac:chgData name="영우 손" userId="7f8d08d12355472b" providerId="LiveId" clId="{61CA75A9-FACC-4D80-887C-D63DCD4342A0}" dt="2024-02-25T07:08:20.097" v="147"/>
          <ac:spMkLst>
            <pc:docMk/>
            <pc:sldMk cId="3473597581" sldId="265"/>
            <ac:spMk id="162" creationId="{8484BC7F-E607-1C5C-1785-0361CB1D0618}"/>
          </ac:spMkLst>
        </pc:spChg>
        <pc:spChg chg="mod">
          <ac:chgData name="영우 손" userId="7f8d08d12355472b" providerId="LiveId" clId="{61CA75A9-FACC-4D80-887C-D63DCD4342A0}" dt="2024-02-25T07:08:24.809" v="149"/>
          <ac:spMkLst>
            <pc:docMk/>
            <pc:sldMk cId="3473597581" sldId="265"/>
            <ac:spMk id="166" creationId="{A3881F27-6856-B893-E3D2-716F7B4F2BF2}"/>
          </ac:spMkLst>
        </pc:spChg>
        <pc:spChg chg="mod">
          <ac:chgData name="영우 손" userId="7f8d08d12355472b" providerId="LiveId" clId="{61CA75A9-FACC-4D80-887C-D63DCD4342A0}" dt="2024-02-25T07:08:24.809" v="149"/>
          <ac:spMkLst>
            <pc:docMk/>
            <pc:sldMk cId="3473597581" sldId="265"/>
            <ac:spMk id="167" creationId="{B85DE3E7-B71A-0DDF-5BAA-B9A17BD85D3C}"/>
          </ac:spMkLst>
        </pc:spChg>
        <pc:spChg chg="mod">
          <ac:chgData name="영우 손" userId="7f8d08d12355472b" providerId="LiveId" clId="{61CA75A9-FACC-4D80-887C-D63DCD4342A0}" dt="2024-02-25T07:08:24.809" v="149"/>
          <ac:spMkLst>
            <pc:docMk/>
            <pc:sldMk cId="3473597581" sldId="265"/>
            <ac:spMk id="170" creationId="{3C29F9F3-6A36-AB3B-E2B8-4F313F782FDE}"/>
          </ac:spMkLst>
        </pc:spChg>
        <pc:spChg chg="mod">
          <ac:chgData name="영우 손" userId="7f8d08d12355472b" providerId="LiveId" clId="{61CA75A9-FACC-4D80-887C-D63DCD4342A0}" dt="2024-02-25T07:08:24.809" v="149"/>
          <ac:spMkLst>
            <pc:docMk/>
            <pc:sldMk cId="3473597581" sldId="265"/>
            <ac:spMk id="171" creationId="{7A528361-BF99-6367-7FD0-020B38C6ECA7}"/>
          </ac:spMkLst>
        </pc:spChg>
        <pc:spChg chg="mod">
          <ac:chgData name="영우 손" userId="7f8d08d12355472b" providerId="LiveId" clId="{61CA75A9-FACC-4D80-887C-D63DCD4342A0}" dt="2024-02-25T07:08:24.809" v="149"/>
          <ac:spMkLst>
            <pc:docMk/>
            <pc:sldMk cId="3473597581" sldId="265"/>
            <ac:spMk id="172" creationId="{E3BDD08A-A3C0-2285-F1C5-2E2F6B92A610}"/>
          </ac:spMkLst>
        </pc:spChg>
        <pc:spChg chg="mod">
          <ac:chgData name="영우 손" userId="7f8d08d12355472b" providerId="LiveId" clId="{61CA75A9-FACC-4D80-887C-D63DCD4342A0}" dt="2024-02-25T07:08:24.809" v="149"/>
          <ac:spMkLst>
            <pc:docMk/>
            <pc:sldMk cId="3473597581" sldId="265"/>
            <ac:spMk id="173" creationId="{E288BFE4-274B-DA05-C188-EA004CFF489C}"/>
          </ac:spMkLst>
        </pc:spChg>
        <pc:spChg chg="mod">
          <ac:chgData name="영우 손" userId="7f8d08d12355472b" providerId="LiveId" clId="{61CA75A9-FACC-4D80-887C-D63DCD4342A0}" dt="2024-02-25T07:08:24.809" v="149"/>
          <ac:spMkLst>
            <pc:docMk/>
            <pc:sldMk cId="3473597581" sldId="265"/>
            <ac:spMk id="174" creationId="{9D0005A3-03CA-BF77-97FF-DD042921F06B}"/>
          </ac:spMkLst>
        </pc:spChg>
        <pc:spChg chg="mod">
          <ac:chgData name="영우 손" userId="7f8d08d12355472b" providerId="LiveId" clId="{61CA75A9-FACC-4D80-887C-D63DCD4342A0}" dt="2024-02-25T07:08:24.809" v="149"/>
          <ac:spMkLst>
            <pc:docMk/>
            <pc:sldMk cId="3473597581" sldId="265"/>
            <ac:spMk id="175" creationId="{3A90EB47-891E-35DE-6B35-4CE76C04BA0E}"/>
          </ac:spMkLst>
        </pc:spChg>
        <pc:spChg chg="mod">
          <ac:chgData name="영우 손" userId="7f8d08d12355472b" providerId="LiveId" clId="{61CA75A9-FACC-4D80-887C-D63DCD4342A0}" dt="2024-02-25T07:08:24.809" v="149"/>
          <ac:spMkLst>
            <pc:docMk/>
            <pc:sldMk cId="3473597581" sldId="265"/>
            <ac:spMk id="177" creationId="{87A69B07-1868-496A-D601-F7F52E8ADBF8}"/>
          </ac:spMkLst>
        </pc:spChg>
        <pc:spChg chg="mod">
          <ac:chgData name="영우 손" userId="7f8d08d12355472b" providerId="LiveId" clId="{61CA75A9-FACC-4D80-887C-D63DCD4342A0}" dt="2024-02-25T07:08:24.809" v="149"/>
          <ac:spMkLst>
            <pc:docMk/>
            <pc:sldMk cId="3473597581" sldId="265"/>
            <ac:spMk id="181" creationId="{46D99F6A-A03A-D9E4-9212-F24A172D5A16}"/>
          </ac:spMkLst>
        </pc:spChg>
        <pc:spChg chg="mod">
          <ac:chgData name="영우 손" userId="7f8d08d12355472b" providerId="LiveId" clId="{61CA75A9-FACC-4D80-887C-D63DCD4342A0}" dt="2024-02-25T07:08:24.809" v="149"/>
          <ac:spMkLst>
            <pc:docMk/>
            <pc:sldMk cId="3473597581" sldId="265"/>
            <ac:spMk id="182" creationId="{25D9263F-23E9-DAA8-063A-AE87BA558971}"/>
          </ac:spMkLst>
        </pc:spChg>
        <pc:spChg chg="mod">
          <ac:chgData name="영우 손" userId="7f8d08d12355472b" providerId="LiveId" clId="{61CA75A9-FACC-4D80-887C-D63DCD4342A0}" dt="2024-02-25T07:08:24.809" v="149"/>
          <ac:spMkLst>
            <pc:docMk/>
            <pc:sldMk cId="3473597581" sldId="265"/>
            <ac:spMk id="185" creationId="{34FEA603-6012-526D-998D-C445875F8830}"/>
          </ac:spMkLst>
        </pc:spChg>
        <pc:spChg chg="mod">
          <ac:chgData name="영우 손" userId="7f8d08d12355472b" providerId="LiveId" clId="{61CA75A9-FACC-4D80-887C-D63DCD4342A0}" dt="2024-02-25T07:08:24.809" v="149"/>
          <ac:spMkLst>
            <pc:docMk/>
            <pc:sldMk cId="3473597581" sldId="265"/>
            <ac:spMk id="186" creationId="{6BF00837-8DBA-B0E5-FF23-F0A81569F5C2}"/>
          </ac:spMkLst>
        </pc:spChg>
        <pc:spChg chg="mod">
          <ac:chgData name="영우 손" userId="7f8d08d12355472b" providerId="LiveId" clId="{61CA75A9-FACC-4D80-887C-D63DCD4342A0}" dt="2024-02-25T07:08:24.809" v="149"/>
          <ac:spMkLst>
            <pc:docMk/>
            <pc:sldMk cId="3473597581" sldId="265"/>
            <ac:spMk id="187" creationId="{2BE909A3-019E-C8E4-C239-E036348E6156}"/>
          </ac:spMkLst>
        </pc:spChg>
        <pc:spChg chg="mod">
          <ac:chgData name="영우 손" userId="7f8d08d12355472b" providerId="LiveId" clId="{61CA75A9-FACC-4D80-887C-D63DCD4342A0}" dt="2024-02-25T07:08:24.809" v="149"/>
          <ac:spMkLst>
            <pc:docMk/>
            <pc:sldMk cId="3473597581" sldId="265"/>
            <ac:spMk id="188" creationId="{E30E0895-C40A-352D-AC9F-C1F8BA62340B}"/>
          </ac:spMkLst>
        </pc:spChg>
        <pc:spChg chg="mod">
          <ac:chgData name="영우 손" userId="7f8d08d12355472b" providerId="LiveId" clId="{61CA75A9-FACC-4D80-887C-D63DCD4342A0}" dt="2024-02-25T07:08:24.809" v="149"/>
          <ac:spMkLst>
            <pc:docMk/>
            <pc:sldMk cId="3473597581" sldId="265"/>
            <ac:spMk id="189" creationId="{30563086-21FE-E7CB-F05E-551410B89B33}"/>
          </ac:spMkLst>
        </pc:spChg>
        <pc:spChg chg="mod">
          <ac:chgData name="영우 손" userId="7f8d08d12355472b" providerId="LiveId" clId="{61CA75A9-FACC-4D80-887C-D63DCD4342A0}" dt="2024-02-25T07:08:24.809" v="149"/>
          <ac:spMkLst>
            <pc:docMk/>
            <pc:sldMk cId="3473597581" sldId="265"/>
            <ac:spMk id="190" creationId="{29816216-72AC-C9B4-8BFE-54C4001CECCF}"/>
          </ac:spMkLst>
        </pc:spChg>
        <pc:spChg chg="mod">
          <ac:chgData name="영우 손" userId="7f8d08d12355472b" providerId="LiveId" clId="{61CA75A9-FACC-4D80-887C-D63DCD4342A0}" dt="2024-02-25T07:08:24.809" v="149"/>
          <ac:spMkLst>
            <pc:docMk/>
            <pc:sldMk cId="3473597581" sldId="265"/>
            <ac:spMk id="192" creationId="{CF6D6378-41C2-08C8-78D8-EA958D5BDD8A}"/>
          </ac:spMkLst>
        </pc:spChg>
        <pc:spChg chg="mod">
          <ac:chgData name="영우 손" userId="7f8d08d12355472b" providerId="LiveId" clId="{61CA75A9-FACC-4D80-887C-D63DCD4342A0}" dt="2024-02-25T07:08:27.972" v="151"/>
          <ac:spMkLst>
            <pc:docMk/>
            <pc:sldMk cId="3473597581" sldId="265"/>
            <ac:spMk id="196" creationId="{19A8CEEC-83FF-AA52-DF7B-67FF545752F3}"/>
          </ac:spMkLst>
        </pc:spChg>
        <pc:spChg chg="mod">
          <ac:chgData name="영우 손" userId="7f8d08d12355472b" providerId="LiveId" clId="{61CA75A9-FACC-4D80-887C-D63DCD4342A0}" dt="2024-02-25T07:08:27.972" v="151"/>
          <ac:spMkLst>
            <pc:docMk/>
            <pc:sldMk cId="3473597581" sldId="265"/>
            <ac:spMk id="197" creationId="{14E09940-9BCF-BDF4-C0A6-10600D3A3026}"/>
          </ac:spMkLst>
        </pc:spChg>
        <pc:spChg chg="mod">
          <ac:chgData name="영우 손" userId="7f8d08d12355472b" providerId="LiveId" clId="{61CA75A9-FACC-4D80-887C-D63DCD4342A0}" dt="2024-02-25T07:08:27.972" v="151"/>
          <ac:spMkLst>
            <pc:docMk/>
            <pc:sldMk cId="3473597581" sldId="265"/>
            <ac:spMk id="200" creationId="{716B918A-3DC7-AA16-5ADB-D5609C3DA5CA}"/>
          </ac:spMkLst>
        </pc:spChg>
        <pc:spChg chg="mod">
          <ac:chgData name="영우 손" userId="7f8d08d12355472b" providerId="LiveId" clId="{61CA75A9-FACC-4D80-887C-D63DCD4342A0}" dt="2024-02-25T07:08:27.972" v="151"/>
          <ac:spMkLst>
            <pc:docMk/>
            <pc:sldMk cId="3473597581" sldId="265"/>
            <ac:spMk id="201" creationId="{B6F2A89D-8C17-09AF-4C06-2ABC0321C56E}"/>
          </ac:spMkLst>
        </pc:spChg>
        <pc:spChg chg="mod">
          <ac:chgData name="영우 손" userId="7f8d08d12355472b" providerId="LiveId" clId="{61CA75A9-FACC-4D80-887C-D63DCD4342A0}" dt="2024-02-25T07:08:27.972" v="151"/>
          <ac:spMkLst>
            <pc:docMk/>
            <pc:sldMk cId="3473597581" sldId="265"/>
            <ac:spMk id="202" creationId="{B507FC9F-2AD0-635C-F9B0-E48DD0FEFA97}"/>
          </ac:spMkLst>
        </pc:spChg>
        <pc:spChg chg="mod">
          <ac:chgData name="영우 손" userId="7f8d08d12355472b" providerId="LiveId" clId="{61CA75A9-FACC-4D80-887C-D63DCD4342A0}" dt="2024-02-25T07:08:27.972" v="151"/>
          <ac:spMkLst>
            <pc:docMk/>
            <pc:sldMk cId="3473597581" sldId="265"/>
            <ac:spMk id="203" creationId="{F4CBD2AF-CF12-CFD9-CB19-8EE3EE695BEA}"/>
          </ac:spMkLst>
        </pc:spChg>
        <pc:spChg chg="mod">
          <ac:chgData name="영우 손" userId="7f8d08d12355472b" providerId="LiveId" clId="{61CA75A9-FACC-4D80-887C-D63DCD4342A0}" dt="2024-02-25T07:08:27.972" v="151"/>
          <ac:spMkLst>
            <pc:docMk/>
            <pc:sldMk cId="3473597581" sldId="265"/>
            <ac:spMk id="204" creationId="{30896B15-606C-5D1C-2F72-630A4FAF18E5}"/>
          </ac:spMkLst>
        </pc:spChg>
        <pc:spChg chg="mod">
          <ac:chgData name="영우 손" userId="7f8d08d12355472b" providerId="LiveId" clId="{61CA75A9-FACC-4D80-887C-D63DCD4342A0}" dt="2024-02-25T07:08:27.972" v="151"/>
          <ac:spMkLst>
            <pc:docMk/>
            <pc:sldMk cId="3473597581" sldId="265"/>
            <ac:spMk id="205" creationId="{876369FF-D8A0-0626-4E62-D87BF78BFBCB}"/>
          </ac:spMkLst>
        </pc:spChg>
        <pc:spChg chg="mod">
          <ac:chgData name="영우 손" userId="7f8d08d12355472b" providerId="LiveId" clId="{61CA75A9-FACC-4D80-887C-D63DCD4342A0}" dt="2024-02-25T07:08:27.972" v="151"/>
          <ac:spMkLst>
            <pc:docMk/>
            <pc:sldMk cId="3473597581" sldId="265"/>
            <ac:spMk id="207" creationId="{07118AE0-6D2B-50CF-1964-5E83694229D5}"/>
          </ac:spMkLst>
        </pc:spChg>
        <pc:spChg chg="mod">
          <ac:chgData name="영우 손" userId="7f8d08d12355472b" providerId="LiveId" clId="{61CA75A9-FACC-4D80-887C-D63DCD4342A0}" dt="2024-02-25T07:08:27.972" v="151"/>
          <ac:spMkLst>
            <pc:docMk/>
            <pc:sldMk cId="3473597581" sldId="265"/>
            <ac:spMk id="211" creationId="{451C655C-6464-E1FA-F73C-2383FF456705}"/>
          </ac:spMkLst>
        </pc:spChg>
        <pc:spChg chg="mod">
          <ac:chgData name="영우 손" userId="7f8d08d12355472b" providerId="LiveId" clId="{61CA75A9-FACC-4D80-887C-D63DCD4342A0}" dt="2024-02-25T07:08:27.972" v="151"/>
          <ac:spMkLst>
            <pc:docMk/>
            <pc:sldMk cId="3473597581" sldId="265"/>
            <ac:spMk id="212" creationId="{73935AF4-FC16-0CFE-7074-0C3D479AB5A9}"/>
          </ac:spMkLst>
        </pc:spChg>
        <pc:spChg chg="mod">
          <ac:chgData name="영우 손" userId="7f8d08d12355472b" providerId="LiveId" clId="{61CA75A9-FACC-4D80-887C-D63DCD4342A0}" dt="2024-02-25T07:08:27.972" v="151"/>
          <ac:spMkLst>
            <pc:docMk/>
            <pc:sldMk cId="3473597581" sldId="265"/>
            <ac:spMk id="215" creationId="{63792EC6-9113-EE8E-F253-308DB2A0F6B6}"/>
          </ac:spMkLst>
        </pc:spChg>
        <pc:spChg chg="mod">
          <ac:chgData name="영우 손" userId="7f8d08d12355472b" providerId="LiveId" clId="{61CA75A9-FACC-4D80-887C-D63DCD4342A0}" dt="2024-02-25T07:08:27.972" v="151"/>
          <ac:spMkLst>
            <pc:docMk/>
            <pc:sldMk cId="3473597581" sldId="265"/>
            <ac:spMk id="216" creationId="{52B4BBC1-0251-FC2F-6F60-F7ABF22E06F5}"/>
          </ac:spMkLst>
        </pc:spChg>
        <pc:spChg chg="mod">
          <ac:chgData name="영우 손" userId="7f8d08d12355472b" providerId="LiveId" clId="{61CA75A9-FACC-4D80-887C-D63DCD4342A0}" dt="2024-02-25T07:08:27.972" v="151"/>
          <ac:spMkLst>
            <pc:docMk/>
            <pc:sldMk cId="3473597581" sldId="265"/>
            <ac:spMk id="217" creationId="{B52C454A-AA03-4ECD-46CE-8629A75AEC9C}"/>
          </ac:spMkLst>
        </pc:spChg>
        <pc:spChg chg="mod">
          <ac:chgData name="영우 손" userId="7f8d08d12355472b" providerId="LiveId" clId="{61CA75A9-FACC-4D80-887C-D63DCD4342A0}" dt="2024-02-25T07:08:27.972" v="151"/>
          <ac:spMkLst>
            <pc:docMk/>
            <pc:sldMk cId="3473597581" sldId="265"/>
            <ac:spMk id="218" creationId="{E940FC19-4CFE-2D76-C225-5A7364612434}"/>
          </ac:spMkLst>
        </pc:spChg>
        <pc:spChg chg="mod">
          <ac:chgData name="영우 손" userId="7f8d08d12355472b" providerId="LiveId" clId="{61CA75A9-FACC-4D80-887C-D63DCD4342A0}" dt="2024-02-25T07:08:27.972" v="151"/>
          <ac:spMkLst>
            <pc:docMk/>
            <pc:sldMk cId="3473597581" sldId="265"/>
            <ac:spMk id="219" creationId="{85155BF8-FDC3-E91D-FD75-576753B0D727}"/>
          </ac:spMkLst>
        </pc:spChg>
        <pc:spChg chg="mod">
          <ac:chgData name="영우 손" userId="7f8d08d12355472b" providerId="LiveId" clId="{61CA75A9-FACC-4D80-887C-D63DCD4342A0}" dt="2024-02-25T07:08:27.972" v="151"/>
          <ac:spMkLst>
            <pc:docMk/>
            <pc:sldMk cId="3473597581" sldId="265"/>
            <ac:spMk id="220" creationId="{F880F652-D04C-C5B9-712D-4AADCFCC9676}"/>
          </ac:spMkLst>
        </pc:spChg>
        <pc:spChg chg="mod">
          <ac:chgData name="영우 손" userId="7f8d08d12355472b" providerId="LiveId" clId="{61CA75A9-FACC-4D80-887C-D63DCD4342A0}" dt="2024-02-25T07:08:27.972" v="151"/>
          <ac:spMkLst>
            <pc:docMk/>
            <pc:sldMk cId="3473597581" sldId="265"/>
            <ac:spMk id="222" creationId="{741FED76-6C43-4C2D-3723-C725B2A63235}"/>
          </ac:spMkLst>
        </pc:spChg>
        <pc:spChg chg="mod">
          <ac:chgData name="영우 손" userId="7f8d08d12355472b" providerId="LiveId" clId="{61CA75A9-FACC-4D80-887C-D63DCD4342A0}" dt="2024-02-25T07:08:45.691" v="155" actId="571"/>
          <ac:spMkLst>
            <pc:docMk/>
            <pc:sldMk cId="3473597581" sldId="265"/>
            <ac:spMk id="226" creationId="{61C127C4-989C-A175-1B1D-1A43327D2573}"/>
          </ac:spMkLst>
        </pc:spChg>
        <pc:spChg chg="mod">
          <ac:chgData name="영우 손" userId="7f8d08d12355472b" providerId="LiveId" clId="{61CA75A9-FACC-4D80-887C-D63DCD4342A0}" dt="2024-02-25T07:08:45.691" v="155" actId="571"/>
          <ac:spMkLst>
            <pc:docMk/>
            <pc:sldMk cId="3473597581" sldId="265"/>
            <ac:spMk id="227" creationId="{18BE49B4-3234-841B-EF5C-4C004F7820A6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3473597581" sldId="265"/>
            <ac:spMk id="229" creationId="{88C6998D-C03A-0E3D-5CB9-5DB5BC6E57C0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3473597581" sldId="265"/>
            <ac:spMk id="230" creationId="{1A42BD39-64CB-AD1F-0FDA-75AF57BB9F3B}"/>
          </ac:spMkLst>
        </pc:spChg>
        <pc:spChg chg="mod">
          <ac:chgData name="영우 손" userId="7f8d08d12355472b" providerId="LiveId" clId="{61CA75A9-FACC-4D80-887C-D63DCD4342A0}" dt="2024-02-25T07:08:45.691" v="155" actId="571"/>
          <ac:spMkLst>
            <pc:docMk/>
            <pc:sldMk cId="3473597581" sldId="265"/>
            <ac:spMk id="230" creationId="{61087377-075A-6383-6F38-E7F3E2C20EB1}"/>
          </ac:spMkLst>
        </pc:spChg>
        <pc:spChg chg="mod">
          <ac:chgData name="영우 손" userId="7f8d08d12355472b" providerId="LiveId" clId="{61CA75A9-FACC-4D80-887C-D63DCD4342A0}" dt="2024-02-25T07:08:45.691" v="155" actId="571"/>
          <ac:spMkLst>
            <pc:docMk/>
            <pc:sldMk cId="3473597581" sldId="265"/>
            <ac:spMk id="231" creationId="{C571D5D6-4ACF-2E2F-15C9-01078F19B09A}"/>
          </ac:spMkLst>
        </pc:spChg>
        <pc:spChg chg="mod">
          <ac:chgData name="영우 손" userId="7f8d08d12355472b" providerId="LiveId" clId="{61CA75A9-FACC-4D80-887C-D63DCD4342A0}" dt="2024-02-25T07:08:45.691" v="155" actId="571"/>
          <ac:spMkLst>
            <pc:docMk/>
            <pc:sldMk cId="3473597581" sldId="265"/>
            <ac:spMk id="232" creationId="{F85111E4-5551-40E2-C207-E8D1E91AD297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3473597581" sldId="265"/>
            <ac:spMk id="233" creationId="{6D571301-79CB-7415-9EA7-D5511771E2C4}"/>
          </ac:spMkLst>
        </pc:spChg>
        <pc:spChg chg="mod">
          <ac:chgData name="영우 손" userId="7f8d08d12355472b" providerId="LiveId" clId="{61CA75A9-FACC-4D80-887C-D63DCD4342A0}" dt="2024-02-25T07:08:45.691" v="155" actId="571"/>
          <ac:spMkLst>
            <pc:docMk/>
            <pc:sldMk cId="3473597581" sldId="265"/>
            <ac:spMk id="233" creationId="{801B0D5D-3959-67DF-5F59-9D969B239B90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3473597581" sldId="265"/>
            <ac:spMk id="234" creationId="{8803A5F7-6B3F-A176-FE08-974EEF754C36}"/>
          </ac:spMkLst>
        </pc:spChg>
        <pc:spChg chg="mod">
          <ac:chgData name="영우 손" userId="7f8d08d12355472b" providerId="LiveId" clId="{61CA75A9-FACC-4D80-887C-D63DCD4342A0}" dt="2024-02-25T07:08:45.691" v="155" actId="571"/>
          <ac:spMkLst>
            <pc:docMk/>
            <pc:sldMk cId="3473597581" sldId="265"/>
            <ac:spMk id="234" creationId="{DB39E437-2EC0-1EF1-8D93-E2213B42DA63}"/>
          </ac:spMkLst>
        </pc:spChg>
        <pc:spChg chg="mod">
          <ac:chgData name="영우 손" userId="7f8d08d12355472b" providerId="LiveId" clId="{61CA75A9-FACC-4D80-887C-D63DCD4342A0}" dt="2024-02-25T07:08:45.691" v="155" actId="571"/>
          <ac:spMkLst>
            <pc:docMk/>
            <pc:sldMk cId="3473597581" sldId="265"/>
            <ac:spMk id="235" creationId="{8C220656-428D-40A0-D5C1-9F69859BC671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3473597581" sldId="265"/>
            <ac:spMk id="235" creationId="{B432BB6E-E75C-FBEA-563F-D9D893E1AD18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3473597581" sldId="265"/>
            <ac:spMk id="236" creationId="{A0CDDFA8-613F-57FB-8036-955E3934B43D}"/>
          </ac:spMkLst>
        </pc:spChg>
        <pc:spChg chg="mod">
          <ac:chgData name="영우 손" userId="7f8d08d12355472b" providerId="LiveId" clId="{61CA75A9-FACC-4D80-887C-D63DCD4342A0}" dt="2024-02-25T07:08:45.691" v="155" actId="571"/>
          <ac:spMkLst>
            <pc:docMk/>
            <pc:sldMk cId="3473597581" sldId="265"/>
            <ac:spMk id="237" creationId="{6019682F-2F92-4FED-0AE9-C25877EB6214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3473597581" sldId="265"/>
            <ac:spMk id="237" creationId="{951A456B-288E-0ADF-4892-D50C391E9605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3473597581" sldId="265"/>
            <ac:spMk id="238" creationId="{1B35CB36-2016-26D4-C0B9-A019575BE9D9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3473597581" sldId="265"/>
            <ac:spMk id="240" creationId="{ED731914-B38E-7DC2-AAAD-6B04B0983EFA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3473597581" sldId="265"/>
            <ac:spMk id="244" creationId="{21C580DF-9B4B-2913-987C-C0FD1EFC70A3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3473597581" sldId="265"/>
            <ac:spMk id="245" creationId="{1CB57788-4FF7-9C3A-7F80-560DAA4E2045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3473597581" sldId="265"/>
            <ac:spMk id="248" creationId="{6423B2AF-B3F1-9416-CAAA-7793908F425F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3473597581" sldId="265"/>
            <ac:spMk id="249" creationId="{E784BDDE-3D3E-4677-45FD-29150B6F1EB8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3473597581" sldId="265"/>
            <ac:spMk id="250" creationId="{C6B3D9C5-ACF8-693B-AFE2-F76142A0A690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3473597581" sldId="265"/>
            <ac:spMk id="251" creationId="{2AE6BDFB-1D14-F8D8-95CF-D260218631EA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3473597581" sldId="265"/>
            <ac:spMk id="252" creationId="{538FD4D2-4C6C-453B-BBCC-2B09F6771153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3473597581" sldId="265"/>
            <ac:spMk id="253" creationId="{8D1CE776-81A4-6F04-9127-95A3F8C8067C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3473597581" sldId="265"/>
            <ac:spMk id="255" creationId="{52438891-C459-CC5F-010A-43BB28BB14C8}"/>
          </ac:spMkLst>
        </pc:spChg>
        <pc:grpChg chg="add del mod">
          <ac:chgData name="영우 손" userId="7f8d08d12355472b" providerId="LiveId" clId="{61CA75A9-FACC-4D80-887C-D63DCD4342A0}" dt="2024-02-25T07:43:09.014" v="260" actId="478"/>
          <ac:grpSpMkLst>
            <pc:docMk/>
            <pc:sldMk cId="3473597581" sldId="265"/>
            <ac:grpSpMk id="2" creationId="{F3CE1E58-2841-BC34-3598-4463F1AE61AC}"/>
          </ac:grpSpMkLst>
        </pc:grpChg>
        <pc:grpChg chg="mod">
          <ac:chgData name="영우 손" userId="7f8d08d12355472b" providerId="LiveId" clId="{61CA75A9-FACC-4D80-887C-D63DCD4342A0}" dt="2024-02-25T07:42:20.757" v="250"/>
          <ac:grpSpMkLst>
            <pc:docMk/>
            <pc:sldMk cId="3473597581" sldId="265"/>
            <ac:grpSpMk id="3" creationId="{18AE6B54-7B9D-912D-0400-AD2E6DC222F8}"/>
          </ac:grpSpMkLst>
        </pc:grpChg>
        <pc:grpChg chg="mod">
          <ac:chgData name="영우 손" userId="7f8d08d12355472b" providerId="LiveId" clId="{61CA75A9-FACC-4D80-887C-D63DCD4342A0}" dt="2024-02-25T07:04:41.153" v="92" actId="165"/>
          <ac:grpSpMkLst>
            <pc:docMk/>
            <pc:sldMk cId="3473597581" sldId="265"/>
            <ac:grpSpMk id="3" creationId="{337FD7D0-CAFF-5FBE-B1B7-02662E6B5807}"/>
          </ac:grpSpMkLst>
        </pc:grpChg>
        <pc:grpChg chg="del mod">
          <ac:chgData name="영우 손" userId="7f8d08d12355472b" providerId="LiveId" clId="{61CA75A9-FACC-4D80-887C-D63DCD4342A0}" dt="2024-02-25T07:42:53.833" v="259" actId="478"/>
          <ac:grpSpMkLst>
            <pc:docMk/>
            <pc:sldMk cId="3473597581" sldId="265"/>
            <ac:grpSpMk id="7" creationId="{8EB40DF6-7E7A-D2D6-72A4-EAE60CCA9FEE}"/>
          </ac:grpSpMkLst>
        </pc:grpChg>
        <pc:grpChg chg="del mod">
          <ac:chgData name="영우 손" userId="7f8d08d12355472b" providerId="LiveId" clId="{61CA75A9-FACC-4D80-887C-D63DCD4342A0}" dt="2024-02-25T07:42:48.530" v="256" actId="478"/>
          <ac:grpSpMkLst>
            <pc:docMk/>
            <pc:sldMk cId="3473597581" sldId="265"/>
            <ac:grpSpMk id="8" creationId="{DACE2324-9892-4AA8-699D-30D7E7BB1895}"/>
          </ac:grpSpMkLst>
        </pc:grpChg>
        <pc:grpChg chg="mod">
          <ac:chgData name="영우 손" userId="7f8d08d12355472b" providerId="LiveId" clId="{61CA75A9-FACC-4D80-887C-D63DCD4342A0}" dt="2024-02-25T07:04:41.153" v="92" actId="165"/>
          <ac:grpSpMkLst>
            <pc:docMk/>
            <pc:sldMk cId="3473597581" sldId="265"/>
            <ac:grpSpMk id="9" creationId="{DC46B51C-9F53-914F-78D8-E55E51A5FA2F}"/>
          </ac:grpSpMkLst>
        </pc:grpChg>
        <pc:grpChg chg="mod">
          <ac:chgData name="영우 손" userId="7f8d08d12355472b" providerId="LiveId" clId="{61CA75A9-FACC-4D80-887C-D63DCD4342A0}" dt="2024-02-25T07:42:20.757" v="250"/>
          <ac:grpSpMkLst>
            <pc:docMk/>
            <pc:sldMk cId="3473597581" sldId="265"/>
            <ac:grpSpMk id="16" creationId="{5BE4CDBF-02C4-63A3-BBA8-C9EE850A5897}"/>
          </ac:grpSpMkLst>
        </pc:grpChg>
        <pc:grpChg chg="del mod topLvl">
          <ac:chgData name="영우 손" userId="7f8d08d12355472b" providerId="LiveId" clId="{61CA75A9-FACC-4D80-887C-D63DCD4342A0}" dt="2024-02-25T07:06:06.352" v="122" actId="165"/>
          <ac:grpSpMkLst>
            <pc:docMk/>
            <pc:sldMk cId="3473597581" sldId="265"/>
            <ac:grpSpMk id="18" creationId="{BA091EB4-4F90-0170-61D9-FB82EFC5E4CA}"/>
          </ac:grpSpMkLst>
        </pc:grpChg>
        <pc:grpChg chg="mod topLvl">
          <ac:chgData name="영우 손" userId="7f8d08d12355472b" providerId="LiveId" clId="{61CA75A9-FACC-4D80-887C-D63DCD4342A0}" dt="2024-02-25T08:18:37.792" v="690"/>
          <ac:grpSpMkLst>
            <pc:docMk/>
            <pc:sldMk cId="3473597581" sldId="265"/>
            <ac:grpSpMk id="20" creationId="{FFC03119-8D83-D577-B6C9-AD87DB827C6D}"/>
          </ac:grpSpMkLst>
        </pc:grpChg>
        <pc:grpChg chg="add del mod">
          <ac:chgData name="영우 손" userId="7f8d08d12355472b" providerId="LiveId" clId="{61CA75A9-FACC-4D80-887C-D63DCD4342A0}" dt="2024-02-25T07:43:09.014" v="260" actId="478"/>
          <ac:grpSpMkLst>
            <pc:docMk/>
            <pc:sldMk cId="3473597581" sldId="265"/>
            <ac:grpSpMk id="22" creationId="{80D764B1-DCAA-39A1-3E1D-725B2ECF28DC}"/>
          </ac:grpSpMkLst>
        </pc:grpChg>
        <pc:grpChg chg="mod">
          <ac:chgData name="영우 손" userId="7f8d08d12355472b" providerId="LiveId" clId="{61CA75A9-FACC-4D80-887C-D63DCD4342A0}" dt="2024-02-25T07:42:20.757" v="250"/>
          <ac:grpSpMkLst>
            <pc:docMk/>
            <pc:sldMk cId="3473597581" sldId="265"/>
            <ac:grpSpMk id="25" creationId="{EDA54F46-D581-2E73-5AD3-C57D9E5F2AC5}"/>
          </ac:grpSpMkLst>
        </pc:grpChg>
        <pc:grpChg chg="del mod topLvl">
          <ac:chgData name="영우 손" userId="7f8d08d12355472b" providerId="LiveId" clId="{61CA75A9-FACC-4D80-887C-D63DCD4342A0}" dt="2024-02-25T07:06:04.382" v="121" actId="165"/>
          <ac:grpSpMkLst>
            <pc:docMk/>
            <pc:sldMk cId="3473597581" sldId="265"/>
            <ac:grpSpMk id="26" creationId="{489A110A-B929-F822-DBA7-6D6EAFE8D911}"/>
          </ac:grpSpMkLst>
        </pc:grpChg>
        <pc:grpChg chg="mod topLvl">
          <ac:chgData name="영우 손" userId="7f8d08d12355472b" providerId="LiveId" clId="{61CA75A9-FACC-4D80-887C-D63DCD4342A0}" dt="2024-02-25T07:04:54.316" v="96" actId="164"/>
          <ac:grpSpMkLst>
            <pc:docMk/>
            <pc:sldMk cId="3473597581" sldId="265"/>
            <ac:grpSpMk id="28" creationId="{107B9952-043A-ED35-5279-530122D1887F}"/>
          </ac:grpSpMkLst>
        </pc:grpChg>
        <pc:grpChg chg="del mod">
          <ac:chgData name="영우 손" userId="7f8d08d12355472b" providerId="LiveId" clId="{61CA75A9-FACC-4D80-887C-D63DCD4342A0}" dt="2024-02-25T07:42:52.414" v="258" actId="478"/>
          <ac:grpSpMkLst>
            <pc:docMk/>
            <pc:sldMk cId="3473597581" sldId="265"/>
            <ac:grpSpMk id="28" creationId="{93C380BF-0467-F1B8-3EB5-99CF3AC085C0}"/>
          </ac:grpSpMkLst>
        </pc:grpChg>
        <pc:grpChg chg="del mod">
          <ac:chgData name="영우 손" userId="7f8d08d12355472b" providerId="LiveId" clId="{61CA75A9-FACC-4D80-887C-D63DCD4342A0}" dt="2024-02-25T07:42:50.637" v="257" actId="478"/>
          <ac:grpSpMkLst>
            <pc:docMk/>
            <pc:sldMk cId="3473597581" sldId="265"/>
            <ac:grpSpMk id="29" creationId="{911F5F92-43F6-122A-B3EA-233790EC72EC}"/>
          </ac:grpSpMkLst>
        </pc:grpChg>
        <pc:grpChg chg="add del mod">
          <ac:chgData name="영우 손" userId="7f8d08d12355472b" providerId="LiveId" clId="{61CA75A9-FACC-4D80-887C-D63DCD4342A0}" dt="2024-02-25T07:04:41.153" v="92" actId="165"/>
          <ac:grpSpMkLst>
            <pc:docMk/>
            <pc:sldMk cId="3473597581" sldId="265"/>
            <ac:grpSpMk id="31" creationId="{C2D13018-E6F0-8757-E324-45C3A1B93686}"/>
          </ac:grpSpMkLst>
        </pc:grpChg>
        <pc:grpChg chg="del">
          <ac:chgData name="영우 손" userId="7f8d08d12355472b" providerId="LiveId" clId="{61CA75A9-FACC-4D80-887C-D63DCD4342A0}" dt="2024-02-25T07:04:35.497" v="90" actId="478"/>
          <ac:grpSpMkLst>
            <pc:docMk/>
            <pc:sldMk cId="3473597581" sldId="265"/>
            <ac:grpSpMk id="32" creationId="{9B95C7FB-8248-07B8-3F07-084F111498BD}"/>
          </ac:grpSpMkLst>
        </pc:grpChg>
        <pc:grpChg chg="mod">
          <ac:chgData name="영우 손" userId="7f8d08d12355472b" providerId="LiveId" clId="{61CA75A9-FACC-4D80-887C-D63DCD4342A0}" dt="2024-02-25T07:42:20.757" v="250"/>
          <ac:grpSpMkLst>
            <pc:docMk/>
            <pc:sldMk cId="3473597581" sldId="265"/>
            <ac:grpSpMk id="36" creationId="{12F2E844-0A6E-6B19-AB7A-D38509C56E8C}"/>
          </ac:grpSpMkLst>
        </pc:grpChg>
        <pc:grpChg chg="add del mod">
          <ac:chgData name="영우 손" userId="7f8d08d12355472b" providerId="LiveId" clId="{61CA75A9-FACC-4D80-887C-D63DCD4342A0}" dt="2024-02-25T07:05:03.337" v="99" actId="165"/>
          <ac:grpSpMkLst>
            <pc:docMk/>
            <pc:sldMk cId="3473597581" sldId="265"/>
            <ac:grpSpMk id="37" creationId="{AEC7A565-FD78-A4F1-D06A-0B159A0DE4B2}"/>
          </ac:grpSpMkLst>
        </pc:grpChg>
        <pc:grpChg chg="add del mod">
          <ac:chgData name="영우 손" userId="7f8d08d12355472b" providerId="LiveId" clId="{61CA75A9-FACC-4D80-887C-D63DCD4342A0}" dt="2024-02-25T07:06:42.456" v="133" actId="478"/>
          <ac:grpSpMkLst>
            <pc:docMk/>
            <pc:sldMk cId="3473597581" sldId="265"/>
            <ac:grpSpMk id="38" creationId="{D22988DC-9A93-1A9F-0FFD-F30B77A3C739}"/>
          </ac:grpSpMkLst>
        </pc:grpChg>
        <pc:grpChg chg="add mod">
          <ac:chgData name="영우 손" userId="7f8d08d12355472b" providerId="LiveId" clId="{61CA75A9-FACC-4D80-887C-D63DCD4342A0}" dt="2024-02-25T08:18:37.792" v="690"/>
          <ac:grpSpMkLst>
            <pc:docMk/>
            <pc:sldMk cId="3473597581" sldId="265"/>
            <ac:grpSpMk id="39" creationId="{98DD8125-B92D-811D-1D86-A39BE7046961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3473597581" sldId="265"/>
            <ac:grpSpMk id="40" creationId="{492FF177-86BC-A13E-F7E9-F3CCA120C3FC}"/>
          </ac:grpSpMkLst>
        </pc:grpChg>
        <pc:grpChg chg="add del">
          <ac:chgData name="영우 손" userId="7f8d08d12355472b" providerId="LiveId" clId="{61CA75A9-FACC-4D80-887C-D63DCD4342A0}" dt="2024-02-25T07:04:36.605" v="91" actId="478"/>
          <ac:grpSpMkLst>
            <pc:docMk/>
            <pc:sldMk cId="3473597581" sldId="265"/>
            <ac:grpSpMk id="40" creationId="{A71C562A-308E-4FC5-4F0F-2DA2B08A761B}"/>
          </ac:grpSpMkLst>
        </pc:grpChg>
        <pc:grpChg chg="add del">
          <ac:chgData name="영우 손" userId="7f8d08d12355472b" providerId="LiveId" clId="{61CA75A9-FACC-4D80-887C-D63DCD4342A0}" dt="2024-02-25T07:04:36.605" v="91" actId="478"/>
          <ac:grpSpMkLst>
            <pc:docMk/>
            <pc:sldMk cId="3473597581" sldId="265"/>
            <ac:grpSpMk id="41" creationId="{54051824-2978-0D15-4E79-4E68CCBD29F3}"/>
          </ac:grpSpMkLst>
        </pc:grpChg>
        <pc:grpChg chg="del mod">
          <ac:chgData name="영우 손" userId="7f8d08d12355472b" providerId="LiveId" clId="{61CA75A9-FACC-4D80-887C-D63DCD4342A0}" dt="2024-02-25T07:43:55.625" v="271" actId="478"/>
          <ac:grpSpMkLst>
            <pc:docMk/>
            <pc:sldMk cId="3473597581" sldId="265"/>
            <ac:grpSpMk id="43" creationId="{DD648FEF-7B77-BAED-9A1A-F79D95C19B92}"/>
          </ac:grpSpMkLst>
        </pc:grpChg>
        <pc:grpChg chg="del mod">
          <ac:chgData name="영우 손" userId="7f8d08d12355472b" providerId="LiveId" clId="{61CA75A9-FACC-4D80-887C-D63DCD4342A0}" dt="2024-02-25T07:43:49.751" v="268" actId="478"/>
          <ac:grpSpMkLst>
            <pc:docMk/>
            <pc:sldMk cId="3473597581" sldId="265"/>
            <ac:grpSpMk id="44" creationId="{8FA10FCD-3735-0C73-FA7A-6F094E73AD41}"/>
          </ac:grpSpMkLst>
        </pc:grpChg>
        <pc:grpChg chg="del">
          <ac:chgData name="영우 손" userId="7f8d08d12355472b" providerId="LiveId" clId="{61CA75A9-FACC-4D80-887C-D63DCD4342A0}" dt="2024-02-25T07:04:35.497" v="90" actId="478"/>
          <ac:grpSpMkLst>
            <pc:docMk/>
            <pc:sldMk cId="3473597581" sldId="265"/>
            <ac:grpSpMk id="45" creationId="{B98803D2-B669-E973-F68F-FF735FA12BB2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3473597581" sldId="265"/>
            <ac:grpSpMk id="51" creationId="{A3B0B1B9-C0F9-76F5-F58C-8F62E42E964D}"/>
          </ac:grpSpMkLst>
        </pc:grpChg>
        <pc:grpChg chg="add mod">
          <ac:chgData name="영우 손" userId="7f8d08d12355472b" providerId="LiveId" clId="{61CA75A9-FACC-4D80-887C-D63DCD4342A0}" dt="2024-02-25T08:18:37.792" v="690"/>
          <ac:grpSpMkLst>
            <pc:docMk/>
            <pc:sldMk cId="3473597581" sldId="265"/>
            <ac:grpSpMk id="53" creationId="{DB000D13-1A79-21E7-DC86-32BE86123864}"/>
          </ac:grpSpMkLst>
        </pc:grpChg>
        <pc:grpChg chg="add del mod">
          <ac:chgData name="영우 손" userId="7f8d08d12355472b" providerId="LiveId" clId="{61CA75A9-FACC-4D80-887C-D63DCD4342A0}" dt="2024-02-25T07:05:32.330" v="103" actId="165"/>
          <ac:grpSpMkLst>
            <pc:docMk/>
            <pc:sldMk cId="3473597581" sldId="265"/>
            <ac:grpSpMk id="54" creationId="{E17FAEC3-6FBA-9375-4FDA-8A664C7DEB99}"/>
          </ac:grpSpMkLst>
        </pc:grpChg>
        <pc:grpChg chg="add mod">
          <ac:chgData name="영우 손" userId="7f8d08d12355472b" providerId="LiveId" clId="{61CA75A9-FACC-4D80-887C-D63DCD4342A0}" dt="2024-02-25T08:18:37.792" v="690"/>
          <ac:grpSpMkLst>
            <pc:docMk/>
            <pc:sldMk cId="3473597581" sldId="265"/>
            <ac:grpSpMk id="55" creationId="{7CDE6280-7B97-4960-A2C3-F91428B0931D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3473597581" sldId="265"/>
            <ac:grpSpMk id="56" creationId="{D80EDDDF-891D-2D3C-33B4-036F0DD5F56A}"/>
          </ac:grpSpMkLst>
        </pc:grpChg>
        <pc:grpChg chg="del mod">
          <ac:chgData name="영우 손" userId="7f8d08d12355472b" providerId="LiveId" clId="{61CA75A9-FACC-4D80-887C-D63DCD4342A0}" dt="2024-02-25T07:43:54.086" v="270" actId="478"/>
          <ac:grpSpMkLst>
            <pc:docMk/>
            <pc:sldMk cId="3473597581" sldId="265"/>
            <ac:grpSpMk id="59" creationId="{AC32871C-4D37-165A-0560-A5CFE82BA7B3}"/>
          </ac:grpSpMkLst>
        </pc:grpChg>
        <pc:grpChg chg="del mod">
          <ac:chgData name="영우 손" userId="7f8d08d12355472b" providerId="LiveId" clId="{61CA75A9-FACC-4D80-887C-D63DCD4342A0}" dt="2024-02-25T07:43:51.337" v="269" actId="478"/>
          <ac:grpSpMkLst>
            <pc:docMk/>
            <pc:sldMk cId="3473597581" sldId="265"/>
            <ac:grpSpMk id="60" creationId="{AA20C11C-9AEB-4183-778A-4F95A467296E}"/>
          </ac:grpSpMkLst>
        </pc:grpChg>
        <pc:grpChg chg="del mod topLvl">
          <ac:chgData name="영우 손" userId="7f8d08d12355472b" providerId="LiveId" clId="{61CA75A9-FACC-4D80-887C-D63DCD4342A0}" dt="2024-02-25T07:05:50.721" v="112" actId="165"/>
          <ac:grpSpMkLst>
            <pc:docMk/>
            <pc:sldMk cId="3473597581" sldId="265"/>
            <ac:grpSpMk id="61" creationId="{038847DE-FD47-8A21-3360-DB672780750A}"/>
          </ac:grpSpMkLst>
        </pc:grpChg>
        <pc:grpChg chg="del mod topLvl">
          <ac:chgData name="영우 손" userId="7f8d08d12355472b" providerId="LiveId" clId="{61CA75A9-FACC-4D80-887C-D63DCD4342A0}" dt="2024-02-25T07:05:39.371" v="107" actId="478"/>
          <ac:grpSpMkLst>
            <pc:docMk/>
            <pc:sldMk cId="3473597581" sldId="265"/>
            <ac:grpSpMk id="66" creationId="{A136522F-0D83-335A-3AB9-E3CD9CC8519D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3473597581" sldId="265"/>
            <ac:grpSpMk id="67" creationId="{75176B10-621D-0BC6-6CA0-AE213A3E9B70}"/>
          </ac:grpSpMkLst>
        </pc:grpChg>
        <pc:grpChg chg="del mod topLvl">
          <ac:chgData name="영우 손" userId="7f8d08d12355472b" providerId="LiveId" clId="{61CA75A9-FACC-4D80-887C-D63DCD4342A0}" dt="2024-02-25T07:05:51.470" v="113" actId="165"/>
          <ac:grpSpMkLst>
            <pc:docMk/>
            <pc:sldMk cId="3473597581" sldId="265"/>
            <ac:grpSpMk id="75" creationId="{254F99CE-3245-0BCC-38EF-48108AE98011}"/>
          </ac:grpSpMkLst>
        </pc:grpChg>
        <pc:grpChg chg="add del mod">
          <ac:chgData name="영우 손" userId="7f8d08d12355472b" providerId="LiveId" clId="{61CA75A9-FACC-4D80-887C-D63DCD4342A0}" dt="2024-02-25T07:47:21.548" v="349" actId="165"/>
          <ac:grpSpMkLst>
            <pc:docMk/>
            <pc:sldMk cId="3473597581" sldId="265"/>
            <ac:grpSpMk id="75" creationId="{C580AFA7-E121-D8B9-3948-28452F56DCEC}"/>
          </ac:grpSpMkLst>
        </pc:grpChg>
        <pc:grpChg chg="add mod">
          <ac:chgData name="영우 손" userId="7f8d08d12355472b" providerId="LiveId" clId="{61CA75A9-FACC-4D80-887C-D63DCD4342A0}" dt="2024-02-25T08:18:37.792" v="690"/>
          <ac:grpSpMkLst>
            <pc:docMk/>
            <pc:sldMk cId="3473597581" sldId="265"/>
            <ac:grpSpMk id="81" creationId="{ABE792A7-F5C1-D098-5B8C-45821802324A}"/>
          </ac:grpSpMkLst>
        </pc:grpChg>
        <pc:grpChg chg="add mod ord">
          <ac:chgData name="영우 손" userId="7f8d08d12355472b" providerId="LiveId" clId="{61CA75A9-FACC-4D80-887C-D63DCD4342A0}" dt="2024-02-25T08:18:37.792" v="690"/>
          <ac:grpSpMkLst>
            <pc:docMk/>
            <pc:sldMk cId="3473597581" sldId="265"/>
            <ac:grpSpMk id="83" creationId="{5BF855D4-C4BD-6B4E-D2F3-41D58638FE5A}"/>
          </ac:grpSpMkLst>
        </pc:grpChg>
        <pc:grpChg chg="add mod">
          <ac:chgData name="영우 손" userId="7f8d08d12355472b" providerId="LiveId" clId="{61CA75A9-FACC-4D80-887C-D63DCD4342A0}" dt="2024-02-25T07:47:34.520" v="356" actId="164"/>
          <ac:grpSpMkLst>
            <pc:docMk/>
            <pc:sldMk cId="3473597581" sldId="265"/>
            <ac:grpSpMk id="84" creationId="{0D962C29-C3CB-7C95-66FD-41F65AEC2E0E}"/>
          </ac:grpSpMkLst>
        </pc:grpChg>
        <pc:grpChg chg="add mod topLvl">
          <ac:chgData name="영우 손" userId="7f8d08d12355472b" providerId="LiveId" clId="{61CA75A9-FACC-4D80-887C-D63DCD4342A0}" dt="2024-02-25T08:18:37.792" v="690"/>
          <ac:grpSpMkLst>
            <pc:docMk/>
            <pc:sldMk cId="3473597581" sldId="265"/>
            <ac:grpSpMk id="85" creationId="{0DE6091A-D726-96C7-9250-1F45CD0CB6C8}"/>
          </ac:grpSpMkLst>
        </pc:grpChg>
        <pc:grpChg chg="add mod topLvl">
          <ac:chgData name="영우 손" userId="7f8d08d12355472b" providerId="LiveId" clId="{61CA75A9-FACC-4D80-887C-D63DCD4342A0}" dt="2024-02-25T08:18:37.792" v="690"/>
          <ac:grpSpMkLst>
            <pc:docMk/>
            <pc:sldMk cId="3473597581" sldId="265"/>
            <ac:grpSpMk id="86" creationId="{FD06825C-EE48-4DE3-2F1E-75A503612A38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3473597581" sldId="265"/>
            <ac:grpSpMk id="87" creationId="{7E39C10F-28B4-018A-F0EE-D4F47E3B200C}"/>
          </ac:grpSpMkLst>
        </pc:grpChg>
        <pc:grpChg chg="add mod">
          <ac:chgData name="영우 손" userId="7f8d08d12355472b" providerId="LiveId" clId="{61CA75A9-FACC-4D80-887C-D63DCD4342A0}" dt="2024-02-25T08:18:37.792" v="690"/>
          <ac:grpSpMkLst>
            <pc:docMk/>
            <pc:sldMk cId="3473597581" sldId="265"/>
            <ac:grpSpMk id="88" creationId="{BF1165F0-B84D-CC87-9BDF-2BDE0D3F7311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3473597581" sldId="265"/>
            <ac:grpSpMk id="92" creationId="{493CF7AE-ADC9-4C16-9E8C-DDA6E2A184BC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3473597581" sldId="265"/>
            <ac:grpSpMk id="93" creationId="{D65E9905-7777-17C4-8DD0-6DDF78EF56F7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3473597581" sldId="265"/>
            <ac:grpSpMk id="100" creationId="{A6A5A7BC-92C2-8B8D-419A-6266334B79B9}"/>
          </ac:grpSpMkLst>
        </pc:grpChg>
        <pc:grpChg chg="add del mod">
          <ac:chgData name="영우 손" userId="7f8d08d12355472b" providerId="LiveId" clId="{61CA75A9-FACC-4D80-887C-D63DCD4342A0}" dt="2024-02-25T07:08:08.477" v="142" actId="478"/>
          <ac:grpSpMkLst>
            <pc:docMk/>
            <pc:sldMk cId="3473597581" sldId="265"/>
            <ac:grpSpMk id="103" creationId="{358ADA53-1397-D376-3B1A-66F6F08A90EC}"/>
          </ac:grpSpMkLst>
        </pc:grpChg>
        <pc:grpChg chg="mod">
          <ac:chgData name="영우 손" userId="7f8d08d12355472b" providerId="LiveId" clId="{61CA75A9-FACC-4D80-887C-D63DCD4342A0}" dt="2024-02-25T07:08:01.512" v="140"/>
          <ac:grpSpMkLst>
            <pc:docMk/>
            <pc:sldMk cId="3473597581" sldId="265"/>
            <ac:grpSpMk id="104" creationId="{5537FD9D-2014-A5FA-40DE-7036DD42886F}"/>
          </ac:grpSpMkLst>
        </pc:grpChg>
        <pc:grpChg chg="add mod ord">
          <ac:chgData name="영우 손" userId="7f8d08d12355472b" providerId="LiveId" clId="{61CA75A9-FACC-4D80-887C-D63DCD4342A0}" dt="2024-02-25T08:18:37.792" v="690"/>
          <ac:grpSpMkLst>
            <pc:docMk/>
            <pc:sldMk cId="3473597581" sldId="265"/>
            <ac:grpSpMk id="104" creationId="{6A524B49-53F1-8084-5FC1-78D303AA95DC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3473597581" sldId="265"/>
            <ac:grpSpMk id="105" creationId="{2A5EBB8C-D6AC-ED87-ED92-523565E8AA33}"/>
          </ac:grpSpMkLst>
        </pc:grpChg>
        <pc:grpChg chg="mod">
          <ac:chgData name="영우 손" userId="7f8d08d12355472b" providerId="LiveId" clId="{61CA75A9-FACC-4D80-887C-D63DCD4342A0}" dt="2024-02-25T07:08:01.512" v="140"/>
          <ac:grpSpMkLst>
            <pc:docMk/>
            <pc:sldMk cId="3473597581" sldId="265"/>
            <ac:grpSpMk id="107" creationId="{9F6C5ABC-E509-70F5-7FC9-5AE98A8609A5}"/>
          </ac:grpSpMkLst>
        </pc:grpChg>
        <pc:grpChg chg="mod">
          <ac:chgData name="영우 손" userId="7f8d08d12355472b" providerId="LiveId" clId="{61CA75A9-FACC-4D80-887C-D63DCD4342A0}" dt="2024-02-25T07:08:01.512" v="140"/>
          <ac:grpSpMkLst>
            <pc:docMk/>
            <pc:sldMk cId="3473597581" sldId="265"/>
            <ac:grpSpMk id="108" creationId="{A616A3F6-C25C-5B8C-F14C-8CB1F72E86AE}"/>
          </ac:grpSpMkLst>
        </pc:grpChg>
        <pc:grpChg chg="del mod">
          <ac:chgData name="영우 손" userId="7f8d08d12355472b" providerId="LiveId" clId="{61CA75A9-FACC-4D80-887C-D63DCD4342A0}" dt="2024-02-25T07:50:13.715" v="405" actId="478"/>
          <ac:grpSpMkLst>
            <pc:docMk/>
            <pc:sldMk cId="3473597581" sldId="265"/>
            <ac:grpSpMk id="108" creationId="{B2D34570-D6DD-81DB-0D92-54690274AC25}"/>
          </ac:grpSpMkLst>
        </pc:grpChg>
        <pc:grpChg chg="add del mod">
          <ac:chgData name="영우 손" userId="7f8d08d12355472b" providerId="LiveId" clId="{61CA75A9-FACC-4D80-887C-D63DCD4342A0}" dt="2024-02-25T08:18:37.792" v="690"/>
          <ac:grpSpMkLst>
            <pc:docMk/>
            <pc:sldMk cId="3473597581" sldId="265"/>
            <ac:grpSpMk id="109" creationId="{4406EC27-769B-6763-632B-A342BFB50BE0}"/>
          </ac:grpSpMkLst>
        </pc:grpChg>
        <pc:grpChg chg="mod">
          <ac:chgData name="영우 손" userId="7f8d08d12355472b" providerId="LiveId" clId="{61CA75A9-FACC-4D80-887C-D63DCD4342A0}" dt="2024-02-25T07:08:01.512" v="140"/>
          <ac:grpSpMkLst>
            <pc:docMk/>
            <pc:sldMk cId="3473597581" sldId="265"/>
            <ac:grpSpMk id="115" creationId="{02641F61-49A3-E8F4-0928-5FA0BD4A00B1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3473597581" sldId="265"/>
            <ac:grpSpMk id="116" creationId="{5DAD59E9-4FEC-5372-B30D-E85A08150547}"/>
          </ac:grpSpMkLst>
        </pc:grpChg>
        <pc:grpChg chg="add del mod">
          <ac:chgData name="영우 손" userId="7f8d08d12355472b" providerId="LiveId" clId="{61CA75A9-FACC-4D80-887C-D63DCD4342A0}" dt="2024-02-25T07:08:08.477" v="142" actId="478"/>
          <ac:grpSpMkLst>
            <pc:docMk/>
            <pc:sldMk cId="3473597581" sldId="265"/>
            <ac:grpSpMk id="118" creationId="{5454C3EC-1C6F-38E9-E1DE-24CB73643AEE}"/>
          </ac:grpSpMkLst>
        </pc:grpChg>
        <pc:grpChg chg="add mod ord">
          <ac:chgData name="영우 손" userId="7f8d08d12355472b" providerId="LiveId" clId="{61CA75A9-FACC-4D80-887C-D63DCD4342A0}" dt="2024-02-25T08:18:37.792" v="690"/>
          <ac:grpSpMkLst>
            <pc:docMk/>
            <pc:sldMk cId="3473597581" sldId="265"/>
            <ac:grpSpMk id="119" creationId="{D9B4E5D2-927D-6DB3-73E2-775AD687EF05}"/>
          </ac:grpSpMkLst>
        </pc:grpChg>
        <pc:grpChg chg="mod">
          <ac:chgData name="영우 손" userId="7f8d08d12355472b" providerId="LiveId" clId="{61CA75A9-FACC-4D80-887C-D63DCD4342A0}" dt="2024-02-25T07:08:01.512" v="140"/>
          <ac:grpSpMkLst>
            <pc:docMk/>
            <pc:sldMk cId="3473597581" sldId="265"/>
            <ac:grpSpMk id="119" creationId="{FE50B8E1-98D7-63A4-9E2F-ADF9A430B421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3473597581" sldId="265"/>
            <ac:grpSpMk id="120" creationId="{99129AFE-7079-BCAB-1EA8-97328A821E0E}"/>
          </ac:grpSpMkLst>
        </pc:grpChg>
        <pc:grpChg chg="mod">
          <ac:chgData name="영우 손" userId="7f8d08d12355472b" providerId="LiveId" clId="{61CA75A9-FACC-4D80-887C-D63DCD4342A0}" dt="2024-02-25T07:08:01.512" v="140"/>
          <ac:grpSpMkLst>
            <pc:docMk/>
            <pc:sldMk cId="3473597581" sldId="265"/>
            <ac:grpSpMk id="122" creationId="{291F93B3-A5F8-B1AB-BE23-2CEF8E934173}"/>
          </ac:grpSpMkLst>
        </pc:grpChg>
        <pc:grpChg chg="mod">
          <ac:chgData name="영우 손" userId="7f8d08d12355472b" providerId="LiveId" clId="{61CA75A9-FACC-4D80-887C-D63DCD4342A0}" dt="2024-02-25T07:08:01.512" v="140"/>
          <ac:grpSpMkLst>
            <pc:docMk/>
            <pc:sldMk cId="3473597581" sldId="265"/>
            <ac:grpSpMk id="123" creationId="{77BE03A7-4297-BAA7-C593-CA86F31D6019}"/>
          </ac:grpSpMkLst>
        </pc:grpChg>
        <pc:grpChg chg="del mod">
          <ac:chgData name="영우 손" userId="7f8d08d12355472b" providerId="LiveId" clId="{61CA75A9-FACC-4D80-887C-D63DCD4342A0}" dt="2024-02-25T07:50:11.910" v="404" actId="478"/>
          <ac:grpSpMkLst>
            <pc:docMk/>
            <pc:sldMk cId="3473597581" sldId="265"/>
            <ac:grpSpMk id="123" creationId="{E94C1BDD-A0A2-B570-4EA9-BA65E44E8EFF}"/>
          </ac:grpSpMkLst>
        </pc:grpChg>
        <pc:grpChg chg="add del mod">
          <ac:chgData name="영우 손" userId="7f8d08d12355472b" providerId="LiveId" clId="{61CA75A9-FACC-4D80-887C-D63DCD4342A0}" dt="2024-02-25T08:18:37.792" v="690"/>
          <ac:grpSpMkLst>
            <pc:docMk/>
            <pc:sldMk cId="3473597581" sldId="265"/>
            <ac:grpSpMk id="124" creationId="{83A54199-1CFA-E8F1-D25E-11790558DD11}"/>
          </ac:grpSpMkLst>
        </pc:grpChg>
        <pc:grpChg chg="mod">
          <ac:chgData name="영우 손" userId="7f8d08d12355472b" providerId="LiveId" clId="{61CA75A9-FACC-4D80-887C-D63DCD4342A0}" dt="2024-02-25T07:08:01.512" v="140"/>
          <ac:grpSpMkLst>
            <pc:docMk/>
            <pc:sldMk cId="3473597581" sldId="265"/>
            <ac:grpSpMk id="130" creationId="{853AC4DB-8329-06F9-2128-12A115B64CE0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3473597581" sldId="265"/>
            <ac:grpSpMk id="131" creationId="{8CFB0F63-D4BB-33B6-7FD2-DE488664E3E5}"/>
          </ac:grpSpMkLst>
        </pc:grpChg>
        <pc:grpChg chg="add del mod">
          <ac:chgData name="영우 손" userId="7f8d08d12355472b" providerId="LiveId" clId="{61CA75A9-FACC-4D80-887C-D63DCD4342A0}" dt="2024-02-25T07:08:16.480" v="145" actId="165"/>
          <ac:grpSpMkLst>
            <pc:docMk/>
            <pc:sldMk cId="3473597581" sldId="265"/>
            <ac:grpSpMk id="133" creationId="{8E79ADDB-39D6-28E4-487D-913421B7132E}"/>
          </ac:grpSpMkLst>
        </pc:grpChg>
        <pc:grpChg chg="add del mod">
          <ac:chgData name="영우 손" userId="7f8d08d12355472b" providerId="LiveId" clId="{61CA75A9-FACC-4D80-887C-D63DCD4342A0}" dt="2024-02-25T07:42:19" v="249" actId="478"/>
          <ac:grpSpMkLst>
            <pc:docMk/>
            <pc:sldMk cId="3473597581" sldId="265"/>
            <ac:grpSpMk id="134" creationId="{993438B6-F55E-71BD-D18D-F6D0A5A93C0E}"/>
          </ac:grpSpMkLst>
        </pc:grpChg>
        <pc:grpChg chg="mod">
          <ac:chgData name="영우 손" userId="7f8d08d12355472b" providerId="LiveId" clId="{61CA75A9-FACC-4D80-887C-D63DCD4342A0}" dt="2024-02-25T07:08:20.097" v="147"/>
          <ac:grpSpMkLst>
            <pc:docMk/>
            <pc:sldMk cId="3473597581" sldId="265"/>
            <ac:grpSpMk id="135" creationId="{2AE49C8B-6302-D192-1C3C-412DAA4EBBDB}"/>
          </ac:grpSpMkLst>
        </pc:grpChg>
        <pc:grpChg chg="mod">
          <ac:chgData name="영우 손" userId="7f8d08d12355472b" providerId="LiveId" clId="{61CA75A9-FACC-4D80-887C-D63DCD4342A0}" dt="2024-02-25T07:08:20.097" v="147"/>
          <ac:grpSpMkLst>
            <pc:docMk/>
            <pc:sldMk cId="3473597581" sldId="265"/>
            <ac:grpSpMk id="138" creationId="{6B4AB9E5-D8E5-DB1D-BD5C-E980863E63A1}"/>
          </ac:grpSpMkLst>
        </pc:grpChg>
        <pc:grpChg chg="mod">
          <ac:chgData name="영우 손" userId="7f8d08d12355472b" providerId="LiveId" clId="{61CA75A9-FACC-4D80-887C-D63DCD4342A0}" dt="2024-02-25T07:08:20.097" v="147"/>
          <ac:grpSpMkLst>
            <pc:docMk/>
            <pc:sldMk cId="3473597581" sldId="265"/>
            <ac:grpSpMk id="139" creationId="{0C399440-8B8C-F518-78BC-90A26F45B99E}"/>
          </ac:grpSpMkLst>
        </pc:grpChg>
        <pc:grpChg chg="mod">
          <ac:chgData name="영우 손" userId="7f8d08d12355472b" providerId="LiveId" clId="{61CA75A9-FACC-4D80-887C-D63DCD4342A0}" dt="2024-02-25T07:08:20.097" v="147"/>
          <ac:grpSpMkLst>
            <pc:docMk/>
            <pc:sldMk cId="3473597581" sldId="265"/>
            <ac:grpSpMk id="146" creationId="{5166FACD-19AA-BEA6-370D-2FF28138CA1C}"/>
          </ac:grpSpMkLst>
        </pc:grpChg>
        <pc:grpChg chg="add del mod">
          <ac:chgData name="영우 손" userId="7f8d08d12355472b" providerId="LiveId" clId="{61CA75A9-FACC-4D80-887C-D63DCD4342A0}" dt="2024-02-25T07:42:19" v="249" actId="478"/>
          <ac:grpSpMkLst>
            <pc:docMk/>
            <pc:sldMk cId="3473597581" sldId="265"/>
            <ac:grpSpMk id="149" creationId="{CC5EA4F2-214F-6075-DA9F-0CA2854C7466}"/>
          </ac:grpSpMkLst>
        </pc:grpChg>
        <pc:grpChg chg="mod">
          <ac:chgData name="영우 손" userId="7f8d08d12355472b" providerId="LiveId" clId="{61CA75A9-FACC-4D80-887C-D63DCD4342A0}" dt="2024-02-25T07:08:20.097" v="147"/>
          <ac:grpSpMkLst>
            <pc:docMk/>
            <pc:sldMk cId="3473597581" sldId="265"/>
            <ac:grpSpMk id="150" creationId="{81EA8404-68DA-A4B8-F5CE-B5B19AC86AB9}"/>
          </ac:grpSpMkLst>
        </pc:grpChg>
        <pc:grpChg chg="mod">
          <ac:chgData name="영우 손" userId="7f8d08d12355472b" providerId="LiveId" clId="{61CA75A9-FACC-4D80-887C-D63DCD4342A0}" dt="2024-02-25T07:08:20.097" v="147"/>
          <ac:grpSpMkLst>
            <pc:docMk/>
            <pc:sldMk cId="3473597581" sldId="265"/>
            <ac:grpSpMk id="153" creationId="{0A54A3DA-7D97-4779-21E4-C7D342F740EA}"/>
          </ac:grpSpMkLst>
        </pc:grpChg>
        <pc:grpChg chg="mod">
          <ac:chgData name="영우 손" userId="7f8d08d12355472b" providerId="LiveId" clId="{61CA75A9-FACC-4D80-887C-D63DCD4342A0}" dt="2024-02-25T07:08:20.097" v="147"/>
          <ac:grpSpMkLst>
            <pc:docMk/>
            <pc:sldMk cId="3473597581" sldId="265"/>
            <ac:grpSpMk id="154" creationId="{7E889D23-B383-99E2-4D45-8BC38D819E60}"/>
          </ac:grpSpMkLst>
        </pc:grpChg>
        <pc:grpChg chg="mod">
          <ac:chgData name="영우 손" userId="7f8d08d12355472b" providerId="LiveId" clId="{61CA75A9-FACC-4D80-887C-D63DCD4342A0}" dt="2024-02-25T07:08:20.097" v="147"/>
          <ac:grpSpMkLst>
            <pc:docMk/>
            <pc:sldMk cId="3473597581" sldId="265"/>
            <ac:grpSpMk id="161" creationId="{5F017C11-BD70-AB5E-B255-30BB500E54D7}"/>
          </ac:grpSpMkLst>
        </pc:grpChg>
        <pc:grpChg chg="add del mod">
          <ac:chgData name="영우 손" userId="7f8d08d12355472b" providerId="LiveId" clId="{61CA75A9-FACC-4D80-887C-D63DCD4342A0}" dt="2024-02-25T07:42:19" v="249" actId="478"/>
          <ac:grpSpMkLst>
            <pc:docMk/>
            <pc:sldMk cId="3473597581" sldId="265"/>
            <ac:grpSpMk id="164" creationId="{975993C3-C315-1939-7272-F2B80F42BF41}"/>
          </ac:grpSpMkLst>
        </pc:grpChg>
        <pc:grpChg chg="mod">
          <ac:chgData name="영우 손" userId="7f8d08d12355472b" providerId="LiveId" clId="{61CA75A9-FACC-4D80-887C-D63DCD4342A0}" dt="2024-02-25T07:08:24.809" v="149"/>
          <ac:grpSpMkLst>
            <pc:docMk/>
            <pc:sldMk cId="3473597581" sldId="265"/>
            <ac:grpSpMk id="165" creationId="{B7F78084-5CAE-A5C4-E9F8-008662843E0D}"/>
          </ac:grpSpMkLst>
        </pc:grpChg>
        <pc:grpChg chg="mod">
          <ac:chgData name="영우 손" userId="7f8d08d12355472b" providerId="LiveId" clId="{61CA75A9-FACC-4D80-887C-D63DCD4342A0}" dt="2024-02-25T07:08:24.809" v="149"/>
          <ac:grpSpMkLst>
            <pc:docMk/>
            <pc:sldMk cId="3473597581" sldId="265"/>
            <ac:grpSpMk id="168" creationId="{95127EEF-59C6-F256-FB0F-8C20670FA50B}"/>
          </ac:grpSpMkLst>
        </pc:grpChg>
        <pc:grpChg chg="mod">
          <ac:chgData name="영우 손" userId="7f8d08d12355472b" providerId="LiveId" clId="{61CA75A9-FACC-4D80-887C-D63DCD4342A0}" dt="2024-02-25T07:08:24.809" v="149"/>
          <ac:grpSpMkLst>
            <pc:docMk/>
            <pc:sldMk cId="3473597581" sldId="265"/>
            <ac:grpSpMk id="169" creationId="{96D5768A-4DA7-70FD-4986-65A8413AD3F7}"/>
          </ac:grpSpMkLst>
        </pc:grpChg>
        <pc:grpChg chg="mod">
          <ac:chgData name="영우 손" userId="7f8d08d12355472b" providerId="LiveId" clId="{61CA75A9-FACC-4D80-887C-D63DCD4342A0}" dt="2024-02-25T07:08:24.809" v="149"/>
          <ac:grpSpMkLst>
            <pc:docMk/>
            <pc:sldMk cId="3473597581" sldId="265"/>
            <ac:grpSpMk id="176" creationId="{9AD79997-4FF7-7096-223E-2CB14801DF57}"/>
          </ac:grpSpMkLst>
        </pc:grpChg>
        <pc:grpChg chg="add del mod">
          <ac:chgData name="영우 손" userId="7f8d08d12355472b" providerId="LiveId" clId="{61CA75A9-FACC-4D80-887C-D63DCD4342A0}" dt="2024-02-25T07:42:19" v="249" actId="478"/>
          <ac:grpSpMkLst>
            <pc:docMk/>
            <pc:sldMk cId="3473597581" sldId="265"/>
            <ac:grpSpMk id="179" creationId="{F2298835-73FD-94E7-3A70-42EE378FDC89}"/>
          </ac:grpSpMkLst>
        </pc:grpChg>
        <pc:grpChg chg="mod">
          <ac:chgData name="영우 손" userId="7f8d08d12355472b" providerId="LiveId" clId="{61CA75A9-FACC-4D80-887C-D63DCD4342A0}" dt="2024-02-25T07:08:24.809" v="149"/>
          <ac:grpSpMkLst>
            <pc:docMk/>
            <pc:sldMk cId="3473597581" sldId="265"/>
            <ac:grpSpMk id="180" creationId="{7C9F06CD-5A54-27AC-8F65-0D831520ADFA}"/>
          </ac:grpSpMkLst>
        </pc:grpChg>
        <pc:grpChg chg="mod">
          <ac:chgData name="영우 손" userId="7f8d08d12355472b" providerId="LiveId" clId="{61CA75A9-FACC-4D80-887C-D63DCD4342A0}" dt="2024-02-25T07:08:24.809" v="149"/>
          <ac:grpSpMkLst>
            <pc:docMk/>
            <pc:sldMk cId="3473597581" sldId="265"/>
            <ac:grpSpMk id="183" creationId="{F089EA64-1739-374D-5A44-0D4F883A59FE}"/>
          </ac:grpSpMkLst>
        </pc:grpChg>
        <pc:grpChg chg="mod">
          <ac:chgData name="영우 손" userId="7f8d08d12355472b" providerId="LiveId" clId="{61CA75A9-FACC-4D80-887C-D63DCD4342A0}" dt="2024-02-25T07:08:24.809" v="149"/>
          <ac:grpSpMkLst>
            <pc:docMk/>
            <pc:sldMk cId="3473597581" sldId="265"/>
            <ac:grpSpMk id="184" creationId="{2B031286-F173-96E1-5163-D3BF37CF6B4C}"/>
          </ac:grpSpMkLst>
        </pc:grpChg>
        <pc:grpChg chg="mod">
          <ac:chgData name="영우 손" userId="7f8d08d12355472b" providerId="LiveId" clId="{61CA75A9-FACC-4D80-887C-D63DCD4342A0}" dt="2024-02-25T07:08:24.809" v="149"/>
          <ac:grpSpMkLst>
            <pc:docMk/>
            <pc:sldMk cId="3473597581" sldId="265"/>
            <ac:grpSpMk id="191" creationId="{29E4DAD2-105B-FA83-408B-6D5AA6DD230E}"/>
          </ac:grpSpMkLst>
        </pc:grpChg>
        <pc:grpChg chg="add del mod">
          <ac:chgData name="영우 손" userId="7f8d08d12355472b" providerId="LiveId" clId="{61CA75A9-FACC-4D80-887C-D63DCD4342A0}" dt="2024-02-25T07:42:19" v="249" actId="478"/>
          <ac:grpSpMkLst>
            <pc:docMk/>
            <pc:sldMk cId="3473597581" sldId="265"/>
            <ac:grpSpMk id="194" creationId="{D85570CD-FA56-84BF-B8E5-D479246F1A99}"/>
          </ac:grpSpMkLst>
        </pc:grpChg>
        <pc:grpChg chg="mod">
          <ac:chgData name="영우 손" userId="7f8d08d12355472b" providerId="LiveId" clId="{61CA75A9-FACC-4D80-887C-D63DCD4342A0}" dt="2024-02-25T07:08:27.972" v="151"/>
          <ac:grpSpMkLst>
            <pc:docMk/>
            <pc:sldMk cId="3473597581" sldId="265"/>
            <ac:grpSpMk id="195" creationId="{9FBF2764-D5A6-BCD2-D254-58DAF89DA666}"/>
          </ac:grpSpMkLst>
        </pc:grpChg>
        <pc:grpChg chg="mod">
          <ac:chgData name="영우 손" userId="7f8d08d12355472b" providerId="LiveId" clId="{61CA75A9-FACC-4D80-887C-D63DCD4342A0}" dt="2024-02-25T07:08:27.972" v="151"/>
          <ac:grpSpMkLst>
            <pc:docMk/>
            <pc:sldMk cId="3473597581" sldId="265"/>
            <ac:grpSpMk id="198" creationId="{1371543E-625F-C81A-6B90-76454BFC1A54}"/>
          </ac:grpSpMkLst>
        </pc:grpChg>
        <pc:grpChg chg="mod">
          <ac:chgData name="영우 손" userId="7f8d08d12355472b" providerId="LiveId" clId="{61CA75A9-FACC-4D80-887C-D63DCD4342A0}" dt="2024-02-25T07:08:27.972" v="151"/>
          <ac:grpSpMkLst>
            <pc:docMk/>
            <pc:sldMk cId="3473597581" sldId="265"/>
            <ac:grpSpMk id="199" creationId="{1013276B-1B8E-FE7E-C6B4-C68C23D580F1}"/>
          </ac:grpSpMkLst>
        </pc:grpChg>
        <pc:grpChg chg="mod">
          <ac:chgData name="영우 손" userId="7f8d08d12355472b" providerId="LiveId" clId="{61CA75A9-FACC-4D80-887C-D63DCD4342A0}" dt="2024-02-25T07:08:27.972" v="151"/>
          <ac:grpSpMkLst>
            <pc:docMk/>
            <pc:sldMk cId="3473597581" sldId="265"/>
            <ac:grpSpMk id="206" creationId="{989CF1A9-002A-F50B-2D97-FE8D32E2853C}"/>
          </ac:grpSpMkLst>
        </pc:grpChg>
        <pc:grpChg chg="add del mod">
          <ac:chgData name="영우 손" userId="7f8d08d12355472b" providerId="LiveId" clId="{61CA75A9-FACC-4D80-887C-D63DCD4342A0}" dt="2024-02-25T07:42:19" v="249" actId="478"/>
          <ac:grpSpMkLst>
            <pc:docMk/>
            <pc:sldMk cId="3473597581" sldId="265"/>
            <ac:grpSpMk id="209" creationId="{F1867064-D7F5-7C67-CB30-F5BA0DA8E936}"/>
          </ac:grpSpMkLst>
        </pc:grpChg>
        <pc:grpChg chg="mod">
          <ac:chgData name="영우 손" userId="7f8d08d12355472b" providerId="LiveId" clId="{61CA75A9-FACC-4D80-887C-D63DCD4342A0}" dt="2024-02-25T07:08:27.972" v="151"/>
          <ac:grpSpMkLst>
            <pc:docMk/>
            <pc:sldMk cId="3473597581" sldId="265"/>
            <ac:grpSpMk id="210" creationId="{D88C8A01-033E-17E4-74A4-748B38978F6B}"/>
          </ac:grpSpMkLst>
        </pc:grpChg>
        <pc:grpChg chg="mod">
          <ac:chgData name="영우 손" userId="7f8d08d12355472b" providerId="LiveId" clId="{61CA75A9-FACC-4D80-887C-D63DCD4342A0}" dt="2024-02-25T07:08:27.972" v="151"/>
          <ac:grpSpMkLst>
            <pc:docMk/>
            <pc:sldMk cId="3473597581" sldId="265"/>
            <ac:grpSpMk id="213" creationId="{3374B491-54EE-7143-0349-43A284F2F49C}"/>
          </ac:grpSpMkLst>
        </pc:grpChg>
        <pc:grpChg chg="mod">
          <ac:chgData name="영우 손" userId="7f8d08d12355472b" providerId="LiveId" clId="{61CA75A9-FACC-4D80-887C-D63DCD4342A0}" dt="2024-02-25T07:08:27.972" v="151"/>
          <ac:grpSpMkLst>
            <pc:docMk/>
            <pc:sldMk cId="3473597581" sldId="265"/>
            <ac:grpSpMk id="214" creationId="{A45908B1-E46C-408C-7F1D-B6EF2886CD8B}"/>
          </ac:grpSpMkLst>
        </pc:grpChg>
        <pc:grpChg chg="mod">
          <ac:chgData name="영우 손" userId="7f8d08d12355472b" providerId="LiveId" clId="{61CA75A9-FACC-4D80-887C-D63DCD4342A0}" dt="2024-02-25T07:08:27.972" v="151"/>
          <ac:grpSpMkLst>
            <pc:docMk/>
            <pc:sldMk cId="3473597581" sldId="265"/>
            <ac:grpSpMk id="221" creationId="{5AA84314-64B5-24D3-A6ED-6850B3B45705}"/>
          </ac:grpSpMkLst>
        </pc:grpChg>
        <pc:grpChg chg="add mod">
          <ac:chgData name="영우 손" userId="7f8d08d12355472b" providerId="LiveId" clId="{61CA75A9-FACC-4D80-887C-D63DCD4342A0}" dt="2024-02-25T07:08:45.691" v="155" actId="571"/>
          <ac:grpSpMkLst>
            <pc:docMk/>
            <pc:sldMk cId="3473597581" sldId="265"/>
            <ac:grpSpMk id="224" creationId="{50BEC514-CA97-B3F6-A252-DA7C271F6490}"/>
          </ac:grpSpMkLst>
        </pc:grpChg>
        <pc:grpChg chg="mod">
          <ac:chgData name="영우 손" userId="7f8d08d12355472b" providerId="LiveId" clId="{61CA75A9-FACC-4D80-887C-D63DCD4342A0}" dt="2024-02-25T07:08:45.691" v="155" actId="571"/>
          <ac:grpSpMkLst>
            <pc:docMk/>
            <pc:sldMk cId="3473597581" sldId="265"/>
            <ac:grpSpMk id="225" creationId="{07A1FB80-BA24-ACCE-2693-DAB9BB24DF0B}"/>
          </ac:grpSpMkLst>
        </pc:grpChg>
        <pc:grpChg chg="add mod">
          <ac:chgData name="영우 손" userId="7f8d08d12355472b" providerId="LiveId" clId="{61CA75A9-FACC-4D80-887C-D63DCD4342A0}" dt="2024-02-25T08:18:37.792" v="690"/>
          <ac:grpSpMkLst>
            <pc:docMk/>
            <pc:sldMk cId="3473597581" sldId="265"/>
            <ac:grpSpMk id="227" creationId="{48FDF9AD-4856-C87D-EAFA-D39417E5D3BD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3473597581" sldId="265"/>
            <ac:grpSpMk id="228" creationId="{87BE87DD-181A-63B2-9C48-0290D568C657}"/>
          </ac:grpSpMkLst>
        </pc:grpChg>
        <pc:grpChg chg="mod">
          <ac:chgData name="영우 손" userId="7f8d08d12355472b" providerId="LiveId" clId="{61CA75A9-FACC-4D80-887C-D63DCD4342A0}" dt="2024-02-25T07:08:45.691" v="155" actId="571"/>
          <ac:grpSpMkLst>
            <pc:docMk/>
            <pc:sldMk cId="3473597581" sldId="265"/>
            <ac:grpSpMk id="228" creationId="{FBC7D7C0-CB84-16F3-0AFB-745461E6DD50}"/>
          </ac:grpSpMkLst>
        </pc:grpChg>
        <pc:grpChg chg="mod">
          <ac:chgData name="영우 손" userId="7f8d08d12355472b" providerId="LiveId" clId="{61CA75A9-FACC-4D80-887C-D63DCD4342A0}" dt="2024-02-25T07:08:45.691" v="155" actId="571"/>
          <ac:grpSpMkLst>
            <pc:docMk/>
            <pc:sldMk cId="3473597581" sldId="265"/>
            <ac:grpSpMk id="229" creationId="{C615F8C3-88AB-490D-52A9-62C507096E10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3473597581" sldId="265"/>
            <ac:grpSpMk id="231" creationId="{1FE6BFE0-4DC5-AD2C-93D9-9B3F247EAE33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3473597581" sldId="265"/>
            <ac:grpSpMk id="232" creationId="{C1549A7F-26FB-3CFC-1C03-812D5C2B6AAB}"/>
          </ac:grpSpMkLst>
        </pc:grpChg>
        <pc:grpChg chg="mod">
          <ac:chgData name="영우 손" userId="7f8d08d12355472b" providerId="LiveId" clId="{61CA75A9-FACC-4D80-887C-D63DCD4342A0}" dt="2024-02-25T07:08:45.691" v="155" actId="571"/>
          <ac:grpSpMkLst>
            <pc:docMk/>
            <pc:sldMk cId="3473597581" sldId="265"/>
            <ac:grpSpMk id="236" creationId="{79EC0D15-723F-8A49-A350-59FA574BCF26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3473597581" sldId="265"/>
            <ac:grpSpMk id="239" creationId="{C7FCA3E4-37BF-6AAD-E5CF-6CCFADC65ED2}"/>
          </ac:grpSpMkLst>
        </pc:grpChg>
        <pc:grpChg chg="add mod">
          <ac:chgData name="영우 손" userId="7f8d08d12355472b" providerId="LiveId" clId="{61CA75A9-FACC-4D80-887C-D63DCD4342A0}" dt="2024-02-25T08:18:37.792" v="690"/>
          <ac:grpSpMkLst>
            <pc:docMk/>
            <pc:sldMk cId="3473597581" sldId="265"/>
            <ac:grpSpMk id="242" creationId="{34E7A2D9-6572-9F18-F730-0E31402119BC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3473597581" sldId="265"/>
            <ac:grpSpMk id="243" creationId="{DCFA8C54-1D44-C4CD-BEC2-DD01780726B5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3473597581" sldId="265"/>
            <ac:grpSpMk id="246" creationId="{03274D95-4E75-8FD6-AAD7-826DDB168D0A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3473597581" sldId="265"/>
            <ac:grpSpMk id="247" creationId="{DAE7ECD2-5A28-91CC-68A2-7F9BC7A68C34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3473597581" sldId="265"/>
            <ac:grpSpMk id="254" creationId="{A67A517A-31EF-49D8-7198-BDBC22CF5B20}"/>
          </ac:grpSpMkLst>
        </pc:grpChg>
        <pc:cxnChg chg="mod">
          <ac:chgData name="영우 손" userId="7f8d08d12355472b" providerId="LiveId" clId="{61CA75A9-FACC-4D80-887C-D63DCD4342A0}" dt="2024-02-25T07:43:09.014" v="260" actId="478"/>
          <ac:cxnSpMkLst>
            <pc:docMk/>
            <pc:sldMk cId="3473597581" sldId="265"/>
            <ac:cxnSpMk id="18" creationId="{50512535-20CD-8800-4307-3920A260B104}"/>
          </ac:cxnSpMkLst>
        </pc:cxnChg>
        <pc:cxnChg chg="mod">
          <ac:chgData name="영우 손" userId="7f8d08d12355472b" providerId="LiveId" clId="{61CA75A9-FACC-4D80-887C-D63DCD4342A0}" dt="2024-02-25T07:43:09.014" v="260" actId="478"/>
          <ac:cxnSpMkLst>
            <pc:docMk/>
            <pc:sldMk cId="3473597581" sldId="265"/>
            <ac:cxnSpMk id="38" creationId="{823A16FD-CBEE-BABA-CE13-9AC9B4102DF2}"/>
          </ac:cxnSpMkLst>
        </pc:cxnChg>
        <pc:cxnChg chg="mod">
          <ac:chgData name="영우 손" userId="7f8d08d12355472b" providerId="LiveId" clId="{61CA75A9-FACC-4D80-887C-D63DCD4342A0}" dt="2024-02-25T08:18:37.792" v="690"/>
          <ac:cxnSpMkLst>
            <pc:docMk/>
            <pc:sldMk cId="3473597581" sldId="265"/>
            <ac:cxnSpMk id="54" creationId="{3A3E0B99-09D5-30AC-68B7-A7D7836ABC31}"/>
          </ac:cxnSpMkLst>
        </pc:cxnChg>
        <pc:cxnChg chg="del mod topLvl">
          <ac:chgData name="영우 손" userId="7f8d08d12355472b" providerId="LiveId" clId="{61CA75A9-FACC-4D80-887C-D63DCD4342A0}" dt="2024-02-25T07:05:35.743" v="105" actId="478"/>
          <ac:cxnSpMkLst>
            <pc:docMk/>
            <pc:sldMk cId="3473597581" sldId="265"/>
            <ac:cxnSpMk id="67" creationId="{2AE458A4-451A-281D-BC56-8366B7DEE4CB}"/>
          </ac:cxnSpMkLst>
        </pc:cxnChg>
        <pc:cxnChg chg="mod">
          <ac:chgData name="영우 손" userId="7f8d08d12355472b" providerId="LiveId" clId="{61CA75A9-FACC-4D80-887C-D63DCD4342A0}" dt="2024-02-25T08:18:37.792" v="690"/>
          <ac:cxnSpMkLst>
            <pc:docMk/>
            <pc:sldMk cId="3473597581" sldId="265"/>
            <ac:cxnSpMk id="69" creationId="{2CF67A08-8C76-EFF0-E956-EAE60C86BC2D}"/>
          </ac:cxnSpMkLst>
        </pc:cxnChg>
        <pc:cxnChg chg="add del mod">
          <ac:chgData name="영우 손" userId="7f8d08d12355472b" providerId="LiveId" clId="{61CA75A9-FACC-4D80-887C-D63DCD4342A0}" dt="2024-02-25T07:45:44.923" v="307" actId="478"/>
          <ac:cxnSpMkLst>
            <pc:docMk/>
            <pc:sldMk cId="3473597581" sldId="265"/>
            <ac:cxnSpMk id="71" creationId="{F51CD210-C04B-70CB-F0D9-8860D17D556D}"/>
          </ac:cxnSpMkLst>
        </pc:cxnChg>
        <pc:cxnChg chg="add del mod">
          <ac:chgData name="영우 손" userId="7f8d08d12355472b" providerId="LiveId" clId="{61CA75A9-FACC-4D80-887C-D63DCD4342A0}" dt="2024-02-25T08:18:37.792" v="690"/>
          <ac:cxnSpMkLst>
            <pc:docMk/>
            <pc:sldMk cId="3473597581" sldId="265"/>
            <ac:cxnSpMk id="73" creationId="{04ABA5D3-50DE-3194-2150-82839A896553}"/>
          </ac:cxnSpMkLst>
        </pc:cxnChg>
        <pc:cxnChg chg="mod">
          <ac:chgData name="영우 손" userId="7f8d08d12355472b" providerId="LiveId" clId="{61CA75A9-FACC-4D80-887C-D63DCD4342A0}" dt="2024-02-25T07:05:39.371" v="107" actId="478"/>
          <ac:cxnSpMkLst>
            <pc:docMk/>
            <pc:sldMk cId="3473597581" sldId="265"/>
            <ac:cxnSpMk id="74" creationId="{ECC6BC16-C1D3-9506-7C78-829FCE565FC5}"/>
          </ac:cxnSpMkLst>
        </pc:cxnChg>
        <pc:cxnChg chg="mod topLvl">
          <ac:chgData name="영우 손" userId="7f8d08d12355472b" providerId="LiveId" clId="{61CA75A9-FACC-4D80-887C-D63DCD4342A0}" dt="2024-02-25T08:18:37.792" v="690"/>
          <ac:cxnSpMkLst>
            <pc:docMk/>
            <pc:sldMk cId="3473597581" sldId="265"/>
            <ac:cxnSpMk id="77" creationId="{7C36A113-D465-CE2C-DB09-959F52F09CCE}"/>
          </ac:cxnSpMkLst>
        </pc:cxnChg>
        <pc:cxnChg chg="add mod">
          <ac:chgData name="영우 손" userId="7f8d08d12355472b" providerId="LiveId" clId="{61CA75A9-FACC-4D80-887C-D63DCD4342A0}" dt="2024-02-25T08:18:37.792" v="690"/>
          <ac:cxnSpMkLst>
            <pc:docMk/>
            <pc:sldMk cId="3473597581" sldId="265"/>
            <ac:cxnSpMk id="79" creationId="{DFC243BC-4971-5864-2165-97EB6BC5AD2B}"/>
          </ac:cxnSpMkLst>
        </pc:cxnChg>
        <pc:cxnChg chg="add del mod">
          <ac:chgData name="영우 손" userId="7f8d08d12355472b" providerId="LiveId" clId="{61CA75A9-FACC-4D80-887C-D63DCD4342A0}" dt="2024-02-25T07:47:57.399" v="365" actId="478"/>
          <ac:cxnSpMkLst>
            <pc:docMk/>
            <pc:sldMk cId="3473597581" sldId="265"/>
            <ac:cxnSpMk id="82" creationId="{20397304-378B-C99F-B94A-490B7232C580}"/>
          </ac:cxnSpMkLst>
        </pc:cxnChg>
        <pc:cxnChg chg="mod">
          <ac:chgData name="영우 손" userId="7f8d08d12355472b" providerId="LiveId" clId="{61CA75A9-FACC-4D80-887C-D63DCD4342A0}" dt="2024-02-25T08:18:37.792" v="690"/>
          <ac:cxnSpMkLst>
            <pc:docMk/>
            <pc:sldMk cId="3473597581" sldId="265"/>
            <ac:cxnSpMk id="102" creationId="{868D675D-F1C1-9A4F-94FA-E43A45858692}"/>
          </ac:cxnSpMkLst>
        </pc:cxnChg>
        <pc:cxnChg chg="mod">
          <ac:chgData name="영우 손" userId="7f8d08d12355472b" providerId="LiveId" clId="{61CA75A9-FACC-4D80-887C-D63DCD4342A0}" dt="2024-02-25T07:08:08.477" v="142" actId="478"/>
          <ac:cxnSpMkLst>
            <pc:docMk/>
            <pc:sldMk cId="3473597581" sldId="265"/>
            <ac:cxnSpMk id="117" creationId="{63F646EC-25A6-E591-3990-170801FEC230}"/>
          </ac:cxnSpMkLst>
        </pc:cxnChg>
        <pc:cxnChg chg="mod">
          <ac:chgData name="영우 손" userId="7f8d08d12355472b" providerId="LiveId" clId="{61CA75A9-FACC-4D80-887C-D63DCD4342A0}" dt="2024-02-25T08:18:37.792" v="690"/>
          <ac:cxnSpMkLst>
            <pc:docMk/>
            <pc:sldMk cId="3473597581" sldId="265"/>
            <ac:cxnSpMk id="118" creationId="{77E8AD30-3565-2DDE-8A27-1D8D19089AC7}"/>
          </ac:cxnSpMkLst>
        </pc:cxnChg>
        <pc:cxnChg chg="mod">
          <ac:chgData name="영우 손" userId="7f8d08d12355472b" providerId="LiveId" clId="{61CA75A9-FACC-4D80-887C-D63DCD4342A0}" dt="2024-02-25T07:08:08.477" v="142" actId="478"/>
          <ac:cxnSpMkLst>
            <pc:docMk/>
            <pc:sldMk cId="3473597581" sldId="265"/>
            <ac:cxnSpMk id="132" creationId="{03585190-1C0F-5ED5-0B29-EB0AEA7649B1}"/>
          </ac:cxnSpMkLst>
        </pc:cxnChg>
        <pc:cxnChg chg="mod">
          <ac:chgData name="영우 손" userId="7f8d08d12355472b" providerId="LiveId" clId="{61CA75A9-FACC-4D80-887C-D63DCD4342A0}" dt="2024-02-25T08:18:37.792" v="690"/>
          <ac:cxnSpMkLst>
            <pc:docMk/>
            <pc:sldMk cId="3473597581" sldId="265"/>
            <ac:cxnSpMk id="133" creationId="{A0D06F00-368D-1955-20EF-59B2EA576E74}"/>
          </ac:cxnSpMkLst>
        </pc:cxnChg>
        <pc:cxnChg chg="mod">
          <ac:chgData name="영우 손" userId="7f8d08d12355472b" providerId="LiveId" clId="{61CA75A9-FACC-4D80-887C-D63DCD4342A0}" dt="2024-02-25T07:42:19" v="249" actId="478"/>
          <ac:cxnSpMkLst>
            <pc:docMk/>
            <pc:sldMk cId="3473597581" sldId="265"/>
            <ac:cxnSpMk id="148" creationId="{23DE1DCF-1A26-FE90-2A81-23D01C759207}"/>
          </ac:cxnSpMkLst>
        </pc:cxnChg>
        <pc:cxnChg chg="mod">
          <ac:chgData name="영우 손" userId="7f8d08d12355472b" providerId="LiveId" clId="{61CA75A9-FACC-4D80-887C-D63DCD4342A0}" dt="2024-02-25T07:42:19" v="249" actId="478"/>
          <ac:cxnSpMkLst>
            <pc:docMk/>
            <pc:sldMk cId="3473597581" sldId="265"/>
            <ac:cxnSpMk id="163" creationId="{E0227089-1EFA-4B6D-9881-867691D999DE}"/>
          </ac:cxnSpMkLst>
        </pc:cxnChg>
        <pc:cxnChg chg="mod">
          <ac:chgData name="영우 손" userId="7f8d08d12355472b" providerId="LiveId" clId="{61CA75A9-FACC-4D80-887C-D63DCD4342A0}" dt="2024-02-25T07:42:19" v="249" actId="478"/>
          <ac:cxnSpMkLst>
            <pc:docMk/>
            <pc:sldMk cId="3473597581" sldId="265"/>
            <ac:cxnSpMk id="178" creationId="{658ADF6E-3488-D4F2-3E75-5A2BAC09F4E5}"/>
          </ac:cxnSpMkLst>
        </pc:cxnChg>
        <pc:cxnChg chg="mod">
          <ac:chgData name="영우 손" userId="7f8d08d12355472b" providerId="LiveId" clId="{61CA75A9-FACC-4D80-887C-D63DCD4342A0}" dt="2024-02-25T07:42:19" v="249" actId="478"/>
          <ac:cxnSpMkLst>
            <pc:docMk/>
            <pc:sldMk cId="3473597581" sldId="265"/>
            <ac:cxnSpMk id="193" creationId="{EE48F9C1-962A-0E7C-9B9D-D46D2A6AC2E3}"/>
          </ac:cxnSpMkLst>
        </pc:cxnChg>
        <pc:cxnChg chg="mod">
          <ac:chgData name="영우 손" userId="7f8d08d12355472b" providerId="LiveId" clId="{61CA75A9-FACC-4D80-887C-D63DCD4342A0}" dt="2024-02-25T07:42:19" v="249" actId="478"/>
          <ac:cxnSpMkLst>
            <pc:docMk/>
            <pc:sldMk cId="3473597581" sldId="265"/>
            <ac:cxnSpMk id="208" creationId="{ACB163D0-4E1A-76E0-5EB0-09AB5CAD8724}"/>
          </ac:cxnSpMkLst>
        </pc:cxnChg>
        <pc:cxnChg chg="mod">
          <ac:chgData name="영우 손" userId="7f8d08d12355472b" providerId="LiveId" clId="{61CA75A9-FACC-4D80-887C-D63DCD4342A0}" dt="2024-02-25T07:42:19" v="249" actId="478"/>
          <ac:cxnSpMkLst>
            <pc:docMk/>
            <pc:sldMk cId="3473597581" sldId="265"/>
            <ac:cxnSpMk id="223" creationId="{80C657C8-7874-E5E7-BA8E-2C01403051BD}"/>
          </ac:cxnSpMkLst>
        </pc:cxnChg>
        <pc:cxnChg chg="add mod">
          <ac:chgData name="영우 손" userId="7f8d08d12355472b" providerId="LiveId" clId="{61CA75A9-FACC-4D80-887C-D63DCD4342A0}" dt="2024-02-25T08:18:37.792" v="690"/>
          <ac:cxnSpMkLst>
            <pc:docMk/>
            <pc:sldMk cId="3473597581" sldId="265"/>
            <ac:cxnSpMk id="224" creationId="{E71C6F4D-E343-73E4-24CF-8CF57119031F}"/>
          </ac:cxnSpMkLst>
        </pc:cxnChg>
        <pc:cxnChg chg="mod">
          <ac:chgData name="영우 손" userId="7f8d08d12355472b" providerId="LiveId" clId="{61CA75A9-FACC-4D80-887C-D63DCD4342A0}" dt="2024-02-25T07:08:45.691" v="155" actId="571"/>
          <ac:cxnSpMkLst>
            <pc:docMk/>
            <pc:sldMk cId="3473597581" sldId="265"/>
            <ac:cxnSpMk id="238" creationId="{F14C455C-8765-8AE3-FEE0-A0E33CAF7DA4}"/>
          </ac:cxnSpMkLst>
        </pc:cxnChg>
        <pc:cxnChg chg="mod">
          <ac:chgData name="영우 손" userId="7f8d08d12355472b" providerId="LiveId" clId="{61CA75A9-FACC-4D80-887C-D63DCD4342A0}" dt="2024-02-25T08:18:37.792" v="690"/>
          <ac:cxnSpMkLst>
            <pc:docMk/>
            <pc:sldMk cId="3473597581" sldId="265"/>
            <ac:cxnSpMk id="241" creationId="{73E0CD02-2988-A342-FDE2-17BAB55B2D98}"/>
          </ac:cxnSpMkLst>
        </pc:cxnChg>
        <pc:cxnChg chg="mod">
          <ac:chgData name="영우 손" userId="7f8d08d12355472b" providerId="LiveId" clId="{61CA75A9-FACC-4D80-887C-D63DCD4342A0}" dt="2024-02-25T08:18:37.792" v="690"/>
          <ac:cxnSpMkLst>
            <pc:docMk/>
            <pc:sldMk cId="3473597581" sldId="265"/>
            <ac:cxnSpMk id="256" creationId="{387F227D-DDAF-A541-43E8-B97EAFFC61EB}"/>
          </ac:cxnSpMkLst>
        </pc:cxnChg>
        <pc:cxnChg chg="add mod">
          <ac:chgData name="영우 손" userId="7f8d08d12355472b" providerId="LiveId" clId="{61CA75A9-FACC-4D80-887C-D63DCD4342A0}" dt="2024-02-25T08:18:37.792" v="690"/>
          <ac:cxnSpMkLst>
            <pc:docMk/>
            <pc:sldMk cId="3473597581" sldId="265"/>
            <ac:cxnSpMk id="257" creationId="{81C2EC04-9580-0315-18B9-2988F0016730}"/>
          </ac:cxnSpMkLst>
        </pc:cxnChg>
        <pc:cxnChg chg="add del mod">
          <ac:chgData name="영우 손" userId="7f8d08d12355472b" providerId="LiveId" clId="{61CA75A9-FACC-4D80-887C-D63DCD4342A0}" dt="2024-02-25T07:50:06.638" v="403" actId="478"/>
          <ac:cxnSpMkLst>
            <pc:docMk/>
            <pc:sldMk cId="3473597581" sldId="265"/>
            <ac:cxnSpMk id="271" creationId="{87CA7477-5341-5C41-5A4E-5D2DD5554B16}"/>
          </ac:cxnSpMkLst>
        </pc:cxnChg>
      </pc:sldChg>
      <pc:sldChg chg="addSp delSp modSp add mod">
        <pc:chgData name="영우 손" userId="7f8d08d12355472b" providerId="LiveId" clId="{61CA75A9-FACC-4D80-887C-D63DCD4342A0}" dt="2024-02-25T08:53:30.036" v="1110" actId="165"/>
        <pc:sldMkLst>
          <pc:docMk/>
          <pc:sldMk cId="192880818" sldId="266"/>
        </pc:sldMkLst>
        <pc:spChg chg="add mod">
          <ac:chgData name="영우 손" userId="7f8d08d12355472b" providerId="LiveId" clId="{61CA75A9-FACC-4D80-887C-D63DCD4342A0}" dt="2024-02-25T08:18:37.792" v="690"/>
          <ac:spMkLst>
            <pc:docMk/>
            <pc:sldMk cId="192880818" sldId="266"/>
            <ac:spMk id="2" creationId="{19E3CE91-8E01-E603-0C07-3225811BDAF5}"/>
          </ac:spMkLst>
        </pc:spChg>
        <pc:spChg chg="add mod">
          <ac:chgData name="영우 손" userId="7f8d08d12355472b" providerId="LiveId" clId="{61CA75A9-FACC-4D80-887C-D63DCD4342A0}" dt="2024-02-25T08:18:37.792" v="690"/>
          <ac:spMkLst>
            <pc:docMk/>
            <pc:sldMk cId="192880818" sldId="266"/>
            <ac:spMk id="3" creationId="{9016E5D3-808C-DBD5-567E-E9CBB0EA56C0}"/>
          </ac:spMkLst>
        </pc:spChg>
        <pc:spChg chg="del">
          <ac:chgData name="영우 손" userId="7f8d08d12355472b" providerId="LiveId" clId="{61CA75A9-FACC-4D80-887C-D63DCD4342A0}" dt="2024-02-25T07:51:24.913" v="432" actId="478"/>
          <ac:spMkLst>
            <pc:docMk/>
            <pc:sldMk cId="192880818" sldId="266"/>
            <ac:spMk id="4" creationId="{D9311192-CEF2-9625-6BA9-C2ABFB98BDFC}"/>
          </ac:spMkLst>
        </pc:spChg>
        <pc:spChg chg="add mod">
          <ac:chgData name="영우 손" userId="7f8d08d12355472b" providerId="LiveId" clId="{61CA75A9-FACC-4D80-887C-D63DCD4342A0}" dt="2024-02-25T08:18:37.792" v="690"/>
          <ac:spMkLst>
            <pc:docMk/>
            <pc:sldMk cId="192880818" sldId="266"/>
            <ac:spMk id="5" creationId="{11FF086B-012F-E046-9A40-01D18DD27D6C}"/>
          </ac:spMkLst>
        </pc:spChg>
        <pc:spChg chg="add mod">
          <ac:chgData name="영우 손" userId="7f8d08d12355472b" providerId="LiveId" clId="{61CA75A9-FACC-4D80-887C-D63DCD4342A0}" dt="2024-02-25T08:18:37.792" v="690"/>
          <ac:spMkLst>
            <pc:docMk/>
            <pc:sldMk cId="192880818" sldId="266"/>
            <ac:spMk id="6" creationId="{DC375DDC-2532-AD43-4C83-4FF64A0401A1}"/>
          </ac:spMkLst>
        </pc:spChg>
        <pc:spChg chg="add mod">
          <ac:chgData name="영우 손" userId="7f8d08d12355472b" providerId="LiveId" clId="{61CA75A9-FACC-4D80-887C-D63DCD4342A0}" dt="2024-02-25T08:47:45.503" v="1023" actId="1076"/>
          <ac:spMkLst>
            <pc:docMk/>
            <pc:sldMk cId="192880818" sldId="266"/>
            <ac:spMk id="8" creationId="{F71CAADC-6FD1-CBA1-9590-2D504FF5CABA}"/>
          </ac:spMkLst>
        </pc:spChg>
        <pc:spChg chg="add mod">
          <ac:chgData name="영우 손" userId="7f8d08d12355472b" providerId="LiveId" clId="{61CA75A9-FACC-4D80-887C-D63DCD4342A0}" dt="2024-02-25T08:47:45.503" v="1023" actId="1076"/>
          <ac:spMkLst>
            <pc:docMk/>
            <pc:sldMk cId="192880818" sldId="266"/>
            <ac:spMk id="9" creationId="{FFB45378-A7B1-4A7A-7FD2-9B437E1ABB8F}"/>
          </ac:spMkLst>
        </pc:spChg>
        <pc:spChg chg="add mod">
          <ac:chgData name="영우 손" userId="7f8d08d12355472b" providerId="LiveId" clId="{61CA75A9-FACC-4D80-887C-D63DCD4342A0}" dt="2024-02-25T08:47:48.916" v="1026" actId="1076"/>
          <ac:spMkLst>
            <pc:docMk/>
            <pc:sldMk cId="192880818" sldId="266"/>
            <ac:spMk id="10" creationId="{3B5FE87F-827B-7F47-DA80-9AB60DABBAF4}"/>
          </ac:spMkLst>
        </pc:spChg>
        <pc:spChg chg="add mod">
          <ac:chgData name="영우 손" userId="7f8d08d12355472b" providerId="LiveId" clId="{61CA75A9-FACC-4D80-887C-D63DCD4342A0}" dt="2024-02-25T08:47:50.854" v="1028" actId="1076"/>
          <ac:spMkLst>
            <pc:docMk/>
            <pc:sldMk cId="192880818" sldId="266"/>
            <ac:spMk id="11" creationId="{A396E805-8A13-050A-109A-11E36AA70AB3}"/>
          </ac:spMkLst>
        </pc:spChg>
        <pc:spChg chg="add mod">
          <ac:chgData name="영우 손" userId="7f8d08d12355472b" providerId="LiveId" clId="{61CA75A9-FACC-4D80-887C-D63DCD4342A0}" dt="2024-02-25T08:47:52.123" v="1029" actId="1076"/>
          <ac:spMkLst>
            <pc:docMk/>
            <pc:sldMk cId="192880818" sldId="266"/>
            <ac:spMk id="12" creationId="{1BA867A5-CD2F-48D1-F6CE-E9D23591E9A0}"/>
          </ac:spMkLst>
        </pc:spChg>
        <pc:spChg chg="mod topLvl">
          <ac:chgData name="영우 손" userId="7f8d08d12355472b" providerId="LiveId" clId="{61CA75A9-FACC-4D80-887C-D63DCD4342A0}" dt="2024-02-25T08:53:30.036" v="1110" actId="165"/>
          <ac:spMkLst>
            <pc:docMk/>
            <pc:sldMk cId="192880818" sldId="266"/>
            <ac:spMk id="13" creationId="{C1427D1B-D1CE-508C-B70C-AC5F292C3512}"/>
          </ac:spMkLst>
        </pc:spChg>
        <pc:spChg chg="mod">
          <ac:chgData name="영우 손" userId="7f8d08d12355472b" providerId="LiveId" clId="{61CA75A9-FACC-4D80-887C-D63DCD4342A0}" dt="2024-02-25T08:53:28.522" v="1105"/>
          <ac:spMkLst>
            <pc:docMk/>
            <pc:sldMk cId="192880818" sldId="266"/>
            <ac:spMk id="15" creationId="{4A52C867-854B-F721-1EC0-365777B70602}"/>
          </ac:spMkLst>
        </pc:spChg>
        <pc:spChg chg="mod">
          <ac:chgData name="영우 손" userId="7f8d08d12355472b" providerId="LiveId" clId="{61CA75A9-FACC-4D80-887C-D63DCD4342A0}" dt="2024-02-25T08:53:28.522" v="1105"/>
          <ac:spMkLst>
            <pc:docMk/>
            <pc:sldMk cId="192880818" sldId="266"/>
            <ac:spMk id="16" creationId="{F41FED21-9492-E927-6E43-58970AA48620}"/>
          </ac:spMkLst>
        </pc:spChg>
        <pc:spChg chg="mod topLvl">
          <ac:chgData name="영우 손" userId="7f8d08d12355472b" providerId="LiveId" clId="{61CA75A9-FACC-4D80-887C-D63DCD4342A0}" dt="2024-02-25T08:53:30.036" v="1110" actId="165"/>
          <ac:spMkLst>
            <pc:docMk/>
            <pc:sldMk cId="192880818" sldId="266"/>
            <ac:spMk id="19" creationId="{49E548DE-0CC6-BAF4-763A-3120870AD939}"/>
          </ac:spMkLst>
        </pc:spChg>
        <pc:spChg chg="del">
          <ac:chgData name="영우 손" userId="7f8d08d12355472b" providerId="LiveId" clId="{61CA75A9-FACC-4D80-887C-D63DCD4342A0}" dt="2024-02-25T07:51:30.589" v="437" actId="478"/>
          <ac:spMkLst>
            <pc:docMk/>
            <pc:sldMk cId="192880818" sldId="266"/>
            <ac:spMk id="21" creationId="{B68C4497-D077-B747-88C8-390D6BB89505}"/>
          </ac:spMkLst>
        </pc:spChg>
        <pc:spChg chg="del">
          <ac:chgData name="영우 손" userId="7f8d08d12355472b" providerId="LiveId" clId="{61CA75A9-FACC-4D80-887C-D63DCD4342A0}" dt="2024-02-25T07:51:25.975" v="433" actId="478"/>
          <ac:spMkLst>
            <pc:docMk/>
            <pc:sldMk cId="192880818" sldId="266"/>
            <ac:spMk id="23" creationId="{B8DBB346-FB03-890F-0154-330D701AD08B}"/>
          </ac:spMkLst>
        </pc:spChg>
        <pc:spChg chg="del">
          <ac:chgData name="영우 손" userId="7f8d08d12355472b" providerId="LiveId" clId="{61CA75A9-FACC-4D80-887C-D63DCD4342A0}" dt="2024-02-25T07:51:28.387" v="435" actId="478"/>
          <ac:spMkLst>
            <pc:docMk/>
            <pc:sldMk cId="192880818" sldId="266"/>
            <ac:spMk id="24" creationId="{E6C9EA20-3956-AB4D-6C50-11374F6CE548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92880818" sldId="266"/>
            <ac:spMk id="41" creationId="{30F7E463-AA43-DE1B-4C3E-F81C36D4B3A3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92880818" sldId="266"/>
            <ac:spMk id="42" creationId="{E111D08E-A034-D993-D1AA-73F23B1C2C93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92880818" sldId="266"/>
            <ac:spMk id="48" creationId="{A614013A-239A-E3EF-01B2-426BF2C2818D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92880818" sldId="266"/>
            <ac:spMk id="49" creationId="{EB188F39-AD0D-F026-A1D2-0587F4A7C7DB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92880818" sldId="266"/>
            <ac:spMk id="50" creationId="{ACBE00B9-9F74-8F2C-65E7-E2CE473E0007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92880818" sldId="266"/>
            <ac:spMk id="52" creationId="{4DCCC7D8-B1F8-4644-B31F-B26365EDC2D3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92880818" sldId="266"/>
            <ac:spMk id="57" creationId="{097C0A8D-64B0-2964-7BC4-5B7ED110FC5A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92880818" sldId="266"/>
            <ac:spMk id="58" creationId="{A0495EB0-8A8C-0600-2B80-29CB43489490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92880818" sldId="266"/>
            <ac:spMk id="63" creationId="{5EF0E42F-ECF1-6EF2-5531-E61A751EE19C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92880818" sldId="266"/>
            <ac:spMk id="65" creationId="{BB43D6C7-8C0C-D4EF-7E91-B268CE60D067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92880818" sldId="266"/>
            <ac:spMk id="66" creationId="{FA0B005B-0D0B-8926-8CD1-3F8590D261B7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92880818" sldId="266"/>
            <ac:spMk id="68" creationId="{EC661788-1298-B94B-48DF-832294BBC133}"/>
          </ac:spMkLst>
        </pc:spChg>
        <pc:spChg chg="mod topLvl">
          <ac:chgData name="영우 손" userId="7f8d08d12355472b" providerId="LiveId" clId="{61CA75A9-FACC-4D80-887C-D63DCD4342A0}" dt="2024-02-25T08:53:30.036" v="1110" actId="165"/>
          <ac:spMkLst>
            <pc:docMk/>
            <pc:sldMk cId="192880818" sldId="266"/>
            <ac:spMk id="76" creationId="{9E505B26-79D1-0E7B-384C-DF0A2D57401B}"/>
          </ac:spMkLst>
        </pc:spChg>
        <pc:spChg chg="mod topLvl">
          <ac:chgData name="영우 손" userId="7f8d08d12355472b" providerId="LiveId" clId="{61CA75A9-FACC-4D80-887C-D63DCD4342A0}" dt="2024-02-25T08:53:30.036" v="1110" actId="165"/>
          <ac:spMkLst>
            <pc:docMk/>
            <pc:sldMk cId="192880818" sldId="266"/>
            <ac:spMk id="78" creationId="{4E9A63A2-FB0D-1FCD-D490-FB41C642F832}"/>
          </ac:spMkLst>
        </pc:spChg>
        <pc:spChg chg="add del mod topLvl">
          <ac:chgData name="영우 손" userId="7f8d08d12355472b" providerId="LiveId" clId="{61CA75A9-FACC-4D80-887C-D63DCD4342A0}" dt="2024-02-25T08:53:30.036" v="1110" actId="165"/>
          <ac:spMkLst>
            <pc:docMk/>
            <pc:sldMk cId="192880818" sldId="266"/>
            <ac:spMk id="80" creationId="{0A919EF3-A4CE-5626-6A0A-71080E6643C7}"/>
          </ac:spMkLst>
        </pc:spChg>
        <pc:spChg chg="mod topLvl">
          <ac:chgData name="영우 손" userId="7f8d08d12355472b" providerId="LiveId" clId="{61CA75A9-FACC-4D80-887C-D63DCD4342A0}" dt="2024-02-25T08:53:30.036" v="1110" actId="165"/>
          <ac:spMkLst>
            <pc:docMk/>
            <pc:sldMk cId="192880818" sldId="266"/>
            <ac:spMk id="90" creationId="{40509FA2-4A27-48B1-31B1-20D6230D9368}"/>
          </ac:spMkLst>
        </pc:spChg>
        <pc:spChg chg="add del mod topLvl">
          <ac:chgData name="영우 손" userId="7f8d08d12355472b" providerId="LiveId" clId="{61CA75A9-FACC-4D80-887C-D63DCD4342A0}" dt="2024-02-25T08:53:30.036" v="1110" actId="165"/>
          <ac:spMkLst>
            <pc:docMk/>
            <pc:sldMk cId="192880818" sldId="266"/>
            <ac:spMk id="91" creationId="{EEB25031-854F-18B5-25F0-1CCB277F7C32}"/>
          </ac:spMkLst>
        </pc:spChg>
        <pc:spChg chg="del">
          <ac:chgData name="영우 손" userId="7f8d08d12355472b" providerId="LiveId" clId="{61CA75A9-FACC-4D80-887C-D63DCD4342A0}" dt="2024-02-25T07:51:27.364" v="434" actId="478"/>
          <ac:spMkLst>
            <pc:docMk/>
            <pc:sldMk cId="192880818" sldId="266"/>
            <ac:spMk id="94" creationId="{8FB24EFF-F72C-0528-D0B3-D39FFD7CFAC6}"/>
          </ac:spMkLst>
        </pc:spChg>
        <pc:spChg chg="del">
          <ac:chgData name="영우 손" userId="7f8d08d12355472b" providerId="LiveId" clId="{61CA75A9-FACC-4D80-887C-D63DCD4342A0}" dt="2024-02-25T07:51:19.156" v="428" actId="478"/>
          <ac:spMkLst>
            <pc:docMk/>
            <pc:sldMk cId="192880818" sldId="266"/>
            <ac:spMk id="95" creationId="{EE926ADD-2283-4845-1B37-EA4E4518EAAF}"/>
          </ac:spMkLst>
        </pc:spChg>
        <pc:spChg chg="del">
          <ac:chgData name="영우 손" userId="7f8d08d12355472b" providerId="LiveId" clId="{61CA75A9-FACC-4D80-887C-D63DCD4342A0}" dt="2024-02-25T07:51:29.347" v="436" actId="478"/>
          <ac:spMkLst>
            <pc:docMk/>
            <pc:sldMk cId="192880818" sldId="266"/>
            <ac:spMk id="96" creationId="{FDB85AAF-3BE9-1119-B46E-AA6CC21DE6B3}"/>
          </ac:spMkLst>
        </pc:spChg>
        <pc:spChg chg="del">
          <ac:chgData name="영우 손" userId="7f8d08d12355472b" providerId="LiveId" clId="{61CA75A9-FACC-4D80-887C-D63DCD4342A0}" dt="2024-02-25T07:51:20.202" v="429" actId="478"/>
          <ac:spMkLst>
            <pc:docMk/>
            <pc:sldMk cId="192880818" sldId="266"/>
            <ac:spMk id="97" creationId="{20E2ADF5-00DE-1AC3-4A80-232D2FE21C24}"/>
          </ac:spMkLst>
        </pc:spChg>
        <pc:spChg chg="mod topLvl">
          <ac:chgData name="영우 손" userId="7f8d08d12355472b" providerId="LiveId" clId="{61CA75A9-FACC-4D80-887C-D63DCD4342A0}" dt="2024-02-25T08:53:30.036" v="1110" actId="165"/>
          <ac:spMkLst>
            <pc:docMk/>
            <pc:sldMk cId="192880818" sldId="266"/>
            <ac:spMk id="98" creationId="{7306D4EA-3C16-B335-F16B-48717FCAB398}"/>
          </ac:spMkLst>
        </pc:spChg>
        <pc:spChg chg="mod topLvl">
          <ac:chgData name="영우 손" userId="7f8d08d12355472b" providerId="LiveId" clId="{61CA75A9-FACC-4D80-887C-D63DCD4342A0}" dt="2024-02-25T08:53:30.036" v="1110" actId="165"/>
          <ac:spMkLst>
            <pc:docMk/>
            <pc:sldMk cId="192880818" sldId="266"/>
            <ac:spMk id="99" creationId="{A2A6878B-9BD9-34D2-B669-39ABF3690174}"/>
          </ac:spMkLst>
        </pc:spChg>
        <pc:spChg chg="add del mod topLvl">
          <ac:chgData name="영우 손" userId="7f8d08d12355472b" providerId="LiveId" clId="{61CA75A9-FACC-4D80-887C-D63DCD4342A0}" dt="2024-02-25T08:53:30.036" v="1110" actId="165"/>
          <ac:spMkLst>
            <pc:docMk/>
            <pc:sldMk cId="192880818" sldId="266"/>
            <ac:spMk id="101" creationId="{A547C8B4-0413-A531-EFC1-971A3246860C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92880818" sldId="266"/>
            <ac:spMk id="106" creationId="{66D221E0-9463-BB5A-D638-1D228EE96A21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92880818" sldId="266"/>
            <ac:spMk id="107" creationId="{CAE8BB80-79DD-607E-9950-7C9ADEDF7B49}"/>
          </ac:spMkLst>
        </pc:spChg>
        <pc:spChg chg="del">
          <ac:chgData name="영우 손" userId="7f8d08d12355472b" providerId="LiveId" clId="{61CA75A9-FACC-4D80-887C-D63DCD4342A0}" dt="2024-02-25T07:50:42.854" v="418" actId="478"/>
          <ac:spMkLst>
            <pc:docMk/>
            <pc:sldMk cId="192880818" sldId="266"/>
            <ac:spMk id="110" creationId="{31B8E42E-FC0B-D3BC-636A-A97997CB5A3A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92880818" sldId="266"/>
            <ac:spMk id="111" creationId="{7F970228-6F5D-AC43-C22B-4E0A8EFB790B}"/>
          </ac:spMkLst>
        </pc:spChg>
        <pc:spChg chg="del">
          <ac:chgData name="영우 손" userId="7f8d08d12355472b" providerId="LiveId" clId="{61CA75A9-FACC-4D80-887C-D63DCD4342A0}" dt="2024-02-25T07:50:37.565" v="416" actId="478"/>
          <ac:spMkLst>
            <pc:docMk/>
            <pc:sldMk cId="192880818" sldId="266"/>
            <ac:spMk id="112" creationId="{9FA060FB-9816-4796-3D14-EFE6F69B57EF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92880818" sldId="266"/>
            <ac:spMk id="114" creationId="{665A0705-3786-45D6-B182-5A3EB2F3C5BB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92880818" sldId="266"/>
            <ac:spMk id="115" creationId="{06C05E56-E65C-CAA5-8A9B-73583E123950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92880818" sldId="266"/>
            <ac:spMk id="117" creationId="{9E835050-5352-6A44-3542-8DB6428BC8BE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92880818" sldId="266"/>
            <ac:spMk id="121" creationId="{3EED7CF6-B1E1-0CC8-F7FA-0D8A111B7EB5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92880818" sldId="266"/>
            <ac:spMk id="122" creationId="{C2049F72-5CB3-1A3A-00F5-D7D72A5F8FF4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92880818" sldId="266"/>
            <ac:spMk id="125" creationId="{3DE4A03F-2146-EA35-199F-14E46CC83AB7}"/>
          </ac:spMkLst>
        </pc:spChg>
        <pc:spChg chg="del">
          <ac:chgData name="영우 손" userId="7f8d08d12355472b" providerId="LiveId" clId="{61CA75A9-FACC-4D80-887C-D63DCD4342A0}" dt="2024-02-25T07:50:40.371" v="417" actId="478"/>
          <ac:spMkLst>
            <pc:docMk/>
            <pc:sldMk cId="192880818" sldId="266"/>
            <ac:spMk id="126" creationId="{C6B113E6-6E74-A23E-5E8D-77612539C1F9}"/>
          </ac:spMkLst>
        </pc:spChg>
        <pc:spChg chg="del">
          <ac:chgData name="영우 손" userId="7f8d08d12355472b" providerId="LiveId" clId="{61CA75A9-FACC-4D80-887C-D63DCD4342A0}" dt="2024-02-25T07:50:34.790" v="415" actId="478"/>
          <ac:spMkLst>
            <pc:docMk/>
            <pc:sldMk cId="192880818" sldId="266"/>
            <ac:spMk id="127" creationId="{A16EF232-A889-A91A-B1BD-C0EC56133C21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92880818" sldId="266"/>
            <ac:spMk id="129" creationId="{F05E0936-573E-D40C-AC68-22FB4F645159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92880818" sldId="266"/>
            <ac:spMk id="130" creationId="{744D7D5D-1138-6319-1A98-993295A288DE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92880818" sldId="266"/>
            <ac:spMk id="132" creationId="{52045EFC-589B-135E-5728-62E2283A4566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92880818" sldId="266"/>
            <ac:spMk id="229" creationId="{1FA1AE87-C4B9-6A2B-02A4-D722D42AEE8C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92880818" sldId="266"/>
            <ac:spMk id="230" creationId="{465D3247-7B35-6CBB-4049-31382A248124}"/>
          </ac:spMkLst>
        </pc:spChg>
        <pc:spChg chg="del">
          <ac:chgData name="영우 손" userId="7f8d08d12355472b" providerId="LiveId" clId="{61CA75A9-FACC-4D80-887C-D63DCD4342A0}" dt="2024-02-25T07:50:47.007" v="420" actId="478"/>
          <ac:spMkLst>
            <pc:docMk/>
            <pc:sldMk cId="192880818" sldId="266"/>
            <ac:spMk id="233" creationId="{2187646F-10B7-E023-E183-9BC64811D5C6}"/>
          </ac:spMkLst>
        </pc:spChg>
        <pc:spChg chg="del">
          <ac:chgData name="영우 손" userId="7f8d08d12355472b" providerId="LiveId" clId="{61CA75A9-FACC-4D80-887C-D63DCD4342A0}" dt="2024-02-25T07:50:53.992" v="425" actId="478"/>
          <ac:spMkLst>
            <pc:docMk/>
            <pc:sldMk cId="192880818" sldId="266"/>
            <ac:spMk id="234" creationId="{7FB617A3-B3CA-87EC-03DE-457F7851D421}"/>
          </ac:spMkLst>
        </pc:spChg>
        <pc:spChg chg="del">
          <ac:chgData name="영우 손" userId="7f8d08d12355472b" providerId="LiveId" clId="{61CA75A9-FACC-4D80-887C-D63DCD4342A0}" dt="2024-02-25T07:50:52.712" v="424" actId="478"/>
          <ac:spMkLst>
            <pc:docMk/>
            <pc:sldMk cId="192880818" sldId="266"/>
            <ac:spMk id="235" creationId="{4E3127BB-73CF-9435-2E8B-26824EFECE17}"/>
          </ac:spMkLst>
        </pc:spChg>
        <pc:spChg chg="del">
          <ac:chgData name="영우 손" userId="7f8d08d12355472b" providerId="LiveId" clId="{61CA75A9-FACC-4D80-887C-D63DCD4342A0}" dt="2024-02-25T07:50:51.597" v="423" actId="478"/>
          <ac:spMkLst>
            <pc:docMk/>
            <pc:sldMk cId="192880818" sldId="266"/>
            <ac:spMk id="236" creationId="{DE675CB5-EEDD-4160-8BD8-75068417A03D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92880818" sldId="266"/>
            <ac:spMk id="237" creationId="{B396FA1B-83B7-5A62-5341-871AACD915F9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92880818" sldId="266"/>
            <ac:spMk id="238" creationId="{C8C404D5-0DB4-7A47-668C-4A8CFB187127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92880818" sldId="266"/>
            <ac:spMk id="240" creationId="{74C407AB-532C-350E-86F7-5BD995EF69D6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92880818" sldId="266"/>
            <ac:spMk id="244" creationId="{CAE87AE9-A0DC-B49D-A23F-C414CC22912D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92880818" sldId="266"/>
            <ac:spMk id="245" creationId="{7A27AAFA-D0DF-DBDE-DE88-B1B421FE16D2}"/>
          </ac:spMkLst>
        </pc:spChg>
        <pc:spChg chg="del">
          <ac:chgData name="영우 손" userId="7f8d08d12355472b" providerId="LiveId" clId="{61CA75A9-FACC-4D80-887C-D63DCD4342A0}" dt="2024-02-25T07:50:46.068" v="419" actId="478"/>
          <ac:spMkLst>
            <pc:docMk/>
            <pc:sldMk cId="192880818" sldId="266"/>
            <ac:spMk id="248" creationId="{4EB330F4-BDC4-988B-DE3F-DD0F31771521}"/>
          </ac:spMkLst>
        </pc:spChg>
        <pc:spChg chg="del">
          <ac:chgData name="영우 손" userId="7f8d08d12355472b" providerId="LiveId" clId="{61CA75A9-FACC-4D80-887C-D63DCD4342A0}" dt="2024-02-25T07:50:55.033" v="426" actId="478"/>
          <ac:spMkLst>
            <pc:docMk/>
            <pc:sldMk cId="192880818" sldId="266"/>
            <ac:spMk id="249" creationId="{F37427F3-5C08-DDDF-7BF7-3B850C0C1A49}"/>
          </ac:spMkLst>
        </pc:spChg>
        <pc:spChg chg="del">
          <ac:chgData name="영우 손" userId="7f8d08d12355472b" providerId="LiveId" clId="{61CA75A9-FACC-4D80-887C-D63DCD4342A0}" dt="2024-02-25T07:50:48.363" v="421" actId="478"/>
          <ac:spMkLst>
            <pc:docMk/>
            <pc:sldMk cId="192880818" sldId="266"/>
            <ac:spMk id="250" creationId="{C18303E5-DA9A-6C92-F239-3227257483B1}"/>
          </ac:spMkLst>
        </pc:spChg>
        <pc:spChg chg="del">
          <ac:chgData name="영우 손" userId="7f8d08d12355472b" providerId="LiveId" clId="{61CA75A9-FACC-4D80-887C-D63DCD4342A0}" dt="2024-02-25T07:50:50.600" v="422" actId="478"/>
          <ac:spMkLst>
            <pc:docMk/>
            <pc:sldMk cId="192880818" sldId="266"/>
            <ac:spMk id="251" creationId="{6660B135-BFD8-5B2B-8D41-7AEB4EACFF00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92880818" sldId="266"/>
            <ac:spMk id="252" creationId="{D007BC5C-3904-4F1B-A75F-AFD684717105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92880818" sldId="266"/>
            <ac:spMk id="253" creationId="{84BF2C7C-CFCE-4A57-B3E0-4B88DE7879F4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192880818" sldId="266"/>
            <ac:spMk id="255" creationId="{A0515CB7-5CEE-C22F-5F1C-149DB519949B}"/>
          </ac:spMkLst>
        </pc:spChg>
        <pc:grpChg chg="del">
          <ac:chgData name="영우 손" userId="7f8d08d12355472b" providerId="LiveId" clId="{61CA75A9-FACC-4D80-887C-D63DCD4342A0}" dt="2024-02-25T07:51:25.975" v="433" actId="478"/>
          <ac:grpSpMkLst>
            <pc:docMk/>
            <pc:sldMk cId="192880818" sldId="266"/>
            <ac:grpSpMk id="20" creationId="{DCE6FB7B-F927-10C9-0C4F-07563BFDD87C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192880818" sldId="266"/>
            <ac:grpSpMk id="39" creationId="{5689B8B6-E09A-03EB-7B18-3D1FE4490607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192880818" sldId="266"/>
            <ac:grpSpMk id="40" creationId="{1EE8ABBC-6638-D45B-340D-F56B2409E7CB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192880818" sldId="266"/>
            <ac:grpSpMk id="51" creationId="{120E1EA5-0055-29F3-EB93-3E1ADBD8AADD}"/>
          </ac:grpSpMkLst>
        </pc:grpChg>
        <pc:grpChg chg="del">
          <ac:chgData name="영우 손" userId="7f8d08d12355472b" providerId="LiveId" clId="{61CA75A9-FACC-4D80-887C-D63DCD4342A0}" dt="2024-02-25T07:51:24.913" v="432" actId="478"/>
          <ac:grpSpMkLst>
            <pc:docMk/>
            <pc:sldMk cId="192880818" sldId="266"/>
            <ac:grpSpMk id="53" creationId="{2864D368-55BF-03C3-8DF8-CE3B70E6C4A1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192880818" sldId="266"/>
            <ac:grpSpMk id="55" creationId="{F3FE062E-AA40-8FCF-B159-BF7A97028E42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192880818" sldId="266"/>
            <ac:grpSpMk id="56" creationId="{61D04AC4-C5CC-3EBC-2186-942A4283A7BB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192880818" sldId="266"/>
            <ac:grpSpMk id="67" creationId="{BFE54679-0F94-F16B-BCEC-8735BA0B4E07}"/>
          </ac:grpSpMkLst>
        </pc:grpChg>
        <pc:grpChg chg="add del mod topLvl">
          <ac:chgData name="영우 손" userId="7f8d08d12355472b" providerId="LiveId" clId="{61CA75A9-FACC-4D80-887C-D63DCD4342A0}" dt="2024-02-25T08:53:30.036" v="1110" actId="165"/>
          <ac:grpSpMkLst>
            <pc:docMk/>
            <pc:sldMk cId="192880818" sldId="266"/>
            <ac:grpSpMk id="81" creationId="{0D01B604-855F-2BD9-2CBF-027A028CFA08}"/>
          </ac:grpSpMkLst>
        </pc:grpChg>
        <pc:grpChg chg="add del mod topLvl">
          <ac:chgData name="영우 손" userId="7f8d08d12355472b" providerId="LiveId" clId="{61CA75A9-FACC-4D80-887C-D63DCD4342A0}" dt="2024-02-25T08:53:30.036" v="1110" actId="165"/>
          <ac:grpSpMkLst>
            <pc:docMk/>
            <pc:sldMk cId="192880818" sldId="266"/>
            <ac:grpSpMk id="83" creationId="{D0DA0096-BADC-C1DD-A0D5-B02E944E56D9}"/>
          </ac:grpSpMkLst>
        </pc:grpChg>
        <pc:grpChg chg="add del mod">
          <ac:chgData name="영우 손" userId="7f8d08d12355472b" providerId="LiveId" clId="{61CA75A9-FACC-4D80-887C-D63DCD4342A0}" dt="2024-02-25T08:53:30.036" v="1110" actId="165"/>
          <ac:grpSpMkLst>
            <pc:docMk/>
            <pc:sldMk cId="192880818" sldId="266"/>
            <ac:grpSpMk id="85" creationId="{9E9DDBCC-FC65-76E3-8FB3-A5AA0FEEDC4B}"/>
          </ac:grpSpMkLst>
        </pc:grpChg>
        <pc:grpChg chg="add del mod">
          <ac:chgData name="영우 손" userId="7f8d08d12355472b" providerId="LiveId" clId="{61CA75A9-FACC-4D80-887C-D63DCD4342A0}" dt="2024-02-25T08:53:30.036" v="1110" actId="165"/>
          <ac:grpSpMkLst>
            <pc:docMk/>
            <pc:sldMk cId="192880818" sldId="266"/>
            <ac:grpSpMk id="86" creationId="{DAD2A075-DD25-4B58-E125-67AA2D5ACC05}"/>
          </ac:grpSpMkLst>
        </pc:grpChg>
        <pc:grpChg chg="add del mod topLvl">
          <ac:chgData name="영우 손" userId="7f8d08d12355472b" providerId="LiveId" clId="{61CA75A9-FACC-4D80-887C-D63DCD4342A0}" dt="2024-02-25T08:53:30.036" v="1110" actId="165"/>
          <ac:grpSpMkLst>
            <pc:docMk/>
            <pc:sldMk cId="192880818" sldId="266"/>
            <ac:grpSpMk id="87" creationId="{3913528E-C566-2C16-52E5-C2CE0524CDD7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192880818" sldId="266"/>
            <ac:grpSpMk id="88" creationId="{946DDE6D-BB6F-6D21-398B-FF7365F16C8F}"/>
          </ac:grpSpMkLst>
        </pc:grpChg>
        <pc:grpChg chg="del">
          <ac:chgData name="영우 손" userId="7f8d08d12355472b" providerId="LiveId" clId="{61CA75A9-FACC-4D80-887C-D63DCD4342A0}" dt="2024-02-25T07:51:20.202" v="429" actId="478"/>
          <ac:grpSpMkLst>
            <pc:docMk/>
            <pc:sldMk cId="192880818" sldId="266"/>
            <ac:grpSpMk id="92" creationId="{9DD58C3D-838B-A3E7-E7D8-340DF56E08EC}"/>
          </ac:grpSpMkLst>
        </pc:grpChg>
        <pc:grpChg chg="del">
          <ac:chgData name="영우 손" userId="7f8d08d12355472b" providerId="LiveId" clId="{61CA75A9-FACC-4D80-887C-D63DCD4342A0}" dt="2024-02-25T07:51:19.156" v="428" actId="478"/>
          <ac:grpSpMkLst>
            <pc:docMk/>
            <pc:sldMk cId="192880818" sldId="266"/>
            <ac:grpSpMk id="93" creationId="{0F41F2C5-8F1B-A943-72C3-AA2D9E0D7DEC}"/>
          </ac:grpSpMkLst>
        </pc:grpChg>
        <pc:grpChg chg="add del mod topLvl">
          <ac:chgData name="영우 손" userId="7f8d08d12355472b" providerId="LiveId" clId="{61CA75A9-FACC-4D80-887C-D63DCD4342A0}" dt="2024-02-25T08:53:30.036" v="1110" actId="165"/>
          <ac:grpSpMkLst>
            <pc:docMk/>
            <pc:sldMk cId="192880818" sldId="266"/>
            <ac:grpSpMk id="100" creationId="{41665494-9341-D64B-9E06-1806C57DD14D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192880818" sldId="266"/>
            <ac:grpSpMk id="104" creationId="{A3B15B5B-79E6-594E-DFF2-A4CB420F5E22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192880818" sldId="266"/>
            <ac:grpSpMk id="105" creationId="{FB93F27E-F7CA-4784-C0E3-A1434DADCA01}"/>
          </ac:grpSpMkLst>
        </pc:grpChg>
        <pc:grpChg chg="del">
          <ac:chgData name="영우 손" userId="7f8d08d12355472b" providerId="LiveId" clId="{61CA75A9-FACC-4D80-887C-D63DCD4342A0}" dt="2024-02-25T07:50:42.854" v="418" actId="478"/>
          <ac:grpSpMkLst>
            <pc:docMk/>
            <pc:sldMk cId="192880818" sldId="266"/>
            <ac:grpSpMk id="109" creationId="{C0DD5E21-3645-58DB-6AD2-803DD3A04734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192880818" sldId="266"/>
            <ac:grpSpMk id="116" creationId="{092A9560-886F-3466-815B-B1349212414B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192880818" sldId="266"/>
            <ac:grpSpMk id="119" creationId="{3B798D1D-3EC8-B34E-A1D8-60C2BCFD6CED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192880818" sldId="266"/>
            <ac:grpSpMk id="120" creationId="{7023A03C-16C4-8955-95B7-EB7FDAA5B562}"/>
          </ac:grpSpMkLst>
        </pc:grpChg>
        <pc:grpChg chg="del">
          <ac:chgData name="영우 손" userId="7f8d08d12355472b" providerId="LiveId" clId="{61CA75A9-FACC-4D80-887C-D63DCD4342A0}" dt="2024-02-25T07:50:40.371" v="417" actId="478"/>
          <ac:grpSpMkLst>
            <pc:docMk/>
            <pc:sldMk cId="192880818" sldId="266"/>
            <ac:grpSpMk id="124" creationId="{76C852E7-A034-3DC2-BAED-7EBB3D4A35AD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192880818" sldId="266"/>
            <ac:grpSpMk id="131" creationId="{EC5DA622-B15E-BFFE-EACC-CE1727B16B38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192880818" sldId="266"/>
            <ac:grpSpMk id="227" creationId="{ED9E07CC-7AAA-B6BF-7266-1C6C344AFCB0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192880818" sldId="266"/>
            <ac:grpSpMk id="228" creationId="{73ABEDD4-2C7C-56D9-C098-5CD950E45F8B}"/>
          </ac:grpSpMkLst>
        </pc:grpChg>
        <pc:grpChg chg="del">
          <ac:chgData name="영우 손" userId="7f8d08d12355472b" providerId="LiveId" clId="{61CA75A9-FACC-4D80-887C-D63DCD4342A0}" dt="2024-02-25T07:50:51.597" v="423" actId="478"/>
          <ac:grpSpMkLst>
            <pc:docMk/>
            <pc:sldMk cId="192880818" sldId="266"/>
            <ac:grpSpMk id="231" creationId="{2FC6EA63-3EC6-C6EC-D41E-1E5A1BAC4A0F}"/>
          </ac:grpSpMkLst>
        </pc:grpChg>
        <pc:grpChg chg="del">
          <ac:chgData name="영우 손" userId="7f8d08d12355472b" providerId="LiveId" clId="{61CA75A9-FACC-4D80-887C-D63DCD4342A0}" dt="2024-02-25T07:50:47.007" v="420" actId="478"/>
          <ac:grpSpMkLst>
            <pc:docMk/>
            <pc:sldMk cId="192880818" sldId="266"/>
            <ac:grpSpMk id="232" creationId="{5E8E6C7B-C5C9-1BF9-72DE-4E1905606EF7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192880818" sldId="266"/>
            <ac:grpSpMk id="239" creationId="{19D6FEC5-90DA-F305-7CB5-EA844DA1C6AE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192880818" sldId="266"/>
            <ac:grpSpMk id="242" creationId="{0143E1F4-615C-15E2-42A3-7A39808F0068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192880818" sldId="266"/>
            <ac:grpSpMk id="243" creationId="{9C20060A-6E04-986A-5348-AA01AE4F538A}"/>
          </ac:grpSpMkLst>
        </pc:grpChg>
        <pc:grpChg chg="del">
          <ac:chgData name="영우 손" userId="7f8d08d12355472b" providerId="LiveId" clId="{61CA75A9-FACC-4D80-887C-D63DCD4342A0}" dt="2024-02-25T07:50:48.363" v="421" actId="478"/>
          <ac:grpSpMkLst>
            <pc:docMk/>
            <pc:sldMk cId="192880818" sldId="266"/>
            <ac:grpSpMk id="246" creationId="{ED796462-40D8-BDA2-8BAA-6B71BA5B9F69}"/>
          </ac:grpSpMkLst>
        </pc:grpChg>
        <pc:grpChg chg="del">
          <ac:chgData name="영우 손" userId="7f8d08d12355472b" providerId="LiveId" clId="{61CA75A9-FACC-4D80-887C-D63DCD4342A0}" dt="2024-02-25T07:50:46.068" v="419" actId="478"/>
          <ac:grpSpMkLst>
            <pc:docMk/>
            <pc:sldMk cId="192880818" sldId="266"/>
            <ac:grpSpMk id="247" creationId="{51DF3FC8-69C8-4215-FEF0-6263A4CFCB2E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192880818" sldId="266"/>
            <ac:grpSpMk id="254" creationId="{7611CA03-E0A9-6FB2-73A4-CD1F3ADCD0CB}"/>
          </ac:grpSpMkLst>
        </pc:grpChg>
        <pc:picChg chg="add del mod">
          <ac:chgData name="영우 손" userId="7f8d08d12355472b" providerId="LiveId" clId="{61CA75A9-FACC-4D80-887C-D63DCD4342A0}" dt="2024-02-25T08:47:47.696" v="1025" actId="478"/>
          <ac:picMkLst>
            <pc:docMk/>
            <pc:sldMk cId="192880818" sldId="266"/>
            <ac:picMk id="7" creationId="{D2FFF965-84E5-5594-3CDC-E23DABA31259}"/>
          </ac:picMkLst>
        </pc:picChg>
        <pc:picChg chg="add del mod">
          <ac:chgData name="영우 손" userId="7f8d08d12355472b" providerId="LiveId" clId="{61CA75A9-FACC-4D80-887C-D63DCD4342A0}" dt="2024-02-25T08:47:46.679" v="1024" actId="478"/>
          <ac:picMkLst>
            <pc:docMk/>
            <pc:sldMk cId="192880818" sldId="266"/>
            <ac:picMk id="14" creationId="{78901220-94D2-9339-E3EB-31B75F5DFDBF}"/>
          </ac:picMkLst>
        </pc:picChg>
        <pc:cxnChg chg="mod">
          <ac:chgData name="영우 손" userId="7f8d08d12355472b" providerId="LiveId" clId="{61CA75A9-FACC-4D80-887C-D63DCD4342A0}" dt="2024-02-25T08:18:37.792" v="690"/>
          <ac:cxnSpMkLst>
            <pc:docMk/>
            <pc:sldMk cId="192880818" sldId="266"/>
            <ac:cxnSpMk id="54" creationId="{4C3B6405-B703-337C-32A0-D8E12B7BB622}"/>
          </ac:cxnSpMkLst>
        </pc:cxnChg>
        <pc:cxnChg chg="mod">
          <ac:chgData name="영우 손" userId="7f8d08d12355472b" providerId="LiveId" clId="{61CA75A9-FACC-4D80-887C-D63DCD4342A0}" dt="2024-02-25T08:18:37.792" v="690"/>
          <ac:cxnSpMkLst>
            <pc:docMk/>
            <pc:sldMk cId="192880818" sldId="266"/>
            <ac:cxnSpMk id="69" creationId="{D5459FE2-533A-8ACB-B7DB-2D29A634C748}"/>
          </ac:cxnSpMkLst>
        </pc:cxnChg>
        <pc:cxnChg chg="mod">
          <ac:chgData name="영우 손" userId="7f8d08d12355472b" providerId="LiveId" clId="{61CA75A9-FACC-4D80-887C-D63DCD4342A0}" dt="2024-02-25T08:18:37.792" v="690"/>
          <ac:cxnSpMkLst>
            <pc:docMk/>
            <pc:sldMk cId="192880818" sldId="266"/>
            <ac:cxnSpMk id="73" creationId="{94D6AFBD-4445-E336-41E1-78498C70F831}"/>
          </ac:cxnSpMkLst>
        </pc:cxnChg>
        <pc:cxnChg chg="mod topLvl">
          <ac:chgData name="영우 손" userId="7f8d08d12355472b" providerId="LiveId" clId="{61CA75A9-FACC-4D80-887C-D63DCD4342A0}" dt="2024-02-25T08:53:30.036" v="1110" actId="165"/>
          <ac:cxnSpMkLst>
            <pc:docMk/>
            <pc:sldMk cId="192880818" sldId="266"/>
            <ac:cxnSpMk id="77" creationId="{2CAFA94B-A6E7-F654-623B-13E37E60B626}"/>
          </ac:cxnSpMkLst>
        </pc:cxnChg>
        <pc:cxnChg chg="mod">
          <ac:chgData name="영우 손" userId="7f8d08d12355472b" providerId="LiveId" clId="{61CA75A9-FACC-4D80-887C-D63DCD4342A0}" dt="2024-02-25T08:18:37.792" v="690"/>
          <ac:cxnSpMkLst>
            <pc:docMk/>
            <pc:sldMk cId="192880818" sldId="266"/>
            <ac:cxnSpMk id="79" creationId="{41E3189D-6AE3-47A9-1414-0B3A80084F63}"/>
          </ac:cxnSpMkLst>
        </pc:cxnChg>
        <pc:cxnChg chg="mod topLvl">
          <ac:chgData name="영우 손" userId="7f8d08d12355472b" providerId="LiveId" clId="{61CA75A9-FACC-4D80-887C-D63DCD4342A0}" dt="2024-02-25T08:53:30.036" v="1110" actId="165"/>
          <ac:cxnSpMkLst>
            <pc:docMk/>
            <pc:sldMk cId="192880818" sldId="266"/>
            <ac:cxnSpMk id="102" creationId="{E44E4471-AFC2-D8A1-3025-83486D84AB72}"/>
          </ac:cxnSpMkLst>
        </pc:cxnChg>
        <pc:cxnChg chg="mod">
          <ac:chgData name="영우 손" userId="7f8d08d12355472b" providerId="LiveId" clId="{61CA75A9-FACC-4D80-887C-D63DCD4342A0}" dt="2024-02-25T08:18:37.792" v="690"/>
          <ac:cxnSpMkLst>
            <pc:docMk/>
            <pc:sldMk cId="192880818" sldId="266"/>
            <ac:cxnSpMk id="118" creationId="{D4FDC671-C8AA-AB70-A57E-D76195AD9767}"/>
          </ac:cxnSpMkLst>
        </pc:cxnChg>
        <pc:cxnChg chg="mod">
          <ac:chgData name="영우 손" userId="7f8d08d12355472b" providerId="LiveId" clId="{61CA75A9-FACC-4D80-887C-D63DCD4342A0}" dt="2024-02-25T08:18:37.792" v="690"/>
          <ac:cxnSpMkLst>
            <pc:docMk/>
            <pc:sldMk cId="192880818" sldId="266"/>
            <ac:cxnSpMk id="133" creationId="{CC680D29-4562-4E01-C52C-04A1CBACAC18}"/>
          </ac:cxnSpMkLst>
        </pc:cxnChg>
        <pc:cxnChg chg="mod">
          <ac:chgData name="영우 손" userId="7f8d08d12355472b" providerId="LiveId" clId="{61CA75A9-FACC-4D80-887C-D63DCD4342A0}" dt="2024-02-25T08:18:37.792" v="690"/>
          <ac:cxnSpMkLst>
            <pc:docMk/>
            <pc:sldMk cId="192880818" sldId="266"/>
            <ac:cxnSpMk id="224" creationId="{F6773D0C-5487-6B73-3BAC-BA979BD5CECB}"/>
          </ac:cxnSpMkLst>
        </pc:cxnChg>
        <pc:cxnChg chg="mod">
          <ac:chgData name="영우 손" userId="7f8d08d12355472b" providerId="LiveId" clId="{61CA75A9-FACC-4D80-887C-D63DCD4342A0}" dt="2024-02-25T08:18:37.792" v="690"/>
          <ac:cxnSpMkLst>
            <pc:docMk/>
            <pc:sldMk cId="192880818" sldId="266"/>
            <ac:cxnSpMk id="241" creationId="{0CE4968B-C5E2-4605-F661-2218919A195D}"/>
          </ac:cxnSpMkLst>
        </pc:cxnChg>
        <pc:cxnChg chg="mod">
          <ac:chgData name="영우 손" userId="7f8d08d12355472b" providerId="LiveId" clId="{61CA75A9-FACC-4D80-887C-D63DCD4342A0}" dt="2024-02-25T08:18:37.792" v="690"/>
          <ac:cxnSpMkLst>
            <pc:docMk/>
            <pc:sldMk cId="192880818" sldId="266"/>
            <ac:cxnSpMk id="256" creationId="{553F4AC4-F529-2918-5CFD-FED985CC9229}"/>
          </ac:cxnSpMkLst>
        </pc:cxnChg>
        <pc:cxnChg chg="mod">
          <ac:chgData name="영우 손" userId="7f8d08d12355472b" providerId="LiveId" clId="{61CA75A9-FACC-4D80-887C-D63DCD4342A0}" dt="2024-02-25T08:18:37.792" v="690"/>
          <ac:cxnSpMkLst>
            <pc:docMk/>
            <pc:sldMk cId="192880818" sldId="266"/>
            <ac:cxnSpMk id="257" creationId="{05C537C2-698D-138C-CAF7-01F6C55CC81C}"/>
          </ac:cxnSpMkLst>
        </pc:cxnChg>
      </pc:sldChg>
      <pc:sldChg chg="addSp delSp modSp add mod">
        <pc:chgData name="영우 손" userId="7f8d08d12355472b" providerId="LiveId" clId="{61CA75A9-FACC-4D80-887C-D63DCD4342A0}" dt="2024-02-25T09:09:08.832" v="1441" actId="164"/>
        <pc:sldMkLst>
          <pc:docMk/>
          <pc:sldMk cId="2102596397" sldId="267"/>
        </pc:sldMkLst>
        <pc:spChg chg="mod topLvl">
          <ac:chgData name="영우 손" userId="7f8d08d12355472b" providerId="LiveId" clId="{61CA75A9-FACC-4D80-887C-D63DCD4342A0}" dt="2024-02-25T09:09:08.832" v="1441" actId="164"/>
          <ac:spMkLst>
            <pc:docMk/>
            <pc:sldMk cId="2102596397" sldId="267"/>
            <ac:spMk id="2" creationId="{F68FCBA0-8DCE-F67A-D531-5991BA76CE9A}"/>
          </ac:spMkLst>
        </pc:spChg>
        <pc:spChg chg="mod topLvl">
          <ac:chgData name="영우 손" userId="7f8d08d12355472b" providerId="LiveId" clId="{61CA75A9-FACC-4D80-887C-D63DCD4342A0}" dt="2024-02-25T09:09:08.832" v="1441" actId="164"/>
          <ac:spMkLst>
            <pc:docMk/>
            <pc:sldMk cId="2102596397" sldId="267"/>
            <ac:spMk id="3" creationId="{3F122BB4-0A57-79BA-D485-E6FD316D51C6}"/>
          </ac:spMkLst>
        </pc:spChg>
        <pc:spChg chg="mod topLvl">
          <ac:chgData name="영우 손" userId="7f8d08d12355472b" providerId="LiveId" clId="{61CA75A9-FACC-4D80-887C-D63DCD4342A0}" dt="2024-02-25T09:09:08.832" v="1441" actId="164"/>
          <ac:spMkLst>
            <pc:docMk/>
            <pc:sldMk cId="2102596397" sldId="267"/>
            <ac:spMk id="5" creationId="{34DCAD25-AF7A-38CF-589F-DB4ACB616348}"/>
          </ac:spMkLst>
        </pc:spChg>
        <pc:spChg chg="mod topLvl">
          <ac:chgData name="영우 손" userId="7f8d08d12355472b" providerId="LiveId" clId="{61CA75A9-FACC-4D80-887C-D63DCD4342A0}" dt="2024-02-25T09:09:08.832" v="1441" actId="164"/>
          <ac:spMkLst>
            <pc:docMk/>
            <pc:sldMk cId="2102596397" sldId="267"/>
            <ac:spMk id="6" creationId="{B3157BEC-0D34-FA8C-84EA-E6E1A93AC1D9}"/>
          </ac:spMkLst>
        </pc:spChg>
        <pc:spChg chg="mod topLvl">
          <ac:chgData name="영우 손" userId="7f8d08d12355472b" providerId="LiveId" clId="{61CA75A9-FACC-4D80-887C-D63DCD4342A0}" dt="2024-02-25T09:09:08.832" v="1441" actId="164"/>
          <ac:spMkLst>
            <pc:docMk/>
            <pc:sldMk cId="2102596397" sldId="267"/>
            <ac:spMk id="13" creationId="{599AA54E-C1A9-C438-993C-546CD88C0E37}"/>
          </ac:spMkLst>
        </pc:spChg>
        <pc:spChg chg="mod">
          <ac:chgData name="영우 손" userId="7f8d08d12355472b" providerId="LiveId" clId="{61CA75A9-FACC-4D80-887C-D63DCD4342A0}" dt="2024-02-25T08:05:47.574" v="579" actId="164"/>
          <ac:spMkLst>
            <pc:docMk/>
            <pc:sldMk cId="2102596397" sldId="267"/>
            <ac:spMk id="14" creationId="{0B17031C-2B82-C1E2-B586-E08ACDF7F452}"/>
          </ac:spMkLst>
        </pc:spChg>
        <pc:spChg chg="mod">
          <ac:chgData name="영우 손" userId="7f8d08d12355472b" providerId="LiveId" clId="{61CA75A9-FACC-4D80-887C-D63DCD4342A0}" dt="2024-02-25T08:05:47.574" v="579" actId="164"/>
          <ac:spMkLst>
            <pc:docMk/>
            <pc:sldMk cId="2102596397" sldId="267"/>
            <ac:spMk id="15" creationId="{EBBE8258-950D-7FA3-0F5C-733C24E18DC1}"/>
          </ac:spMkLst>
        </pc:spChg>
        <pc:spChg chg="mod">
          <ac:chgData name="영우 손" userId="7f8d08d12355472b" providerId="LiveId" clId="{61CA75A9-FACC-4D80-887C-D63DCD4342A0}" dt="2024-02-25T08:05:47.574" v="579" actId="164"/>
          <ac:spMkLst>
            <pc:docMk/>
            <pc:sldMk cId="2102596397" sldId="267"/>
            <ac:spMk id="18" creationId="{419461F4-EF02-B1D6-7683-EAC19093B807}"/>
          </ac:spMkLst>
        </pc:spChg>
        <pc:spChg chg="del mod ord topLvl">
          <ac:chgData name="영우 손" userId="7f8d08d12355472b" providerId="LiveId" clId="{61CA75A9-FACC-4D80-887C-D63DCD4342A0}" dt="2024-02-25T08:56:03.425" v="1162" actId="478"/>
          <ac:spMkLst>
            <pc:docMk/>
            <pc:sldMk cId="2102596397" sldId="267"/>
            <ac:spMk id="19" creationId="{1D2B9BAD-19BC-B865-D4DC-262DDAA5DBFC}"/>
          </ac:spMkLst>
        </pc:spChg>
        <pc:spChg chg="mod">
          <ac:chgData name="영우 손" userId="7f8d08d12355472b" providerId="LiveId" clId="{61CA75A9-FACC-4D80-887C-D63DCD4342A0}" dt="2024-02-25T08:05:47.574" v="579" actId="164"/>
          <ac:spMkLst>
            <pc:docMk/>
            <pc:sldMk cId="2102596397" sldId="267"/>
            <ac:spMk id="20" creationId="{198E350A-8CE2-FA5F-162E-F26D24CFAAE2}"/>
          </ac:spMkLst>
        </pc:spChg>
        <pc:spChg chg="mod">
          <ac:chgData name="영우 손" userId="7f8d08d12355472b" providerId="LiveId" clId="{61CA75A9-FACC-4D80-887C-D63DCD4342A0}" dt="2024-02-25T08:05:47.574" v="579" actId="164"/>
          <ac:spMkLst>
            <pc:docMk/>
            <pc:sldMk cId="2102596397" sldId="267"/>
            <ac:spMk id="21" creationId="{B85BF6AC-887B-490B-D427-6E6FA57FCDC9}"/>
          </ac:spMkLst>
        </pc:spChg>
        <pc:spChg chg="mod">
          <ac:chgData name="영우 손" userId="7f8d08d12355472b" providerId="LiveId" clId="{61CA75A9-FACC-4D80-887C-D63DCD4342A0}" dt="2024-02-25T08:05:47.574" v="579" actId="164"/>
          <ac:spMkLst>
            <pc:docMk/>
            <pc:sldMk cId="2102596397" sldId="267"/>
            <ac:spMk id="22" creationId="{F8D1E773-7558-4E8F-338A-2EDF18B5A227}"/>
          </ac:spMkLst>
        </pc:spChg>
        <pc:spChg chg="mod">
          <ac:chgData name="영우 손" userId="7f8d08d12355472b" providerId="LiveId" clId="{61CA75A9-FACC-4D80-887C-D63DCD4342A0}" dt="2024-02-25T08:05:47.574" v="579" actId="164"/>
          <ac:spMkLst>
            <pc:docMk/>
            <pc:sldMk cId="2102596397" sldId="267"/>
            <ac:spMk id="23" creationId="{6E7C079A-1350-0B7A-49D1-716E68D543BF}"/>
          </ac:spMkLst>
        </pc:spChg>
        <pc:spChg chg="mod">
          <ac:chgData name="영우 손" userId="7f8d08d12355472b" providerId="LiveId" clId="{61CA75A9-FACC-4D80-887C-D63DCD4342A0}" dt="2024-02-25T08:05:47.574" v="579" actId="164"/>
          <ac:spMkLst>
            <pc:docMk/>
            <pc:sldMk cId="2102596397" sldId="267"/>
            <ac:spMk id="24" creationId="{887AC41A-D41E-8D72-B393-EC3147FAADC8}"/>
          </ac:spMkLst>
        </pc:spChg>
        <pc:spChg chg="mod">
          <ac:chgData name="영우 손" userId="7f8d08d12355472b" providerId="LiveId" clId="{61CA75A9-FACC-4D80-887C-D63DCD4342A0}" dt="2024-02-25T08:05:47.574" v="579" actId="164"/>
          <ac:spMkLst>
            <pc:docMk/>
            <pc:sldMk cId="2102596397" sldId="267"/>
            <ac:spMk id="26" creationId="{68E9CFF5-4682-A86E-3D0E-0F90057AB09D}"/>
          </ac:spMkLst>
        </pc:spChg>
        <pc:spChg chg="mod">
          <ac:chgData name="영우 손" userId="7f8d08d12355472b" providerId="LiveId" clId="{61CA75A9-FACC-4D80-887C-D63DCD4342A0}" dt="2024-02-25T08:05:47.574" v="579" actId="164"/>
          <ac:spMkLst>
            <pc:docMk/>
            <pc:sldMk cId="2102596397" sldId="267"/>
            <ac:spMk id="30" creationId="{DFD1A8D3-59C1-180C-CCCA-629800EECE70}"/>
          </ac:spMkLst>
        </pc:spChg>
        <pc:spChg chg="mod">
          <ac:chgData name="영우 손" userId="7f8d08d12355472b" providerId="LiveId" clId="{61CA75A9-FACC-4D80-887C-D63DCD4342A0}" dt="2024-02-25T08:05:47.574" v="579" actId="164"/>
          <ac:spMkLst>
            <pc:docMk/>
            <pc:sldMk cId="2102596397" sldId="267"/>
            <ac:spMk id="31" creationId="{5F4C68A5-8A4B-254C-DC74-253FDDF75F37}"/>
          </ac:spMkLst>
        </pc:spChg>
        <pc:spChg chg="mod">
          <ac:chgData name="영우 손" userId="7f8d08d12355472b" providerId="LiveId" clId="{61CA75A9-FACC-4D80-887C-D63DCD4342A0}" dt="2024-02-25T08:05:47.574" v="579" actId="164"/>
          <ac:spMkLst>
            <pc:docMk/>
            <pc:sldMk cId="2102596397" sldId="267"/>
            <ac:spMk id="34" creationId="{D648DB6E-D03C-002C-F107-A42DB2AE1210}"/>
          </ac:spMkLst>
        </pc:spChg>
        <pc:spChg chg="mod">
          <ac:chgData name="영우 손" userId="7f8d08d12355472b" providerId="LiveId" clId="{61CA75A9-FACC-4D80-887C-D63DCD4342A0}" dt="2024-02-25T08:05:47.574" v="579" actId="164"/>
          <ac:spMkLst>
            <pc:docMk/>
            <pc:sldMk cId="2102596397" sldId="267"/>
            <ac:spMk id="35" creationId="{D97BCF4E-547D-CEAF-542F-BC17014969A3}"/>
          </ac:spMkLst>
        </pc:spChg>
        <pc:spChg chg="mod">
          <ac:chgData name="영우 손" userId="7f8d08d12355472b" providerId="LiveId" clId="{61CA75A9-FACC-4D80-887C-D63DCD4342A0}" dt="2024-02-25T08:05:47.574" v="579" actId="164"/>
          <ac:spMkLst>
            <pc:docMk/>
            <pc:sldMk cId="2102596397" sldId="267"/>
            <ac:spMk id="36" creationId="{4DDE8CD1-1B0F-4CE8-59E2-A1929D69BA82}"/>
          </ac:spMkLst>
        </pc:spChg>
        <pc:spChg chg="mod">
          <ac:chgData name="영우 손" userId="7f8d08d12355472b" providerId="LiveId" clId="{61CA75A9-FACC-4D80-887C-D63DCD4342A0}" dt="2024-02-25T08:05:47.574" v="579" actId="164"/>
          <ac:spMkLst>
            <pc:docMk/>
            <pc:sldMk cId="2102596397" sldId="267"/>
            <ac:spMk id="37" creationId="{B2BF30F9-0F11-7FD1-673C-A5AD38AC3AD4}"/>
          </ac:spMkLst>
        </pc:spChg>
        <pc:spChg chg="mod">
          <ac:chgData name="영우 손" userId="7f8d08d12355472b" providerId="LiveId" clId="{61CA75A9-FACC-4D80-887C-D63DCD4342A0}" dt="2024-02-25T08:05:47.574" v="579" actId="164"/>
          <ac:spMkLst>
            <pc:docMk/>
            <pc:sldMk cId="2102596397" sldId="267"/>
            <ac:spMk id="38" creationId="{B08B7D3C-EAF5-ADDD-4894-950814652FEA}"/>
          </ac:spMkLst>
        </pc:spChg>
        <pc:spChg chg="mod topLvl">
          <ac:chgData name="영우 손" userId="7f8d08d12355472b" providerId="LiveId" clId="{61CA75A9-FACC-4D80-887C-D63DCD4342A0}" dt="2024-02-25T09:09:08.832" v="1441" actId="164"/>
          <ac:spMkLst>
            <pc:docMk/>
            <pc:sldMk cId="2102596397" sldId="267"/>
            <ac:spMk id="41" creationId="{AFE0FDDE-6225-DE34-1CFF-C7FF4E03AC14}"/>
          </ac:spMkLst>
        </pc:spChg>
        <pc:spChg chg="mod ord topLvl">
          <ac:chgData name="영우 손" userId="7f8d08d12355472b" providerId="LiveId" clId="{61CA75A9-FACC-4D80-887C-D63DCD4342A0}" dt="2024-02-25T09:09:08.832" v="1441" actId="164"/>
          <ac:spMkLst>
            <pc:docMk/>
            <pc:sldMk cId="2102596397" sldId="267"/>
            <ac:spMk id="42" creationId="{ACCBD455-93B0-670A-C36F-33AEA96680BA}"/>
          </ac:spMkLst>
        </pc:spChg>
        <pc:spChg chg="mod">
          <ac:chgData name="영우 손" userId="7f8d08d12355472b" providerId="LiveId" clId="{61CA75A9-FACC-4D80-887C-D63DCD4342A0}" dt="2024-02-25T08:05:47.574" v="579" actId="164"/>
          <ac:spMkLst>
            <pc:docMk/>
            <pc:sldMk cId="2102596397" sldId="267"/>
            <ac:spMk id="43" creationId="{49437BD1-CD11-D62A-09AD-402ECB9335BA}"/>
          </ac:spMkLst>
        </pc:spChg>
        <pc:spChg chg="mod">
          <ac:chgData name="영우 손" userId="7f8d08d12355472b" providerId="LiveId" clId="{61CA75A9-FACC-4D80-887C-D63DCD4342A0}" dt="2024-02-25T08:05:47.574" v="579" actId="164"/>
          <ac:spMkLst>
            <pc:docMk/>
            <pc:sldMk cId="2102596397" sldId="267"/>
            <ac:spMk id="45" creationId="{72C65EA9-BBC2-78EA-AA2D-B01C1E78F9B4}"/>
          </ac:spMkLst>
        </pc:spChg>
        <pc:spChg chg="mod topLvl">
          <ac:chgData name="영우 손" userId="7f8d08d12355472b" providerId="LiveId" clId="{61CA75A9-FACC-4D80-887C-D63DCD4342A0}" dt="2024-02-25T09:09:08.832" v="1441" actId="164"/>
          <ac:spMkLst>
            <pc:docMk/>
            <pc:sldMk cId="2102596397" sldId="267"/>
            <ac:spMk id="48" creationId="{E64DB227-0E27-61FB-3061-31D247BC201F}"/>
          </ac:spMkLst>
        </pc:spChg>
        <pc:spChg chg="del">
          <ac:chgData name="영우 손" userId="7f8d08d12355472b" providerId="LiveId" clId="{61CA75A9-FACC-4D80-887C-D63DCD4342A0}" dt="2024-02-25T07:59:01.563" v="516" actId="478"/>
          <ac:spMkLst>
            <pc:docMk/>
            <pc:sldMk cId="2102596397" sldId="267"/>
            <ac:spMk id="49" creationId="{F23E1746-A2B3-F2B2-7447-23F538E8F1E7}"/>
          </ac:spMkLst>
        </pc:spChg>
        <pc:spChg chg="del mod topLvl">
          <ac:chgData name="영우 손" userId="7f8d08d12355472b" providerId="LiveId" clId="{61CA75A9-FACC-4D80-887C-D63DCD4342A0}" dt="2024-02-25T08:52:34.031" v="1094"/>
          <ac:spMkLst>
            <pc:docMk/>
            <pc:sldMk cId="2102596397" sldId="267"/>
            <ac:spMk id="50" creationId="{6B0A0466-C07A-087E-4202-7CD064ECB39E}"/>
          </ac:spMkLst>
        </pc:spChg>
        <pc:spChg chg="del">
          <ac:chgData name="영우 손" userId="7f8d08d12355472b" providerId="LiveId" clId="{61CA75A9-FACC-4D80-887C-D63DCD4342A0}" dt="2024-02-25T07:58:57.290" v="513" actId="478"/>
          <ac:spMkLst>
            <pc:docMk/>
            <pc:sldMk cId="2102596397" sldId="267"/>
            <ac:spMk id="52" creationId="{5C40510F-C088-98D7-BBF5-1F2E7CD704F4}"/>
          </ac:spMkLst>
        </pc:spChg>
        <pc:spChg chg="mod topLvl">
          <ac:chgData name="영우 손" userId="7f8d08d12355472b" providerId="LiveId" clId="{61CA75A9-FACC-4D80-887C-D63DCD4342A0}" dt="2024-02-25T09:09:08.832" v="1441" actId="164"/>
          <ac:spMkLst>
            <pc:docMk/>
            <pc:sldMk cId="2102596397" sldId="267"/>
            <ac:spMk id="57" creationId="{38C163EA-F617-F7EF-1D1F-0C5ECA552EB2}"/>
          </ac:spMkLst>
        </pc:spChg>
        <pc:spChg chg="mod ord topLvl">
          <ac:chgData name="영우 손" userId="7f8d08d12355472b" providerId="LiveId" clId="{61CA75A9-FACC-4D80-887C-D63DCD4342A0}" dt="2024-02-25T09:09:08.832" v="1441" actId="164"/>
          <ac:spMkLst>
            <pc:docMk/>
            <pc:sldMk cId="2102596397" sldId="267"/>
            <ac:spMk id="58" creationId="{BE68207A-2913-A2D7-5D57-6382252C3C68}"/>
          </ac:spMkLst>
        </pc:spChg>
        <pc:spChg chg="mod topLvl">
          <ac:chgData name="영우 손" userId="7f8d08d12355472b" providerId="LiveId" clId="{61CA75A9-FACC-4D80-887C-D63DCD4342A0}" dt="2024-02-25T09:09:08.832" v="1441" actId="164"/>
          <ac:spMkLst>
            <pc:docMk/>
            <pc:sldMk cId="2102596397" sldId="267"/>
            <ac:spMk id="63" creationId="{A6F4EC67-55B3-14DF-4EEB-B3A93FBB0B02}"/>
          </ac:spMkLst>
        </pc:spChg>
        <pc:spChg chg="del">
          <ac:chgData name="영우 손" userId="7f8d08d12355472b" providerId="LiveId" clId="{61CA75A9-FACC-4D80-887C-D63DCD4342A0}" dt="2024-02-25T07:59:04.814" v="518" actId="478"/>
          <ac:spMkLst>
            <pc:docMk/>
            <pc:sldMk cId="2102596397" sldId="267"/>
            <ac:spMk id="65" creationId="{64AC3F2B-0D0D-2242-7B69-B624F8563292}"/>
          </ac:spMkLst>
        </pc:spChg>
        <pc:spChg chg="del mod topLvl">
          <ac:chgData name="영우 손" userId="7f8d08d12355472b" providerId="LiveId" clId="{61CA75A9-FACC-4D80-887C-D63DCD4342A0}" dt="2024-02-25T08:52:34.031" v="1094"/>
          <ac:spMkLst>
            <pc:docMk/>
            <pc:sldMk cId="2102596397" sldId="267"/>
            <ac:spMk id="66" creationId="{7ECBC430-092E-BFFC-9D47-71291C47249B}"/>
          </ac:spMkLst>
        </pc:spChg>
        <pc:spChg chg="del">
          <ac:chgData name="영우 손" userId="7f8d08d12355472b" providerId="LiveId" clId="{61CA75A9-FACC-4D80-887C-D63DCD4342A0}" dt="2024-02-25T07:58:55.680" v="512" actId="478"/>
          <ac:spMkLst>
            <pc:docMk/>
            <pc:sldMk cId="2102596397" sldId="267"/>
            <ac:spMk id="68" creationId="{D574E438-309C-BFFF-7430-3B10B4B3BF46}"/>
          </ac:spMkLst>
        </pc:spChg>
        <pc:spChg chg="mod topLvl">
          <ac:chgData name="영우 손" userId="7f8d08d12355472b" providerId="LiveId" clId="{61CA75A9-FACC-4D80-887C-D63DCD4342A0}" dt="2024-02-25T09:09:08.832" v="1441" actId="164"/>
          <ac:spMkLst>
            <pc:docMk/>
            <pc:sldMk cId="2102596397" sldId="267"/>
            <ac:spMk id="71" creationId="{5C13E9C7-A328-FFEC-D775-9A9E7BF04C16}"/>
          </ac:spMkLst>
        </pc:spChg>
        <pc:spChg chg="mod ord topLvl">
          <ac:chgData name="영우 손" userId="7f8d08d12355472b" providerId="LiveId" clId="{61CA75A9-FACC-4D80-887C-D63DCD4342A0}" dt="2024-02-25T09:09:08.832" v="1441" actId="164"/>
          <ac:spMkLst>
            <pc:docMk/>
            <pc:sldMk cId="2102596397" sldId="267"/>
            <ac:spMk id="72" creationId="{556EC89D-8A06-D380-0C99-4E115AFDC0DE}"/>
          </ac:spMkLst>
        </pc:spChg>
        <pc:spChg chg="del">
          <ac:chgData name="영우 손" userId="7f8d08d12355472b" providerId="LiveId" clId="{61CA75A9-FACC-4D80-887C-D63DCD4342A0}" dt="2024-02-25T07:58:36.120" v="507" actId="478"/>
          <ac:spMkLst>
            <pc:docMk/>
            <pc:sldMk cId="2102596397" sldId="267"/>
            <ac:spMk id="76" creationId="{A085C63F-67A2-30CE-545B-CE9E3C73C940}"/>
          </ac:spMkLst>
        </pc:spChg>
        <pc:spChg chg="del">
          <ac:chgData name="영우 손" userId="7f8d08d12355472b" providerId="LiveId" clId="{61CA75A9-FACC-4D80-887C-D63DCD4342A0}" dt="2024-02-25T07:58:38.302" v="509" actId="478"/>
          <ac:spMkLst>
            <pc:docMk/>
            <pc:sldMk cId="2102596397" sldId="267"/>
            <ac:spMk id="78" creationId="{4103B612-8E95-CF16-8B97-9248B8C01C9A}"/>
          </ac:spMkLst>
        </pc:spChg>
        <pc:spChg chg="add del mod ord topLvl">
          <ac:chgData name="영우 손" userId="7f8d08d12355472b" providerId="LiveId" clId="{61CA75A9-FACC-4D80-887C-D63DCD4342A0}" dt="2024-02-25T08:53:51.539" v="1113"/>
          <ac:spMkLst>
            <pc:docMk/>
            <pc:sldMk cId="2102596397" sldId="267"/>
            <ac:spMk id="80" creationId="{A1E61423-95F5-9FA1-FD19-0693CD1A6F6B}"/>
          </ac:spMkLst>
        </pc:spChg>
        <pc:spChg chg="mod topLvl">
          <ac:chgData name="영우 손" userId="7f8d08d12355472b" providerId="LiveId" clId="{61CA75A9-FACC-4D80-887C-D63DCD4342A0}" dt="2024-02-25T09:09:08.832" v="1441" actId="164"/>
          <ac:spMkLst>
            <pc:docMk/>
            <pc:sldMk cId="2102596397" sldId="267"/>
            <ac:spMk id="82" creationId="{5409138F-D6EA-6222-8C33-46AD97328BF6}"/>
          </ac:spMkLst>
        </pc:spChg>
        <pc:spChg chg="mod ord topLvl">
          <ac:chgData name="영우 손" userId="7f8d08d12355472b" providerId="LiveId" clId="{61CA75A9-FACC-4D80-887C-D63DCD4342A0}" dt="2024-02-25T09:09:08.832" v="1441" actId="164"/>
          <ac:spMkLst>
            <pc:docMk/>
            <pc:sldMk cId="2102596397" sldId="267"/>
            <ac:spMk id="84" creationId="{6DEBBC8B-6EB2-429C-566D-BE8348B62049}"/>
          </ac:spMkLst>
        </pc:spChg>
        <pc:spChg chg="mod topLvl">
          <ac:chgData name="영우 손" userId="7f8d08d12355472b" providerId="LiveId" clId="{61CA75A9-FACC-4D80-887C-D63DCD4342A0}" dt="2024-02-25T09:09:08.832" v="1441" actId="164"/>
          <ac:spMkLst>
            <pc:docMk/>
            <pc:sldMk cId="2102596397" sldId="267"/>
            <ac:spMk id="89" creationId="{F6880233-EECC-A068-6B61-61D44BDA7903}"/>
          </ac:spMkLst>
        </pc:spChg>
        <pc:spChg chg="mod topLvl">
          <ac:chgData name="영우 손" userId="7f8d08d12355472b" providerId="LiveId" clId="{61CA75A9-FACC-4D80-887C-D63DCD4342A0}" dt="2024-02-25T09:09:08.832" v="1441" actId="164"/>
          <ac:spMkLst>
            <pc:docMk/>
            <pc:sldMk cId="2102596397" sldId="267"/>
            <ac:spMk id="90" creationId="{C52FA30C-F76D-9615-57C8-D336E257C56D}"/>
          </ac:spMkLst>
        </pc:spChg>
        <pc:spChg chg="del mod ord topLvl">
          <ac:chgData name="영우 손" userId="7f8d08d12355472b" providerId="LiveId" clId="{61CA75A9-FACC-4D80-887C-D63DCD4342A0}" dt="2024-02-25T08:56:04.318" v="1163" actId="478"/>
          <ac:spMkLst>
            <pc:docMk/>
            <pc:sldMk cId="2102596397" sldId="267"/>
            <ac:spMk id="91" creationId="{DE82B10B-8978-64B0-FA64-75AF7E1F9018}"/>
          </ac:spMkLst>
        </pc:spChg>
        <pc:spChg chg="mod ord topLvl">
          <ac:chgData name="영우 손" userId="7f8d08d12355472b" providerId="LiveId" clId="{61CA75A9-FACC-4D80-887C-D63DCD4342A0}" dt="2024-02-25T09:09:08.832" v="1441" actId="164"/>
          <ac:spMkLst>
            <pc:docMk/>
            <pc:sldMk cId="2102596397" sldId="267"/>
            <ac:spMk id="92" creationId="{6B5410AC-5A56-01EB-061C-4393705BFB8C}"/>
          </ac:spMkLst>
        </pc:spChg>
        <pc:spChg chg="del mod">
          <ac:chgData name="영우 손" userId="7f8d08d12355472b" providerId="LiveId" clId="{61CA75A9-FACC-4D80-887C-D63DCD4342A0}" dt="2024-02-25T08:19:28.740" v="697" actId="478"/>
          <ac:spMkLst>
            <pc:docMk/>
            <pc:sldMk cId="2102596397" sldId="267"/>
            <ac:spMk id="93" creationId="{5F51A29E-EB22-E0D4-837B-D0B76732012E}"/>
          </ac:spMkLst>
        </pc:spChg>
        <pc:spChg chg="del mod topLvl">
          <ac:chgData name="영우 손" userId="7f8d08d12355472b" providerId="LiveId" clId="{61CA75A9-FACC-4D80-887C-D63DCD4342A0}" dt="2024-02-25T08:29:31.151" v="779"/>
          <ac:spMkLst>
            <pc:docMk/>
            <pc:sldMk cId="2102596397" sldId="267"/>
            <ac:spMk id="94" creationId="{121A0328-E6A5-547B-9EC6-8CE9443B9D1B}"/>
          </ac:spMkLst>
        </pc:spChg>
        <pc:spChg chg="del mod">
          <ac:chgData name="영우 손" userId="7f8d08d12355472b" providerId="LiveId" clId="{61CA75A9-FACC-4D80-887C-D63DCD4342A0}" dt="2024-02-25T08:19:26.048" v="695" actId="478"/>
          <ac:spMkLst>
            <pc:docMk/>
            <pc:sldMk cId="2102596397" sldId="267"/>
            <ac:spMk id="96" creationId="{ED9BDE43-6C20-2E81-31D4-2A0EEC9C0B3B}"/>
          </ac:spMkLst>
        </pc:spChg>
        <pc:spChg chg="del">
          <ac:chgData name="영우 손" userId="7f8d08d12355472b" providerId="LiveId" clId="{61CA75A9-FACC-4D80-887C-D63DCD4342A0}" dt="2024-02-25T07:58:37.163" v="508" actId="478"/>
          <ac:spMkLst>
            <pc:docMk/>
            <pc:sldMk cId="2102596397" sldId="267"/>
            <ac:spMk id="98" creationId="{F763CE7A-2FBB-959E-A88C-702AFA79F270}"/>
          </ac:spMkLst>
        </pc:spChg>
        <pc:spChg chg="add del mod ord topLvl">
          <ac:chgData name="영우 손" userId="7f8d08d12355472b" providerId="LiveId" clId="{61CA75A9-FACC-4D80-887C-D63DCD4342A0}" dt="2024-02-25T08:53:51.539" v="1113"/>
          <ac:spMkLst>
            <pc:docMk/>
            <pc:sldMk cId="2102596397" sldId="267"/>
            <ac:spMk id="99" creationId="{59EB18DC-7C23-ECEF-A56F-313ADDA17F6F}"/>
          </ac:spMkLst>
        </pc:spChg>
        <pc:spChg chg="del">
          <ac:chgData name="영우 손" userId="7f8d08d12355472b" providerId="LiveId" clId="{61CA75A9-FACC-4D80-887C-D63DCD4342A0}" dt="2024-02-25T07:58:32.782" v="505" actId="478"/>
          <ac:spMkLst>
            <pc:docMk/>
            <pc:sldMk cId="2102596397" sldId="267"/>
            <ac:spMk id="101" creationId="{37B78EF1-0B27-42CF-A902-3D312CEE9D2E}"/>
          </ac:spMkLst>
        </pc:spChg>
        <pc:spChg chg="mod topLvl">
          <ac:chgData name="영우 손" userId="7f8d08d12355472b" providerId="LiveId" clId="{61CA75A9-FACC-4D80-887C-D63DCD4342A0}" dt="2024-02-25T09:09:08.832" v="1441" actId="164"/>
          <ac:spMkLst>
            <pc:docMk/>
            <pc:sldMk cId="2102596397" sldId="267"/>
            <ac:spMk id="106" creationId="{427FE4C8-2E2A-D75A-AABC-175BD2905BFE}"/>
          </ac:spMkLst>
        </pc:spChg>
        <pc:spChg chg="del mod topLvl">
          <ac:chgData name="영우 손" userId="7f8d08d12355472b" providerId="LiveId" clId="{61CA75A9-FACC-4D80-887C-D63DCD4342A0}" dt="2024-02-25T08:57:03.740" v="1181"/>
          <ac:spMkLst>
            <pc:docMk/>
            <pc:sldMk cId="2102596397" sldId="267"/>
            <ac:spMk id="107" creationId="{C7EEA10C-0459-24FD-2F28-C42E82017B3A}"/>
          </ac:spMkLst>
        </pc:spChg>
        <pc:spChg chg="mod topLvl">
          <ac:chgData name="영우 손" userId="7f8d08d12355472b" providerId="LiveId" clId="{61CA75A9-FACC-4D80-887C-D63DCD4342A0}" dt="2024-02-25T09:09:08.832" v="1441" actId="164"/>
          <ac:spMkLst>
            <pc:docMk/>
            <pc:sldMk cId="2102596397" sldId="267"/>
            <ac:spMk id="109" creationId="{C7E4F90D-0E05-54A8-FC96-2166D9E849FC}"/>
          </ac:spMkLst>
        </pc:spChg>
        <pc:spChg chg="mod ord topLvl">
          <ac:chgData name="영우 손" userId="7f8d08d12355472b" providerId="LiveId" clId="{61CA75A9-FACC-4D80-887C-D63DCD4342A0}" dt="2024-02-25T09:09:08.832" v="1441" actId="164"/>
          <ac:spMkLst>
            <pc:docMk/>
            <pc:sldMk cId="2102596397" sldId="267"/>
            <ac:spMk id="110" creationId="{0F64FF03-9618-5768-3DDF-23BE5B3AA4BD}"/>
          </ac:spMkLst>
        </pc:spChg>
        <pc:spChg chg="mod topLvl">
          <ac:chgData name="영우 손" userId="7f8d08d12355472b" providerId="LiveId" clId="{61CA75A9-FACC-4D80-887C-D63DCD4342A0}" dt="2024-02-25T09:09:08.832" v="1441" actId="164"/>
          <ac:spMkLst>
            <pc:docMk/>
            <pc:sldMk cId="2102596397" sldId="267"/>
            <ac:spMk id="111" creationId="{F65781CA-7147-0B39-BFAB-74FA97F0C0B9}"/>
          </ac:spMkLst>
        </pc:spChg>
        <pc:spChg chg="del">
          <ac:chgData name="영우 손" userId="7f8d08d12355472b" providerId="LiveId" clId="{61CA75A9-FACC-4D80-887C-D63DCD4342A0}" dt="2024-02-25T07:59:12.449" v="520" actId="478"/>
          <ac:spMkLst>
            <pc:docMk/>
            <pc:sldMk cId="2102596397" sldId="267"/>
            <ac:spMk id="114" creationId="{19060700-5567-2A7B-9B63-09A3F406836E}"/>
          </ac:spMkLst>
        </pc:spChg>
        <pc:spChg chg="del mod topLvl">
          <ac:chgData name="영우 손" userId="7f8d08d12355472b" providerId="LiveId" clId="{61CA75A9-FACC-4D80-887C-D63DCD4342A0}" dt="2024-02-25T08:56:59.833" v="1180"/>
          <ac:spMkLst>
            <pc:docMk/>
            <pc:sldMk cId="2102596397" sldId="267"/>
            <ac:spMk id="115" creationId="{4F306404-9A77-E214-3EE3-38090A06F6C3}"/>
          </ac:spMkLst>
        </pc:spChg>
        <pc:spChg chg="del">
          <ac:chgData name="영우 손" userId="7f8d08d12355472b" providerId="LiveId" clId="{61CA75A9-FACC-4D80-887C-D63DCD4342A0}" dt="2024-02-25T07:59:18.914" v="524" actId="478"/>
          <ac:spMkLst>
            <pc:docMk/>
            <pc:sldMk cId="2102596397" sldId="267"/>
            <ac:spMk id="117" creationId="{0EF188DF-A56B-409D-A79C-1304E73D5310}"/>
          </ac:spMkLst>
        </pc:spChg>
        <pc:spChg chg="mod topLvl">
          <ac:chgData name="영우 손" userId="7f8d08d12355472b" providerId="LiveId" clId="{61CA75A9-FACC-4D80-887C-D63DCD4342A0}" dt="2024-02-25T09:09:08.832" v="1441" actId="164"/>
          <ac:spMkLst>
            <pc:docMk/>
            <pc:sldMk cId="2102596397" sldId="267"/>
            <ac:spMk id="121" creationId="{0151FFF0-25D5-9893-8CF0-139C6890F535}"/>
          </ac:spMkLst>
        </pc:spChg>
        <pc:spChg chg="del mod topLvl">
          <ac:chgData name="영우 손" userId="7f8d08d12355472b" providerId="LiveId" clId="{61CA75A9-FACC-4D80-887C-D63DCD4342A0}" dt="2024-02-25T08:57:03.740" v="1181"/>
          <ac:spMkLst>
            <pc:docMk/>
            <pc:sldMk cId="2102596397" sldId="267"/>
            <ac:spMk id="122" creationId="{9AE8E0F0-4BBD-DCC8-F3B1-AD4DF665A761}"/>
          </ac:spMkLst>
        </pc:spChg>
        <pc:spChg chg="mod">
          <ac:chgData name="영우 손" userId="7f8d08d12355472b" providerId="LiveId" clId="{61CA75A9-FACC-4D80-887C-D63DCD4342A0}" dt="2024-02-25T08:27:47.872" v="767" actId="165"/>
          <ac:spMkLst>
            <pc:docMk/>
            <pc:sldMk cId="2102596397" sldId="267"/>
            <ac:spMk id="123" creationId="{DAF1A4A0-A4C3-9681-A0A4-53EE83ADC80F}"/>
          </ac:spMkLst>
        </pc:spChg>
        <pc:spChg chg="mod">
          <ac:chgData name="영우 손" userId="7f8d08d12355472b" providerId="LiveId" clId="{61CA75A9-FACC-4D80-887C-D63DCD4342A0}" dt="2024-02-25T08:27:47.872" v="767" actId="165"/>
          <ac:spMkLst>
            <pc:docMk/>
            <pc:sldMk cId="2102596397" sldId="267"/>
            <ac:spMk id="124" creationId="{4AC7382A-B04E-4A20-6957-B3343CE62B49}"/>
          </ac:spMkLst>
        </pc:spChg>
        <pc:spChg chg="mod topLvl">
          <ac:chgData name="영우 손" userId="7f8d08d12355472b" providerId="LiveId" clId="{61CA75A9-FACC-4D80-887C-D63DCD4342A0}" dt="2024-02-25T09:09:08.832" v="1441" actId="164"/>
          <ac:spMkLst>
            <pc:docMk/>
            <pc:sldMk cId="2102596397" sldId="267"/>
            <ac:spMk id="125" creationId="{F102E73C-B19B-9E95-A72D-3AD2A8FBA66A}"/>
          </ac:spMkLst>
        </pc:spChg>
        <pc:spChg chg="mod">
          <ac:chgData name="영우 손" userId="7f8d08d12355472b" providerId="LiveId" clId="{61CA75A9-FACC-4D80-887C-D63DCD4342A0}" dt="2024-02-25T08:27:47.872" v="767" actId="165"/>
          <ac:spMkLst>
            <pc:docMk/>
            <pc:sldMk cId="2102596397" sldId="267"/>
            <ac:spMk id="126" creationId="{7FBCCC12-1D50-FA79-A19B-ED59A6CBCA4F}"/>
          </ac:spMkLst>
        </pc:spChg>
        <pc:spChg chg="mod">
          <ac:chgData name="영우 손" userId="7f8d08d12355472b" providerId="LiveId" clId="{61CA75A9-FACC-4D80-887C-D63DCD4342A0}" dt="2024-02-25T08:27:47.872" v="767" actId="165"/>
          <ac:spMkLst>
            <pc:docMk/>
            <pc:sldMk cId="2102596397" sldId="267"/>
            <ac:spMk id="127" creationId="{C6927153-96D1-362C-0C5F-46ACA32F193E}"/>
          </ac:spMkLst>
        </pc:spChg>
        <pc:spChg chg="del mod">
          <ac:chgData name="영우 손" userId="7f8d08d12355472b" providerId="LiveId" clId="{61CA75A9-FACC-4D80-887C-D63DCD4342A0}" dt="2024-02-25T08:19:27.318" v="696" actId="478"/>
          <ac:spMkLst>
            <pc:docMk/>
            <pc:sldMk cId="2102596397" sldId="267"/>
            <ac:spMk id="128" creationId="{A01E74EC-9D52-564F-BD79-A5C70B4B7F60}"/>
          </ac:spMkLst>
        </pc:spChg>
        <pc:spChg chg="del">
          <ac:chgData name="영우 손" userId="7f8d08d12355472b" providerId="LiveId" clId="{61CA75A9-FACC-4D80-887C-D63DCD4342A0}" dt="2024-02-25T07:59:10.854" v="519" actId="478"/>
          <ac:spMkLst>
            <pc:docMk/>
            <pc:sldMk cId="2102596397" sldId="267"/>
            <ac:spMk id="129" creationId="{B42D6F91-6219-D3B0-C103-0D35833F032B}"/>
          </ac:spMkLst>
        </pc:spChg>
        <pc:spChg chg="del mod topLvl">
          <ac:chgData name="영우 손" userId="7f8d08d12355472b" providerId="LiveId" clId="{61CA75A9-FACC-4D80-887C-D63DCD4342A0}" dt="2024-02-25T08:56:59.833" v="1180"/>
          <ac:spMkLst>
            <pc:docMk/>
            <pc:sldMk cId="2102596397" sldId="267"/>
            <ac:spMk id="130" creationId="{EB2E6EE3-EE1D-8EEC-B53B-7CDD3E2A6BA1}"/>
          </ac:spMkLst>
        </pc:spChg>
        <pc:spChg chg="del">
          <ac:chgData name="영우 손" userId="7f8d08d12355472b" providerId="LiveId" clId="{61CA75A9-FACC-4D80-887C-D63DCD4342A0}" dt="2024-02-25T07:59:17.327" v="523" actId="478"/>
          <ac:spMkLst>
            <pc:docMk/>
            <pc:sldMk cId="2102596397" sldId="267"/>
            <ac:spMk id="132" creationId="{55AB69E3-2DA8-8E89-13FF-B3DD3896193F}"/>
          </ac:spMkLst>
        </pc:spChg>
        <pc:spChg chg="del mod ord topLvl">
          <ac:chgData name="영우 손" userId="7f8d08d12355472b" providerId="LiveId" clId="{61CA75A9-FACC-4D80-887C-D63DCD4342A0}" dt="2024-02-25T08:29:31.151" v="779"/>
          <ac:spMkLst>
            <pc:docMk/>
            <pc:sldMk cId="2102596397" sldId="267"/>
            <ac:spMk id="134" creationId="{C94305F8-8970-7750-3227-8CDE7B0EE1DC}"/>
          </ac:spMkLst>
        </pc:spChg>
        <pc:spChg chg="del mod">
          <ac:chgData name="영우 손" userId="7f8d08d12355472b" providerId="LiveId" clId="{61CA75A9-FACC-4D80-887C-D63DCD4342A0}" dt="2024-02-25T08:19:24.733" v="694" actId="478"/>
          <ac:spMkLst>
            <pc:docMk/>
            <pc:sldMk cId="2102596397" sldId="267"/>
            <ac:spMk id="136" creationId="{25D186DD-1D8F-5F3D-4637-41300A74811D}"/>
          </ac:spMkLst>
        </pc:spChg>
        <pc:spChg chg="add mod topLvl">
          <ac:chgData name="영우 손" userId="7f8d08d12355472b" providerId="LiveId" clId="{61CA75A9-FACC-4D80-887C-D63DCD4342A0}" dt="2024-02-25T09:09:08.832" v="1441" actId="164"/>
          <ac:spMkLst>
            <pc:docMk/>
            <pc:sldMk cId="2102596397" sldId="267"/>
            <ac:spMk id="140" creationId="{91F2233D-8BB1-CBDB-9AAA-0D9A42720385}"/>
          </ac:spMkLst>
        </pc:spChg>
        <pc:spChg chg="add mod topLvl">
          <ac:chgData name="영우 손" userId="7f8d08d12355472b" providerId="LiveId" clId="{61CA75A9-FACC-4D80-887C-D63DCD4342A0}" dt="2024-02-25T09:09:08.832" v="1441" actId="164"/>
          <ac:spMkLst>
            <pc:docMk/>
            <pc:sldMk cId="2102596397" sldId="267"/>
            <ac:spMk id="141" creationId="{1060074E-3713-07CE-CBE1-0A6EC1C49FC2}"/>
          </ac:spMkLst>
        </pc:spChg>
        <pc:spChg chg="add mod topLvl">
          <ac:chgData name="영우 손" userId="7f8d08d12355472b" providerId="LiveId" clId="{61CA75A9-FACC-4D80-887C-D63DCD4342A0}" dt="2024-02-25T09:09:08.832" v="1441" actId="164"/>
          <ac:spMkLst>
            <pc:docMk/>
            <pc:sldMk cId="2102596397" sldId="267"/>
            <ac:spMk id="142" creationId="{B23234E9-501B-00D2-67E6-9613E20693B6}"/>
          </ac:spMkLst>
        </pc:spChg>
        <pc:spChg chg="add del mod">
          <ac:chgData name="영우 손" userId="7f8d08d12355472b" providerId="LiveId" clId="{61CA75A9-FACC-4D80-887C-D63DCD4342A0}" dt="2024-02-25T08:16:03.232" v="661" actId="478"/>
          <ac:spMkLst>
            <pc:docMk/>
            <pc:sldMk cId="2102596397" sldId="267"/>
            <ac:spMk id="143" creationId="{6148DEC3-15F7-D764-D12C-53185FAAB13F}"/>
          </ac:spMkLst>
        </pc:spChg>
        <pc:spChg chg="add mod topLvl">
          <ac:chgData name="영우 손" userId="7f8d08d12355472b" providerId="LiveId" clId="{61CA75A9-FACC-4D80-887C-D63DCD4342A0}" dt="2024-02-25T09:09:08.832" v="1441" actId="164"/>
          <ac:spMkLst>
            <pc:docMk/>
            <pc:sldMk cId="2102596397" sldId="267"/>
            <ac:spMk id="144" creationId="{71EAA49D-2AA6-9A22-28A8-DB0C98839692}"/>
          </ac:spMkLst>
        </pc:spChg>
        <pc:spChg chg="add mod ord topLvl">
          <ac:chgData name="영우 손" userId="7f8d08d12355472b" providerId="LiveId" clId="{61CA75A9-FACC-4D80-887C-D63DCD4342A0}" dt="2024-02-25T09:09:08.832" v="1441" actId="164"/>
          <ac:spMkLst>
            <pc:docMk/>
            <pc:sldMk cId="2102596397" sldId="267"/>
            <ac:spMk id="146" creationId="{55E6253A-F1E5-BAC6-C3B2-C42E4B32EF49}"/>
          </ac:spMkLst>
        </pc:spChg>
        <pc:spChg chg="add mod topLvl">
          <ac:chgData name="영우 손" userId="7f8d08d12355472b" providerId="LiveId" clId="{61CA75A9-FACC-4D80-887C-D63DCD4342A0}" dt="2024-02-25T09:09:08.832" v="1441" actId="164"/>
          <ac:spMkLst>
            <pc:docMk/>
            <pc:sldMk cId="2102596397" sldId="267"/>
            <ac:spMk id="147" creationId="{CBD0473E-3058-9439-614F-8D8F7ADAE728}"/>
          </ac:spMkLst>
        </pc:spChg>
        <pc:spChg chg="mod">
          <ac:chgData name="영우 손" userId="7f8d08d12355472b" providerId="LiveId" clId="{61CA75A9-FACC-4D80-887C-D63DCD4342A0}" dt="2024-02-25T08:19:59.942" v="699"/>
          <ac:spMkLst>
            <pc:docMk/>
            <pc:sldMk cId="2102596397" sldId="267"/>
            <ac:spMk id="153" creationId="{5B4FA60F-B991-3E4F-A82D-4FD5DB631316}"/>
          </ac:spMkLst>
        </pc:spChg>
        <pc:spChg chg="mod">
          <ac:chgData name="영우 손" userId="7f8d08d12355472b" providerId="LiveId" clId="{61CA75A9-FACC-4D80-887C-D63DCD4342A0}" dt="2024-02-25T08:19:59.942" v="699"/>
          <ac:spMkLst>
            <pc:docMk/>
            <pc:sldMk cId="2102596397" sldId="267"/>
            <ac:spMk id="154" creationId="{24E07998-9812-F557-E5A5-2F905A2F1DC4}"/>
          </ac:spMkLst>
        </pc:spChg>
        <pc:spChg chg="mod">
          <ac:chgData name="영우 손" userId="7f8d08d12355472b" providerId="LiveId" clId="{61CA75A9-FACC-4D80-887C-D63DCD4342A0}" dt="2024-02-25T08:19:59.942" v="699"/>
          <ac:spMkLst>
            <pc:docMk/>
            <pc:sldMk cId="2102596397" sldId="267"/>
            <ac:spMk id="157" creationId="{730634DF-DB06-C7FE-94F7-0ECBC5C922A3}"/>
          </ac:spMkLst>
        </pc:spChg>
        <pc:spChg chg="mod">
          <ac:chgData name="영우 손" userId="7f8d08d12355472b" providerId="LiveId" clId="{61CA75A9-FACC-4D80-887C-D63DCD4342A0}" dt="2024-02-25T08:19:59.942" v="699"/>
          <ac:spMkLst>
            <pc:docMk/>
            <pc:sldMk cId="2102596397" sldId="267"/>
            <ac:spMk id="159" creationId="{A44574EF-3005-1801-B39F-34D90FB25819}"/>
          </ac:spMkLst>
        </pc:spChg>
        <pc:spChg chg="mod">
          <ac:chgData name="영우 손" userId="7f8d08d12355472b" providerId="LiveId" clId="{61CA75A9-FACC-4D80-887C-D63DCD4342A0}" dt="2024-02-25T08:19:59.942" v="699"/>
          <ac:spMkLst>
            <pc:docMk/>
            <pc:sldMk cId="2102596397" sldId="267"/>
            <ac:spMk id="160" creationId="{BB8D9223-F457-523E-64F1-94BB9E5CFBD4}"/>
          </ac:spMkLst>
        </pc:spChg>
        <pc:spChg chg="add del mod">
          <ac:chgData name="영우 손" userId="7f8d08d12355472b" providerId="LiveId" clId="{61CA75A9-FACC-4D80-887C-D63DCD4342A0}" dt="2024-02-25T08:22:18.656" v="725" actId="478"/>
          <ac:spMkLst>
            <pc:docMk/>
            <pc:sldMk cId="2102596397" sldId="267"/>
            <ac:spMk id="161" creationId="{01F04449-B28A-B34B-1A15-6BFF55ACC047}"/>
          </ac:spMkLst>
        </pc:spChg>
        <pc:spChg chg="add del mod">
          <ac:chgData name="영우 손" userId="7f8d08d12355472b" providerId="LiveId" clId="{61CA75A9-FACC-4D80-887C-D63DCD4342A0}" dt="2024-02-25T08:22:18.656" v="725" actId="478"/>
          <ac:spMkLst>
            <pc:docMk/>
            <pc:sldMk cId="2102596397" sldId="267"/>
            <ac:spMk id="162" creationId="{53D4BBF9-D21B-A88A-7078-7B7D86AD32BD}"/>
          </ac:spMkLst>
        </pc:spChg>
        <pc:spChg chg="add del mod">
          <ac:chgData name="영우 손" userId="7f8d08d12355472b" providerId="LiveId" clId="{61CA75A9-FACC-4D80-887C-D63DCD4342A0}" dt="2024-02-25T08:22:18.656" v="725" actId="478"/>
          <ac:spMkLst>
            <pc:docMk/>
            <pc:sldMk cId="2102596397" sldId="267"/>
            <ac:spMk id="163" creationId="{865BB690-8053-15D6-3595-000AE9D7B48C}"/>
          </ac:spMkLst>
        </pc:spChg>
        <pc:spChg chg="add del mod">
          <ac:chgData name="영우 손" userId="7f8d08d12355472b" providerId="LiveId" clId="{61CA75A9-FACC-4D80-887C-D63DCD4342A0}" dt="2024-02-25T08:22:18.656" v="725" actId="478"/>
          <ac:spMkLst>
            <pc:docMk/>
            <pc:sldMk cId="2102596397" sldId="267"/>
            <ac:spMk id="164" creationId="{895E25E6-48B7-CE36-50FE-DD4214F257B9}"/>
          </ac:spMkLst>
        </pc:spChg>
        <pc:spChg chg="add del mod">
          <ac:chgData name="영우 손" userId="7f8d08d12355472b" providerId="LiveId" clId="{61CA75A9-FACC-4D80-887C-D63DCD4342A0}" dt="2024-02-25T08:22:18.656" v="725" actId="478"/>
          <ac:spMkLst>
            <pc:docMk/>
            <pc:sldMk cId="2102596397" sldId="267"/>
            <ac:spMk id="165" creationId="{4165DBC7-49C9-3AE8-B75A-332D592C2321}"/>
          </ac:spMkLst>
        </pc:spChg>
        <pc:spChg chg="add del mod">
          <ac:chgData name="영우 손" userId="7f8d08d12355472b" providerId="LiveId" clId="{61CA75A9-FACC-4D80-887C-D63DCD4342A0}" dt="2024-02-25T08:22:18.656" v="725" actId="478"/>
          <ac:spMkLst>
            <pc:docMk/>
            <pc:sldMk cId="2102596397" sldId="267"/>
            <ac:spMk id="166" creationId="{115B4611-BBDB-C607-8592-25FF62969459}"/>
          </ac:spMkLst>
        </pc:spChg>
        <pc:spChg chg="add del mod">
          <ac:chgData name="영우 손" userId="7f8d08d12355472b" providerId="LiveId" clId="{61CA75A9-FACC-4D80-887C-D63DCD4342A0}" dt="2024-02-25T08:22:18.656" v="725" actId="478"/>
          <ac:spMkLst>
            <pc:docMk/>
            <pc:sldMk cId="2102596397" sldId="267"/>
            <ac:spMk id="167" creationId="{6FDAA7E2-34E3-503C-3ACC-26692442C98E}"/>
          </ac:spMkLst>
        </pc:spChg>
        <pc:spChg chg="add del mod">
          <ac:chgData name="영우 손" userId="7f8d08d12355472b" providerId="LiveId" clId="{61CA75A9-FACC-4D80-887C-D63DCD4342A0}" dt="2024-02-25T08:22:18.656" v="725" actId="478"/>
          <ac:spMkLst>
            <pc:docMk/>
            <pc:sldMk cId="2102596397" sldId="267"/>
            <ac:spMk id="168" creationId="{0EE2A76B-8864-16BB-84BE-C25DEED84DCA}"/>
          </ac:spMkLst>
        </pc:spChg>
        <pc:spChg chg="add del mod">
          <ac:chgData name="영우 손" userId="7f8d08d12355472b" providerId="LiveId" clId="{61CA75A9-FACC-4D80-887C-D63DCD4342A0}" dt="2024-02-25T08:22:18.656" v="725" actId="478"/>
          <ac:spMkLst>
            <pc:docMk/>
            <pc:sldMk cId="2102596397" sldId="267"/>
            <ac:spMk id="169" creationId="{96B424A5-6978-0C1B-EEDF-57EC9BFA9919}"/>
          </ac:spMkLst>
        </pc:spChg>
        <pc:spChg chg="add del mod">
          <ac:chgData name="영우 손" userId="7f8d08d12355472b" providerId="LiveId" clId="{61CA75A9-FACC-4D80-887C-D63DCD4342A0}" dt="2024-02-25T08:22:18.656" v="725" actId="478"/>
          <ac:spMkLst>
            <pc:docMk/>
            <pc:sldMk cId="2102596397" sldId="267"/>
            <ac:spMk id="170" creationId="{9F8ED6B6-16EE-1AEF-1539-BAC157A920B7}"/>
          </ac:spMkLst>
        </pc:spChg>
        <pc:spChg chg="add del mod">
          <ac:chgData name="영우 손" userId="7f8d08d12355472b" providerId="LiveId" clId="{61CA75A9-FACC-4D80-887C-D63DCD4342A0}" dt="2024-02-25T08:22:18.656" v="725" actId="478"/>
          <ac:spMkLst>
            <pc:docMk/>
            <pc:sldMk cId="2102596397" sldId="267"/>
            <ac:spMk id="171" creationId="{6FFA125C-A13D-9589-F0A6-7BB4C3E3524E}"/>
          </ac:spMkLst>
        </pc:spChg>
        <pc:spChg chg="add del mod">
          <ac:chgData name="영우 손" userId="7f8d08d12355472b" providerId="LiveId" clId="{61CA75A9-FACC-4D80-887C-D63DCD4342A0}" dt="2024-02-25T08:22:18.656" v="725" actId="478"/>
          <ac:spMkLst>
            <pc:docMk/>
            <pc:sldMk cId="2102596397" sldId="267"/>
            <ac:spMk id="172" creationId="{84D7F5FC-9316-76F6-F93B-7C619D9D58E0}"/>
          </ac:spMkLst>
        </pc:spChg>
        <pc:spChg chg="add del mod">
          <ac:chgData name="영우 손" userId="7f8d08d12355472b" providerId="LiveId" clId="{61CA75A9-FACC-4D80-887C-D63DCD4342A0}" dt="2024-02-25T08:22:18.656" v="725" actId="478"/>
          <ac:spMkLst>
            <pc:docMk/>
            <pc:sldMk cId="2102596397" sldId="267"/>
            <ac:spMk id="173" creationId="{D5C113DD-5F23-5A67-CFDE-12F35CA23E6D}"/>
          </ac:spMkLst>
        </pc:spChg>
        <pc:spChg chg="add del mod">
          <ac:chgData name="영우 손" userId="7f8d08d12355472b" providerId="LiveId" clId="{61CA75A9-FACC-4D80-887C-D63DCD4342A0}" dt="2024-02-25T08:22:18.656" v="725" actId="478"/>
          <ac:spMkLst>
            <pc:docMk/>
            <pc:sldMk cId="2102596397" sldId="267"/>
            <ac:spMk id="174" creationId="{122C2E7E-B543-3D39-70D1-9F6C334272AC}"/>
          </ac:spMkLst>
        </pc:spChg>
        <pc:spChg chg="add mod">
          <ac:chgData name="영우 손" userId="7f8d08d12355472b" providerId="LiveId" clId="{61CA75A9-FACC-4D80-887C-D63DCD4342A0}" dt="2024-02-25T09:09:08.832" v="1441" actId="164"/>
          <ac:spMkLst>
            <pc:docMk/>
            <pc:sldMk cId="2102596397" sldId="267"/>
            <ac:spMk id="175" creationId="{E933EEDA-E5F6-F681-7B38-2C1F08B3D0CE}"/>
          </ac:spMkLst>
        </pc:spChg>
        <pc:spChg chg="mod">
          <ac:chgData name="영우 손" userId="7f8d08d12355472b" providerId="LiveId" clId="{61CA75A9-FACC-4D80-887C-D63DCD4342A0}" dt="2024-02-25T09:09:08.832" v="1441" actId="164"/>
          <ac:spMkLst>
            <pc:docMk/>
            <pc:sldMk cId="2102596397" sldId="267"/>
            <ac:spMk id="177" creationId="{5888A4F6-09C2-2FE9-41D5-5F1A8CDD4511}"/>
          </ac:spMkLst>
        </pc:spChg>
        <pc:spChg chg="mod">
          <ac:chgData name="영우 손" userId="7f8d08d12355472b" providerId="LiveId" clId="{61CA75A9-FACC-4D80-887C-D63DCD4342A0}" dt="2024-02-25T09:09:08.832" v="1441" actId="164"/>
          <ac:spMkLst>
            <pc:docMk/>
            <pc:sldMk cId="2102596397" sldId="267"/>
            <ac:spMk id="178" creationId="{C9B38EF0-3126-613C-E93F-67E8E8CCE691}"/>
          </ac:spMkLst>
        </pc:spChg>
        <pc:spChg chg="mod">
          <ac:chgData name="영우 손" userId="7f8d08d12355472b" providerId="LiveId" clId="{61CA75A9-FACC-4D80-887C-D63DCD4342A0}" dt="2024-02-25T09:09:08.832" v="1441" actId="164"/>
          <ac:spMkLst>
            <pc:docMk/>
            <pc:sldMk cId="2102596397" sldId="267"/>
            <ac:spMk id="179" creationId="{349FED3D-9759-BC0B-B824-1B64F15242F3}"/>
          </ac:spMkLst>
        </pc:spChg>
        <pc:spChg chg="add mod">
          <ac:chgData name="영우 손" userId="7f8d08d12355472b" providerId="LiveId" clId="{61CA75A9-FACC-4D80-887C-D63DCD4342A0}" dt="2024-02-25T09:08:56.535" v="1439" actId="164"/>
          <ac:spMkLst>
            <pc:docMk/>
            <pc:sldMk cId="2102596397" sldId="267"/>
            <ac:spMk id="180" creationId="{A002CDB2-D3DC-3B30-8E58-5AF90A9EFD98}"/>
          </ac:spMkLst>
        </pc:spChg>
        <pc:spChg chg="add mod">
          <ac:chgData name="영우 손" userId="7f8d08d12355472b" providerId="LiveId" clId="{61CA75A9-FACC-4D80-887C-D63DCD4342A0}" dt="2024-02-25T09:08:56.535" v="1439" actId="164"/>
          <ac:spMkLst>
            <pc:docMk/>
            <pc:sldMk cId="2102596397" sldId="267"/>
            <ac:spMk id="181" creationId="{1355975E-A42C-D9BD-4A5E-904B6B4EB36A}"/>
          </ac:spMkLst>
        </pc:spChg>
        <pc:spChg chg="add mod">
          <ac:chgData name="영우 손" userId="7f8d08d12355472b" providerId="LiveId" clId="{61CA75A9-FACC-4D80-887C-D63DCD4342A0}" dt="2024-02-25T09:08:56.535" v="1439" actId="164"/>
          <ac:spMkLst>
            <pc:docMk/>
            <pc:sldMk cId="2102596397" sldId="267"/>
            <ac:spMk id="182" creationId="{A091B31E-3013-434F-B150-C5159DB55648}"/>
          </ac:spMkLst>
        </pc:spChg>
        <pc:spChg chg="add mod">
          <ac:chgData name="영우 손" userId="7f8d08d12355472b" providerId="LiveId" clId="{61CA75A9-FACC-4D80-887C-D63DCD4342A0}" dt="2024-02-25T09:08:56.535" v="1439" actId="164"/>
          <ac:spMkLst>
            <pc:docMk/>
            <pc:sldMk cId="2102596397" sldId="267"/>
            <ac:spMk id="183" creationId="{80852DC7-DD30-E23D-9779-1F35A1EE41E0}"/>
          </ac:spMkLst>
        </pc:spChg>
        <pc:spChg chg="add mod">
          <ac:chgData name="영우 손" userId="7f8d08d12355472b" providerId="LiveId" clId="{61CA75A9-FACC-4D80-887C-D63DCD4342A0}" dt="2024-02-25T09:08:56.535" v="1439" actId="164"/>
          <ac:spMkLst>
            <pc:docMk/>
            <pc:sldMk cId="2102596397" sldId="267"/>
            <ac:spMk id="184" creationId="{1B5FD346-3AA5-F042-C658-E1AC8FB81F0A}"/>
          </ac:spMkLst>
        </pc:spChg>
        <pc:spChg chg="add mod">
          <ac:chgData name="영우 손" userId="7f8d08d12355472b" providerId="LiveId" clId="{61CA75A9-FACC-4D80-887C-D63DCD4342A0}" dt="2024-02-25T09:08:56.535" v="1439" actId="164"/>
          <ac:spMkLst>
            <pc:docMk/>
            <pc:sldMk cId="2102596397" sldId="267"/>
            <ac:spMk id="185" creationId="{5BC1299D-0379-8A05-62D6-52057D44B0C8}"/>
          </ac:spMkLst>
        </pc:spChg>
        <pc:spChg chg="add del mod">
          <ac:chgData name="영우 손" userId="7f8d08d12355472b" providerId="LiveId" clId="{61CA75A9-FACC-4D80-887C-D63DCD4342A0}" dt="2024-02-25T08:37:28.320" v="803" actId="478"/>
          <ac:spMkLst>
            <pc:docMk/>
            <pc:sldMk cId="2102596397" sldId="267"/>
            <ac:spMk id="186" creationId="{A7EE534D-A1D2-C92B-1C3D-E0B2B8D132AE}"/>
          </ac:spMkLst>
        </pc:spChg>
        <pc:spChg chg="add mod">
          <ac:chgData name="영우 손" userId="7f8d08d12355472b" providerId="LiveId" clId="{61CA75A9-FACC-4D80-887C-D63DCD4342A0}" dt="2024-02-25T09:08:56.535" v="1439" actId="164"/>
          <ac:spMkLst>
            <pc:docMk/>
            <pc:sldMk cId="2102596397" sldId="267"/>
            <ac:spMk id="187" creationId="{A17BDD8E-6135-6BA7-FCDA-3446E2BD0CAF}"/>
          </ac:spMkLst>
        </pc:spChg>
        <pc:spChg chg="add mod">
          <ac:chgData name="영우 손" userId="7f8d08d12355472b" providerId="LiveId" clId="{61CA75A9-FACC-4D80-887C-D63DCD4342A0}" dt="2024-02-25T09:08:56.535" v="1439" actId="164"/>
          <ac:spMkLst>
            <pc:docMk/>
            <pc:sldMk cId="2102596397" sldId="267"/>
            <ac:spMk id="188" creationId="{2150CBB0-7E02-7EBD-B702-EFCB38B9BB24}"/>
          </ac:spMkLst>
        </pc:spChg>
        <pc:spChg chg="add mod">
          <ac:chgData name="영우 손" userId="7f8d08d12355472b" providerId="LiveId" clId="{61CA75A9-FACC-4D80-887C-D63DCD4342A0}" dt="2024-02-25T09:08:56.535" v="1439" actId="164"/>
          <ac:spMkLst>
            <pc:docMk/>
            <pc:sldMk cId="2102596397" sldId="267"/>
            <ac:spMk id="189" creationId="{29722D76-CD7F-9D02-1885-4B63B854DA7A}"/>
          </ac:spMkLst>
        </pc:spChg>
        <pc:spChg chg="add mod">
          <ac:chgData name="영우 손" userId="7f8d08d12355472b" providerId="LiveId" clId="{61CA75A9-FACC-4D80-887C-D63DCD4342A0}" dt="2024-02-25T09:08:56.535" v="1439" actId="164"/>
          <ac:spMkLst>
            <pc:docMk/>
            <pc:sldMk cId="2102596397" sldId="267"/>
            <ac:spMk id="190" creationId="{84CCB381-88B7-7A5B-0F92-1342B0F73A2D}"/>
          </ac:spMkLst>
        </pc:spChg>
        <pc:spChg chg="add mod">
          <ac:chgData name="영우 손" userId="7f8d08d12355472b" providerId="LiveId" clId="{61CA75A9-FACC-4D80-887C-D63DCD4342A0}" dt="2024-02-25T09:09:08.832" v="1441" actId="164"/>
          <ac:spMkLst>
            <pc:docMk/>
            <pc:sldMk cId="2102596397" sldId="267"/>
            <ac:spMk id="191" creationId="{87D3D91B-EC2D-35CF-C06C-02D536675E5B}"/>
          </ac:spMkLst>
        </pc:spChg>
        <pc:spChg chg="add mod">
          <ac:chgData name="영우 손" userId="7f8d08d12355472b" providerId="LiveId" clId="{61CA75A9-FACC-4D80-887C-D63DCD4342A0}" dt="2024-02-25T09:09:08.832" v="1441" actId="164"/>
          <ac:spMkLst>
            <pc:docMk/>
            <pc:sldMk cId="2102596397" sldId="267"/>
            <ac:spMk id="192" creationId="{6E6CB043-1B6E-2868-8896-8C4FAE6F5521}"/>
          </ac:spMkLst>
        </pc:spChg>
        <pc:spChg chg="add mod">
          <ac:chgData name="영우 손" userId="7f8d08d12355472b" providerId="LiveId" clId="{61CA75A9-FACC-4D80-887C-D63DCD4342A0}" dt="2024-02-25T09:09:08.832" v="1441" actId="164"/>
          <ac:spMkLst>
            <pc:docMk/>
            <pc:sldMk cId="2102596397" sldId="267"/>
            <ac:spMk id="193" creationId="{6EA854D6-E1CD-E326-8D2F-3C459CF3D040}"/>
          </ac:spMkLst>
        </pc:spChg>
        <pc:spChg chg="add mod">
          <ac:chgData name="영우 손" userId="7f8d08d12355472b" providerId="LiveId" clId="{61CA75A9-FACC-4D80-887C-D63DCD4342A0}" dt="2024-02-25T09:09:08.832" v="1441" actId="164"/>
          <ac:spMkLst>
            <pc:docMk/>
            <pc:sldMk cId="2102596397" sldId="267"/>
            <ac:spMk id="194" creationId="{70642DF2-0551-460B-2958-57FBB517B125}"/>
          </ac:spMkLst>
        </pc:spChg>
        <pc:spChg chg="add del mod">
          <ac:chgData name="영우 손" userId="7f8d08d12355472b" providerId="LiveId" clId="{61CA75A9-FACC-4D80-887C-D63DCD4342A0}" dt="2024-02-25T08:47:38.397" v="1021" actId="478"/>
          <ac:spMkLst>
            <pc:docMk/>
            <pc:sldMk cId="2102596397" sldId="267"/>
            <ac:spMk id="207" creationId="{29243083-D2F4-A1BB-CE95-D9A9C312216E}"/>
          </ac:spMkLst>
        </pc:spChg>
        <pc:spChg chg="add del mod">
          <ac:chgData name="영우 손" userId="7f8d08d12355472b" providerId="LiveId" clId="{61CA75A9-FACC-4D80-887C-D63DCD4342A0}" dt="2024-02-25T08:47:38.397" v="1021" actId="478"/>
          <ac:spMkLst>
            <pc:docMk/>
            <pc:sldMk cId="2102596397" sldId="267"/>
            <ac:spMk id="208" creationId="{C55B664C-24D3-8651-EDA2-15A9198C363E}"/>
          </ac:spMkLst>
        </pc:spChg>
        <pc:spChg chg="add del mod">
          <ac:chgData name="영우 손" userId="7f8d08d12355472b" providerId="LiveId" clId="{61CA75A9-FACC-4D80-887C-D63DCD4342A0}" dt="2024-02-25T08:47:38.397" v="1021" actId="478"/>
          <ac:spMkLst>
            <pc:docMk/>
            <pc:sldMk cId="2102596397" sldId="267"/>
            <ac:spMk id="209" creationId="{65265728-9A7A-6FBA-04F8-01276BBFA2A9}"/>
          </ac:spMkLst>
        </pc:spChg>
        <pc:spChg chg="add del mod">
          <ac:chgData name="영우 손" userId="7f8d08d12355472b" providerId="LiveId" clId="{61CA75A9-FACC-4D80-887C-D63DCD4342A0}" dt="2024-02-25T08:47:38.397" v="1021" actId="478"/>
          <ac:spMkLst>
            <pc:docMk/>
            <pc:sldMk cId="2102596397" sldId="267"/>
            <ac:spMk id="210" creationId="{D0827F29-ED93-5E8C-4E77-7EF53A997160}"/>
          </ac:spMkLst>
        </pc:spChg>
        <pc:spChg chg="add mod topLvl">
          <ac:chgData name="영우 손" userId="7f8d08d12355472b" providerId="LiveId" clId="{61CA75A9-FACC-4D80-887C-D63DCD4342A0}" dt="2024-02-25T09:09:08.832" v="1441" actId="164"/>
          <ac:spMkLst>
            <pc:docMk/>
            <pc:sldMk cId="2102596397" sldId="267"/>
            <ac:spMk id="212" creationId="{41C9FD29-327B-90C2-DFCC-D8402FD8C706}"/>
          </ac:spMkLst>
        </pc:spChg>
        <pc:spChg chg="add mod topLvl">
          <ac:chgData name="영우 손" userId="7f8d08d12355472b" providerId="LiveId" clId="{61CA75A9-FACC-4D80-887C-D63DCD4342A0}" dt="2024-02-25T09:09:08.832" v="1441" actId="164"/>
          <ac:spMkLst>
            <pc:docMk/>
            <pc:sldMk cId="2102596397" sldId="267"/>
            <ac:spMk id="213" creationId="{B62B7CCD-D9E6-D5FA-2B00-405549DDDE29}"/>
          </ac:spMkLst>
        </pc:spChg>
        <pc:spChg chg="add mod topLvl">
          <ac:chgData name="영우 손" userId="7f8d08d12355472b" providerId="LiveId" clId="{61CA75A9-FACC-4D80-887C-D63DCD4342A0}" dt="2024-02-25T09:09:08.832" v="1441" actId="164"/>
          <ac:spMkLst>
            <pc:docMk/>
            <pc:sldMk cId="2102596397" sldId="267"/>
            <ac:spMk id="214" creationId="{C077C825-E01B-8F97-6BE8-9F5197B81CFB}"/>
          </ac:spMkLst>
        </pc:spChg>
        <pc:spChg chg="add mod topLvl">
          <ac:chgData name="영우 손" userId="7f8d08d12355472b" providerId="LiveId" clId="{61CA75A9-FACC-4D80-887C-D63DCD4342A0}" dt="2024-02-25T09:09:08.832" v="1441" actId="164"/>
          <ac:spMkLst>
            <pc:docMk/>
            <pc:sldMk cId="2102596397" sldId="267"/>
            <ac:spMk id="215" creationId="{06C78A78-8774-3D2C-2F29-3FA29C22DC7A}"/>
          </ac:spMkLst>
        </pc:spChg>
        <pc:spChg chg="mod">
          <ac:chgData name="영우 손" userId="7f8d08d12355472b" providerId="LiveId" clId="{61CA75A9-FACC-4D80-887C-D63DCD4342A0}" dt="2024-02-25T08:51:34.530" v="1083"/>
          <ac:spMkLst>
            <pc:docMk/>
            <pc:sldMk cId="2102596397" sldId="267"/>
            <ac:spMk id="220" creationId="{D99DB64A-33FA-5274-D8F9-3846B0492996}"/>
          </ac:spMkLst>
        </pc:spChg>
        <pc:spChg chg="mod">
          <ac:chgData name="영우 손" userId="7f8d08d12355472b" providerId="LiveId" clId="{61CA75A9-FACC-4D80-887C-D63DCD4342A0}" dt="2024-02-25T08:51:34.530" v="1083"/>
          <ac:spMkLst>
            <pc:docMk/>
            <pc:sldMk cId="2102596397" sldId="267"/>
            <ac:spMk id="221" creationId="{7D67A77E-3EC5-4153-867B-8FE29809659E}"/>
          </ac:spMkLst>
        </pc:spChg>
        <pc:spChg chg="mod">
          <ac:chgData name="영우 손" userId="7f8d08d12355472b" providerId="LiveId" clId="{61CA75A9-FACC-4D80-887C-D63DCD4342A0}" dt="2024-02-25T08:51:41.574" v="1085"/>
          <ac:spMkLst>
            <pc:docMk/>
            <pc:sldMk cId="2102596397" sldId="267"/>
            <ac:spMk id="222" creationId="{C57CA7D2-CFD0-68E5-334C-A11ADAAF4DFD}"/>
          </ac:spMkLst>
        </pc:spChg>
        <pc:spChg chg="mod">
          <ac:chgData name="영우 손" userId="7f8d08d12355472b" providerId="LiveId" clId="{61CA75A9-FACC-4D80-887C-D63DCD4342A0}" dt="2024-02-25T08:51:41.574" v="1085"/>
          <ac:spMkLst>
            <pc:docMk/>
            <pc:sldMk cId="2102596397" sldId="267"/>
            <ac:spMk id="223" creationId="{7B28F312-8607-0458-395E-C0D40D0B9479}"/>
          </ac:spMkLst>
        </pc:spChg>
        <pc:spChg chg="mod">
          <ac:chgData name="영우 손" userId="7f8d08d12355472b" providerId="LiveId" clId="{61CA75A9-FACC-4D80-887C-D63DCD4342A0}" dt="2024-02-25T08:52:12.820" v="1089"/>
          <ac:spMkLst>
            <pc:docMk/>
            <pc:sldMk cId="2102596397" sldId="267"/>
            <ac:spMk id="225" creationId="{0103F052-D256-0966-449C-790276F3A5B1}"/>
          </ac:spMkLst>
        </pc:spChg>
        <pc:spChg chg="mod">
          <ac:chgData name="영우 손" userId="7f8d08d12355472b" providerId="LiveId" clId="{61CA75A9-FACC-4D80-887C-D63DCD4342A0}" dt="2024-02-25T08:52:12.820" v="1089"/>
          <ac:spMkLst>
            <pc:docMk/>
            <pc:sldMk cId="2102596397" sldId="267"/>
            <ac:spMk id="226" creationId="{C6114A36-5F1E-F174-59D4-C539F7B93A82}"/>
          </ac:spMkLst>
        </pc:spChg>
        <pc:spChg chg="mod topLvl">
          <ac:chgData name="영우 손" userId="7f8d08d12355472b" providerId="LiveId" clId="{61CA75A9-FACC-4D80-887C-D63DCD4342A0}" dt="2024-02-25T09:09:08.832" v="1441" actId="164"/>
          <ac:spMkLst>
            <pc:docMk/>
            <pc:sldMk cId="2102596397" sldId="267"/>
            <ac:spMk id="229" creationId="{B36CE2F4-62BA-FF2E-6820-802D57B914F3}"/>
          </ac:spMkLst>
        </pc:spChg>
        <pc:spChg chg="add del mod ord topLvl">
          <ac:chgData name="영우 손" userId="7f8d08d12355472b" providerId="LiveId" clId="{61CA75A9-FACC-4D80-887C-D63DCD4342A0}" dt="2024-02-25T08:58:36.106" v="1201"/>
          <ac:spMkLst>
            <pc:docMk/>
            <pc:sldMk cId="2102596397" sldId="267"/>
            <ac:spMk id="230" creationId="{F0F51123-05C4-3CA5-1D6B-C9424BE1462B}"/>
          </ac:spMkLst>
        </pc:spChg>
        <pc:spChg chg="del mod">
          <ac:chgData name="영우 손" userId="7f8d08d12355472b" providerId="LiveId" clId="{61CA75A9-FACC-4D80-887C-D63DCD4342A0}" dt="2024-02-25T08:52:49.855" v="1095"/>
          <ac:spMkLst>
            <pc:docMk/>
            <pc:sldMk cId="2102596397" sldId="267"/>
            <ac:spMk id="231" creationId="{B7A41FD7-3BE0-C831-8D92-CAD4C3537E67}"/>
          </ac:spMkLst>
        </pc:spChg>
        <pc:spChg chg="del mod">
          <ac:chgData name="영우 손" userId="7f8d08d12355472b" providerId="LiveId" clId="{61CA75A9-FACC-4D80-887C-D63DCD4342A0}" dt="2024-02-25T08:52:49.855" v="1095"/>
          <ac:spMkLst>
            <pc:docMk/>
            <pc:sldMk cId="2102596397" sldId="267"/>
            <ac:spMk id="232" creationId="{FC51FB2F-34B1-3810-0629-7960DD21290B}"/>
          </ac:spMkLst>
        </pc:spChg>
        <pc:spChg chg="mod">
          <ac:chgData name="영우 손" userId="7f8d08d12355472b" providerId="LiveId" clId="{61CA75A9-FACC-4D80-887C-D63DCD4342A0}" dt="2024-02-25T09:09:08.832" v="1441" actId="164"/>
          <ac:spMkLst>
            <pc:docMk/>
            <pc:sldMk cId="2102596397" sldId="267"/>
            <ac:spMk id="233" creationId="{9D4D6C01-4056-042E-D6B4-C677985EC43D}"/>
          </ac:spMkLst>
        </pc:spChg>
        <pc:spChg chg="mod">
          <ac:chgData name="영우 손" userId="7f8d08d12355472b" providerId="LiveId" clId="{61CA75A9-FACC-4D80-887C-D63DCD4342A0}" dt="2024-02-25T09:09:08.832" v="1441" actId="164"/>
          <ac:spMkLst>
            <pc:docMk/>
            <pc:sldMk cId="2102596397" sldId="267"/>
            <ac:spMk id="234" creationId="{D821B80D-1EE5-7473-69B6-6F6E4A5A9A11}"/>
          </ac:spMkLst>
        </pc:spChg>
        <pc:spChg chg="mod">
          <ac:chgData name="영우 손" userId="7f8d08d12355472b" providerId="LiveId" clId="{61CA75A9-FACC-4D80-887C-D63DCD4342A0}" dt="2024-02-25T09:09:08.832" v="1441" actId="164"/>
          <ac:spMkLst>
            <pc:docMk/>
            <pc:sldMk cId="2102596397" sldId="267"/>
            <ac:spMk id="235" creationId="{34A65F5F-90F8-CF00-25A7-3832671C552F}"/>
          </ac:spMkLst>
        </pc:spChg>
        <pc:spChg chg="mod">
          <ac:chgData name="영우 손" userId="7f8d08d12355472b" providerId="LiveId" clId="{61CA75A9-FACC-4D80-887C-D63DCD4342A0}" dt="2024-02-25T09:09:08.832" v="1441" actId="164"/>
          <ac:spMkLst>
            <pc:docMk/>
            <pc:sldMk cId="2102596397" sldId="267"/>
            <ac:spMk id="236" creationId="{4FF2CFA3-4FB2-DD3F-985D-95A178C10E2B}"/>
          </ac:spMkLst>
        </pc:spChg>
        <pc:spChg chg="del">
          <ac:chgData name="영우 손" userId="7f8d08d12355472b" providerId="LiveId" clId="{61CA75A9-FACC-4D80-887C-D63DCD4342A0}" dt="2024-02-25T08:00:05.613" v="530" actId="478"/>
          <ac:spMkLst>
            <pc:docMk/>
            <pc:sldMk cId="2102596397" sldId="267"/>
            <ac:spMk id="237" creationId="{570A902C-1CEA-E920-0447-9E2B8263F6A4}"/>
          </ac:spMkLst>
        </pc:spChg>
        <pc:spChg chg="del mod topLvl">
          <ac:chgData name="영우 손" userId="7f8d08d12355472b" providerId="LiveId" clId="{61CA75A9-FACC-4D80-887C-D63DCD4342A0}" dt="2024-02-25T08:57:49.912" v="1189"/>
          <ac:spMkLst>
            <pc:docMk/>
            <pc:sldMk cId="2102596397" sldId="267"/>
            <ac:spMk id="238" creationId="{441F421D-A85A-1EAB-6C2A-E1CBCE34F9A0}"/>
          </ac:spMkLst>
        </pc:spChg>
        <pc:spChg chg="mod topLvl">
          <ac:chgData name="영우 손" userId="7f8d08d12355472b" providerId="LiveId" clId="{61CA75A9-FACC-4D80-887C-D63DCD4342A0}" dt="2024-02-25T09:09:08.832" v="1441" actId="164"/>
          <ac:spMkLst>
            <pc:docMk/>
            <pc:sldMk cId="2102596397" sldId="267"/>
            <ac:spMk id="240" creationId="{7F0274D1-D8CB-D04D-1305-67613FBFCA94}"/>
          </ac:spMkLst>
        </pc:spChg>
        <pc:spChg chg="mod topLvl">
          <ac:chgData name="영우 손" userId="7f8d08d12355472b" providerId="LiveId" clId="{61CA75A9-FACC-4D80-887C-D63DCD4342A0}" dt="2024-02-25T09:09:08.832" v="1441" actId="164"/>
          <ac:spMkLst>
            <pc:docMk/>
            <pc:sldMk cId="2102596397" sldId="267"/>
            <ac:spMk id="244" creationId="{4CDEA060-D7CF-18C5-D5E6-FA812229A478}"/>
          </ac:spMkLst>
        </pc:spChg>
        <pc:spChg chg="add del mod ord topLvl">
          <ac:chgData name="영우 손" userId="7f8d08d12355472b" providerId="LiveId" clId="{61CA75A9-FACC-4D80-887C-D63DCD4342A0}" dt="2024-02-25T08:58:36.106" v="1201"/>
          <ac:spMkLst>
            <pc:docMk/>
            <pc:sldMk cId="2102596397" sldId="267"/>
            <ac:spMk id="245" creationId="{07F2573D-B78A-5D59-01CE-D4D0099509D9}"/>
          </ac:spMkLst>
        </pc:spChg>
        <pc:spChg chg="mod">
          <ac:chgData name="영우 손" userId="7f8d08d12355472b" providerId="LiveId" clId="{61CA75A9-FACC-4D80-887C-D63DCD4342A0}" dt="2024-02-25T09:09:08.832" v="1441" actId="164"/>
          <ac:spMkLst>
            <pc:docMk/>
            <pc:sldMk cId="2102596397" sldId="267"/>
            <ac:spMk id="246" creationId="{0D944E0B-62BD-034D-5421-E4ECF62C6C58}"/>
          </ac:spMkLst>
        </pc:spChg>
        <pc:spChg chg="mod">
          <ac:chgData name="영우 손" userId="7f8d08d12355472b" providerId="LiveId" clId="{61CA75A9-FACC-4D80-887C-D63DCD4342A0}" dt="2024-02-25T09:09:08.832" v="1441" actId="164"/>
          <ac:spMkLst>
            <pc:docMk/>
            <pc:sldMk cId="2102596397" sldId="267"/>
            <ac:spMk id="247" creationId="{663C6F85-A909-21C2-690A-F6E8755F8010}"/>
          </ac:spMkLst>
        </pc:spChg>
        <pc:spChg chg="mod">
          <ac:chgData name="영우 손" userId="7f8d08d12355472b" providerId="LiveId" clId="{61CA75A9-FACC-4D80-887C-D63DCD4342A0}" dt="2024-02-25T09:09:08.832" v="1441" actId="164"/>
          <ac:spMkLst>
            <pc:docMk/>
            <pc:sldMk cId="2102596397" sldId="267"/>
            <ac:spMk id="248" creationId="{5F9C7F74-C47D-26FD-233F-919E36DC61C3}"/>
          </ac:spMkLst>
        </pc:spChg>
        <pc:spChg chg="add del mod">
          <ac:chgData name="영우 손" userId="7f8d08d12355472b" providerId="LiveId" clId="{61CA75A9-FACC-4D80-887C-D63DCD4342A0}" dt="2024-02-25T08:55:21.416" v="1149"/>
          <ac:spMkLst>
            <pc:docMk/>
            <pc:sldMk cId="2102596397" sldId="267"/>
            <ac:spMk id="249" creationId="{C084CB12-7A97-66E8-E770-3421BD7582C1}"/>
          </ac:spMkLst>
        </pc:spChg>
        <pc:spChg chg="add del mod">
          <ac:chgData name="영우 손" userId="7f8d08d12355472b" providerId="LiveId" clId="{61CA75A9-FACC-4D80-887C-D63DCD4342A0}" dt="2024-02-25T08:55:21.416" v="1149"/>
          <ac:spMkLst>
            <pc:docMk/>
            <pc:sldMk cId="2102596397" sldId="267"/>
            <ac:spMk id="250" creationId="{264C8D6C-A9AA-21E3-AB55-1DC416659206}"/>
          </ac:spMkLst>
        </pc:spChg>
        <pc:spChg chg="mod">
          <ac:chgData name="영우 손" userId="7f8d08d12355472b" providerId="LiveId" clId="{61CA75A9-FACC-4D80-887C-D63DCD4342A0}" dt="2024-02-25T08:55:09.448" v="1144"/>
          <ac:spMkLst>
            <pc:docMk/>
            <pc:sldMk cId="2102596397" sldId="267"/>
            <ac:spMk id="251" creationId="{E1862A76-D377-BC73-9F25-26747E355CA2}"/>
          </ac:spMkLst>
        </pc:spChg>
        <pc:spChg chg="del">
          <ac:chgData name="영우 손" userId="7f8d08d12355472b" providerId="LiveId" clId="{61CA75A9-FACC-4D80-887C-D63DCD4342A0}" dt="2024-02-25T07:59:59.045" v="525" actId="478"/>
          <ac:spMkLst>
            <pc:docMk/>
            <pc:sldMk cId="2102596397" sldId="267"/>
            <ac:spMk id="252" creationId="{3F2A2DD6-643A-F7A9-EF21-806EEA70CAFA}"/>
          </ac:spMkLst>
        </pc:spChg>
        <pc:spChg chg="del mod topLvl">
          <ac:chgData name="영우 손" userId="7f8d08d12355472b" providerId="LiveId" clId="{61CA75A9-FACC-4D80-887C-D63DCD4342A0}" dt="2024-02-25T08:57:49.912" v="1189"/>
          <ac:spMkLst>
            <pc:docMk/>
            <pc:sldMk cId="2102596397" sldId="267"/>
            <ac:spMk id="253" creationId="{55B0F199-906D-AC55-D177-C63467BEF6FB}"/>
          </ac:spMkLst>
        </pc:spChg>
        <pc:spChg chg="mod topLvl">
          <ac:chgData name="영우 손" userId="7f8d08d12355472b" providerId="LiveId" clId="{61CA75A9-FACC-4D80-887C-D63DCD4342A0}" dt="2024-02-25T09:09:08.832" v="1441" actId="164"/>
          <ac:spMkLst>
            <pc:docMk/>
            <pc:sldMk cId="2102596397" sldId="267"/>
            <ac:spMk id="255" creationId="{380BE7E5-E007-E5B7-FFE3-F0B33489CFEB}"/>
          </ac:spMkLst>
        </pc:spChg>
        <pc:spChg chg="mod">
          <ac:chgData name="영우 손" userId="7f8d08d12355472b" providerId="LiveId" clId="{61CA75A9-FACC-4D80-887C-D63DCD4342A0}" dt="2024-02-25T08:55:09.448" v="1144"/>
          <ac:spMkLst>
            <pc:docMk/>
            <pc:sldMk cId="2102596397" sldId="267"/>
            <ac:spMk id="258" creationId="{9A354988-CE46-3F24-C0A6-024221D1AB59}"/>
          </ac:spMkLst>
        </pc:spChg>
        <pc:spChg chg="mod">
          <ac:chgData name="영우 손" userId="7f8d08d12355472b" providerId="LiveId" clId="{61CA75A9-FACC-4D80-887C-D63DCD4342A0}" dt="2024-02-25T08:55:17.036" v="1147"/>
          <ac:spMkLst>
            <pc:docMk/>
            <pc:sldMk cId="2102596397" sldId="267"/>
            <ac:spMk id="259" creationId="{9339D722-A432-A5EB-C98F-2219D2190948}"/>
          </ac:spMkLst>
        </pc:spChg>
        <pc:spChg chg="mod">
          <ac:chgData name="영우 손" userId="7f8d08d12355472b" providerId="LiveId" clId="{61CA75A9-FACC-4D80-887C-D63DCD4342A0}" dt="2024-02-25T08:55:17.036" v="1147"/>
          <ac:spMkLst>
            <pc:docMk/>
            <pc:sldMk cId="2102596397" sldId="267"/>
            <ac:spMk id="260" creationId="{350239B8-16F3-B2CC-34B0-C59353881497}"/>
          </ac:spMkLst>
        </pc:spChg>
        <pc:spChg chg="mod ord">
          <ac:chgData name="영우 손" userId="7f8d08d12355472b" providerId="LiveId" clId="{61CA75A9-FACC-4D80-887C-D63DCD4342A0}" dt="2024-02-25T09:09:08.832" v="1441" actId="164"/>
          <ac:spMkLst>
            <pc:docMk/>
            <pc:sldMk cId="2102596397" sldId="267"/>
            <ac:spMk id="261" creationId="{96325AB2-DA32-8789-3694-C8320FEE4BF3}"/>
          </ac:spMkLst>
        </pc:spChg>
        <pc:spChg chg="mod ord">
          <ac:chgData name="영우 손" userId="7f8d08d12355472b" providerId="LiveId" clId="{61CA75A9-FACC-4D80-887C-D63DCD4342A0}" dt="2024-02-25T09:09:08.832" v="1441" actId="164"/>
          <ac:spMkLst>
            <pc:docMk/>
            <pc:sldMk cId="2102596397" sldId="267"/>
            <ac:spMk id="262" creationId="{8D757BC9-C7B8-7872-90C0-FA9B4A3DBD9E}"/>
          </ac:spMkLst>
        </pc:spChg>
        <pc:spChg chg="mod ord">
          <ac:chgData name="영우 손" userId="7f8d08d12355472b" providerId="LiveId" clId="{61CA75A9-FACC-4D80-887C-D63DCD4342A0}" dt="2024-02-25T09:09:08.832" v="1441" actId="164"/>
          <ac:spMkLst>
            <pc:docMk/>
            <pc:sldMk cId="2102596397" sldId="267"/>
            <ac:spMk id="263" creationId="{295E34A1-DF88-E242-7E98-8AFB4B33B4BE}"/>
          </ac:spMkLst>
        </pc:spChg>
        <pc:spChg chg="mod">
          <ac:chgData name="영우 손" userId="7f8d08d12355472b" providerId="LiveId" clId="{61CA75A9-FACC-4D80-887C-D63DCD4342A0}" dt="2024-02-25T09:09:08.832" v="1441" actId="164"/>
          <ac:spMkLst>
            <pc:docMk/>
            <pc:sldMk cId="2102596397" sldId="267"/>
            <ac:spMk id="264" creationId="{C865CCA3-B707-D941-B42B-7AE4DF04A998}"/>
          </ac:spMkLst>
        </pc:spChg>
        <pc:spChg chg="mod">
          <ac:chgData name="영우 손" userId="7f8d08d12355472b" providerId="LiveId" clId="{61CA75A9-FACC-4D80-887C-D63DCD4342A0}" dt="2024-02-25T09:09:08.832" v="1441" actId="164"/>
          <ac:spMkLst>
            <pc:docMk/>
            <pc:sldMk cId="2102596397" sldId="267"/>
            <ac:spMk id="265" creationId="{F01E59F0-4D93-924B-6159-57BD93C57612}"/>
          </ac:spMkLst>
        </pc:spChg>
        <pc:spChg chg="mod">
          <ac:chgData name="영우 손" userId="7f8d08d12355472b" providerId="LiveId" clId="{61CA75A9-FACC-4D80-887C-D63DCD4342A0}" dt="2024-02-25T09:09:08.832" v="1441" actId="164"/>
          <ac:spMkLst>
            <pc:docMk/>
            <pc:sldMk cId="2102596397" sldId="267"/>
            <ac:spMk id="266" creationId="{364C2F58-C5CF-2B43-D9F2-A383174669F3}"/>
          </ac:spMkLst>
        </pc:spChg>
        <pc:spChg chg="mod ord">
          <ac:chgData name="영우 손" userId="7f8d08d12355472b" providerId="LiveId" clId="{61CA75A9-FACC-4D80-887C-D63DCD4342A0}" dt="2024-02-25T09:09:08.832" v="1441" actId="164"/>
          <ac:spMkLst>
            <pc:docMk/>
            <pc:sldMk cId="2102596397" sldId="267"/>
            <ac:spMk id="267" creationId="{DB97248C-80F3-15E5-1286-9C3829FBBF95}"/>
          </ac:spMkLst>
        </pc:spChg>
        <pc:spChg chg="mod ord">
          <ac:chgData name="영우 손" userId="7f8d08d12355472b" providerId="LiveId" clId="{61CA75A9-FACC-4D80-887C-D63DCD4342A0}" dt="2024-02-25T09:09:08.832" v="1441" actId="164"/>
          <ac:spMkLst>
            <pc:docMk/>
            <pc:sldMk cId="2102596397" sldId="267"/>
            <ac:spMk id="268" creationId="{006E8392-73BC-6C3F-770F-3D5CC2E57B5C}"/>
          </ac:spMkLst>
        </pc:spChg>
        <pc:spChg chg="mod ord">
          <ac:chgData name="영우 손" userId="7f8d08d12355472b" providerId="LiveId" clId="{61CA75A9-FACC-4D80-887C-D63DCD4342A0}" dt="2024-02-25T09:09:08.832" v="1441" actId="164"/>
          <ac:spMkLst>
            <pc:docMk/>
            <pc:sldMk cId="2102596397" sldId="267"/>
            <ac:spMk id="269" creationId="{54B15E1C-817C-7454-2F11-9C3EB31CF53D}"/>
          </ac:spMkLst>
        </pc:spChg>
        <pc:spChg chg="add del mod">
          <ac:chgData name="영우 손" userId="7f8d08d12355472b" providerId="LiveId" clId="{61CA75A9-FACC-4D80-887C-D63DCD4342A0}" dt="2024-02-25T09:09:08.832" v="1441" actId="164"/>
          <ac:spMkLst>
            <pc:docMk/>
            <pc:sldMk cId="2102596397" sldId="267"/>
            <ac:spMk id="270" creationId="{886FFD71-359B-AC52-1AF8-930BD3D3F753}"/>
          </ac:spMkLst>
        </pc:spChg>
        <pc:spChg chg="add del mod">
          <ac:chgData name="영우 손" userId="7f8d08d12355472b" providerId="LiveId" clId="{61CA75A9-FACC-4D80-887C-D63DCD4342A0}" dt="2024-02-25T09:09:08.832" v="1441" actId="164"/>
          <ac:spMkLst>
            <pc:docMk/>
            <pc:sldMk cId="2102596397" sldId="267"/>
            <ac:spMk id="271" creationId="{D0664D52-AA6F-CE3B-6E5A-8655BC45FC29}"/>
          </ac:spMkLst>
        </pc:spChg>
        <pc:spChg chg="add del mod">
          <ac:chgData name="영우 손" userId="7f8d08d12355472b" providerId="LiveId" clId="{61CA75A9-FACC-4D80-887C-D63DCD4342A0}" dt="2024-02-25T09:09:08.832" v="1441" actId="164"/>
          <ac:spMkLst>
            <pc:docMk/>
            <pc:sldMk cId="2102596397" sldId="267"/>
            <ac:spMk id="272" creationId="{A8F9D180-5E35-066F-8164-CC817D399844}"/>
          </ac:spMkLst>
        </pc:spChg>
        <pc:spChg chg="mod">
          <ac:chgData name="영우 손" userId="7f8d08d12355472b" providerId="LiveId" clId="{61CA75A9-FACC-4D80-887C-D63DCD4342A0}" dt="2024-02-25T08:57:55.770" v="1191"/>
          <ac:spMkLst>
            <pc:docMk/>
            <pc:sldMk cId="2102596397" sldId="267"/>
            <ac:spMk id="273" creationId="{C037BB88-0325-C91E-F501-E0C8FB27945D}"/>
          </ac:spMkLst>
        </pc:spChg>
        <pc:spChg chg="mod ord">
          <ac:chgData name="영우 손" userId="7f8d08d12355472b" providerId="LiveId" clId="{61CA75A9-FACC-4D80-887C-D63DCD4342A0}" dt="2024-02-25T08:58:20.406" v="1198"/>
          <ac:spMkLst>
            <pc:docMk/>
            <pc:sldMk cId="2102596397" sldId="267"/>
            <ac:spMk id="274" creationId="{89A094F9-CAEF-D3DC-B386-70105BB17195}"/>
          </ac:spMkLst>
        </pc:spChg>
        <pc:spChg chg="mod">
          <ac:chgData name="영우 손" userId="7f8d08d12355472b" providerId="LiveId" clId="{61CA75A9-FACC-4D80-887C-D63DCD4342A0}" dt="2024-02-25T09:09:08.832" v="1441" actId="164"/>
          <ac:spMkLst>
            <pc:docMk/>
            <pc:sldMk cId="2102596397" sldId="267"/>
            <ac:spMk id="275" creationId="{E7415741-80A0-49F1-56C4-EC22A14A8F96}"/>
          </ac:spMkLst>
        </pc:spChg>
        <pc:spChg chg="mod">
          <ac:chgData name="영우 손" userId="7f8d08d12355472b" providerId="LiveId" clId="{61CA75A9-FACC-4D80-887C-D63DCD4342A0}" dt="2024-02-25T09:09:08.832" v="1441" actId="164"/>
          <ac:spMkLst>
            <pc:docMk/>
            <pc:sldMk cId="2102596397" sldId="267"/>
            <ac:spMk id="276" creationId="{929458F8-7344-EC52-DE8E-4D3BA505EF0E}"/>
          </ac:spMkLst>
        </pc:spChg>
        <pc:spChg chg="add mod ord">
          <ac:chgData name="영우 손" userId="7f8d08d12355472b" providerId="LiveId" clId="{61CA75A9-FACC-4D80-887C-D63DCD4342A0}" dt="2024-02-25T09:09:08.832" v="1441" actId="164"/>
          <ac:spMkLst>
            <pc:docMk/>
            <pc:sldMk cId="2102596397" sldId="267"/>
            <ac:spMk id="277" creationId="{E2721BC0-4511-C9BA-B2A5-035C99665BFB}"/>
          </ac:spMkLst>
        </pc:spChg>
        <pc:spChg chg="add mod">
          <ac:chgData name="영우 손" userId="7f8d08d12355472b" providerId="LiveId" clId="{61CA75A9-FACC-4D80-887C-D63DCD4342A0}" dt="2024-02-25T09:00:36.837" v="1245"/>
          <ac:spMkLst>
            <pc:docMk/>
            <pc:sldMk cId="2102596397" sldId="267"/>
            <ac:spMk id="278" creationId="{369EB49C-D5A2-CBCB-1724-D777E753BADF}"/>
          </ac:spMkLst>
        </pc:spChg>
        <pc:spChg chg="add mod">
          <ac:chgData name="영우 손" userId="7f8d08d12355472b" providerId="LiveId" clId="{61CA75A9-FACC-4D80-887C-D63DCD4342A0}" dt="2024-02-25T09:05:36.878" v="1395" actId="164"/>
          <ac:spMkLst>
            <pc:docMk/>
            <pc:sldMk cId="2102596397" sldId="267"/>
            <ac:spMk id="281" creationId="{69D7F891-4F43-6FA0-4E43-CBBD02B4E9EF}"/>
          </ac:spMkLst>
        </pc:spChg>
        <pc:spChg chg="mod">
          <ac:chgData name="영우 손" userId="7f8d08d12355472b" providerId="LiveId" clId="{61CA75A9-FACC-4D80-887C-D63DCD4342A0}" dt="2024-02-25T09:05:53.060" v="1401"/>
          <ac:spMkLst>
            <pc:docMk/>
            <pc:sldMk cId="2102596397" sldId="267"/>
            <ac:spMk id="286" creationId="{EB3784CF-2B6D-8F40-B6FD-BCE378D7A060}"/>
          </ac:spMkLst>
        </pc:spChg>
        <pc:spChg chg="add mod">
          <ac:chgData name="영우 손" userId="7f8d08d12355472b" providerId="LiveId" clId="{61CA75A9-FACC-4D80-887C-D63DCD4342A0}" dt="2024-02-25T09:09:08.832" v="1441" actId="164"/>
          <ac:spMkLst>
            <pc:docMk/>
            <pc:sldMk cId="2102596397" sldId="267"/>
            <ac:spMk id="289" creationId="{D5A32483-A307-F0B3-8F45-F2CFADB4AFB0}"/>
          </ac:spMkLst>
        </pc:spChg>
        <pc:spChg chg="add mod">
          <ac:chgData name="영우 손" userId="7f8d08d12355472b" providerId="LiveId" clId="{61CA75A9-FACC-4D80-887C-D63DCD4342A0}" dt="2024-02-25T09:09:08.832" v="1441" actId="164"/>
          <ac:spMkLst>
            <pc:docMk/>
            <pc:sldMk cId="2102596397" sldId="267"/>
            <ac:spMk id="290" creationId="{0D736C5E-F1DA-FFA0-0B6D-0978BEDBAA0B}"/>
          </ac:spMkLst>
        </pc:spChg>
        <pc:spChg chg="add mod">
          <ac:chgData name="영우 손" userId="7f8d08d12355472b" providerId="LiveId" clId="{61CA75A9-FACC-4D80-887C-D63DCD4342A0}" dt="2024-02-25T09:09:08.832" v="1441" actId="164"/>
          <ac:spMkLst>
            <pc:docMk/>
            <pc:sldMk cId="2102596397" sldId="267"/>
            <ac:spMk id="291" creationId="{C22DAF7B-C9C3-4A98-73DC-496F9C16E296}"/>
          </ac:spMkLst>
        </pc:spChg>
        <pc:grpChg chg="add del mod topLvl">
          <ac:chgData name="영우 손" userId="7f8d08d12355472b" providerId="LiveId" clId="{61CA75A9-FACC-4D80-887C-D63DCD4342A0}" dt="2024-02-25T08:56:48.635" v="1178" actId="165"/>
          <ac:grpSpMkLst>
            <pc:docMk/>
            <pc:sldMk cId="2102596397" sldId="267"/>
            <ac:grpSpMk id="4" creationId="{189B55C0-EFBA-F09D-E169-73500AC98DDD}"/>
          </ac:grpSpMkLst>
        </pc:grpChg>
        <pc:grpChg chg="add del mod topLvl">
          <ac:chgData name="영우 손" userId="7f8d08d12355472b" providerId="LiveId" clId="{61CA75A9-FACC-4D80-887C-D63DCD4342A0}" dt="2024-02-25T08:56:46.697" v="1174" actId="165"/>
          <ac:grpSpMkLst>
            <pc:docMk/>
            <pc:sldMk cId="2102596397" sldId="267"/>
            <ac:grpSpMk id="7" creationId="{C5070243-F066-8EFB-81FD-FE9112987AD5}"/>
          </ac:grpSpMkLst>
        </pc:grpChg>
        <pc:grpChg chg="add del mod topLvl">
          <ac:chgData name="영우 손" userId="7f8d08d12355472b" providerId="LiveId" clId="{61CA75A9-FACC-4D80-887C-D63DCD4342A0}" dt="2024-02-25T08:52:28.901" v="1091" actId="165"/>
          <ac:grpSpMkLst>
            <pc:docMk/>
            <pc:sldMk cId="2102596397" sldId="267"/>
            <ac:grpSpMk id="8" creationId="{B6C3692A-7664-F7EB-9236-128917C3F2C4}"/>
          </ac:grpSpMkLst>
        </pc:grpChg>
        <pc:grpChg chg="add del mod topLvl">
          <ac:chgData name="영우 손" userId="7f8d08d12355472b" providerId="LiveId" clId="{61CA75A9-FACC-4D80-887C-D63DCD4342A0}" dt="2024-02-25T08:56:48.465" v="1177" actId="165"/>
          <ac:grpSpMkLst>
            <pc:docMk/>
            <pc:sldMk cId="2102596397" sldId="267"/>
            <ac:grpSpMk id="9" creationId="{CF438E83-BFBA-8667-1C9F-14B3B24D3980}"/>
          </ac:grpSpMkLst>
        </pc:grpChg>
        <pc:grpChg chg="add del mod topLvl">
          <ac:chgData name="영우 손" userId="7f8d08d12355472b" providerId="LiveId" clId="{61CA75A9-FACC-4D80-887C-D63DCD4342A0}" dt="2024-02-25T08:50:57.245" v="1070" actId="165"/>
          <ac:grpSpMkLst>
            <pc:docMk/>
            <pc:sldMk cId="2102596397" sldId="267"/>
            <ac:grpSpMk id="10" creationId="{1B88AB2B-0A31-B7E2-6B39-D99938B710CC}"/>
          </ac:grpSpMkLst>
        </pc:grpChg>
        <pc:grpChg chg="add del mod">
          <ac:chgData name="영우 손" userId="7f8d08d12355472b" providerId="LiveId" clId="{61CA75A9-FACC-4D80-887C-D63DCD4342A0}" dt="2024-02-25T08:07:07.022" v="582" actId="478"/>
          <ac:grpSpMkLst>
            <pc:docMk/>
            <pc:sldMk cId="2102596397" sldId="267"/>
            <ac:grpSpMk id="11" creationId="{9208A346-8C5A-AC77-9FE5-7C06B42944D3}"/>
          </ac:grpSpMkLst>
        </pc:grpChg>
        <pc:grpChg chg="mod">
          <ac:chgData name="영우 손" userId="7f8d08d12355472b" providerId="LiveId" clId="{61CA75A9-FACC-4D80-887C-D63DCD4342A0}" dt="2024-02-25T08:05:47.574" v="579" actId="164"/>
          <ac:grpSpMkLst>
            <pc:docMk/>
            <pc:sldMk cId="2102596397" sldId="267"/>
            <ac:grpSpMk id="12" creationId="{3D06D9CD-276E-B296-D4E5-036A63C8AA16}"/>
          </ac:grpSpMkLst>
        </pc:grpChg>
        <pc:grpChg chg="mod">
          <ac:chgData name="영우 손" userId="7f8d08d12355472b" providerId="LiveId" clId="{61CA75A9-FACC-4D80-887C-D63DCD4342A0}" dt="2024-02-25T08:05:47.574" v="579" actId="164"/>
          <ac:grpSpMkLst>
            <pc:docMk/>
            <pc:sldMk cId="2102596397" sldId="267"/>
            <ac:grpSpMk id="16" creationId="{AD1A253D-C8C4-EAC1-68BD-918420E5ECFF}"/>
          </ac:grpSpMkLst>
        </pc:grpChg>
        <pc:grpChg chg="mod">
          <ac:chgData name="영우 손" userId="7f8d08d12355472b" providerId="LiveId" clId="{61CA75A9-FACC-4D80-887C-D63DCD4342A0}" dt="2024-02-25T08:05:47.574" v="579" actId="164"/>
          <ac:grpSpMkLst>
            <pc:docMk/>
            <pc:sldMk cId="2102596397" sldId="267"/>
            <ac:grpSpMk id="17" creationId="{0E83623F-4B74-56EC-209D-1DA2F03F8705}"/>
          </ac:grpSpMkLst>
        </pc:grpChg>
        <pc:grpChg chg="mod">
          <ac:chgData name="영우 손" userId="7f8d08d12355472b" providerId="LiveId" clId="{61CA75A9-FACC-4D80-887C-D63DCD4342A0}" dt="2024-02-25T08:05:47.574" v="579" actId="164"/>
          <ac:grpSpMkLst>
            <pc:docMk/>
            <pc:sldMk cId="2102596397" sldId="267"/>
            <ac:grpSpMk id="25" creationId="{03C4A7A7-7657-790B-BBF1-A60DF3E001D0}"/>
          </ac:grpSpMkLst>
        </pc:grpChg>
        <pc:grpChg chg="add del mod">
          <ac:chgData name="영우 손" userId="7f8d08d12355472b" providerId="LiveId" clId="{61CA75A9-FACC-4D80-887C-D63DCD4342A0}" dt="2024-02-25T08:07:07.022" v="582" actId="478"/>
          <ac:grpSpMkLst>
            <pc:docMk/>
            <pc:sldMk cId="2102596397" sldId="267"/>
            <ac:grpSpMk id="28" creationId="{A93FB714-FFA1-52FD-11BF-41198CF70E4D}"/>
          </ac:grpSpMkLst>
        </pc:grpChg>
        <pc:grpChg chg="mod">
          <ac:chgData name="영우 손" userId="7f8d08d12355472b" providerId="LiveId" clId="{61CA75A9-FACC-4D80-887C-D63DCD4342A0}" dt="2024-02-25T08:05:47.574" v="579" actId="164"/>
          <ac:grpSpMkLst>
            <pc:docMk/>
            <pc:sldMk cId="2102596397" sldId="267"/>
            <ac:grpSpMk id="29" creationId="{C8A3E362-0C74-021C-C466-90E3F3F3FAD1}"/>
          </ac:grpSpMkLst>
        </pc:grpChg>
        <pc:grpChg chg="mod">
          <ac:chgData name="영우 손" userId="7f8d08d12355472b" providerId="LiveId" clId="{61CA75A9-FACC-4D80-887C-D63DCD4342A0}" dt="2024-02-25T08:05:47.574" v="579" actId="164"/>
          <ac:grpSpMkLst>
            <pc:docMk/>
            <pc:sldMk cId="2102596397" sldId="267"/>
            <ac:grpSpMk id="32" creationId="{762674E5-7656-066B-EE59-0491D3F0845E}"/>
          </ac:grpSpMkLst>
        </pc:grpChg>
        <pc:grpChg chg="mod">
          <ac:chgData name="영우 손" userId="7f8d08d12355472b" providerId="LiveId" clId="{61CA75A9-FACC-4D80-887C-D63DCD4342A0}" dt="2024-02-25T08:05:47.574" v="579" actId="164"/>
          <ac:grpSpMkLst>
            <pc:docMk/>
            <pc:sldMk cId="2102596397" sldId="267"/>
            <ac:grpSpMk id="33" creationId="{C74B7B0F-7441-68A4-FFFB-12CE03553E75}"/>
          </ac:grpSpMkLst>
        </pc:grpChg>
        <pc:grpChg chg="del mod topLvl">
          <ac:chgData name="영우 손" userId="7f8d08d12355472b" providerId="LiveId" clId="{61CA75A9-FACC-4D80-887C-D63DCD4342A0}" dt="2024-02-25T08:52:29.418" v="1093" actId="165"/>
          <ac:grpSpMkLst>
            <pc:docMk/>
            <pc:sldMk cId="2102596397" sldId="267"/>
            <ac:grpSpMk id="39" creationId="{1E05CD11-A7CF-2887-001B-892B22EA4C2B}"/>
          </ac:grpSpMkLst>
        </pc:grpChg>
        <pc:grpChg chg="del">
          <ac:chgData name="영우 손" userId="7f8d08d12355472b" providerId="LiveId" clId="{61CA75A9-FACC-4D80-887C-D63DCD4342A0}" dt="2024-02-25T07:59:02.929" v="517" actId="478"/>
          <ac:grpSpMkLst>
            <pc:docMk/>
            <pc:sldMk cId="2102596397" sldId="267"/>
            <ac:grpSpMk id="40" creationId="{5BC117FD-30E4-9F7C-4274-A4C2545ABC06}"/>
          </ac:grpSpMkLst>
        </pc:grpChg>
        <pc:grpChg chg="mod">
          <ac:chgData name="영우 손" userId="7f8d08d12355472b" providerId="LiveId" clId="{61CA75A9-FACC-4D80-887C-D63DCD4342A0}" dt="2024-02-25T08:05:47.574" v="579" actId="164"/>
          <ac:grpSpMkLst>
            <pc:docMk/>
            <pc:sldMk cId="2102596397" sldId="267"/>
            <ac:grpSpMk id="44" creationId="{BB8E33FD-B2A4-9B5B-379A-EAC0953966A8}"/>
          </ac:grpSpMkLst>
        </pc:grpChg>
        <pc:grpChg chg="del">
          <ac:chgData name="영우 손" userId="7f8d08d12355472b" providerId="LiveId" clId="{61CA75A9-FACC-4D80-887C-D63DCD4342A0}" dt="2024-02-25T07:58:57.290" v="513" actId="478"/>
          <ac:grpSpMkLst>
            <pc:docMk/>
            <pc:sldMk cId="2102596397" sldId="267"/>
            <ac:grpSpMk id="51" creationId="{4192A64A-957A-7271-172D-A55765953EB6}"/>
          </ac:grpSpMkLst>
        </pc:grpChg>
        <pc:grpChg chg="del mod topLvl">
          <ac:chgData name="영우 손" userId="7f8d08d12355472b" providerId="LiveId" clId="{61CA75A9-FACC-4D80-887C-D63DCD4342A0}" dt="2024-02-25T08:52:29.418" v="1093" actId="165"/>
          <ac:grpSpMkLst>
            <pc:docMk/>
            <pc:sldMk cId="2102596397" sldId="267"/>
            <ac:grpSpMk id="55" creationId="{AE6E1D31-9185-0FE8-74AB-C77876BD36D0}"/>
          </ac:grpSpMkLst>
        </pc:grpChg>
        <pc:grpChg chg="del">
          <ac:chgData name="영우 손" userId="7f8d08d12355472b" providerId="LiveId" clId="{61CA75A9-FACC-4D80-887C-D63DCD4342A0}" dt="2024-02-25T07:59:04.814" v="518" actId="478"/>
          <ac:grpSpMkLst>
            <pc:docMk/>
            <pc:sldMk cId="2102596397" sldId="267"/>
            <ac:grpSpMk id="56" creationId="{54455B6D-5A03-99CC-047A-F5E721DBA4FB}"/>
          </ac:grpSpMkLst>
        </pc:grpChg>
        <pc:grpChg chg="add mod">
          <ac:chgData name="영우 손" userId="7f8d08d12355472b" providerId="LiveId" clId="{61CA75A9-FACC-4D80-887C-D63DCD4342A0}" dt="2024-02-25T08:05:47.574" v="579" actId="164"/>
          <ac:grpSpMkLst>
            <pc:docMk/>
            <pc:sldMk cId="2102596397" sldId="267"/>
            <ac:grpSpMk id="62" creationId="{976060C5-B012-BDF8-7D95-2C2B6D025020}"/>
          </ac:grpSpMkLst>
        </pc:grpChg>
        <pc:grpChg chg="add del mod ord topLvl">
          <ac:chgData name="영우 손" userId="7f8d08d12355472b" providerId="LiveId" clId="{61CA75A9-FACC-4D80-887C-D63DCD4342A0}" dt="2024-02-25T08:27:55.104" v="770" actId="165"/>
          <ac:grpSpMkLst>
            <pc:docMk/>
            <pc:sldMk cId="2102596397" sldId="267"/>
            <ac:grpSpMk id="64" creationId="{02D72639-DA99-889E-0674-64D68EFE8697}"/>
          </ac:grpSpMkLst>
        </pc:grpChg>
        <pc:grpChg chg="del">
          <ac:chgData name="영우 손" userId="7f8d08d12355472b" providerId="LiveId" clId="{61CA75A9-FACC-4D80-887C-D63DCD4342A0}" dt="2024-02-25T07:58:53.477" v="511" actId="478"/>
          <ac:grpSpMkLst>
            <pc:docMk/>
            <pc:sldMk cId="2102596397" sldId="267"/>
            <ac:grpSpMk id="67" creationId="{0B73AFBD-12CA-CC39-03CE-E74FFB4FA31F}"/>
          </ac:grpSpMkLst>
        </pc:grpChg>
        <pc:grpChg chg="del mod">
          <ac:chgData name="영우 손" userId="7f8d08d12355472b" providerId="LiveId" clId="{61CA75A9-FACC-4D80-887C-D63DCD4342A0}" dt="2024-02-25T08:19:29.845" v="698" actId="478"/>
          <ac:grpSpMkLst>
            <pc:docMk/>
            <pc:sldMk cId="2102596397" sldId="267"/>
            <ac:grpSpMk id="70" creationId="{842F3D96-DBEA-2D62-4EE0-1C91377CC085}"/>
          </ac:grpSpMkLst>
        </pc:grpChg>
        <pc:grpChg chg="del mod topLvl">
          <ac:chgData name="영우 손" userId="7f8d08d12355472b" providerId="LiveId" clId="{61CA75A9-FACC-4D80-887C-D63DCD4342A0}" dt="2024-02-25T08:28:12.583" v="775" actId="165"/>
          <ac:grpSpMkLst>
            <pc:docMk/>
            <pc:sldMk cId="2102596397" sldId="267"/>
            <ac:grpSpMk id="74" creationId="{7A50D57F-EBBE-E8D4-5190-250F9640B660}"/>
          </ac:grpSpMkLst>
        </pc:grpChg>
        <pc:grpChg chg="del mod topLvl">
          <ac:chgData name="영우 손" userId="7f8d08d12355472b" providerId="LiveId" clId="{61CA75A9-FACC-4D80-887C-D63DCD4342A0}" dt="2024-02-25T08:28:03.204" v="772" actId="165"/>
          <ac:grpSpMkLst>
            <pc:docMk/>
            <pc:sldMk cId="2102596397" sldId="267"/>
            <ac:grpSpMk id="75" creationId="{D408E3A6-5DC3-D39B-62D9-CC79EE4CE7F8}"/>
          </ac:grpSpMkLst>
        </pc:grpChg>
        <pc:grpChg chg="del">
          <ac:chgData name="영우 손" userId="7f8d08d12355472b" providerId="LiveId" clId="{61CA75A9-FACC-4D80-887C-D63DCD4342A0}" dt="2024-02-25T07:58:36.120" v="507" actId="478"/>
          <ac:grpSpMkLst>
            <pc:docMk/>
            <pc:sldMk cId="2102596397" sldId="267"/>
            <ac:grpSpMk id="81" creationId="{B9F3AD25-A3D6-577A-93C2-FDE9BFF239F4}"/>
          </ac:grpSpMkLst>
        </pc:grpChg>
        <pc:grpChg chg="del">
          <ac:chgData name="영우 손" userId="7f8d08d12355472b" providerId="LiveId" clId="{61CA75A9-FACC-4D80-887C-D63DCD4342A0}" dt="2024-02-25T07:58:42.120" v="510" actId="478"/>
          <ac:grpSpMkLst>
            <pc:docMk/>
            <pc:sldMk cId="2102596397" sldId="267"/>
            <ac:grpSpMk id="83" creationId="{6447960C-138F-D95E-85E1-DD1AA3603758}"/>
          </ac:grpSpMkLst>
        </pc:grpChg>
        <pc:grpChg chg="del mod topLvl">
          <ac:chgData name="영우 손" userId="7f8d08d12355472b" providerId="LiveId" clId="{61CA75A9-FACC-4D80-887C-D63DCD4342A0}" dt="2024-02-25T08:50:58.232" v="1071" actId="165"/>
          <ac:grpSpMkLst>
            <pc:docMk/>
            <pc:sldMk cId="2102596397" sldId="267"/>
            <ac:grpSpMk id="85" creationId="{298877EF-4944-CE36-4B95-0B929AC6E07F}"/>
          </ac:grpSpMkLst>
        </pc:grpChg>
        <pc:grpChg chg="del mod topLvl">
          <ac:chgData name="영우 손" userId="7f8d08d12355472b" providerId="LiveId" clId="{61CA75A9-FACC-4D80-887C-D63DCD4342A0}" dt="2024-02-25T08:51:20.357" v="1079" actId="165"/>
          <ac:grpSpMkLst>
            <pc:docMk/>
            <pc:sldMk cId="2102596397" sldId="267"/>
            <ac:grpSpMk id="86" creationId="{563E5546-3FCA-AE87-5BF2-2F722082DD8B}"/>
          </ac:grpSpMkLst>
        </pc:grpChg>
        <pc:grpChg chg="del">
          <ac:chgData name="영우 손" userId="7f8d08d12355472b" providerId="LiveId" clId="{61CA75A9-FACC-4D80-887C-D63DCD4342A0}" dt="2024-02-25T07:58:37.163" v="508" actId="478"/>
          <ac:grpSpMkLst>
            <pc:docMk/>
            <pc:sldMk cId="2102596397" sldId="267"/>
            <ac:grpSpMk id="87" creationId="{554B3424-FC86-17A9-19A3-FE0B5299C173}"/>
          </ac:grpSpMkLst>
        </pc:grpChg>
        <pc:grpChg chg="add del mod topLvl">
          <ac:chgData name="영우 손" userId="7f8d08d12355472b" providerId="LiveId" clId="{61CA75A9-FACC-4D80-887C-D63DCD4342A0}" dt="2024-02-25T08:52:29.211" v="1092" actId="165"/>
          <ac:grpSpMkLst>
            <pc:docMk/>
            <pc:sldMk cId="2102596397" sldId="267"/>
            <ac:grpSpMk id="88" creationId="{B519B8EF-337E-2766-D8F5-1A8F6EE5FEFA}"/>
          </ac:grpSpMkLst>
        </pc:grpChg>
        <pc:grpChg chg="del mod">
          <ac:chgData name="영우 손" userId="7f8d08d12355472b" providerId="LiveId" clId="{61CA75A9-FACC-4D80-887C-D63DCD4342A0}" dt="2024-02-25T08:19:26.048" v="695" actId="478"/>
          <ac:grpSpMkLst>
            <pc:docMk/>
            <pc:sldMk cId="2102596397" sldId="267"/>
            <ac:grpSpMk id="95" creationId="{3AB07C91-2A44-0A63-0230-8B2C1355B8AF}"/>
          </ac:grpSpMkLst>
        </pc:grpChg>
        <pc:grpChg chg="del">
          <ac:chgData name="영우 손" userId="7f8d08d12355472b" providerId="LiveId" clId="{61CA75A9-FACC-4D80-887C-D63DCD4342A0}" dt="2024-02-25T07:58:32.782" v="505" actId="478"/>
          <ac:grpSpMkLst>
            <pc:docMk/>
            <pc:sldMk cId="2102596397" sldId="267"/>
            <ac:grpSpMk id="100" creationId="{1FEF645C-EBB0-BCD2-AF74-6CA3F8B0F2F6}"/>
          </ac:grpSpMkLst>
        </pc:grpChg>
        <pc:grpChg chg="add del mod ord topLvl">
          <ac:chgData name="영우 손" userId="7f8d08d12355472b" providerId="LiveId" clId="{61CA75A9-FACC-4D80-887C-D63DCD4342A0}" dt="2024-02-25T08:27:47.872" v="767" actId="165"/>
          <ac:grpSpMkLst>
            <pc:docMk/>
            <pc:sldMk cId="2102596397" sldId="267"/>
            <ac:grpSpMk id="103" creationId="{48B12BDC-394A-EB70-35F3-F12B8F15EEE3}"/>
          </ac:grpSpMkLst>
        </pc:grpChg>
        <pc:grpChg chg="del mod topLvl">
          <ac:chgData name="영우 손" userId="7f8d08d12355472b" providerId="LiveId" clId="{61CA75A9-FACC-4D80-887C-D63DCD4342A0}" dt="2024-02-25T08:56:46.874" v="1175" actId="165"/>
          <ac:grpSpMkLst>
            <pc:docMk/>
            <pc:sldMk cId="2102596397" sldId="267"/>
            <ac:grpSpMk id="104" creationId="{0316F9C2-5BD2-89E8-25D9-3E37751CB3D2}"/>
          </ac:grpSpMkLst>
        </pc:grpChg>
        <pc:grpChg chg="del">
          <ac:chgData name="영우 손" userId="7f8d08d12355472b" providerId="LiveId" clId="{61CA75A9-FACC-4D80-887C-D63DCD4342A0}" dt="2024-02-25T07:59:18.914" v="524" actId="478"/>
          <ac:grpSpMkLst>
            <pc:docMk/>
            <pc:sldMk cId="2102596397" sldId="267"/>
            <ac:grpSpMk id="105" creationId="{9B85EA58-84D0-1AD9-E25A-50176D9B78CB}"/>
          </ac:grpSpMkLst>
        </pc:grpChg>
        <pc:grpChg chg="del mod">
          <ac:chgData name="영우 손" userId="7f8d08d12355472b" providerId="LiveId" clId="{61CA75A9-FACC-4D80-887C-D63DCD4342A0}" dt="2024-02-25T08:19:27.318" v="696" actId="478"/>
          <ac:grpSpMkLst>
            <pc:docMk/>
            <pc:sldMk cId="2102596397" sldId="267"/>
            <ac:grpSpMk id="108" creationId="{FCA18B43-8B74-C690-4C20-729161E49687}"/>
          </ac:grpSpMkLst>
        </pc:grpChg>
        <pc:grpChg chg="mod topLvl">
          <ac:chgData name="영우 손" userId="7f8d08d12355472b" providerId="LiveId" clId="{61CA75A9-FACC-4D80-887C-D63DCD4342A0}" dt="2024-02-25T09:09:08.832" v="1441" actId="164"/>
          <ac:grpSpMkLst>
            <pc:docMk/>
            <pc:sldMk cId="2102596397" sldId="267"/>
            <ac:grpSpMk id="112" creationId="{9A0DEA78-15A5-F714-2848-81ED401FCBB1}"/>
          </ac:grpSpMkLst>
        </pc:grpChg>
        <pc:grpChg chg="mod topLvl">
          <ac:chgData name="영우 손" userId="7f8d08d12355472b" providerId="LiveId" clId="{61CA75A9-FACC-4D80-887C-D63DCD4342A0}" dt="2024-02-25T09:09:08.832" v="1441" actId="164"/>
          <ac:grpSpMkLst>
            <pc:docMk/>
            <pc:sldMk cId="2102596397" sldId="267"/>
            <ac:grpSpMk id="113" creationId="{DDEF5C61-6E52-07AF-5A2A-6A95BD5F26FF}"/>
          </ac:grpSpMkLst>
        </pc:grpChg>
        <pc:grpChg chg="del">
          <ac:chgData name="영우 손" userId="7f8d08d12355472b" providerId="LiveId" clId="{61CA75A9-FACC-4D80-887C-D63DCD4342A0}" dt="2024-02-25T07:59:14.770" v="521" actId="478"/>
          <ac:grpSpMkLst>
            <pc:docMk/>
            <pc:sldMk cId="2102596397" sldId="267"/>
            <ac:grpSpMk id="116" creationId="{45AF7D70-C627-2B89-1984-26562CDBE571}"/>
          </ac:grpSpMkLst>
        </pc:grpChg>
        <pc:grpChg chg="del mod topLvl">
          <ac:chgData name="영우 손" userId="7f8d08d12355472b" providerId="LiveId" clId="{61CA75A9-FACC-4D80-887C-D63DCD4342A0}" dt="2024-02-25T08:56:46.874" v="1175" actId="165"/>
          <ac:grpSpMkLst>
            <pc:docMk/>
            <pc:sldMk cId="2102596397" sldId="267"/>
            <ac:grpSpMk id="119" creationId="{6B199D0E-7049-62DB-51B7-BAFFADC887EF}"/>
          </ac:grpSpMkLst>
        </pc:grpChg>
        <pc:grpChg chg="del">
          <ac:chgData name="영우 손" userId="7f8d08d12355472b" providerId="LiveId" clId="{61CA75A9-FACC-4D80-887C-D63DCD4342A0}" dt="2024-02-25T07:59:17.327" v="523" actId="478"/>
          <ac:grpSpMkLst>
            <pc:docMk/>
            <pc:sldMk cId="2102596397" sldId="267"/>
            <ac:grpSpMk id="120" creationId="{C842BCFD-BE52-AB19-0EA7-D7B79EA389CB}"/>
          </ac:grpSpMkLst>
        </pc:grpChg>
        <pc:grpChg chg="del">
          <ac:chgData name="영우 손" userId="7f8d08d12355472b" providerId="LiveId" clId="{61CA75A9-FACC-4D80-887C-D63DCD4342A0}" dt="2024-02-25T07:59:16.078" v="522" actId="478"/>
          <ac:grpSpMkLst>
            <pc:docMk/>
            <pc:sldMk cId="2102596397" sldId="267"/>
            <ac:grpSpMk id="131" creationId="{DDCDC962-3501-2FCA-321C-15E73E29A083}"/>
          </ac:grpSpMkLst>
        </pc:grpChg>
        <pc:grpChg chg="del mod">
          <ac:chgData name="영우 손" userId="7f8d08d12355472b" providerId="LiveId" clId="{61CA75A9-FACC-4D80-887C-D63DCD4342A0}" dt="2024-02-25T08:19:23.320" v="693" actId="478"/>
          <ac:grpSpMkLst>
            <pc:docMk/>
            <pc:sldMk cId="2102596397" sldId="267"/>
            <ac:grpSpMk id="135" creationId="{2E6BB59E-B086-D918-A7F2-D95033722D90}"/>
          </ac:grpSpMkLst>
        </pc:grpChg>
        <pc:grpChg chg="add del mod topLvl">
          <ac:chgData name="영우 손" userId="7f8d08d12355472b" providerId="LiveId" clId="{61CA75A9-FACC-4D80-887C-D63DCD4342A0}" dt="2024-02-25T08:26:32.479" v="758" actId="165"/>
          <ac:grpSpMkLst>
            <pc:docMk/>
            <pc:sldMk cId="2102596397" sldId="267"/>
            <ac:grpSpMk id="139" creationId="{471D83F6-4D03-768D-C7F4-9E1495735CC8}"/>
          </ac:grpSpMkLst>
        </pc:grpChg>
        <pc:grpChg chg="add del mod">
          <ac:chgData name="영우 손" userId="7f8d08d12355472b" providerId="LiveId" clId="{61CA75A9-FACC-4D80-887C-D63DCD4342A0}" dt="2024-02-25T08:26:28.486" v="757" actId="165"/>
          <ac:grpSpMkLst>
            <pc:docMk/>
            <pc:sldMk cId="2102596397" sldId="267"/>
            <ac:grpSpMk id="148" creationId="{C7F91674-1EB7-FB35-77F4-300FC7E13C64}"/>
          </ac:grpSpMkLst>
        </pc:grpChg>
        <pc:grpChg chg="add del mod">
          <ac:chgData name="영우 손" userId="7f8d08d12355472b" providerId="LiveId" clId="{61CA75A9-FACC-4D80-887C-D63DCD4342A0}" dt="2024-02-25T08:22:18.656" v="725" actId="478"/>
          <ac:grpSpMkLst>
            <pc:docMk/>
            <pc:sldMk cId="2102596397" sldId="267"/>
            <ac:grpSpMk id="149" creationId="{1D2962C8-320F-89B8-8D0E-D32E4C3C2914}"/>
          </ac:grpSpMkLst>
        </pc:grpChg>
        <pc:grpChg chg="mod">
          <ac:chgData name="영우 손" userId="7f8d08d12355472b" providerId="LiveId" clId="{61CA75A9-FACC-4D80-887C-D63DCD4342A0}" dt="2024-02-25T08:19:59.942" v="699"/>
          <ac:grpSpMkLst>
            <pc:docMk/>
            <pc:sldMk cId="2102596397" sldId="267"/>
            <ac:grpSpMk id="150" creationId="{C9F32EBD-F8DC-D2D2-B2E9-61FC75BFC3E4}"/>
          </ac:grpSpMkLst>
        </pc:grpChg>
        <pc:grpChg chg="mod">
          <ac:chgData name="영우 손" userId="7f8d08d12355472b" providerId="LiveId" clId="{61CA75A9-FACC-4D80-887C-D63DCD4342A0}" dt="2024-02-25T08:19:59.942" v="699"/>
          <ac:grpSpMkLst>
            <pc:docMk/>
            <pc:sldMk cId="2102596397" sldId="267"/>
            <ac:grpSpMk id="151" creationId="{958316D3-D7A9-3574-3097-C89D4DB1B128}"/>
          </ac:grpSpMkLst>
        </pc:grpChg>
        <pc:grpChg chg="mod">
          <ac:chgData name="영우 손" userId="7f8d08d12355472b" providerId="LiveId" clId="{61CA75A9-FACC-4D80-887C-D63DCD4342A0}" dt="2024-02-25T08:19:59.942" v="699"/>
          <ac:grpSpMkLst>
            <pc:docMk/>
            <pc:sldMk cId="2102596397" sldId="267"/>
            <ac:grpSpMk id="156" creationId="{FED9859B-72E5-4105-27F8-2E2AE190AA9D}"/>
          </ac:grpSpMkLst>
        </pc:grpChg>
        <pc:grpChg chg="add del mod">
          <ac:chgData name="영우 손" userId="7f8d08d12355472b" providerId="LiveId" clId="{61CA75A9-FACC-4D80-887C-D63DCD4342A0}" dt="2024-02-25T08:52:27.838" v="1090" actId="165"/>
          <ac:grpSpMkLst>
            <pc:docMk/>
            <pc:sldMk cId="2102596397" sldId="267"/>
            <ac:grpSpMk id="216" creationId="{8CBA6DB0-4CD0-721D-0755-E9160C9E9594}"/>
          </ac:grpSpMkLst>
        </pc:grpChg>
        <pc:grpChg chg="add del mod">
          <ac:chgData name="영우 손" userId="7f8d08d12355472b" providerId="LiveId" clId="{61CA75A9-FACC-4D80-887C-D63DCD4342A0}" dt="2024-02-25T08:56:46.504" v="1173" actId="165"/>
          <ac:grpSpMkLst>
            <pc:docMk/>
            <pc:sldMk cId="2102596397" sldId="267"/>
            <ac:grpSpMk id="217" creationId="{6B54E02F-DE31-CBDE-5613-C1695254635F}"/>
          </ac:grpSpMkLst>
        </pc:grpChg>
        <pc:grpChg chg="add del mod">
          <ac:chgData name="영우 손" userId="7f8d08d12355472b" providerId="LiveId" clId="{61CA75A9-FACC-4D80-887C-D63DCD4342A0}" dt="2024-02-25T08:56:48.275" v="1176" actId="165"/>
          <ac:grpSpMkLst>
            <pc:docMk/>
            <pc:sldMk cId="2102596397" sldId="267"/>
            <ac:grpSpMk id="218" creationId="{74FA00BF-72AA-D59B-FD68-A1527F794A1D}"/>
          </ac:grpSpMkLst>
        </pc:grpChg>
        <pc:grpChg chg="add del mod">
          <ac:chgData name="영우 손" userId="7f8d08d12355472b" providerId="LiveId" clId="{61CA75A9-FACC-4D80-887C-D63DCD4342A0}" dt="2024-02-25T08:50:56.087" v="1069" actId="165"/>
          <ac:grpSpMkLst>
            <pc:docMk/>
            <pc:sldMk cId="2102596397" sldId="267"/>
            <ac:grpSpMk id="219" creationId="{8C45CF70-74D0-C111-AC8E-F22D94F5251A}"/>
          </ac:grpSpMkLst>
        </pc:grpChg>
        <pc:grpChg chg="del mod">
          <ac:chgData name="영우 손" userId="7f8d08d12355472b" providerId="LiveId" clId="{61CA75A9-FACC-4D80-887C-D63DCD4342A0}" dt="2024-02-25T08:00:24.999" v="534" actId="165"/>
          <ac:grpSpMkLst>
            <pc:docMk/>
            <pc:sldMk cId="2102596397" sldId="267"/>
            <ac:grpSpMk id="227" creationId="{921637BD-6F15-C016-42B7-C5C9D73266B6}"/>
          </ac:grpSpMkLst>
        </pc:grpChg>
        <pc:grpChg chg="del mod topLvl">
          <ac:chgData name="영우 손" userId="7f8d08d12355472b" providerId="LiveId" clId="{61CA75A9-FACC-4D80-887C-D63DCD4342A0}" dt="2024-02-25T08:00:27.787" v="535" actId="165"/>
          <ac:grpSpMkLst>
            <pc:docMk/>
            <pc:sldMk cId="2102596397" sldId="267"/>
            <ac:grpSpMk id="228" creationId="{61740508-5C6E-5583-13FD-64387E0BAFAA}"/>
          </ac:grpSpMkLst>
        </pc:grpChg>
        <pc:grpChg chg="del mod topLvl">
          <ac:chgData name="영우 손" userId="7f8d08d12355472b" providerId="LiveId" clId="{61CA75A9-FACC-4D80-887C-D63DCD4342A0}" dt="2024-02-25T08:00:36.580" v="536" actId="478"/>
          <ac:grpSpMkLst>
            <pc:docMk/>
            <pc:sldMk cId="2102596397" sldId="267"/>
            <ac:grpSpMk id="239" creationId="{2AF6159F-2909-FAAB-B018-B9D04C5298C7}"/>
          </ac:grpSpMkLst>
        </pc:grpChg>
        <pc:grpChg chg="del mod topLvl">
          <ac:chgData name="영우 손" userId="7f8d08d12355472b" providerId="LiveId" clId="{61CA75A9-FACC-4D80-887C-D63DCD4342A0}" dt="2024-02-25T08:56:48.635" v="1178" actId="165"/>
          <ac:grpSpMkLst>
            <pc:docMk/>
            <pc:sldMk cId="2102596397" sldId="267"/>
            <ac:grpSpMk id="242" creationId="{5A6DDAA4-55AE-1A37-D397-F5E69E5AE441}"/>
          </ac:grpSpMkLst>
        </pc:grpChg>
        <pc:grpChg chg="del mod topLvl">
          <ac:chgData name="영우 손" userId="7f8d08d12355472b" providerId="LiveId" clId="{61CA75A9-FACC-4D80-887C-D63DCD4342A0}" dt="2024-02-25T08:56:48.790" v="1179" actId="165"/>
          <ac:grpSpMkLst>
            <pc:docMk/>
            <pc:sldMk cId="2102596397" sldId="267"/>
            <ac:grpSpMk id="243" creationId="{571ADF43-44A5-7A32-B66E-1D59AC636E2F}"/>
          </ac:grpSpMkLst>
        </pc:grpChg>
        <pc:grpChg chg="del">
          <ac:chgData name="영우 손" userId="7f8d08d12355472b" providerId="LiveId" clId="{61CA75A9-FACC-4D80-887C-D63DCD4342A0}" dt="2024-02-25T08:00:19.341" v="533" actId="478"/>
          <ac:grpSpMkLst>
            <pc:docMk/>
            <pc:sldMk cId="2102596397" sldId="267"/>
            <ac:grpSpMk id="254" creationId="{38EF0287-121C-6760-216A-981C64B0656E}"/>
          </ac:grpSpMkLst>
        </pc:grpChg>
        <pc:grpChg chg="add mod ord">
          <ac:chgData name="영우 손" userId="7f8d08d12355472b" providerId="LiveId" clId="{61CA75A9-FACC-4D80-887C-D63DCD4342A0}" dt="2024-02-25T09:09:08.832" v="1441" actId="164"/>
          <ac:grpSpMkLst>
            <pc:docMk/>
            <pc:sldMk cId="2102596397" sldId="267"/>
            <ac:grpSpMk id="282" creationId="{77BC8CB2-9DF1-0AED-A68A-DD9BAB688C58}"/>
          </ac:grpSpMkLst>
        </pc:grpChg>
        <pc:grpChg chg="add mod">
          <ac:chgData name="영우 손" userId="7f8d08d12355472b" providerId="LiveId" clId="{61CA75A9-FACC-4D80-887C-D63DCD4342A0}" dt="2024-02-25T09:09:08.832" v="1441" actId="164"/>
          <ac:grpSpMkLst>
            <pc:docMk/>
            <pc:sldMk cId="2102596397" sldId="267"/>
            <ac:grpSpMk id="283" creationId="{B0CDE39A-8A42-37B0-A9E0-3A1127DE97A1}"/>
          </ac:grpSpMkLst>
        </pc:grpChg>
        <pc:grpChg chg="add mod">
          <ac:chgData name="영우 손" userId="7f8d08d12355472b" providerId="LiveId" clId="{61CA75A9-FACC-4D80-887C-D63DCD4342A0}" dt="2024-02-25T09:09:08.832" v="1441" actId="164"/>
          <ac:grpSpMkLst>
            <pc:docMk/>
            <pc:sldMk cId="2102596397" sldId="267"/>
            <ac:grpSpMk id="292" creationId="{9D3C7C86-1141-9E73-C6D3-784F4CDDB1AE}"/>
          </ac:grpSpMkLst>
        </pc:grpChg>
        <pc:grpChg chg="add mod">
          <ac:chgData name="영우 손" userId="7f8d08d12355472b" providerId="LiveId" clId="{61CA75A9-FACC-4D80-887C-D63DCD4342A0}" dt="2024-02-25T09:09:08.832" v="1441" actId="164"/>
          <ac:grpSpMkLst>
            <pc:docMk/>
            <pc:sldMk cId="2102596397" sldId="267"/>
            <ac:grpSpMk id="293" creationId="{6272E057-72A0-F6D3-88CA-58E9D06C324A}"/>
          </ac:grpSpMkLst>
        </pc:grpChg>
        <pc:picChg chg="add del mod">
          <ac:chgData name="영우 손" userId="7f8d08d12355472b" providerId="LiveId" clId="{61CA75A9-FACC-4D80-887C-D63DCD4342A0}" dt="2024-02-25T08:47:38.397" v="1021" actId="478"/>
          <ac:picMkLst>
            <pc:docMk/>
            <pc:sldMk cId="2102596397" sldId="267"/>
            <ac:picMk id="206" creationId="{2B8FFEEF-AEFB-A123-C6D9-719585947CC2}"/>
          </ac:picMkLst>
        </pc:picChg>
        <pc:picChg chg="add del mod">
          <ac:chgData name="영우 손" userId="7f8d08d12355472b" providerId="LiveId" clId="{61CA75A9-FACC-4D80-887C-D63DCD4342A0}" dt="2024-02-25T08:47:38.397" v="1021" actId="478"/>
          <ac:picMkLst>
            <pc:docMk/>
            <pc:sldMk cId="2102596397" sldId="267"/>
            <ac:picMk id="211" creationId="{B84185D7-22D0-D143-6BE4-66F526F55916}"/>
          </ac:picMkLst>
        </pc:picChg>
        <pc:cxnChg chg="mod">
          <ac:chgData name="영우 손" userId="7f8d08d12355472b" providerId="LiveId" clId="{61CA75A9-FACC-4D80-887C-D63DCD4342A0}" dt="2024-02-25T08:07:07.022" v="582" actId="478"/>
          <ac:cxnSpMkLst>
            <pc:docMk/>
            <pc:sldMk cId="2102596397" sldId="267"/>
            <ac:cxnSpMk id="27" creationId="{A1EB4ED2-7171-B6EE-E46C-C63CB4BBE213}"/>
          </ac:cxnSpMkLst>
        </pc:cxnChg>
        <pc:cxnChg chg="mod">
          <ac:chgData name="영우 손" userId="7f8d08d12355472b" providerId="LiveId" clId="{61CA75A9-FACC-4D80-887C-D63DCD4342A0}" dt="2024-02-25T08:07:07.022" v="582" actId="478"/>
          <ac:cxnSpMkLst>
            <pc:docMk/>
            <pc:sldMk cId="2102596397" sldId="267"/>
            <ac:cxnSpMk id="46" creationId="{C33BF66C-54E6-91F3-7E28-A7E7206452F9}"/>
          </ac:cxnSpMkLst>
        </pc:cxnChg>
        <pc:cxnChg chg="add del mod">
          <ac:chgData name="영우 손" userId="7f8d08d12355472b" providerId="LiveId" clId="{61CA75A9-FACC-4D80-887C-D63DCD4342A0}" dt="2024-02-25T08:07:07.022" v="582" actId="478"/>
          <ac:cxnSpMkLst>
            <pc:docMk/>
            <pc:sldMk cId="2102596397" sldId="267"/>
            <ac:cxnSpMk id="47" creationId="{9864208A-88FF-C32B-354A-653F4B37DBF7}"/>
          </ac:cxnSpMkLst>
        </pc:cxnChg>
        <pc:cxnChg chg="del mod">
          <ac:chgData name="영우 손" userId="7f8d08d12355472b" providerId="LiveId" clId="{61CA75A9-FACC-4D80-887C-D63DCD4342A0}" dt="2024-02-25T07:59:02.929" v="517" actId="478"/>
          <ac:cxnSpMkLst>
            <pc:docMk/>
            <pc:sldMk cId="2102596397" sldId="267"/>
            <ac:cxnSpMk id="54" creationId="{99309F1A-A8F2-DA50-91B3-EAE26D5F27C5}"/>
          </ac:cxnSpMkLst>
        </pc:cxnChg>
        <pc:cxnChg chg="del mod">
          <ac:chgData name="영우 손" userId="7f8d08d12355472b" providerId="LiveId" clId="{61CA75A9-FACC-4D80-887C-D63DCD4342A0}" dt="2024-02-25T07:58:53.477" v="511" actId="478"/>
          <ac:cxnSpMkLst>
            <pc:docMk/>
            <pc:sldMk cId="2102596397" sldId="267"/>
            <ac:cxnSpMk id="69" creationId="{340204B9-AC7F-6D2F-C1CB-72211E79353E}"/>
          </ac:cxnSpMkLst>
        </pc:cxnChg>
        <pc:cxnChg chg="mod topLvl">
          <ac:chgData name="영우 손" userId="7f8d08d12355472b" providerId="LiveId" clId="{61CA75A9-FACC-4D80-887C-D63DCD4342A0}" dt="2024-02-25T09:09:08.832" v="1441" actId="164"/>
          <ac:cxnSpMkLst>
            <pc:docMk/>
            <pc:sldMk cId="2102596397" sldId="267"/>
            <ac:cxnSpMk id="73" creationId="{9DA73C0F-9E60-AC3A-AC88-273E1D6E9241}"/>
          </ac:cxnSpMkLst>
        </pc:cxnChg>
        <pc:cxnChg chg="del mod">
          <ac:chgData name="영우 손" userId="7f8d08d12355472b" providerId="LiveId" clId="{61CA75A9-FACC-4D80-887C-D63DCD4342A0}" dt="2024-02-25T07:58:42.120" v="510" actId="478"/>
          <ac:cxnSpMkLst>
            <pc:docMk/>
            <pc:sldMk cId="2102596397" sldId="267"/>
            <ac:cxnSpMk id="77" creationId="{B25CB602-6B74-87D9-03E8-CB9279B6B924}"/>
          </ac:cxnSpMkLst>
        </pc:cxnChg>
        <pc:cxnChg chg="mod ord topLvl">
          <ac:chgData name="영우 손" userId="7f8d08d12355472b" providerId="LiveId" clId="{61CA75A9-FACC-4D80-887C-D63DCD4342A0}" dt="2024-02-25T09:09:08.832" v="1441" actId="164"/>
          <ac:cxnSpMkLst>
            <pc:docMk/>
            <pc:sldMk cId="2102596397" sldId="267"/>
            <ac:cxnSpMk id="79" creationId="{368CB817-A15D-2E55-2152-CA3BBDBC6C53}"/>
          </ac:cxnSpMkLst>
        </pc:cxnChg>
        <pc:cxnChg chg="del mod">
          <ac:chgData name="영우 손" userId="7f8d08d12355472b" providerId="LiveId" clId="{61CA75A9-FACC-4D80-887C-D63DCD4342A0}" dt="2024-02-25T08:19:29.845" v="698" actId="478"/>
          <ac:cxnSpMkLst>
            <pc:docMk/>
            <pc:sldMk cId="2102596397" sldId="267"/>
            <ac:cxnSpMk id="97" creationId="{51D3FFEA-A8AE-1F7C-47DC-0028DC8A10B3}"/>
          </ac:cxnSpMkLst>
        </pc:cxnChg>
        <pc:cxnChg chg="del mod">
          <ac:chgData name="영우 손" userId="7f8d08d12355472b" providerId="LiveId" clId="{61CA75A9-FACC-4D80-887C-D63DCD4342A0}" dt="2024-02-25T07:58:34.153" v="506" actId="478"/>
          <ac:cxnSpMkLst>
            <pc:docMk/>
            <pc:sldMk cId="2102596397" sldId="267"/>
            <ac:cxnSpMk id="102" creationId="{35558048-F192-0063-8F4E-7142DAB6E5F8}"/>
          </ac:cxnSpMkLst>
        </pc:cxnChg>
        <pc:cxnChg chg="del mod">
          <ac:chgData name="영우 손" userId="7f8d08d12355472b" providerId="LiveId" clId="{61CA75A9-FACC-4D80-887C-D63DCD4342A0}" dt="2024-02-25T07:59:14.770" v="521" actId="478"/>
          <ac:cxnSpMkLst>
            <pc:docMk/>
            <pc:sldMk cId="2102596397" sldId="267"/>
            <ac:cxnSpMk id="118" creationId="{644F2E5A-E06F-D70B-88F7-AC039268B653}"/>
          </ac:cxnSpMkLst>
        </pc:cxnChg>
        <pc:cxnChg chg="del mod">
          <ac:chgData name="영우 손" userId="7f8d08d12355472b" providerId="LiveId" clId="{61CA75A9-FACC-4D80-887C-D63DCD4342A0}" dt="2024-02-25T07:59:16.078" v="522" actId="478"/>
          <ac:cxnSpMkLst>
            <pc:docMk/>
            <pc:sldMk cId="2102596397" sldId="267"/>
            <ac:cxnSpMk id="133" creationId="{D83C534B-4D43-4D26-DC47-51A04C34B990}"/>
          </ac:cxnSpMkLst>
        </pc:cxnChg>
        <pc:cxnChg chg="del mod">
          <ac:chgData name="영우 손" userId="7f8d08d12355472b" providerId="LiveId" clId="{61CA75A9-FACC-4D80-887C-D63DCD4342A0}" dt="2024-02-25T08:19:23.320" v="693" actId="478"/>
          <ac:cxnSpMkLst>
            <pc:docMk/>
            <pc:sldMk cId="2102596397" sldId="267"/>
            <ac:cxnSpMk id="137" creationId="{B412CF87-52ED-0AF6-3085-FECF78A23FAE}"/>
          </ac:cxnSpMkLst>
        </pc:cxnChg>
        <pc:cxnChg chg="add mod ord topLvl">
          <ac:chgData name="영우 손" userId="7f8d08d12355472b" providerId="LiveId" clId="{61CA75A9-FACC-4D80-887C-D63DCD4342A0}" dt="2024-02-25T09:09:08.832" v="1441" actId="164"/>
          <ac:cxnSpMkLst>
            <pc:docMk/>
            <pc:sldMk cId="2102596397" sldId="267"/>
            <ac:cxnSpMk id="138" creationId="{F10B43AB-70EE-4F36-E945-B07297A9C858}"/>
          </ac:cxnSpMkLst>
        </pc:cxnChg>
        <pc:cxnChg chg="add mod ord topLvl">
          <ac:chgData name="영우 손" userId="7f8d08d12355472b" providerId="LiveId" clId="{61CA75A9-FACC-4D80-887C-D63DCD4342A0}" dt="2024-02-25T09:09:08.832" v="1441" actId="164"/>
          <ac:cxnSpMkLst>
            <pc:docMk/>
            <pc:sldMk cId="2102596397" sldId="267"/>
            <ac:cxnSpMk id="145" creationId="{EE176D52-F5D1-E667-6F50-D30284A5EFB9}"/>
          </ac:cxnSpMkLst>
        </pc:cxnChg>
        <pc:cxnChg chg="mod">
          <ac:chgData name="영우 손" userId="7f8d08d12355472b" providerId="LiveId" clId="{61CA75A9-FACC-4D80-887C-D63DCD4342A0}" dt="2024-02-25T08:22:18.656" v="725" actId="478"/>
          <ac:cxnSpMkLst>
            <pc:docMk/>
            <pc:sldMk cId="2102596397" sldId="267"/>
            <ac:cxnSpMk id="152" creationId="{9E626D9E-1159-2EC7-E54E-3B5D74CF41C5}"/>
          </ac:cxnSpMkLst>
        </pc:cxnChg>
        <pc:cxnChg chg="mod">
          <ac:chgData name="영우 손" userId="7f8d08d12355472b" providerId="LiveId" clId="{61CA75A9-FACC-4D80-887C-D63DCD4342A0}" dt="2024-02-25T08:19:59.942" v="699"/>
          <ac:cxnSpMkLst>
            <pc:docMk/>
            <pc:sldMk cId="2102596397" sldId="267"/>
            <ac:cxnSpMk id="155" creationId="{50EFEA62-66BF-4EB8-03D0-C4D0FEBEABAD}"/>
          </ac:cxnSpMkLst>
        </pc:cxnChg>
        <pc:cxnChg chg="mod">
          <ac:chgData name="영우 손" userId="7f8d08d12355472b" providerId="LiveId" clId="{61CA75A9-FACC-4D80-887C-D63DCD4342A0}" dt="2024-02-25T08:22:18.656" v="725" actId="478"/>
          <ac:cxnSpMkLst>
            <pc:docMk/>
            <pc:sldMk cId="2102596397" sldId="267"/>
            <ac:cxnSpMk id="158" creationId="{099FB405-D8DB-2181-9823-56CCA6F3DB6B}"/>
          </ac:cxnSpMkLst>
        </pc:cxnChg>
        <pc:cxnChg chg="add mod">
          <ac:chgData name="영우 손" userId="7f8d08d12355472b" providerId="LiveId" clId="{61CA75A9-FACC-4D80-887C-D63DCD4342A0}" dt="2024-02-25T09:09:08.832" v="1441" actId="164"/>
          <ac:cxnSpMkLst>
            <pc:docMk/>
            <pc:sldMk cId="2102596397" sldId="267"/>
            <ac:cxnSpMk id="195" creationId="{97FD3C70-933B-54A8-9BD0-41735B60DCD3}"/>
          </ac:cxnSpMkLst>
        </pc:cxnChg>
        <pc:cxnChg chg="add mod">
          <ac:chgData name="영우 손" userId="7f8d08d12355472b" providerId="LiveId" clId="{61CA75A9-FACC-4D80-887C-D63DCD4342A0}" dt="2024-02-25T09:09:08.832" v="1441" actId="164"/>
          <ac:cxnSpMkLst>
            <pc:docMk/>
            <pc:sldMk cId="2102596397" sldId="267"/>
            <ac:cxnSpMk id="198" creationId="{F5665CE8-6C24-2A6E-6D77-2D3351057745}"/>
          </ac:cxnSpMkLst>
        </pc:cxnChg>
        <pc:cxnChg chg="mod topLvl">
          <ac:chgData name="영우 손" userId="7f8d08d12355472b" providerId="LiveId" clId="{61CA75A9-FACC-4D80-887C-D63DCD4342A0}" dt="2024-02-25T09:09:08.832" v="1441" actId="164"/>
          <ac:cxnSpMkLst>
            <pc:docMk/>
            <pc:sldMk cId="2102596397" sldId="267"/>
            <ac:cxnSpMk id="224" creationId="{B0440E3F-1E03-0FA6-7C6E-58EDFA35C1C6}"/>
          </ac:cxnSpMkLst>
        </pc:cxnChg>
        <pc:cxnChg chg="del mod topLvl">
          <ac:chgData name="영우 손" userId="7f8d08d12355472b" providerId="LiveId" clId="{61CA75A9-FACC-4D80-887C-D63DCD4342A0}" dt="2024-02-25T08:00:36.580" v="536" actId="478"/>
          <ac:cxnSpMkLst>
            <pc:docMk/>
            <pc:sldMk cId="2102596397" sldId="267"/>
            <ac:cxnSpMk id="241" creationId="{15B35E55-A883-EC09-6280-F412EB12A6EE}"/>
          </ac:cxnSpMkLst>
        </pc:cxnChg>
        <pc:cxnChg chg="del mod">
          <ac:chgData name="영우 손" userId="7f8d08d12355472b" providerId="LiveId" clId="{61CA75A9-FACC-4D80-887C-D63DCD4342A0}" dt="2024-02-25T08:00:19.341" v="533" actId="478"/>
          <ac:cxnSpMkLst>
            <pc:docMk/>
            <pc:sldMk cId="2102596397" sldId="267"/>
            <ac:cxnSpMk id="256" creationId="{D6499DBB-D005-E5E4-ECCA-9992AF965BCD}"/>
          </ac:cxnSpMkLst>
        </pc:cxnChg>
        <pc:cxnChg chg="mod topLvl">
          <ac:chgData name="영우 손" userId="7f8d08d12355472b" providerId="LiveId" clId="{61CA75A9-FACC-4D80-887C-D63DCD4342A0}" dt="2024-02-25T09:09:08.832" v="1441" actId="164"/>
          <ac:cxnSpMkLst>
            <pc:docMk/>
            <pc:sldMk cId="2102596397" sldId="267"/>
            <ac:cxnSpMk id="257" creationId="{4FB32D3B-F6AB-4829-CA4E-AF86BF2463B2}"/>
          </ac:cxnSpMkLst>
        </pc:cxnChg>
        <pc:cxnChg chg="add mod">
          <ac:chgData name="영우 손" userId="7f8d08d12355472b" providerId="LiveId" clId="{61CA75A9-FACC-4D80-887C-D63DCD4342A0}" dt="2024-02-25T09:05:36.878" v="1395" actId="164"/>
          <ac:cxnSpMkLst>
            <pc:docMk/>
            <pc:sldMk cId="2102596397" sldId="267"/>
            <ac:cxnSpMk id="279" creationId="{D54E8AA2-5DC7-C889-C954-D07590B61C86}"/>
          </ac:cxnSpMkLst>
        </pc:cxnChg>
        <pc:cxnChg chg="add mod">
          <ac:chgData name="영우 손" userId="7f8d08d12355472b" providerId="LiveId" clId="{61CA75A9-FACC-4D80-887C-D63DCD4342A0}" dt="2024-02-25T09:05:36.878" v="1395" actId="164"/>
          <ac:cxnSpMkLst>
            <pc:docMk/>
            <pc:sldMk cId="2102596397" sldId="267"/>
            <ac:cxnSpMk id="280" creationId="{6340B786-7BFA-837E-3326-31E56E29E8A3}"/>
          </ac:cxnSpMkLst>
        </pc:cxnChg>
        <pc:cxnChg chg="mod">
          <ac:chgData name="영우 손" userId="7f8d08d12355472b" providerId="LiveId" clId="{61CA75A9-FACC-4D80-887C-D63DCD4342A0}" dt="2024-02-25T09:05:53.060" v="1401"/>
          <ac:cxnSpMkLst>
            <pc:docMk/>
            <pc:sldMk cId="2102596397" sldId="267"/>
            <ac:cxnSpMk id="284" creationId="{EE85475B-9CB7-24E1-A15B-D0B96B752B64}"/>
          </ac:cxnSpMkLst>
        </pc:cxnChg>
        <pc:cxnChg chg="mod">
          <ac:chgData name="영우 손" userId="7f8d08d12355472b" providerId="LiveId" clId="{61CA75A9-FACC-4D80-887C-D63DCD4342A0}" dt="2024-02-25T09:05:53.060" v="1401"/>
          <ac:cxnSpMkLst>
            <pc:docMk/>
            <pc:sldMk cId="2102596397" sldId="267"/>
            <ac:cxnSpMk id="285" creationId="{50BEBD5A-687B-2874-9D21-14655911187F}"/>
          </ac:cxnSpMkLst>
        </pc:cxnChg>
      </pc:sldChg>
      <pc:sldChg chg="delSp modSp add mod">
        <pc:chgData name="영우 손" userId="7f8d08d12355472b" providerId="LiveId" clId="{61CA75A9-FACC-4D80-887C-D63DCD4342A0}" dt="2024-02-25T08:18:37.792" v="690"/>
        <pc:sldMkLst>
          <pc:docMk/>
          <pc:sldMk cId="2259014055" sldId="268"/>
        </pc:sldMkLst>
        <pc:spChg chg="mod">
          <ac:chgData name="영우 손" userId="7f8d08d12355472b" providerId="LiveId" clId="{61CA75A9-FACC-4D80-887C-D63DCD4342A0}" dt="2024-02-25T08:18:37.792" v="690"/>
          <ac:spMkLst>
            <pc:docMk/>
            <pc:sldMk cId="2259014055" sldId="268"/>
            <ac:spMk id="2" creationId="{9004B792-16AC-3F34-0888-538C84472020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2259014055" sldId="268"/>
            <ac:spMk id="3" creationId="{3FDFAA37-74D3-6051-5049-6C2FFB1CAC3D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2259014055" sldId="268"/>
            <ac:spMk id="5" creationId="{16F1749D-39A4-ECB3-45A1-95B00D4BA8D8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2259014055" sldId="268"/>
            <ac:spMk id="6" creationId="{1D75EEF1-0CEF-608B-F461-C5870F346710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2259014055" sldId="268"/>
            <ac:spMk id="13" creationId="{07A97B1D-B479-E9AB-92C4-704B44C30515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2259014055" sldId="268"/>
            <ac:spMk id="19" creationId="{CBB940A7-4A5D-4B84-8C69-B49D5FE6D028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2259014055" sldId="268"/>
            <ac:spMk id="41" creationId="{7EAB28D5-EB58-FB3C-93FD-1937783CDBBC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2259014055" sldId="268"/>
            <ac:spMk id="42" creationId="{00133A5F-B67E-CA16-AAA8-D101F0ECEDF2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2259014055" sldId="268"/>
            <ac:spMk id="48" creationId="{692B4A6D-F0D6-267B-D3D1-1729A954E468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2259014055" sldId="268"/>
            <ac:spMk id="50" creationId="{6E0C5D98-BF65-EA94-0220-B36E4B49B13E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2259014055" sldId="268"/>
            <ac:spMk id="57" creationId="{DF9E7E0D-FA3A-F737-2FE6-5BDD5A513F52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2259014055" sldId="268"/>
            <ac:spMk id="58" creationId="{CD644E9F-43CC-7E45-9651-CCDF5F3FD987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2259014055" sldId="268"/>
            <ac:spMk id="63" creationId="{0F7444E3-EF23-EE23-42C2-E687B0B051A8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2259014055" sldId="268"/>
            <ac:spMk id="66" creationId="{F9B1B331-EB89-DC19-4D5B-B504B4D1CE83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2259014055" sldId="268"/>
            <ac:spMk id="71" creationId="{AD9F6CC6-301A-B106-79B9-449D5042D9A6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2259014055" sldId="268"/>
            <ac:spMk id="72" creationId="{5ECB0385-D038-627D-7075-453693C1EA06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2259014055" sldId="268"/>
            <ac:spMk id="80" creationId="{B7A44F12-8B81-ECDA-1209-749D9A755A7B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2259014055" sldId="268"/>
            <ac:spMk id="82" creationId="{CEF16DAC-BBC5-05CB-C8BB-CB1C0AB7C3A0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2259014055" sldId="268"/>
            <ac:spMk id="84" creationId="{49840421-D5A1-5654-2179-EBB5C3281FF6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2259014055" sldId="268"/>
            <ac:spMk id="89" creationId="{4AB5A66E-A205-38F7-6658-22E188B400C6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2259014055" sldId="268"/>
            <ac:spMk id="90" creationId="{AFC04DEE-B2E9-4FEB-4C3D-6CEEF110F023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2259014055" sldId="268"/>
            <ac:spMk id="91" creationId="{371D0A76-D0F6-9B25-4A9E-CB61D73B3176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2259014055" sldId="268"/>
            <ac:spMk id="92" creationId="{AA6011C5-D02D-AE9A-3889-5DC1AC620750}"/>
          </ac:spMkLst>
        </pc:spChg>
        <pc:spChg chg="del">
          <ac:chgData name="영우 손" userId="7f8d08d12355472b" providerId="LiveId" clId="{61CA75A9-FACC-4D80-887C-D63DCD4342A0}" dt="2024-02-25T08:13:02.387" v="618" actId="478"/>
          <ac:spMkLst>
            <pc:docMk/>
            <pc:sldMk cId="2259014055" sldId="268"/>
            <ac:spMk id="93" creationId="{BF77D658-B642-E397-D6C0-938038463510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2259014055" sldId="268"/>
            <ac:spMk id="94" creationId="{F8A36321-1309-390C-C529-626B0DDAD0CC}"/>
          </ac:spMkLst>
        </pc:spChg>
        <pc:spChg chg="del">
          <ac:chgData name="영우 손" userId="7f8d08d12355472b" providerId="LiveId" clId="{61CA75A9-FACC-4D80-887C-D63DCD4342A0}" dt="2024-02-25T08:12:59.866" v="616" actId="478"/>
          <ac:spMkLst>
            <pc:docMk/>
            <pc:sldMk cId="2259014055" sldId="268"/>
            <ac:spMk id="96" creationId="{27FEAE59-FE60-A231-6601-3E850761C327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2259014055" sldId="268"/>
            <ac:spMk id="99" creationId="{7CF2F353-899D-4998-85EF-8EB1CD9167EA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2259014055" sldId="268"/>
            <ac:spMk id="106" creationId="{56F5BE67-D3C0-7B19-E11E-06D3B585E850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2259014055" sldId="268"/>
            <ac:spMk id="107" creationId="{A7B89E60-FA95-234F-BDDC-3EA3CFDA338E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2259014055" sldId="268"/>
            <ac:spMk id="109" creationId="{BE77A422-01E4-94D0-054A-41F75873EB08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2259014055" sldId="268"/>
            <ac:spMk id="110" creationId="{C6A07BC7-FF31-1E94-57AD-8860DDDF8335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2259014055" sldId="268"/>
            <ac:spMk id="111" creationId="{E61BE737-FFBD-4FDE-AF48-1D00046A0A83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2259014055" sldId="268"/>
            <ac:spMk id="115" creationId="{5CBCB8CF-05E2-52E8-3054-D90E6F360E49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2259014055" sldId="268"/>
            <ac:spMk id="121" creationId="{E15C34A9-1F18-2DD7-ECD7-6ADEC3D6DA3D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2259014055" sldId="268"/>
            <ac:spMk id="122" creationId="{80295082-AC17-11D1-D629-56822415089F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2259014055" sldId="268"/>
            <ac:spMk id="123" creationId="{3587E977-B18D-5BFA-67D0-8D39AC48465C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2259014055" sldId="268"/>
            <ac:spMk id="124" creationId="{E49561AA-D931-3004-E272-25B5E1A078C6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2259014055" sldId="268"/>
            <ac:spMk id="125" creationId="{D3B97E10-6138-771C-7F5A-F74A11755B09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2259014055" sldId="268"/>
            <ac:spMk id="126" creationId="{589459DA-56DE-88FF-D31D-629C9EFAEC93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2259014055" sldId="268"/>
            <ac:spMk id="127" creationId="{5A2DD8D0-A43B-1D9C-AFA8-3C8DF4FAFBF8}"/>
          </ac:spMkLst>
        </pc:spChg>
        <pc:spChg chg="del">
          <ac:chgData name="영우 손" userId="7f8d08d12355472b" providerId="LiveId" clId="{61CA75A9-FACC-4D80-887C-D63DCD4342A0}" dt="2024-02-25T08:12:58.396" v="615" actId="478"/>
          <ac:spMkLst>
            <pc:docMk/>
            <pc:sldMk cId="2259014055" sldId="268"/>
            <ac:spMk id="128" creationId="{C25421CD-DAFF-5590-2816-8BD940F3713A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2259014055" sldId="268"/>
            <ac:spMk id="130" creationId="{4C08F42A-EC2E-1725-6A35-D7B5596DC1FB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2259014055" sldId="268"/>
            <ac:spMk id="134" creationId="{F0274DB6-47C7-0593-7CF2-83A27A8A2487}"/>
          </ac:spMkLst>
        </pc:spChg>
        <pc:spChg chg="del">
          <ac:chgData name="영우 손" userId="7f8d08d12355472b" providerId="LiveId" clId="{61CA75A9-FACC-4D80-887C-D63DCD4342A0}" dt="2024-02-25T08:12:55.929" v="614" actId="478"/>
          <ac:spMkLst>
            <pc:docMk/>
            <pc:sldMk cId="2259014055" sldId="268"/>
            <ac:spMk id="136" creationId="{BCE954CA-75AD-073E-50FC-9ABF319FF449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2259014055" sldId="268"/>
            <ac:spMk id="229" creationId="{07EC1958-8231-F21C-DC5E-0C88F5C58E97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2259014055" sldId="268"/>
            <ac:spMk id="230" creationId="{5BEEB5EF-F72E-5A95-F697-97961F181EB5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2259014055" sldId="268"/>
            <ac:spMk id="238" creationId="{3DC8C4CF-C3F5-BA15-45E9-E80BAC8B708C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2259014055" sldId="268"/>
            <ac:spMk id="240" creationId="{F119702F-0DBA-1900-CE64-0141BD78139D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2259014055" sldId="268"/>
            <ac:spMk id="244" creationId="{B1724580-1497-9213-7380-81BE0A5D57FF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2259014055" sldId="268"/>
            <ac:spMk id="245" creationId="{4C8F93F9-8B4F-7680-11F1-47D7A754F093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2259014055" sldId="268"/>
            <ac:spMk id="253" creationId="{A28097D4-3107-C071-8B0A-5ABF2AC84166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k cId="2259014055" sldId="268"/>
            <ac:spMk id="255" creationId="{C45D97FC-11F6-4823-5D9B-3EBEF68019C7}"/>
          </ac:spMkLst>
        </pc:s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2259014055" sldId="268"/>
            <ac:grpSpMk id="4" creationId="{A723F85A-E997-FC96-49FB-EB4A35015A74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2259014055" sldId="268"/>
            <ac:grpSpMk id="7" creationId="{7EF7D4D7-DFF1-7B6B-7B2B-5B84AE8899D6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2259014055" sldId="268"/>
            <ac:grpSpMk id="8" creationId="{9EC03519-B808-5D5C-ACC2-720BD9B5F3CF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2259014055" sldId="268"/>
            <ac:grpSpMk id="9" creationId="{686E80B5-F132-1BEF-8409-4320C7950EDB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2259014055" sldId="268"/>
            <ac:grpSpMk id="10" creationId="{120B3E80-8828-C1EA-4658-F7B191D7C284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2259014055" sldId="268"/>
            <ac:grpSpMk id="39" creationId="{3F2F9F1C-E4E4-BC6E-3144-B166CD898681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2259014055" sldId="268"/>
            <ac:grpSpMk id="55" creationId="{F71825D1-F242-EFDE-DAA9-865CE6823602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2259014055" sldId="268"/>
            <ac:grpSpMk id="64" creationId="{CE3B8966-F4E0-10F6-4530-724C49D5A597}"/>
          </ac:grpSpMkLst>
        </pc:grpChg>
        <pc:grpChg chg="del">
          <ac:chgData name="영우 손" userId="7f8d08d12355472b" providerId="LiveId" clId="{61CA75A9-FACC-4D80-887C-D63DCD4342A0}" dt="2024-02-25T08:13:02.387" v="618" actId="478"/>
          <ac:grpSpMkLst>
            <pc:docMk/>
            <pc:sldMk cId="2259014055" sldId="268"/>
            <ac:grpSpMk id="70" creationId="{4DBC5215-FA6E-767A-6629-9A0C4EAA29AC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2259014055" sldId="268"/>
            <ac:grpSpMk id="74" creationId="{CEC0A376-FB2C-A27B-67C8-A6AA3D634B87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2259014055" sldId="268"/>
            <ac:grpSpMk id="75" creationId="{CCE94A20-CEC3-9C54-7349-BAE0D5FED6C6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2259014055" sldId="268"/>
            <ac:grpSpMk id="85" creationId="{1B674A0D-CB9C-E81B-D677-18BA8B46CB2C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2259014055" sldId="268"/>
            <ac:grpSpMk id="86" creationId="{873B4F38-1E03-66CE-7C8C-2BAB4D7AA638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2259014055" sldId="268"/>
            <ac:grpSpMk id="88" creationId="{6CB09080-D3A5-4DA6-B9B7-461CF6FF5717}"/>
          </ac:grpSpMkLst>
        </pc:grpChg>
        <pc:grpChg chg="del">
          <ac:chgData name="영우 손" userId="7f8d08d12355472b" providerId="LiveId" clId="{61CA75A9-FACC-4D80-887C-D63DCD4342A0}" dt="2024-02-25T08:12:59.866" v="616" actId="478"/>
          <ac:grpSpMkLst>
            <pc:docMk/>
            <pc:sldMk cId="2259014055" sldId="268"/>
            <ac:grpSpMk id="95" creationId="{BFC257BA-13C8-8207-43BD-A9A2ABA86D76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2259014055" sldId="268"/>
            <ac:grpSpMk id="103" creationId="{F68FBC13-7A34-A902-519B-32062F9A3EF0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2259014055" sldId="268"/>
            <ac:grpSpMk id="104" creationId="{D8FDB520-361A-41B5-A168-4C3F8E3FC504}"/>
          </ac:grpSpMkLst>
        </pc:grpChg>
        <pc:grpChg chg="del">
          <ac:chgData name="영우 손" userId="7f8d08d12355472b" providerId="LiveId" clId="{61CA75A9-FACC-4D80-887C-D63DCD4342A0}" dt="2024-02-25T08:12:58.396" v="615" actId="478"/>
          <ac:grpSpMkLst>
            <pc:docMk/>
            <pc:sldMk cId="2259014055" sldId="268"/>
            <ac:grpSpMk id="108" creationId="{08CA95A2-3FC1-3C67-01C2-672220705B98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2259014055" sldId="268"/>
            <ac:grpSpMk id="112" creationId="{054A82CA-950A-0046-B29E-12F7D6E8314C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2259014055" sldId="268"/>
            <ac:grpSpMk id="113" creationId="{2550E6D3-3353-CA99-4F3E-EF239E177D3B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2259014055" sldId="268"/>
            <ac:grpSpMk id="119" creationId="{9B3912CC-8FC2-E757-D902-5A38207CC75B}"/>
          </ac:grpSpMkLst>
        </pc:grpChg>
        <pc:grpChg chg="del">
          <ac:chgData name="영우 손" userId="7f8d08d12355472b" providerId="LiveId" clId="{61CA75A9-FACC-4D80-887C-D63DCD4342A0}" dt="2024-02-25T08:12:54.393" v="613" actId="478"/>
          <ac:grpSpMkLst>
            <pc:docMk/>
            <pc:sldMk cId="2259014055" sldId="268"/>
            <ac:grpSpMk id="135" creationId="{622F2C2E-51F7-A834-B673-283FFC3AABC4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2259014055" sldId="268"/>
            <ac:grpSpMk id="139" creationId="{B3C87390-364D-9A41-24EB-B329B68F58F8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2259014055" sldId="268"/>
            <ac:grpSpMk id="242" creationId="{85A9115D-8EED-1CB7-BDC0-FD6CBC57C401}"/>
          </ac:grpSpMkLst>
        </pc:grpChg>
        <pc:grpChg chg="mod">
          <ac:chgData name="영우 손" userId="7f8d08d12355472b" providerId="LiveId" clId="{61CA75A9-FACC-4D80-887C-D63DCD4342A0}" dt="2024-02-25T08:18:37.792" v="690"/>
          <ac:grpSpMkLst>
            <pc:docMk/>
            <pc:sldMk cId="2259014055" sldId="268"/>
            <ac:grpSpMk id="243" creationId="{224CDBEB-0EB5-AA70-EE5C-B041CDE3DD8F}"/>
          </ac:grpSpMkLst>
        </pc:grpChg>
        <pc:cxnChg chg="mod">
          <ac:chgData name="영우 손" userId="7f8d08d12355472b" providerId="LiveId" clId="{61CA75A9-FACC-4D80-887C-D63DCD4342A0}" dt="2024-02-25T08:18:37.792" v="690"/>
          <ac:cxnSpMkLst>
            <pc:docMk/>
            <pc:sldMk cId="2259014055" sldId="268"/>
            <ac:cxnSpMk id="73" creationId="{0B129A56-128A-2584-5B68-E8EAD0156406}"/>
          </ac:cxnSpMkLst>
        </pc:cxnChg>
        <pc:cxnChg chg="mod">
          <ac:chgData name="영우 손" userId="7f8d08d12355472b" providerId="LiveId" clId="{61CA75A9-FACC-4D80-887C-D63DCD4342A0}" dt="2024-02-25T08:18:37.792" v="690"/>
          <ac:cxnSpMkLst>
            <pc:docMk/>
            <pc:sldMk cId="2259014055" sldId="268"/>
            <ac:cxnSpMk id="79" creationId="{9DCCD516-4DB9-9E8A-0CA6-AE2CD25E14C0}"/>
          </ac:cxnSpMkLst>
        </pc:cxnChg>
        <pc:cxnChg chg="del mod">
          <ac:chgData name="영우 손" userId="7f8d08d12355472b" providerId="LiveId" clId="{61CA75A9-FACC-4D80-887C-D63DCD4342A0}" dt="2024-02-25T08:13:00.942" v="617" actId="478"/>
          <ac:cxnSpMkLst>
            <pc:docMk/>
            <pc:sldMk cId="2259014055" sldId="268"/>
            <ac:cxnSpMk id="97" creationId="{796D6D39-BDA7-5258-3E50-BC54ED20DD70}"/>
          </ac:cxnSpMkLst>
        </pc:cxnChg>
        <pc:cxnChg chg="del mod">
          <ac:chgData name="영우 손" userId="7f8d08d12355472b" providerId="LiveId" clId="{61CA75A9-FACC-4D80-887C-D63DCD4342A0}" dt="2024-02-25T08:12:54.393" v="613" actId="478"/>
          <ac:cxnSpMkLst>
            <pc:docMk/>
            <pc:sldMk cId="2259014055" sldId="268"/>
            <ac:cxnSpMk id="137" creationId="{8FBF15FE-E0AA-85D3-97FE-BE59FAD732E0}"/>
          </ac:cxnSpMkLst>
        </pc:cxnChg>
        <pc:cxnChg chg="mod">
          <ac:chgData name="영우 손" userId="7f8d08d12355472b" providerId="LiveId" clId="{61CA75A9-FACC-4D80-887C-D63DCD4342A0}" dt="2024-02-25T08:18:37.792" v="690"/>
          <ac:cxnSpMkLst>
            <pc:docMk/>
            <pc:sldMk cId="2259014055" sldId="268"/>
            <ac:cxnSpMk id="138" creationId="{84E00040-349B-CA97-B845-AC8597217127}"/>
          </ac:cxnSpMkLst>
        </pc:cxnChg>
        <pc:cxnChg chg="mod">
          <ac:chgData name="영우 손" userId="7f8d08d12355472b" providerId="LiveId" clId="{61CA75A9-FACC-4D80-887C-D63DCD4342A0}" dt="2024-02-25T08:18:37.792" v="690"/>
          <ac:cxnSpMkLst>
            <pc:docMk/>
            <pc:sldMk cId="2259014055" sldId="268"/>
            <ac:cxnSpMk id="224" creationId="{BBF96027-ADF1-7664-4CB6-F187980C2E46}"/>
          </ac:cxnSpMkLst>
        </pc:cxnChg>
        <pc:cxnChg chg="mod">
          <ac:chgData name="영우 손" userId="7f8d08d12355472b" providerId="LiveId" clId="{61CA75A9-FACC-4D80-887C-D63DCD4342A0}" dt="2024-02-25T08:18:37.792" v="690"/>
          <ac:cxnSpMkLst>
            <pc:docMk/>
            <pc:sldMk cId="2259014055" sldId="268"/>
            <ac:cxnSpMk id="257" creationId="{3FDF5564-D1A9-5640-3617-CB1615ABED9D}"/>
          </ac:cxnSpMkLst>
        </pc:cxnChg>
      </pc:sldChg>
      <pc:sldChg chg="addSp delSp modSp add mod">
        <pc:chgData name="영우 손" userId="7f8d08d12355472b" providerId="LiveId" clId="{61CA75A9-FACC-4D80-887C-D63DCD4342A0}" dt="2024-02-25T08:20:38.474" v="724" actId="1037"/>
        <pc:sldMkLst>
          <pc:docMk/>
          <pc:sldMk cId="751015368" sldId="269"/>
        </pc:sldMkLst>
        <pc:spChg chg="mod">
          <ac:chgData name="영우 손" userId="7f8d08d12355472b" providerId="LiveId" clId="{61CA75A9-FACC-4D80-887C-D63DCD4342A0}" dt="2024-02-25T08:20:09.687" v="703" actId="164"/>
          <ac:spMkLst>
            <pc:docMk/>
            <pc:sldMk cId="751015368" sldId="269"/>
            <ac:spMk id="161" creationId="{CCEDD4E3-B0D0-CCBE-363E-9DE50594AA65}"/>
          </ac:spMkLst>
        </pc:spChg>
        <pc:spChg chg="mod">
          <ac:chgData name="영우 손" userId="7f8d08d12355472b" providerId="LiveId" clId="{61CA75A9-FACC-4D80-887C-D63DCD4342A0}" dt="2024-02-25T08:20:09.687" v="703" actId="164"/>
          <ac:spMkLst>
            <pc:docMk/>
            <pc:sldMk cId="751015368" sldId="269"/>
            <ac:spMk id="162" creationId="{6C16D590-53A5-C1AF-F6AF-8D64DFE9B3CE}"/>
          </ac:spMkLst>
        </pc:spChg>
        <pc:spChg chg="mod">
          <ac:chgData name="영우 손" userId="7f8d08d12355472b" providerId="LiveId" clId="{61CA75A9-FACC-4D80-887C-D63DCD4342A0}" dt="2024-02-25T08:20:33.334" v="719" actId="1035"/>
          <ac:spMkLst>
            <pc:docMk/>
            <pc:sldMk cId="751015368" sldId="269"/>
            <ac:spMk id="163" creationId="{840F4073-A496-3CBB-7032-F8F9BA7477E5}"/>
          </ac:spMkLst>
        </pc:spChg>
        <pc:spChg chg="mod">
          <ac:chgData name="영우 손" userId="7f8d08d12355472b" providerId="LiveId" clId="{61CA75A9-FACC-4D80-887C-D63DCD4342A0}" dt="2024-02-25T08:20:38.474" v="724" actId="1037"/>
          <ac:spMkLst>
            <pc:docMk/>
            <pc:sldMk cId="751015368" sldId="269"/>
            <ac:spMk id="164" creationId="{B7A8AFE3-7AFE-5636-DC5A-4A2064246F17}"/>
          </ac:spMkLst>
        </pc:spChg>
        <pc:spChg chg="mod">
          <ac:chgData name="영우 손" userId="7f8d08d12355472b" providerId="LiveId" clId="{61CA75A9-FACC-4D80-887C-D63DCD4342A0}" dt="2024-02-25T08:20:09.687" v="703" actId="164"/>
          <ac:spMkLst>
            <pc:docMk/>
            <pc:sldMk cId="751015368" sldId="269"/>
            <ac:spMk id="165" creationId="{20726F84-968A-C4EC-05B5-8D3AD931B04F}"/>
          </ac:spMkLst>
        </pc:spChg>
        <pc:spChg chg="mod">
          <ac:chgData name="영우 손" userId="7f8d08d12355472b" providerId="LiveId" clId="{61CA75A9-FACC-4D80-887C-D63DCD4342A0}" dt="2024-02-25T08:20:09.687" v="703" actId="164"/>
          <ac:spMkLst>
            <pc:docMk/>
            <pc:sldMk cId="751015368" sldId="269"/>
            <ac:spMk id="166" creationId="{50C66AEC-744D-74BC-6AA1-1C5981BA9CE4}"/>
          </ac:spMkLst>
        </pc:spChg>
        <pc:spChg chg="mod">
          <ac:chgData name="영우 손" userId="7f8d08d12355472b" providerId="LiveId" clId="{61CA75A9-FACC-4D80-887C-D63DCD4342A0}" dt="2024-02-25T08:20:09.687" v="703" actId="164"/>
          <ac:spMkLst>
            <pc:docMk/>
            <pc:sldMk cId="751015368" sldId="269"/>
            <ac:spMk id="167" creationId="{F34196AC-4743-8A82-455B-C4B6233B3223}"/>
          </ac:spMkLst>
        </pc:spChg>
        <pc:spChg chg="mod">
          <ac:chgData name="영우 손" userId="7f8d08d12355472b" providerId="LiveId" clId="{61CA75A9-FACC-4D80-887C-D63DCD4342A0}" dt="2024-02-25T08:20:09.687" v="703" actId="164"/>
          <ac:spMkLst>
            <pc:docMk/>
            <pc:sldMk cId="751015368" sldId="269"/>
            <ac:spMk id="168" creationId="{F1857505-2DC8-F6E9-EC58-557F9F92040D}"/>
          </ac:spMkLst>
        </pc:spChg>
        <pc:spChg chg="mod">
          <ac:chgData name="영우 손" userId="7f8d08d12355472b" providerId="LiveId" clId="{61CA75A9-FACC-4D80-887C-D63DCD4342A0}" dt="2024-02-25T08:20:09.687" v="703" actId="164"/>
          <ac:spMkLst>
            <pc:docMk/>
            <pc:sldMk cId="751015368" sldId="269"/>
            <ac:spMk id="169" creationId="{9085DEE8-06E1-D9AA-7825-B24E7B832492}"/>
          </ac:spMkLst>
        </pc:spChg>
        <pc:spChg chg="mod">
          <ac:chgData name="영우 손" userId="7f8d08d12355472b" providerId="LiveId" clId="{61CA75A9-FACC-4D80-887C-D63DCD4342A0}" dt="2024-02-25T08:20:09.687" v="703" actId="164"/>
          <ac:spMkLst>
            <pc:docMk/>
            <pc:sldMk cId="751015368" sldId="269"/>
            <ac:spMk id="170" creationId="{C46BF116-7256-A85F-4E9E-0B625CFA647E}"/>
          </ac:spMkLst>
        </pc:spChg>
        <pc:spChg chg="mod">
          <ac:chgData name="영우 손" userId="7f8d08d12355472b" providerId="LiveId" clId="{61CA75A9-FACC-4D80-887C-D63DCD4342A0}" dt="2024-02-25T08:20:09.687" v="703" actId="164"/>
          <ac:spMkLst>
            <pc:docMk/>
            <pc:sldMk cId="751015368" sldId="269"/>
            <ac:spMk id="171" creationId="{D5BC530D-7DDC-CB9F-A2DE-04037DAF4C2D}"/>
          </ac:spMkLst>
        </pc:spChg>
        <pc:spChg chg="mod">
          <ac:chgData name="영우 손" userId="7f8d08d12355472b" providerId="LiveId" clId="{61CA75A9-FACC-4D80-887C-D63DCD4342A0}" dt="2024-02-25T08:20:09.687" v="703" actId="164"/>
          <ac:spMkLst>
            <pc:docMk/>
            <pc:sldMk cId="751015368" sldId="269"/>
            <ac:spMk id="172" creationId="{84A31956-EDBC-0FAE-00B4-9D7A018F2BAB}"/>
          </ac:spMkLst>
        </pc:spChg>
        <pc:spChg chg="mod">
          <ac:chgData name="영우 손" userId="7f8d08d12355472b" providerId="LiveId" clId="{61CA75A9-FACC-4D80-887C-D63DCD4342A0}" dt="2024-02-25T08:20:09.687" v="703" actId="164"/>
          <ac:spMkLst>
            <pc:docMk/>
            <pc:sldMk cId="751015368" sldId="269"/>
            <ac:spMk id="173" creationId="{6931809D-B815-950D-C632-94B4DD52C9F9}"/>
          </ac:spMkLst>
        </pc:spChg>
        <pc:spChg chg="mod">
          <ac:chgData name="영우 손" userId="7f8d08d12355472b" providerId="LiveId" clId="{61CA75A9-FACC-4D80-887C-D63DCD4342A0}" dt="2024-02-25T08:20:09.687" v="703" actId="164"/>
          <ac:spMkLst>
            <pc:docMk/>
            <pc:sldMk cId="751015368" sldId="269"/>
            <ac:spMk id="174" creationId="{65E5B515-885E-6EF6-97ED-96C352928D85}"/>
          </ac:spMkLst>
        </pc:spChg>
        <pc:grpChg chg="add mod">
          <ac:chgData name="영우 손" userId="7f8d08d12355472b" providerId="LiveId" clId="{61CA75A9-FACC-4D80-887C-D63DCD4342A0}" dt="2024-02-25T08:20:17.962" v="705" actId="1076"/>
          <ac:grpSpMkLst>
            <pc:docMk/>
            <pc:sldMk cId="751015368" sldId="269"/>
            <ac:grpSpMk id="11" creationId="{08C5BCE9-098E-0A7B-4B44-F2489CE877AE}"/>
          </ac:grpSpMkLst>
        </pc:grpChg>
        <pc:grpChg chg="del">
          <ac:chgData name="영우 손" userId="7f8d08d12355472b" providerId="LiveId" clId="{61CA75A9-FACC-4D80-887C-D63DCD4342A0}" dt="2024-02-25T08:20:04.086" v="701" actId="478"/>
          <ac:grpSpMkLst>
            <pc:docMk/>
            <pc:sldMk cId="751015368" sldId="269"/>
            <ac:grpSpMk id="148" creationId="{8DFCFD43-E718-7A36-6DBA-241CA20ED96F}"/>
          </ac:grpSpMkLst>
        </pc:grpChg>
        <pc:grpChg chg="mod">
          <ac:chgData name="영우 손" userId="7f8d08d12355472b" providerId="LiveId" clId="{61CA75A9-FACC-4D80-887C-D63DCD4342A0}" dt="2024-02-25T08:20:09.687" v="703" actId="164"/>
          <ac:grpSpMkLst>
            <pc:docMk/>
            <pc:sldMk cId="751015368" sldId="269"/>
            <ac:grpSpMk id="149" creationId="{6023EC43-428D-1F62-A41F-8B4FE5E3A4BB}"/>
          </ac:grpSpMkLst>
        </pc:grpChg>
      </pc:sldChg>
      <pc:sldChg chg="delSp modSp add mod">
        <pc:chgData name="영우 손" userId="7f8d08d12355472b" providerId="LiveId" clId="{61CA75A9-FACC-4D80-887C-D63DCD4342A0}" dt="2024-02-25T08:34:25.179" v="797" actId="1076"/>
        <pc:sldMkLst>
          <pc:docMk/>
          <pc:sldMk cId="740443580" sldId="270"/>
        </pc:sldMkLst>
        <pc:spChg chg="del">
          <ac:chgData name="영우 손" userId="7f8d08d12355472b" providerId="LiveId" clId="{61CA75A9-FACC-4D80-887C-D63DCD4342A0}" dt="2024-02-25T08:34:02.562" v="787" actId="478"/>
          <ac:spMkLst>
            <pc:docMk/>
            <pc:sldMk cId="740443580" sldId="270"/>
            <ac:spMk id="71" creationId="{CD796844-F386-39C7-CFB1-4124640C2D11}"/>
          </ac:spMkLst>
        </pc:spChg>
        <pc:spChg chg="del">
          <ac:chgData name="영우 손" userId="7f8d08d12355472b" providerId="LiveId" clId="{61CA75A9-FACC-4D80-887C-D63DCD4342A0}" dt="2024-02-25T08:34:02.562" v="787" actId="478"/>
          <ac:spMkLst>
            <pc:docMk/>
            <pc:sldMk cId="740443580" sldId="270"/>
            <ac:spMk id="72" creationId="{8203DD76-734B-E433-C67F-50311A7DDA59}"/>
          </ac:spMkLst>
        </pc:spChg>
        <pc:spChg chg="del">
          <ac:chgData name="영우 손" userId="7f8d08d12355472b" providerId="LiveId" clId="{61CA75A9-FACC-4D80-887C-D63DCD4342A0}" dt="2024-02-25T08:34:02.562" v="787" actId="478"/>
          <ac:spMkLst>
            <pc:docMk/>
            <pc:sldMk cId="740443580" sldId="270"/>
            <ac:spMk id="82" creationId="{F3A4C3C9-B2BB-5902-EC6D-24BF2C573D5D}"/>
          </ac:spMkLst>
        </pc:spChg>
        <pc:spChg chg="del">
          <ac:chgData name="영우 손" userId="7f8d08d12355472b" providerId="LiveId" clId="{61CA75A9-FACC-4D80-887C-D63DCD4342A0}" dt="2024-02-25T08:34:02.562" v="787" actId="478"/>
          <ac:spMkLst>
            <pc:docMk/>
            <pc:sldMk cId="740443580" sldId="270"/>
            <ac:spMk id="84" creationId="{E3B80FE6-85C0-45F8-FFF8-90B73E0F0830}"/>
          </ac:spMkLst>
        </pc:spChg>
        <pc:spChg chg="del">
          <ac:chgData name="영우 손" userId="7f8d08d12355472b" providerId="LiveId" clId="{61CA75A9-FACC-4D80-887C-D63DCD4342A0}" dt="2024-02-25T08:34:02.562" v="787" actId="478"/>
          <ac:spMkLst>
            <pc:docMk/>
            <pc:sldMk cId="740443580" sldId="270"/>
            <ac:spMk id="89" creationId="{9AD58A8D-C7B7-C5E3-D949-F124BC5E92F6}"/>
          </ac:spMkLst>
        </pc:spChg>
        <pc:spChg chg="del">
          <ac:chgData name="영우 손" userId="7f8d08d12355472b" providerId="LiveId" clId="{61CA75A9-FACC-4D80-887C-D63DCD4342A0}" dt="2024-02-25T08:34:02.562" v="787" actId="478"/>
          <ac:spMkLst>
            <pc:docMk/>
            <pc:sldMk cId="740443580" sldId="270"/>
            <ac:spMk id="92" creationId="{54040A8D-3071-447A-6291-504C5B7EED43}"/>
          </ac:spMkLst>
        </pc:spChg>
        <pc:spChg chg="del">
          <ac:chgData name="영우 손" userId="7f8d08d12355472b" providerId="LiveId" clId="{61CA75A9-FACC-4D80-887C-D63DCD4342A0}" dt="2024-02-25T08:34:02.562" v="787" actId="478"/>
          <ac:spMkLst>
            <pc:docMk/>
            <pc:sldMk cId="740443580" sldId="270"/>
            <ac:spMk id="109" creationId="{C820D584-AC9B-2343-942A-2851FD3031B9}"/>
          </ac:spMkLst>
        </pc:spChg>
        <pc:spChg chg="del">
          <ac:chgData name="영우 손" userId="7f8d08d12355472b" providerId="LiveId" clId="{61CA75A9-FACC-4D80-887C-D63DCD4342A0}" dt="2024-02-25T08:34:02.562" v="787" actId="478"/>
          <ac:spMkLst>
            <pc:docMk/>
            <pc:sldMk cId="740443580" sldId="270"/>
            <ac:spMk id="110" creationId="{D1496133-1D0F-B87F-D1F6-24D48B91BB48}"/>
          </ac:spMkLst>
        </pc:spChg>
        <pc:spChg chg="del">
          <ac:chgData name="영우 손" userId="7f8d08d12355472b" providerId="LiveId" clId="{61CA75A9-FACC-4D80-887C-D63DCD4342A0}" dt="2024-02-25T08:34:02.562" v="787" actId="478"/>
          <ac:spMkLst>
            <pc:docMk/>
            <pc:sldMk cId="740443580" sldId="270"/>
            <ac:spMk id="140" creationId="{6E886545-18F2-E902-E65B-C241778BB181}"/>
          </ac:spMkLst>
        </pc:spChg>
        <pc:spChg chg="del">
          <ac:chgData name="영우 손" userId="7f8d08d12355472b" providerId="LiveId" clId="{61CA75A9-FACC-4D80-887C-D63DCD4342A0}" dt="2024-02-25T08:34:02.562" v="787" actId="478"/>
          <ac:spMkLst>
            <pc:docMk/>
            <pc:sldMk cId="740443580" sldId="270"/>
            <ac:spMk id="141" creationId="{6DC00EC4-B56B-3500-B8A0-4F9AFBE2D6C0}"/>
          </ac:spMkLst>
        </pc:spChg>
        <pc:spChg chg="del">
          <ac:chgData name="영우 손" userId="7f8d08d12355472b" providerId="LiveId" clId="{61CA75A9-FACC-4D80-887C-D63DCD4342A0}" dt="2024-02-25T08:34:02.562" v="787" actId="478"/>
          <ac:spMkLst>
            <pc:docMk/>
            <pc:sldMk cId="740443580" sldId="270"/>
            <ac:spMk id="142" creationId="{4728D2B9-00AA-9521-8A13-59AFE57A1129}"/>
          </ac:spMkLst>
        </pc:spChg>
        <pc:spChg chg="del">
          <ac:chgData name="영우 손" userId="7f8d08d12355472b" providerId="LiveId" clId="{61CA75A9-FACC-4D80-887C-D63DCD4342A0}" dt="2024-02-25T08:34:02.562" v="787" actId="478"/>
          <ac:spMkLst>
            <pc:docMk/>
            <pc:sldMk cId="740443580" sldId="270"/>
            <ac:spMk id="144" creationId="{ADFB1EA4-01E5-1D9E-9F79-718D5C16FC13}"/>
          </ac:spMkLst>
        </pc:spChg>
        <pc:spChg chg="del">
          <ac:chgData name="영우 손" userId="7f8d08d12355472b" providerId="LiveId" clId="{61CA75A9-FACC-4D80-887C-D63DCD4342A0}" dt="2024-02-25T08:34:02.562" v="787" actId="478"/>
          <ac:spMkLst>
            <pc:docMk/>
            <pc:sldMk cId="740443580" sldId="270"/>
            <ac:spMk id="146" creationId="{74F86636-8838-BD9C-B313-A7D6D86FA0F3}"/>
          </ac:spMkLst>
        </pc:spChg>
        <pc:spChg chg="del">
          <ac:chgData name="영우 손" userId="7f8d08d12355472b" providerId="LiveId" clId="{61CA75A9-FACC-4D80-887C-D63DCD4342A0}" dt="2024-02-25T08:34:02.562" v="787" actId="478"/>
          <ac:spMkLst>
            <pc:docMk/>
            <pc:sldMk cId="740443580" sldId="270"/>
            <ac:spMk id="147" creationId="{BA0678C1-5922-CBE9-D54C-E38D1279611C}"/>
          </ac:spMkLst>
        </pc:spChg>
        <pc:spChg chg="del">
          <ac:chgData name="영우 손" userId="7f8d08d12355472b" providerId="LiveId" clId="{61CA75A9-FACC-4D80-887C-D63DCD4342A0}" dt="2024-02-25T08:34:02.562" v="787" actId="478"/>
          <ac:spMkLst>
            <pc:docMk/>
            <pc:sldMk cId="740443580" sldId="270"/>
            <ac:spMk id="175" creationId="{F83DE8C7-D3BB-89BC-F368-2E524C1715DA}"/>
          </ac:spMkLst>
        </pc:spChg>
        <pc:spChg chg="del">
          <ac:chgData name="영우 손" userId="7f8d08d12355472b" providerId="LiveId" clId="{61CA75A9-FACC-4D80-887C-D63DCD4342A0}" dt="2024-02-25T08:34:02.562" v="787" actId="478"/>
          <ac:spMkLst>
            <pc:docMk/>
            <pc:sldMk cId="740443580" sldId="270"/>
            <ac:spMk id="177" creationId="{6C3952B6-2606-0976-FC49-7C0A044B8129}"/>
          </ac:spMkLst>
        </pc:spChg>
        <pc:spChg chg="del">
          <ac:chgData name="영우 손" userId="7f8d08d12355472b" providerId="LiveId" clId="{61CA75A9-FACC-4D80-887C-D63DCD4342A0}" dt="2024-02-25T08:34:02.562" v="787" actId="478"/>
          <ac:spMkLst>
            <pc:docMk/>
            <pc:sldMk cId="740443580" sldId="270"/>
            <ac:spMk id="178" creationId="{6D5BDA63-C4C4-6EA7-4BF2-8F3FAEA4F428}"/>
          </ac:spMkLst>
        </pc:spChg>
        <pc:spChg chg="del">
          <ac:chgData name="영우 손" userId="7f8d08d12355472b" providerId="LiveId" clId="{61CA75A9-FACC-4D80-887C-D63DCD4342A0}" dt="2024-02-25T08:34:02.562" v="787" actId="478"/>
          <ac:spMkLst>
            <pc:docMk/>
            <pc:sldMk cId="740443580" sldId="270"/>
            <ac:spMk id="179" creationId="{6577449D-4973-7750-B3FA-C6CFBAC24369}"/>
          </ac:spMkLst>
        </pc:spChg>
        <pc:grpChg chg="mod">
          <ac:chgData name="영우 손" userId="7f8d08d12355472b" providerId="LiveId" clId="{61CA75A9-FACC-4D80-887C-D63DCD4342A0}" dt="2024-02-25T08:34:25.179" v="797" actId="1076"/>
          <ac:grpSpMkLst>
            <pc:docMk/>
            <pc:sldMk cId="740443580" sldId="270"/>
            <ac:grpSpMk id="7" creationId="{73C2B121-9500-D325-3EDF-C0FF7339AF5E}"/>
          </ac:grpSpMkLst>
        </pc:grpChg>
        <pc:grpChg chg="mod">
          <ac:chgData name="영우 손" userId="7f8d08d12355472b" providerId="LiveId" clId="{61CA75A9-FACC-4D80-887C-D63DCD4342A0}" dt="2024-02-25T08:34:23.395" v="796" actId="1076"/>
          <ac:grpSpMkLst>
            <pc:docMk/>
            <pc:sldMk cId="740443580" sldId="270"/>
            <ac:grpSpMk id="8" creationId="{F0481915-C58A-ACDE-6435-5D0B061667E7}"/>
          </ac:grpSpMkLst>
        </pc:grpChg>
        <pc:grpChg chg="del">
          <ac:chgData name="영우 손" userId="7f8d08d12355472b" providerId="LiveId" clId="{61CA75A9-FACC-4D80-887C-D63DCD4342A0}" dt="2024-02-25T08:34:04.995" v="789" actId="478"/>
          <ac:grpSpMkLst>
            <pc:docMk/>
            <pc:sldMk cId="740443580" sldId="270"/>
            <ac:grpSpMk id="9" creationId="{C28AFBF4-3C2A-EBD3-7AEC-8B8453C71A8A}"/>
          </ac:grpSpMkLst>
        </pc:grpChg>
        <pc:grpChg chg="del">
          <ac:chgData name="영우 손" userId="7f8d08d12355472b" providerId="LiveId" clId="{61CA75A9-FACC-4D80-887C-D63DCD4342A0}" dt="2024-02-25T08:34:04.229" v="788" actId="478"/>
          <ac:grpSpMkLst>
            <pc:docMk/>
            <pc:sldMk cId="740443580" sldId="270"/>
            <ac:grpSpMk id="10" creationId="{6E81BC43-4C80-0568-C49D-B0B18B2869D6}"/>
          </ac:grpSpMkLst>
        </pc:grpChg>
        <pc:grpChg chg="del">
          <ac:chgData name="영우 손" userId="7f8d08d12355472b" providerId="LiveId" clId="{61CA75A9-FACC-4D80-887C-D63DCD4342A0}" dt="2024-02-25T08:34:02.562" v="787" actId="478"/>
          <ac:grpSpMkLst>
            <pc:docMk/>
            <pc:sldMk cId="740443580" sldId="270"/>
            <ac:grpSpMk id="112" creationId="{6EB98365-CC63-FE06-D4CF-FDD1519E5E8C}"/>
          </ac:grpSpMkLst>
        </pc:grpChg>
        <pc:grpChg chg="del">
          <ac:chgData name="영우 손" userId="7f8d08d12355472b" providerId="LiveId" clId="{61CA75A9-FACC-4D80-887C-D63DCD4342A0}" dt="2024-02-25T08:34:02.562" v="787" actId="478"/>
          <ac:grpSpMkLst>
            <pc:docMk/>
            <pc:sldMk cId="740443580" sldId="270"/>
            <ac:grpSpMk id="113" creationId="{89EE87B5-53C6-DEAC-3AF0-FA89C8648878}"/>
          </ac:grpSpMkLst>
        </pc:grpChg>
        <pc:cxnChg chg="del">
          <ac:chgData name="영우 손" userId="7f8d08d12355472b" providerId="LiveId" clId="{61CA75A9-FACC-4D80-887C-D63DCD4342A0}" dt="2024-02-25T08:34:02.562" v="787" actId="478"/>
          <ac:cxnSpMkLst>
            <pc:docMk/>
            <pc:sldMk cId="740443580" sldId="270"/>
            <ac:cxnSpMk id="138" creationId="{4EC8E646-0186-0FF0-2C5D-31927B17F15E}"/>
          </ac:cxnSpMkLst>
        </pc:cxnChg>
        <pc:cxnChg chg="del">
          <ac:chgData name="영우 손" userId="7f8d08d12355472b" providerId="LiveId" clId="{61CA75A9-FACC-4D80-887C-D63DCD4342A0}" dt="2024-02-25T08:34:02.562" v="787" actId="478"/>
          <ac:cxnSpMkLst>
            <pc:docMk/>
            <pc:sldMk cId="740443580" sldId="270"/>
            <ac:cxnSpMk id="145" creationId="{EEA26132-0A96-6E16-AA4B-6D694D908576}"/>
          </ac:cxnSpMkLst>
        </pc:cxnChg>
      </pc:sldChg>
      <pc:sldChg chg="addSp delSp modSp add del mod">
        <pc:chgData name="영우 손" userId="7f8d08d12355472b" providerId="LiveId" clId="{61CA75A9-FACC-4D80-887C-D63DCD4342A0}" dt="2024-02-25T09:14:53.569" v="1456" actId="47"/>
        <pc:sldMkLst>
          <pc:docMk/>
          <pc:sldMk cId="969305824" sldId="271"/>
        </pc:sldMkLst>
        <pc:spChg chg="add del mod topLvl">
          <ac:chgData name="영우 손" userId="7f8d08d12355472b" providerId="LiveId" clId="{61CA75A9-FACC-4D80-887C-D63DCD4342A0}" dt="2024-02-25T09:14:51.153" v="1455" actId="21"/>
          <ac:spMkLst>
            <pc:docMk/>
            <pc:sldMk cId="969305824" sldId="271"/>
            <ac:spMk id="2" creationId="{41BA4A83-4BFC-5A11-77BB-6612013C1867}"/>
          </ac:spMkLst>
        </pc:spChg>
        <pc:spChg chg="add del mod topLvl">
          <ac:chgData name="영우 손" userId="7f8d08d12355472b" providerId="LiveId" clId="{61CA75A9-FACC-4D80-887C-D63DCD4342A0}" dt="2024-02-25T09:14:51.153" v="1455" actId="21"/>
          <ac:spMkLst>
            <pc:docMk/>
            <pc:sldMk cId="969305824" sldId="271"/>
            <ac:spMk id="3" creationId="{78505D23-241B-D492-789B-6CE4AC70D73C}"/>
          </ac:spMkLst>
        </pc:spChg>
        <pc:spChg chg="mod">
          <ac:chgData name="영우 손" userId="7f8d08d12355472b" providerId="LiveId" clId="{61CA75A9-FACC-4D80-887C-D63DCD4342A0}" dt="2024-02-25T09:14:42.473" v="1448"/>
          <ac:spMkLst>
            <pc:docMk/>
            <pc:sldMk cId="969305824" sldId="271"/>
            <ac:spMk id="14" creationId="{BE90AC5D-0669-31E7-6394-ABA6BAB35A13}"/>
          </ac:spMkLst>
        </pc:spChg>
        <pc:spChg chg="mod">
          <ac:chgData name="영우 손" userId="7f8d08d12355472b" providerId="LiveId" clId="{61CA75A9-FACC-4D80-887C-D63DCD4342A0}" dt="2024-02-25T09:14:42.473" v="1448"/>
          <ac:spMkLst>
            <pc:docMk/>
            <pc:sldMk cId="969305824" sldId="271"/>
            <ac:spMk id="15" creationId="{B7F36234-37B2-B077-9D6B-D7B6D62C3967}"/>
          </ac:spMkLst>
        </pc:spChg>
        <pc:spChg chg="mod">
          <ac:chgData name="영우 손" userId="7f8d08d12355472b" providerId="LiveId" clId="{61CA75A9-FACC-4D80-887C-D63DCD4342A0}" dt="2024-02-25T09:14:42.473" v="1448"/>
          <ac:spMkLst>
            <pc:docMk/>
            <pc:sldMk cId="969305824" sldId="271"/>
            <ac:spMk id="16" creationId="{45B8C666-83FA-0F0E-3764-FA1CC7D77EEB}"/>
          </ac:spMkLst>
        </pc:spChg>
        <pc:spChg chg="mod">
          <ac:chgData name="영우 손" userId="7f8d08d12355472b" providerId="LiveId" clId="{61CA75A9-FACC-4D80-887C-D63DCD4342A0}" dt="2024-02-25T09:14:42.473" v="1448"/>
          <ac:spMkLst>
            <pc:docMk/>
            <pc:sldMk cId="969305824" sldId="271"/>
            <ac:spMk id="17" creationId="{368AFFFA-0CAB-3BE5-F81E-248250DAFB94}"/>
          </ac:spMkLst>
        </pc:spChg>
        <pc:spChg chg="mod">
          <ac:chgData name="영우 손" userId="7f8d08d12355472b" providerId="LiveId" clId="{61CA75A9-FACC-4D80-887C-D63DCD4342A0}" dt="2024-02-25T09:14:42.473" v="1448"/>
          <ac:spMkLst>
            <pc:docMk/>
            <pc:sldMk cId="969305824" sldId="271"/>
            <ac:spMk id="20" creationId="{08E33A8E-DF5B-066C-CC8A-BB081734CD5E}"/>
          </ac:spMkLst>
        </pc:spChg>
        <pc:spChg chg="mod">
          <ac:chgData name="영우 손" userId="7f8d08d12355472b" providerId="LiveId" clId="{61CA75A9-FACC-4D80-887C-D63DCD4342A0}" dt="2024-02-25T09:14:42.473" v="1448"/>
          <ac:spMkLst>
            <pc:docMk/>
            <pc:sldMk cId="969305824" sldId="271"/>
            <ac:spMk id="21" creationId="{7576E0DA-1279-8D52-6872-8E6152B90C2C}"/>
          </ac:spMkLst>
        </pc:spChg>
        <pc:spChg chg="mod">
          <ac:chgData name="영우 손" userId="7f8d08d12355472b" providerId="LiveId" clId="{61CA75A9-FACC-4D80-887C-D63DCD4342A0}" dt="2024-02-25T09:14:42.473" v="1448"/>
          <ac:spMkLst>
            <pc:docMk/>
            <pc:sldMk cId="969305824" sldId="271"/>
            <ac:spMk id="22" creationId="{6C12B6CC-BD40-D6B1-1388-3F727D2A1887}"/>
          </ac:spMkLst>
        </pc:spChg>
        <pc:spChg chg="mod">
          <ac:chgData name="영우 손" userId="7f8d08d12355472b" providerId="LiveId" clId="{61CA75A9-FACC-4D80-887C-D63DCD4342A0}" dt="2024-02-25T09:14:42.473" v="1448"/>
          <ac:spMkLst>
            <pc:docMk/>
            <pc:sldMk cId="969305824" sldId="271"/>
            <ac:spMk id="23" creationId="{C07E97E7-7436-9868-2E87-C5B574156F9D}"/>
          </ac:spMkLst>
        </pc:spChg>
        <pc:spChg chg="add mod">
          <ac:chgData name="영우 손" userId="7f8d08d12355472b" providerId="LiveId" clId="{61CA75A9-FACC-4D80-887C-D63DCD4342A0}" dt="2024-02-25T09:14:50.050" v="1454" actId="1076"/>
          <ac:spMkLst>
            <pc:docMk/>
            <pc:sldMk cId="969305824" sldId="271"/>
            <ac:spMk id="25" creationId="{41BA4A83-4BFC-5A11-77BB-6612013C1867}"/>
          </ac:spMkLst>
        </pc:spChg>
        <pc:spChg chg="add mod">
          <ac:chgData name="영우 손" userId="7f8d08d12355472b" providerId="LiveId" clId="{61CA75A9-FACC-4D80-887C-D63DCD4342A0}" dt="2024-02-25T09:14:50.050" v="1454" actId="1076"/>
          <ac:spMkLst>
            <pc:docMk/>
            <pc:sldMk cId="969305824" sldId="271"/>
            <ac:spMk id="26" creationId="{78505D23-241B-D492-789B-6CE4AC70D73C}"/>
          </ac:spMkLst>
        </pc:spChg>
        <pc:spChg chg="mod">
          <ac:chgData name="영우 손" userId="7f8d08d12355472b" providerId="LiveId" clId="{61CA75A9-FACC-4D80-887C-D63DCD4342A0}" dt="2024-02-25T09:14:35.164" v="1445" actId="165"/>
          <ac:spMkLst>
            <pc:docMk/>
            <pc:sldMk cId="969305824" sldId="271"/>
            <ac:spMk id="41" creationId="{B7F36234-37B2-B077-9D6B-D7B6D62C3967}"/>
          </ac:spMkLst>
        </pc:spChg>
        <pc:spChg chg="mod">
          <ac:chgData name="영우 손" userId="7f8d08d12355472b" providerId="LiveId" clId="{61CA75A9-FACC-4D80-887C-D63DCD4342A0}" dt="2024-02-25T09:14:35.164" v="1445" actId="165"/>
          <ac:spMkLst>
            <pc:docMk/>
            <pc:sldMk cId="969305824" sldId="271"/>
            <ac:spMk id="42" creationId="{45B8C666-83FA-0F0E-3764-FA1CC7D77EEB}"/>
          </ac:spMkLst>
        </pc:spChg>
        <pc:spChg chg="mod">
          <ac:chgData name="영우 손" userId="7f8d08d12355472b" providerId="LiveId" clId="{61CA75A9-FACC-4D80-887C-D63DCD4342A0}" dt="2024-02-25T09:14:35.164" v="1445" actId="165"/>
          <ac:spMkLst>
            <pc:docMk/>
            <pc:sldMk cId="969305824" sldId="271"/>
            <ac:spMk id="48" creationId="{368AFFFA-0CAB-3BE5-F81E-248250DAFB94}"/>
          </ac:spMkLst>
        </pc:spChg>
        <pc:spChg chg="mod">
          <ac:chgData name="영우 손" userId="7f8d08d12355472b" providerId="LiveId" clId="{61CA75A9-FACC-4D80-887C-D63DCD4342A0}" dt="2024-02-25T09:14:35.164" v="1445" actId="165"/>
          <ac:spMkLst>
            <pc:docMk/>
            <pc:sldMk cId="969305824" sldId="271"/>
            <ac:spMk id="50" creationId="{BE90AC5D-0669-31E7-6394-ABA6BAB35A13}"/>
          </ac:spMkLst>
        </pc:spChg>
        <pc:spChg chg="mod">
          <ac:chgData name="영우 손" userId="7f8d08d12355472b" providerId="LiveId" clId="{61CA75A9-FACC-4D80-887C-D63DCD4342A0}" dt="2024-02-25T09:14:35.164" v="1445" actId="165"/>
          <ac:spMkLst>
            <pc:docMk/>
            <pc:sldMk cId="969305824" sldId="271"/>
            <ac:spMk id="57" creationId="{7576E0DA-1279-8D52-6872-8E6152B90C2C}"/>
          </ac:spMkLst>
        </pc:spChg>
        <pc:spChg chg="mod">
          <ac:chgData name="영우 손" userId="7f8d08d12355472b" providerId="LiveId" clId="{61CA75A9-FACC-4D80-887C-D63DCD4342A0}" dt="2024-02-25T09:14:35.164" v="1445" actId="165"/>
          <ac:spMkLst>
            <pc:docMk/>
            <pc:sldMk cId="969305824" sldId="271"/>
            <ac:spMk id="58" creationId="{6C12B6CC-BD40-D6B1-1388-3F727D2A1887}"/>
          </ac:spMkLst>
        </pc:spChg>
        <pc:spChg chg="mod">
          <ac:chgData name="영우 손" userId="7f8d08d12355472b" providerId="LiveId" clId="{61CA75A9-FACC-4D80-887C-D63DCD4342A0}" dt="2024-02-25T09:14:35.164" v="1445" actId="165"/>
          <ac:spMkLst>
            <pc:docMk/>
            <pc:sldMk cId="969305824" sldId="271"/>
            <ac:spMk id="63" creationId="{C07E97E7-7436-9868-2E87-C5B574156F9D}"/>
          </ac:spMkLst>
        </pc:spChg>
        <pc:spChg chg="mod">
          <ac:chgData name="영우 손" userId="7f8d08d12355472b" providerId="LiveId" clId="{61CA75A9-FACC-4D80-887C-D63DCD4342A0}" dt="2024-02-25T09:14:35.164" v="1445" actId="165"/>
          <ac:spMkLst>
            <pc:docMk/>
            <pc:sldMk cId="969305824" sldId="271"/>
            <ac:spMk id="66" creationId="{08E33A8E-DF5B-066C-CC8A-BB081734CD5E}"/>
          </ac:spMkLst>
        </pc:spChg>
        <pc:spChg chg="mod">
          <ac:chgData name="영우 손" userId="7f8d08d12355472b" providerId="LiveId" clId="{61CA75A9-FACC-4D80-887C-D63DCD4342A0}" dt="2024-02-25T09:14:26.791" v="1443" actId="165"/>
          <ac:spMkLst>
            <pc:docMk/>
            <pc:sldMk cId="969305824" sldId="271"/>
            <ac:spMk id="153" creationId="{A52DFFCC-CEF0-063B-14E3-7940F68C1522}"/>
          </ac:spMkLst>
        </pc:spChg>
        <pc:spChg chg="mod">
          <ac:chgData name="영우 손" userId="7f8d08d12355472b" providerId="LiveId" clId="{61CA75A9-FACC-4D80-887C-D63DCD4342A0}" dt="2024-02-25T09:14:26.791" v="1443" actId="165"/>
          <ac:spMkLst>
            <pc:docMk/>
            <pc:sldMk cId="969305824" sldId="271"/>
            <ac:spMk id="154" creationId="{D71D92E9-1755-055D-70E4-6B7FC753384A}"/>
          </ac:spMkLst>
        </pc:spChg>
        <pc:spChg chg="mod">
          <ac:chgData name="영우 손" userId="7f8d08d12355472b" providerId="LiveId" clId="{61CA75A9-FACC-4D80-887C-D63DCD4342A0}" dt="2024-02-25T09:14:26.791" v="1443" actId="165"/>
          <ac:spMkLst>
            <pc:docMk/>
            <pc:sldMk cId="969305824" sldId="271"/>
            <ac:spMk id="157" creationId="{12BABCF6-463B-4D71-CE7B-EEFCF7E8B042}"/>
          </ac:spMkLst>
        </pc:spChg>
        <pc:spChg chg="mod">
          <ac:chgData name="영우 손" userId="7f8d08d12355472b" providerId="LiveId" clId="{61CA75A9-FACC-4D80-887C-D63DCD4342A0}" dt="2024-02-25T09:14:26.791" v="1443" actId="165"/>
          <ac:spMkLst>
            <pc:docMk/>
            <pc:sldMk cId="969305824" sldId="271"/>
            <ac:spMk id="159" creationId="{8B3AFACB-FC7D-BA8B-4140-904BDC6EC07E}"/>
          </ac:spMkLst>
        </pc:spChg>
        <pc:spChg chg="mod">
          <ac:chgData name="영우 손" userId="7f8d08d12355472b" providerId="LiveId" clId="{61CA75A9-FACC-4D80-887C-D63DCD4342A0}" dt="2024-02-25T09:14:26.791" v="1443" actId="165"/>
          <ac:spMkLst>
            <pc:docMk/>
            <pc:sldMk cId="969305824" sldId="271"/>
            <ac:spMk id="160" creationId="{BB82E69A-213A-07FB-C15C-E143C60CA4B9}"/>
          </ac:spMkLst>
        </pc:spChg>
        <pc:spChg chg="del mod topLvl">
          <ac:chgData name="영우 손" userId="7f8d08d12355472b" providerId="LiveId" clId="{61CA75A9-FACC-4D80-887C-D63DCD4342A0}" dt="2024-02-25T09:14:37.845" v="1446" actId="478"/>
          <ac:spMkLst>
            <pc:docMk/>
            <pc:sldMk cId="969305824" sldId="271"/>
            <ac:spMk id="161" creationId="{E2D41E85-7087-0451-4F7B-B154D2A31FBE}"/>
          </ac:spMkLst>
        </pc:spChg>
        <pc:spChg chg="del mod topLvl">
          <ac:chgData name="영우 손" userId="7f8d08d12355472b" providerId="LiveId" clId="{61CA75A9-FACC-4D80-887C-D63DCD4342A0}" dt="2024-02-25T09:14:37.845" v="1446" actId="478"/>
          <ac:spMkLst>
            <pc:docMk/>
            <pc:sldMk cId="969305824" sldId="271"/>
            <ac:spMk id="162" creationId="{6A92B2B1-FC89-5F14-4714-6B164B72555C}"/>
          </ac:spMkLst>
        </pc:spChg>
        <pc:spChg chg="del mod topLvl">
          <ac:chgData name="영우 손" userId="7f8d08d12355472b" providerId="LiveId" clId="{61CA75A9-FACC-4D80-887C-D63DCD4342A0}" dt="2024-02-25T09:14:37.845" v="1446" actId="478"/>
          <ac:spMkLst>
            <pc:docMk/>
            <pc:sldMk cId="969305824" sldId="271"/>
            <ac:spMk id="163" creationId="{32562068-5E5E-75AF-4F17-CF86AC7DE1E4}"/>
          </ac:spMkLst>
        </pc:spChg>
        <pc:spChg chg="del mod topLvl">
          <ac:chgData name="영우 손" userId="7f8d08d12355472b" providerId="LiveId" clId="{61CA75A9-FACC-4D80-887C-D63DCD4342A0}" dt="2024-02-25T09:14:37.845" v="1446" actId="478"/>
          <ac:spMkLst>
            <pc:docMk/>
            <pc:sldMk cId="969305824" sldId="271"/>
            <ac:spMk id="164" creationId="{93AAD991-4C9B-C66F-8E55-F86420850FFB}"/>
          </ac:spMkLst>
        </pc:spChg>
        <pc:spChg chg="del mod topLvl">
          <ac:chgData name="영우 손" userId="7f8d08d12355472b" providerId="LiveId" clId="{61CA75A9-FACC-4D80-887C-D63DCD4342A0}" dt="2024-02-25T09:14:37.845" v="1446" actId="478"/>
          <ac:spMkLst>
            <pc:docMk/>
            <pc:sldMk cId="969305824" sldId="271"/>
            <ac:spMk id="165" creationId="{D70356CB-32C6-7942-AB16-2BFD1C0010EC}"/>
          </ac:spMkLst>
        </pc:spChg>
        <pc:spChg chg="del mod topLvl">
          <ac:chgData name="영우 손" userId="7f8d08d12355472b" providerId="LiveId" clId="{61CA75A9-FACC-4D80-887C-D63DCD4342A0}" dt="2024-02-25T09:14:37.845" v="1446" actId="478"/>
          <ac:spMkLst>
            <pc:docMk/>
            <pc:sldMk cId="969305824" sldId="271"/>
            <ac:spMk id="166" creationId="{6687AD49-C05C-E19D-E394-7C78E7434BD2}"/>
          </ac:spMkLst>
        </pc:spChg>
        <pc:spChg chg="del mod topLvl">
          <ac:chgData name="영우 손" userId="7f8d08d12355472b" providerId="LiveId" clId="{61CA75A9-FACC-4D80-887C-D63DCD4342A0}" dt="2024-02-25T09:14:37.845" v="1446" actId="478"/>
          <ac:spMkLst>
            <pc:docMk/>
            <pc:sldMk cId="969305824" sldId="271"/>
            <ac:spMk id="167" creationId="{AB140959-ED3C-F937-B078-D2F42A80421B}"/>
          </ac:spMkLst>
        </pc:spChg>
        <pc:spChg chg="del mod topLvl">
          <ac:chgData name="영우 손" userId="7f8d08d12355472b" providerId="LiveId" clId="{61CA75A9-FACC-4D80-887C-D63DCD4342A0}" dt="2024-02-25T09:14:37.845" v="1446" actId="478"/>
          <ac:spMkLst>
            <pc:docMk/>
            <pc:sldMk cId="969305824" sldId="271"/>
            <ac:spMk id="168" creationId="{C717D5B9-7F31-74C8-F677-418F22D8534A}"/>
          </ac:spMkLst>
        </pc:spChg>
        <pc:spChg chg="del mod topLvl">
          <ac:chgData name="영우 손" userId="7f8d08d12355472b" providerId="LiveId" clId="{61CA75A9-FACC-4D80-887C-D63DCD4342A0}" dt="2024-02-25T09:14:37.845" v="1446" actId="478"/>
          <ac:spMkLst>
            <pc:docMk/>
            <pc:sldMk cId="969305824" sldId="271"/>
            <ac:spMk id="169" creationId="{0EED317C-3AC7-EAD2-D085-D44CA06EA9BE}"/>
          </ac:spMkLst>
        </pc:spChg>
        <pc:spChg chg="del mod topLvl">
          <ac:chgData name="영우 손" userId="7f8d08d12355472b" providerId="LiveId" clId="{61CA75A9-FACC-4D80-887C-D63DCD4342A0}" dt="2024-02-25T09:14:37.845" v="1446" actId="478"/>
          <ac:spMkLst>
            <pc:docMk/>
            <pc:sldMk cId="969305824" sldId="271"/>
            <ac:spMk id="170" creationId="{9A7DA87F-F7C7-55BC-24FE-E1381BA55FDE}"/>
          </ac:spMkLst>
        </pc:spChg>
        <pc:spChg chg="del mod topLvl">
          <ac:chgData name="영우 손" userId="7f8d08d12355472b" providerId="LiveId" clId="{61CA75A9-FACC-4D80-887C-D63DCD4342A0}" dt="2024-02-25T09:14:37.845" v="1446" actId="478"/>
          <ac:spMkLst>
            <pc:docMk/>
            <pc:sldMk cId="969305824" sldId="271"/>
            <ac:spMk id="171" creationId="{3A393FA7-2786-916D-12A3-9F8E22AD4D90}"/>
          </ac:spMkLst>
        </pc:spChg>
        <pc:spChg chg="del mod topLvl">
          <ac:chgData name="영우 손" userId="7f8d08d12355472b" providerId="LiveId" clId="{61CA75A9-FACC-4D80-887C-D63DCD4342A0}" dt="2024-02-25T09:14:37.845" v="1446" actId="478"/>
          <ac:spMkLst>
            <pc:docMk/>
            <pc:sldMk cId="969305824" sldId="271"/>
            <ac:spMk id="172" creationId="{FFA0F04E-808A-CBDC-0B60-A3BC7BE692C2}"/>
          </ac:spMkLst>
        </pc:spChg>
        <pc:spChg chg="del mod topLvl">
          <ac:chgData name="영우 손" userId="7f8d08d12355472b" providerId="LiveId" clId="{61CA75A9-FACC-4D80-887C-D63DCD4342A0}" dt="2024-02-25T09:14:37.845" v="1446" actId="478"/>
          <ac:spMkLst>
            <pc:docMk/>
            <pc:sldMk cId="969305824" sldId="271"/>
            <ac:spMk id="173" creationId="{01602CA7-15B6-C175-F038-7B97A84DD0B6}"/>
          </ac:spMkLst>
        </pc:spChg>
        <pc:spChg chg="del mod topLvl">
          <ac:chgData name="영우 손" userId="7f8d08d12355472b" providerId="LiveId" clId="{61CA75A9-FACC-4D80-887C-D63DCD4342A0}" dt="2024-02-25T09:14:37.845" v="1446" actId="478"/>
          <ac:spMkLst>
            <pc:docMk/>
            <pc:sldMk cId="969305824" sldId="271"/>
            <ac:spMk id="174" creationId="{F8663FCF-44C8-5E71-64BC-333A3E0D45E6}"/>
          </ac:spMkLst>
        </pc:spChg>
        <pc:grpChg chg="del">
          <ac:chgData name="영우 손" userId="7f8d08d12355472b" providerId="LiveId" clId="{61CA75A9-FACC-4D80-887C-D63DCD4342A0}" dt="2024-02-25T09:14:32.709" v="1444" actId="165"/>
          <ac:grpSpMkLst>
            <pc:docMk/>
            <pc:sldMk cId="969305824" sldId="271"/>
            <ac:grpSpMk id="8" creationId="{9E6BF1D1-27C2-DA40-73CD-6FE986CADCC5}"/>
          </ac:grpSpMkLst>
        </pc:grpChg>
        <pc:grpChg chg="del">
          <ac:chgData name="영우 손" userId="7f8d08d12355472b" providerId="LiveId" clId="{61CA75A9-FACC-4D80-887C-D63DCD4342A0}" dt="2024-02-25T09:14:26.791" v="1443" actId="165"/>
          <ac:grpSpMkLst>
            <pc:docMk/>
            <pc:sldMk cId="969305824" sldId="271"/>
            <ac:grpSpMk id="11" creationId="{A59E7759-16B0-0FC2-7176-10A79D2519FA}"/>
          </ac:grpSpMkLst>
        </pc:grpChg>
        <pc:grpChg chg="add mod">
          <ac:chgData name="영우 손" userId="7f8d08d12355472b" providerId="LiveId" clId="{61CA75A9-FACC-4D80-887C-D63DCD4342A0}" dt="2024-02-25T09:14:50.050" v="1454" actId="1076"/>
          <ac:grpSpMkLst>
            <pc:docMk/>
            <pc:sldMk cId="969305824" sldId="271"/>
            <ac:grpSpMk id="12" creationId="{8E3F4BFF-A863-9235-802F-8520942F85B4}"/>
          </ac:grpSpMkLst>
        </pc:grpChg>
        <pc:grpChg chg="add mod">
          <ac:chgData name="영우 손" userId="7f8d08d12355472b" providerId="LiveId" clId="{61CA75A9-FACC-4D80-887C-D63DCD4342A0}" dt="2024-02-25T09:14:50.050" v="1454" actId="1076"/>
          <ac:grpSpMkLst>
            <pc:docMk/>
            <pc:sldMk cId="969305824" sldId="271"/>
            <ac:grpSpMk id="18" creationId="{641CE4CB-D30D-585D-F404-6AC144265543}"/>
          </ac:grpSpMkLst>
        </pc:grpChg>
        <pc:grpChg chg="add del mod topLvl">
          <ac:chgData name="영우 손" userId="7f8d08d12355472b" providerId="LiveId" clId="{61CA75A9-FACC-4D80-887C-D63DCD4342A0}" dt="2024-02-25T09:14:51.153" v="1455" actId="21"/>
          <ac:grpSpMkLst>
            <pc:docMk/>
            <pc:sldMk cId="969305824" sldId="271"/>
            <ac:grpSpMk id="39" creationId="{8E3F4BFF-A863-9235-802F-8520942F85B4}"/>
          </ac:grpSpMkLst>
        </pc:grpChg>
        <pc:grpChg chg="add del mod topLvl">
          <ac:chgData name="영우 손" userId="7f8d08d12355472b" providerId="LiveId" clId="{61CA75A9-FACC-4D80-887C-D63DCD4342A0}" dt="2024-02-25T09:14:51.153" v="1455" actId="21"/>
          <ac:grpSpMkLst>
            <pc:docMk/>
            <pc:sldMk cId="969305824" sldId="271"/>
            <ac:grpSpMk id="55" creationId="{641CE4CB-D30D-585D-F404-6AC144265543}"/>
          </ac:grpSpMkLst>
        </pc:grpChg>
        <pc:grpChg chg="del mod topLvl">
          <ac:chgData name="영우 손" userId="7f8d08d12355472b" providerId="LiveId" clId="{61CA75A9-FACC-4D80-887C-D63DCD4342A0}" dt="2024-02-25T09:14:35.164" v="1445" actId="165"/>
          <ac:grpSpMkLst>
            <pc:docMk/>
            <pc:sldMk cId="969305824" sldId="271"/>
            <ac:grpSpMk id="88" creationId="{446293C3-86AE-5806-DB88-BC1C288FAF38}"/>
          </ac:grpSpMkLst>
        </pc:grpChg>
        <pc:grpChg chg="del mod topLvl">
          <ac:chgData name="영우 손" userId="7f8d08d12355472b" providerId="LiveId" clId="{61CA75A9-FACC-4D80-887C-D63DCD4342A0}" dt="2024-02-25T09:14:37.845" v="1446" actId="478"/>
          <ac:grpSpMkLst>
            <pc:docMk/>
            <pc:sldMk cId="969305824" sldId="271"/>
            <ac:grpSpMk id="149" creationId="{54FE9051-DCDD-8494-D270-675EE4A2ACC1}"/>
          </ac:grpSpMkLst>
        </pc:grpChg>
        <pc:grpChg chg="mod">
          <ac:chgData name="영우 손" userId="7f8d08d12355472b" providerId="LiveId" clId="{61CA75A9-FACC-4D80-887C-D63DCD4342A0}" dt="2024-02-25T09:14:26.791" v="1443" actId="165"/>
          <ac:grpSpMkLst>
            <pc:docMk/>
            <pc:sldMk cId="969305824" sldId="271"/>
            <ac:grpSpMk id="150" creationId="{7D67F1AC-BF37-F45D-2830-DC34EB3C48AA}"/>
          </ac:grpSpMkLst>
        </pc:grpChg>
        <pc:grpChg chg="mod">
          <ac:chgData name="영우 손" userId="7f8d08d12355472b" providerId="LiveId" clId="{61CA75A9-FACC-4D80-887C-D63DCD4342A0}" dt="2024-02-25T09:14:26.791" v="1443" actId="165"/>
          <ac:grpSpMkLst>
            <pc:docMk/>
            <pc:sldMk cId="969305824" sldId="271"/>
            <ac:grpSpMk id="151" creationId="{A03DDF6E-8F0C-E56C-9515-79085EC34E91}"/>
          </ac:grpSpMkLst>
        </pc:grpChg>
        <pc:grpChg chg="mod">
          <ac:chgData name="영우 손" userId="7f8d08d12355472b" providerId="LiveId" clId="{61CA75A9-FACC-4D80-887C-D63DCD4342A0}" dt="2024-02-25T09:14:26.791" v="1443" actId="165"/>
          <ac:grpSpMkLst>
            <pc:docMk/>
            <pc:sldMk cId="969305824" sldId="271"/>
            <ac:grpSpMk id="156" creationId="{FC2F5477-4D8C-23AF-64CF-0543F51593EC}"/>
          </ac:grpSpMkLst>
        </pc:grpChg>
        <pc:cxnChg chg="add mod">
          <ac:chgData name="영우 손" userId="7f8d08d12355472b" providerId="LiveId" clId="{61CA75A9-FACC-4D80-887C-D63DCD4342A0}" dt="2024-02-25T09:14:50.050" v="1454" actId="1076"/>
          <ac:cxnSpMkLst>
            <pc:docMk/>
            <pc:sldMk cId="969305824" sldId="271"/>
            <ac:cxnSpMk id="24" creationId="{A889DD13-659C-7A43-E5A0-E9E8535DFDEC}"/>
          </ac:cxnSpMkLst>
        </pc:cxnChg>
        <pc:cxnChg chg="add del mod topLvl">
          <ac:chgData name="영우 손" userId="7f8d08d12355472b" providerId="LiveId" clId="{61CA75A9-FACC-4D80-887C-D63DCD4342A0}" dt="2024-02-25T09:14:51.153" v="1455" actId="21"/>
          <ac:cxnSpMkLst>
            <pc:docMk/>
            <pc:sldMk cId="969305824" sldId="271"/>
            <ac:cxnSpMk id="73" creationId="{A889DD13-659C-7A43-E5A0-E9E8535DFDEC}"/>
          </ac:cxnSpMkLst>
        </pc:cxnChg>
        <pc:cxnChg chg="mod">
          <ac:chgData name="영우 손" userId="7f8d08d12355472b" providerId="LiveId" clId="{61CA75A9-FACC-4D80-887C-D63DCD4342A0}" dt="2024-02-25T09:14:37.845" v="1446" actId="478"/>
          <ac:cxnSpMkLst>
            <pc:docMk/>
            <pc:sldMk cId="969305824" sldId="271"/>
            <ac:cxnSpMk id="152" creationId="{E994E1E6-ABC2-FE6C-03BB-3D01C558F17C}"/>
          </ac:cxnSpMkLst>
        </pc:cxnChg>
        <pc:cxnChg chg="mod">
          <ac:chgData name="영우 손" userId="7f8d08d12355472b" providerId="LiveId" clId="{61CA75A9-FACC-4D80-887C-D63DCD4342A0}" dt="2024-02-25T09:14:26.791" v="1443" actId="165"/>
          <ac:cxnSpMkLst>
            <pc:docMk/>
            <pc:sldMk cId="969305824" sldId="271"/>
            <ac:cxnSpMk id="155" creationId="{D0311B34-A1A8-B21D-CCB1-C334FDA68C21}"/>
          </ac:cxnSpMkLst>
        </pc:cxnChg>
        <pc:cxnChg chg="mod">
          <ac:chgData name="영우 손" userId="7f8d08d12355472b" providerId="LiveId" clId="{61CA75A9-FACC-4D80-887C-D63DCD4342A0}" dt="2024-02-25T09:14:37.845" v="1446" actId="478"/>
          <ac:cxnSpMkLst>
            <pc:docMk/>
            <pc:sldMk cId="969305824" sldId="271"/>
            <ac:cxnSpMk id="158" creationId="{76FE1811-94C5-24B6-56D2-AE54BE39A709}"/>
          </ac:cxnSpMkLst>
        </pc:cxnChg>
      </pc:sldChg>
      <pc:sldChg chg="addSp delSp modSp add mod">
        <pc:chgData name="영우 손" userId="7f8d08d12355472b" providerId="LiveId" clId="{61CA75A9-FACC-4D80-887C-D63DCD4342A0}" dt="2024-02-25T09:21:30.545" v="1544" actId="688"/>
        <pc:sldMkLst>
          <pc:docMk/>
          <pc:sldMk cId="2755869698" sldId="271"/>
        </pc:sldMkLst>
        <pc:spChg chg="mod">
          <ac:chgData name="영우 손" userId="7f8d08d12355472b" providerId="LiveId" clId="{61CA75A9-FACC-4D80-887C-D63DCD4342A0}" dt="2024-02-25T09:21:03.167" v="1534"/>
          <ac:spMkLst>
            <pc:docMk/>
            <pc:sldMk cId="2755869698" sldId="271"/>
            <ac:spMk id="12" creationId="{73D098D3-56DA-6B50-82DA-DEBC92B9A413}"/>
          </ac:spMkLst>
        </pc:spChg>
        <pc:spChg chg="mod">
          <ac:chgData name="영우 손" userId="7f8d08d12355472b" providerId="LiveId" clId="{61CA75A9-FACC-4D80-887C-D63DCD4342A0}" dt="2024-02-25T09:21:03.167" v="1534"/>
          <ac:spMkLst>
            <pc:docMk/>
            <pc:sldMk cId="2755869698" sldId="271"/>
            <ac:spMk id="14" creationId="{CCD50E0E-1EF6-CE0A-D575-0093F71D0793}"/>
          </ac:spMkLst>
        </pc:spChg>
        <pc:spChg chg="mod">
          <ac:chgData name="영우 손" userId="7f8d08d12355472b" providerId="LiveId" clId="{61CA75A9-FACC-4D80-887C-D63DCD4342A0}" dt="2024-02-25T09:21:03.167" v="1534"/>
          <ac:spMkLst>
            <pc:docMk/>
            <pc:sldMk cId="2755869698" sldId="271"/>
            <ac:spMk id="17" creationId="{B0CECB44-A4C2-50CA-3377-334AC0381532}"/>
          </ac:spMkLst>
        </pc:spChg>
        <pc:spChg chg="mod">
          <ac:chgData name="영우 손" userId="7f8d08d12355472b" providerId="LiveId" clId="{61CA75A9-FACC-4D80-887C-D63DCD4342A0}" dt="2024-02-25T09:21:03.167" v="1534"/>
          <ac:spMkLst>
            <pc:docMk/>
            <pc:sldMk cId="2755869698" sldId="271"/>
            <ac:spMk id="18" creationId="{DE77D805-E636-6C7B-292F-B25FE588C8EF}"/>
          </ac:spMkLst>
        </pc:spChg>
        <pc:spChg chg="mod">
          <ac:chgData name="영우 손" userId="7f8d08d12355472b" providerId="LiveId" clId="{61CA75A9-FACC-4D80-887C-D63DCD4342A0}" dt="2024-02-25T09:21:03.167" v="1534"/>
          <ac:spMkLst>
            <pc:docMk/>
            <pc:sldMk cId="2755869698" sldId="271"/>
            <ac:spMk id="22" creationId="{F5DF8AC6-0DFF-F13D-03C2-CF9745825271}"/>
          </ac:spMkLst>
        </pc:spChg>
        <pc:spChg chg="mod">
          <ac:chgData name="영우 손" userId="7f8d08d12355472b" providerId="LiveId" clId="{61CA75A9-FACC-4D80-887C-D63DCD4342A0}" dt="2024-02-25T09:21:03.167" v="1534"/>
          <ac:spMkLst>
            <pc:docMk/>
            <pc:sldMk cId="2755869698" sldId="271"/>
            <ac:spMk id="25" creationId="{D685B780-D715-EC1C-29BE-3A666C57036C}"/>
          </ac:spMkLst>
        </pc:spChg>
        <pc:spChg chg="mod">
          <ac:chgData name="영우 손" userId="7f8d08d12355472b" providerId="LiveId" clId="{61CA75A9-FACC-4D80-887C-D63DCD4342A0}" dt="2024-02-25T09:21:03.167" v="1534"/>
          <ac:spMkLst>
            <pc:docMk/>
            <pc:sldMk cId="2755869698" sldId="271"/>
            <ac:spMk id="26" creationId="{519CC5D9-0157-4058-EA43-DDA4817BA16B}"/>
          </ac:spMkLst>
        </pc:spChg>
        <pc:spChg chg="mod">
          <ac:chgData name="영우 손" userId="7f8d08d12355472b" providerId="LiveId" clId="{61CA75A9-FACC-4D80-887C-D63DCD4342A0}" dt="2024-02-25T09:21:03.167" v="1534"/>
          <ac:spMkLst>
            <pc:docMk/>
            <pc:sldMk cId="2755869698" sldId="271"/>
            <ac:spMk id="27" creationId="{7BF0BBFD-A2B5-7E7C-A041-26B2A48832B1}"/>
          </ac:spMkLst>
        </pc:spChg>
        <pc:spChg chg="mod">
          <ac:chgData name="영우 손" userId="7f8d08d12355472b" providerId="LiveId" clId="{61CA75A9-FACC-4D80-887C-D63DCD4342A0}" dt="2024-02-25T09:21:03.167" v="1534"/>
          <ac:spMkLst>
            <pc:docMk/>
            <pc:sldMk cId="2755869698" sldId="271"/>
            <ac:spMk id="29" creationId="{51E4D66B-ED13-CC3B-4AFA-CAB3084BDF84}"/>
          </ac:spMkLst>
        </pc:spChg>
        <pc:spChg chg="mod">
          <ac:chgData name="영우 손" userId="7f8d08d12355472b" providerId="LiveId" clId="{61CA75A9-FACC-4D80-887C-D63DCD4342A0}" dt="2024-02-25T09:21:03.167" v="1534"/>
          <ac:spMkLst>
            <pc:docMk/>
            <pc:sldMk cId="2755869698" sldId="271"/>
            <ac:spMk id="33" creationId="{E026263B-DF16-178A-244A-A34139CB1685}"/>
          </ac:spMkLst>
        </pc:spChg>
        <pc:spChg chg="mod">
          <ac:chgData name="영우 손" userId="7f8d08d12355472b" providerId="LiveId" clId="{61CA75A9-FACC-4D80-887C-D63DCD4342A0}" dt="2024-02-25T09:21:03.167" v="1534"/>
          <ac:spMkLst>
            <pc:docMk/>
            <pc:sldMk cId="2755869698" sldId="271"/>
            <ac:spMk id="34" creationId="{C9817F4C-A518-FA52-6395-616495332BB0}"/>
          </ac:spMkLst>
        </pc:spChg>
        <pc:spChg chg="mod">
          <ac:chgData name="영우 손" userId="7f8d08d12355472b" providerId="LiveId" clId="{61CA75A9-FACC-4D80-887C-D63DCD4342A0}" dt="2024-02-25T09:21:03.167" v="1534"/>
          <ac:spMkLst>
            <pc:docMk/>
            <pc:sldMk cId="2755869698" sldId="271"/>
            <ac:spMk id="37" creationId="{9DB4C6CB-26C2-627D-2F2E-DE624976C8C9}"/>
          </ac:spMkLst>
        </pc:spChg>
        <pc:spChg chg="mod">
          <ac:chgData name="영우 손" userId="7f8d08d12355472b" providerId="LiveId" clId="{61CA75A9-FACC-4D80-887C-D63DCD4342A0}" dt="2024-02-25T09:21:03.167" v="1534"/>
          <ac:spMkLst>
            <pc:docMk/>
            <pc:sldMk cId="2755869698" sldId="271"/>
            <ac:spMk id="38" creationId="{9A4FB0C4-F416-8CB7-52D8-AF004A25E22C}"/>
          </ac:spMkLst>
        </pc:spChg>
        <pc:spChg chg="mod">
          <ac:chgData name="영우 손" userId="7f8d08d12355472b" providerId="LiveId" clId="{61CA75A9-FACC-4D80-887C-D63DCD4342A0}" dt="2024-02-25T09:21:03.167" v="1534"/>
          <ac:spMkLst>
            <pc:docMk/>
            <pc:sldMk cId="2755869698" sldId="271"/>
            <ac:spMk id="43" creationId="{83F4DDA2-5B4F-EF34-8480-093685DC7427}"/>
          </ac:spMkLst>
        </pc:spChg>
        <pc:spChg chg="mod">
          <ac:chgData name="영우 손" userId="7f8d08d12355472b" providerId="LiveId" clId="{61CA75A9-FACC-4D80-887C-D63DCD4342A0}" dt="2024-02-25T09:21:03.167" v="1534"/>
          <ac:spMkLst>
            <pc:docMk/>
            <pc:sldMk cId="2755869698" sldId="271"/>
            <ac:spMk id="44" creationId="{16E44C7F-CC48-C32E-59F5-F72F15E602AD}"/>
          </ac:spMkLst>
        </pc:spChg>
        <pc:spChg chg="mod">
          <ac:chgData name="영우 손" userId="7f8d08d12355472b" providerId="LiveId" clId="{61CA75A9-FACC-4D80-887C-D63DCD4342A0}" dt="2024-02-25T09:21:03.167" v="1534"/>
          <ac:spMkLst>
            <pc:docMk/>
            <pc:sldMk cId="2755869698" sldId="271"/>
            <ac:spMk id="45" creationId="{43C6DF39-42B9-04A1-597A-C983A9D7E747}"/>
          </ac:spMkLst>
        </pc:spChg>
        <pc:spChg chg="mod">
          <ac:chgData name="영우 손" userId="7f8d08d12355472b" providerId="LiveId" clId="{61CA75A9-FACC-4D80-887C-D63DCD4342A0}" dt="2024-02-25T09:21:03.167" v="1534"/>
          <ac:spMkLst>
            <pc:docMk/>
            <pc:sldMk cId="2755869698" sldId="271"/>
            <ac:spMk id="46" creationId="{82AF4244-1C1D-9823-54F9-E08EAB56E636}"/>
          </ac:spMkLst>
        </pc:spChg>
        <pc:spChg chg="mod">
          <ac:chgData name="영우 손" userId="7f8d08d12355472b" providerId="LiveId" clId="{61CA75A9-FACC-4D80-887C-D63DCD4342A0}" dt="2024-02-25T09:21:03.167" v="1534"/>
          <ac:spMkLst>
            <pc:docMk/>
            <pc:sldMk cId="2755869698" sldId="271"/>
            <ac:spMk id="59" creationId="{782485ED-918F-5FA5-5C41-0AC0F9298995}"/>
          </ac:spMkLst>
        </pc:spChg>
        <pc:spChg chg="mod">
          <ac:chgData name="영우 손" userId="7f8d08d12355472b" providerId="LiveId" clId="{61CA75A9-FACC-4D80-887C-D63DCD4342A0}" dt="2024-02-25T09:21:05.811" v="1536"/>
          <ac:spMkLst>
            <pc:docMk/>
            <pc:sldMk cId="2755869698" sldId="271"/>
            <ac:spMk id="70" creationId="{58BAC083-05DD-6FD5-5080-59C6D0F976FD}"/>
          </ac:spMkLst>
        </pc:spChg>
        <pc:spChg chg="mod">
          <ac:chgData name="영우 손" userId="7f8d08d12355472b" providerId="LiveId" clId="{61CA75A9-FACC-4D80-887C-D63DCD4342A0}" dt="2024-02-25T09:21:05.811" v="1536"/>
          <ac:spMkLst>
            <pc:docMk/>
            <pc:sldMk cId="2755869698" sldId="271"/>
            <ac:spMk id="71" creationId="{8C7D93E5-2580-E426-6D12-77677A1AAF02}"/>
          </ac:spMkLst>
        </pc:spChg>
        <pc:spChg chg="mod">
          <ac:chgData name="영우 손" userId="7f8d08d12355472b" providerId="LiveId" clId="{61CA75A9-FACC-4D80-887C-D63DCD4342A0}" dt="2024-02-25T09:21:05.811" v="1536"/>
          <ac:spMkLst>
            <pc:docMk/>
            <pc:sldMk cId="2755869698" sldId="271"/>
            <ac:spMk id="75" creationId="{4F792932-2CD2-90E6-D563-B86537A39853}"/>
          </ac:spMkLst>
        </pc:spChg>
        <pc:spChg chg="mod">
          <ac:chgData name="영우 손" userId="7f8d08d12355472b" providerId="LiveId" clId="{61CA75A9-FACC-4D80-887C-D63DCD4342A0}" dt="2024-02-25T09:21:05.811" v="1536"/>
          <ac:spMkLst>
            <pc:docMk/>
            <pc:sldMk cId="2755869698" sldId="271"/>
            <ac:spMk id="82" creationId="{4F010D81-86A1-D365-34FE-12F28ED6BC54}"/>
          </ac:spMkLst>
        </pc:spChg>
        <pc:spChg chg="mod">
          <ac:chgData name="영우 손" userId="7f8d08d12355472b" providerId="LiveId" clId="{61CA75A9-FACC-4D80-887C-D63DCD4342A0}" dt="2024-02-25T09:21:05.811" v="1536"/>
          <ac:spMkLst>
            <pc:docMk/>
            <pc:sldMk cId="2755869698" sldId="271"/>
            <ac:spMk id="84" creationId="{D0AFDD6B-8ED7-2662-7A7D-D23FABE4B981}"/>
          </ac:spMkLst>
        </pc:spChg>
        <pc:spChg chg="mod">
          <ac:chgData name="영우 손" userId="7f8d08d12355472b" providerId="LiveId" clId="{61CA75A9-FACC-4D80-887C-D63DCD4342A0}" dt="2024-02-25T09:21:05.811" v="1536"/>
          <ac:spMkLst>
            <pc:docMk/>
            <pc:sldMk cId="2755869698" sldId="271"/>
            <ac:spMk id="89" creationId="{29B6C9F8-5BC0-1290-B038-05F9E6ACE9DC}"/>
          </ac:spMkLst>
        </pc:spChg>
        <pc:spChg chg="mod">
          <ac:chgData name="영우 손" userId="7f8d08d12355472b" providerId="LiveId" clId="{61CA75A9-FACC-4D80-887C-D63DCD4342A0}" dt="2024-02-25T09:21:05.811" v="1536"/>
          <ac:spMkLst>
            <pc:docMk/>
            <pc:sldMk cId="2755869698" sldId="271"/>
            <ac:spMk id="103" creationId="{B3BF0105-B163-618D-2584-CFDBFCC3BF9F}"/>
          </ac:spMkLst>
        </pc:spChg>
        <pc:spChg chg="mod">
          <ac:chgData name="영우 손" userId="7f8d08d12355472b" providerId="LiveId" clId="{61CA75A9-FACC-4D80-887C-D63DCD4342A0}" dt="2024-02-25T09:21:05.811" v="1536"/>
          <ac:spMkLst>
            <pc:docMk/>
            <pc:sldMk cId="2755869698" sldId="271"/>
            <ac:spMk id="108" creationId="{BC8CD29E-B52E-0901-828C-B159E13B3EC6}"/>
          </ac:spMkLst>
        </pc:spChg>
        <pc:spChg chg="mod">
          <ac:chgData name="영우 손" userId="7f8d08d12355472b" providerId="LiveId" clId="{61CA75A9-FACC-4D80-887C-D63DCD4342A0}" dt="2024-02-25T09:21:05.811" v="1536"/>
          <ac:spMkLst>
            <pc:docMk/>
            <pc:sldMk cId="2755869698" sldId="271"/>
            <ac:spMk id="123" creationId="{CC262DC1-3A87-C4D6-B30A-07DCE59148D4}"/>
          </ac:spMkLst>
        </pc:spChg>
        <pc:spChg chg="mod">
          <ac:chgData name="영우 손" userId="7f8d08d12355472b" providerId="LiveId" clId="{61CA75A9-FACC-4D80-887C-D63DCD4342A0}" dt="2024-02-25T09:21:05.811" v="1536"/>
          <ac:spMkLst>
            <pc:docMk/>
            <pc:sldMk cId="2755869698" sldId="271"/>
            <ac:spMk id="136" creationId="{C1BCC6B7-2584-7996-B548-8237BC93249A}"/>
          </ac:spMkLst>
        </pc:spChg>
        <pc:spChg chg="mod">
          <ac:chgData name="영우 손" userId="7f8d08d12355472b" providerId="LiveId" clId="{61CA75A9-FACC-4D80-887C-D63DCD4342A0}" dt="2024-02-25T09:21:05.811" v="1536"/>
          <ac:spMkLst>
            <pc:docMk/>
            <pc:sldMk cId="2755869698" sldId="271"/>
            <ac:spMk id="137" creationId="{B0A6804B-DBAF-F573-F0CB-A3141A53B599}"/>
          </ac:spMkLst>
        </pc:spChg>
        <pc:spChg chg="mod">
          <ac:chgData name="영우 손" userId="7f8d08d12355472b" providerId="LiveId" clId="{61CA75A9-FACC-4D80-887C-D63DCD4342A0}" dt="2024-02-25T09:21:05.811" v="1536"/>
          <ac:spMkLst>
            <pc:docMk/>
            <pc:sldMk cId="2755869698" sldId="271"/>
            <ac:spMk id="140" creationId="{9D8BB8B8-A256-7CA2-4B85-0084F0C8A650}"/>
          </ac:spMkLst>
        </pc:spChg>
        <pc:spChg chg="mod">
          <ac:chgData name="영우 손" userId="7f8d08d12355472b" providerId="LiveId" clId="{61CA75A9-FACC-4D80-887C-D63DCD4342A0}" dt="2024-02-25T09:21:05.811" v="1536"/>
          <ac:spMkLst>
            <pc:docMk/>
            <pc:sldMk cId="2755869698" sldId="271"/>
            <ac:spMk id="141" creationId="{9FA6B7D4-E579-2806-9ECE-82428294C03F}"/>
          </ac:spMkLst>
        </pc:spChg>
        <pc:spChg chg="mod">
          <ac:chgData name="영우 손" userId="7f8d08d12355472b" providerId="LiveId" clId="{61CA75A9-FACC-4D80-887C-D63DCD4342A0}" dt="2024-02-25T09:21:05.811" v="1536"/>
          <ac:spMkLst>
            <pc:docMk/>
            <pc:sldMk cId="2755869698" sldId="271"/>
            <ac:spMk id="142" creationId="{62F836C0-87E4-82BD-722D-3BF3CF8DEA7A}"/>
          </ac:spMkLst>
        </pc:spChg>
        <pc:spChg chg="mod">
          <ac:chgData name="영우 손" userId="7f8d08d12355472b" providerId="LiveId" clId="{61CA75A9-FACC-4D80-887C-D63DCD4342A0}" dt="2024-02-25T09:21:05.811" v="1536"/>
          <ac:spMkLst>
            <pc:docMk/>
            <pc:sldMk cId="2755869698" sldId="271"/>
            <ac:spMk id="143" creationId="{6BCB8B10-6E47-29D6-B0A2-DB65C6FCDB9F}"/>
          </ac:spMkLst>
        </pc:spChg>
        <pc:spChg chg="mod">
          <ac:chgData name="영우 손" userId="7f8d08d12355472b" providerId="LiveId" clId="{61CA75A9-FACC-4D80-887C-D63DCD4342A0}" dt="2024-02-25T09:21:05.811" v="1536"/>
          <ac:spMkLst>
            <pc:docMk/>
            <pc:sldMk cId="2755869698" sldId="271"/>
            <ac:spMk id="144" creationId="{0A10AE87-49EA-390A-7530-51750284FEFC}"/>
          </ac:spMkLst>
        </pc:spChg>
        <pc:spChg chg="mod">
          <ac:chgData name="영우 손" userId="7f8d08d12355472b" providerId="LiveId" clId="{61CA75A9-FACC-4D80-887C-D63DCD4342A0}" dt="2024-02-25T09:21:05.811" v="1536"/>
          <ac:spMkLst>
            <pc:docMk/>
            <pc:sldMk cId="2755869698" sldId="271"/>
            <ac:spMk id="145" creationId="{50E2149F-14A2-43A0-F4DC-6574DF0E6522}"/>
          </ac:spMkLst>
        </pc:spChg>
        <pc:spChg chg="mod">
          <ac:chgData name="영우 손" userId="7f8d08d12355472b" providerId="LiveId" clId="{61CA75A9-FACC-4D80-887C-D63DCD4342A0}" dt="2024-02-25T09:21:05.811" v="1536"/>
          <ac:spMkLst>
            <pc:docMk/>
            <pc:sldMk cId="2755869698" sldId="271"/>
            <ac:spMk id="147" creationId="{4BFCCDC5-9778-BE11-EA58-BE6D4DEE69B6}"/>
          </ac:spMkLst>
        </pc:spChg>
        <pc:spChg chg="mod">
          <ac:chgData name="영우 손" userId="7f8d08d12355472b" providerId="LiveId" clId="{61CA75A9-FACC-4D80-887C-D63DCD4342A0}" dt="2024-02-25T09:21:08.668" v="1538"/>
          <ac:spMkLst>
            <pc:docMk/>
            <pc:sldMk cId="2755869698" sldId="271"/>
            <ac:spMk id="152" creationId="{D9D43426-5983-4288-FE98-B2DDC8804CC3}"/>
          </ac:spMkLst>
        </pc:spChg>
        <pc:spChg chg="mod">
          <ac:chgData name="영우 손" userId="7f8d08d12355472b" providerId="LiveId" clId="{61CA75A9-FACC-4D80-887C-D63DCD4342A0}" dt="2024-02-25T09:21:08.668" v="1538"/>
          <ac:spMkLst>
            <pc:docMk/>
            <pc:sldMk cId="2755869698" sldId="271"/>
            <ac:spMk id="153" creationId="{84C3FF5A-D770-46B8-1D6C-728F414814D7}"/>
          </ac:spMkLst>
        </pc:spChg>
        <pc:spChg chg="mod">
          <ac:chgData name="영우 손" userId="7f8d08d12355472b" providerId="LiveId" clId="{61CA75A9-FACC-4D80-887C-D63DCD4342A0}" dt="2024-02-25T09:21:08.668" v="1538"/>
          <ac:spMkLst>
            <pc:docMk/>
            <pc:sldMk cId="2755869698" sldId="271"/>
            <ac:spMk id="156" creationId="{A18AC926-5065-C487-A490-B13BB4751658}"/>
          </ac:spMkLst>
        </pc:spChg>
        <pc:spChg chg="mod">
          <ac:chgData name="영우 손" userId="7f8d08d12355472b" providerId="LiveId" clId="{61CA75A9-FACC-4D80-887C-D63DCD4342A0}" dt="2024-02-25T09:21:08.668" v="1538"/>
          <ac:spMkLst>
            <pc:docMk/>
            <pc:sldMk cId="2755869698" sldId="271"/>
            <ac:spMk id="157" creationId="{D5268B05-BEC8-A21D-3A4B-F701E914FAD0}"/>
          </ac:spMkLst>
        </pc:spChg>
        <pc:spChg chg="mod">
          <ac:chgData name="영우 손" userId="7f8d08d12355472b" providerId="LiveId" clId="{61CA75A9-FACC-4D80-887C-D63DCD4342A0}" dt="2024-02-25T09:21:08.668" v="1538"/>
          <ac:spMkLst>
            <pc:docMk/>
            <pc:sldMk cId="2755869698" sldId="271"/>
            <ac:spMk id="158" creationId="{6BF849F6-F3C5-822D-5F33-0C2598D351F3}"/>
          </ac:spMkLst>
        </pc:spChg>
        <pc:spChg chg="mod">
          <ac:chgData name="영우 손" userId="7f8d08d12355472b" providerId="LiveId" clId="{61CA75A9-FACC-4D80-887C-D63DCD4342A0}" dt="2024-02-25T09:21:08.668" v="1538"/>
          <ac:spMkLst>
            <pc:docMk/>
            <pc:sldMk cId="2755869698" sldId="271"/>
            <ac:spMk id="159" creationId="{C770FC9F-74FD-30F2-355B-5F5651DB95DC}"/>
          </ac:spMkLst>
        </pc:spChg>
        <pc:spChg chg="mod">
          <ac:chgData name="영우 손" userId="7f8d08d12355472b" providerId="LiveId" clId="{61CA75A9-FACC-4D80-887C-D63DCD4342A0}" dt="2024-02-25T09:21:08.668" v="1538"/>
          <ac:spMkLst>
            <pc:docMk/>
            <pc:sldMk cId="2755869698" sldId="271"/>
            <ac:spMk id="160" creationId="{10DFD1A7-75EF-C932-1DCC-80B3F5A50CA0}"/>
          </ac:spMkLst>
        </pc:spChg>
        <pc:spChg chg="mod">
          <ac:chgData name="영우 손" userId="7f8d08d12355472b" providerId="LiveId" clId="{61CA75A9-FACC-4D80-887C-D63DCD4342A0}" dt="2024-02-25T09:21:08.668" v="1538"/>
          <ac:spMkLst>
            <pc:docMk/>
            <pc:sldMk cId="2755869698" sldId="271"/>
            <ac:spMk id="161" creationId="{CA163239-505E-7023-8979-6ECEF1C3D0FD}"/>
          </ac:spMkLst>
        </pc:spChg>
        <pc:spChg chg="mod">
          <ac:chgData name="영우 손" userId="7f8d08d12355472b" providerId="LiveId" clId="{61CA75A9-FACC-4D80-887C-D63DCD4342A0}" dt="2024-02-25T09:21:08.668" v="1538"/>
          <ac:spMkLst>
            <pc:docMk/>
            <pc:sldMk cId="2755869698" sldId="271"/>
            <ac:spMk id="163" creationId="{3C51D4DE-3290-57C9-8AFA-6092AD9CDB20}"/>
          </ac:spMkLst>
        </pc:spChg>
        <pc:spChg chg="mod">
          <ac:chgData name="영우 손" userId="7f8d08d12355472b" providerId="LiveId" clId="{61CA75A9-FACC-4D80-887C-D63DCD4342A0}" dt="2024-02-25T09:21:08.668" v="1538"/>
          <ac:spMkLst>
            <pc:docMk/>
            <pc:sldMk cId="2755869698" sldId="271"/>
            <ac:spMk id="167" creationId="{496B5EA7-F2A1-6F37-D643-C86E3B6E8732}"/>
          </ac:spMkLst>
        </pc:spChg>
        <pc:spChg chg="mod">
          <ac:chgData name="영우 손" userId="7f8d08d12355472b" providerId="LiveId" clId="{61CA75A9-FACC-4D80-887C-D63DCD4342A0}" dt="2024-02-25T09:21:08.668" v="1538"/>
          <ac:spMkLst>
            <pc:docMk/>
            <pc:sldMk cId="2755869698" sldId="271"/>
            <ac:spMk id="168" creationId="{F90A5F70-79CB-FC2C-F72F-56049E84730B}"/>
          </ac:spMkLst>
        </pc:spChg>
        <pc:spChg chg="mod">
          <ac:chgData name="영우 손" userId="7f8d08d12355472b" providerId="LiveId" clId="{61CA75A9-FACC-4D80-887C-D63DCD4342A0}" dt="2024-02-25T09:21:08.668" v="1538"/>
          <ac:spMkLst>
            <pc:docMk/>
            <pc:sldMk cId="2755869698" sldId="271"/>
            <ac:spMk id="171" creationId="{5B510FD3-914C-3F20-63BF-CC4DCF0B4B24}"/>
          </ac:spMkLst>
        </pc:spChg>
        <pc:spChg chg="mod">
          <ac:chgData name="영우 손" userId="7f8d08d12355472b" providerId="LiveId" clId="{61CA75A9-FACC-4D80-887C-D63DCD4342A0}" dt="2024-02-25T09:21:08.668" v="1538"/>
          <ac:spMkLst>
            <pc:docMk/>
            <pc:sldMk cId="2755869698" sldId="271"/>
            <ac:spMk id="172" creationId="{B9346BFD-3D72-F901-FFEE-502160D80703}"/>
          </ac:spMkLst>
        </pc:spChg>
        <pc:spChg chg="mod">
          <ac:chgData name="영우 손" userId="7f8d08d12355472b" providerId="LiveId" clId="{61CA75A9-FACC-4D80-887C-D63DCD4342A0}" dt="2024-02-25T09:21:08.668" v="1538"/>
          <ac:spMkLst>
            <pc:docMk/>
            <pc:sldMk cId="2755869698" sldId="271"/>
            <ac:spMk id="173" creationId="{93A735DD-CA13-332F-4777-EEAF64FFF312}"/>
          </ac:spMkLst>
        </pc:spChg>
        <pc:spChg chg="mod">
          <ac:chgData name="영우 손" userId="7f8d08d12355472b" providerId="LiveId" clId="{61CA75A9-FACC-4D80-887C-D63DCD4342A0}" dt="2024-02-25T09:21:08.668" v="1538"/>
          <ac:spMkLst>
            <pc:docMk/>
            <pc:sldMk cId="2755869698" sldId="271"/>
            <ac:spMk id="174" creationId="{A1E1F099-F2E6-A859-96EE-CC3BDF90E689}"/>
          </ac:spMkLst>
        </pc:spChg>
        <pc:spChg chg="mod">
          <ac:chgData name="영우 손" userId="7f8d08d12355472b" providerId="LiveId" clId="{61CA75A9-FACC-4D80-887C-D63DCD4342A0}" dt="2024-02-25T09:21:08.668" v="1538"/>
          <ac:spMkLst>
            <pc:docMk/>
            <pc:sldMk cId="2755869698" sldId="271"/>
            <ac:spMk id="175" creationId="{C49765F2-55AE-3BC9-3B30-EAA5DE0394D6}"/>
          </ac:spMkLst>
        </pc:spChg>
        <pc:spChg chg="mod">
          <ac:chgData name="영우 손" userId="7f8d08d12355472b" providerId="LiveId" clId="{61CA75A9-FACC-4D80-887C-D63DCD4342A0}" dt="2024-02-25T09:21:08.668" v="1538"/>
          <ac:spMkLst>
            <pc:docMk/>
            <pc:sldMk cId="2755869698" sldId="271"/>
            <ac:spMk id="176" creationId="{E2DB0556-0C1F-017D-B787-0B9EAB367D44}"/>
          </ac:spMkLst>
        </pc:spChg>
        <pc:spChg chg="mod">
          <ac:chgData name="영우 손" userId="7f8d08d12355472b" providerId="LiveId" clId="{61CA75A9-FACC-4D80-887C-D63DCD4342A0}" dt="2024-02-25T09:21:08.668" v="1538"/>
          <ac:spMkLst>
            <pc:docMk/>
            <pc:sldMk cId="2755869698" sldId="271"/>
            <ac:spMk id="178" creationId="{3EA27BC3-BD81-6371-0FF9-42C89044021F}"/>
          </ac:spMkLst>
        </pc:spChg>
        <pc:spChg chg="mod">
          <ac:chgData name="영우 손" userId="7f8d08d12355472b" providerId="LiveId" clId="{61CA75A9-FACC-4D80-887C-D63DCD4342A0}" dt="2024-02-25T09:21:10.801" v="1540"/>
          <ac:spMkLst>
            <pc:docMk/>
            <pc:sldMk cId="2755869698" sldId="271"/>
            <ac:spMk id="183" creationId="{4FE11E87-3CB9-F04C-76F4-FDC69C42B9CB}"/>
          </ac:spMkLst>
        </pc:spChg>
        <pc:spChg chg="mod">
          <ac:chgData name="영우 손" userId="7f8d08d12355472b" providerId="LiveId" clId="{61CA75A9-FACC-4D80-887C-D63DCD4342A0}" dt="2024-02-25T09:21:10.801" v="1540"/>
          <ac:spMkLst>
            <pc:docMk/>
            <pc:sldMk cId="2755869698" sldId="271"/>
            <ac:spMk id="184" creationId="{3CDCDB54-6F33-E4BC-BE4F-6C06D553CB99}"/>
          </ac:spMkLst>
        </pc:spChg>
        <pc:spChg chg="mod">
          <ac:chgData name="영우 손" userId="7f8d08d12355472b" providerId="LiveId" clId="{61CA75A9-FACC-4D80-887C-D63DCD4342A0}" dt="2024-02-25T09:21:10.801" v="1540"/>
          <ac:spMkLst>
            <pc:docMk/>
            <pc:sldMk cId="2755869698" sldId="271"/>
            <ac:spMk id="187" creationId="{FB63561B-B8AB-2F5E-86E4-9418F66E2C03}"/>
          </ac:spMkLst>
        </pc:spChg>
        <pc:spChg chg="mod">
          <ac:chgData name="영우 손" userId="7f8d08d12355472b" providerId="LiveId" clId="{61CA75A9-FACC-4D80-887C-D63DCD4342A0}" dt="2024-02-25T09:21:10.801" v="1540"/>
          <ac:spMkLst>
            <pc:docMk/>
            <pc:sldMk cId="2755869698" sldId="271"/>
            <ac:spMk id="188" creationId="{CAD0644D-16C4-4EF5-CD1E-3CBA8DB729F4}"/>
          </ac:spMkLst>
        </pc:spChg>
        <pc:spChg chg="mod">
          <ac:chgData name="영우 손" userId="7f8d08d12355472b" providerId="LiveId" clId="{61CA75A9-FACC-4D80-887C-D63DCD4342A0}" dt="2024-02-25T09:21:10.801" v="1540"/>
          <ac:spMkLst>
            <pc:docMk/>
            <pc:sldMk cId="2755869698" sldId="271"/>
            <ac:spMk id="189" creationId="{E753C1CB-FE06-87E6-A4A3-745B73A22F42}"/>
          </ac:spMkLst>
        </pc:spChg>
        <pc:spChg chg="mod">
          <ac:chgData name="영우 손" userId="7f8d08d12355472b" providerId="LiveId" clId="{61CA75A9-FACC-4D80-887C-D63DCD4342A0}" dt="2024-02-25T09:21:10.801" v="1540"/>
          <ac:spMkLst>
            <pc:docMk/>
            <pc:sldMk cId="2755869698" sldId="271"/>
            <ac:spMk id="190" creationId="{2912ACDC-E33A-CF41-7374-958A6B482969}"/>
          </ac:spMkLst>
        </pc:spChg>
        <pc:spChg chg="mod">
          <ac:chgData name="영우 손" userId="7f8d08d12355472b" providerId="LiveId" clId="{61CA75A9-FACC-4D80-887C-D63DCD4342A0}" dt="2024-02-25T09:21:10.801" v="1540"/>
          <ac:spMkLst>
            <pc:docMk/>
            <pc:sldMk cId="2755869698" sldId="271"/>
            <ac:spMk id="191" creationId="{B1D02C30-CF00-70A3-F30A-229CAA2FDB59}"/>
          </ac:spMkLst>
        </pc:spChg>
        <pc:spChg chg="mod">
          <ac:chgData name="영우 손" userId="7f8d08d12355472b" providerId="LiveId" clId="{61CA75A9-FACC-4D80-887C-D63DCD4342A0}" dt="2024-02-25T09:21:10.801" v="1540"/>
          <ac:spMkLst>
            <pc:docMk/>
            <pc:sldMk cId="2755869698" sldId="271"/>
            <ac:spMk id="192" creationId="{084803FA-B2BD-E188-A14F-7079F78FF81A}"/>
          </ac:spMkLst>
        </pc:spChg>
        <pc:spChg chg="mod">
          <ac:chgData name="영우 손" userId="7f8d08d12355472b" providerId="LiveId" clId="{61CA75A9-FACC-4D80-887C-D63DCD4342A0}" dt="2024-02-25T09:21:10.801" v="1540"/>
          <ac:spMkLst>
            <pc:docMk/>
            <pc:sldMk cId="2755869698" sldId="271"/>
            <ac:spMk id="194" creationId="{6FD3C8AA-7F5B-C984-9E13-650B88901703}"/>
          </ac:spMkLst>
        </pc:spChg>
        <pc:spChg chg="mod">
          <ac:chgData name="영우 손" userId="7f8d08d12355472b" providerId="LiveId" clId="{61CA75A9-FACC-4D80-887C-D63DCD4342A0}" dt="2024-02-25T09:21:10.801" v="1540"/>
          <ac:spMkLst>
            <pc:docMk/>
            <pc:sldMk cId="2755869698" sldId="271"/>
            <ac:spMk id="198" creationId="{7BAB80C4-8BEB-FB42-2470-52BCEA87FA65}"/>
          </ac:spMkLst>
        </pc:spChg>
        <pc:spChg chg="mod">
          <ac:chgData name="영우 손" userId="7f8d08d12355472b" providerId="LiveId" clId="{61CA75A9-FACC-4D80-887C-D63DCD4342A0}" dt="2024-02-25T09:21:10.801" v="1540"/>
          <ac:spMkLst>
            <pc:docMk/>
            <pc:sldMk cId="2755869698" sldId="271"/>
            <ac:spMk id="199" creationId="{9F02C594-7D6A-3CB8-8896-490CB0AA78A4}"/>
          </ac:spMkLst>
        </pc:spChg>
        <pc:spChg chg="mod">
          <ac:chgData name="영우 손" userId="7f8d08d12355472b" providerId="LiveId" clId="{61CA75A9-FACC-4D80-887C-D63DCD4342A0}" dt="2024-02-25T09:21:10.801" v="1540"/>
          <ac:spMkLst>
            <pc:docMk/>
            <pc:sldMk cId="2755869698" sldId="271"/>
            <ac:spMk id="202" creationId="{AD062187-87EC-6A97-FB89-0CD7759055B0}"/>
          </ac:spMkLst>
        </pc:spChg>
        <pc:spChg chg="mod">
          <ac:chgData name="영우 손" userId="7f8d08d12355472b" providerId="LiveId" clId="{61CA75A9-FACC-4D80-887C-D63DCD4342A0}" dt="2024-02-25T09:21:10.801" v="1540"/>
          <ac:spMkLst>
            <pc:docMk/>
            <pc:sldMk cId="2755869698" sldId="271"/>
            <ac:spMk id="203" creationId="{350BE976-D0CC-2D33-2862-4695674387CB}"/>
          </ac:spMkLst>
        </pc:spChg>
        <pc:spChg chg="mod">
          <ac:chgData name="영우 손" userId="7f8d08d12355472b" providerId="LiveId" clId="{61CA75A9-FACC-4D80-887C-D63DCD4342A0}" dt="2024-02-25T09:21:10.801" v="1540"/>
          <ac:spMkLst>
            <pc:docMk/>
            <pc:sldMk cId="2755869698" sldId="271"/>
            <ac:spMk id="204" creationId="{635B29BB-2047-4FCF-B364-9BFAEA473063}"/>
          </ac:spMkLst>
        </pc:spChg>
        <pc:spChg chg="mod">
          <ac:chgData name="영우 손" userId="7f8d08d12355472b" providerId="LiveId" clId="{61CA75A9-FACC-4D80-887C-D63DCD4342A0}" dt="2024-02-25T09:21:10.801" v="1540"/>
          <ac:spMkLst>
            <pc:docMk/>
            <pc:sldMk cId="2755869698" sldId="271"/>
            <ac:spMk id="205" creationId="{A50D4BA8-F286-F55C-B150-FEEA5B3C16D1}"/>
          </ac:spMkLst>
        </pc:spChg>
        <pc:spChg chg="mod">
          <ac:chgData name="영우 손" userId="7f8d08d12355472b" providerId="LiveId" clId="{61CA75A9-FACC-4D80-887C-D63DCD4342A0}" dt="2024-02-25T09:21:10.801" v="1540"/>
          <ac:spMkLst>
            <pc:docMk/>
            <pc:sldMk cId="2755869698" sldId="271"/>
            <ac:spMk id="206" creationId="{39F233EF-02EA-D5AF-4A17-E0A174783629}"/>
          </ac:spMkLst>
        </pc:spChg>
        <pc:spChg chg="mod">
          <ac:chgData name="영우 손" userId="7f8d08d12355472b" providerId="LiveId" clId="{61CA75A9-FACC-4D80-887C-D63DCD4342A0}" dt="2024-02-25T09:21:10.801" v="1540"/>
          <ac:spMkLst>
            <pc:docMk/>
            <pc:sldMk cId="2755869698" sldId="271"/>
            <ac:spMk id="207" creationId="{994DA8C7-0F1C-8A35-7DBC-8438990B166F}"/>
          </ac:spMkLst>
        </pc:spChg>
        <pc:spChg chg="mod">
          <ac:chgData name="영우 손" userId="7f8d08d12355472b" providerId="LiveId" clId="{61CA75A9-FACC-4D80-887C-D63DCD4342A0}" dt="2024-02-25T09:21:10.801" v="1540"/>
          <ac:spMkLst>
            <pc:docMk/>
            <pc:sldMk cId="2755869698" sldId="271"/>
            <ac:spMk id="209" creationId="{9F5EE5BC-C22E-C6AC-1316-C594A1A10D45}"/>
          </ac:spMkLst>
        </pc:spChg>
        <pc:grpChg chg="add mod">
          <ac:chgData name="영우 손" userId="7f8d08d12355472b" providerId="LiveId" clId="{61CA75A9-FACC-4D80-887C-D63DCD4342A0}" dt="2024-02-25T09:21:30.545" v="1544" actId="688"/>
          <ac:grpSpMkLst>
            <pc:docMk/>
            <pc:sldMk cId="2755869698" sldId="271"/>
            <ac:grpSpMk id="10" creationId="{167F6B90-9B9E-9FA0-42F5-2B4E25E57BD9}"/>
          </ac:grpSpMkLst>
        </pc:grpChg>
        <pc:grpChg chg="mod">
          <ac:chgData name="영우 손" userId="7f8d08d12355472b" providerId="LiveId" clId="{61CA75A9-FACC-4D80-887C-D63DCD4342A0}" dt="2024-02-25T09:21:03.167" v="1534"/>
          <ac:grpSpMkLst>
            <pc:docMk/>
            <pc:sldMk cId="2755869698" sldId="271"/>
            <ac:grpSpMk id="11" creationId="{3106DE91-306E-F77F-C87D-AE8317ACEFF3}"/>
          </ac:grpSpMkLst>
        </pc:grpChg>
        <pc:grpChg chg="mod">
          <ac:chgData name="영우 손" userId="7f8d08d12355472b" providerId="LiveId" clId="{61CA75A9-FACC-4D80-887C-D63DCD4342A0}" dt="2024-02-25T09:21:03.167" v="1534"/>
          <ac:grpSpMkLst>
            <pc:docMk/>
            <pc:sldMk cId="2755869698" sldId="271"/>
            <ac:grpSpMk id="15" creationId="{00D65D84-A166-E1AC-9741-02A2B2382244}"/>
          </ac:grpSpMkLst>
        </pc:grpChg>
        <pc:grpChg chg="mod">
          <ac:chgData name="영우 손" userId="7f8d08d12355472b" providerId="LiveId" clId="{61CA75A9-FACC-4D80-887C-D63DCD4342A0}" dt="2024-02-25T09:21:03.167" v="1534"/>
          <ac:grpSpMkLst>
            <pc:docMk/>
            <pc:sldMk cId="2755869698" sldId="271"/>
            <ac:grpSpMk id="16" creationId="{25C19144-0F5F-FDEE-8A9D-28D839775519}"/>
          </ac:grpSpMkLst>
        </pc:grpChg>
        <pc:grpChg chg="mod">
          <ac:chgData name="영우 손" userId="7f8d08d12355472b" providerId="LiveId" clId="{61CA75A9-FACC-4D80-887C-D63DCD4342A0}" dt="2024-02-25T09:21:03.167" v="1534"/>
          <ac:grpSpMkLst>
            <pc:docMk/>
            <pc:sldMk cId="2755869698" sldId="271"/>
            <ac:grpSpMk id="28" creationId="{60380D60-1C94-1C2E-5F07-1A7026F48589}"/>
          </ac:grpSpMkLst>
        </pc:grpChg>
        <pc:grpChg chg="add mod">
          <ac:chgData name="영우 손" userId="7f8d08d12355472b" providerId="LiveId" clId="{61CA75A9-FACC-4D80-887C-D63DCD4342A0}" dt="2024-02-25T09:21:30.545" v="1544" actId="688"/>
          <ac:grpSpMkLst>
            <pc:docMk/>
            <pc:sldMk cId="2755869698" sldId="271"/>
            <ac:grpSpMk id="31" creationId="{6B5AF29F-CF73-6412-5C29-C4ADDA245F60}"/>
          </ac:grpSpMkLst>
        </pc:grpChg>
        <pc:grpChg chg="mod">
          <ac:chgData name="영우 손" userId="7f8d08d12355472b" providerId="LiveId" clId="{61CA75A9-FACC-4D80-887C-D63DCD4342A0}" dt="2024-02-25T09:21:03.167" v="1534"/>
          <ac:grpSpMkLst>
            <pc:docMk/>
            <pc:sldMk cId="2755869698" sldId="271"/>
            <ac:grpSpMk id="32" creationId="{334E35E7-EEC9-C2E1-DAEA-EBF20E5284EC}"/>
          </ac:grpSpMkLst>
        </pc:grpChg>
        <pc:grpChg chg="mod">
          <ac:chgData name="영우 손" userId="7f8d08d12355472b" providerId="LiveId" clId="{61CA75A9-FACC-4D80-887C-D63DCD4342A0}" dt="2024-02-25T09:21:03.167" v="1534"/>
          <ac:grpSpMkLst>
            <pc:docMk/>
            <pc:sldMk cId="2755869698" sldId="271"/>
            <ac:grpSpMk id="35" creationId="{41B92EB6-1DBA-4077-B818-C9E5C1FCBF59}"/>
          </ac:grpSpMkLst>
        </pc:grpChg>
        <pc:grpChg chg="mod">
          <ac:chgData name="영우 손" userId="7f8d08d12355472b" providerId="LiveId" clId="{61CA75A9-FACC-4D80-887C-D63DCD4342A0}" dt="2024-02-25T09:21:03.167" v="1534"/>
          <ac:grpSpMkLst>
            <pc:docMk/>
            <pc:sldMk cId="2755869698" sldId="271"/>
            <ac:grpSpMk id="36" creationId="{07AA8A1E-9F5C-F8EE-9513-D8205307D52C}"/>
          </ac:grpSpMkLst>
        </pc:grpChg>
        <pc:grpChg chg="mod">
          <ac:chgData name="영우 손" userId="7f8d08d12355472b" providerId="LiveId" clId="{61CA75A9-FACC-4D80-887C-D63DCD4342A0}" dt="2024-02-25T09:21:03.167" v="1534"/>
          <ac:grpSpMkLst>
            <pc:docMk/>
            <pc:sldMk cId="2755869698" sldId="271"/>
            <ac:grpSpMk id="47" creationId="{059F647E-DAC0-42B9-93B2-4452B26444BA}"/>
          </ac:grpSpMkLst>
        </pc:grpChg>
        <pc:grpChg chg="add mod">
          <ac:chgData name="영우 손" userId="7f8d08d12355472b" providerId="LiveId" clId="{61CA75A9-FACC-4D80-887C-D63DCD4342A0}" dt="2024-02-25T09:21:08.516" v="1537" actId="1076"/>
          <ac:grpSpMkLst>
            <pc:docMk/>
            <pc:sldMk cId="2755869698" sldId="271"/>
            <ac:grpSpMk id="62" creationId="{D4E9366D-C9DE-4E57-107F-DAF033727E7F}"/>
          </ac:grpSpMkLst>
        </pc:grpChg>
        <pc:grpChg chg="mod">
          <ac:chgData name="영우 손" userId="7f8d08d12355472b" providerId="LiveId" clId="{61CA75A9-FACC-4D80-887C-D63DCD4342A0}" dt="2024-02-25T09:21:05.811" v="1536"/>
          <ac:grpSpMkLst>
            <pc:docMk/>
            <pc:sldMk cId="2755869698" sldId="271"/>
            <ac:grpSpMk id="64" creationId="{D008564D-D90F-FE4D-63EB-639881C00A84}"/>
          </ac:grpSpMkLst>
        </pc:grpChg>
        <pc:grpChg chg="mod">
          <ac:chgData name="영우 손" userId="7f8d08d12355472b" providerId="LiveId" clId="{61CA75A9-FACC-4D80-887C-D63DCD4342A0}" dt="2024-02-25T09:21:05.811" v="1536"/>
          <ac:grpSpMkLst>
            <pc:docMk/>
            <pc:sldMk cId="2755869698" sldId="271"/>
            <ac:grpSpMk id="72" creationId="{94CBDEE1-E8AA-9E73-3118-BAF30E417001}"/>
          </ac:grpSpMkLst>
        </pc:grpChg>
        <pc:grpChg chg="mod">
          <ac:chgData name="영우 손" userId="7f8d08d12355472b" providerId="LiveId" clId="{61CA75A9-FACC-4D80-887C-D63DCD4342A0}" dt="2024-02-25T09:21:05.811" v="1536"/>
          <ac:grpSpMkLst>
            <pc:docMk/>
            <pc:sldMk cId="2755869698" sldId="271"/>
            <ac:grpSpMk id="74" creationId="{EE2D0DF0-4150-7BC9-448E-60034EEE469D}"/>
          </ac:grpSpMkLst>
        </pc:grpChg>
        <pc:grpChg chg="mod">
          <ac:chgData name="영우 손" userId="7f8d08d12355472b" providerId="LiveId" clId="{61CA75A9-FACC-4D80-887C-D63DCD4342A0}" dt="2024-02-25T09:21:02.521" v="1533" actId="1076"/>
          <ac:grpSpMkLst>
            <pc:docMk/>
            <pc:sldMk cId="2755869698" sldId="271"/>
            <ac:grpSpMk id="85" creationId="{CE6B87DE-3622-B62D-3B41-C961BDD9E90C}"/>
          </ac:grpSpMkLst>
        </pc:grpChg>
        <pc:grpChg chg="mod">
          <ac:chgData name="영우 손" userId="7f8d08d12355472b" providerId="LiveId" clId="{61CA75A9-FACC-4D80-887C-D63DCD4342A0}" dt="2024-02-25T09:21:02.521" v="1533" actId="1076"/>
          <ac:grpSpMkLst>
            <pc:docMk/>
            <pc:sldMk cId="2755869698" sldId="271"/>
            <ac:grpSpMk id="86" creationId="{C95D1AC0-657D-3158-82DD-62ED48CD9CEA}"/>
          </ac:grpSpMkLst>
        </pc:grpChg>
        <pc:grpChg chg="del">
          <ac:chgData name="영우 손" userId="7f8d08d12355472b" providerId="LiveId" clId="{61CA75A9-FACC-4D80-887C-D63DCD4342A0}" dt="2024-02-25T09:15:27.007" v="1458" actId="478"/>
          <ac:grpSpMkLst>
            <pc:docMk/>
            <pc:sldMk cId="2755869698" sldId="271"/>
            <ac:grpSpMk id="88" creationId="{2A013F60-BC96-020E-6740-6E02ABFF135A}"/>
          </ac:grpSpMkLst>
        </pc:grpChg>
        <pc:grpChg chg="del">
          <ac:chgData name="영우 손" userId="7f8d08d12355472b" providerId="LiveId" clId="{61CA75A9-FACC-4D80-887C-D63DCD4342A0}" dt="2024-02-25T09:15:27.007" v="1458" actId="478"/>
          <ac:grpSpMkLst>
            <pc:docMk/>
            <pc:sldMk cId="2755869698" sldId="271"/>
            <ac:grpSpMk id="104" creationId="{E014AF6C-74FB-68A1-0E95-1DB2EE053B20}"/>
          </ac:grpSpMkLst>
        </pc:grpChg>
        <pc:grpChg chg="mod">
          <ac:chgData name="영우 손" userId="7f8d08d12355472b" providerId="LiveId" clId="{61CA75A9-FACC-4D80-887C-D63DCD4342A0}" dt="2024-02-25T09:21:05.811" v="1536"/>
          <ac:grpSpMkLst>
            <pc:docMk/>
            <pc:sldMk cId="2755869698" sldId="271"/>
            <ac:grpSpMk id="113" creationId="{3E93FB8A-646F-E3C0-54FF-C15D0CF99692}"/>
          </ac:grpSpMkLst>
        </pc:grpChg>
        <pc:grpChg chg="del">
          <ac:chgData name="영우 손" userId="7f8d08d12355472b" providerId="LiveId" clId="{61CA75A9-FACC-4D80-887C-D63DCD4342A0}" dt="2024-02-25T09:15:27.007" v="1458" actId="478"/>
          <ac:grpSpMkLst>
            <pc:docMk/>
            <pc:sldMk cId="2755869698" sldId="271"/>
            <ac:grpSpMk id="119" creationId="{ED04673E-072E-CE4A-EA44-9A377C99E248}"/>
          </ac:grpSpMkLst>
        </pc:grpChg>
        <pc:grpChg chg="add mod">
          <ac:chgData name="영우 손" userId="7f8d08d12355472b" providerId="LiveId" clId="{61CA75A9-FACC-4D80-887C-D63DCD4342A0}" dt="2024-02-25T09:21:08.516" v="1537" actId="1076"/>
          <ac:grpSpMkLst>
            <pc:docMk/>
            <pc:sldMk cId="2755869698" sldId="271"/>
            <ac:grpSpMk id="134" creationId="{4C698858-9955-D528-199A-3CADB16146BD}"/>
          </ac:grpSpMkLst>
        </pc:grpChg>
        <pc:grpChg chg="mod">
          <ac:chgData name="영우 손" userId="7f8d08d12355472b" providerId="LiveId" clId="{61CA75A9-FACC-4D80-887C-D63DCD4342A0}" dt="2024-02-25T09:21:05.811" v="1536"/>
          <ac:grpSpMkLst>
            <pc:docMk/>
            <pc:sldMk cId="2755869698" sldId="271"/>
            <ac:grpSpMk id="135" creationId="{3CFD86B6-52D4-D97A-DCDA-C3AB4CA71C83}"/>
          </ac:grpSpMkLst>
        </pc:grpChg>
        <pc:grpChg chg="mod">
          <ac:chgData name="영우 손" userId="7f8d08d12355472b" providerId="LiveId" clId="{61CA75A9-FACC-4D80-887C-D63DCD4342A0}" dt="2024-02-25T09:21:05.811" v="1536"/>
          <ac:grpSpMkLst>
            <pc:docMk/>
            <pc:sldMk cId="2755869698" sldId="271"/>
            <ac:grpSpMk id="138" creationId="{E7FB7087-7846-B945-D3F8-E1B4DF8A60FF}"/>
          </ac:grpSpMkLst>
        </pc:grpChg>
        <pc:grpChg chg="mod">
          <ac:chgData name="영우 손" userId="7f8d08d12355472b" providerId="LiveId" clId="{61CA75A9-FACC-4D80-887C-D63DCD4342A0}" dt="2024-02-25T09:21:05.811" v="1536"/>
          <ac:grpSpMkLst>
            <pc:docMk/>
            <pc:sldMk cId="2755869698" sldId="271"/>
            <ac:grpSpMk id="139" creationId="{3DBF6CED-FF00-4C4A-758B-3F75AD901819}"/>
          </ac:grpSpMkLst>
        </pc:grpChg>
        <pc:grpChg chg="mod">
          <ac:chgData name="영우 손" userId="7f8d08d12355472b" providerId="LiveId" clId="{61CA75A9-FACC-4D80-887C-D63DCD4342A0}" dt="2024-02-25T09:21:05.811" v="1536"/>
          <ac:grpSpMkLst>
            <pc:docMk/>
            <pc:sldMk cId="2755869698" sldId="271"/>
            <ac:grpSpMk id="146" creationId="{29146C44-0100-AB3F-A9FE-E49ACD68F113}"/>
          </ac:grpSpMkLst>
        </pc:grpChg>
        <pc:grpChg chg="add mod">
          <ac:chgData name="영우 손" userId="7f8d08d12355472b" providerId="LiveId" clId="{61CA75A9-FACC-4D80-887C-D63DCD4342A0}" dt="2024-02-25T09:21:25.307" v="1543" actId="688"/>
          <ac:grpSpMkLst>
            <pc:docMk/>
            <pc:sldMk cId="2755869698" sldId="271"/>
            <ac:grpSpMk id="150" creationId="{C940F395-6682-CBCD-D18A-745590F946AF}"/>
          </ac:grpSpMkLst>
        </pc:grpChg>
        <pc:grpChg chg="mod">
          <ac:chgData name="영우 손" userId="7f8d08d12355472b" providerId="LiveId" clId="{61CA75A9-FACC-4D80-887C-D63DCD4342A0}" dt="2024-02-25T09:21:08.668" v="1538"/>
          <ac:grpSpMkLst>
            <pc:docMk/>
            <pc:sldMk cId="2755869698" sldId="271"/>
            <ac:grpSpMk id="151" creationId="{BA41143F-EE9F-0930-8395-DF38E4EBDE32}"/>
          </ac:grpSpMkLst>
        </pc:grpChg>
        <pc:grpChg chg="mod">
          <ac:chgData name="영우 손" userId="7f8d08d12355472b" providerId="LiveId" clId="{61CA75A9-FACC-4D80-887C-D63DCD4342A0}" dt="2024-02-25T09:21:08.668" v="1538"/>
          <ac:grpSpMkLst>
            <pc:docMk/>
            <pc:sldMk cId="2755869698" sldId="271"/>
            <ac:grpSpMk id="154" creationId="{09D48652-16CC-D534-4D55-52FA89216C2B}"/>
          </ac:grpSpMkLst>
        </pc:grpChg>
        <pc:grpChg chg="mod">
          <ac:chgData name="영우 손" userId="7f8d08d12355472b" providerId="LiveId" clId="{61CA75A9-FACC-4D80-887C-D63DCD4342A0}" dt="2024-02-25T09:21:08.668" v="1538"/>
          <ac:grpSpMkLst>
            <pc:docMk/>
            <pc:sldMk cId="2755869698" sldId="271"/>
            <ac:grpSpMk id="155" creationId="{C531B723-CCC6-A968-026D-17D4F528BA17}"/>
          </ac:grpSpMkLst>
        </pc:grpChg>
        <pc:grpChg chg="mod">
          <ac:chgData name="영우 손" userId="7f8d08d12355472b" providerId="LiveId" clId="{61CA75A9-FACC-4D80-887C-D63DCD4342A0}" dt="2024-02-25T09:21:08.668" v="1538"/>
          <ac:grpSpMkLst>
            <pc:docMk/>
            <pc:sldMk cId="2755869698" sldId="271"/>
            <ac:grpSpMk id="162" creationId="{5F373004-5A8F-DFA0-D0E1-2B0EF3A68867}"/>
          </ac:grpSpMkLst>
        </pc:grpChg>
        <pc:grpChg chg="add mod">
          <ac:chgData name="영우 손" userId="7f8d08d12355472b" providerId="LiveId" clId="{61CA75A9-FACC-4D80-887C-D63DCD4342A0}" dt="2024-02-25T09:21:25.307" v="1543" actId="688"/>
          <ac:grpSpMkLst>
            <pc:docMk/>
            <pc:sldMk cId="2755869698" sldId="271"/>
            <ac:grpSpMk id="165" creationId="{F2566A64-E3F2-A1A9-FDDB-967792B4F944}"/>
          </ac:grpSpMkLst>
        </pc:grpChg>
        <pc:grpChg chg="mod">
          <ac:chgData name="영우 손" userId="7f8d08d12355472b" providerId="LiveId" clId="{61CA75A9-FACC-4D80-887C-D63DCD4342A0}" dt="2024-02-25T09:21:08.668" v="1538"/>
          <ac:grpSpMkLst>
            <pc:docMk/>
            <pc:sldMk cId="2755869698" sldId="271"/>
            <ac:grpSpMk id="166" creationId="{9E983BBE-B097-00DF-98CC-7D5432AF0C14}"/>
          </ac:grpSpMkLst>
        </pc:grpChg>
        <pc:grpChg chg="mod">
          <ac:chgData name="영우 손" userId="7f8d08d12355472b" providerId="LiveId" clId="{61CA75A9-FACC-4D80-887C-D63DCD4342A0}" dt="2024-02-25T09:21:08.668" v="1538"/>
          <ac:grpSpMkLst>
            <pc:docMk/>
            <pc:sldMk cId="2755869698" sldId="271"/>
            <ac:grpSpMk id="169" creationId="{33E99513-8502-4B74-4605-CAF7A4E29D43}"/>
          </ac:grpSpMkLst>
        </pc:grpChg>
        <pc:grpChg chg="mod">
          <ac:chgData name="영우 손" userId="7f8d08d12355472b" providerId="LiveId" clId="{61CA75A9-FACC-4D80-887C-D63DCD4342A0}" dt="2024-02-25T09:21:08.668" v="1538"/>
          <ac:grpSpMkLst>
            <pc:docMk/>
            <pc:sldMk cId="2755869698" sldId="271"/>
            <ac:grpSpMk id="170" creationId="{E4EEA415-9D9C-A0F2-4476-6006C82599FD}"/>
          </ac:grpSpMkLst>
        </pc:grpChg>
        <pc:grpChg chg="mod">
          <ac:chgData name="영우 손" userId="7f8d08d12355472b" providerId="LiveId" clId="{61CA75A9-FACC-4D80-887C-D63DCD4342A0}" dt="2024-02-25T09:21:08.668" v="1538"/>
          <ac:grpSpMkLst>
            <pc:docMk/>
            <pc:sldMk cId="2755869698" sldId="271"/>
            <ac:grpSpMk id="177" creationId="{450C28B3-1AAE-6340-B6C4-DD0C9D088F77}"/>
          </ac:grpSpMkLst>
        </pc:grpChg>
        <pc:grpChg chg="add mod">
          <ac:chgData name="영우 손" userId="7f8d08d12355472b" providerId="LiveId" clId="{61CA75A9-FACC-4D80-887C-D63DCD4342A0}" dt="2024-02-25T09:21:18.111" v="1542" actId="688"/>
          <ac:grpSpMkLst>
            <pc:docMk/>
            <pc:sldMk cId="2755869698" sldId="271"/>
            <ac:grpSpMk id="181" creationId="{925E0E58-58C2-B4D2-36DF-74E4B586B5F3}"/>
          </ac:grpSpMkLst>
        </pc:grpChg>
        <pc:grpChg chg="mod">
          <ac:chgData name="영우 손" userId="7f8d08d12355472b" providerId="LiveId" clId="{61CA75A9-FACC-4D80-887C-D63DCD4342A0}" dt="2024-02-25T09:21:10.801" v="1540"/>
          <ac:grpSpMkLst>
            <pc:docMk/>
            <pc:sldMk cId="2755869698" sldId="271"/>
            <ac:grpSpMk id="182" creationId="{12BE9EC6-193A-B4E6-FBCB-233A905E63C5}"/>
          </ac:grpSpMkLst>
        </pc:grpChg>
        <pc:grpChg chg="mod">
          <ac:chgData name="영우 손" userId="7f8d08d12355472b" providerId="LiveId" clId="{61CA75A9-FACC-4D80-887C-D63DCD4342A0}" dt="2024-02-25T09:21:10.801" v="1540"/>
          <ac:grpSpMkLst>
            <pc:docMk/>
            <pc:sldMk cId="2755869698" sldId="271"/>
            <ac:grpSpMk id="185" creationId="{51455762-BEFC-14A0-2488-86609BCF0498}"/>
          </ac:grpSpMkLst>
        </pc:grpChg>
        <pc:grpChg chg="mod">
          <ac:chgData name="영우 손" userId="7f8d08d12355472b" providerId="LiveId" clId="{61CA75A9-FACC-4D80-887C-D63DCD4342A0}" dt="2024-02-25T09:21:10.801" v="1540"/>
          <ac:grpSpMkLst>
            <pc:docMk/>
            <pc:sldMk cId="2755869698" sldId="271"/>
            <ac:grpSpMk id="186" creationId="{9698EFC4-D75A-FEB7-3FE9-D6E0B948E1D2}"/>
          </ac:grpSpMkLst>
        </pc:grpChg>
        <pc:grpChg chg="mod">
          <ac:chgData name="영우 손" userId="7f8d08d12355472b" providerId="LiveId" clId="{61CA75A9-FACC-4D80-887C-D63DCD4342A0}" dt="2024-02-25T09:21:10.801" v="1540"/>
          <ac:grpSpMkLst>
            <pc:docMk/>
            <pc:sldMk cId="2755869698" sldId="271"/>
            <ac:grpSpMk id="193" creationId="{C0E9C8F0-DC1E-8A8D-848B-8E5B249E5190}"/>
          </ac:grpSpMkLst>
        </pc:grpChg>
        <pc:grpChg chg="add mod">
          <ac:chgData name="영우 손" userId="7f8d08d12355472b" providerId="LiveId" clId="{61CA75A9-FACC-4D80-887C-D63DCD4342A0}" dt="2024-02-25T09:21:18.111" v="1542" actId="688"/>
          <ac:grpSpMkLst>
            <pc:docMk/>
            <pc:sldMk cId="2755869698" sldId="271"/>
            <ac:grpSpMk id="196" creationId="{B9030505-0957-ADCE-4E5F-C43ADFABAF92}"/>
          </ac:grpSpMkLst>
        </pc:grpChg>
        <pc:grpChg chg="mod">
          <ac:chgData name="영우 손" userId="7f8d08d12355472b" providerId="LiveId" clId="{61CA75A9-FACC-4D80-887C-D63DCD4342A0}" dt="2024-02-25T09:21:10.801" v="1540"/>
          <ac:grpSpMkLst>
            <pc:docMk/>
            <pc:sldMk cId="2755869698" sldId="271"/>
            <ac:grpSpMk id="197" creationId="{DE318680-F498-C08A-1894-703500D1B583}"/>
          </ac:grpSpMkLst>
        </pc:grpChg>
        <pc:grpChg chg="mod">
          <ac:chgData name="영우 손" userId="7f8d08d12355472b" providerId="LiveId" clId="{61CA75A9-FACC-4D80-887C-D63DCD4342A0}" dt="2024-02-25T09:21:10.801" v="1540"/>
          <ac:grpSpMkLst>
            <pc:docMk/>
            <pc:sldMk cId="2755869698" sldId="271"/>
            <ac:grpSpMk id="200" creationId="{DE50BFE8-99DD-082E-912B-BE461232BC65}"/>
          </ac:grpSpMkLst>
        </pc:grpChg>
        <pc:grpChg chg="mod">
          <ac:chgData name="영우 손" userId="7f8d08d12355472b" providerId="LiveId" clId="{61CA75A9-FACC-4D80-887C-D63DCD4342A0}" dt="2024-02-25T09:21:10.801" v="1540"/>
          <ac:grpSpMkLst>
            <pc:docMk/>
            <pc:sldMk cId="2755869698" sldId="271"/>
            <ac:grpSpMk id="201" creationId="{A086B919-0D5E-F67A-677E-C5065149D09B}"/>
          </ac:grpSpMkLst>
        </pc:grpChg>
        <pc:grpChg chg="mod">
          <ac:chgData name="영우 손" userId="7f8d08d12355472b" providerId="LiveId" clId="{61CA75A9-FACC-4D80-887C-D63DCD4342A0}" dt="2024-02-25T09:21:10.801" v="1540"/>
          <ac:grpSpMkLst>
            <pc:docMk/>
            <pc:sldMk cId="2755869698" sldId="271"/>
            <ac:grpSpMk id="208" creationId="{3F5BDC17-4982-3112-F848-1BC120FF545F}"/>
          </ac:grpSpMkLst>
        </pc:grpChg>
        <pc:grpChg chg="del">
          <ac:chgData name="영우 손" userId="7f8d08d12355472b" providerId="LiveId" clId="{61CA75A9-FACC-4D80-887C-D63DCD4342A0}" dt="2024-02-25T09:15:27.007" v="1458" actId="478"/>
          <ac:grpSpMkLst>
            <pc:docMk/>
            <pc:sldMk cId="2755869698" sldId="271"/>
            <ac:grpSpMk id="227" creationId="{DFC3E266-368A-76C5-BABA-8D8E845A1D72}"/>
          </ac:grpSpMkLst>
        </pc:grpChg>
        <pc:grpChg chg="del">
          <ac:chgData name="영우 손" userId="7f8d08d12355472b" providerId="LiveId" clId="{61CA75A9-FACC-4D80-887C-D63DCD4342A0}" dt="2024-02-25T09:15:27.007" v="1458" actId="478"/>
          <ac:grpSpMkLst>
            <pc:docMk/>
            <pc:sldMk cId="2755869698" sldId="271"/>
            <ac:grpSpMk id="242" creationId="{800C1E60-8EB5-648A-337F-E8277ACDBD80}"/>
          </ac:grpSpMkLst>
        </pc:grpChg>
        <pc:cxnChg chg="mod">
          <ac:chgData name="영우 손" userId="7f8d08d12355472b" providerId="LiveId" clId="{61CA75A9-FACC-4D80-887C-D63DCD4342A0}" dt="2024-02-25T09:21:03.167" v="1534"/>
          <ac:cxnSpMkLst>
            <pc:docMk/>
            <pc:sldMk cId="2755869698" sldId="271"/>
            <ac:cxnSpMk id="30" creationId="{64423721-7E77-8A90-AC71-10126E2E536E}"/>
          </ac:cxnSpMkLst>
        </pc:cxnChg>
        <pc:cxnChg chg="mod">
          <ac:chgData name="영우 손" userId="7f8d08d12355472b" providerId="LiveId" clId="{61CA75A9-FACC-4D80-887C-D63DCD4342A0}" dt="2024-02-25T09:15:27.007" v="1458" actId="478"/>
          <ac:cxnSpMkLst>
            <pc:docMk/>
            <pc:sldMk cId="2755869698" sldId="271"/>
            <ac:cxnSpMk id="54" creationId="{C01912C0-2CD5-2568-619E-4FA3D876B444}"/>
          </ac:cxnSpMkLst>
        </pc:cxnChg>
        <pc:cxnChg chg="mod">
          <ac:chgData name="영우 손" userId="7f8d08d12355472b" providerId="LiveId" clId="{61CA75A9-FACC-4D80-887C-D63DCD4342A0}" dt="2024-02-25T09:21:03.167" v="1534"/>
          <ac:cxnSpMkLst>
            <pc:docMk/>
            <pc:sldMk cId="2755869698" sldId="271"/>
            <ac:cxnSpMk id="60" creationId="{2AC2EA75-B00C-7B66-9758-B73449D98D14}"/>
          </ac:cxnSpMkLst>
        </pc:cxnChg>
        <pc:cxnChg chg="add mod">
          <ac:chgData name="영우 손" userId="7f8d08d12355472b" providerId="LiveId" clId="{61CA75A9-FACC-4D80-887C-D63DCD4342A0}" dt="2024-02-25T09:21:30.545" v="1544" actId="688"/>
          <ac:cxnSpMkLst>
            <pc:docMk/>
            <pc:sldMk cId="2755869698" sldId="271"/>
            <ac:cxnSpMk id="61" creationId="{98DB649E-3F3E-A8F5-6D35-D1DB9B8B5054}"/>
          </ac:cxnSpMkLst>
        </pc:cxnChg>
        <pc:cxnChg chg="mod">
          <ac:chgData name="영우 손" userId="7f8d08d12355472b" providerId="LiveId" clId="{61CA75A9-FACC-4D80-887C-D63DCD4342A0}" dt="2024-02-25T09:15:27.007" v="1458" actId="478"/>
          <ac:cxnSpMkLst>
            <pc:docMk/>
            <pc:sldMk cId="2755869698" sldId="271"/>
            <ac:cxnSpMk id="69" creationId="{0750ACEF-4FA4-6D3F-FAD1-0BDFF5E4B4B8}"/>
          </ac:cxnSpMkLst>
        </pc:cxnChg>
        <pc:cxnChg chg="del mod">
          <ac:chgData name="영우 손" userId="7f8d08d12355472b" providerId="LiveId" clId="{61CA75A9-FACC-4D80-887C-D63DCD4342A0}" dt="2024-02-25T09:15:27.007" v="1458" actId="478"/>
          <ac:cxnSpMkLst>
            <pc:docMk/>
            <pc:sldMk cId="2755869698" sldId="271"/>
            <ac:cxnSpMk id="73" creationId="{D942CBCC-58BD-4E39-C353-2367EFE485A9}"/>
          </ac:cxnSpMkLst>
        </pc:cxnChg>
        <pc:cxnChg chg="mod">
          <ac:chgData name="영우 손" userId="7f8d08d12355472b" providerId="LiveId" clId="{61CA75A9-FACC-4D80-887C-D63DCD4342A0}" dt="2024-02-25T09:21:02.521" v="1533" actId="1076"/>
          <ac:cxnSpMkLst>
            <pc:docMk/>
            <pc:sldMk cId="2755869698" sldId="271"/>
            <ac:cxnSpMk id="79" creationId="{57CF0846-5CC6-5458-7D3E-77E664F67B34}"/>
          </ac:cxnSpMkLst>
        </pc:cxnChg>
        <pc:cxnChg chg="mod">
          <ac:chgData name="영우 손" userId="7f8d08d12355472b" providerId="LiveId" clId="{61CA75A9-FACC-4D80-887C-D63DCD4342A0}" dt="2024-02-25T09:15:27.007" v="1458" actId="478"/>
          <ac:cxnSpMkLst>
            <pc:docMk/>
            <pc:sldMk cId="2755869698" sldId="271"/>
            <ac:cxnSpMk id="118" creationId="{4F509797-46F7-99F3-F406-DFDFFE18985E}"/>
          </ac:cxnSpMkLst>
        </pc:cxnChg>
        <pc:cxnChg chg="mod">
          <ac:chgData name="영우 손" userId="7f8d08d12355472b" providerId="LiveId" clId="{61CA75A9-FACC-4D80-887C-D63DCD4342A0}" dt="2024-02-25T09:21:05.811" v="1536"/>
          <ac:cxnSpMkLst>
            <pc:docMk/>
            <pc:sldMk cId="2755869698" sldId="271"/>
            <ac:cxnSpMk id="128" creationId="{C3F3F2CC-0BC7-5519-6A0A-974D319C267D}"/>
          </ac:cxnSpMkLst>
        </pc:cxnChg>
        <pc:cxnChg chg="mod">
          <ac:chgData name="영우 손" userId="7f8d08d12355472b" providerId="LiveId" clId="{61CA75A9-FACC-4D80-887C-D63DCD4342A0}" dt="2024-02-25T09:15:27.007" v="1458" actId="478"/>
          <ac:cxnSpMkLst>
            <pc:docMk/>
            <pc:sldMk cId="2755869698" sldId="271"/>
            <ac:cxnSpMk id="133" creationId="{3EC5ACBF-ECB7-A5D0-20F3-A3D9555B1D70}"/>
          </ac:cxnSpMkLst>
        </pc:cxnChg>
        <pc:cxnChg chg="mod">
          <ac:chgData name="영우 손" userId="7f8d08d12355472b" providerId="LiveId" clId="{61CA75A9-FACC-4D80-887C-D63DCD4342A0}" dt="2024-02-25T09:21:05.811" v="1536"/>
          <ac:cxnSpMkLst>
            <pc:docMk/>
            <pc:sldMk cId="2755869698" sldId="271"/>
            <ac:cxnSpMk id="148" creationId="{F35ED50E-BEC1-3D8F-485B-86FEA8026D79}"/>
          </ac:cxnSpMkLst>
        </pc:cxnChg>
        <pc:cxnChg chg="add mod">
          <ac:chgData name="영우 손" userId="7f8d08d12355472b" providerId="LiveId" clId="{61CA75A9-FACC-4D80-887C-D63DCD4342A0}" dt="2024-02-25T09:21:08.516" v="1537" actId="1076"/>
          <ac:cxnSpMkLst>
            <pc:docMk/>
            <pc:sldMk cId="2755869698" sldId="271"/>
            <ac:cxnSpMk id="149" creationId="{E5AD2600-D122-1B13-7C08-B887046CF48C}"/>
          </ac:cxnSpMkLst>
        </pc:cxnChg>
        <pc:cxnChg chg="mod">
          <ac:chgData name="영우 손" userId="7f8d08d12355472b" providerId="LiveId" clId="{61CA75A9-FACC-4D80-887C-D63DCD4342A0}" dt="2024-02-25T09:21:08.668" v="1538"/>
          <ac:cxnSpMkLst>
            <pc:docMk/>
            <pc:sldMk cId="2755869698" sldId="271"/>
            <ac:cxnSpMk id="164" creationId="{F6D73C25-308B-2173-CF93-F8672755A300}"/>
          </ac:cxnSpMkLst>
        </pc:cxnChg>
        <pc:cxnChg chg="mod">
          <ac:chgData name="영우 손" userId="7f8d08d12355472b" providerId="LiveId" clId="{61CA75A9-FACC-4D80-887C-D63DCD4342A0}" dt="2024-02-25T09:21:08.668" v="1538"/>
          <ac:cxnSpMkLst>
            <pc:docMk/>
            <pc:sldMk cId="2755869698" sldId="271"/>
            <ac:cxnSpMk id="179" creationId="{A06F1E48-9FAC-D11D-674C-69BFBCFADE05}"/>
          </ac:cxnSpMkLst>
        </pc:cxnChg>
        <pc:cxnChg chg="add mod">
          <ac:chgData name="영우 손" userId="7f8d08d12355472b" providerId="LiveId" clId="{61CA75A9-FACC-4D80-887C-D63DCD4342A0}" dt="2024-02-25T09:21:25.307" v="1543" actId="688"/>
          <ac:cxnSpMkLst>
            <pc:docMk/>
            <pc:sldMk cId="2755869698" sldId="271"/>
            <ac:cxnSpMk id="180" creationId="{62810571-269A-C790-C77C-908EDD7E18BE}"/>
          </ac:cxnSpMkLst>
        </pc:cxnChg>
        <pc:cxnChg chg="mod">
          <ac:chgData name="영우 손" userId="7f8d08d12355472b" providerId="LiveId" clId="{61CA75A9-FACC-4D80-887C-D63DCD4342A0}" dt="2024-02-25T09:21:10.801" v="1540"/>
          <ac:cxnSpMkLst>
            <pc:docMk/>
            <pc:sldMk cId="2755869698" sldId="271"/>
            <ac:cxnSpMk id="195" creationId="{5B6BB952-7988-7FB4-9D43-0C22142C72C7}"/>
          </ac:cxnSpMkLst>
        </pc:cxnChg>
        <pc:cxnChg chg="mod">
          <ac:chgData name="영우 손" userId="7f8d08d12355472b" providerId="LiveId" clId="{61CA75A9-FACC-4D80-887C-D63DCD4342A0}" dt="2024-02-25T09:21:10.801" v="1540"/>
          <ac:cxnSpMkLst>
            <pc:docMk/>
            <pc:sldMk cId="2755869698" sldId="271"/>
            <ac:cxnSpMk id="210" creationId="{C272570C-C3E4-A5AA-BE69-5E6E8C4FB754}"/>
          </ac:cxnSpMkLst>
        </pc:cxnChg>
        <pc:cxnChg chg="add mod">
          <ac:chgData name="영우 손" userId="7f8d08d12355472b" providerId="LiveId" clId="{61CA75A9-FACC-4D80-887C-D63DCD4342A0}" dt="2024-02-25T09:21:18.111" v="1542" actId="688"/>
          <ac:cxnSpMkLst>
            <pc:docMk/>
            <pc:sldMk cId="2755869698" sldId="271"/>
            <ac:cxnSpMk id="211" creationId="{6C628CE4-80C7-A5CD-56FD-614B3A4186F5}"/>
          </ac:cxnSpMkLst>
        </pc:cxnChg>
        <pc:cxnChg chg="del mod">
          <ac:chgData name="영우 손" userId="7f8d08d12355472b" providerId="LiveId" clId="{61CA75A9-FACC-4D80-887C-D63DCD4342A0}" dt="2024-02-25T09:15:27.007" v="1458" actId="478"/>
          <ac:cxnSpMkLst>
            <pc:docMk/>
            <pc:sldMk cId="2755869698" sldId="271"/>
            <ac:cxnSpMk id="224" creationId="{A5D721FF-198D-9C1B-C265-0AFB7FBEA6C5}"/>
          </ac:cxnSpMkLst>
        </pc:cxnChg>
        <pc:cxnChg chg="mod">
          <ac:chgData name="영우 손" userId="7f8d08d12355472b" providerId="LiveId" clId="{61CA75A9-FACC-4D80-887C-D63DCD4342A0}" dt="2024-02-25T09:15:27.007" v="1458" actId="478"/>
          <ac:cxnSpMkLst>
            <pc:docMk/>
            <pc:sldMk cId="2755869698" sldId="271"/>
            <ac:cxnSpMk id="241" creationId="{0FBBA7DE-8169-EFB8-DAB0-97D6434AB139}"/>
          </ac:cxnSpMkLst>
        </pc:cxnChg>
        <pc:cxnChg chg="mod">
          <ac:chgData name="영우 손" userId="7f8d08d12355472b" providerId="LiveId" clId="{61CA75A9-FACC-4D80-887C-D63DCD4342A0}" dt="2024-02-25T09:15:27.007" v="1458" actId="478"/>
          <ac:cxnSpMkLst>
            <pc:docMk/>
            <pc:sldMk cId="2755869698" sldId="271"/>
            <ac:cxnSpMk id="256" creationId="{44A4866C-93A9-557C-8D94-C5C10031263C}"/>
          </ac:cxnSpMkLst>
        </pc:cxnChg>
        <pc:cxnChg chg="del mod">
          <ac:chgData name="영우 손" userId="7f8d08d12355472b" providerId="LiveId" clId="{61CA75A9-FACC-4D80-887C-D63DCD4342A0}" dt="2024-02-25T09:15:27.007" v="1458" actId="478"/>
          <ac:cxnSpMkLst>
            <pc:docMk/>
            <pc:sldMk cId="2755869698" sldId="271"/>
            <ac:cxnSpMk id="257" creationId="{432001D9-1F0D-5646-BE15-5FC87BA1C2D8}"/>
          </ac:cxnSpMkLst>
        </pc:cxnChg>
      </pc:sldChg>
      <pc:sldChg chg="delSp add del mod">
        <pc:chgData name="영우 손" userId="7f8d08d12355472b" providerId="LiveId" clId="{61CA75A9-FACC-4D80-887C-D63DCD4342A0}" dt="2024-02-25T09:22:07.200" v="1552" actId="47"/>
        <pc:sldMkLst>
          <pc:docMk/>
          <pc:sldMk cId="1122314752" sldId="272"/>
        </pc:sldMkLst>
        <pc:spChg chg="del">
          <ac:chgData name="영우 손" userId="7f8d08d12355472b" providerId="LiveId" clId="{61CA75A9-FACC-4D80-887C-D63DCD4342A0}" dt="2024-02-25T09:21:47.775" v="1547" actId="478"/>
          <ac:spMkLst>
            <pc:docMk/>
            <pc:sldMk cId="1122314752" sldId="272"/>
            <ac:spMk id="17" creationId="{68607E2D-B8C9-7143-E246-D1D89F871AE6}"/>
          </ac:spMkLst>
        </pc:spChg>
        <pc:spChg chg="del">
          <ac:chgData name="영우 손" userId="7f8d08d12355472b" providerId="LiveId" clId="{61CA75A9-FACC-4D80-887C-D63DCD4342A0}" dt="2024-02-25T09:21:56.268" v="1550" actId="478"/>
          <ac:spMkLst>
            <pc:docMk/>
            <pc:sldMk cId="1122314752" sldId="272"/>
            <ac:spMk id="18" creationId="{8DFECD47-6069-BF27-7C29-C92D67287DC5}"/>
          </ac:spMkLst>
        </pc:spChg>
        <pc:spChg chg="del">
          <ac:chgData name="영우 손" userId="7f8d08d12355472b" providerId="LiveId" clId="{61CA75A9-FACC-4D80-887C-D63DCD4342A0}" dt="2024-02-25T09:21:58.583" v="1551" actId="478"/>
          <ac:spMkLst>
            <pc:docMk/>
            <pc:sldMk cId="1122314752" sldId="272"/>
            <ac:spMk id="22" creationId="{82ADDDEE-4C11-B1DE-7C24-A9483A08E2EA}"/>
          </ac:spMkLst>
        </pc:spChg>
        <pc:spChg chg="del">
          <ac:chgData name="영우 손" userId="7f8d08d12355472b" providerId="LiveId" clId="{61CA75A9-FACC-4D80-887C-D63DCD4342A0}" dt="2024-02-25T09:21:49.944" v="1548" actId="478"/>
          <ac:spMkLst>
            <pc:docMk/>
            <pc:sldMk cId="1122314752" sldId="272"/>
            <ac:spMk id="37" creationId="{BA1E3A62-D88E-099A-5A60-37C9FCB3F416}"/>
          </ac:spMkLst>
        </pc:spChg>
        <pc:spChg chg="del">
          <ac:chgData name="영우 손" userId="7f8d08d12355472b" providerId="LiveId" clId="{61CA75A9-FACC-4D80-887C-D63DCD4342A0}" dt="2024-02-25T09:21:46.241" v="1546" actId="478"/>
          <ac:spMkLst>
            <pc:docMk/>
            <pc:sldMk cId="1122314752" sldId="272"/>
            <ac:spMk id="38" creationId="{951C4429-A586-6EB9-3F56-ED622652EC3A}"/>
          </ac:spMkLst>
        </pc:spChg>
        <pc:spChg chg="del">
          <ac:chgData name="영우 손" userId="7f8d08d12355472b" providerId="LiveId" clId="{61CA75A9-FACC-4D80-887C-D63DCD4342A0}" dt="2024-02-25T09:21:52.897" v="1549" actId="478"/>
          <ac:spMkLst>
            <pc:docMk/>
            <pc:sldMk cId="1122314752" sldId="272"/>
            <ac:spMk id="44" creationId="{DCC8DD51-486D-A3A8-6C97-2720661FF36F}"/>
          </ac:spMkLst>
        </pc:spChg>
        <pc:grpChg chg="del">
          <ac:chgData name="영우 손" userId="7f8d08d12355472b" providerId="LiveId" clId="{61CA75A9-FACC-4D80-887C-D63DCD4342A0}" dt="2024-02-25T09:21:58.583" v="1551" actId="478"/>
          <ac:grpSpMkLst>
            <pc:docMk/>
            <pc:sldMk cId="1122314752" sldId="272"/>
            <ac:grpSpMk id="15" creationId="{DC13D7D5-73FF-4149-730F-8CC548024EF3}"/>
          </ac:grpSpMkLst>
        </pc:grpChg>
        <pc:grpChg chg="del">
          <ac:chgData name="영우 손" userId="7f8d08d12355472b" providerId="LiveId" clId="{61CA75A9-FACC-4D80-887C-D63DCD4342A0}" dt="2024-02-25T09:21:47.775" v="1547" actId="478"/>
          <ac:grpSpMkLst>
            <pc:docMk/>
            <pc:sldMk cId="1122314752" sldId="272"/>
            <ac:grpSpMk id="16" creationId="{D9FF1518-8A3C-DCB9-F829-AFD3F42275EB}"/>
          </ac:grpSpMkLst>
        </pc:grpChg>
        <pc:grpChg chg="del">
          <ac:chgData name="영우 손" userId="7f8d08d12355472b" providerId="LiveId" clId="{61CA75A9-FACC-4D80-887C-D63DCD4342A0}" dt="2024-02-25T09:21:52.897" v="1549" actId="478"/>
          <ac:grpSpMkLst>
            <pc:docMk/>
            <pc:sldMk cId="1122314752" sldId="272"/>
            <ac:grpSpMk id="35" creationId="{A0A12236-0A4A-6BD8-F5A9-0F5B58DEF9D0}"/>
          </ac:grpSpMkLst>
        </pc:grpChg>
        <pc:grpChg chg="del">
          <ac:chgData name="영우 손" userId="7f8d08d12355472b" providerId="LiveId" clId="{61CA75A9-FACC-4D80-887C-D63DCD4342A0}" dt="2024-02-25T09:21:46.241" v="1546" actId="478"/>
          <ac:grpSpMkLst>
            <pc:docMk/>
            <pc:sldMk cId="1122314752" sldId="272"/>
            <ac:grpSpMk id="36" creationId="{847FAE57-78E1-51DD-C6CF-01204EAB2F3F}"/>
          </ac:grpSpMkLst>
        </pc:grpChg>
      </pc:sldChg>
      <pc:sldChg chg="addSp delSp modSp add mod">
        <pc:chgData name="영우 손" userId="7f8d08d12355472b" providerId="LiveId" clId="{61CA75A9-FACC-4D80-887C-D63DCD4342A0}" dt="2024-02-25T09:23:32.684" v="1582" actId="1036"/>
        <pc:sldMkLst>
          <pc:docMk/>
          <pc:sldMk cId="2566031853" sldId="272"/>
        </pc:sldMkLst>
        <pc:spChg chg="del">
          <ac:chgData name="영우 손" userId="7f8d08d12355472b" providerId="LiveId" clId="{61CA75A9-FACC-4D80-887C-D63DCD4342A0}" dt="2024-02-25T09:22:12.365" v="1555" actId="478"/>
          <ac:spMkLst>
            <pc:docMk/>
            <pc:sldMk cId="2566031853" sldId="272"/>
            <ac:spMk id="17" creationId="{118F0E94-9E1B-74E3-341D-C9DBC418551F}"/>
          </ac:spMkLst>
        </pc:spChg>
        <pc:spChg chg="del">
          <ac:chgData name="영우 손" userId="7f8d08d12355472b" providerId="LiveId" clId="{61CA75A9-FACC-4D80-887C-D63DCD4342A0}" dt="2024-02-25T09:22:16.637" v="1557" actId="478"/>
          <ac:spMkLst>
            <pc:docMk/>
            <pc:sldMk cId="2566031853" sldId="272"/>
            <ac:spMk id="18" creationId="{EC4A02B8-189F-A527-5E14-F641377E5B98}"/>
          </ac:spMkLst>
        </pc:spChg>
        <pc:spChg chg="del">
          <ac:chgData name="영우 손" userId="7f8d08d12355472b" providerId="LiveId" clId="{61CA75A9-FACC-4D80-887C-D63DCD4342A0}" dt="2024-02-25T09:22:22.836" v="1558" actId="478"/>
          <ac:spMkLst>
            <pc:docMk/>
            <pc:sldMk cId="2566031853" sldId="272"/>
            <ac:spMk id="22" creationId="{E0AA70C6-1014-DAB0-F08C-49B71D858CE3}"/>
          </ac:spMkLst>
        </pc:spChg>
        <pc:spChg chg="del">
          <ac:chgData name="영우 손" userId="7f8d08d12355472b" providerId="LiveId" clId="{61CA75A9-FACC-4D80-887C-D63DCD4342A0}" dt="2024-02-25T09:22:14.113" v="1556" actId="478"/>
          <ac:spMkLst>
            <pc:docMk/>
            <pc:sldMk cId="2566031853" sldId="272"/>
            <ac:spMk id="37" creationId="{5D8AC0AD-FD6B-5829-3C55-DC293A10BDEC}"/>
          </ac:spMkLst>
        </pc:spChg>
        <pc:spChg chg="del">
          <ac:chgData name="영우 손" userId="7f8d08d12355472b" providerId="LiveId" clId="{61CA75A9-FACC-4D80-887C-D63DCD4342A0}" dt="2024-02-25T09:22:11.182" v="1554" actId="478"/>
          <ac:spMkLst>
            <pc:docMk/>
            <pc:sldMk cId="2566031853" sldId="272"/>
            <ac:spMk id="38" creationId="{36872FEA-3268-945A-B6FC-C37E4720D230}"/>
          </ac:spMkLst>
        </pc:spChg>
        <pc:spChg chg="del">
          <ac:chgData name="영우 손" userId="7f8d08d12355472b" providerId="LiveId" clId="{61CA75A9-FACC-4D80-887C-D63DCD4342A0}" dt="2024-02-25T09:22:25.999" v="1559" actId="478"/>
          <ac:spMkLst>
            <pc:docMk/>
            <pc:sldMk cId="2566031853" sldId="272"/>
            <ac:spMk id="44" creationId="{AE9A54B7-A24B-0C9C-28B7-246D941D1A41}"/>
          </ac:spMkLst>
        </pc:spChg>
        <pc:spChg chg="del">
          <ac:chgData name="영우 손" userId="7f8d08d12355472b" providerId="LiveId" clId="{61CA75A9-FACC-4D80-887C-D63DCD4342A0}" dt="2024-02-25T09:22:55.912" v="1565" actId="478"/>
          <ac:spMkLst>
            <pc:docMk/>
            <pc:sldMk cId="2566031853" sldId="272"/>
            <ac:spMk id="75" creationId="{816A1897-8023-91EA-7BB1-F1D1701A45B3}"/>
          </ac:spMkLst>
        </pc:spChg>
        <pc:spChg chg="del">
          <ac:chgData name="영우 손" userId="7f8d08d12355472b" providerId="LiveId" clId="{61CA75A9-FACC-4D80-887C-D63DCD4342A0}" dt="2024-02-25T09:22:52.485" v="1563" actId="478"/>
          <ac:spMkLst>
            <pc:docMk/>
            <pc:sldMk cId="2566031853" sldId="272"/>
            <ac:spMk id="84" creationId="{A3D72399-CF7D-3308-DDE8-AF7C6DF7370B}"/>
          </ac:spMkLst>
        </pc:spChg>
        <pc:spChg chg="del">
          <ac:chgData name="영우 손" userId="7f8d08d12355472b" providerId="LiveId" clId="{61CA75A9-FACC-4D80-887C-D63DCD4342A0}" dt="2024-02-25T09:22:54.572" v="1564" actId="478"/>
          <ac:spMkLst>
            <pc:docMk/>
            <pc:sldMk cId="2566031853" sldId="272"/>
            <ac:spMk id="141" creationId="{6E4ADCE2-909E-AA12-78D5-73756B9B093E}"/>
          </ac:spMkLst>
        </pc:spChg>
        <pc:spChg chg="del">
          <ac:chgData name="영우 손" userId="7f8d08d12355472b" providerId="LiveId" clId="{61CA75A9-FACC-4D80-887C-D63DCD4342A0}" dt="2024-02-25T09:22:51.012" v="1562" actId="478"/>
          <ac:spMkLst>
            <pc:docMk/>
            <pc:sldMk cId="2566031853" sldId="272"/>
            <ac:spMk id="143" creationId="{B723842B-1597-A1E0-DB4C-4A19D1F6713F}"/>
          </ac:spMkLst>
        </pc:spChg>
        <pc:spChg chg="del">
          <ac:chgData name="영우 손" userId="7f8d08d12355472b" providerId="LiveId" clId="{61CA75A9-FACC-4D80-887C-D63DCD4342A0}" dt="2024-02-25T09:23:08.569" v="1570" actId="478"/>
          <ac:spMkLst>
            <pc:docMk/>
            <pc:sldMk cId="2566031853" sldId="272"/>
            <ac:spMk id="156" creationId="{58DED11F-C145-FCE0-7312-E054BEA65688}"/>
          </ac:spMkLst>
        </pc:spChg>
        <pc:spChg chg="del">
          <ac:chgData name="영우 손" userId="7f8d08d12355472b" providerId="LiveId" clId="{61CA75A9-FACC-4D80-887C-D63DCD4342A0}" dt="2024-02-25T09:23:04.881" v="1567" actId="478"/>
          <ac:spMkLst>
            <pc:docMk/>
            <pc:sldMk cId="2566031853" sldId="272"/>
            <ac:spMk id="158" creationId="{AEEFD624-4985-73F9-6557-46F6875E556F}"/>
          </ac:spMkLst>
        </pc:spChg>
        <pc:spChg chg="del">
          <ac:chgData name="영우 손" userId="7f8d08d12355472b" providerId="LiveId" clId="{61CA75A9-FACC-4D80-887C-D63DCD4342A0}" dt="2024-02-25T09:23:07.362" v="1569" actId="478"/>
          <ac:spMkLst>
            <pc:docMk/>
            <pc:sldMk cId="2566031853" sldId="272"/>
            <ac:spMk id="159" creationId="{9DED92B0-36D8-8F49-B66F-E4EF589D6F96}"/>
          </ac:spMkLst>
        </pc:spChg>
        <pc:spChg chg="del">
          <ac:chgData name="영우 손" userId="7f8d08d12355472b" providerId="LiveId" clId="{61CA75A9-FACC-4D80-887C-D63DCD4342A0}" dt="2024-02-25T09:23:10.011" v="1571" actId="478"/>
          <ac:spMkLst>
            <pc:docMk/>
            <pc:sldMk cId="2566031853" sldId="272"/>
            <ac:spMk id="172" creationId="{740C5DB0-0BBA-ED49-CBA4-54BC872E5395}"/>
          </ac:spMkLst>
        </pc:spChg>
        <pc:spChg chg="del">
          <ac:chgData name="영우 손" userId="7f8d08d12355472b" providerId="LiveId" clId="{61CA75A9-FACC-4D80-887C-D63DCD4342A0}" dt="2024-02-25T09:23:06.163" v="1568" actId="478"/>
          <ac:spMkLst>
            <pc:docMk/>
            <pc:sldMk cId="2566031853" sldId="272"/>
            <ac:spMk id="173" creationId="{118A53CB-1302-77F8-5CA3-6FD7C8466EA7}"/>
          </ac:spMkLst>
        </pc:spChg>
        <pc:spChg chg="del">
          <ac:chgData name="영우 손" userId="7f8d08d12355472b" providerId="LiveId" clId="{61CA75A9-FACC-4D80-887C-D63DCD4342A0}" dt="2024-02-25T09:23:03.644" v="1566" actId="478"/>
          <ac:spMkLst>
            <pc:docMk/>
            <pc:sldMk cId="2566031853" sldId="272"/>
            <ac:spMk id="174" creationId="{6C95B33A-DEA8-9F51-77C5-6F8D6A741E78}"/>
          </ac:spMkLst>
        </pc:spChg>
        <pc:spChg chg="del">
          <ac:chgData name="영우 손" userId="7f8d08d12355472b" providerId="LiveId" clId="{61CA75A9-FACC-4D80-887C-D63DCD4342A0}" dt="2024-02-25T09:23:21.692" v="1576" actId="478"/>
          <ac:spMkLst>
            <pc:docMk/>
            <pc:sldMk cId="2566031853" sldId="272"/>
            <ac:spMk id="187" creationId="{2ACFDFD2-1167-C855-7035-0E01B0B3EA36}"/>
          </ac:spMkLst>
        </pc:spChg>
        <pc:spChg chg="del">
          <ac:chgData name="영우 손" userId="7f8d08d12355472b" providerId="LiveId" clId="{61CA75A9-FACC-4D80-887C-D63DCD4342A0}" dt="2024-02-25T09:23:27.643" v="1581" actId="478"/>
          <ac:spMkLst>
            <pc:docMk/>
            <pc:sldMk cId="2566031853" sldId="272"/>
            <ac:spMk id="188" creationId="{DBD2D0F0-34F3-5B2C-BA28-64EC27358217}"/>
          </ac:spMkLst>
        </pc:spChg>
        <pc:spChg chg="del">
          <ac:chgData name="영우 손" userId="7f8d08d12355472b" providerId="LiveId" clId="{61CA75A9-FACC-4D80-887C-D63DCD4342A0}" dt="2024-02-25T09:23:25.319" v="1579" actId="478"/>
          <ac:spMkLst>
            <pc:docMk/>
            <pc:sldMk cId="2566031853" sldId="272"/>
            <ac:spMk id="189" creationId="{A9A57EF0-3255-12AE-B668-1D3BBC187736}"/>
          </ac:spMkLst>
        </pc:spChg>
        <pc:spChg chg="del">
          <ac:chgData name="영우 손" userId="7f8d08d12355472b" providerId="LiveId" clId="{61CA75A9-FACC-4D80-887C-D63DCD4342A0}" dt="2024-02-25T09:23:22.723" v="1577" actId="478"/>
          <ac:spMkLst>
            <pc:docMk/>
            <pc:sldMk cId="2566031853" sldId="272"/>
            <ac:spMk id="190" creationId="{5E6060AC-F62A-25B4-D2A0-5B4742FBFCA1}"/>
          </ac:spMkLst>
        </pc:spChg>
        <pc:spChg chg="mod">
          <ac:chgData name="영우 손" userId="7f8d08d12355472b" providerId="LiveId" clId="{61CA75A9-FACC-4D80-887C-D63DCD4342A0}" dt="2024-02-25T09:23:32.684" v="1582" actId="1036"/>
          <ac:spMkLst>
            <pc:docMk/>
            <pc:sldMk cId="2566031853" sldId="272"/>
            <ac:spMk id="192" creationId="{EF215836-2D6A-2773-B808-66FE6C3AC823}"/>
          </ac:spMkLst>
        </pc:spChg>
        <pc:spChg chg="del">
          <ac:chgData name="영우 손" userId="7f8d08d12355472b" providerId="LiveId" clId="{61CA75A9-FACC-4D80-887C-D63DCD4342A0}" dt="2024-02-25T09:23:16.663" v="1572" actId="478"/>
          <ac:spMkLst>
            <pc:docMk/>
            <pc:sldMk cId="2566031853" sldId="272"/>
            <ac:spMk id="202" creationId="{CB289B8A-C0B9-4871-44A2-C815644F72C7}"/>
          </ac:spMkLst>
        </pc:spChg>
        <pc:spChg chg="del">
          <ac:chgData name="영우 손" userId="7f8d08d12355472b" providerId="LiveId" clId="{61CA75A9-FACC-4D80-887C-D63DCD4342A0}" dt="2024-02-25T09:23:26.528" v="1580" actId="478"/>
          <ac:spMkLst>
            <pc:docMk/>
            <pc:sldMk cId="2566031853" sldId="272"/>
            <ac:spMk id="203" creationId="{2434B58A-2009-696B-66FC-07A3607AC641}"/>
          </ac:spMkLst>
        </pc:spChg>
        <pc:spChg chg="del">
          <ac:chgData name="영우 손" userId="7f8d08d12355472b" providerId="LiveId" clId="{61CA75A9-FACC-4D80-887C-D63DCD4342A0}" dt="2024-02-25T09:23:24.033" v="1578" actId="478"/>
          <ac:spMkLst>
            <pc:docMk/>
            <pc:sldMk cId="2566031853" sldId="272"/>
            <ac:spMk id="204" creationId="{E9614387-8B7C-D97E-EB10-9E23E0913C65}"/>
          </ac:spMkLst>
        </pc:spChg>
        <pc:spChg chg="del">
          <ac:chgData name="영우 손" userId="7f8d08d12355472b" providerId="LiveId" clId="{61CA75A9-FACC-4D80-887C-D63DCD4342A0}" dt="2024-02-25T09:23:17.750" v="1573" actId="478"/>
          <ac:spMkLst>
            <pc:docMk/>
            <pc:sldMk cId="2566031853" sldId="272"/>
            <ac:spMk id="205" creationId="{8ECDD47F-FE5D-F3A3-F977-DBEDF53785AF}"/>
          </ac:spMkLst>
        </pc:spChg>
        <pc:grpChg chg="del">
          <ac:chgData name="영우 손" userId="7f8d08d12355472b" providerId="LiveId" clId="{61CA75A9-FACC-4D80-887C-D63DCD4342A0}" dt="2024-02-25T09:22:22.836" v="1558" actId="478"/>
          <ac:grpSpMkLst>
            <pc:docMk/>
            <pc:sldMk cId="2566031853" sldId="272"/>
            <ac:grpSpMk id="15" creationId="{5D88DF94-E229-43E7-8FCB-B83D70295E66}"/>
          </ac:grpSpMkLst>
        </pc:grpChg>
        <pc:grpChg chg="del">
          <ac:chgData name="영우 손" userId="7f8d08d12355472b" providerId="LiveId" clId="{61CA75A9-FACC-4D80-887C-D63DCD4342A0}" dt="2024-02-25T09:22:12.365" v="1555" actId="478"/>
          <ac:grpSpMkLst>
            <pc:docMk/>
            <pc:sldMk cId="2566031853" sldId="272"/>
            <ac:grpSpMk id="16" creationId="{570990F4-B54E-58B1-134D-00A020CBF149}"/>
          </ac:grpSpMkLst>
        </pc:grpChg>
        <pc:grpChg chg="del">
          <ac:chgData name="영우 손" userId="7f8d08d12355472b" providerId="LiveId" clId="{61CA75A9-FACC-4D80-887C-D63DCD4342A0}" dt="2024-02-25T09:22:25.999" v="1559" actId="478"/>
          <ac:grpSpMkLst>
            <pc:docMk/>
            <pc:sldMk cId="2566031853" sldId="272"/>
            <ac:grpSpMk id="35" creationId="{AE8C6595-790A-8B5F-26BE-993A45DDC83E}"/>
          </ac:grpSpMkLst>
        </pc:grpChg>
        <pc:grpChg chg="del">
          <ac:chgData name="영우 손" userId="7f8d08d12355472b" providerId="LiveId" clId="{61CA75A9-FACC-4D80-887C-D63DCD4342A0}" dt="2024-02-25T09:22:11.182" v="1554" actId="478"/>
          <ac:grpSpMkLst>
            <pc:docMk/>
            <pc:sldMk cId="2566031853" sldId="272"/>
            <ac:grpSpMk id="36" creationId="{2B3462EC-DB50-3528-0829-8BB536FCB71B}"/>
          </ac:grpSpMkLst>
        </pc:grpChg>
        <pc:grpChg chg="mod">
          <ac:chgData name="영우 손" userId="7f8d08d12355472b" providerId="LiveId" clId="{61CA75A9-FACC-4D80-887C-D63DCD4342A0}" dt="2024-02-25T09:22:39.595" v="1561" actId="688"/>
          <ac:grpSpMkLst>
            <pc:docMk/>
            <pc:sldMk cId="2566031853" sldId="272"/>
            <ac:grpSpMk id="62" creationId="{34CB8056-F810-34A0-6B9F-99179ECDF7F5}"/>
          </ac:grpSpMkLst>
        </pc:grpChg>
        <pc:grpChg chg="del">
          <ac:chgData name="영우 손" userId="7f8d08d12355472b" providerId="LiveId" clId="{61CA75A9-FACC-4D80-887C-D63DCD4342A0}" dt="2024-02-25T09:22:52.485" v="1563" actId="478"/>
          <ac:grpSpMkLst>
            <pc:docMk/>
            <pc:sldMk cId="2566031853" sldId="272"/>
            <ac:grpSpMk id="72" creationId="{B196C2E2-DCA9-488D-220F-F5623305D5BF}"/>
          </ac:grpSpMkLst>
        </pc:grpChg>
        <pc:grpChg chg="del">
          <ac:chgData name="영우 손" userId="7f8d08d12355472b" providerId="LiveId" clId="{61CA75A9-FACC-4D80-887C-D63DCD4342A0}" dt="2024-02-25T09:22:55.912" v="1565" actId="478"/>
          <ac:grpSpMkLst>
            <pc:docMk/>
            <pc:sldMk cId="2566031853" sldId="272"/>
            <ac:grpSpMk id="74" creationId="{B5DEFAD8-ADC9-5A92-B4F4-3797D11412E4}"/>
          </ac:grpSpMkLst>
        </pc:grpChg>
        <pc:grpChg chg="mod">
          <ac:chgData name="영우 손" userId="7f8d08d12355472b" providerId="LiveId" clId="{61CA75A9-FACC-4D80-887C-D63DCD4342A0}" dt="2024-02-25T09:22:39.595" v="1561" actId="688"/>
          <ac:grpSpMkLst>
            <pc:docMk/>
            <pc:sldMk cId="2566031853" sldId="272"/>
            <ac:grpSpMk id="134" creationId="{AFC2F8A4-6249-FDDC-6E5D-A30DF25FF399}"/>
          </ac:grpSpMkLst>
        </pc:grpChg>
        <pc:grpChg chg="del">
          <ac:chgData name="영우 손" userId="7f8d08d12355472b" providerId="LiveId" clId="{61CA75A9-FACC-4D80-887C-D63DCD4342A0}" dt="2024-02-25T09:22:51.012" v="1562" actId="478"/>
          <ac:grpSpMkLst>
            <pc:docMk/>
            <pc:sldMk cId="2566031853" sldId="272"/>
            <ac:grpSpMk id="138" creationId="{ABB0AE2D-3791-40CD-06B9-8AFA3485ADFF}"/>
          </ac:grpSpMkLst>
        </pc:grpChg>
        <pc:grpChg chg="del">
          <ac:chgData name="영우 손" userId="7f8d08d12355472b" providerId="LiveId" clId="{61CA75A9-FACC-4D80-887C-D63DCD4342A0}" dt="2024-02-25T09:22:54.572" v="1564" actId="478"/>
          <ac:grpSpMkLst>
            <pc:docMk/>
            <pc:sldMk cId="2566031853" sldId="272"/>
            <ac:grpSpMk id="139" creationId="{E3A699C5-CC8E-710A-2940-8DD1DBA2B3D7}"/>
          </ac:grpSpMkLst>
        </pc:grpChg>
        <pc:grpChg chg="del">
          <ac:chgData name="영우 손" userId="7f8d08d12355472b" providerId="LiveId" clId="{61CA75A9-FACC-4D80-887C-D63DCD4342A0}" dt="2024-02-25T09:23:04.881" v="1567" actId="478"/>
          <ac:grpSpMkLst>
            <pc:docMk/>
            <pc:sldMk cId="2566031853" sldId="272"/>
            <ac:grpSpMk id="154" creationId="{7550D0BC-03EB-96A5-2968-1526E1C75E97}"/>
          </ac:grpSpMkLst>
        </pc:grpChg>
        <pc:grpChg chg="del">
          <ac:chgData name="영우 손" userId="7f8d08d12355472b" providerId="LiveId" clId="{61CA75A9-FACC-4D80-887C-D63DCD4342A0}" dt="2024-02-25T09:23:08.569" v="1570" actId="478"/>
          <ac:grpSpMkLst>
            <pc:docMk/>
            <pc:sldMk cId="2566031853" sldId="272"/>
            <ac:grpSpMk id="155" creationId="{7D7E47E5-CA4B-537D-02B3-95C289DCA0ED}"/>
          </ac:grpSpMkLst>
        </pc:grpChg>
        <pc:grpChg chg="del">
          <ac:chgData name="영우 손" userId="7f8d08d12355472b" providerId="LiveId" clId="{61CA75A9-FACC-4D80-887C-D63DCD4342A0}" dt="2024-02-25T09:23:03.644" v="1566" actId="478"/>
          <ac:grpSpMkLst>
            <pc:docMk/>
            <pc:sldMk cId="2566031853" sldId="272"/>
            <ac:grpSpMk id="169" creationId="{E34B47E1-25EE-910C-2AEE-4F2964371BC8}"/>
          </ac:grpSpMkLst>
        </pc:grpChg>
        <pc:grpChg chg="del">
          <ac:chgData name="영우 손" userId="7f8d08d12355472b" providerId="LiveId" clId="{61CA75A9-FACC-4D80-887C-D63DCD4342A0}" dt="2024-02-25T09:23:10.011" v="1571" actId="478"/>
          <ac:grpSpMkLst>
            <pc:docMk/>
            <pc:sldMk cId="2566031853" sldId="272"/>
            <ac:grpSpMk id="170" creationId="{ABD15717-03DC-1332-A35F-74F0AF8E78B8}"/>
          </ac:grpSpMkLst>
        </pc:grpChg>
        <pc:grpChg chg="add del">
          <ac:chgData name="영우 손" userId="7f8d08d12355472b" providerId="LiveId" clId="{61CA75A9-FACC-4D80-887C-D63DCD4342A0}" dt="2024-02-25T09:23:19.983" v="1575" actId="478"/>
          <ac:grpSpMkLst>
            <pc:docMk/>
            <pc:sldMk cId="2566031853" sldId="272"/>
            <ac:grpSpMk id="181" creationId="{F2AE8C15-2D10-E49C-83A8-F390899230C9}"/>
          </ac:grpSpMkLst>
        </pc:grpChg>
        <pc:grpChg chg="del">
          <ac:chgData name="영우 손" userId="7f8d08d12355472b" providerId="LiveId" clId="{61CA75A9-FACC-4D80-887C-D63DCD4342A0}" dt="2024-02-25T09:23:22.723" v="1577" actId="478"/>
          <ac:grpSpMkLst>
            <pc:docMk/>
            <pc:sldMk cId="2566031853" sldId="272"/>
            <ac:grpSpMk id="185" creationId="{C451C4ED-FB91-96C2-3B15-68C895C3B831}"/>
          </ac:grpSpMkLst>
        </pc:grpChg>
        <pc:grpChg chg="del">
          <ac:chgData name="영우 손" userId="7f8d08d12355472b" providerId="LiveId" clId="{61CA75A9-FACC-4D80-887C-D63DCD4342A0}" dt="2024-02-25T09:23:21.692" v="1576" actId="478"/>
          <ac:grpSpMkLst>
            <pc:docMk/>
            <pc:sldMk cId="2566031853" sldId="272"/>
            <ac:grpSpMk id="186" creationId="{17E1F06D-08D6-EBB3-DB87-49B9EDB7D708}"/>
          </ac:grpSpMkLst>
        </pc:grpChg>
        <pc:grpChg chg="del">
          <ac:chgData name="영우 손" userId="7f8d08d12355472b" providerId="LiveId" clId="{61CA75A9-FACC-4D80-887C-D63DCD4342A0}" dt="2024-02-25T09:23:17.750" v="1573" actId="478"/>
          <ac:grpSpMkLst>
            <pc:docMk/>
            <pc:sldMk cId="2566031853" sldId="272"/>
            <ac:grpSpMk id="200" creationId="{D511061F-47CF-3F24-C5EE-A2186B7486DA}"/>
          </ac:grpSpMkLst>
        </pc:grpChg>
        <pc:grpChg chg="del">
          <ac:chgData name="영우 손" userId="7f8d08d12355472b" providerId="LiveId" clId="{61CA75A9-FACC-4D80-887C-D63DCD4342A0}" dt="2024-02-25T09:23:16.663" v="1572" actId="478"/>
          <ac:grpSpMkLst>
            <pc:docMk/>
            <pc:sldMk cId="2566031853" sldId="272"/>
            <ac:grpSpMk id="201" creationId="{D4BC7531-F427-F2E5-FCE3-A0862F5F9D0B}"/>
          </ac:grpSpMkLst>
        </pc:grpChg>
        <pc:cxnChg chg="mod">
          <ac:chgData name="영우 손" userId="7f8d08d12355472b" providerId="LiveId" clId="{61CA75A9-FACC-4D80-887C-D63DCD4342A0}" dt="2024-02-25T09:22:39.595" v="1561" actId="688"/>
          <ac:cxnSpMkLst>
            <pc:docMk/>
            <pc:sldMk cId="2566031853" sldId="272"/>
            <ac:cxnSpMk id="149" creationId="{0A5EC5DC-2B70-2AA4-84FF-905E43038915}"/>
          </ac:cxnSpMkLst>
        </pc:cxnChg>
        <pc:cxnChg chg="mod">
          <ac:chgData name="영우 손" userId="7f8d08d12355472b" providerId="LiveId" clId="{61CA75A9-FACC-4D80-887C-D63DCD4342A0}" dt="2024-02-25T09:23:32.684" v="1582" actId="1036"/>
          <ac:cxnSpMkLst>
            <pc:docMk/>
            <pc:sldMk cId="2566031853" sldId="272"/>
            <ac:cxnSpMk id="195" creationId="{D57870E4-C970-BC06-C4D2-C585FC9E901A}"/>
          </ac:cxnSpMkLst>
        </pc:cxnChg>
        <pc:cxnChg chg="mod">
          <ac:chgData name="영우 손" userId="7f8d08d12355472b" providerId="LiveId" clId="{61CA75A9-FACC-4D80-887C-D63DCD4342A0}" dt="2024-02-25T09:23:19.983" v="1575" actId="478"/>
          <ac:cxnSpMkLst>
            <pc:docMk/>
            <pc:sldMk cId="2566031853" sldId="272"/>
            <ac:cxnSpMk id="211" creationId="{3DA4F53C-6F08-F873-35EC-F5E5DFBD7955}"/>
          </ac:cxnSpMkLst>
        </pc:cxnChg>
      </pc:sldChg>
      <pc:sldChg chg="addSp delSp modSp add mod ord">
        <pc:chgData name="영우 손" userId="7f8d08d12355472b" providerId="LiveId" clId="{61CA75A9-FACC-4D80-887C-D63DCD4342A0}" dt="2024-02-25T09:34:38.158" v="1749"/>
        <pc:sldMkLst>
          <pc:docMk/>
          <pc:sldMk cId="2408373235" sldId="273"/>
        </pc:sldMkLst>
        <pc:spChg chg="del mod topLvl">
          <ac:chgData name="영우 손" userId="7f8d08d12355472b" providerId="LiveId" clId="{61CA75A9-FACC-4D80-887C-D63DCD4342A0}" dt="2024-02-25T09:24:07.245" v="1587" actId="478"/>
          <ac:spMkLst>
            <pc:docMk/>
            <pc:sldMk cId="2408373235" sldId="273"/>
            <ac:spMk id="2" creationId="{59BBF724-BF71-8A7E-63C6-9F0426FF36DE}"/>
          </ac:spMkLst>
        </pc:spChg>
        <pc:spChg chg="del mod topLvl">
          <ac:chgData name="영우 손" userId="7f8d08d12355472b" providerId="LiveId" clId="{61CA75A9-FACC-4D80-887C-D63DCD4342A0}" dt="2024-02-25T09:24:07.245" v="1587" actId="478"/>
          <ac:spMkLst>
            <pc:docMk/>
            <pc:sldMk cId="2408373235" sldId="273"/>
            <ac:spMk id="3" creationId="{90A32A01-724B-F61A-5DDE-E085FB226C63}"/>
          </ac:spMkLst>
        </pc:spChg>
        <pc:spChg chg="del mod topLvl">
          <ac:chgData name="영우 손" userId="7f8d08d12355472b" providerId="LiveId" clId="{61CA75A9-FACC-4D80-887C-D63DCD4342A0}" dt="2024-02-25T09:24:07.245" v="1587" actId="478"/>
          <ac:spMkLst>
            <pc:docMk/>
            <pc:sldMk cId="2408373235" sldId="273"/>
            <ac:spMk id="5" creationId="{E494EE1A-E72E-CA15-A502-8B68FBDD8F47}"/>
          </ac:spMkLst>
        </pc:spChg>
        <pc:spChg chg="del mod topLvl">
          <ac:chgData name="영우 손" userId="7f8d08d12355472b" providerId="LiveId" clId="{61CA75A9-FACC-4D80-887C-D63DCD4342A0}" dt="2024-02-25T09:24:07.245" v="1587" actId="478"/>
          <ac:spMkLst>
            <pc:docMk/>
            <pc:sldMk cId="2408373235" sldId="273"/>
            <ac:spMk id="6" creationId="{9CC072D6-D0AC-7E44-93B9-863ED3E0103C}"/>
          </ac:spMkLst>
        </pc:spChg>
        <pc:spChg chg="mod topLvl">
          <ac:chgData name="영우 손" userId="7f8d08d12355472b" providerId="LiveId" clId="{61CA75A9-FACC-4D80-887C-D63DCD4342A0}" dt="2024-02-25T09:28:24.455" v="1662" actId="165"/>
          <ac:spMkLst>
            <pc:docMk/>
            <pc:sldMk cId="2408373235" sldId="273"/>
            <ac:spMk id="8" creationId="{B9334370-AF8E-0A4C-B355-3896D90B6306}"/>
          </ac:spMkLst>
        </pc:spChg>
        <pc:spChg chg="del mod topLvl">
          <ac:chgData name="영우 손" userId="7f8d08d12355472b" providerId="LiveId" clId="{61CA75A9-FACC-4D80-887C-D63DCD4342A0}" dt="2024-02-25T09:28:42.228" v="1672"/>
          <ac:spMkLst>
            <pc:docMk/>
            <pc:sldMk cId="2408373235" sldId="273"/>
            <ac:spMk id="9" creationId="{514B36BD-8460-93BB-E742-37502E1CEBE0}"/>
          </ac:spMkLst>
        </pc:spChg>
        <pc:spChg chg="del mod">
          <ac:chgData name="영우 손" userId="7f8d08d12355472b" providerId="LiveId" clId="{61CA75A9-FACC-4D80-887C-D63DCD4342A0}" dt="2024-02-25T09:28:02.184" v="1655" actId="478"/>
          <ac:spMkLst>
            <pc:docMk/>
            <pc:sldMk cId="2408373235" sldId="273"/>
            <ac:spMk id="12" creationId="{7FECAE8B-6CF5-910E-6B31-011D3CDBB9C0}"/>
          </ac:spMkLst>
        </pc:spChg>
        <pc:spChg chg="del mod topLvl">
          <ac:chgData name="영우 손" userId="7f8d08d12355472b" providerId="LiveId" clId="{61CA75A9-FACC-4D80-887C-D63DCD4342A0}" dt="2024-02-25T09:24:07.245" v="1587" actId="478"/>
          <ac:spMkLst>
            <pc:docMk/>
            <pc:sldMk cId="2408373235" sldId="273"/>
            <ac:spMk id="13" creationId="{DB3A5445-CA87-D842-D7BC-E39217782724}"/>
          </ac:spMkLst>
        </pc:spChg>
        <pc:spChg chg="del mod">
          <ac:chgData name="영우 손" userId="7f8d08d12355472b" providerId="LiveId" clId="{61CA75A9-FACC-4D80-887C-D63DCD4342A0}" dt="2024-02-25T09:27:55.667" v="1650" actId="478"/>
          <ac:spMkLst>
            <pc:docMk/>
            <pc:sldMk cId="2408373235" sldId="273"/>
            <ac:spMk id="14" creationId="{4ABE3890-3495-28DF-9E2B-2D13A1D36A30}"/>
          </ac:spMkLst>
        </pc:spChg>
        <pc:spChg chg="del mod">
          <ac:chgData name="영우 손" userId="7f8d08d12355472b" providerId="LiveId" clId="{61CA75A9-FACC-4D80-887C-D63DCD4342A0}" dt="2024-02-25T09:28:01.070" v="1654" actId="478"/>
          <ac:spMkLst>
            <pc:docMk/>
            <pc:sldMk cId="2408373235" sldId="273"/>
            <ac:spMk id="15" creationId="{22409335-FA28-6B21-155F-11BF3368F581}"/>
          </ac:spMkLst>
        </pc:spChg>
        <pc:spChg chg="del mod">
          <ac:chgData name="영우 손" userId="7f8d08d12355472b" providerId="LiveId" clId="{61CA75A9-FACC-4D80-887C-D63DCD4342A0}" dt="2024-02-25T09:28:04.386" v="1657" actId="478"/>
          <ac:spMkLst>
            <pc:docMk/>
            <pc:sldMk cId="2408373235" sldId="273"/>
            <ac:spMk id="16" creationId="{D1D0E1A7-23F0-C805-DDD7-59D6AD47E5E0}"/>
          </ac:spMkLst>
        </pc:spChg>
        <pc:spChg chg="del mod">
          <ac:chgData name="영우 손" userId="7f8d08d12355472b" providerId="LiveId" clId="{61CA75A9-FACC-4D80-887C-D63DCD4342A0}" dt="2024-02-25T09:26:20.467" v="1622" actId="478"/>
          <ac:spMkLst>
            <pc:docMk/>
            <pc:sldMk cId="2408373235" sldId="273"/>
            <ac:spMk id="17" creationId="{2D469CA1-A7C9-B452-D20E-F487FF9DF5F1}"/>
          </ac:spMkLst>
        </pc:spChg>
        <pc:spChg chg="del mod topLvl">
          <ac:chgData name="영우 손" userId="7f8d08d12355472b" providerId="LiveId" clId="{61CA75A9-FACC-4D80-887C-D63DCD4342A0}" dt="2024-02-25T09:28:53.759" v="1674"/>
          <ac:spMkLst>
            <pc:docMk/>
            <pc:sldMk cId="2408373235" sldId="273"/>
            <ac:spMk id="18" creationId="{54D160B8-65C2-4BED-5DCE-B1EB68D0CC25}"/>
          </ac:spMkLst>
        </pc:spChg>
        <pc:spChg chg="del mod">
          <ac:chgData name="영우 손" userId="7f8d08d12355472b" providerId="LiveId" clId="{61CA75A9-FACC-4D80-887C-D63DCD4342A0}" dt="2024-02-25T09:26:18.832" v="1621" actId="478"/>
          <ac:spMkLst>
            <pc:docMk/>
            <pc:sldMk cId="2408373235" sldId="273"/>
            <ac:spMk id="20" creationId="{3B55E260-38C7-5D4D-1BB7-12767B0EEAA8}"/>
          </ac:spMkLst>
        </pc:spChg>
        <pc:spChg chg="mod topLvl">
          <ac:chgData name="영우 손" userId="7f8d08d12355472b" providerId="LiveId" clId="{61CA75A9-FACC-4D80-887C-D63DCD4342A0}" dt="2024-02-25T09:28:24.455" v="1662" actId="165"/>
          <ac:spMkLst>
            <pc:docMk/>
            <pc:sldMk cId="2408373235" sldId="273"/>
            <ac:spMk id="24" creationId="{D1BDC7A5-0361-E323-E1C8-E24C1E892AE9}"/>
          </ac:spMkLst>
        </pc:spChg>
        <pc:spChg chg="add del mod topLvl">
          <ac:chgData name="영우 손" userId="7f8d08d12355472b" providerId="LiveId" clId="{61CA75A9-FACC-4D80-887C-D63DCD4342A0}" dt="2024-02-25T09:28:42.228" v="1672"/>
          <ac:spMkLst>
            <pc:docMk/>
            <pc:sldMk cId="2408373235" sldId="273"/>
            <ac:spMk id="25" creationId="{AF10E309-5510-80A3-F079-54E8792D7DF5}"/>
          </ac:spMkLst>
        </pc:spChg>
        <pc:spChg chg="del mod">
          <ac:chgData name="영우 손" userId="7f8d08d12355472b" providerId="LiveId" clId="{61CA75A9-FACC-4D80-887C-D63DCD4342A0}" dt="2024-02-25T09:28:03.184" v="1656" actId="478"/>
          <ac:spMkLst>
            <pc:docMk/>
            <pc:sldMk cId="2408373235" sldId="273"/>
            <ac:spMk id="28" creationId="{53F32C58-7346-5741-58C3-A6FA7158ED0F}"/>
          </ac:spMkLst>
        </pc:spChg>
        <pc:spChg chg="del mod">
          <ac:chgData name="영우 손" userId="7f8d08d12355472b" providerId="LiveId" clId="{61CA75A9-FACC-4D80-887C-D63DCD4342A0}" dt="2024-02-25T09:27:51.445" v="1648" actId="478"/>
          <ac:spMkLst>
            <pc:docMk/>
            <pc:sldMk cId="2408373235" sldId="273"/>
            <ac:spMk id="29" creationId="{3B317472-FDC8-9D10-DED3-49F34A17C7A5}"/>
          </ac:spMkLst>
        </pc:spChg>
        <pc:spChg chg="del mod">
          <ac:chgData name="영우 손" userId="7f8d08d12355472b" providerId="LiveId" clId="{61CA75A9-FACC-4D80-887C-D63DCD4342A0}" dt="2024-02-25T09:27:58.992" v="1653" actId="478"/>
          <ac:spMkLst>
            <pc:docMk/>
            <pc:sldMk cId="2408373235" sldId="273"/>
            <ac:spMk id="30" creationId="{7FE9C74C-A5E9-81AB-4312-356D29B56419}"/>
          </ac:spMkLst>
        </pc:spChg>
        <pc:spChg chg="del mod">
          <ac:chgData name="영우 손" userId="7f8d08d12355472b" providerId="LiveId" clId="{61CA75A9-FACC-4D80-887C-D63DCD4342A0}" dt="2024-02-25T09:27:52.835" v="1649" actId="478"/>
          <ac:spMkLst>
            <pc:docMk/>
            <pc:sldMk cId="2408373235" sldId="273"/>
            <ac:spMk id="31" creationId="{B266518C-02C7-C6FA-EB01-4A1C3C0221E7}"/>
          </ac:spMkLst>
        </pc:spChg>
        <pc:spChg chg="del mod">
          <ac:chgData name="영우 손" userId="7f8d08d12355472b" providerId="LiveId" clId="{61CA75A9-FACC-4D80-887C-D63DCD4342A0}" dt="2024-02-25T09:26:16.953" v="1620" actId="478"/>
          <ac:spMkLst>
            <pc:docMk/>
            <pc:sldMk cId="2408373235" sldId="273"/>
            <ac:spMk id="32" creationId="{F2C45761-AE21-5B5B-AE35-396F1E18E0B2}"/>
          </ac:spMkLst>
        </pc:spChg>
        <pc:spChg chg="del mod topLvl">
          <ac:chgData name="영우 손" userId="7f8d08d12355472b" providerId="LiveId" clId="{61CA75A9-FACC-4D80-887C-D63DCD4342A0}" dt="2024-02-25T09:28:53.759" v="1674"/>
          <ac:spMkLst>
            <pc:docMk/>
            <pc:sldMk cId="2408373235" sldId="273"/>
            <ac:spMk id="33" creationId="{EED41ACB-C158-2F6E-0207-7CC0AFD7D988}"/>
          </ac:spMkLst>
        </pc:spChg>
        <pc:spChg chg="del mod">
          <ac:chgData name="영우 손" userId="7f8d08d12355472b" providerId="LiveId" clId="{61CA75A9-FACC-4D80-887C-D63DCD4342A0}" dt="2024-02-25T09:26:25.821" v="1625" actId="478"/>
          <ac:spMkLst>
            <pc:docMk/>
            <pc:sldMk cId="2408373235" sldId="273"/>
            <ac:spMk id="35" creationId="{B800B552-309D-691D-F5D6-C732486103E7}"/>
          </ac:spMkLst>
        </pc:spChg>
        <pc:spChg chg="mod topLvl">
          <ac:chgData name="영우 손" userId="7f8d08d12355472b" providerId="LiveId" clId="{61CA75A9-FACC-4D80-887C-D63DCD4342A0}" dt="2024-02-25T09:28:26.108" v="1664" actId="165"/>
          <ac:spMkLst>
            <pc:docMk/>
            <pc:sldMk cId="2408373235" sldId="273"/>
            <ac:spMk id="40" creationId="{F6432DC2-5759-2D31-D388-80E82220A938}"/>
          </ac:spMkLst>
        </pc:spChg>
        <pc:spChg chg="del mod topLvl">
          <ac:chgData name="영우 손" userId="7f8d08d12355472b" providerId="LiveId" clId="{61CA75A9-FACC-4D80-887C-D63DCD4342A0}" dt="2024-02-25T09:24:07.245" v="1587" actId="478"/>
          <ac:spMkLst>
            <pc:docMk/>
            <pc:sldMk cId="2408373235" sldId="273"/>
            <ac:spMk id="41" creationId="{FC6B9CD5-96FA-8882-5D4D-8CB526E993CD}"/>
          </ac:spMkLst>
        </pc:spChg>
        <pc:spChg chg="del mod topLvl">
          <ac:chgData name="영우 손" userId="7f8d08d12355472b" providerId="LiveId" clId="{61CA75A9-FACC-4D80-887C-D63DCD4342A0}" dt="2024-02-25T09:24:07.245" v="1587" actId="478"/>
          <ac:spMkLst>
            <pc:docMk/>
            <pc:sldMk cId="2408373235" sldId="273"/>
            <ac:spMk id="42" creationId="{4CD353E2-2880-E395-93F5-42D977A7BBFC}"/>
          </ac:spMkLst>
        </pc:spChg>
        <pc:spChg chg="del mod ord topLvl">
          <ac:chgData name="영우 손" userId="7f8d08d12355472b" providerId="LiveId" clId="{61CA75A9-FACC-4D80-887C-D63DCD4342A0}" dt="2024-02-25T09:34:28.015" v="1746"/>
          <ac:spMkLst>
            <pc:docMk/>
            <pc:sldMk cId="2408373235" sldId="273"/>
            <ac:spMk id="43" creationId="{F34CE6AD-6299-49B6-A869-6F65E727C778}"/>
          </ac:spMkLst>
        </pc:spChg>
        <pc:spChg chg="mod topLvl">
          <ac:chgData name="영우 손" userId="7f8d08d12355472b" providerId="LiveId" clId="{61CA75A9-FACC-4D80-887C-D63DCD4342A0}" dt="2024-02-25T09:28:26.108" v="1664" actId="165"/>
          <ac:spMkLst>
            <pc:docMk/>
            <pc:sldMk cId="2408373235" sldId="273"/>
            <ac:spMk id="44" creationId="{BD6EAC44-AD46-2118-CFF8-A305844A9A52}"/>
          </ac:spMkLst>
        </pc:spChg>
        <pc:spChg chg="del mod">
          <ac:chgData name="영우 손" userId="7f8d08d12355472b" providerId="LiveId" clId="{61CA75A9-FACC-4D80-887C-D63DCD4342A0}" dt="2024-02-25T09:26:42.665" v="1631" actId="478"/>
          <ac:spMkLst>
            <pc:docMk/>
            <pc:sldMk cId="2408373235" sldId="273"/>
            <ac:spMk id="45" creationId="{6B5C790E-35C3-501E-E111-FFCAA7873B49}"/>
          </ac:spMkLst>
        </pc:spChg>
        <pc:spChg chg="del mod topLvl">
          <ac:chgData name="영우 손" userId="7f8d08d12355472b" providerId="LiveId" clId="{61CA75A9-FACC-4D80-887C-D63DCD4342A0}" dt="2024-02-25T09:29:20.205" v="1678"/>
          <ac:spMkLst>
            <pc:docMk/>
            <pc:sldMk cId="2408373235" sldId="273"/>
            <ac:spMk id="46" creationId="{B8977070-812C-DECA-5916-AC3F8C21E424}"/>
          </ac:spMkLst>
        </pc:spChg>
        <pc:spChg chg="del mod topLvl">
          <ac:chgData name="영우 손" userId="7f8d08d12355472b" providerId="LiveId" clId="{61CA75A9-FACC-4D80-887C-D63DCD4342A0}" dt="2024-02-25T09:24:07.245" v="1587" actId="478"/>
          <ac:spMkLst>
            <pc:docMk/>
            <pc:sldMk cId="2408373235" sldId="273"/>
            <ac:spMk id="48" creationId="{E965641E-6E0B-444E-0819-2885A3333FFE}"/>
          </ac:spMkLst>
        </pc:spChg>
        <pc:spChg chg="del mod">
          <ac:chgData name="영우 손" userId="7f8d08d12355472b" providerId="LiveId" clId="{61CA75A9-FACC-4D80-887C-D63DCD4342A0}" dt="2024-02-25T09:26:40.696" v="1630" actId="478"/>
          <ac:spMkLst>
            <pc:docMk/>
            <pc:sldMk cId="2408373235" sldId="273"/>
            <ac:spMk id="49" creationId="{C0637047-6E65-D1FE-08FD-5F8DBAFD3233}"/>
          </ac:spMkLst>
        </pc:spChg>
        <pc:spChg chg="mod topLvl">
          <ac:chgData name="영우 손" userId="7f8d08d12355472b" providerId="LiveId" clId="{61CA75A9-FACC-4D80-887C-D63DCD4342A0}" dt="2024-02-25T09:28:26.108" v="1664" actId="165"/>
          <ac:spMkLst>
            <pc:docMk/>
            <pc:sldMk cId="2408373235" sldId="273"/>
            <ac:spMk id="53" creationId="{20A9D2FD-9C86-F77B-1C28-A2F9A11C5E97}"/>
          </ac:spMkLst>
        </pc:spChg>
        <pc:spChg chg="del mod ord topLvl">
          <ac:chgData name="영우 손" userId="7f8d08d12355472b" providerId="LiveId" clId="{61CA75A9-FACC-4D80-887C-D63DCD4342A0}" dt="2024-02-25T09:34:28.015" v="1746"/>
          <ac:spMkLst>
            <pc:docMk/>
            <pc:sldMk cId="2408373235" sldId="273"/>
            <ac:spMk id="54" creationId="{2507F235-98CC-6693-D8F9-CFD9C116CAAB}"/>
          </ac:spMkLst>
        </pc:spChg>
        <pc:spChg chg="mod topLvl">
          <ac:chgData name="영우 손" userId="7f8d08d12355472b" providerId="LiveId" clId="{61CA75A9-FACC-4D80-887C-D63DCD4342A0}" dt="2024-02-25T09:28:26.108" v="1664" actId="165"/>
          <ac:spMkLst>
            <pc:docMk/>
            <pc:sldMk cId="2408373235" sldId="273"/>
            <ac:spMk id="55" creationId="{03375FA6-4B60-E13C-4068-3E7FD70C138E}"/>
          </ac:spMkLst>
        </pc:spChg>
        <pc:spChg chg="del mod">
          <ac:chgData name="영우 손" userId="7f8d08d12355472b" providerId="LiveId" clId="{61CA75A9-FACC-4D80-887C-D63DCD4342A0}" dt="2024-02-25T09:26:37.836" v="1628" actId="478"/>
          <ac:spMkLst>
            <pc:docMk/>
            <pc:sldMk cId="2408373235" sldId="273"/>
            <ac:spMk id="56" creationId="{1A465029-C74D-BDA3-1C91-9DAEF2E42BC4}"/>
          </ac:spMkLst>
        </pc:spChg>
        <pc:spChg chg="del mod topLvl">
          <ac:chgData name="영우 손" userId="7f8d08d12355472b" providerId="LiveId" clId="{61CA75A9-FACC-4D80-887C-D63DCD4342A0}" dt="2024-02-25T09:24:07.245" v="1587" actId="478"/>
          <ac:spMkLst>
            <pc:docMk/>
            <pc:sldMk cId="2408373235" sldId="273"/>
            <ac:spMk id="57" creationId="{4603244D-3966-A2A0-A630-FA57CE125FC8}"/>
          </ac:spMkLst>
        </pc:spChg>
        <pc:spChg chg="del mod topLvl">
          <ac:chgData name="영우 손" userId="7f8d08d12355472b" providerId="LiveId" clId="{61CA75A9-FACC-4D80-887C-D63DCD4342A0}" dt="2024-02-25T09:24:07.245" v="1587" actId="478"/>
          <ac:spMkLst>
            <pc:docMk/>
            <pc:sldMk cId="2408373235" sldId="273"/>
            <ac:spMk id="58" creationId="{B7576EE1-1A7F-4E4D-F9E2-47B616E9CD26}"/>
          </ac:spMkLst>
        </pc:spChg>
        <pc:spChg chg="del mod topLvl">
          <ac:chgData name="영우 손" userId="7f8d08d12355472b" providerId="LiveId" clId="{61CA75A9-FACC-4D80-887C-D63DCD4342A0}" dt="2024-02-25T09:29:20.205" v="1678"/>
          <ac:spMkLst>
            <pc:docMk/>
            <pc:sldMk cId="2408373235" sldId="273"/>
            <ac:spMk id="59" creationId="{13400EE6-DB8B-084C-515E-43D82B5332C4}"/>
          </ac:spMkLst>
        </pc:spChg>
        <pc:spChg chg="del mod">
          <ac:chgData name="영우 손" userId="7f8d08d12355472b" providerId="LiveId" clId="{61CA75A9-FACC-4D80-887C-D63DCD4342A0}" dt="2024-02-25T09:26:36.250" v="1627" actId="478"/>
          <ac:spMkLst>
            <pc:docMk/>
            <pc:sldMk cId="2408373235" sldId="273"/>
            <ac:spMk id="61" creationId="{91565FCB-4A80-CA07-4336-0F7DBE7AC5CC}"/>
          </ac:spMkLst>
        </pc:spChg>
        <pc:spChg chg="del mod topLvl">
          <ac:chgData name="영우 손" userId="7f8d08d12355472b" providerId="LiveId" clId="{61CA75A9-FACC-4D80-887C-D63DCD4342A0}" dt="2024-02-25T09:24:07.245" v="1587" actId="478"/>
          <ac:spMkLst>
            <pc:docMk/>
            <pc:sldMk cId="2408373235" sldId="273"/>
            <ac:spMk id="63" creationId="{2B6EC43F-74B8-51C6-FBE6-2A50547F481F}"/>
          </ac:spMkLst>
        </pc:spChg>
        <pc:spChg chg="del mod topLvl">
          <ac:chgData name="영우 손" userId="7f8d08d12355472b" providerId="LiveId" clId="{61CA75A9-FACC-4D80-887C-D63DCD4342A0}" dt="2024-02-25T09:30:48.015" v="1690" actId="478"/>
          <ac:spMkLst>
            <pc:docMk/>
            <pc:sldMk cId="2408373235" sldId="273"/>
            <ac:spMk id="67" creationId="{1E38E9BA-39AB-6E70-C5F9-E4FCB5E8E292}"/>
          </ac:spMkLst>
        </pc:spChg>
        <pc:spChg chg="del mod ord topLvl">
          <ac:chgData name="영우 손" userId="7f8d08d12355472b" providerId="LiveId" clId="{61CA75A9-FACC-4D80-887C-D63DCD4342A0}" dt="2024-02-25T09:30:48.015" v="1690" actId="478"/>
          <ac:spMkLst>
            <pc:docMk/>
            <pc:sldMk cId="2408373235" sldId="273"/>
            <ac:spMk id="68" creationId="{82DF852A-337F-3807-E7E9-8EF2A5F7C754}"/>
          </ac:spMkLst>
        </pc:spChg>
        <pc:spChg chg="del mod topLvl">
          <ac:chgData name="영우 손" userId="7f8d08d12355472b" providerId="LiveId" clId="{61CA75A9-FACC-4D80-887C-D63DCD4342A0}" dt="2024-02-25T09:30:48.015" v="1690" actId="478"/>
          <ac:spMkLst>
            <pc:docMk/>
            <pc:sldMk cId="2408373235" sldId="273"/>
            <ac:spMk id="69" creationId="{CC90E6BB-FC6D-46A5-5A5B-FBF93FD18AB2}"/>
          </ac:spMkLst>
        </pc:spChg>
        <pc:spChg chg="del mod topLvl">
          <ac:chgData name="영우 손" userId="7f8d08d12355472b" providerId="LiveId" clId="{61CA75A9-FACC-4D80-887C-D63DCD4342A0}" dt="2024-02-25T09:30:48.015" v="1690" actId="478"/>
          <ac:spMkLst>
            <pc:docMk/>
            <pc:sldMk cId="2408373235" sldId="273"/>
            <ac:spMk id="70" creationId="{245E6197-A751-FD69-832F-5FA4E49F6F8D}"/>
          </ac:spMkLst>
        </pc:spChg>
        <pc:spChg chg="mod topLvl">
          <ac:chgData name="영우 손" userId="7f8d08d12355472b" providerId="LiveId" clId="{61CA75A9-FACC-4D80-887C-D63DCD4342A0}" dt="2024-02-25T09:24:04.633" v="1586" actId="165"/>
          <ac:spMkLst>
            <pc:docMk/>
            <pc:sldMk cId="2408373235" sldId="273"/>
            <ac:spMk id="71" creationId="{04CFA1F6-5B5C-562F-ECD7-77149B01E859}"/>
          </ac:spMkLst>
        </pc:spChg>
        <pc:spChg chg="mod topLvl">
          <ac:chgData name="영우 손" userId="7f8d08d12355472b" providerId="LiveId" clId="{61CA75A9-FACC-4D80-887C-D63DCD4342A0}" dt="2024-02-25T09:24:04.633" v="1586" actId="165"/>
          <ac:spMkLst>
            <pc:docMk/>
            <pc:sldMk cId="2408373235" sldId="273"/>
            <ac:spMk id="72" creationId="{1465A728-3FD1-ECD9-BF7D-6CFB69DAF5E5}"/>
          </ac:spMkLst>
        </pc:spChg>
        <pc:spChg chg="del mod">
          <ac:chgData name="영우 손" userId="7f8d08d12355472b" providerId="LiveId" clId="{61CA75A9-FACC-4D80-887C-D63DCD4342A0}" dt="2024-02-25T09:26:52.591" v="1636" actId="478"/>
          <ac:spMkLst>
            <pc:docMk/>
            <pc:sldMk cId="2408373235" sldId="273"/>
            <ac:spMk id="74" creationId="{FC78B476-E910-A88C-D24C-593E6F642CE4}"/>
          </ac:spMkLst>
        </pc:spChg>
        <pc:spChg chg="del mod topLvl">
          <ac:chgData name="영우 손" userId="7f8d08d12355472b" providerId="LiveId" clId="{61CA75A9-FACC-4D80-887C-D63DCD4342A0}" dt="2024-02-25T09:29:54.118" v="1680"/>
          <ac:spMkLst>
            <pc:docMk/>
            <pc:sldMk cId="2408373235" sldId="273"/>
            <ac:spMk id="75" creationId="{5409C7D2-F8A0-F475-70BF-35E5E705EF23}"/>
          </ac:spMkLst>
        </pc:spChg>
        <pc:spChg chg="del mod">
          <ac:chgData name="영우 손" userId="7f8d08d12355472b" providerId="LiveId" clId="{61CA75A9-FACC-4D80-887C-D63DCD4342A0}" dt="2024-02-25T09:26:47.936" v="1633" actId="478"/>
          <ac:spMkLst>
            <pc:docMk/>
            <pc:sldMk cId="2408373235" sldId="273"/>
            <ac:spMk id="77" creationId="{516C1087-CD30-125C-F2C5-AC4B42A0C016}"/>
          </ac:spMkLst>
        </pc:spChg>
        <pc:spChg chg="mod topLvl">
          <ac:chgData name="영우 손" userId="7f8d08d12355472b" providerId="LiveId" clId="{61CA75A9-FACC-4D80-887C-D63DCD4342A0}" dt="2024-02-25T09:24:04.633" v="1586" actId="165"/>
          <ac:spMkLst>
            <pc:docMk/>
            <pc:sldMk cId="2408373235" sldId="273"/>
            <ac:spMk id="82" creationId="{07CAEF0C-27A4-3C5D-0F97-1B92F346ABDD}"/>
          </ac:spMkLst>
        </pc:spChg>
        <pc:spChg chg="del mod topLvl">
          <ac:chgData name="영우 손" userId="7f8d08d12355472b" providerId="LiveId" clId="{61CA75A9-FACC-4D80-887C-D63DCD4342A0}" dt="2024-02-25T09:30:48.015" v="1690" actId="478"/>
          <ac:spMkLst>
            <pc:docMk/>
            <pc:sldMk cId="2408373235" sldId="273"/>
            <ac:spMk id="83" creationId="{830FB6F5-6072-3226-20D6-C1B5CE771926}"/>
          </ac:spMkLst>
        </pc:spChg>
        <pc:spChg chg="mod topLvl">
          <ac:chgData name="영우 손" userId="7f8d08d12355472b" providerId="LiveId" clId="{61CA75A9-FACC-4D80-887C-D63DCD4342A0}" dt="2024-02-25T09:24:04.633" v="1586" actId="165"/>
          <ac:spMkLst>
            <pc:docMk/>
            <pc:sldMk cId="2408373235" sldId="273"/>
            <ac:spMk id="84" creationId="{16E0EB75-69DB-4052-2376-9388A3EE34E7}"/>
          </ac:spMkLst>
        </pc:spChg>
        <pc:spChg chg="del mod ord topLvl">
          <ac:chgData name="영우 손" userId="7f8d08d12355472b" providerId="LiveId" clId="{61CA75A9-FACC-4D80-887C-D63DCD4342A0}" dt="2024-02-25T09:30:48.015" v="1690" actId="478"/>
          <ac:spMkLst>
            <pc:docMk/>
            <pc:sldMk cId="2408373235" sldId="273"/>
            <ac:spMk id="85" creationId="{BB193705-1B6D-7087-555C-0A0C4A3A9232}"/>
          </ac:spMkLst>
        </pc:spChg>
        <pc:spChg chg="del mod topLvl">
          <ac:chgData name="영우 손" userId="7f8d08d12355472b" providerId="LiveId" clId="{61CA75A9-FACC-4D80-887C-D63DCD4342A0}" dt="2024-02-25T09:30:48.015" v="1690" actId="478"/>
          <ac:spMkLst>
            <pc:docMk/>
            <pc:sldMk cId="2408373235" sldId="273"/>
            <ac:spMk id="86" creationId="{15727B81-BFD8-175E-00B1-2F49FC85C9C3}"/>
          </ac:spMkLst>
        </pc:spChg>
        <pc:spChg chg="del mod topLvl">
          <ac:chgData name="영우 손" userId="7f8d08d12355472b" providerId="LiveId" clId="{61CA75A9-FACC-4D80-887C-D63DCD4342A0}" dt="2024-02-25T09:30:48.015" v="1690" actId="478"/>
          <ac:spMkLst>
            <pc:docMk/>
            <pc:sldMk cId="2408373235" sldId="273"/>
            <ac:spMk id="87" creationId="{E8E7F5C2-B67E-1BF2-5CCF-DC005819D8A7}"/>
          </ac:spMkLst>
        </pc:spChg>
        <pc:spChg chg="del mod">
          <ac:chgData name="영우 손" userId="7f8d08d12355472b" providerId="LiveId" clId="{61CA75A9-FACC-4D80-887C-D63DCD4342A0}" dt="2024-02-25T09:26:50.336" v="1634" actId="478"/>
          <ac:spMkLst>
            <pc:docMk/>
            <pc:sldMk cId="2408373235" sldId="273"/>
            <ac:spMk id="88" creationId="{0C490F0C-C04E-1BD8-7B1A-0AFCC6F2BE16}"/>
          </ac:spMkLst>
        </pc:spChg>
        <pc:spChg chg="mod topLvl">
          <ac:chgData name="영우 손" userId="7f8d08d12355472b" providerId="LiveId" clId="{61CA75A9-FACC-4D80-887C-D63DCD4342A0}" dt="2024-02-25T09:24:04.633" v="1586" actId="165"/>
          <ac:spMkLst>
            <pc:docMk/>
            <pc:sldMk cId="2408373235" sldId="273"/>
            <ac:spMk id="89" creationId="{99988953-6511-4111-7EDF-F731BE8A39C2}"/>
          </ac:spMkLst>
        </pc:spChg>
        <pc:spChg chg="del mod topLvl">
          <ac:chgData name="영우 손" userId="7f8d08d12355472b" providerId="LiveId" clId="{61CA75A9-FACC-4D80-887C-D63DCD4342A0}" dt="2024-02-25T09:24:07.245" v="1587" actId="478"/>
          <ac:spMkLst>
            <pc:docMk/>
            <pc:sldMk cId="2408373235" sldId="273"/>
            <ac:spMk id="90" creationId="{FE6B6851-4C6E-DD68-C5E4-C0420F42E063}"/>
          </ac:spMkLst>
        </pc:spChg>
        <pc:spChg chg="del mod topLvl">
          <ac:chgData name="영우 손" userId="7f8d08d12355472b" providerId="LiveId" clId="{61CA75A9-FACC-4D80-887C-D63DCD4342A0}" dt="2024-02-25T09:29:54.118" v="1680"/>
          <ac:spMkLst>
            <pc:docMk/>
            <pc:sldMk cId="2408373235" sldId="273"/>
            <ac:spMk id="91" creationId="{B8DAE5DA-6238-F2D9-692D-C174561EE20D}"/>
          </ac:spMkLst>
        </pc:spChg>
        <pc:spChg chg="mod topLvl">
          <ac:chgData name="영우 손" userId="7f8d08d12355472b" providerId="LiveId" clId="{61CA75A9-FACC-4D80-887C-D63DCD4342A0}" dt="2024-02-25T09:24:04.633" v="1586" actId="165"/>
          <ac:spMkLst>
            <pc:docMk/>
            <pc:sldMk cId="2408373235" sldId="273"/>
            <ac:spMk id="92" creationId="{165F4A43-764E-6EFA-33DB-23EAAED88C24}"/>
          </ac:spMkLst>
        </pc:spChg>
        <pc:spChg chg="del mod">
          <ac:chgData name="영우 손" userId="7f8d08d12355472b" providerId="LiveId" clId="{61CA75A9-FACC-4D80-887C-D63DCD4342A0}" dt="2024-02-25T09:26:53.864" v="1637" actId="478"/>
          <ac:spMkLst>
            <pc:docMk/>
            <pc:sldMk cId="2408373235" sldId="273"/>
            <ac:spMk id="94" creationId="{E85484BC-DAD6-8181-0E29-1522CF4EAB1C}"/>
          </ac:spMkLst>
        </pc:spChg>
        <pc:spChg chg="mod topLvl">
          <ac:chgData name="영우 손" userId="7f8d08d12355472b" providerId="LiveId" clId="{61CA75A9-FACC-4D80-887C-D63DCD4342A0}" dt="2024-02-25T09:28:32.924" v="1668" actId="165"/>
          <ac:spMkLst>
            <pc:docMk/>
            <pc:sldMk cId="2408373235" sldId="273"/>
            <ac:spMk id="99" creationId="{F76955FC-D3C8-3A78-8EBB-D19F3657D136}"/>
          </ac:spMkLst>
        </pc:spChg>
        <pc:spChg chg="del mod ord topLvl">
          <ac:chgData name="영우 손" userId="7f8d08d12355472b" providerId="LiveId" clId="{61CA75A9-FACC-4D80-887C-D63DCD4342A0}" dt="2024-02-25T09:34:35.735" v="1748"/>
          <ac:spMkLst>
            <pc:docMk/>
            <pc:sldMk cId="2408373235" sldId="273"/>
            <ac:spMk id="100" creationId="{44DB8F9C-0CA8-F582-97A6-EB0480188042}"/>
          </ac:spMkLst>
        </pc:spChg>
        <pc:spChg chg="mod topLvl">
          <ac:chgData name="영우 손" userId="7f8d08d12355472b" providerId="LiveId" clId="{61CA75A9-FACC-4D80-887C-D63DCD4342A0}" dt="2024-02-25T09:28:32.924" v="1668" actId="165"/>
          <ac:spMkLst>
            <pc:docMk/>
            <pc:sldMk cId="2408373235" sldId="273"/>
            <ac:spMk id="101" creationId="{54A74439-865D-D47F-BE77-449122ADB22E}"/>
          </ac:spMkLst>
        </pc:spChg>
        <pc:spChg chg="del mod">
          <ac:chgData name="영우 손" userId="7f8d08d12355472b" providerId="LiveId" clId="{61CA75A9-FACC-4D80-887C-D63DCD4342A0}" dt="2024-02-25T09:26:57.536" v="1639" actId="478"/>
          <ac:spMkLst>
            <pc:docMk/>
            <pc:sldMk cId="2408373235" sldId="273"/>
            <ac:spMk id="102" creationId="{9258EF01-2DAE-10F0-6658-C1462E0610AE}"/>
          </ac:spMkLst>
        </pc:spChg>
        <pc:spChg chg="del mod topLvl">
          <ac:chgData name="영우 손" userId="7f8d08d12355472b" providerId="LiveId" clId="{61CA75A9-FACC-4D80-887C-D63DCD4342A0}" dt="2024-02-25T09:32:25.909" v="1721"/>
          <ac:spMkLst>
            <pc:docMk/>
            <pc:sldMk cId="2408373235" sldId="273"/>
            <ac:spMk id="103" creationId="{1C80E17E-1499-F261-261A-EA991D22ED26}"/>
          </ac:spMkLst>
        </pc:spChg>
        <pc:spChg chg="del mod">
          <ac:chgData name="영우 손" userId="7f8d08d12355472b" providerId="LiveId" clId="{61CA75A9-FACC-4D80-887C-D63DCD4342A0}" dt="2024-02-25T09:26:58.738" v="1640" actId="478"/>
          <ac:spMkLst>
            <pc:docMk/>
            <pc:sldMk cId="2408373235" sldId="273"/>
            <ac:spMk id="105" creationId="{6AF5DB4A-8274-C35A-BCD5-2D92EAA79479}"/>
          </ac:spMkLst>
        </pc:spChg>
        <pc:spChg chg="del mod topLvl">
          <ac:chgData name="영우 손" userId="7f8d08d12355472b" providerId="LiveId" clId="{61CA75A9-FACC-4D80-887C-D63DCD4342A0}" dt="2024-02-25T09:24:07.245" v="1587" actId="478"/>
          <ac:spMkLst>
            <pc:docMk/>
            <pc:sldMk cId="2408373235" sldId="273"/>
            <ac:spMk id="106" creationId="{D3C3A78A-A375-D41A-D1E6-3CE4F42CC28F}"/>
          </ac:spMkLst>
        </pc:spChg>
        <pc:spChg chg="mod topLvl">
          <ac:chgData name="영우 손" userId="7f8d08d12355472b" providerId="LiveId" clId="{61CA75A9-FACC-4D80-887C-D63DCD4342A0}" dt="2024-02-25T09:24:04.633" v="1586" actId="165"/>
          <ac:spMkLst>
            <pc:docMk/>
            <pc:sldMk cId="2408373235" sldId="273"/>
            <ac:spMk id="109" creationId="{444E66A7-411D-FBE6-7C9D-E4E540086DDA}"/>
          </ac:spMkLst>
        </pc:spChg>
        <pc:spChg chg="mod topLvl">
          <ac:chgData name="영우 손" userId="7f8d08d12355472b" providerId="LiveId" clId="{61CA75A9-FACC-4D80-887C-D63DCD4342A0}" dt="2024-02-25T09:24:04.633" v="1586" actId="165"/>
          <ac:spMkLst>
            <pc:docMk/>
            <pc:sldMk cId="2408373235" sldId="273"/>
            <ac:spMk id="110" creationId="{2819D5D5-5847-0DAA-7763-0A8896B7AE80}"/>
          </ac:spMkLst>
        </pc:spChg>
        <pc:spChg chg="del mod topLvl">
          <ac:chgData name="영우 손" userId="7f8d08d12355472b" providerId="LiveId" clId="{61CA75A9-FACC-4D80-887C-D63DCD4342A0}" dt="2024-02-25T09:24:07.245" v="1587" actId="478"/>
          <ac:spMkLst>
            <pc:docMk/>
            <pc:sldMk cId="2408373235" sldId="273"/>
            <ac:spMk id="111" creationId="{A41DD5CC-7736-2224-E335-8DDFF714C8B0}"/>
          </ac:spMkLst>
        </pc:spChg>
        <pc:spChg chg="mod topLvl">
          <ac:chgData name="영우 손" userId="7f8d08d12355472b" providerId="LiveId" clId="{61CA75A9-FACC-4D80-887C-D63DCD4342A0}" dt="2024-02-25T09:28:32.924" v="1668" actId="165"/>
          <ac:spMkLst>
            <pc:docMk/>
            <pc:sldMk cId="2408373235" sldId="273"/>
            <ac:spMk id="115" creationId="{FBE4ADE8-9C7D-D906-AF07-24D0EBF859AA}"/>
          </ac:spMkLst>
        </pc:spChg>
        <pc:spChg chg="del mod ord topLvl">
          <ac:chgData name="영우 손" userId="7f8d08d12355472b" providerId="LiveId" clId="{61CA75A9-FACC-4D80-887C-D63DCD4342A0}" dt="2024-02-25T09:34:35.735" v="1748"/>
          <ac:spMkLst>
            <pc:docMk/>
            <pc:sldMk cId="2408373235" sldId="273"/>
            <ac:spMk id="116" creationId="{8FB34BCE-8C1F-4D32-F23D-A4AB3298F895}"/>
          </ac:spMkLst>
        </pc:spChg>
        <pc:spChg chg="mod topLvl">
          <ac:chgData name="영우 손" userId="7f8d08d12355472b" providerId="LiveId" clId="{61CA75A9-FACC-4D80-887C-D63DCD4342A0}" dt="2024-02-25T09:28:32.924" v="1668" actId="165"/>
          <ac:spMkLst>
            <pc:docMk/>
            <pc:sldMk cId="2408373235" sldId="273"/>
            <ac:spMk id="117" creationId="{C33CC598-4453-DB96-22A5-83073A7DC8FF}"/>
          </ac:spMkLst>
        </pc:spChg>
        <pc:spChg chg="del mod">
          <ac:chgData name="영우 손" userId="7f8d08d12355472b" providerId="LiveId" clId="{61CA75A9-FACC-4D80-887C-D63DCD4342A0}" dt="2024-02-25T09:26:56.458" v="1638" actId="478"/>
          <ac:spMkLst>
            <pc:docMk/>
            <pc:sldMk cId="2408373235" sldId="273"/>
            <ac:spMk id="118" creationId="{B64FEF1D-539F-6A45-2EA0-693F5C8F3E6C}"/>
          </ac:spMkLst>
        </pc:spChg>
        <pc:spChg chg="del mod topLvl">
          <ac:chgData name="영우 손" userId="7f8d08d12355472b" providerId="LiveId" clId="{61CA75A9-FACC-4D80-887C-D63DCD4342A0}" dt="2024-02-25T09:32:25.909" v="1721"/>
          <ac:spMkLst>
            <pc:docMk/>
            <pc:sldMk cId="2408373235" sldId="273"/>
            <ac:spMk id="119" creationId="{4F9FECA2-37A1-1DA6-1B7D-C33D8141C758}"/>
          </ac:spMkLst>
        </pc:spChg>
        <pc:spChg chg="del mod topLvl">
          <ac:chgData name="영우 손" userId="7f8d08d12355472b" providerId="LiveId" clId="{61CA75A9-FACC-4D80-887C-D63DCD4342A0}" dt="2024-02-25T09:24:07.245" v="1587" actId="478"/>
          <ac:spMkLst>
            <pc:docMk/>
            <pc:sldMk cId="2408373235" sldId="273"/>
            <ac:spMk id="121" creationId="{42516ECB-FB33-17D6-5B67-C397F94B6A71}"/>
          </ac:spMkLst>
        </pc:spChg>
        <pc:spChg chg="del mod">
          <ac:chgData name="영우 손" userId="7f8d08d12355472b" providerId="LiveId" clId="{61CA75A9-FACC-4D80-887C-D63DCD4342A0}" dt="2024-02-25T09:26:59.845" v="1641" actId="478"/>
          <ac:spMkLst>
            <pc:docMk/>
            <pc:sldMk cId="2408373235" sldId="273"/>
            <ac:spMk id="122" creationId="{540F2485-0787-258D-DF9F-6828B82A1A7C}"/>
          </ac:spMkLst>
        </pc:spChg>
        <pc:spChg chg="mod">
          <ac:chgData name="영우 손" userId="7f8d08d12355472b" providerId="LiveId" clId="{61CA75A9-FACC-4D80-887C-D63DCD4342A0}" dt="2024-02-25T09:24:04.633" v="1586" actId="165"/>
          <ac:spMkLst>
            <pc:docMk/>
            <pc:sldMk cId="2408373235" sldId="273"/>
            <ac:spMk id="123" creationId="{B0B93B4B-5A4D-F7C7-49B1-13CCEF420F46}"/>
          </ac:spMkLst>
        </pc:spChg>
        <pc:spChg chg="mod">
          <ac:chgData name="영우 손" userId="7f8d08d12355472b" providerId="LiveId" clId="{61CA75A9-FACC-4D80-887C-D63DCD4342A0}" dt="2024-02-25T09:24:04.633" v="1586" actId="165"/>
          <ac:spMkLst>
            <pc:docMk/>
            <pc:sldMk cId="2408373235" sldId="273"/>
            <ac:spMk id="124" creationId="{CBF0DA68-7AC6-FBA7-1C42-FB2CC7F7A170}"/>
          </ac:spMkLst>
        </pc:spChg>
        <pc:spChg chg="del mod topLvl">
          <ac:chgData name="영우 손" userId="7f8d08d12355472b" providerId="LiveId" clId="{61CA75A9-FACC-4D80-887C-D63DCD4342A0}" dt="2024-02-25T09:24:07.245" v="1587" actId="478"/>
          <ac:spMkLst>
            <pc:docMk/>
            <pc:sldMk cId="2408373235" sldId="273"/>
            <ac:spMk id="125" creationId="{D61FF7FF-B2C7-8023-C7AC-EAF9303D3ED7}"/>
          </ac:spMkLst>
        </pc:spChg>
        <pc:spChg chg="mod">
          <ac:chgData name="영우 손" userId="7f8d08d12355472b" providerId="LiveId" clId="{61CA75A9-FACC-4D80-887C-D63DCD4342A0}" dt="2024-02-25T09:24:04.633" v="1586" actId="165"/>
          <ac:spMkLst>
            <pc:docMk/>
            <pc:sldMk cId="2408373235" sldId="273"/>
            <ac:spMk id="126" creationId="{9A740A55-52F6-FB6E-3375-20AFC33DEA87}"/>
          </ac:spMkLst>
        </pc:spChg>
        <pc:spChg chg="mod">
          <ac:chgData name="영우 손" userId="7f8d08d12355472b" providerId="LiveId" clId="{61CA75A9-FACC-4D80-887C-D63DCD4342A0}" dt="2024-02-25T09:24:04.633" v="1586" actId="165"/>
          <ac:spMkLst>
            <pc:docMk/>
            <pc:sldMk cId="2408373235" sldId="273"/>
            <ac:spMk id="127" creationId="{296D6E87-2EA2-7CE7-11A2-D479CECEFE04}"/>
          </ac:spMkLst>
        </pc:spChg>
        <pc:spChg chg="mod topLvl">
          <ac:chgData name="영우 손" userId="7f8d08d12355472b" providerId="LiveId" clId="{61CA75A9-FACC-4D80-887C-D63DCD4342A0}" dt="2024-02-25T09:28:35.281" v="1671" actId="165"/>
          <ac:spMkLst>
            <pc:docMk/>
            <pc:sldMk cId="2408373235" sldId="273"/>
            <ac:spMk id="132" creationId="{B3595688-9EE7-4052-8ECD-EC5B82B2A9ED}"/>
          </ac:spMkLst>
        </pc:spChg>
        <pc:spChg chg="del mod ord topLvl">
          <ac:chgData name="영우 손" userId="7f8d08d12355472b" providerId="LiveId" clId="{61CA75A9-FACC-4D80-887C-D63DCD4342A0}" dt="2024-02-25T09:34:38.158" v="1749"/>
          <ac:spMkLst>
            <pc:docMk/>
            <pc:sldMk cId="2408373235" sldId="273"/>
            <ac:spMk id="133" creationId="{1AFC2C3D-39C4-489E-C397-0DFDB9EA2AC9}"/>
          </ac:spMkLst>
        </pc:spChg>
        <pc:spChg chg="del mod">
          <ac:chgData name="영우 손" userId="7f8d08d12355472b" providerId="LiveId" clId="{61CA75A9-FACC-4D80-887C-D63DCD4342A0}" dt="2024-02-25T09:27:11.080" v="1645" actId="478"/>
          <ac:spMkLst>
            <pc:docMk/>
            <pc:sldMk cId="2408373235" sldId="273"/>
            <ac:spMk id="134" creationId="{F27BB659-0A59-4ABB-FA84-1BF0A9393ED2}"/>
          </ac:spMkLst>
        </pc:spChg>
        <pc:spChg chg="del mod topLvl">
          <ac:chgData name="영우 손" userId="7f8d08d12355472b" providerId="LiveId" clId="{61CA75A9-FACC-4D80-887C-D63DCD4342A0}" dt="2024-02-25T09:33:24.217" v="1733"/>
          <ac:spMkLst>
            <pc:docMk/>
            <pc:sldMk cId="2408373235" sldId="273"/>
            <ac:spMk id="135" creationId="{77CDA4AE-99E7-ABE1-41A9-54B269127091}"/>
          </ac:spMkLst>
        </pc:spChg>
        <pc:spChg chg="del mod">
          <ac:chgData name="영우 손" userId="7f8d08d12355472b" providerId="LiveId" clId="{61CA75A9-FACC-4D80-887C-D63DCD4342A0}" dt="2024-02-25T09:27:13.388" v="1647" actId="478"/>
          <ac:spMkLst>
            <pc:docMk/>
            <pc:sldMk cId="2408373235" sldId="273"/>
            <ac:spMk id="137" creationId="{6FBB497C-17F4-A218-A2AB-129410769950}"/>
          </ac:spMkLst>
        </pc:spChg>
        <pc:spChg chg="mod topLvl">
          <ac:chgData name="영우 손" userId="7f8d08d12355472b" providerId="LiveId" clId="{61CA75A9-FACC-4D80-887C-D63DCD4342A0}" dt="2024-02-25T09:24:04.633" v="1586" actId="165"/>
          <ac:spMkLst>
            <pc:docMk/>
            <pc:sldMk cId="2408373235" sldId="273"/>
            <ac:spMk id="140" creationId="{16A15557-A24B-6851-EA5E-4F30B87BA6DB}"/>
          </ac:spMkLst>
        </pc:spChg>
        <pc:spChg chg="mod topLvl">
          <ac:chgData name="영우 손" userId="7f8d08d12355472b" providerId="LiveId" clId="{61CA75A9-FACC-4D80-887C-D63DCD4342A0}" dt="2024-02-25T09:24:04.633" v="1586" actId="165"/>
          <ac:spMkLst>
            <pc:docMk/>
            <pc:sldMk cId="2408373235" sldId="273"/>
            <ac:spMk id="141" creationId="{64377932-AD96-B17D-B239-B032EE70786A}"/>
          </ac:spMkLst>
        </pc:spChg>
        <pc:spChg chg="mod topLvl">
          <ac:chgData name="영우 손" userId="7f8d08d12355472b" providerId="LiveId" clId="{61CA75A9-FACC-4D80-887C-D63DCD4342A0}" dt="2024-02-25T09:24:04.633" v="1586" actId="165"/>
          <ac:spMkLst>
            <pc:docMk/>
            <pc:sldMk cId="2408373235" sldId="273"/>
            <ac:spMk id="142" creationId="{819A2525-61AC-EAEE-44FC-91F5B0F33D7B}"/>
          </ac:spMkLst>
        </pc:spChg>
        <pc:spChg chg="mod topLvl">
          <ac:chgData name="영우 손" userId="7f8d08d12355472b" providerId="LiveId" clId="{61CA75A9-FACC-4D80-887C-D63DCD4342A0}" dt="2024-02-25T09:24:04.633" v="1586" actId="165"/>
          <ac:spMkLst>
            <pc:docMk/>
            <pc:sldMk cId="2408373235" sldId="273"/>
            <ac:spMk id="144" creationId="{CF15B3CD-3288-26CA-FEC0-FF573B26A8C1}"/>
          </ac:spMkLst>
        </pc:spChg>
        <pc:spChg chg="mod topLvl">
          <ac:chgData name="영우 손" userId="7f8d08d12355472b" providerId="LiveId" clId="{61CA75A9-FACC-4D80-887C-D63DCD4342A0}" dt="2024-02-25T09:24:04.633" v="1586" actId="165"/>
          <ac:spMkLst>
            <pc:docMk/>
            <pc:sldMk cId="2408373235" sldId="273"/>
            <ac:spMk id="146" creationId="{912A43A9-DC64-FABA-B3B4-CB4066BCDB18}"/>
          </ac:spMkLst>
        </pc:spChg>
        <pc:spChg chg="mod topLvl">
          <ac:chgData name="영우 손" userId="7f8d08d12355472b" providerId="LiveId" clId="{61CA75A9-FACC-4D80-887C-D63DCD4342A0}" dt="2024-02-25T09:24:04.633" v="1586" actId="165"/>
          <ac:spMkLst>
            <pc:docMk/>
            <pc:sldMk cId="2408373235" sldId="273"/>
            <ac:spMk id="147" creationId="{B059DEA3-26AC-9654-5971-AE57C3FCFCA7}"/>
          </ac:spMkLst>
        </pc:spChg>
        <pc:spChg chg="mod topLvl">
          <ac:chgData name="영우 손" userId="7f8d08d12355472b" providerId="LiveId" clId="{61CA75A9-FACC-4D80-887C-D63DCD4342A0}" dt="2024-02-25T09:28:35.281" v="1671" actId="165"/>
          <ac:spMkLst>
            <pc:docMk/>
            <pc:sldMk cId="2408373235" sldId="273"/>
            <ac:spMk id="149" creationId="{97E6A918-9525-89A7-816F-BBC4EC902BFC}"/>
          </ac:spMkLst>
        </pc:spChg>
        <pc:spChg chg="del mod ord topLvl">
          <ac:chgData name="영우 손" userId="7f8d08d12355472b" providerId="LiveId" clId="{61CA75A9-FACC-4D80-887C-D63DCD4342A0}" dt="2024-02-25T09:34:38.158" v="1749"/>
          <ac:spMkLst>
            <pc:docMk/>
            <pc:sldMk cId="2408373235" sldId="273"/>
            <ac:spMk id="150" creationId="{391A2D87-DA8E-95B3-A551-318440054B38}"/>
          </ac:spMkLst>
        </pc:spChg>
        <pc:spChg chg="del mod">
          <ac:chgData name="영우 손" userId="7f8d08d12355472b" providerId="LiveId" clId="{61CA75A9-FACC-4D80-887C-D63DCD4342A0}" dt="2024-02-25T09:27:09.966" v="1644" actId="478"/>
          <ac:spMkLst>
            <pc:docMk/>
            <pc:sldMk cId="2408373235" sldId="273"/>
            <ac:spMk id="151" creationId="{096289B8-6A6B-11FC-A6ED-6DCEAA8BED78}"/>
          </ac:spMkLst>
        </pc:spChg>
        <pc:spChg chg="del mod topLvl">
          <ac:chgData name="영우 손" userId="7f8d08d12355472b" providerId="LiveId" clId="{61CA75A9-FACC-4D80-887C-D63DCD4342A0}" dt="2024-02-25T09:33:24.217" v="1733"/>
          <ac:spMkLst>
            <pc:docMk/>
            <pc:sldMk cId="2408373235" sldId="273"/>
            <ac:spMk id="152" creationId="{47D46450-BAE7-136C-13AE-29D58981DA36}"/>
          </ac:spMkLst>
        </pc:spChg>
        <pc:spChg chg="del mod">
          <ac:chgData name="영우 손" userId="7f8d08d12355472b" providerId="LiveId" clId="{61CA75A9-FACC-4D80-887C-D63DCD4342A0}" dt="2024-02-25T09:27:12.268" v="1646" actId="478"/>
          <ac:spMkLst>
            <pc:docMk/>
            <pc:sldMk cId="2408373235" sldId="273"/>
            <ac:spMk id="154" creationId="{81881730-F03D-8900-87E0-67509E81E043}"/>
          </ac:spMkLst>
        </pc:spChg>
        <pc:spChg chg="add mod">
          <ac:chgData name="영우 손" userId="7f8d08d12355472b" providerId="LiveId" clId="{61CA75A9-FACC-4D80-887C-D63DCD4342A0}" dt="2024-02-25T09:31:39.754" v="1712" actId="1076"/>
          <ac:spMkLst>
            <pc:docMk/>
            <pc:sldMk cId="2408373235" sldId="273"/>
            <ac:spMk id="162" creationId="{11466C61-B596-3D18-6458-9EE58F1D46CC}"/>
          </ac:spMkLst>
        </pc:spChg>
        <pc:spChg chg="add mod">
          <ac:chgData name="영우 손" userId="7f8d08d12355472b" providerId="LiveId" clId="{61CA75A9-FACC-4D80-887C-D63DCD4342A0}" dt="2024-02-25T09:28:21.502" v="1660" actId="767"/>
          <ac:spMkLst>
            <pc:docMk/>
            <pc:sldMk cId="2408373235" sldId="273"/>
            <ac:spMk id="163" creationId="{CEFE769E-9F66-D54B-06E9-B26AF2ED90C1}"/>
          </ac:spMkLst>
        </pc:spChg>
        <pc:spChg chg="mod ord">
          <ac:chgData name="영우 손" userId="7f8d08d12355472b" providerId="LiveId" clId="{61CA75A9-FACC-4D80-887C-D63DCD4342A0}" dt="2024-02-25T09:28:48.303" v="1673" actId="167"/>
          <ac:spMkLst>
            <pc:docMk/>
            <pc:sldMk cId="2408373235" sldId="273"/>
            <ac:spMk id="164" creationId="{76CF25C7-BDC7-F910-313C-A1BA05F4148C}"/>
          </ac:spMkLst>
        </pc:spChg>
        <pc:spChg chg="mod ord">
          <ac:chgData name="영우 손" userId="7f8d08d12355472b" providerId="LiveId" clId="{61CA75A9-FACC-4D80-887C-D63DCD4342A0}" dt="2024-02-25T09:28:48.303" v="1673" actId="167"/>
          <ac:spMkLst>
            <pc:docMk/>
            <pc:sldMk cId="2408373235" sldId="273"/>
            <ac:spMk id="165" creationId="{C3B57595-FDED-50E1-94BC-6C479932039D}"/>
          </ac:spMkLst>
        </pc:spChg>
        <pc:spChg chg="mod ord">
          <ac:chgData name="영우 손" userId="7f8d08d12355472b" providerId="LiveId" clId="{61CA75A9-FACC-4D80-887C-D63DCD4342A0}" dt="2024-02-25T09:28:48.303" v="1673" actId="167"/>
          <ac:spMkLst>
            <pc:docMk/>
            <pc:sldMk cId="2408373235" sldId="273"/>
            <ac:spMk id="166" creationId="{A087E127-BC3B-8968-8218-85B6B80677DD}"/>
          </ac:spMkLst>
        </pc:spChg>
        <pc:spChg chg="mod">
          <ac:chgData name="영우 손" userId="7f8d08d12355472b" providerId="LiveId" clId="{61CA75A9-FACC-4D80-887C-D63DCD4342A0}" dt="2024-02-25T09:29:07.326" v="1675" actId="207"/>
          <ac:spMkLst>
            <pc:docMk/>
            <pc:sldMk cId="2408373235" sldId="273"/>
            <ac:spMk id="167" creationId="{60891289-67EA-A0C9-541D-50666D168623}"/>
          </ac:spMkLst>
        </pc:spChg>
        <pc:spChg chg="mod">
          <ac:chgData name="영우 손" userId="7f8d08d12355472b" providerId="LiveId" clId="{61CA75A9-FACC-4D80-887C-D63DCD4342A0}" dt="2024-02-25T09:29:07.326" v="1675" actId="207"/>
          <ac:spMkLst>
            <pc:docMk/>
            <pc:sldMk cId="2408373235" sldId="273"/>
            <ac:spMk id="168" creationId="{1E4644B1-43FC-1079-D7F2-B96D8C48F807}"/>
          </ac:spMkLst>
        </pc:spChg>
        <pc:spChg chg="mod">
          <ac:chgData name="영우 손" userId="7f8d08d12355472b" providerId="LiveId" clId="{61CA75A9-FACC-4D80-887C-D63DCD4342A0}" dt="2024-02-25T09:29:07.326" v="1675" actId="207"/>
          <ac:spMkLst>
            <pc:docMk/>
            <pc:sldMk cId="2408373235" sldId="273"/>
            <ac:spMk id="169" creationId="{D7761DED-D7C6-F729-F7C7-E61B31E4A3F8}"/>
          </ac:spMkLst>
        </pc:spChg>
        <pc:spChg chg="mod">
          <ac:chgData name="영우 손" userId="7f8d08d12355472b" providerId="LiveId" clId="{61CA75A9-FACC-4D80-887C-D63DCD4342A0}" dt="2024-02-25T09:29:22.865" v="1679" actId="207"/>
          <ac:spMkLst>
            <pc:docMk/>
            <pc:sldMk cId="2408373235" sldId="273"/>
            <ac:spMk id="170" creationId="{853F93A9-E020-8D2E-9443-D881551D70F6}"/>
          </ac:spMkLst>
        </pc:spChg>
        <pc:spChg chg="mod">
          <ac:chgData name="영우 손" userId="7f8d08d12355472b" providerId="LiveId" clId="{61CA75A9-FACC-4D80-887C-D63DCD4342A0}" dt="2024-02-25T09:29:22.865" v="1679" actId="207"/>
          <ac:spMkLst>
            <pc:docMk/>
            <pc:sldMk cId="2408373235" sldId="273"/>
            <ac:spMk id="171" creationId="{A70BE8E2-6C61-AC91-F43A-C7ED81B67C11}"/>
          </ac:spMkLst>
        </pc:spChg>
        <pc:spChg chg="mod">
          <ac:chgData name="영우 손" userId="7f8d08d12355472b" providerId="LiveId" clId="{61CA75A9-FACC-4D80-887C-D63DCD4342A0}" dt="2024-02-25T09:29:22.865" v="1679" actId="207"/>
          <ac:spMkLst>
            <pc:docMk/>
            <pc:sldMk cId="2408373235" sldId="273"/>
            <ac:spMk id="172" creationId="{C3380BBA-A038-E591-0E77-662D9F44D9B9}"/>
          </ac:spMkLst>
        </pc:spChg>
        <pc:spChg chg="del mod">
          <ac:chgData name="영우 손" userId="7f8d08d12355472b" providerId="LiveId" clId="{61CA75A9-FACC-4D80-887C-D63DCD4342A0}" dt="2024-02-25T09:30:48.015" v="1690" actId="478"/>
          <ac:spMkLst>
            <pc:docMk/>
            <pc:sldMk cId="2408373235" sldId="273"/>
            <ac:spMk id="173" creationId="{3D66BB93-DA12-354E-3BD1-296BFBF50FC9}"/>
          </ac:spMkLst>
        </pc:spChg>
        <pc:spChg chg="del mod">
          <ac:chgData name="영우 손" userId="7f8d08d12355472b" providerId="LiveId" clId="{61CA75A9-FACC-4D80-887C-D63DCD4342A0}" dt="2024-02-25T09:30:48.015" v="1690" actId="478"/>
          <ac:spMkLst>
            <pc:docMk/>
            <pc:sldMk cId="2408373235" sldId="273"/>
            <ac:spMk id="174" creationId="{5CFB008D-3311-B1CD-1BDA-D30A0413371E}"/>
          </ac:spMkLst>
        </pc:spChg>
        <pc:spChg chg="mod topLvl">
          <ac:chgData name="영우 손" userId="7f8d08d12355472b" providerId="LiveId" clId="{61CA75A9-FACC-4D80-887C-D63DCD4342A0}" dt="2024-02-25T09:24:04.633" v="1586" actId="165"/>
          <ac:spMkLst>
            <pc:docMk/>
            <pc:sldMk cId="2408373235" sldId="273"/>
            <ac:spMk id="175" creationId="{CB7BEC11-D95F-D963-3FD9-39057E6B19DE}"/>
          </ac:spMkLst>
        </pc:spChg>
        <pc:spChg chg="del mod">
          <ac:chgData name="영우 손" userId="7f8d08d12355472b" providerId="LiveId" clId="{61CA75A9-FACC-4D80-887C-D63DCD4342A0}" dt="2024-02-25T09:30:48.015" v="1690" actId="478"/>
          <ac:spMkLst>
            <pc:docMk/>
            <pc:sldMk cId="2408373235" sldId="273"/>
            <ac:spMk id="176" creationId="{175955DF-3ED3-DC41-D3FE-DFE8A0C35CD8}"/>
          </ac:spMkLst>
        </pc:spChg>
        <pc:spChg chg="mod topLvl">
          <ac:chgData name="영우 손" userId="7f8d08d12355472b" providerId="LiveId" clId="{61CA75A9-FACC-4D80-887C-D63DCD4342A0}" dt="2024-02-25T09:24:04.633" v="1586" actId="165"/>
          <ac:spMkLst>
            <pc:docMk/>
            <pc:sldMk cId="2408373235" sldId="273"/>
            <ac:spMk id="177" creationId="{CDEE4B49-27AD-8105-04BC-22CCCC932E4D}"/>
          </ac:spMkLst>
        </pc:spChg>
        <pc:spChg chg="mod topLvl">
          <ac:chgData name="영우 손" userId="7f8d08d12355472b" providerId="LiveId" clId="{61CA75A9-FACC-4D80-887C-D63DCD4342A0}" dt="2024-02-25T09:24:04.633" v="1586" actId="165"/>
          <ac:spMkLst>
            <pc:docMk/>
            <pc:sldMk cId="2408373235" sldId="273"/>
            <ac:spMk id="178" creationId="{DC9D7EEE-B6DA-5991-4012-0B694CD74184}"/>
          </ac:spMkLst>
        </pc:spChg>
        <pc:spChg chg="mod topLvl">
          <ac:chgData name="영우 손" userId="7f8d08d12355472b" providerId="LiveId" clId="{61CA75A9-FACC-4D80-887C-D63DCD4342A0}" dt="2024-02-25T09:24:04.633" v="1586" actId="165"/>
          <ac:spMkLst>
            <pc:docMk/>
            <pc:sldMk cId="2408373235" sldId="273"/>
            <ac:spMk id="179" creationId="{114DC7BD-6406-179C-609E-5C1AD4160CDD}"/>
          </ac:spMkLst>
        </pc:spChg>
        <pc:spChg chg="mod">
          <ac:chgData name="영우 손" userId="7f8d08d12355472b" providerId="LiveId" clId="{61CA75A9-FACC-4D80-887C-D63DCD4342A0}" dt="2024-02-25T09:24:04.633" v="1586" actId="165"/>
          <ac:spMkLst>
            <pc:docMk/>
            <pc:sldMk cId="2408373235" sldId="273"/>
            <ac:spMk id="180" creationId="{7B45901F-1D7F-D545-17BB-5B9938297803}"/>
          </ac:spMkLst>
        </pc:spChg>
        <pc:spChg chg="mod">
          <ac:chgData name="영우 손" userId="7f8d08d12355472b" providerId="LiveId" clId="{61CA75A9-FACC-4D80-887C-D63DCD4342A0}" dt="2024-02-25T09:24:04.633" v="1586" actId="165"/>
          <ac:spMkLst>
            <pc:docMk/>
            <pc:sldMk cId="2408373235" sldId="273"/>
            <ac:spMk id="181" creationId="{82FD527E-58B9-12E7-24E4-3FD15F2C05E0}"/>
          </ac:spMkLst>
        </pc:spChg>
        <pc:spChg chg="mod">
          <ac:chgData name="영우 손" userId="7f8d08d12355472b" providerId="LiveId" clId="{61CA75A9-FACC-4D80-887C-D63DCD4342A0}" dt="2024-02-25T09:24:04.633" v="1586" actId="165"/>
          <ac:spMkLst>
            <pc:docMk/>
            <pc:sldMk cId="2408373235" sldId="273"/>
            <ac:spMk id="182" creationId="{B6ED88AD-C16C-55FB-A2CF-B5864293F137}"/>
          </ac:spMkLst>
        </pc:spChg>
        <pc:spChg chg="mod">
          <ac:chgData name="영우 손" userId="7f8d08d12355472b" providerId="LiveId" clId="{61CA75A9-FACC-4D80-887C-D63DCD4342A0}" dt="2024-02-25T09:24:04.633" v="1586" actId="165"/>
          <ac:spMkLst>
            <pc:docMk/>
            <pc:sldMk cId="2408373235" sldId="273"/>
            <ac:spMk id="183" creationId="{7E5F8ED3-1E66-E4D5-A7F0-981F417FC91F}"/>
          </ac:spMkLst>
        </pc:spChg>
        <pc:spChg chg="mod">
          <ac:chgData name="영우 손" userId="7f8d08d12355472b" providerId="LiveId" clId="{61CA75A9-FACC-4D80-887C-D63DCD4342A0}" dt="2024-02-25T09:24:04.633" v="1586" actId="165"/>
          <ac:spMkLst>
            <pc:docMk/>
            <pc:sldMk cId="2408373235" sldId="273"/>
            <ac:spMk id="184" creationId="{E40DB1A4-5642-28E5-4DEF-37BF480AE502}"/>
          </ac:spMkLst>
        </pc:spChg>
        <pc:spChg chg="mod">
          <ac:chgData name="영우 손" userId="7f8d08d12355472b" providerId="LiveId" clId="{61CA75A9-FACC-4D80-887C-D63DCD4342A0}" dt="2024-02-25T09:24:04.633" v="1586" actId="165"/>
          <ac:spMkLst>
            <pc:docMk/>
            <pc:sldMk cId="2408373235" sldId="273"/>
            <ac:spMk id="185" creationId="{20D0F6ED-C1C2-C2D4-19DD-E69F99DD299C}"/>
          </ac:spMkLst>
        </pc:spChg>
        <pc:spChg chg="mod">
          <ac:chgData name="영우 손" userId="7f8d08d12355472b" providerId="LiveId" clId="{61CA75A9-FACC-4D80-887C-D63DCD4342A0}" dt="2024-02-25T09:24:04.633" v="1586" actId="165"/>
          <ac:spMkLst>
            <pc:docMk/>
            <pc:sldMk cId="2408373235" sldId="273"/>
            <ac:spMk id="187" creationId="{78BD3C9B-62B8-10E3-8406-AF04298B3EEC}"/>
          </ac:spMkLst>
        </pc:spChg>
        <pc:spChg chg="mod">
          <ac:chgData name="영우 손" userId="7f8d08d12355472b" providerId="LiveId" clId="{61CA75A9-FACC-4D80-887C-D63DCD4342A0}" dt="2024-02-25T09:24:04.633" v="1586" actId="165"/>
          <ac:spMkLst>
            <pc:docMk/>
            <pc:sldMk cId="2408373235" sldId="273"/>
            <ac:spMk id="188" creationId="{533EB3CF-35EF-DAF0-6A51-C0830335B6FE}"/>
          </ac:spMkLst>
        </pc:spChg>
        <pc:spChg chg="mod">
          <ac:chgData name="영우 손" userId="7f8d08d12355472b" providerId="LiveId" clId="{61CA75A9-FACC-4D80-887C-D63DCD4342A0}" dt="2024-02-25T09:24:04.633" v="1586" actId="165"/>
          <ac:spMkLst>
            <pc:docMk/>
            <pc:sldMk cId="2408373235" sldId="273"/>
            <ac:spMk id="189" creationId="{4BCFFC3B-C107-7110-A8D1-5EB2CFF1B8B9}"/>
          </ac:spMkLst>
        </pc:spChg>
        <pc:spChg chg="mod">
          <ac:chgData name="영우 손" userId="7f8d08d12355472b" providerId="LiveId" clId="{61CA75A9-FACC-4D80-887C-D63DCD4342A0}" dt="2024-02-25T09:24:04.633" v="1586" actId="165"/>
          <ac:spMkLst>
            <pc:docMk/>
            <pc:sldMk cId="2408373235" sldId="273"/>
            <ac:spMk id="190" creationId="{2389A277-6C7C-2AB8-B9FC-5128CE9DDD74}"/>
          </ac:spMkLst>
        </pc:spChg>
        <pc:spChg chg="mod topLvl">
          <ac:chgData name="영우 손" userId="7f8d08d12355472b" providerId="LiveId" clId="{61CA75A9-FACC-4D80-887C-D63DCD4342A0}" dt="2024-02-25T09:24:04.633" v="1586" actId="165"/>
          <ac:spMkLst>
            <pc:docMk/>
            <pc:sldMk cId="2408373235" sldId="273"/>
            <ac:spMk id="191" creationId="{4FDAEA97-9739-F662-AC8E-19A09A17311F}"/>
          </ac:spMkLst>
        </pc:spChg>
        <pc:spChg chg="mod topLvl">
          <ac:chgData name="영우 손" userId="7f8d08d12355472b" providerId="LiveId" clId="{61CA75A9-FACC-4D80-887C-D63DCD4342A0}" dt="2024-02-25T09:24:04.633" v="1586" actId="165"/>
          <ac:spMkLst>
            <pc:docMk/>
            <pc:sldMk cId="2408373235" sldId="273"/>
            <ac:spMk id="192" creationId="{BD71AF62-958E-3B4E-61F3-496F20974EA9}"/>
          </ac:spMkLst>
        </pc:spChg>
        <pc:spChg chg="mod topLvl">
          <ac:chgData name="영우 손" userId="7f8d08d12355472b" providerId="LiveId" clId="{61CA75A9-FACC-4D80-887C-D63DCD4342A0}" dt="2024-02-25T09:24:04.633" v="1586" actId="165"/>
          <ac:spMkLst>
            <pc:docMk/>
            <pc:sldMk cId="2408373235" sldId="273"/>
            <ac:spMk id="193" creationId="{122212E7-25A0-57F3-B61C-E21D72E986E4}"/>
          </ac:spMkLst>
        </pc:spChg>
        <pc:spChg chg="mod topLvl">
          <ac:chgData name="영우 손" userId="7f8d08d12355472b" providerId="LiveId" clId="{61CA75A9-FACC-4D80-887C-D63DCD4342A0}" dt="2024-02-25T09:24:04.633" v="1586" actId="165"/>
          <ac:spMkLst>
            <pc:docMk/>
            <pc:sldMk cId="2408373235" sldId="273"/>
            <ac:spMk id="194" creationId="{6C225E8A-78D5-44FD-6EFA-B8C562685E99}"/>
          </ac:spMkLst>
        </pc:spChg>
        <pc:spChg chg="mod topLvl">
          <ac:chgData name="영우 손" userId="7f8d08d12355472b" providerId="LiveId" clId="{61CA75A9-FACC-4D80-887C-D63DCD4342A0}" dt="2024-02-25T09:31:37.972" v="1710" actId="165"/>
          <ac:spMkLst>
            <pc:docMk/>
            <pc:sldMk cId="2408373235" sldId="273"/>
            <ac:spMk id="199" creationId="{0FCDB165-2696-BC70-38BA-546A187FFDCA}"/>
          </ac:spMkLst>
        </pc:spChg>
        <pc:spChg chg="del mod ord topLvl">
          <ac:chgData name="영우 손" userId="7f8d08d12355472b" providerId="LiveId" clId="{61CA75A9-FACC-4D80-887C-D63DCD4342A0}" dt="2024-02-25T09:34:31.725" v="1747"/>
          <ac:spMkLst>
            <pc:docMk/>
            <pc:sldMk cId="2408373235" sldId="273"/>
            <ac:spMk id="200" creationId="{CB0F5F66-9348-E2A5-85CE-7A944946DEE8}"/>
          </ac:spMkLst>
        </pc:spChg>
        <pc:spChg chg="del mod">
          <ac:chgData name="영우 손" userId="7f8d08d12355472b" providerId="LiveId" clId="{61CA75A9-FACC-4D80-887C-D63DCD4342A0}" dt="2024-02-25T09:31:30.424" v="1705" actId="478"/>
          <ac:spMkLst>
            <pc:docMk/>
            <pc:sldMk cId="2408373235" sldId="273"/>
            <ac:spMk id="203" creationId="{9B19B3E1-EFF9-DA03-8C6B-1D7FB4CB3284}"/>
          </ac:spMkLst>
        </pc:spChg>
        <pc:spChg chg="mod topLvl">
          <ac:chgData name="영우 손" userId="7f8d08d12355472b" providerId="LiveId" clId="{61CA75A9-FACC-4D80-887C-D63DCD4342A0}" dt="2024-02-25T09:31:37.972" v="1710" actId="165"/>
          <ac:spMkLst>
            <pc:docMk/>
            <pc:sldMk cId="2408373235" sldId="273"/>
            <ac:spMk id="204" creationId="{D0B2FEC6-01B8-E448-493D-E1E21E06B7F8}"/>
          </ac:spMkLst>
        </pc:spChg>
        <pc:spChg chg="del mod">
          <ac:chgData name="영우 손" userId="7f8d08d12355472b" providerId="LiveId" clId="{61CA75A9-FACC-4D80-887C-D63DCD4342A0}" dt="2024-02-25T09:31:26.802" v="1703" actId="478"/>
          <ac:spMkLst>
            <pc:docMk/>
            <pc:sldMk cId="2408373235" sldId="273"/>
            <ac:spMk id="205" creationId="{5BF1A8C6-F9F7-CA25-91FC-8AF7E4F8DEAD}"/>
          </ac:spMkLst>
        </pc:spChg>
        <pc:spChg chg="mod topLvl">
          <ac:chgData name="영우 손" userId="7f8d08d12355472b" providerId="LiveId" clId="{61CA75A9-FACC-4D80-887C-D63DCD4342A0}" dt="2024-02-25T09:31:37.972" v="1710" actId="165"/>
          <ac:spMkLst>
            <pc:docMk/>
            <pc:sldMk cId="2408373235" sldId="273"/>
            <ac:spMk id="206" creationId="{91A3D0F7-FF83-AB29-DD3B-F00F277A5757}"/>
          </ac:spMkLst>
        </pc:spChg>
        <pc:spChg chg="del mod">
          <ac:chgData name="영우 손" userId="7f8d08d12355472b" providerId="LiveId" clId="{61CA75A9-FACC-4D80-887C-D63DCD4342A0}" dt="2024-02-25T09:31:22.355" v="1701" actId="478"/>
          <ac:spMkLst>
            <pc:docMk/>
            <pc:sldMk cId="2408373235" sldId="273"/>
            <ac:spMk id="207" creationId="{79E9A318-793C-8D1A-005B-C336F99752D2}"/>
          </ac:spMkLst>
        </pc:spChg>
        <pc:spChg chg="del mod topLvl">
          <ac:chgData name="영우 손" userId="7f8d08d12355472b" providerId="LiveId" clId="{61CA75A9-FACC-4D80-887C-D63DCD4342A0}" dt="2024-02-25T09:31:52.993" v="1713"/>
          <ac:spMkLst>
            <pc:docMk/>
            <pc:sldMk cId="2408373235" sldId="273"/>
            <ac:spMk id="208" creationId="{6B6B35B7-D5B9-7821-F384-7307BA803092}"/>
          </ac:spMkLst>
        </pc:spChg>
        <pc:spChg chg="del mod">
          <ac:chgData name="영우 손" userId="7f8d08d12355472b" providerId="LiveId" clId="{61CA75A9-FACC-4D80-887C-D63DCD4342A0}" dt="2024-02-25T09:31:19.967" v="1699" actId="478"/>
          <ac:spMkLst>
            <pc:docMk/>
            <pc:sldMk cId="2408373235" sldId="273"/>
            <ac:spMk id="210" creationId="{292C5859-4A83-F1BE-2F3D-2C259BA62618}"/>
          </ac:spMkLst>
        </pc:spChg>
        <pc:spChg chg="mod topLvl">
          <ac:chgData name="영우 손" userId="7f8d08d12355472b" providerId="LiveId" clId="{61CA75A9-FACC-4D80-887C-D63DCD4342A0}" dt="2024-02-25T09:25:43.943" v="1616" actId="20577"/>
          <ac:spMkLst>
            <pc:docMk/>
            <pc:sldMk cId="2408373235" sldId="273"/>
            <ac:spMk id="212" creationId="{A27B943B-B34C-5322-00CF-B0ACDE43E465}"/>
          </ac:spMkLst>
        </pc:spChg>
        <pc:spChg chg="mod topLvl">
          <ac:chgData name="영우 손" userId="7f8d08d12355472b" providerId="LiveId" clId="{61CA75A9-FACC-4D80-887C-D63DCD4342A0}" dt="2024-02-25T09:25:13.587" v="1606" actId="1076"/>
          <ac:spMkLst>
            <pc:docMk/>
            <pc:sldMk cId="2408373235" sldId="273"/>
            <ac:spMk id="213" creationId="{4F7C94B7-45E4-4DC8-F28A-4D39BF09CF3B}"/>
          </ac:spMkLst>
        </pc:spChg>
        <pc:spChg chg="mod topLvl">
          <ac:chgData name="영우 손" userId="7f8d08d12355472b" providerId="LiveId" clId="{61CA75A9-FACC-4D80-887C-D63DCD4342A0}" dt="2024-02-25T09:25:19.530" v="1607" actId="1076"/>
          <ac:spMkLst>
            <pc:docMk/>
            <pc:sldMk cId="2408373235" sldId="273"/>
            <ac:spMk id="214" creationId="{55612105-7208-9AFB-D9FF-CE59229CBB16}"/>
          </ac:spMkLst>
        </pc:spChg>
        <pc:spChg chg="mod topLvl">
          <ac:chgData name="영우 손" userId="7f8d08d12355472b" providerId="LiveId" clId="{61CA75A9-FACC-4D80-887C-D63DCD4342A0}" dt="2024-02-25T09:25:42.050" v="1614" actId="20577"/>
          <ac:spMkLst>
            <pc:docMk/>
            <pc:sldMk cId="2408373235" sldId="273"/>
            <ac:spMk id="215" creationId="{F57EDD7A-60AF-4DD4-54BA-B5F526E4D151}"/>
          </ac:spMkLst>
        </pc:spChg>
        <pc:spChg chg="mod topLvl">
          <ac:chgData name="영우 손" userId="7f8d08d12355472b" providerId="LiveId" clId="{61CA75A9-FACC-4D80-887C-D63DCD4342A0}" dt="2024-02-25T09:31:36.628" v="1709" actId="165"/>
          <ac:spMkLst>
            <pc:docMk/>
            <pc:sldMk cId="2408373235" sldId="273"/>
            <ac:spMk id="218" creationId="{65E3724D-392E-62D5-4EC0-3BEF7365D395}"/>
          </ac:spMkLst>
        </pc:spChg>
        <pc:spChg chg="del mod ord topLvl">
          <ac:chgData name="영우 손" userId="7f8d08d12355472b" providerId="LiveId" clId="{61CA75A9-FACC-4D80-887C-D63DCD4342A0}" dt="2024-02-25T09:34:31.725" v="1747"/>
          <ac:spMkLst>
            <pc:docMk/>
            <pc:sldMk cId="2408373235" sldId="273"/>
            <ac:spMk id="219" creationId="{4D225EE8-4B17-72EB-47A3-9E05F145CDB3}"/>
          </ac:spMkLst>
        </pc:spChg>
        <pc:spChg chg="mod topLvl">
          <ac:chgData name="영우 손" userId="7f8d08d12355472b" providerId="LiveId" clId="{61CA75A9-FACC-4D80-887C-D63DCD4342A0}" dt="2024-02-25T09:31:36.628" v="1709" actId="165"/>
          <ac:spMkLst>
            <pc:docMk/>
            <pc:sldMk cId="2408373235" sldId="273"/>
            <ac:spMk id="222" creationId="{863EF69A-082F-5996-BD12-2DDD69624284}"/>
          </ac:spMkLst>
        </pc:spChg>
        <pc:spChg chg="del mod">
          <ac:chgData name="영우 손" userId="7f8d08d12355472b" providerId="LiveId" clId="{61CA75A9-FACC-4D80-887C-D63DCD4342A0}" dt="2024-02-25T09:31:28.217" v="1704" actId="478"/>
          <ac:spMkLst>
            <pc:docMk/>
            <pc:sldMk cId="2408373235" sldId="273"/>
            <ac:spMk id="223" creationId="{CE829AAB-25FC-2885-7D40-11B03FCB2553}"/>
          </ac:spMkLst>
        </pc:spChg>
        <pc:spChg chg="mod topLvl">
          <ac:chgData name="영우 손" userId="7f8d08d12355472b" providerId="LiveId" clId="{61CA75A9-FACC-4D80-887C-D63DCD4342A0}" dt="2024-02-25T09:31:36.628" v="1709" actId="165"/>
          <ac:spMkLst>
            <pc:docMk/>
            <pc:sldMk cId="2408373235" sldId="273"/>
            <ac:spMk id="225" creationId="{7732FAA0-E90D-C92F-7C2F-10152DC8DF8D}"/>
          </ac:spMkLst>
        </pc:spChg>
        <pc:spChg chg="del mod">
          <ac:chgData name="영우 손" userId="7f8d08d12355472b" providerId="LiveId" clId="{61CA75A9-FACC-4D80-887C-D63DCD4342A0}" dt="2024-02-25T09:31:25.579" v="1702" actId="478"/>
          <ac:spMkLst>
            <pc:docMk/>
            <pc:sldMk cId="2408373235" sldId="273"/>
            <ac:spMk id="226" creationId="{F9D2626B-1F90-4256-0A0D-4F44F80F3D57}"/>
          </ac:spMkLst>
        </pc:spChg>
        <pc:spChg chg="del mod">
          <ac:chgData name="영우 손" userId="7f8d08d12355472b" providerId="LiveId" clId="{61CA75A9-FACC-4D80-887C-D63DCD4342A0}" dt="2024-02-25T09:31:16.341" v="1696" actId="478"/>
          <ac:spMkLst>
            <pc:docMk/>
            <pc:sldMk cId="2408373235" sldId="273"/>
            <ac:spMk id="227" creationId="{3171FC11-26DF-18E2-9BC5-2F8B8B1902CD}"/>
          </ac:spMkLst>
        </pc:spChg>
        <pc:spChg chg="del mod topLvl">
          <ac:chgData name="영우 손" userId="7f8d08d12355472b" providerId="LiveId" clId="{61CA75A9-FACC-4D80-887C-D63DCD4342A0}" dt="2024-02-25T09:31:52.993" v="1713"/>
          <ac:spMkLst>
            <pc:docMk/>
            <pc:sldMk cId="2408373235" sldId="273"/>
            <ac:spMk id="228" creationId="{0E4BBD35-E7AF-6589-D02F-C1C599FAB79A}"/>
          </ac:spMkLst>
        </pc:spChg>
        <pc:spChg chg="del mod topLvl">
          <ac:chgData name="영우 손" userId="7f8d08d12355472b" providerId="LiveId" clId="{61CA75A9-FACC-4D80-887C-D63DCD4342A0}" dt="2024-02-25T09:24:07.245" v="1587" actId="478"/>
          <ac:spMkLst>
            <pc:docMk/>
            <pc:sldMk cId="2408373235" sldId="273"/>
            <ac:spMk id="229" creationId="{1DF76540-8C85-B809-385E-2577A24A753A}"/>
          </ac:spMkLst>
        </pc:spChg>
        <pc:spChg chg="del mod">
          <ac:chgData name="영우 손" userId="7f8d08d12355472b" providerId="LiveId" clId="{61CA75A9-FACC-4D80-887C-D63DCD4342A0}" dt="2024-02-25T09:31:18.985" v="1698" actId="478"/>
          <ac:spMkLst>
            <pc:docMk/>
            <pc:sldMk cId="2408373235" sldId="273"/>
            <ac:spMk id="231" creationId="{8FBC1322-C6F3-E7B3-A13A-A472DB6E8370}"/>
          </ac:spMkLst>
        </pc:spChg>
        <pc:spChg chg="del mod topLvl">
          <ac:chgData name="영우 손" userId="7f8d08d12355472b" providerId="LiveId" clId="{61CA75A9-FACC-4D80-887C-D63DCD4342A0}" dt="2024-02-25T09:24:07.245" v="1587" actId="478"/>
          <ac:spMkLst>
            <pc:docMk/>
            <pc:sldMk cId="2408373235" sldId="273"/>
            <ac:spMk id="233" creationId="{EAE5C954-BA49-1C24-A52A-F1C6C653A1CB}"/>
          </ac:spMkLst>
        </pc:spChg>
        <pc:spChg chg="del mod topLvl">
          <ac:chgData name="영우 손" userId="7f8d08d12355472b" providerId="LiveId" clId="{61CA75A9-FACC-4D80-887C-D63DCD4342A0}" dt="2024-02-25T09:24:07.245" v="1587" actId="478"/>
          <ac:spMkLst>
            <pc:docMk/>
            <pc:sldMk cId="2408373235" sldId="273"/>
            <ac:spMk id="234" creationId="{F4BCF5D8-5DF3-FCF6-E47C-EAE8AC6CA146}"/>
          </ac:spMkLst>
        </pc:spChg>
        <pc:spChg chg="del mod topLvl">
          <ac:chgData name="영우 손" userId="7f8d08d12355472b" providerId="LiveId" clId="{61CA75A9-FACC-4D80-887C-D63DCD4342A0}" dt="2024-02-25T09:24:07.245" v="1587" actId="478"/>
          <ac:spMkLst>
            <pc:docMk/>
            <pc:sldMk cId="2408373235" sldId="273"/>
            <ac:spMk id="235" creationId="{7A75FB55-09E7-61D8-652F-E0B0A4AB7C1C}"/>
          </ac:spMkLst>
        </pc:spChg>
        <pc:spChg chg="del mod topLvl">
          <ac:chgData name="영우 손" userId="7f8d08d12355472b" providerId="LiveId" clId="{61CA75A9-FACC-4D80-887C-D63DCD4342A0}" dt="2024-02-25T09:24:07.245" v="1587" actId="478"/>
          <ac:spMkLst>
            <pc:docMk/>
            <pc:sldMk cId="2408373235" sldId="273"/>
            <ac:spMk id="236" creationId="{A759533A-A0D8-834A-BA21-EA6EFA915DCD}"/>
          </ac:spMkLst>
        </pc:spChg>
        <pc:spChg chg="mod">
          <ac:chgData name="영우 손" userId="7f8d08d12355472b" providerId="LiveId" clId="{61CA75A9-FACC-4D80-887C-D63DCD4342A0}" dt="2024-02-25T09:31:56.150" v="1714" actId="207"/>
          <ac:spMkLst>
            <pc:docMk/>
            <pc:sldMk cId="2408373235" sldId="273"/>
            <ac:spMk id="239" creationId="{6C89A80B-432A-8498-F859-89C78A63BE40}"/>
          </ac:spMkLst>
        </pc:spChg>
        <pc:spChg chg="del mod topLvl">
          <ac:chgData name="영우 손" userId="7f8d08d12355472b" providerId="LiveId" clId="{61CA75A9-FACC-4D80-887C-D63DCD4342A0}" dt="2024-02-25T09:24:07.245" v="1587" actId="478"/>
          <ac:spMkLst>
            <pc:docMk/>
            <pc:sldMk cId="2408373235" sldId="273"/>
            <ac:spMk id="240" creationId="{4D88E60C-9503-2A45-D136-26BA2FC9C6AA}"/>
          </ac:spMkLst>
        </pc:spChg>
        <pc:spChg chg="mod">
          <ac:chgData name="영우 손" userId="7f8d08d12355472b" providerId="LiveId" clId="{61CA75A9-FACC-4D80-887C-D63DCD4342A0}" dt="2024-02-25T09:31:56.150" v="1714" actId="207"/>
          <ac:spMkLst>
            <pc:docMk/>
            <pc:sldMk cId="2408373235" sldId="273"/>
            <ac:spMk id="241" creationId="{911472E9-5994-2F7C-3173-342B1A07CC17}"/>
          </ac:spMkLst>
        </pc:spChg>
        <pc:spChg chg="mod">
          <ac:chgData name="영우 손" userId="7f8d08d12355472b" providerId="LiveId" clId="{61CA75A9-FACC-4D80-887C-D63DCD4342A0}" dt="2024-02-25T09:31:56.150" v="1714" actId="207"/>
          <ac:spMkLst>
            <pc:docMk/>
            <pc:sldMk cId="2408373235" sldId="273"/>
            <ac:spMk id="242" creationId="{36B0EC26-D1C1-9EEF-DD4B-DA28F05BD93E}"/>
          </ac:spMkLst>
        </pc:spChg>
        <pc:spChg chg="mod">
          <ac:chgData name="영우 손" userId="7f8d08d12355472b" providerId="LiveId" clId="{61CA75A9-FACC-4D80-887C-D63DCD4342A0}" dt="2024-02-25T09:32:28.745" v="1722" actId="207"/>
          <ac:spMkLst>
            <pc:docMk/>
            <pc:sldMk cId="2408373235" sldId="273"/>
            <ac:spMk id="243" creationId="{2918CC36-06B3-47E0-F745-CD54DDAAEAD2}"/>
          </ac:spMkLst>
        </pc:spChg>
        <pc:spChg chg="del mod topLvl">
          <ac:chgData name="영우 손" userId="7f8d08d12355472b" providerId="LiveId" clId="{61CA75A9-FACC-4D80-887C-D63DCD4342A0}" dt="2024-02-25T09:24:07.245" v="1587" actId="478"/>
          <ac:spMkLst>
            <pc:docMk/>
            <pc:sldMk cId="2408373235" sldId="273"/>
            <ac:spMk id="244" creationId="{31CC7C61-EC03-DD5D-224E-0B51E70385B4}"/>
          </ac:spMkLst>
        </pc:spChg>
        <pc:spChg chg="mod">
          <ac:chgData name="영우 손" userId="7f8d08d12355472b" providerId="LiveId" clId="{61CA75A9-FACC-4D80-887C-D63DCD4342A0}" dt="2024-02-25T09:32:28.745" v="1722" actId="207"/>
          <ac:spMkLst>
            <pc:docMk/>
            <pc:sldMk cId="2408373235" sldId="273"/>
            <ac:spMk id="245" creationId="{09B82865-F025-8736-D3F5-4060DA8EB09C}"/>
          </ac:spMkLst>
        </pc:spChg>
        <pc:spChg chg="del mod topLvl">
          <ac:chgData name="영우 손" userId="7f8d08d12355472b" providerId="LiveId" clId="{61CA75A9-FACC-4D80-887C-D63DCD4342A0}" dt="2024-02-25T09:24:07.245" v="1587" actId="478"/>
          <ac:spMkLst>
            <pc:docMk/>
            <pc:sldMk cId="2408373235" sldId="273"/>
            <ac:spMk id="246" creationId="{FC94799A-4C19-FAC3-DEF4-9BD42EC4D1DD}"/>
          </ac:spMkLst>
        </pc:spChg>
        <pc:spChg chg="del mod topLvl">
          <ac:chgData name="영우 손" userId="7f8d08d12355472b" providerId="LiveId" clId="{61CA75A9-FACC-4D80-887C-D63DCD4342A0}" dt="2024-02-25T09:24:07.245" v="1587" actId="478"/>
          <ac:spMkLst>
            <pc:docMk/>
            <pc:sldMk cId="2408373235" sldId="273"/>
            <ac:spMk id="247" creationId="{04BB2B24-8356-8A2E-5E06-00DCBA8E25F7}"/>
          </ac:spMkLst>
        </pc:spChg>
        <pc:spChg chg="del mod topLvl">
          <ac:chgData name="영우 손" userId="7f8d08d12355472b" providerId="LiveId" clId="{61CA75A9-FACC-4D80-887C-D63DCD4342A0}" dt="2024-02-25T09:24:07.245" v="1587" actId="478"/>
          <ac:spMkLst>
            <pc:docMk/>
            <pc:sldMk cId="2408373235" sldId="273"/>
            <ac:spMk id="248" creationId="{6C0092D4-6DDF-85EB-A686-EE684078C82C}"/>
          </ac:spMkLst>
        </pc:spChg>
        <pc:spChg chg="mod">
          <ac:chgData name="영우 손" userId="7f8d08d12355472b" providerId="LiveId" clId="{61CA75A9-FACC-4D80-887C-D63DCD4342A0}" dt="2024-02-25T09:32:28.745" v="1722" actId="207"/>
          <ac:spMkLst>
            <pc:docMk/>
            <pc:sldMk cId="2408373235" sldId="273"/>
            <ac:spMk id="249" creationId="{85F1F043-F312-7268-8FE5-E0CE106074F3}"/>
          </ac:spMkLst>
        </pc:spChg>
        <pc:spChg chg="mod">
          <ac:chgData name="영우 손" userId="7f8d08d12355472b" providerId="LiveId" clId="{61CA75A9-FACC-4D80-887C-D63DCD4342A0}" dt="2024-02-25T09:33:49.782" v="1740" actId="207"/>
          <ac:spMkLst>
            <pc:docMk/>
            <pc:sldMk cId="2408373235" sldId="273"/>
            <ac:spMk id="250" creationId="{2D9ACDD9-9EB7-8091-440D-08F1DA8ECA93}"/>
          </ac:spMkLst>
        </pc:spChg>
        <pc:spChg chg="mod">
          <ac:chgData name="영우 손" userId="7f8d08d12355472b" providerId="LiveId" clId="{61CA75A9-FACC-4D80-887C-D63DCD4342A0}" dt="2024-02-25T09:33:49.782" v="1740" actId="207"/>
          <ac:spMkLst>
            <pc:docMk/>
            <pc:sldMk cId="2408373235" sldId="273"/>
            <ac:spMk id="251" creationId="{0682EB0C-C15D-ACEC-0C75-B840015EEEC5}"/>
          </ac:spMkLst>
        </pc:spChg>
        <pc:spChg chg="add del mod">
          <ac:chgData name="영우 손" userId="7f8d08d12355472b" providerId="LiveId" clId="{61CA75A9-FACC-4D80-887C-D63DCD4342A0}" dt="2024-02-25T09:33:30.937" v="1736" actId="478"/>
          <ac:spMkLst>
            <pc:docMk/>
            <pc:sldMk cId="2408373235" sldId="273"/>
            <ac:spMk id="252" creationId="{0AA37CA2-1265-4DE2-AE74-DCF8CB3CA5B3}"/>
          </ac:spMkLst>
        </pc:spChg>
        <pc:spChg chg="add mod">
          <ac:chgData name="영우 손" userId="7f8d08d12355472b" providerId="LiveId" clId="{61CA75A9-FACC-4D80-887C-D63DCD4342A0}" dt="2024-02-25T09:33:49.782" v="1740" actId="207"/>
          <ac:spMkLst>
            <pc:docMk/>
            <pc:sldMk cId="2408373235" sldId="273"/>
            <ac:spMk id="253" creationId="{44B981F5-921C-79FE-4E2B-497CFADA7CD3}"/>
          </ac:spMkLst>
        </pc:spChg>
        <pc:spChg chg="mod">
          <ac:chgData name="영우 손" userId="7f8d08d12355472b" providerId="LiveId" clId="{61CA75A9-FACC-4D80-887C-D63DCD4342A0}" dt="2024-02-25T09:34:28.015" v="1746"/>
          <ac:spMkLst>
            <pc:docMk/>
            <pc:sldMk cId="2408373235" sldId="273"/>
            <ac:spMk id="254" creationId="{0F054858-0F03-BF2D-A77A-E0227AD44D1F}"/>
          </ac:spMkLst>
        </pc:spChg>
        <pc:spChg chg="del mod topLvl">
          <ac:chgData name="영우 손" userId="7f8d08d12355472b" providerId="LiveId" clId="{61CA75A9-FACC-4D80-887C-D63DCD4342A0}" dt="2024-02-25T09:24:07.245" v="1587" actId="478"/>
          <ac:spMkLst>
            <pc:docMk/>
            <pc:sldMk cId="2408373235" sldId="273"/>
            <ac:spMk id="255" creationId="{D053734D-26D7-08EC-AB9C-15DEA42D52E0}"/>
          </ac:spMkLst>
        </pc:spChg>
        <pc:spChg chg="mod">
          <ac:chgData name="영우 손" userId="7f8d08d12355472b" providerId="LiveId" clId="{61CA75A9-FACC-4D80-887C-D63DCD4342A0}" dt="2024-02-25T09:34:28.015" v="1746"/>
          <ac:spMkLst>
            <pc:docMk/>
            <pc:sldMk cId="2408373235" sldId="273"/>
            <ac:spMk id="256" creationId="{FAF8996E-27D1-705E-2D47-3FA0B78F158F}"/>
          </ac:spMkLst>
        </pc:spChg>
        <pc:spChg chg="mod">
          <ac:chgData name="영우 손" userId="7f8d08d12355472b" providerId="LiveId" clId="{61CA75A9-FACC-4D80-887C-D63DCD4342A0}" dt="2024-02-25T09:34:28.015" v="1746"/>
          <ac:spMkLst>
            <pc:docMk/>
            <pc:sldMk cId="2408373235" sldId="273"/>
            <ac:spMk id="258" creationId="{98474C93-AA14-784B-91ED-E418CB80E99F}"/>
          </ac:spMkLst>
        </pc:spChg>
        <pc:spChg chg="mod">
          <ac:chgData name="영우 손" userId="7f8d08d12355472b" providerId="LiveId" clId="{61CA75A9-FACC-4D80-887C-D63DCD4342A0}" dt="2024-02-25T09:34:31.725" v="1747"/>
          <ac:spMkLst>
            <pc:docMk/>
            <pc:sldMk cId="2408373235" sldId="273"/>
            <ac:spMk id="259" creationId="{2BE27438-98D1-9F7A-A2CF-EFD27446F195}"/>
          </ac:spMkLst>
        </pc:spChg>
        <pc:spChg chg="mod">
          <ac:chgData name="영우 손" userId="7f8d08d12355472b" providerId="LiveId" clId="{61CA75A9-FACC-4D80-887C-D63DCD4342A0}" dt="2024-02-25T09:34:31.725" v="1747"/>
          <ac:spMkLst>
            <pc:docMk/>
            <pc:sldMk cId="2408373235" sldId="273"/>
            <ac:spMk id="260" creationId="{8E9209C7-035D-7EEF-F231-E12A027E00C0}"/>
          </ac:spMkLst>
        </pc:spChg>
        <pc:spChg chg="del mod topLvl">
          <ac:chgData name="영우 손" userId="7f8d08d12355472b" providerId="LiveId" clId="{61CA75A9-FACC-4D80-887C-D63DCD4342A0}" dt="2024-02-25T09:24:07.245" v="1587" actId="478"/>
          <ac:spMkLst>
            <pc:docMk/>
            <pc:sldMk cId="2408373235" sldId="273"/>
            <ac:spMk id="261" creationId="{BE401A9B-B3AF-2481-760E-225A68DE8EDF}"/>
          </ac:spMkLst>
        </pc:spChg>
        <pc:spChg chg="del mod topLvl">
          <ac:chgData name="영우 손" userId="7f8d08d12355472b" providerId="LiveId" clId="{61CA75A9-FACC-4D80-887C-D63DCD4342A0}" dt="2024-02-25T09:24:07.245" v="1587" actId="478"/>
          <ac:spMkLst>
            <pc:docMk/>
            <pc:sldMk cId="2408373235" sldId="273"/>
            <ac:spMk id="262" creationId="{8DF0FE2F-BAE5-6C1C-E1F0-E79B0C34237E}"/>
          </ac:spMkLst>
        </pc:spChg>
        <pc:spChg chg="del mod topLvl">
          <ac:chgData name="영우 손" userId="7f8d08d12355472b" providerId="LiveId" clId="{61CA75A9-FACC-4D80-887C-D63DCD4342A0}" dt="2024-02-25T09:24:07.245" v="1587" actId="478"/>
          <ac:spMkLst>
            <pc:docMk/>
            <pc:sldMk cId="2408373235" sldId="273"/>
            <ac:spMk id="263" creationId="{6957D0D5-F6A1-9A9A-32D9-2E40E79EF311}"/>
          </ac:spMkLst>
        </pc:spChg>
        <pc:spChg chg="del mod topLvl">
          <ac:chgData name="영우 손" userId="7f8d08d12355472b" providerId="LiveId" clId="{61CA75A9-FACC-4D80-887C-D63DCD4342A0}" dt="2024-02-25T09:24:07.245" v="1587" actId="478"/>
          <ac:spMkLst>
            <pc:docMk/>
            <pc:sldMk cId="2408373235" sldId="273"/>
            <ac:spMk id="264" creationId="{0C204A7C-1F41-9387-BBF5-18BFB4EA092C}"/>
          </ac:spMkLst>
        </pc:spChg>
        <pc:spChg chg="del mod topLvl">
          <ac:chgData name="영우 손" userId="7f8d08d12355472b" providerId="LiveId" clId="{61CA75A9-FACC-4D80-887C-D63DCD4342A0}" dt="2024-02-25T09:24:07.245" v="1587" actId="478"/>
          <ac:spMkLst>
            <pc:docMk/>
            <pc:sldMk cId="2408373235" sldId="273"/>
            <ac:spMk id="265" creationId="{C6AE533E-01E9-6FD4-3916-B1490A7672D1}"/>
          </ac:spMkLst>
        </pc:spChg>
        <pc:spChg chg="del mod topLvl">
          <ac:chgData name="영우 손" userId="7f8d08d12355472b" providerId="LiveId" clId="{61CA75A9-FACC-4D80-887C-D63DCD4342A0}" dt="2024-02-25T09:24:07.245" v="1587" actId="478"/>
          <ac:spMkLst>
            <pc:docMk/>
            <pc:sldMk cId="2408373235" sldId="273"/>
            <ac:spMk id="266" creationId="{541BAC8F-3F8E-53BE-F3B8-1A5E99F4D8C7}"/>
          </ac:spMkLst>
        </pc:spChg>
        <pc:spChg chg="del mod topLvl">
          <ac:chgData name="영우 손" userId="7f8d08d12355472b" providerId="LiveId" clId="{61CA75A9-FACC-4D80-887C-D63DCD4342A0}" dt="2024-02-25T09:24:07.245" v="1587" actId="478"/>
          <ac:spMkLst>
            <pc:docMk/>
            <pc:sldMk cId="2408373235" sldId="273"/>
            <ac:spMk id="267" creationId="{9A0A7E7C-2E49-6478-AA03-D19EB7375D4D}"/>
          </ac:spMkLst>
        </pc:spChg>
        <pc:spChg chg="del mod topLvl">
          <ac:chgData name="영우 손" userId="7f8d08d12355472b" providerId="LiveId" clId="{61CA75A9-FACC-4D80-887C-D63DCD4342A0}" dt="2024-02-25T09:24:07.245" v="1587" actId="478"/>
          <ac:spMkLst>
            <pc:docMk/>
            <pc:sldMk cId="2408373235" sldId="273"/>
            <ac:spMk id="268" creationId="{05972C65-3F58-6699-8F2F-8F6DB65FE5D5}"/>
          </ac:spMkLst>
        </pc:spChg>
        <pc:spChg chg="del mod topLvl">
          <ac:chgData name="영우 손" userId="7f8d08d12355472b" providerId="LiveId" clId="{61CA75A9-FACC-4D80-887C-D63DCD4342A0}" dt="2024-02-25T09:24:07.245" v="1587" actId="478"/>
          <ac:spMkLst>
            <pc:docMk/>
            <pc:sldMk cId="2408373235" sldId="273"/>
            <ac:spMk id="269" creationId="{966338CB-85CD-3BBF-FD0E-E4EA51D77475}"/>
          </ac:spMkLst>
        </pc:spChg>
        <pc:spChg chg="del mod topLvl">
          <ac:chgData name="영우 손" userId="7f8d08d12355472b" providerId="LiveId" clId="{61CA75A9-FACC-4D80-887C-D63DCD4342A0}" dt="2024-02-25T09:24:07.245" v="1587" actId="478"/>
          <ac:spMkLst>
            <pc:docMk/>
            <pc:sldMk cId="2408373235" sldId="273"/>
            <ac:spMk id="270" creationId="{FB50DD5C-5B1C-2696-68B6-154899C4EFF0}"/>
          </ac:spMkLst>
        </pc:spChg>
        <pc:spChg chg="del mod topLvl">
          <ac:chgData name="영우 손" userId="7f8d08d12355472b" providerId="LiveId" clId="{61CA75A9-FACC-4D80-887C-D63DCD4342A0}" dt="2024-02-25T09:24:07.245" v="1587" actId="478"/>
          <ac:spMkLst>
            <pc:docMk/>
            <pc:sldMk cId="2408373235" sldId="273"/>
            <ac:spMk id="271" creationId="{EDC93279-ABCA-79DE-4312-68EA6D1D5520}"/>
          </ac:spMkLst>
        </pc:spChg>
        <pc:spChg chg="del mod topLvl">
          <ac:chgData name="영우 손" userId="7f8d08d12355472b" providerId="LiveId" clId="{61CA75A9-FACC-4D80-887C-D63DCD4342A0}" dt="2024-02-25T09:24:07.245" v="1587" actId="478"/>
          <ac:spMkLst>
            <pc:docMk/>
            <pc:sldMk cId="2408373235" sldId="273"/>
            <ac:spMk id="272" creationId="{F6D944F5-C027-12D5-84EA-FEE5A2164459}"/>
          </ac:spMkLst>
        </pc:spChg>
        <pc:spChg chg="mod">
          <ac:chgData name="영우 손" userId="7f8d08d12355472b" providerId="LiveId" clId="{61CA75A9-FACC-4D80-887C-D63DCD4342A0}" dt="2024-02-25T09:34:31.725" v="1747"/>
          <ac:spMkLst>
            <pc:docMk/>
            <pc:sldMk cId="2408373235" sldId="273"/>
            <ac:spMk id="273" creationId="{B4504352-2774-2972-514B-00CC4CD1304C}"/>
          </ac:spMkLst>
        </pc:spChg>
        <pc:spChg chg="mod">
          <ac:chgData name="영우 손" userId="7f8d08d12355472b" providerId="LiveId" clId="{61CA75A9-FACC-4D80-887C-D63DCD4342A0}" dt="2024-02-25T09:34:35.735" v="1748"/>
          <ac:spMkLst>
            <pc:docMk/>
            <pc:sldMk cId="2408373235" sldId="273"/>
            <ac:spMk id="274" creationId="{23910F1E-70CD-07DD-BA2D-6A7C93C4BCE1}"/>
          </ac:spMkLst>
        </pc:spChg>
        <pc:spChg chg="del mod topLvl">
          <ac:chgData name="영우 손" userId="7f8d08d12355472b" providerId="LiveId" clId="{61CA75A9-FACC-4D80-887C-D63DCD4342A0}" dt="2024-02-25T09:24:07.245" v="1587" actId="478"/>
          <ac:spMkLst>
            <pc:docMk/>
            <pc:sldMk cId="2408373235" sldId="273"/>
            <ac:spMk id="275" creationId="{D5CD416C-E8AF-2C8C-E047-1F633965227F}"/>
          </ac:spMkLst>
        </pc:spChg>
        <pc:spChg chg="del mod topLvl">
          <ac:chgData name="영우 손" userId="7f8d08d12355472b" providerId="LiveId" clId="{61CA75A9-FACC-4D80-887C-D63DCD4342A0}" dt="2024-02-25T09:24:07.245" v="1587" actId="478"/>
          <ac:spMkLst>
            <pc:docMk/>
            <pc:sldMk cId="2408373235" sldId="273"/>
            <ac:spMk id="276" creationId="{1FE5053F-5C37-65CF-7A7C-E62BD7C56C41}"/>
          </ac:spMkLst>
        </pc:spChg>
        <pc:spChg chg="del mod topLvl">
          <ac:chgData name="영우 손" userId="7f8d08d12355472b" providerId="LiveId" clId="{61CA75A9-FACC-4D80-887C-D63DCD4342A0}" dt="2024-02-25T09:24:07.245" v="1587" actId="478"/>
          <ac:spMkLst>
            <pc:docMk/>
            <pc:sldMk cId="2408373235" sldId="273"/>
            <ac:spMk id="277" creationId="{518FD517-F2DF-3C46-A196-FF543FC167B9}"/>
          </ac:spMkLst>
        </pc:spChg>
        <pc:spChg chg="mod">
          <ac:chgData name="영우 손" userId="7f8d08d12355472b" providerId="LiveId" clId="{61CA75A9-FACC-4D80-887C-D63DCD4342A0}" dt="2024-02-25T09:34:35.735" v="1748"/>
          <ac:spMkLst>
            <pc:docMk/>
            <pc:sldMk cId="2408373235" sldId="273"/>
            <ac:spMk id="278" creationId="{FB470049-91F7-F014-17EE-284BBF07F9ED}"/>
          </ac:spMkLst>
        </pc:spChg>
        <pc:spChg chg="mod">
          <ac:chgData name="영우 손" userId="7f8d08d12355472b" providerId="LiveId" clId="{61CA75A9-FACC-4D80-887C-D63DCD4342A0}" dt="2024-02-25T09:24:04.633" v="1586" actId="165"/>
          <ac:spMkLst>
            <pc:docMk/>
            <pc:sldMk cId="2408373235" sldId="273"/>
            <ac:spMk id="281" creationId="{64EB2C71-90B9-399F-857F-41774940356D}"/>
          </ac:spMkLst>
        </pc:spChg>
        <pc:spChg chg="mod">
          <ac:chgData name="영우 손" userId="7f8d08d12355472b" providerId="LiveId" clId="{61CA75A9-FACC-4D80-887C-D63DCD4342A0}" dt="2024-02-25T09:24:04.633" v="1586" actId="165"/>
          <ac:spMkLst>
            <pc:docMk/>
            <pc:sldMk cId="2408373235" sldId="273"/>
            <ac:spMk id="286" creationId="{D7455253-75EF-2458-34CB-87B19F2F721E}"/>
          </ac:spMkLst>
        </pc:spChg>
        <pc:spChg chg="mod">
          <ac:chgData name="영우 손" userId="7f8d08d12355472b" providerId="LiveId" clId="{61CA75A9-FACC-4D80-887C-D63DCD4342A0}" dt="2024-02-25T09:34:35.735" v="1748"/>
          <ac:spMkLst>
            <pc:docMk/>
            <pc:sldMk cId="2408373235" sldId="273"/>
            <ac:spMk id="287" creationId="{22619E77-F431-456D-5A56-74A6513134D6}"/>
          </ac:spMkLst>
        </pc:spChg>
        <pc:spChg chg="mod">
          <ac:chgData name="영우 손" userId="7f8d08d12355472b" providerId="LiveId" clId="{61CA75A9-FACC-4D80-887C-D63DCD4342A0}" dt="2024-02-25T09:34:38.158" v="1749"/>
          <ac:spMkLst>
            <pc:docMk/>
            <pc:sldMk cId="2408373235" sldId="273"/>
            <ac:spMk id="288" creationId="{4DABDAA1-925F-EF3A-D7C6-732801DC0BA8}"/>
          </ac:spMkLst>
        </pc:spChg>
        <pc:spChg chg="del mod topLvl">
          <ac:chgData name="영우 손" userId="7f8d08d12355472b" providerId="LiveId" clId="{61CA75A9-FACC-4D80-887C-D63DCD4342A0}" dt="2024-02-25T09:24:07.245" v="1587" actId="478"/>
          <ac:spMkLst>
            <pc:docMk/>
            <pc:sldMk cId="2408373235" sldId="273"/>
            <ac:spMk id="289" creationId="{C0833343-750E-1BBF-FD5A-DAC925C55670}"/>
          </ac:spMkLst>
        </pc:spChg>
        <pc:spChg chg="del mod topLvl">
          <ac:chgData name="영우 손" userId="7f8d08d12355472b" providerId="LiveId" clId="{61CA75A9-FACC-4D80-887C-D63DCD4342A0}" dt="2024-02-25T09:24:07.245" v="1587" actId="478"/>
          <ac:spMkLst>
            <pc:docMk/>
            <pc:sldMk cId="2408373235" sldId="273"/>
            <ac:spMk id="290" creationId="{F3977E76-0C04-4A6F-E836-B85D06087B6C}"/>
          </ac:spMkLst>
        </pc:spChg>
        <pc:spChg chg="del mod topLvl">
          <ac:chgData name="영우 손" userId="7f8d08d12355472b" providerId="LiveId" clId="{61CA75A9-FACC-4D80-887C-D63DCD4342A0}" dt="2024-02-25T09:24:07.245" v="1587" actId="478"/>
          <ac:spMkLst>
            <pc:docMk/>
            <pc:sldMk cId="2408373235" sldId="273"/>
            <ac:spMk id="291" creationId="{C820F610-0DE2-9AF3-7649-0BC88DBDAF03}"/>
          </ac:spMkLst>
        </pc:spChg>
        <pc:spChg chg="mod">
          <ac:chgData name="영우 손" userId="7f8d08d12355472b" providerId="LiveId" clId="{61CA75A9-FACC-4D80-887C-D63DCD4342A0}" dt="2024-02-25T09:34:38.158" v="1749"/>
          <ac:spMkLst>
            <pc:docMk/>
            <pc:sldMk cId="2408373235" sldId="273"/>
            <ac:spMk id="294" creationId="{04D8FB82-1C4D-5A00-27E6-ECEAA9A59CCB}"/>
          </ac:spMkLst>
        </pc:spChg>
        <pc:spChg chg="mod">
          <ac:chgData name="영우 손" userId="7f8d08d12355472b" providerId="LiveId" clId="{61CA75A9-FACC-4D80-887C-D63DCD4342A0}" dt="2024-02-25T09:34:38.158" v="1749"/>
          <ac:spMkLst>
            <pc:docMk/>
            <pc:sldMk cId="2408373235" sldId="273"/>
            <ac:spMk id="295" creationId="{4E635CDC-D138-2473-086B-9E7DE62B6A66}"/>
          </ac:spMkLst>
        </pc:spChg>
        <pc:grpChg chg="add del mod topLvl">
          <ac:chgData name="영우 손" userId="7f8d08d12355472b" providerId="LiveId" clId="{61CA75A9-FACC-4D80-887C-D63DCD4342A0}" dt="2024-02-25T09:28:24.455" v="1662" actId="165"/>
          <ac:grpSpMkLst>
            <pc:docMk/>
            <pc:sldMk cId="2408373235" sldId="273"/>
            <ac:grpSpMk id="4" creationId="{33FAFF16-5FB5-7E11-83FB-65092D64BC5C}"/>
          </ac:grpSpMkLst>
        </pc:grpChg>
        <pc:grpChg chg="del mod">
          <ac:chgData name="영우 손" userId="7f8d08d12355472b" providerId="LiveId" clId="{61CA75A9-FACC-4D80-887C-D63DCD4342A0}" dt="2024-02-25T09:26:23.037" v="1624" actId="478"/>
          <ac:grpSpMkLst>
            <pc:docMk/>
            <pc:sldMk cId="2408373235" sldId="273"/>
            <ac:grpSpMk id="7" creationId="{CCB71458-40AC-B985-403D-583CC3CAEE4A}"/>
          </ac:grpSpMkLst>
        </pc:grpChg>
        <pc:grpChg chg="del mod">
          <ac:chgData name="영우 손" userId="7f8d08d12355472b" providerId="LiveId" clId="{61CA75A9-FACC-4D80-887C-D63DCD4342A0}" dt="2024-02-25T09:28:01.070" v="1654" actId="478"/>
          <ac:grpSpMkLst>
            <pc:docMk/>
            <pc:sldMk cId="2408373235" sldId="273"/>
            <ac:grpSpMk id="10" creationId="{3B1504B9-3141-4140-A2AF-D9234180E874}"/>
          </ac:grpSpMkLst>
        </pc:grpChg>
        <pc:grpChg chg="del mod">
          <ac:chgData name="영우 손" userId="7f8d08d12355472b" providerId="LiveId" clId="{61CA75A9-FACC-4D80-887C-D63DCD4342A0}" dt="2024-02-25T09:27:55.667" v="1650" actId="478"/>
          <ac:grpSpMkLst>
            <pc:docMk/>
            <pc:sldMk cId="2408373235" sldId="273"/>
            <ac:grpSpMk id="11" creationId="{D3FB8657-AC31-5212-F3A5-0746C46E43E7}"/>
          </ac:grpSpMkLst>
        </pc:grpChg>
        <pc:grpChg chg="del mod">
          <ac:chgData name="영우 손" userId="7f8d08d12355472b" providerId="LiveId" clId="{61CA75A9-FACC-4D80-887C-D63DCD4342A0}" dt="2024-02-25T09:26:18.832" v="1621" actId="478"/>
          <ac:grpSpMkLst>
            <pc:docMk/>
            <pc:sldMk cId="2408373235" sldId="273"/>
            <ac:grpSpMk id="19" creationId="{016CB4E8-736A-AF8D-9A5B-74439FA0F82E}"/>
          </ac:grpSpMkLst>
        </pc:grpChg>
        <pc:grpChg chg="add del mod topLvl">
          <ac:chgData name="영우 손" userId="7f8d08d12355472b" providerId="LiveId" clId="{61CA75A9-FACC-4D80-887C-D63DCD4342A0}" dt="2024-02-25T09:28:24.455" v="1662" actId="165"/>
          <ac:grpSpMkLst>
            <pc:docMk/>
            <pc:sldMk cId="2408373235" sldId="273"/>
            <ac:grpSpMk id="22" creationId="{3432F46D-BEAB-C22F-693D-D1777C573A85}"/>
          </ac:grpSpMkLst>
        </pc:grpChg>
        <pc:grpChg chg="del mod">
          <ac:chgData name="영우 손" userId="7f8d08d12355472b" providerId="LiveId" clId="{61CA75A9-FACC-4D80-887C-D63DCD4342A0}" dt="2024-02-25T09:26:25.821" v="1625" actId="478"/>
          <ac:grpSpMkLst>
            <pc:docMk/>
            <pc:sldMk cId="2408373235" sldId="273"/>
            <ac:grpSpMk id="23" creationId="{6BA2EA01-F74A-74D6-22CB-1577FE22E381}"/>
          </ac:grpSpMkLst>
        </pc:grpChg>
        <pc:grpChg chg="del mod">
          <ac:chgData name="영우 손" userId="7f8d08d12355472b" providerId="LiveId" clId="{61CA75A9-FACC-4D80-887C-D63DCD4342A0}" dt="2024-02-25T09:27:52.835" v="1649" actId="478"/>
          <ac:grpSpMkLst>
            <pc:docMk/>
            <pc:sldMk cId="2408373235" sldId="273"/>
            <ac:grpSpMk id="26" creationId="{B1CFCEF4-73E8-80EC-8DF0-9DF4A269FB3F}"/>
          </ac:grpSpMkLst>
        </pc:grpChg>
        <pc:grpChg chg="del mod">
          <ac:chgData name="영우 손" userId="7f8d08d12355472b" providerId="LiveId" clId="{61CA75A9-FACC-4D80-887C-D63DCD4342A0}" dt="2024-02-25T09:27:51.445" v="1648" actId="478"/>
          <ac:grpSpMkLst>
            <pc:docMk/>
            <pc:sldMk cId="2408373235" sldId="273"/>
            <ac:grpSpMk id="27" creationId="{9D459CA5-1468-4E77-6E92-1D368BB2E551}"/>
          </ac:grpSpMkLst>
        </pc:grpChg>
        <pc:grpChg chg="del mod">
          <ac:chgData name="영우 손" userId="7f8d08d12355472b" providerId="LiveId" clId="{61CA75A9-FACC-4D80-887C-D63DCD4342A0}" dt="2024-02-25T09:26:21.836" v="1623" actId="478"/>
          <ac:grpSpMkLst>
            <pc:docMk/>
            <pc:sldMk cId="2408373235" sldId="273"/>
            <ac:grpSpMk id="34" creationId="{E0BAD5D0-F1A6-7D25-CCE5-03EF902488CA}"/>
          </ac:grpSpMkLst>
        </pc:grpChg>
        <pc:grpChg chg="add del mod topLvl">
          <ac:chgData name="영우 손" userId="7f8d08d12355472b" providerId="LiveId" clId="{61CA75A9-FACC-4D80-887C-D63DCD4342A0}" dt="2024-02-25T09:28:26.108" v="1664" actId="165"/>
          <ac:grpSpMkLst>
            <pc:docMk/>
            <pc:sldMk cId="2408373235" sldId="273"/>
            <ac:grpSpMk id="38" creationId="{A813B252-8AA7-49A7-F0F5-0151615D46F0}"/>
          </ac:grpSpMkLst>
        </pc:grpChg>
        <pc:grpChg chg="del mod">
          <ac:chgData name="영우 손" userId="7f8d08d12355472b" providerId="LiveId" clId="{61CA75A9-FACC-4D80-887C-D63DCD4342A0}" dt="2024-02-25T09:26:42.665" v="1631" actId="478"/>
          <ac:grpSpMkLst>
            <pc:docMk/>
            <pc:sldMk cId="2408373235" sldId="273"/>
            <ac:grpSpMk id="39" creationId="{D324AA37-F0F6-BEEE-2BA9-3F1ECD62647E}"/>
          </ac:grpSpMkLst>
        </pc:grpChg>
        <pc:grpChg chg="del mod">
          <ac:chgData name="영우 손" userId="7f8d08d12355472b" providerId="LiveId" clId="{61CA75A9-FACC-4D80-887C-D63DCD4342A0}" dt="2024-02-25T09:26:39.642" v="1629" actId="478"/>
          <ac:grpSpMkLst>
            <pc:docMk/>
            <pc:sldMk cId="2408373235" sldId="273"/>
            <ac:grpSpMk id="47" creationId="{0CCF309B-869E-EA80-A9C3-017C157FFF37}"/>
          </ac:grpSpMkLst>
        </pc:grpChg>
        <pc:grpChg chg="add del mod topLvl">
          <ac:chgData name="영우 손" userId="7f8d08d12355472b" providerId="LiveId" clId="{61CA75A9-FACC-4D80-887C-D63DCD4342A0}" dt="2024-02-25T09:28:26.108" v="1664" actId="165"/>
          <ac:grpSpMkLst>
            <pc:docMk/>
            <pc:sldMk cId="2408373235" sldId="273"/>
            <ac:grpSpMk id="51" creationId="{0F5F2E2F-AA70-8B18-5D2B-A30C6C0E6C7A}"/>
          </ac:grpSpMkLst>
        </pc:grpChg>
        <pc:grpChg chg="del mod">
          <ac:chgData name="영우 손" userId="7f8d08d12355472b" providerId="LiveId" clId="{61CA75A9-FACC-4D80-887C-D63DCD4342A0}" dt="2024-02-25T09:26:37.836" v="1628" actId="478"/>
          <ac:grpSpMkLst>
            <pc:docMk/>
            <pc:sldMk cId="2408373235" sldId="273"/>
            <ac:grpSpMk id="52" creationId="{8D58E727-1CA0-4F25-78A3-FC4B22C09388}"/>
          </ac:grpSpMkLst>
        </pc:grpChg>
        <pc:grpChg chg="del mod">
          <ac:chgData name="영우 손" userId="7f8d08d12355472b" providerId="LiveId" clId="{61CA75A9-FACC-4D80-887C-D63DCD4342A0}" dt="2024-02-25T09:26:34.717" v="1626" actId="478"/>
          <ac:grpSpMkLst>
            <pc:docMk/>
            <pc:sldMk cId="2408373235" sldId="273"/>
            <ac:grpSpMk id="60" creationId="{9097E4C7-191E-17DC-8E0A-37B7027DC7F4}"/>
          </ac:grpSpMkLst>
        </pc:grpChg>
        <pc:grpChg chg="add del mod topLvl">
          <ac:chgData name="영우 손" userId="7f8d08d12355472b" providerId="LiveId" clId="{61CA75A9-FACC-4D80-887C-D63DCD4342A0}" dt="2024-02-25T09:28:28.657" v="1666" actId="165"/>
          <ac:grpSpMkLst>
            <pc:docMk/>
            <pc:sldMk cId="2408373235" sldId="273"/>
            <ac:grpSpMk id="65" creationId="{5C1049E1-6AB3-A527-E1AE-1A18C77C11A1}"/>
          </ac:grpSpMkLst>
        </pc:grpChg>
        <pc:grpChg chg="del mod">
          <ac:chgData name="영우 손" userId="7f8d08d12355472b" providerId="LiveId" clId="{61CA75A9-FACC-4D80-887C-D63DCD4342A0}" dt="2024-02-25T09:26:52.591" v="1636" actId="478"/>
          <ac:grpSpMkLst>
            <pc:docMk/>
            <pc:sldMk cId="2408373235" sldId="273"/>
            <ac:grpSpMk id="66" creationId="{591B38D3-36F0-BF88-46A6-75ED121AC110}"/>
          </ac:grpSpMkLst>
        </pc:grpChg>
        <pc:grpChg chg="del mod">
          <ac:chgData name="영우 손" userId="7f8d08d12355472b" providerId="LiveId" clId="{61CA75A9-FACC-4D80-887C-D63DCD4342A0}" dt="2024-02-25T09:26:47.936" v="1633" actId="478"/>
          <ac:grpSpMkLst>
            <pc:docMk/>
            <pc:sldMk cId="2408373235" sldId="273"/>
            <ac:grpSpMk id="76" creationId="{A499403A-D10C-F284-D26F-1362FBC63CB2}"/>
          </ac:grpSpMkLst>
        </pc:grpChg>
        <pc:grpChg chg="add del mod topLvl">
          <ac:chgData name="영우 손" userId="7f8d08d12355472b" providerId="LiveId" clId="{61CA75A9-FACC-4D80-887C-D63DCD4342A0}" dt="2024-02-25T09:28:28.657" v="1666" actId="165"/>
          <ac:grpSpMkLst>
            <pc:docMk/>
            <pc:sldMk cId="2408373235" sldId="273"/>
            <ac:grpSpMk id="80" creationId="{F471510D-D0DC-6BED-8869-9B056D14EE1B}"/>
          </ac:grpSpMkLst>
        </pc:grpChg>
        <pc:grpChg chg="del mod">
          <ac:chgData name="영우 손" userId="7f8d08d12355472b" providerId="LiveId" clId="{61CA75A9-FACC-4D80-887C-D63DCD4342A0}" dt="2024-02-25T09:26:53.864" v="1637" actId="478"/>
          <ac:grpSpMkLst>
            <pc:docMk/>
            <pc:sldMk cId="2408373235" sldId="273"/>
            <ac:grpSpMk id="81" creationId="{794EA1AE-1FE7-F729-553C-DBAA4F22ECF3}"/>
          </ac:grpSpMkLst>
        </pc:grpChg>
        <pc:grpChg chg="del mod">
          <ac:chgData name="영우 손" userId="7f8d08d12355472b" providerId="LiveId" clId="{61CA75A9-FACC-4D80-887C-D63DCD4342A0}" dt="2024-02-25T09:26:46.800" v="1632" actId="478"/>
          <ac:grpSpMkLst>
            <pc:docMk/>
            <pc:sldMk cId="2408373235" sldId="273"/>
            <ac:grpSpMk id="93" creationId="{3382D046-6A74-A2E6-C622-403466A96CDD}"/>
          </ac:grpSpMkLst>
        </pc:grpChg>
        <pc:grpChg chg="add del mod topLvl">
          <ac:chgData name="영우 손" userId="7f8d08d12355472b" providerId="LiveId" clId="{61CA75A9-FACC-4D80-887C-D63DCD4342A0}" dt="2024-02-25T09:28:32.924" v="1668" actId="165"/>
          <ac:grpSpMkLst>
            <pc:docMk/>
            <pc:sldMk cId="2408373235" sldId="273"/>
            <ac:grpSpMk id="97" creationId="{ED9B5120-42EB-D53A-F4FB-309869833BAD}"/>
          </ac:grpSpMkLst>
        </pc:grpChg>
        <pc:grpChg chg="del mod topLvl">
          <ac:chgData name="영우 손" userId="7f8d08d12355472b" providerId="LiveId" clId="{61CA75A9-FACC-4D80-887C-D63DCD4342A0}" dt="2024-02-25T09:32:19.243" v="1719" actId="165"/>
          <ac:grpSpMkLst>
            <pc:docMk/>
            <pc:sldMk cId="2408373235" sldId="273"/>
            <ac:grpSpMk id="98" creationId="{0CC40CA6-3D5A-A558-D3EB-7AA663D4769F}"/>
          </ac:grpSpMkLst>
        </pc:grpChg>
        <pc:grpChg chg="del mod">
          <ac:chgData name="영우 손" userId="7f8d08d12355472b" providerId="LiveId" clId="{61CA75A9-FACC-4D80-887C-D63DCD4342A0}" dt="2024-02-25T09:26:58.738" v="1640" actId="478"/>
          <ac:grpSpMkLst>
            <pc:docMk/>
            <pc:sldMk cId="2408373235" sldId="273"/>
            <ac:grpSpMk id="104" creationId="{9AD84FCA-CDC5-BC7A-E7D1-BA1BE697DED8}"/>
          </ac:grpSpMkLst>
        </pc:grpChg>
        <pc:grpChg chg="add del mod topLvl">
          <ac:chgData name="영우 손" userId="7f8d08d12355472b" providerId="LiveId" clId="{61CA75A9-FACC-4D80-887C-D63DCD4342A0}" dt="2024-02-25T09:28:32.924" v="1668" actId="165"/>
          <ac:grpSpMkLst>
            <pc:docMk/>
            <pc:sldMk cId="2408373235" sldId="273"/>
            <ac:grpSpMk id="108" creationId="{D4ADE234-6789-4114-C39A-A3250C61CF36}"/>
          </ac:grpSpMkLst>
        </pc:grpChg>
        <pc:grpChg chg="mod topLvl">
          <ac:chgData name="영우 손" userId="7f8d08d12355472b" providerId="LiveId" clId="{61CA75A9-FACC-4D80-887C-D63DCD4342A0}" dt="2024-02-25T09:24:04.633" v="1586" actId="165"/>
          <ac:grpSpMkLst>
            <pc:docMk/>
            <pc:sldMk cId="2408373235" sldId="273"/>
            <ac:grpSpMk id="112" creationId="{D1B2651A-AAA6-EAED-2CAE-F0068FEFB545}"/>
          </ac:grpSpMkLst>
        </pc:grpChg>
        <pc:grpChg chg="mod topLvl">
          <ac:chgData name="영우 손" userId="7f8d08d12355472b" providerId="LiveId" clId="{61CA75A9-FACC-4D80-887C-D63DCD4342A0}" dt="2024-02-25T09:24:04.633" v="1586" actId="165"/>
          <ac:grpSpMkLst>
            <pc:docMk/>
            <pc:sldMk cId="2408373235" sldId="273"/>
            <ac:grpSpMk id="113" creationId="{89CF7686-67B2-B940-0504-067B03A23340}"/>
          </ac:grpSpMkLst>
        </pc:grpChg>
        <pc:grpChg chg="del mod topLvl">
          <ac:chgData name="영우 손" userId="7f8d08d12355472b" providerId="LiveId" clId="{61CA75A9-FACC-4D80-887C-D63DCD4342A0}" dt="2024-02-25T09:28:33.095" v="1669" actId="165"/>
          <ac:grpSpMkLst>
            <pc:docMk/>
            <pc:sldMk cId="2408373235" sldId="273"/>
            <ac:grpSpMk id="114" creationId="{D4D36D68-95A2-D5A5-CD42-59B804D0994E}"/>
          </ac:grpSpMkLst>
        </pc:grpChg>
        <pc:grpChg chg="del mod">
          <ac:chgData name="영우 손" userId="7f8d08d12355472b" providerId="LiveId" clId="{61CA75A9-FACC-4D80-887C-D63DCD4342A0}" dt="2024-02-25T09:26:59.845" v="1641" actId="478"/>
          <ac:grpSpMkLst>
            <pc:docMk/>
            <pc:sldMk cId="2408373235" sldId="273"/>
            <ac:grpSpMk id="120" creationId="{7FC47540-1570-A144-2A5E-CE53594D6828}"/>
          </ac:grpSpMkLst>
        </pc:grpChg>
        <pc:grpChg chg="add del mod topLvl">
          <ac:chgData name="영우 손" userId="7f8d08d12355472b" providerId="LiveId" clId="{61CA75A9-FACC-4D80-887C-D63DCD4342A0}" dt="2024-02-25T09:28:35.281" v="1671" actId="165"/>
          <ac:grpSpMkLst>
            <pc:docMk/>
            <pc:sldMk cId="2408373235" sldId="273"/>
            <ac:grpSpMk id="130" creationId="{4B70B457-EB4D-1DF0-72B9-7940E1D2D5C9}"/>
          </ac:grpSpMkLst>
        </pc:grpChg>
        <pc:grpChg chg="del mod">
          <ac:chgData name="영우 손" userId="7f8d08d12355472b" providerId="LiveId" clId="{61CA75A9-FACC-4D80-887C-D63DCD4342A0}" dt="2024-02-25T09:27:13.388" v="1647" actId="478"/>
          <ac:grpSpMkLst>
            <pc:docMk/>
            <pc:sldMk cId="2408373235" sldId="273"/>
            <ac:grpSpMk id="131" creationId="{CF85F00F-B26D-CD8A-9A59-7C8A7CD25639}"/>
          </ac:grpSpMkLst>
        </pc:grpChg>
        <pc:grpChg chg="del mod">
          <ac:chgData name="영우 손" userId="7f8d08d12355472b" providerId="LiveId" clId="{61CA75A9-FACC-4D80-887C-D63DCD4342A0}" dt="2024-02-25T09:27:08.841" v="1643" actId="478"/>
          <ac:grpSpMkLst>
            <pc:docMk/>
            <pc:sldMk cId="2408373235" sldId="273"/>
            <ac:grpSpMk id="136" creationId="{CF41A872-B087-4462-DF40-E3A889BE2C28}"/>
          </ac:grpSpMkLst>
        </pc:grpChg>
        <pc:grpChg chg="add del mod topLvl">
          <ac:chgData name="영우 손" userId="7f8d08d12355472b" providerId="LiveId" clId="{61CA75A9-FACC-4D80-887C-D63DCD4342A0}" dt="2024-02-25T09:28:35.281" v="1671" actId="165"/>
          <ac:grpSpMkLst>
            <pc:docMk/>
            <pc:sldMk cId="2408373235" sldId="273"/>
            <ac:grpSpMk id="143" creationId="{F6889020-6627-B459-74B2-EEC87F832345}"/>
          </ac:grpSpMkLst>
        </pc:grpChg>
        <pc:grpChg chg="del mod">
          <ac:chgData name="영우 손" userId="7f8d08d12355472b" providerId="LiveId" clId="{61CA75A9-FACC-4D80-887C-D63DCD4342A0}" dt="2024-02-25T09:27:12.268" v="1646" actId="478"/>
          <ac:grpSpMkLst>
            <pc:docMk/>
            <pc:sldMk cId="2408373235" sldId="273"/>
            <ac:grpSpMk id="148" creationId="{50AFCD6E-27FD-12AD-F36E-4F1BB9B2E695}"/>
          </ac:grpSpMkLst>
        </pc:grpChg>
        <pc:grpChg chg="del mod">
          <ac:chgData name="영우 손" userId="7f8d08d12355472b" providerId="LiveId" clId="{61CA75A9-FACC-4D80-887C-D63DCD4342A0}" dt="2024-02-25T09:27:07.507" v="1642" actId="478"/>
          <ac:grpSpMkLst>
            <pc:docMk/>
            <pc:sldMk cId="2408373235" sldId="273"/>
            <ac:grpSpMk id="153" creationId="{83112C14-E072-2BD9-CF34-B07AE3E8C065}"/>
          </ac:grpSpMkLst>
        </pc:grpChg>
        <pc:grpChg chg="add del mod">
          <ac:chgData name="영우 손" userId="7f8d08d12355472b" providerId="LiveId" clId="{61CA75A9-FACC-4D80-887C-D63DCD4342A0}" dt="2024-02-25T09:28:25.726" v="1663" actId="165"/>
          <ac:grpSpMkLst>
            <pc:docMk/>
            <pc:sldMk cId="2408373235" sldId="273"/>
            <ac:grpSpMk id="157" creationId="{BC6B3692-B2BF-3A92-568D-994B8B0DF6EA}"/>
          </ac:grpSpMkLst>
        </pc:grpChg>
        <pc:grpChg chg="add del mod">
          <ac:chgData name="영우 손" userId="7f8d08d12355472b" providerId="LiveId" clId="{61CA75A9-FACC-4D80-887C-D63DCD4342A0}" dt="2024-02-25T09:28:28.481" v="1665" actId="165"/>
          <ac:grpSpMkLst>
            <pc:docMk/>
            <pc:sldMk cId="2408373235" sldId="273"/>
            <ac:grpSpMk id="158" creationId="{E97B74E9-AE53-5E10-936E-392ADB60D107}"/>
          </ac:grpSpMkLst>
        </pc:grpChg>
        <pc:grpChg chg="add del mod">
          <ac:chgData name="영우 손" userId="7f8d08d12355472b" providerId="LiveId" clId="{61CA75A9-FACC-4D80-887C-D63DCD4342A0}" dt="2024-02-25T09:28:32.550" v="1667" actId="165"/>
          <ac:grpSpMkLst>
            <pc:docMk/>
            <pc:sldMk cId="2408373235" sldId="273"/>
            <ac:grpSpMk id="159" creationId="{036C6ED2-B27D-BF11-C406-9EAED08BEC8B}"/>
          </ac:grpSpMkLst>
        </pc:grpChg>
        <pc:grpChg chg="add del mod">
          <ac:chgData name="영우 손" userId="7f8d08d12355472b" providerId="LiveId" clId="{61CA75A9-FACC-4D80-887C-D63DCD4342A0}" dt="2024-02-25T09:28:35.080" v="1670" actId="165"/>
          <ac:grpSpMkLst>
            <pc:docMk/>
            <pc:sldMk cId="2408373235" sldId="273"/>
            <ac:grpSpMk id="160" creationId="{15EC353F-0856-57CD-4932-32FABF9744BF}"/>
          </ac:grpSpMkLst>
        </pc:grpChg>
        <pc:grpChg chg="add del mod">
          <ac:chgData name="영우 손" userId="7f8d08d12355472b" providerId="LiveId" clId="{61CA75A9-FACC-4D80-887C-D63DCD4342A0}" dt="2024-02-25T09:28:23.470" v="1661" actId="165"/>
          <ac:grpSpMkLst>
            <pc:docMk/>
            <pc:sldMk cId="2408373235" sldId="273"/>
            <ac:grpSpMk id="161" creationId="{E8CC3498-C210-2DB9-8217-194EFEF5731A}"/>
          </ac:grpSpMkLst>
        </pc:grpChg>
        <pc:grpChg chg="add del mod topLvl">
          <ac:chgData name="영우 손" userId="7f8d08d12355472b" providerId="LiveId" clId="{61CA75A9-FACC-4D80-887C-D63DCD4342A0}" dt="2024-02-25T09:31:37.972" v="1710" actId="165"/>
          <ac:grpSpMkLst>
            <pc:docMk/>
            <pc:sldMk cId="2408373235" sldId="273"/>
            <ac:grpSpMk id="196" creationId="{F51D39F5-B4DC-D093-7155-A6E07E88738D}"/>
          </ac:grpSpMkLst>
        </pc:grpChg>
        <pc:grpChg chg="del mod">
          <ac:chgData name="영우 손" userId="7f8d08d12355472b" providerId="LiveId" clId="{61CA75A9-FACC-4D80-887C-D63DCD4342A0}" dt="2024-02-25T09:31:22.355" v="1701" actId="478"/>
          <ac:grpSpMkLst>
            <pc:docMk/>
            <pc:sldMk cId="2408373235" sldId="273"/>
            <ac:grpSpMk id="197" creationId="{CCD05E89-58D5-F9AB-D5EA-EBF6D04003E5}"/>
          </ac:grpSpMkLst>
        </pc:grpChg>
        <pc:grpChg chg="del mod">
          <ac:chgData name="영우 손" userId="7f8d08d12355472b" providerId="LiveId" clId="{61CA75A9-FACC-4D80-887C-D63DCD4342A0}" dt="2024-02-25T09:31:26.802" v="1703" actId="478"/>
          <ac:grpSpMkLst>
            <pc:docMk/>
            <pc:sldMk cId="2408373235" sldId="273"/>
            <ac:grpSpMk id="201" creationId="{B9787DA0-F511-B1F8-CE46-18CC933C4DA0}"/>
          </ac:grpSpMkLst>
        </pc:grpChg>
        <pc:grpChg chg="del mod">
          <ac:chgData name="영우 손" userId="7f8d08d12355472b" providerId="LiveId" clId="{61CA75A9-FACC-4D80-887C-D63DCD4342A0}" dt="2024-02-25T09:31:30.424" v="1705" actId="478"/>
          <ac:grpSpMkLst>
            <pc:docMk/>
            <pc:sldMk cId="2408373235" sldId="273"/>
            <ac:grpSpMk id="202" creationId="{A4071372-A489-9739-3D21-CD1214EA3774}"/>
          </ac:grpSpMkLst>
        </pc:grpChg>
        <pc:grpChg chg="del mod">
          <ac:chgData name="영우 손" userId="7f8d08d12355472b" providerId="LiveId" clId="{61CA75A9-FACC-4D80-887C-D63DCD4342A0}" dt="2024-02-25T09:31:19.967" v="1699" actId="478"/>
          <ac:grpSpMkLst>
            <pc:docMk/>
            <pc:sldMk cId="2408373235" sldId="273"/>
            <ac:grpSpMk id="209" creationId="{28F32378-835F-EBF4-92CE-39B54C0EE7CD}"/>
          </ac:grpSpMkLst>
        </pc:grpChg>
        <pc:grpChg chg="add del mod topLvl">
          <ac:chgData name="영우 손" userId="7f8d08d12355472b" providerId="LiveId" clId="{61CA75A9-FACC-4D80-887C-D63DCD4342A0}" dt="2024-02-25T09:31:36.628" v="1709" actId="165"/>
          <ac:grpSpMkLst>
            <pc:docMk/>
            <pc:sldMk cId="2408373235" sldId="273"/>
            <ac:grpSpMk id="216" creationId="{7C954138-056B-BAC5-09F4-BF897202A6CA}"/>
          </ac:grpSpMkLst>
        </pc:grpChg>
        <pc:grpChg chg="del mod">
          <ac:chgData name="영우 손" userId="7f8d08d12355472b" providerId="LiveId" clId="{61CA75A9-FACC-4D80-887C-D63DCD4342A0}" dt="2024-02-25T09:31:18.985" v="1698" actId="478"/>
          <ac:grpSpMkLst>
            <pc:docMk/>
            <pc:sldMk cId="2408373235" sldId="273"/>
            <ac:grpSpMk id="217" creationId="{8E712A50-45C4-F345-6AB5-0785D3AC9F6B}"/>
          </ac:grpSpMkLst>
        </pc:grpChg>
        <pc:grpChg chg="del mod">
          <ac:chgData name="영우 손" userId="7f8d08d12355472b" providerId="LiveId" clId="{61CA75A9-FACC-4D80-887C-D63DCD4342A0}" dt="2024-02-25T09:31:25.579" v="1702" actId="478"/>
          <ac:grpSpMkLst>
            <pc:docMk/>
            <pc:sldMk cId="2408373235" sldId="273"/>
            <ac:grpSpMk id="220" creationId="{3DCAC7EA-F353-CF4D-8239-E510FDD26D2D}"/>
          </ac:grpSpMkLst>
        </pc:grpChg>
        <pc:grpChg chg="del mod">
          <ac:chgData name="영우 손" userId="7f8d08d12355472b" providerId="LiveId" clId="{61CA75A9-FACC-4D80-887C-D63DCD4342A0}" dt="2024-02-25T09:31:28.217" v="1704" actId="478"/>
          <ac:grpSpMkLst>
            <pc:docMk/>
            <pc:sldMk cId="2408373235" sldId="273"/>
            <ac:grpSpMk id="221" creationId="{26943D2B-A1C3-3600-F59C-0651EEACD1C9}"/>
          </ac:grpSpMkLst>
        </pc:grpChg>
        <pc:grpChg chg="del mod">
          <ac:chgData name="영우 손" userId="7f8d08d12355472b" providerId="LiveId" clId="{61CA75A9-FACC-4D80-887C-D63DCD4342A0}" dt="2024-02-25T09:31:17.642" v="1697" actId="478"/>
          <ac:grpSpMkLst>
            <pc:docMk/>
            <pc:sldMk cId="2408373235" sldId="273"/>
            <ac:grpSpMk id="230" creationId="{C945ABF8-0C67-3B12-1393-B6C2E1D6D9E0}"/>
          </ac:grpSpMkLst>
        </pc:grpChg>
        <pc:grpChg chg="add del mod">
          <ac:chgData name="영우 손" userId="7f8d08d12355472b" providerId="LiveId" clId="{61CA75A9-FACC-4D80-887C-D63DCD4342A0}" dt="2024-02-25T09:31:35.457" v="1708" actId="165"/>
          <ac:grpSpMkLst>
            <pc:docMk/>
            <pc:sldMk cId="2408373235" sldId="273"/>
            <ac:grpSpMk id="238" creationId="{259FFEBF-3867-2F66-1E23-524D24A23767}"/>
          </ac:grpSpMkLst>
        </pc:grpChg>
        <pc:grpChg chg="mod topLvl">
          <ac:chgData name="영우 손" userId="7f8d08d12355472b" providerId="LiveId" clId="{61CA75A9-FACC-4D80-887C-D63DCD4342A0}" dt="2024-02-25T09:24:04.633" v="1586" actId="165"/>
          <ac:grpSpMkLst>
            <pc:docMk/>
            <pc:sldMk cId="2408373235" sldId="273"/>
            <ac:grpSpMk id="282" creationId="{BC9CA53B-7736-BF3F-8207-2D278236D9F5}"/>
          </ac:grpSpMkLst>
        </pc:grpChg>
        <pc:grpChg chg="mod topLvl">
          <ac:chgData name="영우 손" userId="7f8d08d12355472b" providerId="LiveId" clId="{61CA75A9-FACC-4D80-887C-D63DCD4342A0}" dt="2024-02-25T09:24:04.633" v="1586" actId="165"/>
          <ac:grpSpMkLst>
            <pc:docMk/>
            <pc:sldMk cId="2408373235" sldId="273"/>
            <ac:grpSpMk id="283" creationId="{93B700D0-DE7E-87F7-8568-B88D15D5F631}"/>
          </ac:grpSpMkLst>
        </pc:grpChg>
        <pc:grpChg chg="mod topLvl">
          <ac:chgData name="영우 손" userId="7f8d08d12355472b" providerId="LiveId" clId="{61CA75A9-FACC-4D80-887C-D63DCD4342A0}" dt="2024-02-25T09:24:04.633" v="1586" actId="165"/>
          <ac:grpSpMkLst>
            <pc:docMk/>
            <pc:sldMk cId="2408373235" sldId="273"/>
            <ac:grpSpMk id="292" creationId="{8B05827B-B6F2-2938-7B2C-EF59436CCCA0}"/>
          </ac:grpSpMkLst>
        </pc:grpChg>
        <pc:grpChg chg="del">
          <ac:chgData name="영우 손" userId="7f8d08d12355472b" providerId="LiveId" clId="{61CA75A9-FACC-4D80-887C-D63DCD4342A0}" dt="2024-02-25T09:24:04.633" v="1586" actId="165"/>
          <ac:grpSpMkLst>
            <pc:docMk/>
            <pc:sldMk cId="2408373235" sldId="273"/>
            <ac:grpSpMk id="293" creationId="{A1E3FB22-1650-5ADF-7C3E-2CE06505044F}"/>
          </ac:grpSpMkLst>
        </pc:grpChg>
        <pc:cxnChg chg="del mod">
          <ac:chgData name="영우 손" userId="7f8d08d12355472b" providerId="LiveId" clId="{61CA75A9-FACC-4D80-887C-D63DCD4342A0}" dt="2024-02-25T09:26:23.037" v="1624" actId="478"/>
          <ac:cxnSpMkLst>
            <pc:docMk/>
            <pc:sldMk cId="2408373235" sldId="273"/>
            <ac:cxnSpMk id="21" creationId="{D36737E2-3673-DBFA-30B0-67143D89AD63}"/>
          </ac:cxnSpMkLst>
        </pc:cxnChg>
        <pc:cxnChg chg="del mod">
          <ac:chgData name="영우 손" userId="7f8d08d12355472b" providerId="LiveId" clId="{61CA75A9-FACC-4D80-887C-D63DCD4342A0}" dt="2024-02-25T09:26:21.836" v="1623" actId="478"/>
          <ac:cxnSpMkLst>
            <pc:docMk/>
            <pc:sldMk cId="2408373235" sldId="273"/>
            <ac:cxnSpMk id="36" creationId="{58D4BE8E-D7DA-371A-66C3-CA03E4A7D309}"/>
          </ac:cxnSpMkLst>
        </pc:cxnChg>
        <pc:cxnChg chg="add mod topLvl">
          <ac:chgData name="영우 손" userId="7f8d08d12355472b" providerId="LiveId" clId="{61CA75A9-FACC-4D80-887C-D63DCD4342A0}" dt="2024-02-25T09:28:23.470" v="1661" actId="165"/>
          <ac:cxnSpMkLst>
            <pc:docMk/>
            <pc:sldMk cId="2408373235" sldId="273"/>
            <ac:cxnSpMk id="37" creationId="{ED065FB9-05F5-817A-97D0-6118A6F1693E}"/>
          </ac:cxnSpMkLst>
        </pc:cxnChg>
        <pc:cxnChg chg="del mod">
          <ac:chgData name="영우 손" userId="7f8d08d12355472b" providerId="LiveId" clId="{61CA75A9-FACC-4D80-887C-D63DCD4342A0}" dt="2024-02-25T09:26:39.642" v="1629" actId="478"/>
          <ac:cxnSpMkLst>
            <pc:docMk/>
            <pc:sldMk cId="2408373235" sldId="273"/>
            <ac:cxnSpMk id="50" creationId="{F1F2C69C-2024-3249-7520-724F56FB209C}"/>
          </ac:cxnSpMkLst>
        </pc:cxnChg>
        <pc:cxnChg chg="del mod">
          <ac:chgData name="영우 손" userId="7f8d08d12355472b" providerId="LiveId" clId="{61CA75A9-FACC-4D80-887C-D63DCD4342A0}" dt="2024-02-25T09:26:34.717" v="1626" actId="478"/>
          <ac:cxnSpMkLst>
            <pc:docMk/>
            <pc:sldMk cId="2408373235" sldId="273"/>
            <ac:cxnSpMk id="62" creationId="{7CB14E4B-BA07-A33D-27E4-D788A0930A1D}"/>
          </ac:cxnSpMkLst>
        </pc:cxnChg>
        <pc:cxnChg chg="add mod topLvl">
          <ac:chgData name="영우 손" userId="7f8d08d12355472b" providerId="LiveId" clId="{61CA75A9-FACC-4D80-887C-D63DCD4342A0}" dt="2024-02-25T09:28:25.726" v="1663" actId="165"/>
          <ac:cxnSpMkLst>
            <pc:docMk/>
            <pc:sldMk cId="2408373235" sldId="273"/>
            <ac:cxnSpMk id="64" creationId="{560A6DE7-735D-FE31-FDC0-04CEC955BF01}"/>
          </ac:cxnSpMkLst>
        </pc:cxnChg>
        <pc:cxnChg chg="del mod topLvl">
          <ac:chgData name="영우 손" userId="7f8d08d12355472b" providerId="LiveId" clId="{61CA75A9-FACC-4D80-887C-D63DCD4342A0}" dt="2024-02-25T09:24:07.245" v="1587" actId="478"/>
          <ac:cxnSpMkLst>
            <pc:docMk/>
            <pc:sldMk cId="2408373235" sldId="273"/>
            <ac:cxnSpMk id="73" creationId="{BE79D635-A1DD-FAE8-5C2A-801899BB7457}"/>
          </ac:cxnSpMkLst>
        </pc:cxnChg>
        <pc:cxnChg chg="del mod">
          <ac:chgData name="영우 손" userId="7f8d08d12355472b" providerId="LiveId" clId="{61CA75A9-FACC-4D80-887C-D63DCD4342A0}" dt="2024-02-25T09:26:51.456" v="1635" actId="478"/>
          <ac:cxnSpMkLst>
            <pc:docMk/>
            <pc:sldMk cId="2408373235" sldId="273"/>
            <ac:cxnSpMk id="78" creationId="{B98931D1-B752-3339-1FFF-0B066A9B3164}"/>
          </ac:cxnSpMkLst>
        </pc:cxnChg>
        <pc:cxnChg chg="del mod topLvl">
          <ac:chgData name="영우 손" userId="7f8d08d12355472b" providerId="LiveId" clId="{61CA75A9-FACC-4D80-887C-D63DCD4342A0}" dt="2024-02-25T09:24:07.245" v="1587" actId="478"/>
          <ac:cxnSpMkLst>
            <pc:docMk/>
            <pc:sldMk cId="2408373235" sldId="273"/>
            <ac:cxnSpMk id="79" creationId="{3755ED42-877A-E754-F82E-F95C4225CDA4}"/>
          </ac:cxnSpMkLst>
        </pc:cxnChg>
        <pc:cxnChg chg="del mod">
          <ac:chgData name="영우 손" userId="7f8d08d12355472b" providerId="LiveId" clId="{61CA75A9-FACC-4D80-887C-D63DCD4342A0}" dt="2024-02-25T09:26:46.800" v="1632" actId="478"/>
          <ac:cxnSpMkLst>
            <pc:docMk/>
            <pc:sldMk cId="2408373235" sldId="273"/>
            <ac:cxnSpMk id="95" creationId="{28DE6A0B-5FA1-BC87-EC8C-A0918609C0DA}"/>
          </ac:cxnSpMkLst>
        </pc:cxnChg>
        <pc:cxnChg chg="add del mod topLvl">
          <ac:chgData name="영우 손" userId="7f8d08d12355472b" providerId="LiveId" clId="{61CA75A9-FACC-4D80-887C-D63DCD4342A0}" dt="2024-02-25T09:30:48.015" v="1690" actId="478"/>
          <ac:cxnSpMkLst>
            <pc:docMk/>
            <pc:sldMk cId="2408373235" sldId="273"/>
            <ac:cxnSpMk id="96" creationId="{73F6AF08-9A2A-8737-064D-D24AFCFE229F}"/>
          </ac:cxnSpMkLst>
        </pc:cxnChg>
        <pc:cxnChg chg="del mod topLvl">
          <ac:chgData name="영우 손" userId="7f8d08d12355472b" providerId="LiveId" clId="{61CA75A9-FACC-4D80-887C-D63DCD4342A0}" dt="2024-02-25T09:32:21.871" v="1720" actId="478"/>
          <ac:cxnSpMkLst>
            <pc:docMk/>
            <pc:sldMk cId="2408373235" sldId="273"/>
            <ac:cxnSpMk id="107" creationId="{BE54F6CF-52BB-73E7-8709-600CEFBB4F8B}"/>
          </ac:cxnSpMkLst>
        </pc:cxnChg>
        <pc:cxnChg chg="mod topLvl">
          <ac:chgData name="영우 손" userId="7f8d08d12355472b" providerId="LiveId" clId="{61CA75A9-FACC-4D80-887C-D63DCD4342A0}" dt="2024-02-25T09:28:33.095" v="1669" actId="165"/>
          <ac:cxnSpMkLst>
            <pc:docMk/>
            <pc:sldMk cId="2408373235" sldId="273"/>
            <ac:cxnSpMk id="128" creationId="{C53A96E0-731E-528E-0DD6-6E9AC661BAB2}"/>
          </ac:cxnSpMkLst>
        </pc:cxnChg>
        <pc:cxnChg chg="add mod topLvl">
          <ac:chgData name="영우 손" userId="7f8d08d12355472b" providerId="LiveId" clId="{61CA75A9-FACC-4D80-887C-D63DCD4342A0}" dt="2024-02-25T09:28:32.550" v="1667" actId="165"/>
          <ac:cxnSpMkLst>
            <pc:docMk/>
            <pc:sldMk cId="2408373235" sldId="273"/>
            <ac:cxnSpMk id="129" creationId="{D04F3E84-C216-E901-9964-8AF4194850C0}"/>
          </ac:cxnSpMkLst>
        </pc:cxnChg>
        <pc:cxnChg chg="mod topLvl">
          <ac:chgData name="영우 손" userId="7f8d08d12355472b" providerId="LiveId" clId="{61CA75A9-FACC-4D80-887C-D63DCD4342A0}" dt="2024-02-25T09:24:04.633" v="1586" actId="165"/>
          <ac:cxnSpMkLst>
            <pc:docMk/>
            <pc:sldMk cId="2408373235" sldId="273"/>
            <ac:cxnSpMk id="138" creationId="{349A105E-4820-A670-96BB-F03A14F337E2}"/>
          </ac:cxnSpMkLst>
        </pc:cxnChg>
        <pc:cxnChg chg="del mod">
          <ac:chgData name="영우 손" userId="7f8d08d12355472b" providerId="LiveId" clId="{61CA75A9-FACC-4D80-887C-D63DCD4342A0}" dt="2024-02-25T09:27:08.841" v="1643" actId="478"/>
          <ac:cxnSpMkLst>
            <pc:docMk/>
            <pc:sldMk cId="2408373235" sldId="273"/>
            <ac:cxnSpMk id="139" creationId="{75B52941-2601-E676-AD69-632BF98B45F9}"/>
          </ac:cxnSpMkLst>
        </pc:cxnChg>
        <pc:cxnChg chg="mod topLvl">
          <ac:chgData name="영우 손" userId="7f8d08d12355472b" providerId="LiveId" clId="{61CA75A9-FACC-4D80-887C-D63DCD4342A0}" dt="2024-02-25T09:24:04.633" v="1586" actId="165"/>
          <ac:cxnSpMkLst>
            <pc:docMk/>
            <pc:sldMk cId="2408373235" sldId="273"/>
            <ac:cxnSpMk id="145" creationId="{A5D370FD-6826-22AB-D72D-172E47C7BFC5}"/>
          </ac:cxnSpMkLst>
        </pc:cxnChg>
        <pc:cxnChg chg="del mod">
          <ac:chgData name="영우 손" userId="7f8d08d12355472b" providerId="LiveId" clId="{61CA75A9-FACC-4D80-887C-D63DCD4342A0}" dt="2024-02-25T09:27:07.507" v="1642" actId="478"/>
          <ac:cxnSpMkLst>
            <pc:docMk/>
            <pc:sldMk cId="2408373235" sldId="273"/>
            <ac:cxnSpMk id="155" creationId="{780F2787-2101-3776-7800-1B9ECB595603}"/>
          </ac:cxnSpMkLst>
        </pc:cxnChg>
        <pc:cxnChg chg="add mod ord topLvl">
          <ac:chgData name="영우 손" userId="7f8d08d12355472b" providerId="LiveId" clId="{61CA75A9-FACC-4D80-887C-D63DCD4342A0}" dt="2024-02-25T09:33:54.139" v="1741" actId="166"/>
          <ac:cxnSpMkLst>
            <pc:docMk/>
            <pc:sldMk cId="2408373235" sldId="273"/>
            <ac:cxnSpMk id="156" creationId="{5CECC101-EA72-096D-FAB1-52A9FEEBBC13}"/>
          </ac:cxnSpMkLst>
        </pc:cxnChg>
        <pc:cxnChg chg="mod topLvl">
          <ac:chgData name="영우 손" userId="7f8d08d12355472b" providerId="LiveId" clId="{61CA75A9-FACC-4D80-887C-D63DCD4342A0}" dt="2024-02-25T09:24:04.633" v="1586" actId="165"/>
          <ac:cxnSpMkLst>
            <pc:docMk/>
            <pc:sldMk cId="2408373235" sldId="273"/>
            <ac:cxnSpMk id="195" creationId="{B5B637C0-BA46-D883-9061-C943962F96E3}"/>
          </ac:cxnSpMkLst>
        </pc:cxnChg>
        <pc:cxnChg chg="mod topLvl">
          <ac:chgData name="영우 손" userId="7f8d08d12355472b" providerId="LiveId" clId="{61CA75A9-FACC-4D80-887C-D63DCD4342A0}" dt="2024-02-25T09:24:04.633" v="1586" actId="165"/>
          <ac:cxnSpMkLst>
            <pc:docMk/>
            <pc:sldMk cId="2408373235" sldId="273"/>
            <ac:cxnSpMk id="198" creationId="{08FB947A-D9CC-EFEE-1CA0-38D4846FA183}"/>
          </ac:cxnSpMkLst>
        </pc:cxnChg>
        <pc:cxnChg chg="del mod">
          <ac:chgData name="영우 손" userId="7f8d08d12355472b" providerId="LiveId" clId="{61CA75A9-FACC-4D80-887C-D63DCD4342A0}" dt="2024-02-25T09:31:21.291" v="1700" actId="478"/>
          <ac:cxnSpMkLst>
            <pc:docMk/>
            <pc:sldMk cId="2408373235" sldId="273"/>
            <ac:cxnSpMk id="211" creationId="{02EE9E5A-8711-F8F0-A2BD-4FB3528336AD}"/>
          </ac:cxnSpMkLst>
        </pc:cxnChg>
        <pc:cxnChg chg="del mod topLvl">
          <ac:chgData name="영우 손" userId="7f8d08d12355472b" providerId="LiveId" clId="{61CA75A9-FACC-4D80-887C-D63DCD4342A0}" dt="2024-02-25T09:24:07.245" v="1587" actId="478"/>
          <ac:cxnSpMkLst>
            <pc:docMk/>
            <pc:sldMk cId="2408373235" sldId="273"/>
            <ac:cxnSpMk id="224" creationId="{D2D83D8F-0EE0-EB0D-6786-FF446F84E594}"/>
          </ac:cxnSpMkLst>
        </pc:cxnChg>
        <pc:cxnChg chg="del mod">
          <ac:chgData name="영우 손" userId="7f8d08d12355472b" providerId="LiveId" clId="{61CA75A9-FACC-4D80-887C-D63DCD4342A0}" dt="2024-02-25T09:31:17.642" v="1697" actId="478"/>
          <ac:cxnSpMkLst>
            <pc:docMk/>
            <pc:sldMk cId="2408373235" sldId="273"/>
            <ac:cxnSpMk id="232" creationId="{8C12DBD0-FD4B-CE8F-58B5-BFA7EA31524F}"/>
          </ac:cxnSpMkLst>
        </pc:cxnChg>
        <pc:cxnChg chg="add mod topLvl">
          <ac:chgData name="영우 손" userId="7f8d08d12355472b" providerId="LiveId" clId="{61CA75A9-FACC-4D80-887C-D63DCD4342A0}" dt="2024-02-25T09:31:35.457" v="1708" actId="165"/>
          <ac:cxnSpMkLst>
            <pc:docMk/>
            <pc:sldMk cId="2408373235" sldId="273"/>
            <ac:cxnSpMk id="237" creationId="{CE5E820B-1524-F12C-960C-436071C26D4F}"/>
          </ac:cxnSpMkLst>
        </pc:cxnChg>
        <pc:cxnChg chg="del mod topLvl">
          <ac:chgData name="영우 손" userId="7f8d08d12355472b" providerId="LiveId" clId="{61CA75A9-FACC-4D80-887C-D63DCD4342A0}" dt="2024-02-25T09:24:07.245" v="1587" actId="478"/>
          <ac:cxnSpMkLst>
            <pc:docMk/>
            <pc:sldMk cId="2408373235" sldId="273"/>
            <ac:cxnSpMk id="257" creationId="{F840004B-CBEB-8B0F-913D-C9BB1BDBED3D}"/>
          </ac:cxnSpMkLst>
        </pc:cxnChg>
        <pc:cxnChg chg="mod">
          <ac:chgData name="영우 손" userId="7f8d08d12355472b" providerId="LiveId" clId="{61CA75A9-FACC-4D80-887C-D63DCD4342A0}" dt="2024-02-25T09:24:04.633" v="1586" actId="165"/>
          <ac:cxnSpMkLst>
            <pc:docMk/>
            <pc:sldMk cId="2408373235" sldId="273"/>
            <ac:cxnSpMk id="279" creationId="{6EE0209A-176D-A050-359C-0DC07C2ED55D}"/>
          </ac:cxnSpMkLst>
        </pc:cxnChg>
        <pc:cxnChg chg="mod">
          <ac:chgData name="영우 손" userId="7f8d08d12355472b" providerId="LiveId" clId="{61CA75A9-FACC-4D80-887C-D63DCD4342A0}" dt="2024-02-25T09:24:04.633" v="1586" actId="165"/>
          <ac:cxnSpMkLst>
            <pc:docMk/>
            <pc:sldMk cId="2408373235" sldId="273"/>
            <ac:cxnSpMk id="280" creationId="{5DC4BF86-DAA3-1A71-D7FE-933DEE0F2E76}"/>
          </ac:cxnSpMkLst>
        </pc:cxnChg>
        <pc:cxnChg chg="mod">
          <ac:chgData name="영우 손" userId="7f8d08d12355472b" providerId="LiveId" clId="{61CA75A9-FACC-4D80-887C-D63DCD4342A0}" dt="2024-02-25T09:24:04.633" v="1586" actId="165"/>
          <ac:cxnSpMkLst>
            <pc:docMk/>
            <pc:sldMk cId="2408373235" sldId="273"/>
            <ac:cxnSpMk id="284" creationId="{141BF3D8-D490-DA76-ECCC-F6E17E4354EE}"/>
          </ac:cxnSpMkLst>
        </pc:cxnChg>
        <pc:cxnChg chg="mod">
          <ac:chgData name="영우 손" userId="7f8d08d12355472b" providerId="LiveId" clId="{61CA75A9-FACC-4D80-887C-D63DCD4342A0}" dt="2024-02-25T09:24:04.633" v="1586" actId="165"/>
          <ac:cxnSpMkLst>
            <pc:docMk/>
            <pc:sldMk cId="2408373235" sldId="273"/>
            <ac:cxnSpMk id="285" creationId="{0AB6F325-5148-50FC-6C00-56B37EEF87C4}"/>
          </ac:cxnSpMkLst>
        </pc:cxnChg>
      </pc:sldChg>
      <pc:sldMasterChg chg="modSp modSldLayout">
        <pc:chgData name="영우 손" userId="7f8d08d12355472b" providerId="LiveId" clId="{61CA75A9-FACC-4D80-887C-D63DCD4342A0}" dt="2024-02-25T08:18:37.792" v="690"/>
        <pc:sldMasterMkLst>
          <pc:docMk/>
          <pc:sldMasterMk cId="3502115500" sldId="2147483708"/>
        </pc:sldMasterMkLst>
        <pc:spChg chg="mod">
          <ac:chgData name="영우 손" userId="7f8d08d12355472b" providerId="LiveId" clId="{61CA75A9-FACC-4D80-887C-D63DCD4342A0}" dt="2024-02-25T08:18:37.792" v="690"/>
          <ac:spMkLst>
            <pc:docMk/>
            <pc:sldMasterMk cId="3502115500" sldId="2147483708"/>
            <ac:spMk id="2" creationId="{00000000-0000-0000-0000-000000000000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asterMk cId="3502115500" sldId="2147483708"/>
            <ac:spMk id="3" creationId="{00000000-0000-0000-0000-000000000000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asterMk cId="3502115500" sldId="2147483708"/>
            <ac:spMk id="4" creationId="{00000000-0000-0000-0000-000000000000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asterMk cId="3502115500" sldId="2147483708"/>
            <ac:spMk id="5" creationId="{00000000-0000-0000-0000-000000000000}"/>
          </ac:spMkLst>
        </pc:spChg>
        <pc:spChg chg="mod">
          <ac:chgData name="영우 손" userId="7f8d08d12355472b" providerId="LiveId" clId="{61CA75A9-FACC-4D80-887C-D63DCD4342A0}" dt="2024-02-25T08:18:37.792" v="690"/>
          <ac:spMkLst>
            <pc:docMk/>
            <pc:sldMasterMk cId="3502115500" sldId="2147483708"/>
            <ac:spMk id="6" creationId="{00000000-0000-0000-0000-000000000000}"/>
          </ac:spMkLst>
        </pc:spChg>
        <pc:sldLayoutChg chg="modSp">
          <pc:chgData name="영우 손" userId="7f8d08d12355472b" providerId="LiveId" clId="{61CA75A9-FACC-4D80-887C-D63DCD4342A0}" dt="2024-02-25T08:18:37.792" v="690"/>
          <pc:sldLayoutMkLst>
            <pc:docMk/>
            <pc:sldMasterMk cId="3502115500" sldId="2147483708"/>
            <pc:sldLayoutMk cId="66620642" sldId="2147483709"/>
          </pc:sldLayoutMkLst>
          <pc:spChg chg="mod">
            <ac:chgData name="영우 손" userId="7f8d08d12355472b" providerId="LiveId" clId="{61CA75A9-FACC-4D80-887C-D63DCD4342A0}" dt="2024-02-25T08:18:37.792" v="690"/>
            <ac:spMkLst>
              <pc:docMk/>
              <pc:sldMasterMk cId="3502115500" sldId="2147483708"/>
              <pc:sldLayoutMk cId="66620642" sldId="2147483709"/>
              <ac:spMk id="2" creationId="{00000000-0000-0000-0000-000000000000}"/>
            </ac:spMkLst>
          </pc:spChg>
          <pc:spChg chg="mod">
            <ac:chgData name="영우 손" userId="7f8d08d12355472b" providerId="LiveId" clId="{61CA75A9-FACC-4D80-887C-D63DCD4342A0}" dt="2024-02-25T08:18:37.792" v="690"/>
            <ac:spMkLst>
              <pc:docMk/>
              <pc:sldMasterMk cId="3502115500" sldId="2147483708"/>
              <pc:sldLayoutMk cId="66620642" sldId="2147483709"/>
              <ac:spMk id="3" creationId="{00000000-0000-0000-0000-000000000000}"/>
            </ac:spMkLst>
          </pc:spChg>
        </pc:sldLayoutChg>
        <pc:sldLayoutChg chg="modSp">
          <pc:chgData name="영우 손" userId="7f8d08d12355472b" providerId="LiveId" clId="{61CA75A9-FACC-4D80-887C-D63DCD4342A0}" dt="2024-02-25T08:18:37.792" v="690"/>
          <pc:sldLayoutMkLst>
            <pc:docMk/>
            <pc:sldMasterMk cId="3502115500" sldId="2147483708"/>
            <pc:sldLayoutMk cId="3528480169" sldId="2147483711"/>
          </pc:sldLayoutMkLst>
          <pc:spChg chg="mod">
            <ac:chgData name="영우 손" userId="7f8d08d12355472b" providerId="LiveId" clId="{61CA75A9-FACC-4D80-887C-D63DCD4342A0}" dt="2024-02-25T08:18:37.792" v="690"/>
            <ac:spMkLst>
              <pc:docMk/>
              <pc:sldMasterMk cId="3502115500" sldId="2147483708"/>
              <pc:sldLayoutMk cId="3528480169" sldId="2147483711"/>
              <ac:spMk id="2" creationId="{00000000-0000-0000-0000-000000000000}"/>
            </ac:spMkLst>
          </pc:spChg>
          <pc:spChg chg="mod">
            <ac:chgData name="영우 손" userId="7f8d08d12355472b" providerId="LiveId" clId="{61CA75A9-FACC-4D80-887C-D63DCD4342A0}" dt="2024-02-25T08:18:37.792" v="690"/>
            <ac:spMkLst>
              <pc:docMk/>
              <pc:sldMasterMk cId="3502115500" sldId="2147483708"/>
              <pc:sldLayoutMk cId="3528480169" sldId="2147483711"/>
              <ac:spMk id="3" creationId="{00000000-0000-0000-0000-000000000000}"/>
            </ac:spMkLst>
          </pc:spChg>
        </pc:sldLayoutChg>
        <pc:sldLayoutChg chg="modSp">
          <pc:chgData name="영우 손" userId="7f8d08d12355472b" providerId="LiveId" clId="{61CA75A9-FACC-4D80-887C-D63DCD4342A0}" dt="2024-02-25T08:18:37.792" v="690"/>
          <pc:sldLayoutMkLst>
            <pc:docMk/>
            <pc:sldMasterMk cId="3502115500" sldId="2147483708"/>
            <pc:sldLayoutMk cId="1607472416" sldId="2147483712"/>
          </pc:sldLayoutMkLst>
          <pc:spChg chg="mod">
            <ac:chgData name="영우 손" userId="7f8d08d12355472b" providerId="LiveId" clId="{61CA75A9-FACC-4D80-887C-D63DCD4342A0}" dt="2024-02-25T08:18:37.792" v="690"/>
            <ac:spMkLst>
              <pc:docMk/>
              <pc:sldMasterMk cId="3502115500" sldId="2147483708"/>
              <pc:sldLayoutMk cId="1607472416" sldId="2147483712"/>
              <ac:spMk id="3" creationId="{00000000-0000-0000-0000-000000000000}"/>
            </ac:spMkLst>
          </pc:spChg>
          <pc:spChg chg="mod">
            <ac:chgData name="영우 손" userId="7f8d08d12355472b" providerId="LiveId" clId="{61CA75A9-FACC-4D80-887C-D63DCD4342A0}" dt="2024-02-25T08:18:37.792" v="690"/>
            <ac:spMkLst>
              <pc:docMk/>
              <pc:sldMasterMk cId="3502115500" sldId="2147483708"/>
              <pc:sldLayoutMk cId="1607472416" sldId="2147483712"/>
              <ac:spMk id="4" creationId="{00000000-0000-0000-0000-000000000000}"/>
            </ac:spMkLst>
          </pc:spChg>
        </pc:sldLayoutChg>
        <pc:sldLayoutChg chg="modSp">
          <pc:chgData name="영우 손" userId="7f8d08d12355472b" providerId="LiveId" clId="{61CA75A9-FACC-4D80-887C-D63DCD4342A0}" dt="2024-02-25T08:18:37.792" v="690"/>
          <pc:sldLayoutMkLst>
            <pc:docMk/>
            <pc:sldMasterMk cId="3502115500" sldId="2147483708"/>
            <pc:sldLayoutMk cId="1488327629" sldId="2147483713"/>
          </pc:sldLayoutMkLst>
          <pc:spChg chg="mod">
            <ac:chgData name="영우 손" userId="7f8d08d12355472b" providerId="LiveId" clId="{61CA75A9-FACC-4D80-887C-D63DCD4342A0}" dt="2024-02-25T08:18:37.792" v="690"/>
            <ac:spMkLst>
              <pc:docMk/>
              <pc:sldMasterMk cId="3502115500" sldId="2147483708"/>
              <pc:sldLayoutMk cId="1488327629" sldId="2147483713"/>
              <ac:spMk id="2" creationId="{00000000-0000-0000-0000-000000000000}"/>
            </ac:spMkLst>
          </pc:spChg>
          <pc:spChg chg="mod">
            <ac:chgData name="영우 손" userId="7f8d08d12355472b" providerId="LiveId" clId="{61CA75A9-FACC-4D80-887C-D63DCD4342A0}" dt="2024-02-25T08:18:37.792" v="690"/>
            <ac:spMkLst>
              <pc:docMk/>
              <pc:sldMasterMk cId="3502115500" sldId="2147483708"/>
              <pc:sldLayoutMk cId="1488327629" sldId="2147483713"/>
              <ac:spMk id="3" creationId="{00000000-0000-0000-0000-000000000000}"/>
            </ac:spMkLst>
          </pc:spChg>
          <pc:spChg chg="mod">
            <ac:chgData name="영우 손" userId="7f8d08d12355472b" providerId="LiveId" clId="{61CA75A9-FACC-4D80-887C-D63DCD4342A0}" dt="2024-02-25T08:18:37.792" v="690"/>
            <ac:spMkLst>
              <pc:docMk/>
              <pc:sldMasterMk cId="3502115500" sldId="2147483708"/>
              <pc:sldLayoutMk cId="1488327629" sldId="2147483713"/>
              <ac:spMk id="4" creationId="{00000000-0000-0000-0000-000000000000}"/>
            </ac:spMkLst>
          </pc:spChg>
          <pc:spChg chg="mod">
            <ac:chgData name="영우 손" userId="7f8d08d12355472b" providerId="LiveId" clId="{61CA75A9-FACC-4D80-887C-D63DCD4342A0}" dt="2024-02-25T08:18:37.792" v="690"/>
            <ac:spMkLst>
              <pc:docMk/>
              <pc:sldMasterMk cId="3502115500" sldId="2147483708"/>
              <pc:sldLayoutMk cId="1488327629" sldId="2147483713"/>
              <ac:spMk id="5" creationId="{00000000-0000-0000-0000-000000000000}"/>
            </ac:spMkLst>
          </pc:spChg>
          <pc:spChg chg="mod">
            <ac:chgData name="영우 손" userId="7f8d08d12355472b" providerId="LiveId" clId="{61CA75A9-FACC-4D80-887C-D63DCD4342A0}" dt="2024-02-25T08:18:37.792" v="690"/>
            <ac:spMkLst>
              <pc:docMk/>
              <pc:sldMasterMk cId="3502115500" sldId="2147483708"/>
              <pc:sldLayoutMk cId="1488327629" sldId="2147483713"/>
              <ac:spMk id="6" creationId="{00000000-0000-0000-0000-000000000000}"/>
            </ac:spMkLst>
          </pc:spChg>
        </pc:sldLayoutChg>
        <pc:sldLayoutChg chg="modSp">
          <pc:chgData name="영우 손" userId="7f8d08d12355472b" providerId="LiveId" clId="{61CA75A9-FACC-4D80-887C-D63DCD4342A0}" dt="2024-02-25T08:18:37.792" v="690"/>
          <pc:sldLayoutMkLst>
            <pc:docMk/>
            <pc:sldMasterMk cId="3502115500" sldId="2147483708"/>
            <pc:sldLayoutMk cId="2626004871" sldId="2147483716"/>
          </pc:sldLayoutMkLst>
          <pc:spChg chg="mod">
            <ac:chgData name="영우 손" userId="7f8d08d12355472b" providerId="LiveId" clId="{61CA75A9-FACC-4D80-887C-D63DCD4342A0}" dt="2024-02-25T08:18:37.792" v="690"/>
            <ac:spMkLst>
              <pc:docMk/>
              <pc:sldMasterMk cId="3502115500" sldId="2147483708"/>
              <pc:sldLayoutMk cId="2626004871" sldId="2147483716"/>
              <ac:spMk id="2" creationId="{00000000-0000-0000-0000-000000000000}"/>
            </ac:spMkLst>
          </pc:spChg>
          <pc:spChg chg="mod">
            <ac:chgData name="영우 손" userId="7f8d08d12355472b" providerId="LiveId" clId="{61CA75A9-FACC-4D80-887C-D63DCD4342A0}" dt="2024-02-25T08:18:37.792" v="690"/>
            <ac:spMkLst>
              <pc:docMk/>
              <pc:sldMasterMk cId="3502115500" sldId="2147483708"/>
              <pc:sldLayoutMk cId="2626004871" sldId="2147483716"/>
              <ac:spMk id="3" creationId="{00000000-0000-0000-0000-000000000000}"/>
            </ac:spMkLst>
          </pc:spChg>
          <pc:spChg chg="mod">
            <ac:chgData name="영우 손" userId="7f8d08d12355472b" providerId="LiveId" clId="{61CA75A9-FACC-4D80-887C-D63DCD4342A0}" dt="2024-02-25T08:18:37.792" v="690"/>
            <ac:spMkLst>
              <pc:docMk/>
              <pc:sldMasterMk cId="3502115500" sldId="2147483708"/>
              <pc:sldLayoutMk cId="2626004871" sldId="2147483716"/>
              <ac:spMk id="4" creationId="{00000000-0000-0000-0000-000000000000}"/>
            </ac:spMkLst>
          </pc:spChg>
        </pc:sldLayoutChg>
        <pc:sldLayoutChg chg="modSp">
          <pc:chgData name="영우 손" userId="7f8d08d12355472b" providerId="LiveId" clId="{61CA75A9-FACC-4D80-887C-D63DCD4342A0}" dt="2024-02-25T08:18:37.792" v="690"/>
          <pc:sldLayoutMkLst>
            <pc:docMk/>
            <pc:sldMasterMk cId="3502115500" sldId="2147483708"/>
            <pc:sldLayoutMk cId="316384483" sldId="2147483717"/>
          </pc:sldLayoutMkLst>
          <pc:spChg chg="mod">
            <ac:chgData name="영우 손" userId="7f8d08d12355472b" providerId="LiveId" clId="{61CA75A9-FACC-4D80-887C-D63DCD4342A0}" dt="2024-02-25T08:18:37.792" v="690"/>
            <ac:spMkLst>
              <pc:docMk/>
              <pc:sldMasterMk cId="3502115500" sldId="2147483708"/>
              <pc:sldLayoutMk cId="316384483" sldId="2147483717"/>
              <ac:spMk id="2" creationId="{00000000-0000-0000-0000-000000000000}"/>
            </ac:spMkLst>
          </pc:spChg>
          <pc:spChg chg="mod">
            <ac:chgData name="영우 손" userId="7f8d08d12355472b" providerId="LiveId" clId="{61CA75A9-FACC-4D80-887C-D63DCD4342A0}" dt="2024-02-25T08:18:37.792" v="690"/>
            <ac:spMkLst>
              <pc:docMk/>
              <pc:sldMasterMk cId="3502115500" sldId="2147483708"/>
              <pc:sldLayoutMk cId="316384483" sldId="2147483717"/>
              <ac:spMk id="3" creationId="{00000000-0000-0000-0000-000000000000}"/>
            </ac:spMkLst>
          </pc:spChg>
          <pc:spChg chg="mod">
            <ac:chgData name="영우 손" userId="7f8d08d12355472b" providerId="LiveId" clId="{61CA75A9-FACC-4D80-887C-D63DCD4342A0}" dt="2024-02-25T08:18:37.792" v="690"/>
            <ac:spMkLst>
              <pc:docMk/>
              <pc:sldMasterMk cId="3502115500" sldId="2147483708"/>
              <pc:sldLayoutMk cId="316384483" sldId="2147483717"/>
              <ac:spMk id="4" creationId="{00000000-0000-0000-0000-000000000000}"/>
            </ac:spMkLst>
          </pc:spChg>
        </pc:sldLayoutChg>
        <pc:sldLayoutChg chg="modSp">
          <pc:chgData name="영우 손" userId="7f8d08d12355472b" providerId="LiveId" clId="{61CA75A9-FACC-4D80-887C-D63DCD4342A0}" dt="2024-02-25T08:18:37.792" v="690"/>
          <pc:sldLayoutMkLst>
            <pc:docMk/>
            <pc:sldMasterMk cId="3502115500" sldId="2147483708"/>
            <pc:sldLayoutMk cId="2435367205" sldId="2147483719"/>
          </pc:sldLayoutMkLst>
          <pc:spChg chg="mod">
            <ac:chgData name="영우 손" userId="7f8d08d12355472b" providerId="LiveId" clId="{61CA75A9-FACC-4D80-887C-D63DCD4342A0}" dt="2024-02-25T08:18:37.792" v="690"/>
            <ac:spMkLst>
              <pc:docMk/>
              <pc:sldMasterMk cId="3502115500" sldId="2147483708"/>
              <pc:sldLayoutMk cId="2435367205" sldId="2147483719"/>
              <ac:spMk id="2" creationId="{00000000-0000-0000-0000-000000000000}"/>
            </ac:spMkLst>
          </pc:spChg>
          <pc:spChg chg="mod">
            <ac:chgData name="영우 손" userId="7f8d08d12355472b" providerId="LiveId" clId="{61CA75A9-FACC-4D80-887C-D63DCD4342A0}" dt="2024-02-25T08:18:37.792" v="690"/>
            <ac:spMkLst>
              <pc:docMk/>
              <pc:sldMasterMk cId="3502115500" sldId="2147483708"/>
              <pc:sldLayoutMk cId="2435367205" sldId="2147483719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E911D-DF6A-4026-9F93-685E9BCDD2A2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03200" y="1143000"/>
            <a:ext cx="6451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F7CF9-45BE-4DBA-B6F8-A5C9A8B86C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214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7C36BA-ED59-8BF5-E2FD-846157765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1FD89E3-31FF-BA7D-2E84-7DE0EC4F01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01613" y="1143000"/>
            <a:ext cx="6454775" cy="30861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9708B5F-F883-D127-4697-C0C6B02725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6F57BB-FDCE-32CA-BF52-3E2816ACDE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F7CF9-45BE-4DBA-B6F8-A5C9A8B86CC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419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7C36BA-ED59-8BF5-E2FD-846157765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1FD89E3-31FF-BA7D-2E84-7DE0EC4F01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01613" y="1143000"/>
            <a:ext cx="6454775" cy="30861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9708B5F-F883-D127-4697-C0C6B02725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6F57BB-FDCE-32CA-BF52-3E2816ACDE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F7CF9-45BE-4DBA-B6F8-A5C9A8B86CC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392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500907"/>
            <a:ext cx="4800600" cy="1065577"/>
          </a:xfrm>
        </p:spPr>
        <p:txBody>
          <a:bodyPr anchor="b"/>
          <a:lstStyle>
            <a:lvl1pPr algn="ctr">
              <a:defRPr sz="267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1607576"/>
            <a:ext cx="4800600" cy="738960"/>
          </a:xfrm>
        </p:spPr>
        <p:txBody>
          <a:bodyPr/>
          <a:lstStyle>
            <a:lvl1pPr marL="0" indent="0" algn="ctr">
              <a:buNone/>
              <a:defRPr sz="1071"/>
            </a:lvl1pPr>
            <a:lvl2pPr marL="204048" indent="0" algn="ctr">
              <a:buNone/>
              <a:defRPr sz="893"/>
            </a:lvl2pPr>
            <a:lvl3pPr marL="408097" indent="0" algn="ctr">
              <a:buNone/>
              <a:defRPr sz="803"/>
            </a:lvl3pPr>
            <a:lvl4pPr marL="612145" indent="0" algn="ctr">
              <a:buNone/>
              <a:defRPr sz="714"/>
            </a:lvl4pPr>
            <a:lvl5pPr marL="816193" indent="0" algn="ctr">
              <a:buNone/>
              <a:defRPr sz="714"/>
            </a:lvl5pPr>
            <a:lvl6pPr marL="1020242" indent="0" algn="ctr">
              <a:buNone/>
              <a:defRPr sz="714"/>
            </a:lvl6pPr>
            <a:lvl7pPr marL="1224290" indent="0" algn="ctr">
              <a:buNone/>
              <a:defRPr sz="714"/>
            </a:lvl7pPr>
            <a:lvl8pPr marL="1428339" indent="0" algn="ctr">
              <a:buNone/>
              <a:defRPr sz="714"/>
            </a:lvl8pPr>
            <a:lvl9pPr marL="1632387" indent="0" algn="ctr">
              <a:buNone/>
              <a:defRPr sz="71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BF2E9-59D4-4C60-A84B-84E306C13B22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37113-B127-4E6E-95B7-4006BB322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446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BF2E9-59D4-4C60-A84B-84E306C13B22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37113-B127-4E6E-95B7-4006BB322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103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4" y="162955"/>
            <a:ext cx="1380173" cy="259380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162955"/>
            <a:ext cx="4060508" cy="259380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BF2E9-59D4-4C60-A84B-84E306C13B22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37113-B127-4E6E-95B7-4006BB322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05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BF2E9-59D4-4C60-A84B-84E306C13B22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37113-B127-4E6E-95B7-4006BB322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588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1" y="763050"/>
            <a:ext cx="5520690" cy="1273166"/>
          </a:xfrm>
        </p:spPr>
        <p:txBody>
          <a:bodyPr anchor="b"/>
          <a:lstStyle>
            <a:lvl1pPr>
              <a:defRPr sz="267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1" y="2048261"/>
            <a:ext cx="5520690" cy="669528"/>
          </a:xfrm>
        </p:spPr>
        <p:txBody>
          <a:bodyPr/>
          <a:lstStyle>
            <a:lvl1pPr marL="0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1pPr>
            <a:lvl2pPr marL="204048" indent="0">
              <a:buNone/>
              <a:defRPr sz="893">
                <a:solidFill>
                  <a:schemeClr val="tx1">
                    <a:tint val="75000"/>
                  </a:schemeClr>
                </a:solidFill>
              </a:defRPr>
            </a:lvl2pPr>
            <a:lvl3pPr marL="408097" indent="0">
              <a:buNone/>
              <a:defRPr sz="803">
                <a:solidFill>
                  <a:schemeClr val="tx1">
                    <a:tint val="75000"/>
                  </a:schemeClr>
                </a:solidFill>
              </a:defRPr>
            </a:lvl3pPr>
            <a:lvl4pPr marL="612145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4pPr>
            <a:lvl5pPr marL="816193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5pPr>
            <a:lvl6pPr marL="1020242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6pPr>
            <a:lvl7pPr marL="1224290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7pPr>
            <a:lvl8pPr marL="1428339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8pPr>
            <a:lvl9pPr marL="1632387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BF2E9-59D4-4C60-A84B-84E306C13B22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37113-B127-4E6E-95B7-4006BB322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17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814770"/>
            <a:ext cx="2720340" cy="194198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814770"/>
            <a:ext cx="2720340" cy="194198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BF2E9-59D4-4C60-A84B-84E306C13B22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37113-B127-4E6E-95B7-4006BB322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588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62954"/>
            <a:ext cx="5520690" cy="59159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750297"/>
            <a:ext cx="2707838" cy="367709"/>
          </a:xfrm>
        </p:spPr>
        <p:txBody>
          <a:bodyPr anchor="b"/>
          <a:lstStyle>
            <a:lvl1pPr marL="0" indent="0">
              <a:buNone/>
              <a:defRPr sz="1071" b="1"/>
            </a:lvl1pPr>
            <a:lvl2pPr marL="204048" indent="0">
              <a:buNone/>
              <a:defRPr sz="893" b="1"/>
            </a:lvl2pPr>
            <a:lvl3pPr marL="408097" indent="0">
              <a:buNone/>
              <a:defRPr sz="803" b="1"/>
            </a:lvl3pPr>
            <a:lvl4pPr marL="612145" indent="0">
              <a:buNone/>
              <a:defRPr sz="714" b="1"/>
            </a:lvl4pPr>
            <a:lvl5pPr marL="816193" indent="0">
              <a:buNone/>
              <a:defRPr sz="714" b="1"/>
            </a:lvl5pPr>
            <a:lvl6pPr marL="1020242" indent="0">
              <a:buNone/>
              <a:defRPr sz="714" b="1"/>
            </a:lvl6pPr>
            <a:lvl7pPr marL="1224290" indent="0">
              <a:buNone/>
              <a:defRPr sz="714" b="1"/>
            </a:lvl7pPr>
            <a:lvl8pPr marL="1428339" indent="0">
              <a:buNone/>
              <a:defRPr sz="714" b="1"/>
            </a:lvl8pPr>
            <a:lvl9pPr marL="1632387" indent="0">
              <a:buNone/>
              <a:defRPr sz="71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1118006"/>
            <a:ext cx="2707838" cy="164441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750297"/>
            <a:ext cx="2721174" cy="367709"/>
          </a:xfrm>
        </p:spPr>
        <p:txBody>
          <a:bodyPr anchor="b"/>
          <a:lstStyle>
            <a:lvl1pPr marL="0" indent="0">
              <a:buNone/>
              <a:defRPr sz="1071" b="1"/>
            </a:lvl1pPr>
            <a:lvl2pPr marL="204048" indent="0">
              <a:buNone/>
              <a:defRPr sz="893" b="1"/>
            </a:lvl2pPr>
            <a:lvl3pPr marL="408097" indent="0">
              <a:buNone/>
              <a:defRPr sz="803" b="1"/>
            </a:lvl3pPr>
            <a:lvl4pPr marL="612145" indent="0">
              <a:buNone/>
              <a:defRPr sz="714" b="1"/>
            </a:lvl4pPr>
            <a:lvl5pPr marL="816193" indent="0">
              <a:buNone/>
              <a:defRPr sz="714" b="1"/>
            </a:lvl5pPr>
            <a:lvl6pPr marL="1020242" indent="0">
              <a:buNone/>
              <a:defRPr sz="714" b="1"/>
            </a:lvl6pPr>
            <a:lvl7pPr marL="1224290" indent="0">
              <a:buNone/>
              <a:defRPr sz="714" b="1"/>
            </a:lvl7pPr>
            <a:lvl8pPr marL="1428339" indent="0">
              <a:buNone/>
              <a:defRPr sz="714" b="1"/>
            </a:lvl8pPr>
            <a:lvl9pPr marL="1632387" indent="0">
              <a:buNone/>
              <a:defRPr sz="71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1118006"/>
            <a:ext cx="2721174" cy="164441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BF2E9-59D4-4C60-A84B-84E306C13B22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37113-B127-4E6E-95B7-4006BB322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670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BF2E9-59D4-4C60-A84B-84E306C13B22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37113-B127-4E6E-95B7-4006BB322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13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BF2E9-59D4-4C60-A84B-84E306C13B22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37113-B127-4E6E-95B7-4006BB322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866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04047"/>
            <a:ext cx="2064424" cy="714163"/>
          </a:xfrm>
        </p:spPr>
        <p:txBody>
          <a:bodyPr anchor="b"/>
          <a:lstStyle>
            <a:lvl1pPr>
              <a:defRPr sz="142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6" y="440684"/>
            <a:ext cx="3240405" cy="2175081"/>
          </a:xfrm>
        </p:spPr>
        <p:txBody>
          <a:bodyPr/>
          <a:lstStyle>
            <a:lvl1pPr>
              <a:defRPr sz="1428"/>
            </a:lvl1pPr>
            <a:lvl2pPr>
              <a:defRPr sz="1250"/>
            </a:lvl2pPr>
            <a:lvl3pPr>
              <a:defRPr sz="1071"/>
            </a:lvl3pPr>
            <a:lvl4pPr>
              <a:defRPr sz="893"/>
            </a:lvl4pPr>
            <a:lvl5pPr>
              <a:defRPr sz="893"/>
            </a:lvl5pPr>
            <a:lvl6pPr>
              <a:defRPr sz="893"/>
            </a:lvl6pPr>
            <a:lvl7pPr>
              <a:defRPr sz="893"/>
            </a:lvl7pPr>
            <a:lvl8pPr>
              <a:defRPr sz="893"/>
            </a:lvl8pPr>
            <a:lvl9pPr>
              <a:defRPr sz="89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918210"/>
            <a:ext cx="2064424" cy="1701098"/>
          </a:xfrm>
        </p:spPr>
        <p:txBody>
          <a:bodyPr/>
          <a:lstStyle>
            <a:lvl1pPr marL="0" indent="0">
              <a:buNone/>
              <a:defRPr sz="714"/>
            </a:lvl1pPr>
            <a:lvl2pPr marL="204048" indent="0">
              <a:buNone/>
              <a:defRPr sz="625"/>
            </a:lvl2pPr>
            <a:lvl3pPr marL="408097" indent="0">
              <a:buNone/>
              <a:defRPr sz="536"/>
            </a:lvl3pPr>
            <a:lvl4pPr marL="612145" indent="0">
              <a:buNone/>
              <a:defRPr sz="446"/>
            </a:lvl4pPr>
            <a:lvl5pPr marL="816193" indent="0">
              <a:buNone/>
              <a:defRPr sz="446"/>
            </a:lvl5pPr>
            <a:lvl6pPr marL="1020242" indent="0">
              <a:buNone/>
              <a:defRPr sz="446"/>
            </a:lvl6pPr>
            <a:lvl7pPr marL="1224290" indent="0">
              <a:buNone/>
              <a:defRPr sz="446"/>
            </a:lvl7pPr>
            <a:lvl8pPr marL="1428339" indent="0">
              <a:buNone/>
              <a:defRPr sz="446"/>
            </a:lvl8pPr>
            <a:lvl9pPr marL="1632387" indent="0">
              <a:buNone/>
              <a:defRPr sz="44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BF2E9-59D4-4C60-A84B-84E306C13B22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37113-B127-4E6E-95B7-4006BB322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414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04047"/>
            <a:ext cx="2064424" cy="714163"/>
          </a:xfrm>
        </p:spPr>
        <p:txBody>
          <a:bodyPr anchor="b"/>
          <a:lstStyle>
            <a:lvl1pPr>
              <a:defRPr sz="142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6" y="440684"/>
            <a:ext cx="3240405" cy="2175081"/>
          </a:xfrm>
        </p:spPr>
        <p:txBody>
          <a:bodyPr anchor="t"/>
          <a:lstStyle>
            <a:lvl1pPr marL="0" indent="0">
              <a:buNone/>
              <a:defRPr sz="1428"/>
            </a:lvl1pPr>
            <a:lvl2pPr marL="204048" indent="0">
              <a:buNone/>
              <a:defRPr sz="1250"/>
            </a:lvl2pPr>
            <a:lvl3pPr marL="408097" indent="0">
              <a:buNone/>
              <a:defRPr sz="1071"/>
            </a:lvl3pPr>
            <a:lvl4pPr marL="612145" indent="0">
              <a:buNone/>
              <a:defRPr sz="893"/>
            </a:lvl4pPr>
            <a:lvl5pPr marL="816193" indent="0">
              <a:buNone/>
              <a:defRPr sz="893"/>
            </a:lvl5pPr>
            <a:lvl6pPr marL="1020242" indent="0">
              <a:buNone/>
              <a:defRPr sz="893"/>
            </a:lvl6pPr>
            <a:lvl7pPr marL="1224290" indent="0">
              <a:buNone/>
              <a:defRPr sz="893"/>
            </a:lvl7pPr>
            <a:lvl8pPr marL="1428339" indent="0">
              <a:buNone/>
              <a:defRPr sz="893"/>
            </a:lvl8pPr>
            <a:lvl9pPr marL="1632387" indent="0">
              <a:buNone/>
              <a:defRPr sz="893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918210"/>
            <a:ext cx="2064424" cy="1701098"/>
          </a:xfrm>
        </p:spPr>
        <p:txBody>
          <a:bodyPr/>
          <a:lstStyle>
            <a:lvl1pPr marL="0" indent="0">
              <a:buNone/>
              <a:defRPr sz="714"/>
            </a:lvl1pPr>
            <a:lvl2pPr marL="204048" indent="0">
              <a:buNone/>
              <a:defRPr sz="625"/>
            </a:lvl2pPr>
            <a:lvl3pPr marL="408097" indent="0">
              <a:buNone/>
              <a:defRPr sz="536"/>
            </a:lvl3pPr>
            <a:lvl4pPr marL="612145" indent="0">
              <a:buNone/>
              <a:defRPr sz="446"/>
            </a:lvl4pPr>
            <a:lvl5pPr marL="816193" indent="0">
              <a:buNone/>
              <a:defRPr sz="446"/>
            </a:lvl5pPr>
            <a:lvl6pPr marL="1020242" indent="0">
              <a:buNone/>
              <a:defRPr sz="446"/>
            </a:lvl6pPr>
            <a:lvl7pPr marL="1224290" indent="0">
              <a:buNone/>
              <a:defRPr sz="446"/>
            </a:lvl7pPr>
            <a:lvl8pPr marL="1428339" indent="0">
              <a:buNone/>
              <a:defRPr sz="446"/>
            </a:lvl8pPr>
            <a:lvl9pPr marL="1632387" indent="0">
              <a:buNone/>
              <a:defRPr sz="44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BF2E9-59D4-4C60-A84B-84E306C13B22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37113-B127-4E6E-95B7-4006BB322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20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162954"/>
            <a:ext cx="5520690" cy="591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814770"/>
            <a:ext cx="5520690" cy="1941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2836816"/>
            <a:ext cx="1440180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BF2E9-59D4-4C60-A84B-84E306C13B22}" type="datetimeFigureOut">
              <a:rPr lang="ko-KR" altLang="en-US" smtClean="0"/>
              <a:t>2024-07-27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2836816"/>
            <a:ext cx="2160270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2836816"/>
            <a:ext cx="1440180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37113-B127-4E6E-95B7-4006BB322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139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408097" rtl="0" eaLnBrk="1" latinLnBrk="1" hangingPunct="1">
        <a:lnSpc>
          <a:spcPct val="90000"/>
        </a:lnSpc>
        <a:spcBef>
          <a:spcPct val="0"/>
        </a:spcBef>
        <a:buNone/>
        <a:defRPr sz="19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024" indent="-102024" algn="l" defTabSz="408097" rtl="0" eaLnBrk="1" latinLnBrk="1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1pPr>
      <a:lvl2pPr marL="306073" indent="-102024" algn="l" defTabSz="408097" rtl="0" eaLnBrk="1" latinLnBrk="1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1071" kern="1200">
          <a:solidFill>
            <a:schemeClr val="tx1"/>
          </a:solidFill>
          <a:latin typeface="+mn-lt"/>
          <a:ea typeface="+mn-ea"/>
          <a:cs typeface="+mn-cs"/>
        </a:defRPr>
      </a:lvl2pPr>
      <a:lvl3pPr marL="510121" indent="-102024" algn="l" defTabSz="408097" rtl="0" eaLnBrk="1" latinLnBrk="1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93" kern="1200">
          <a:solidFill>
            <a:schemeClr val="tx1"/>
          </a:solidFill>
          <a:latin typeface="+mn-lt"/>
          <a:ea typeface="+mn-ea"/>
          <a:cs typeface="+mn-cs"/>
        </a:defRPr>
      </a:lvl3pPr>
      <a:lvl4pPr marL="714169" indent="-102024" algn="l" defTabSz="408097" rtl="0" eaLnBrk="1" latinLnBrk="1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4pPr>
      <a:lvl5pPr marL="918218" indent="-102024" algn="l" defTabSz="408097" rtl="0" eaLnBrk="1" latinLnBrk="1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5pPr>
      <a:lvl6pPr marL="1122266" indent="-102024" algn="l" defTabSz="408097" rtl="0" eaLnBrk="1" latinLnBrk="1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6pPr>
      <a:lvl7pPr marL="1326314" indent="-102024" algn="l" defTabSz="408097" rtl="0" eaLnBrk="1" latinLnBrk="1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7pPr>
      <a:lvl8pPr marL="1530363" indent="-102024" algn="l" defTabSz="408097" rtl="0" eaLnBrk="1" latinLnBrk="1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8pPr>
      <a:lvl9pPr marL="1734411" indent="-102024" algn="l" defTabSz="408097" rtl="0" eaLnBrk="1" latinLnBrk="1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097" rtl="0" eaLnBrk="1" latinLnBrk="1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1pPr>
      <a:lvl2pPr marL="204048" algn="l" defTabSz="408097" rtl="0" eaLnBrk="1" latinLnBrk="1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2pPr>
      <a:lvl3pPr marL="408097" algn="l" defTabSz="408097" rtl="0" eaLnBrk="1" latinLnBrk="1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3pPr>
      <a:lvl4pPr marL="612145" algn="l" defTabSz="408097" rtl="0" eaLnBrk="1" latinLnBrk="1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4pPr>
      <a:lvl5pPr marL="816193" algn="l" defTabSz="408097" rtl="0" eaLnBrk="1" latinLnBrk="1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5pPr>
      <a:lvl6pPr marL="1020242" algn="l" defTabSz="408097" rtl="0" eaLnBrk="1" latinLnBrk="1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6pPr>
      <a:lvl7pPr marL="1224290" algn="l" defTabSz="408097" rtl="0" eaLnBrk="1" latinLnBrk="1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7pPr>
      <a:lvl8pPr marL="1428339" algn="l" defTabSz="408097" rtl="0" eaLnBrk="1" latinLnBrk="1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8pPr>
      <a:lvl9pPr marL="1632387" algn="l" defTabSz="408097" rtl="0" eaLnBrk="1" latinLnBrk="1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096775-7B4B-1669-0498-BBC0A6534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267EB072-7842-E632-39A0-9C4933595DA3}"/>
              </a:ext>
            </a:extLst>
          </p:cNvPr>
          <p:cNvSpPr/>
          <p:nvPr/>
        </p:nvSpPr>
        <p:spPr>
          <a:xfrm rot="9900000">
            <a:off x="1456737" y="1089212"/>
            <a:ext cx="2257819" cy="1106899"/>
          </a:xfrm>
          <a:custGeom>
            <a:avLst/>
            <a:gdLst>
              <a:gd name="connsiteX0" fmla="*/ 0 w 2257819"/>
              <a:gd name="connsiteY0" fmla="*/ 941673 h 1106899"/>
              <a:gd name="connsiteX1" fmla="*/ 0 w 2257819"/>
              <a:gd name="connsiteY1" fmla="*/ 0 h 1106899"/>
              <a:gd name="connsiteX2" fmla="*/ 1640182 w 2257819"/>
              <a:gd name="connsiteY2" fmla="*/ 0 h 1106899"/>
              <a:gd name="connsiteX3" fmla="*/ 1640182 w 2257819"/>
              <a:gd name="connsiteY3" fmla="*/ 165226 h 1106899"/>
              <a:gd name="connsiteX4" fmla="*/ 2257819 w 2257819"/>
              <a:gd name="connsiteY4" fmla="*/ 165226 h 1106899"/>
              <a:gd name="connsiteX5" fmla="*/ 2257819 w 2257819"/>
              <a:gd name="connsiteY5" fmla="*/ 1106899 h 1106899"/>
              <a:gd name="connsiteX6" fmla="*/ 617637 w 2257819"/>
              <a:gd name="connsiteY6" fmla="*/ 1106899 h 1106899"/>
              <a:gd name="connsiteX7" fmla="*/ 617637 w 2257819"/>
              <a:gd name="connsiteY7" fmla="*/ 941673 h 1106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57819" h="1106899">
                <a:moveTo>
                  <a:pt x="0" y="941673"/>
                </a:moveTo>
                <a:lnTo>
                  <a:pt x="0" y="0"/>
                </a:lnTo>
                <a:lnTo>
                  <a:pt x="1640182" y="0"/>
                </a:lnTo>
                <a:lnTo>
                  <a:pt x="1640182" y="165226"/>
                </a:lnTo>
                <a:lnTo>
                  <a:pt x="2257819" y="165226"/>
                </a:lnTo>
                <a:lnTo>
                  <a:pt x="2257819" y="1106899"/>
                </a:lnTo>
                <a:lnTo>
                  <a:pt x="617637" y="1106899"/>
                </a:lnTo>
                <a:lnTo>
                  <a:pt x="617637" y="94167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3086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B941D9F6-4A1A-2850-945B-E74DE94B63FC}"/>
              </a:ext>
            </a:extLst>
          </p:cNvPr>
          <p:cNvSpPr/>
          <p:nvPr/>
        </p:nvSpPr>
        <p:spPr>
          <a:xfrm rot="9900000">
            <a:off x="1522658" y="1216033"/>
            <a:ext cx="1486633" cy="853517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8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28B839D0-AC41-277C-1D99-DFEA39C45B0C}"/>
                  </a:ext>
                </a:extLst>
              </p:cNvPr>
              <p:cNvSpPr txBox="1"/>
              <p:nvPr/>
            </p:nvSpPr>
            <p:spPr>
              <a:xfrm>
                <a:off x="756018" y="707161"/>
                <a:ext cx="209448" cy="312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ko-KR" altLang="en-US" sz="1050" i="1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28B839D0-AC41-277C-1D99-DFEA39C45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18" y="707161"/>
                <a:ext cx="209448" cy="312861"/>
              </a:xfrm>
              <a:prstGeom prst="rect">
                <a:avLst/>
              </a:prstGeom>
              <a:blipFill>
                <a:blip r:embed="rId3"/>
                <a:stretch>
                  <a:fillRect l="-14706" t="-3922" r="-14706" b="-13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407FFC50-E5FF-EF75-7044-1C7177D0663D}"/>
                  </a:ext>
                </a:extLst>
              </p:cNvPr>
              <p:cNvSpPr txBox="1"/>
              <p:nvPr/>
            </p:nvSpPr>
            <p:spPr>
              <a:xfrm>
                <a:off x="424975" y="1259907"/>
                <a:ext cx="321370" cy="306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ko-KR" altLang="en-US" sz="1050" i="1">
                              <a:latin typeface="Cambria Math" panose="02040503050406030204" pitchFamily="18" charset="0"/>
                            </a:rPr>
                            <m:t>𝛾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sz="105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altLang="ko-KR" sz="1050" i="1"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a:rPr lang="ko-KR" altLang="en-US" sz="1050" i="1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407FFC50-E5FF-EF75-7044-1C7177D06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975" y="1259907"/>
                <a:ext cx="321370" cy="306751"/>
              </a:xfrm>
              <a:prstGeom prst="rect">
                <a:avLst/>
              </a:prstGeom>
              <a:blipFill>
                <a:blip r:embed="rId4"/>
                <a:stretch>
                  <a:fillRect l="-5769" t="-6000" r="-9615"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091FFAFC-BC45-F441-9F3E-4A71856A260B}"/>
              </a:ext>
            </a:extLst>
          </p:cNvPr>
          <p:cNvSpPr/>
          <p:nvPr/>
        </p:nvSpPr>
        <p:spPr>
          <a:xfrm rot="9900000">
            <a:off x="2162012" y="1215774"/>
            <a:ext cx="1486633" cy="853517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86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55832E-D074-599E-A1D3-F56054607ECB}"/>
              </a:ext>
            </a:extLst>
          </p:cNvPr>
          <p:cNvSpPr/>
          <p:nvPr/>
        </p:nvSpPr>
        <p:spPr>
          <a:xfrm rot="9900000">
            <a:off x="1748284" y="1346358"/>
            <a:ext cx="1035370" cy="593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86" dirty="0"/>
          </a:p>
        </p:txBody>
      </p:sp>
      <p:sp>
        <p:nvSpPr>
          <p:cNvPr id="18" name="원호 17">
            <a:extLst>
              <a:ext uri="{FF2B5EF4-FFF2-40B4-BE49-F238E27FC236}">
                <a16:creationId xmlns:a16="http://schemas.microsoft.com/office/drawing/2014/main" id="{46A63D47-D872-F1BC-4E0C-6F58970628D4}"/>
              </a:ext>
            </a:extLst>
          </p:cNvPr>
          <p:cNvSpPr/>
          <p:nvPr/>
        </p:nvSpPr>
        <p:spPr>
          <a:xfrm rot="11749111">
            <a:off x="1982222" y="1352435"/>
            <a:ext cx="572258" cy="580432"/>
          </a:xfrm>
          <a:prstGeom prst="arc">
            <a:avLst>
              <a:gd name="adj1" fmla="val 8930764"/>
              <a:gd name="adj2" fmla="val 9821619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086"/>
          </a:p>
        </p:txBody>
      </p:sp>
      <p:sp>
        <p:nvSpPr>
          <p:cNvPr id="19" name="곱하기 기호 18">
            <a:extLst>
              <a:ext uri="{FF2B5EF4-FFF2-40B4-BE49-F238E27FC236}">
                <a16:creationId xmlns:a16="http://schemas.microsoft.com/office/drawing/2014/main" id="{693C6C38-907E-F70A-C20D-3541ABAC6CD7}"/>
              </a:ext>
            </a:extLst>
          </p:cNvPr>
          <p:cNvSpPr/>
          <p:nvPr/>
        </p:nvSpPr>
        <p:spPr>
          <a:xfrm>
            <a:off x="2196784" y="1572073"/>
            <a:ext cx="139720" cy="139716"/>
          </a:xfrm>
          <a:prstGeom prst="mathMultiply">
            <a:avLst>
              <a:gd name="adj1" fmla="val 1039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3A11458-A9B3-0A42-2354-1B4752637018}"/>
              </a:ext>
            </a:extLst>
          </p:cNvPr>
          <p:cNvGrpSpPr/>
          <p:nvPr/>
        </p:nvGrpSpPr>
        <p:grpSpPr>
          <a:xfrm>
            <a:off x="2387639" y="1346097"/>
            <a:ext cx="1035370" cy="593256"/>
            <a:chOff x="2264178" y="1346097"/>
            <a:chExt cx="1035370" cy="593256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D918EC0-8CB7-B272-8B9A-E5A16A5F08ED}"/>
                </a:ext>
              </a:extLst>
            </p:cNvPr>
            <p:cNvSpPr/>
            <p:nvPr/>
          </p:nvSpPr>
          <p:spPr>
            <a:xfrm rot="9900000">
              <a:off x="2264178" y="1346097"/>
              <a:ext cx="1035370" cy="5932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86" dirty="0"/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AA4FE11D-AAB4-5F81-F24B-A83FF26BA769}"/>
                </a:ext>
              </a:extLst>
            </p:cNvPr>
            <p:cNvGrpSpPr/>
            <p:nvPr/>
          </p:nvGrpSpPr>
          <p:grpSpPr>
            <a:xfrm>
              <a:off x="2927157" y="1387475"/>
              <a:ext cx="237350" cy="243696"/>
              <a:chOff x="2343279" y="941341"/>
              <a:chExt cx="200559" cy="203021"/>
            </a:xfrm>
          </p:grpSpPr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A413851F-0613-F3CC-A19F-48A272843109}"/>
                  </a:ext>
                </a:extLst>
              </p:cNvPr>
              <p:cNvCxnSpPr>
                <a:cxnSpLocks/>
              </p:cNvCxnSpPr>
              <p:nvPr/>
            </p:nvCxnSpPr>
            <p:spPr>
              <a:xfrm rot="4500000" flipH="1">
                <a:off x="2259051" y="1031849"/>
                <a:ext cx="181015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08EA8E26-3472-25A8-3839-28B4CDEDADE7}"/>
                  </a:ext>
                </a:extLst>
              </p:cNvPr>
              <p:cNvCxnSpPr>
                <a:cxnSpLocks/>
              </p:cNvCxnSpPr>
              <p:nvPr/>
            </p:nvCxnSpPr>
            <p:spPr>
              <a:xfrm rot="9900000" flipH="1">
                <a:off x="2362823" y="1093453"/>
                <a:ext cx="181015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18AE5993-46CC-795D-690D-3DF60572ACA0}"/>
                  </a:ext>
                </a:extLst>
              </p:cNvPr>
              <p:cNvSpPr/>
              <p:nvPr/>
            </p:nvSpPr>
            <p:spPr>
              <a:xfrm rot="4500000">
                <a:off x="2343279" y="1085838"/>
                <a:ext cx="58524" cy="58524"/>
              </a:xfrm>
              <a:prstGeom prst="ellipse">
                <a:avLst/>
              </a:prstGeom>
              <a:solidFill>
                <a:srgbClr val="0000FF"/>
              </a:solidFill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/>
              </a:p>
            </p:txBody>
          </p:sp>
        </p:grpSp>
        <p:sp>
          <p:nvSpPr>
            <p:cNvPr id="23" name="곱하기 기호 22">
              <a:extLst>
                <a:ext uri="{FF2B5EF4-FFF2-40B4-BE49-F238E27FC236}">
                  <a16:creationId xmlns:a16="http://schemas.microsoft.com/office/drawing/2014/main" id="{C2D492DB-2CF6-5F42-998D-173552AF7F3E}"/>
                </a:ext>
              </a:extLst>
            </p:cNvPr>
            <p:cNvSpPr/>
            <p:nvPr/>
          </p:nvSpPr>
          <p:spPr>
            <a:xfrm>
              <a:off x="2712187" y="1572073"/>
              <a:ext cx="139720" cy="139716"/>
            </a:xfrm>
            <a:prstGeom prst="mathMultiply">
              <a:avLst>
                <a:gd name="adj1" fmla="val 1039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7718544-84BB-47EC-097B-4006EDC7738E}"/>
              </a:ext>
            </a:extLst>
          </p:cNvPr>
          <p:cNvCxnSpPr>
            <a:cxnSpLocks/>
          </p:cNvCxnSpPr>
          <p:nvPr/>
        </p:nvCxnSpPr>
        <p:spPr>
          <a:xfrm flipV="1">
            <a:off x="2265614" y="1428344"/>
            <a:ext cx="792455" cy="215122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337EAA5-43F4-39AC-4697-862889D82153}"/>
              </a:ext>
            </a:extLst>
          </p:cNvPr>
          <p:cNvGrpSpPr/>
          <p:nvPr/>
        </p:nvGrpSpPr>
        <p:grpSpPr>
          <a:xfrm>
            <a:off x="2412930" y="1384071"/>
            <a:ext cx="237350" cy="243696"/>
            <a:chOff x="2343279" y="941341"/>
            <a:chExt cx="200559" cy="203021"/>
          </a:xfrm>
        </p:grpSpPr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A3229A01-7A4D-406B-B0D0-192D010901AC}"/>
                </a:ext>
              </a:extLst>
            </p:cNvPr>
            <p:cNvCxnSpPr>
              <a:cxnSpLocks/>
            </p:cNvCxnSpPr>
            <p:nvPr/>
          </p:nvCxnSpPr>
          <p:spPr>
            <a:xfrm rot="4500000" flipH="1">
              <a:off x="2259051" y="1031849"/>
              <a:ext cx="181015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D55B29E2-BCC5-0020-8EA5-9806A6C5F8F5}"/>
                </a:ext>
              </a:extLst>
            </p:cNvPr>
            <p:cNvCxnSpPr>
              <a:cxnSpLocks/>
            </p:cNvCxnSpPr>
            <p:nvPr/>
          </p:nvCxnSpPr>
          <p:spPr>
            <a:xfrm rot="9900000" flipH="1">
              <a:off x="2362823" y="1093453"/>
              <a:ext cx="181015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86D9F0EA-A50C-CC65-EFBB-4397BE9FBFEE}"/>
                </a:ext>
              </a:extLst>
            </p:cNvPr>
            <p:cNvSpPr/>
            <p:nvPr/>
          </p:nvSpPr>
          <p:spPr>
            <a:xfrm rot="4500000">
              <a:off x="2343279" y="1085838"/>
              <a:ext cx="58524" cy="58524"/>
            </a:xfrm>
            <a:prstGeom prst="ellipse">
              <a:avLst/>
            </a:prstGeom>
            <a:solidFill>
              <a:srgbClr val="0000FF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B629643-1386-233E-C14D-CB4982BFE4D2}"/>
                  </a:ext>
                </a:extLst>
              </p:cNvPr>
              <p:cNvSpPr txBox="1"/>
              <p:nvPr/>
            </p:nvSpPr>
            <p:spPr>
              <a:xfrm>
                <a:off x="2538446" y="1451946"/>
                <a:ext cx="366877" cy="2598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05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sz="105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B629643-1386-233E-C14D-CB4982BFE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446" y="1451946"/>
                <a:ext cx="366877" cy="2598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F8B60EDA-7C16-6E80-1DA6-DEB6FA625868}"/>
              </a:ext>
            </a:extLst>
          </p:cNvPr>
          <p:cNvSpPr/>
          <p:nvPr/>
        </p:nvSpPr>
        <p:spPr>
          <a:xfrm rot="10800000">
            <a:off x="1689151" y="1222219"/>
            <a:ext cx="1792991" cy="841275"/>
          </a:xfrm>
          <a:custGeom>
            <a:avLst/>
            <a:gdLst>
              <a:gd name="connsiteX0" fmla="*/ 153546 w 1792991"/>
              <a:gd name="connsiteY0" fmla="*/ 841275 h 841275"/>
              <a:gd name="connsiteX1" fmla="*/ 0 w 1792991"/>
              <a:gd name="connsiteY1" fmla="*/ 268234 h 841275"/>
              <a:gd name="connsiteX2" fmla="*/ 1000090 w 1792991"/>
              <a:gd name="connsiteY2" fmla="*/ 261 h 841275"/>
              <a:gd name="connsiteX3" fmla="*/ 1000374 w 1792991"/>
              <a:gd name="connsiteY3" fmla="*/ 1321 h 841275"/>
              <a:gd name="connsiteX4" fmla="*/ 1634514 w 1792991"/>
              <a:gd name="connsiteY4" fmla="*/ 1321 h 841275"/>
              <a:gd name="connsiteX5" fmla="*/ 1639445 w 1792991"/>
              <a:gd name="connsiteY5" fmla="*/ 0 h 841275"/>
              <a:gd name="connsiteX6" fmla="*/ 1792991 w 1792991"/>
              <a:gd name="connsiteY6" fmla="*/ 573041 h 841275"/>
              <a:gd name="connsiteX7" fmla="*/ 796497 w 1792991"/>
              <a:gd name="connsiteY7" fmla="*/ 840051 h 841275"/>
              <a:gd name="connsiteX8" fmla="*/ 796497 w 1792991"/>
              <a:gd name="connsiteY8" fmla="*/ 840346 h 841275"/>
              <a:gd name="connsiteX9" fmla="*/ 795395 w 1792991"/>
              <a:gd name="connsiteY9" fmla="*/ 840346 h 841275"/>
              <a:gd name="connsiteX10" fmla="*/ 792901 w 1792991"/>
              <a:gd name="connsiteY10" fmla="*/ 841014 h 841275"/>
              <a:gd name="connsiteX11" fmla="*/ 792722 w 1792991"/>
              <a:gd name="connsiteY11" fmla="*/ 840346 h 841275"/>
              <a:gd name="connsiteX12" fmla="*/ 157014 w 1792991"/>
              <a:gd name="connsiteY12" fmla="*/ 840346 h 84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92991" h="841275">
                <a:moveTo>
                  <a:pt x="153546" y="841275"/>
                </a:moveTo>
                <a:lnTo>
                  <a:pt x="0" y="268234"/>
                </a:lnTo>
                <a:lnTo>
                  <a:pt x="1000090" y="261"/>
                </a:lnTo>
                <a:lnTo>
                  <a:pt x="1000374" y="1321"/>
                </a:lnTo>
                <a:lnTo>
                  <a:pt x="1634514" y="1321"/>
                </a:lnTo>
                <a:lnTo>
                  <a:pt x="1639445" y="0"/>
                </a:lnTo>
                <a:lnTo>
                  <a:pt x="1792991" y="573041"/>
                </a:lnTo>
                <a:lnTo>
                  <a:pt x="796497" y="840051"/>
                </a:lnTo>
                <a:lnTo>
                  <a:pt x="796497" y="840346"/>
                </a:lnTo>
                <a:lnTo>
                  <a:pt x="795395" y="840346"/>
                </a:lnTo>
                <a:lnTo>
                  <a:pt x="792901" y="841014"/>
                </a:lnTo>
                <a:lnTo>
                  <a:pt x="792722" y="840346"/>
                </a:lnTo>
                <a:lnTo>
                  <a:pt x="157014" y="840346"/>
                </a:lnTo>
                <a:close/>
              </a:path>
            </a:pathLst>
          </a:custGeom>
          <a:solidFill>
            <a:srgbClr val="FFFF00">
              <a:alpha val="25000"/>
            </a:srgb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3086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41C4B9A-496A-C182-A810-68EFBA539311}"/>
              </a:ext>
            </a:extLst>
          </p:cNvPr>
          <p:cNvCxnSpPr>
            <a:cxnSpLocks/>
          </p:cNvCxnSpPr>
          <p:nvPr/>
        </p:nvCxnSpPr>
        <p:spPr>
          <a:xfrm>
            <a:off x="2287997" y="1640748"/>
            <a:ext cx="59807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C3BBFE3-0CC0-4816-F69F-8DAC4A6B2619}"/>
              </a:ext>
            </a:extLst>
          </p:cNvPr>
          <p:cNvCxnSpPr>
            <a:cxnSpLocks/>
            <a:endCxn id="2" idx="6"/>
          </p:cNvCxnSpPr>
          <p:nvPr/>
        </p:nvCxnSpPr>
        <p:spPr>
          <a:xfrm flipV="1">
            <a:off x="2265614" y="975743"/>
            <a:ext cx="670641" cy="6677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839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096775-7B4B-1669-0498-BBC0A6534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EC7BC7ED-AFEA-A700-C43B-BFED188ED4E0}"/>
              </a:ext>
            </a:extLst>
          </p:cNvPr>
          <p:cNvGrpSpPr/>
          <p:nvPr/>
        </p:nvGrpSpPr>
        <p:grpSpPr>
          <a:xfrm>
            <a:off x="0" y="-6859"/>
            <a:ext cx="6400800" cy="2666161"/>
            <a:chOff x="0" y="-6859"/>
            <a:chExt cx="6400800" cy="2666161"/>
          </a:xfrm>
        </p:grpSpPr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2A9EFF5B-23E7-0DB3-AB1C-7444D005D7E0}"/>
                </a:ext>
              </a:extLst>
            </p:cNvPr>
            <p:cNvSpPr/>
            <p:nvPr/>
          </p:nvSpPr>
          <p:spPr>
            <a:xfrm>
              <a:off x="0" y="-4689"/>
              <a:ext cx="6400800" cy="26639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자유형: 도형 226">
              <a:extLst>
                <a:ext uri="{FF2B5EF4-FFF2-40B4-BE49-F238E27FC236}">
                  <a16:creationId xmlns:a16="http://schemas.microsoft.com/office/drawing/2014/main" id="{47DAE59E-2C31-EE5E-7F2C-8CA4F9C95191}"/>
                </a:ext>
              </a:extLst>
            </p:cNvPr>
            <p:cNvSpPr/>
            <p:nvPr/>
          </p:nvSpPr>
          <p:spPr>
            <a:xfrm rot="9900000">
              <a:off x="1317994" y="587422"/>
              <a:ext cx="3705489" cy="1765083"/>
            </a:xfrm>
            <a:custGeom>
              <a:avLst/>
              <a:gdLst>
                <a:gd name="connsiteX0" fmla="*/ 0 w 3705489"/>
                <a:gd name="connsiteY0" fmla="*/ 1450565 h 1765083"/>
                <a:gd name="connsiteX1" fmla="*/ 0 w 3705489"/>
                <a:gd name="connsiteY1" fmla="*/ 0 h 1765083"/>
                <a:gd name="connsiteX2" fmla="*/ 2526559 w 3705489"/>
                <a:gd name="connsiteY2" fmla="*/ 0 h 1765083"/>
                <a:gd name="connsiteX3" fmla="*/ 2526559 w 3705489"/>
                <a:gd name="connsiteY3" fmla="*/ 314518 h 1765083"/>
                <a:gd name="connsiteX4" fmla="*/ 3705489 w 3705489"/>
                <a:gd name="connsiteY4" fmla="*/ 314518 h 1765083"/>
                <a:gd name="connsiteX5" fmla="*/ 3705489 w 3705489"/>
                <a:gd name="connsiteY5" fmla="*/ 1765083 h 1765083"/>
                <a:gd name="connsiteX6" fmla="*/ 1178930 w 3705489"/>
                <a:gd name="connsiteY6" fmla="*/ 1765083 h 1765083"/>
                <a:gd name="connsiteX7" fmla="*/ 1178930 w 3705489"/>
                <a:gd name="connsiteY7" fmla="*/ 1450565 h 176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05489" h="1765083">
                  <a:moveTo>
                    <a:pt x="0" y="1450565"/>
                  </a:moveTo>
                  <a:lnTo>
                    <a:pt x="0" y="0"/>
                  </a:lnTo>
                  <a:lnTo>
                    <a:pt x="2526559" y="0"/>
                  </a:lnTo>
                  <a:lnTo>
                    <a:pt x="2526559" y="314518"/>
                  </a:lnTo>
                  <a:lnTo>
                    <a:pt x="3705489" y="314518"/>
                  </a:lnTo>
                  <a:lnTo>
                    <a:pt x="3705489" y="1765083"/>
                  </a:lnTo>
                  <a:lnTo>
                    <a:pt x="1178930" y="1765083"/>
                  </a:lnTo>
                  <a:lnTo>
                    <a:pt x="1178930" y="145056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solidFill>
                <a:srgbClr val="0000FF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3086"/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B941D9F6-4A1A-2850-945B-E74DE94B63FC}"/>
                </a:ext>
              </a:extLst>
            </p:cNvPr>
            <p:cNvSpPr/>
            <p:nvPr/>
          </p:nvSpPr>
          <p:spPr>
            <a:xfrm rot="9900000">
              <a:off x="1415652" y="813244"/>
              <a:ext cx="2290030" cy="1314768"/>
            </a:xfrm>
            <a:prstGeom prst="rect">
              <a:avLst/>
            </a:prstGeom>
            <a:noFill/>
            <a:ln>
              <a:noFill/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86"/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7A2C6D38-73F8-8510-EEE8-92194DDA81A9}"/>
                </a:ext>
              </a:extLst>
            </p:cNvPr>
            <p:cNvSpPr/>
            <p:nvPr/>
          </p:nvSpPr>
          <p:spPr>
            <a:xfrm rot="9900000">
              <a:off x="2983371" y="1012669"/>
              <a:ext cx="1594898" cy="9138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86" dirty="0"/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7B92AD7C-FDE6-FC62-B090-CB1445304914}"/>
                </a:ext>
              </a:extLst>
            </p:cNvPr>
            <p:cNvGrpSpPr/>
            <p:nvPr/>
          </p:nvGrpSpPr>
          <p:grpSpPr>
            <a:xfrm>
              <a:off x="4004633" y="1076407"/>
              <a:ext cx="365616" cy="375392"/>
              <a:chOff x="2343279" y="941341"/>
              <a:chExt cx="200559" cy="203021"/>
            </a:xfrm>
          </p:grpSpPr>
          <p:cxnSp>
            <p:nvCxnSpPr>
              <p:cNvPr id="43" name="직선 화살표 연결선 42">
                <a:extLst>
                  <a:ext uri="{FF2B5EF4-FFF2-40B4-BE49-F238E27FC236}">
                    <a16:creationId xmlns:a16="http://schemas.microsoft.com/office/drawing/2014/main" id="{0295F31B-2FF4-151B-B02C-EBA8D14818C8}"/>
                  </a:ext>
                </a:extLst>
              </p:cNvPr>
              <p:cNvCxnSpPr>
                <a:cxnSpLocks/>
              </p:cNvCxnSpPr>
              <p:nvPr/>
            </p:nvCxnSpPr>
            <p:spPr>
              <a:xfrm rot="9900000" flipH="1">
                <a:off x="2362823" y="1093453"/>
                <a:ext cx="181015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3D7BC6FB-D964-E99B-571D-4013D48B66E0}"/>
                  </a:ext>
                </a:extLst>
              </p:cNvPr>
              <p:cNvCxnSpPr>
                <a:cxnSpLocks/>
              </p:cNvCxnSpPr>
              <p:nvPr/>
            </p:nvCxnSpPr>
            <p:spPr>
              <a:xfrm rot="4500000" flipH="1">
                <a:off x="2259051" y="1031849"/>
                <a:ext cx="181015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DA10C0C9-FF9D-DE84-B7FB-7F7BEE1797AE}"/>
                  </a:ext>
                </a:extLst>
              </p:cNvPr>
              <p:cNvSpPr/>
              <p:nvPr/>
            </p:nvSpPr>
            <p:spPr>
              <a:xfrm rot="4500000">
                <a:off x="2343279" y="1085838"/>
                <a:ext cx="58524" cy="58524"/>
              </a:xfrm>
              <a:prstGeom prst="ellipse">
                <a:avLst/>
              </a:prstGeom>
              <a:solidFill>
                <a:srgbClr val="0000FF"/>
              </a:solidFill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/>
              </a:p>
            </p:txBody>
          </p:sp>
        </p:grp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4B3F7A81-6F4B-FB35-A864-64266B45D2FC}"/>
                </a:ext>
              </a:extLst>
            </p:cNvPr>
            <p:cNvSpPr/>
            <p:nvPr/>
          </p:nvSpPr>
          <p:spPr>
            <a:xfrm rot="9900000">
              <a:off x="1763210" y="1013998"/>
              <a:ext cx="1594898" cy="9138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86" dirty="0"/>
            </a:p>
          </p:txBody>
        </p:sp>
        <p:sp>
          <p:nvSpPr>
            <p:cNvPr id="263" name="원호 262">
              <a:extLst>
                <a:ext uri="{FF2B5EF4-FFF2-40B4-BE49-F238E27FC236}">
                  <a16:creationId xmlns:a16="http://schemas.microsoft.com/office/drawing/2014/main" id="{7E1F6B01-C63F-0587-F0D1-1A01D08C8C88}"/>
                </a:ext>
              </a:extLst>
            </p:cNvPr>
            <p:cNvSpPr/>
            <p:nvPr/>
          </p:nvSpPr>
          <p:spPr>
            <a:xfrm rot="11749111">
              <a:off x="2123571" y="1023359"/>
              <a:ext cx="881514" cy="894105"/>
            </a:xfrm>
            <a:prstGeom prst="arc">
              <a:avLst>
                <a:gd name="adj1" fmla="val 8930764"/>
                <a:gd name="adj2" fmla="val 9821619"/>
              </a:avLst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86" dirty="0"/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091FFAFC-BC45-F441-9F3E-4A71856A260B}"/>
                </a:ext>
              </a:extLst>
            </p:cNvPr>
            <p:cNvSpPr/>
            <p:nvPr/>
          </p:nvSpPr>
          <p:spPr>
            <a:xfrm rot="9900000">
              <a:off x="2400522" y="812845"/>
              <a:ext cx="2290030" cy="1314768"/>
            </a:xfrm>
            <a:prstGeom prst="rect">
              <a:avLst/>
            </a:prstGeom>
            <a:noFill/>
            <a:ln>
              <a:noFill/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86"/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4724437E-F36F-A701-A1D2-C5ADB93D3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95308" y="444216"/>
              <a:ext cx="254641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AA7C8AC1-CFA0-C429-C855-5CA6F7758AC5}"/>
                </a:ext>
              </a:extLst>
            </p:cNvPr>
            <p:cNvCxnSpPr>
              <a:cxnSpLocks/>
            </p:cNvCxnSpPr>
            <p:nvPr/>
          </p:nvCxnSpPr>
          <p:spPr>
            <a:xfrm>
              <a:off x="320041" y="814504"/>
              <a:ext cx="289138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69F12E43-B2AE-BA1E-DE33-CD61E9FDF8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6811" y="1471667"/>
              <a:ext cx="230490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4657EFE3-BE5F-BC80-78D7-295DA28C3C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68882" y="747117"/>
              <a:ext cx="133809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22546803-F868-FF57-5512-51690B81AA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82199" y="441770"/>
              <a:ext cx="0" cy="305347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0CCC3F32-98D4-5D04-7F17-2CB554E3B4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02792" y="441770"/>
              <a:ext cx="0" cy="102571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207779DC-2B64-9F5A-9A42-75EFD36FD6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0041" y="1473104"/>
              <a:ext cx="218573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803ADAD0-AE9E-5F2A-D011-2B56E7B82F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2294" y="810628"/>
              <a:ext cx="0" cy="656852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24D46FED-BA6C-B6E4-0820-E8132A71A1E8}"/>
                    </a:ext>
                  </a:extLst>
                </p:cNvPr>
                <p:cNvSpPr txBox="1"/>
                <p:nvPr/>
              </p:nvSpPr>
              <p:spPr>
                <a:xfrm>
                  <a:off x="5175015" y="820153"/>
                  <a:ext cx="1225785" cy="26584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b>
                        </m:sSub>
                        <m:func>
                          <m:func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60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ko-KR" altLang="en-US" sz="16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ko-KR" altLang="en-US" sz="16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24D46FED-BA6C-B6E4-0820-E8132A71A1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5015" y="820153"/>
                  <a:ext cx="1225785" cy="265842"/>
                </a:xfrm>
                <a:prstGeom prst="rect">
                  <a:avLst/>
                </a:prstGeom>
                <a:blipFill>
                  <a:blip r:embed="rId3"/>
                  <a:stretch>
                    <a:fillRect l="-3483" r="-5473" b="-2558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68C5080B-D46A-DFAC-563B-0AC931A66CFD}"/>
                    </a:ext>
                  </a:extLst>
                </p:cNvPr>
                <p:cNvSpPr txBox="1"/>
                <p:nvPr/>
              </p:nvSpPr>
              <p:spPr>
                <a:xfrm>
                  <a:off x="6627" y="1009613"/>
                  <a:ext cx="1131592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func>
                          <m:func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60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ko-KR" altLang="en-US" sz="16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ko-KR" altLang="en-US" sz="16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68C5080B-D46A-DFAC-563B-0AC931A66C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7" y="1009613"/>
                  <a:ext cx="1131592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3763" r="-5914" b="-3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28B839D0-AC41-277C-1D99-DFEA39C45B0C}"/>
                    </a:ext>
                  </a:extLst>
                </p:cNvPr>
                <p:cNvSpPr txBox="1"/>
                <p:nvPr/>
              </p:nvSpPr>
              <p:spPr>
                <a:xfrm>
                  <a:off x="4877802" y="469937"/>
                  <a:ext cx="104336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func>
                          <m:func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ko-KR" altLang="en-US" sz="1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func>
                          <m:func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ko-KR" altLang="en-US" sz="1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28B839D0-AC41-277C-1D99-DFEA39C45B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7802" y="469937"/>
                  <a:ext cx="1043363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4094" r="-4094" b="-7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3" name="원호 192">
              <a:extLst>
                <a:ext uri="{FF2B5EF4-FFF2-40B4-BE49-F238E27FC236}">
                  <a16:creationId xmlns:a16="http://schemas.microsoft.com/office/drawing/2014/main" id="{9AF3368A-442C-3987-3C03-1C27A9F97F63}"/>
                </a:ext>
              </a:extLst>
            </p:cNvPr>
            <p:cNvSpPr/>
            <p:nvPr/>
          </p:nvSpPr>
          <p:spPr>
            <a:xfrm rot="11749111">
              <a:off x="2140741" y="1040773"/>
              <a:ext cx="847174" cy="859276"/>
            </a:xfrm>
            <a:prstGeom prst="arc">
              <a:avLst>
                <a:gd name="adj1" fmla="val 8930764"/>
                <a:gd name="adj2" fmla="val 9821619"/>
              </a:avLst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86" dirty="0"/>
            </a:p>
          </p:txBody>
        </p:sp>
        <p:cxnSp>
          <p:nvCxnSpPr>
            <p:cNvPr id="195" name="직선 연결선 194">
              <a:extLst>
                <a:ext uri="{FF2B5EF4-FFF2-40B4-BE49-F238E27FC236}">
                  <a16:creationId xmlns:a16="http://schemas.microsoft.com/office/drawing/2014/main" id="{9A371A2F-8926-C2DB-09E5-1F82B9105B39}"/>
                </a:ext>
              </a:extLst>
            </p:cNvPr>
            <p:cNvCxnSpPr>
              <a:cxnSpLocks/>
            </p:cNvCxnSpPr>
            <p:nvPr/>
          </p:nvCxnSpPr>
          <p:spPr>
            <a:xfrm>
              <a:off x="3592770" y="92077"/>
              <a:ext cx="0" cy="35540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>
              <a:extLst>
                <a:ext uri="{FF2B5EF4-FFF2-40B4-BE49-F238E27FC236}">
                  <a16:creationId xmlns:a16="http://schemas.microsoft.com/office/drawing/2014/main" id="{90E9729E-3BB8-24D8-BDAD-4A9EE850AD13}"/>
                </a:ext>
              </a:extLst>
            </p:cNvPr>
            <p:cNvCxnSpPr>
              <a:cxnSpLocks/>
            </p:cNvCxnSpPr>
            <p:nvPr/>
          </p:nvCxnSpPr>
          <p:spPr>
            <a:xfrm>
              <a:off x="4814001" y="92077"/>
              <a:ext cx="0" cy="35540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>
              <a:extLst>
                <a:ext uri="{FF2B5EF4-FFF2-40B4-BE49-F238E27FC236}">
                  <a16:creationId xmlns:a16="http://schemas.microsoft.com/office/drawing/2014/main" id="{98831FA7-6C6D-F720-B4D8-8B79BE2A9E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90233" y="250788"/>
              <a:ext cx="1223770" cy="0"/>
            </a:xfrm>
            <a:prstGeom prst="line">
              <a:avLst/>
            </a:prstGeom>
            <a:ln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203BBDA1-0C59-C6D5-4F61-2F1833E2AC16}"/>
                    </a:ext>
                  </a:extLst>
                </p:cNvPr>
                <p:cNvSpPr txBox="1"/>
                <p:nvPr/>
              </p:nvSpPr>
              <p:spPr>
                <a:xfrm>
                  <a:off x="4073840" y="68756"/>
                  <a:ext cx="264088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203BBDA1-0C59-C6D5-4F61-2F1833E2AC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3840" y="68756"/>
                  <a:ext cx="26408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66E4303C-F244-A0F5-D3E6-839820CB64FE}"/>
                    </a:ext>
                  </a:extLst>
                </p:cNvPr>
                <p:cNvSpPr txBox="1"/>
                <p:nvPr/>
              </p:nvSpPr>
              <p:spPr>
                <a:xfrm>
                  <a:off x="4018668" y="353112"/>
                  <a:ext cx="219466" cy="33855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ko-KR" altLang="en-US" sz="16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66E4303C-F244-A0F5-D3E6-839820CB64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8668" y="353112"/>
                  <a:ext cx="219466" cy="338553"/>
                </a:xfrm>
                <a:prstGeom prst="rect">
                  <a:avLst/>
                </a:prstGeom>
                <a:blipFill>
                  <a:blip r:embed="rId7"/>
                  <a:stretch>
                    <a:fillRect r="-2777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4" name="그룹 213">
              <a:extLst>
                <a:ext uri="{FF2B5EF4-FFF2-40B4-BE49-F238E27FC236}">
                  <a16:creationId xmlns:a16="http://schemas.microsoft.com/office/drawing/2014/main" id="{09F40594-CEEC-3C7F-E842-655B94F560CF}"/>
                </a:ext>
              </a:extLst>
            </p:cNvPr>
            <p:cNvGrpSpPr/>
            <p:nvPr/>
          </p:nvGrpSpPr>
          <p:grpSpPr>
            <a:xfrm rot="10800000">
              <a:off x="4369534" y="-6859"/>
              <a:ext cx="881514" cy="894105"/>
              <a:chOff x="4595231" y="1685467"/>
              <a:chExt cx="881514" cy="894105"/>
            </a:xfrm>
          </p:grpSpPr>
          <p:sp>
            <p:nvSpPr>
              <p:cNvPr id="205" name="원호 204">
                <a:extLst>
                  <a:ext uri="{FF2B5EF4-FFF2-40B4-BE49-F238E27FC236}">
                    <a16:creationId xmlns:a16="http://schemas.microsoft.com/office/drawing/2014/main" id="{EC979F5B-D25A-29F8-BBD1-D214FFEBA045}"/>
                  </a:ext>
                </a:extLst>
              </p:cNvPr>
              <p:cNvSpPr/>
              <p:nvPr/>
            </p:nvSpPr>
            <p:spPr>
              <a:xfrm rot="11749111">
                <a:off x="4595231" y="1685467"/>
                <a:ext cx="881514" cy="894105"/>
              </a:xfrm>
              <a:prstGeom prst="arc">
                <a:avLst>
                  <a:gd name="adj1" fmla="val 8930764"/>
                  <a:gd name="adj2" fmla="val 9821619"/>
                </a:avLst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86" dirty="0"/>
              </a:p>
            </p:txBody>
          </p:sp>
          <p:sp>
            <p:nvSpPr>
              <p:cNvPr id="207" name="원호 206">
                <a:extLst>
                  <a:ext uri="{FF2B5EF4-FFF2-40B4-BE49-F238E27FC236}">
                    <a16:creationId xmlns:a16="http://schemas.microsoft.com/office/drawing/2014/main" id="{E801161D-8951-3A05-4B1C-A52F8AC3A1BE}"/>
                  </a:ext>
                </a:extLst>
              </p:cNvPr>
              <p:cNvSpPr/>
              <p:nvPr/>
            </p:nvSpPr>
            <p:spPr>
              <a:xfrm rot="11749111">
                <a:off x="4612401" y="1702881"/>
                <a:ext cx="847174" cy="859276"/>
              </a:xfrm>
              <a:prstGeom prst="arc">
                <a:avLst>
                  <a:gd name="adj1" fmla="val 8930764"/>
                  <a:gd name="adj2" fmla="val 9821619"/>
                </a:avLst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86" dirty="0"/>
              </a:p>
            </p:txBody>
          </p:sp>
        </p:grpSp>
        <p:sp>
          <p:nvSpPr>
            <p:cNvPr id="226" name="자유형: 도형 225">
              <a:extLst>
                <a:ext uri="{FF2B5EF4-FFF2-40B4-BE49-F238E27FC236}">
                  <a16:creationId xmlns:a16="http://schemas.microsoft.com/office/drawing/2014/main" id="{A6F263EC-54C9-6FCD-340A-D63433B42F21}"/>
                </a:ext>
              </a:extLst>
            </p:cNvPr>
            <p:cNvSpPr/>
            <p:nvPr/>
          </p:nvSpPr>
          <p:spPr>
            <a:xfrm rot="10800000">
              <a:off x="1671371" y="821595"/>
              <a:ext cx="2997239" cy="1295511"/>
            </a:xfrm>
            <a:custGeom>
              <a:avLst/>
              <a:gdLst>
                <a:gd name="connsiteX0" fmla="*/ 1461668 w 2997239"/>
                <a:gd name="connsiteY0" fmla="*/ 1295511 h 1295511"/>
                <a:gd name="connsiteX1" fmla="*/ 241281 w 2997239"/>
                <a:gd name="connsiteY1" fmla="*/ 1295511 h 1295511"/>
                <a:gd name="connsiteX2" fmla="*/ 241281 w 2997239"/>
                <a:gd name="connsiteY2" fmla="*/ 1294236 h 1295511"/>
                <a:gd name="connsiteX3" fmla="*/ 236524 w 2997239"/>
                <a:gd name="connsiteY3" fmla="*/ 1295511 h 1295511"/>
                <a:gd name="connsiteX4" fmla="*/ 0 w 2997239"/>
                <a:gd name="connsiteY4" fmla="*/ 412791 h 1295511"/>
                <a:gd name="connsiteX5" fmla="*/ 1537567 w 2997239"/>
                <a:gd name="connsiteY5" fmla="*/ 802 h 1295511"/>
                <a:gd name="connsiteX6" fmla="*/ 1537567 w 2997239"/>
                <a:gd name="connsiteY6" fmla="*/ 1 h 1295511"/>
                <a:gd name="connsiteX7" fmla="*/ 2757954 w 2997239"/>
                <a:gd name="connsiteY7" fmla="*/ 1 h 1295511"/>
                <a:gd name="connsiteX8" fmla="*/ 2757954 w 2997239"/>
                <a:gd name="connsiteY8" fmla="*/ 740 h 1295511"/>
                <a:gd name="connsiteX9" fmla="*/ 2760715 w 2997239"/>
                <a:gd name="connsiteY9" fmla="*/ 0 h 1295511"/>
                <a:gd name="connsiteX10" fmla="*/ 2997239 w 2997239"/>
                <a:gd name="connsiteY10" fmla="*/ 882721 h 1295511"/>
                <a:gd name="connsiteX11" fmla="*/ 1461668 w 2997239"/>
                <a:gd name="connsiteY11" fmla="*/ 1294176 h 1295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97239" h="1295511">
                  <a:moveTo>
                    <a:pt x="1461668" y="1295511"/>
                  </a:moveTo>
                  <a:lnTo>
                    <a:pt x="241281" y="1295511"/>
                  </a:lnTo>
                  <a:lnTo>
                    <a:pt x="241281" y="1294236"/>
                  </a:lnTo>
                  <a:lnTo>
                    <a:pt x="236524" y="1295511"/>
                  </a:lnTo>
                  <a:lnTo>
                    <a:pt x="0" y="412791"/>
                  </a:lnTo>
                  <a:lnTo>
                    <a:pt x="1537567" y="802"/>
                  </a:lnTo>
                  <a:lnTo>
                    <a:pt x="1537567" y="1"/>
                  </a:lnTo>
                  <a:lnTo>
                    <a:pt x="2757954" y="1"/>
                  </a:lnTo>
                  <a:lnTo>
                    <a:pt x="2757954" y="740"/>
                  </a:lnTo>
                  <a:lnTo>
                    <a:pt x="2760715" y="0"/>
                  </a:lnTo>
                  <a:lnTo>
                    <a:pt x="2997239" y="882721"/>
                  </a:lnTo>
                  <a:lnTo>
                    <a:pt x="1461668" y="1294176"/>
                  </a:lnTo>
                  <a:close/>
                </a:path>
              </a:pathLst>
            </a:custGeom>
            <a:solidFill>
              <a:srgbClr val="FFFF00">
                <a:alpha val="25000"/>
              </a:srgb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3086" dirty="0"/>
            </a:p>
          </p:txBody>
        </p:sp>
        <p:sp>
          <p:nvSpPr>
            <p:cNvPr id="55" name="곱하기 기호 54">
              <a:extLst>
                <a:ext uri="{FF2B5EF4-FFF2-40B4-BE49-F238E27FC236}">
                  <a16:creationId xmlns:a16="http://schemas.microsoft.com/office/drawing/2014/main" id="{AA04E778-8F56-2174-0C31-17E6B9F2EAD5}"/>
                </a:ext>
              </a:extLst>
            </p:cNvPr>
            <p:cNvSpPr/>
            <p:nvPr/>
          </p:nvSpPr>
          <p:spPr>
            <a:xfrm>
              <a:off x="2454085" y="1361692"/>
              <a:ext cx="215227" cy="215220"/>
            </a:xfrm>
            <a:prstGeom prst="mathMultiply">
              <a:avLst>
                <a:gd name="adj1" fmla="val 1039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57854F2F-AA3F-D50A-C703-1445621DE981}"/>
                </a:ext>
              </a:extLst>
            </p:cNvPr>
            <p:cNvCxnSpPr>
              <a:cxnSpLocks/>
            </p:cNvCxnSpPr>
            <p:nvPr/>
          </p:nvCxnSpPr>
          <p:spPr>
            <a:xfrm>
              <a:off x="2608634" y="1467480"/>
              <a:ext cx="113099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>
              <a:extLst>
                <a:ext uri="{FF2B5EF4-FFF2-40B4-BE49-F238E27FC236}">
                  <a16:creationId xmlns:a16="http://schemas.microsoft.com/office/drawing/2014/main" id="{31FD08E3-BC8A-EB01-2452-E730615F71B0}"/>
                </a:ext>
              </a:extLst>
            </p:cNvPr>
            <p:cNvCxnSpPr>
              <a:cxnSpLocks/>
              <a:endCxn id="146" idx="1"/>
            </p:cNvCxnSpPr>
            <p:nvPr/>
          </p:nvCxnSpPr>
          <p:spPr>
            <a:xfrm flipV="1">
              <a:off x="2572026" y="1264532"/>
              <a:ext cx="758909" cy="201138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A4869D94-50C7-DA5B-0B6F-1C98DA61FF3A}"/>
                    </a:ext>
                  </a:extLst>
                </p:cNvPr>
                <p:cNvSpPr txBox="1"/>
                <p:nvPr/>
              </p:nvSpPr>
              <p:spPr>
                <a:xfrm>
                  <a:off x="3090761" y="1203778"/>
                  <a:ext cx="219466" cy="33855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ko-KR" altLang="en-US" sz="16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A4869D94-50C7-DA5B-0B6F-1C98DA61FF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761" y="1203778"/>
                  <a:ext cx="219466" cy="338553"/>
                </a:xfrm>
                <a:prstGeom prst="rect">
                  <a:avLst/>
                </a:prstGeom>
                <a:blipFill>
                  <a:blip r:embed="rId8"/>
                  <a:stretch>
                    <a:fillRect r="-2777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9F82FE16-6EB1-ABD6-8C43-A2A1F0B9E62B}"/>
                </a:ext>
              </a:extLst>
            </p:cNvPr>
            <p:cNvCxnSpPr>
              <a:cxnSpLocks/>
              <a:stCxn id="55" idx="3"/>
            </p:cNvCxnSpPr>
            <p:nvPr/>
          </p:nvCxnSpPr>
          <p:spPr>
            <a:xfrm flipV="1">
              <a:off x="2505777" y="441770"/>
              <a:ext cx="1087085" cy="10834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D5E5FA0E-1373-96D0-5DDC-ABEC47B58C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2862" y="441770"/>
              <a:ext cx="0" cy="10298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77793204-7A80-B507-59D6-EA9B08C7BBD1}"/>
                </a:ext>
              </a:extLst>
            </p:cNvPr>
            <p:cNvSpPr/>
            <p:nvPr/>
          </p:nvSpPr>
          <p:spPr>
            <a:xfrm>
              <a:off x="3519827" y="1391138"/>
              <a:ext cx="72943" cy="7294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원호 191">
              <a:extLst>
                <a:ext uri="{FF2B5EF4-FFF2-40B4-BE49-F238E27FC236}">
                  <a16:creationId xmlns:a16="http://schemas.microsoft.com/office/drawing/2014/main" id="{640DE706-1D3A-40E6-9C7A-D89D4B5D83DD}"/>
                </a:ext>
              </a:extLst>
            </p:cNvPr>
            <p:cNvSpPr/>
            <p:nvPr/>
          </p:nvSpPr>
          <p:spPr>
            <a:xfrm rot="10800000">
              <a:off x="2123571" y="1023359"/>
              <a:ext cx="881514" cy="894105"/>
            </a:xfrm>
            <a:prstGeom prst="arc">
              <a:avLst>
                <a:gd name="adj1" fmla="val 8084473"/>
                <a:gd name="adj2" fmla="val 9821619"/>
              </a:avLst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086" dirty="0"/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4C6A90B8-D343-8C0E-EF2B-8C1C8CB22E75}"/>
                </a:ext>
              </a:extLst>
            </p:cNvPr>
            <p:cNvGrpSpPr/>
            <p:nvPr/>
          </p:nvGrpSpPr>
          <p:grpSpPr>
            <a:xfrm>
              <a:off x="2787040" y="1072091"/>
              <a:ext cx="365617" cy="375392"/>
              <a:chOff x="2343279" y="941341"/>
              <a:chExt cx="200559" cy="203021"/>
            </a:xfrm>
          </p:grpSpPr>
          <p:cxnSp>
            <p:nvCxnSpPr>
              <p:cNvPr id="38" name="직선 화살표 연결선 37">
                <a:extLst>
                  <a:ext uri="{FF2B5EF4-FFF2-40B4-BE49-F238E27FC236}">
                    <a16:creationId xmlns:a16="http://schemas.microsoft.com/office/drawing/2014/main" id="{1491FF01-A788-7D24-795C-A11FB3198F30}"/>
                  </a:ext>
                </a:extLst>
              </p:cNvPr>
              <p:cNvCxnSpPr>
                <a:cxnSpLocks/>
              </p:cNvCxnSpPr>
              <p:nvPr/>
            </p:nvCxnSpPr>
            <p:spPr>
              <a:xfrm rot="4500000" flipH="1">
                <a:off x="2259051" y="1031849"/>
                <a:ext cx="181015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화살표 연결선 38">
                <a:extLst>
                  <a:ext uri="{FF2B5EF4-FFF2-40B4-BE49-F238E27FC236}">
                    <a16:creationId xmlns:a16="http://schemas.microsoft.com/office/drawing/2014/main" id="{A69FF501-CE31-91B9-2CF4-DA4094E4EE41}"/>
                  </a:ext>
                </a:extLst>
              </p:cNvPr>
              <p:cNvCxnSpPr>
                <a:cxnSpLocks/>
              </p:cNvCxnSpPr>
              <p:nvPr/>
            </p:nvCxnSpPr>
            <p:spPr>
              <a:xfrm rot="9900000" flipH="1">
                <a:off x="2362823" y="1093453"/>
                <a:ext cx="181015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2405DCAF-A24C-341C-A334-49215766FA1E}"/>
                  </a:ext>
                </a:extLst>
              </p:cNvPr>
              <p:cNvSpPr/>
              <p:nvPr/>
            </p:nvSpPr>
            <p:spPr>
              <a:xfrm rot="4500000">
                <a:off x="2343279" y="1085838"/>
                <a:ext cx="58524" cy="58524"/>
              </a:xfrm>
              <a:prstGeom prst="ellipse">
                <a:avLst/>
              </a:prstGeom>
              <a:solidFill>
                <a:srgbClr val="0000FF"/>
              </a:solidFill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508D779D-0BA7-4445-B17E-7853A115AE8A}"/>
                    </a:ext>
                  </a:extLst>
                </p:cNvPr>
                <p:cNvSpPr txBox="1"/>
                <p:nvPr/>
              </p:nvSpPr>
              <p:spPr>
                <a:xfrm>
                  <a:off x="2874071" y="1013475"/>
                  <a:ext cx="245667" cy="33855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ko-KR" altLang="en-US" sz="1600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508D779D-0BA7-4445-B17E-7853A115AE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4071" y="1013475"/>
                  <a:ext cx="245667" cy="338553"/>
                </a:xfrm>
                <a:prstGeom prst="rect">
                  <a:avLst/>
                </a:prstGeom>
                <a:blipFill>
                  <a:blip r:embed="rId9"/>
                  <a:stretch>
                    <a:fillRect r="-73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곱하기 기호 55">
              <a:extLst>
                <a:ext uri="{FF2B5EF4-FFF2-40B4-BE49-F238E27FC236}">
                  <a16:creationId xmlns:a16="http://schemas.microsoft.com/office/drawing/2014/main" id="{725F6F07-A000-311E-EC4E-89A90214F579}"/>
                </a:ext>
              </a:extLst>
            </p:cNvPr>
            <p:cNvSpPr/>
            <p:nvPr/>
          </p:nvSpPr>
          <p:spPr>
            <a:xfrm>
              <a:off x="3673498" y="1360763"/>
              <a:ext cx="215227" cy="215220"/>
            </a:xfrm>
            <a:prstGeom prst="mathMultiply">
              <a:avLst>
                <a:gd name="adj1" fmla="val 10397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4069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1686</TotalTime>
  <Words>17</Words>
  <Application>Microsoft Office PowerPoint</Application>
  <PresentationFormat>사용자 지정</PresentationFormat>
  <Paragraphs>12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Cambria Math</vt:lpstr>
      <vt:lpstr>Office 2013 - 2022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손영우</dc:creator>
  <cp:lastModifiedBy>손영우</cp:lastModifiedBy>
  <cp:revision>25</cp:revision>
  <dcterms:created xsi:type="dcterms:W3CDTF">2023-10-10T09:37:51Z</dcterms:created>
  <dcterms:modified xsi:type="dcterms:W3CDTF">2024-07-27T04:59:42Z</dcterms:modified>
</cp:coreProperties>
</file>