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70" r:id="rId3"/>
    <p:sldMasterId id="2147483676" r:id="rId4"/>
    <p:sldMasterId id="2147483682" r:id="rId5"/>
    <p:sldMasterId id="2147483772" r:id="rId6"/>
  </p:sldMasterIdLst>
  <p:notesMasterIdLst>
    <p:notesMasterId r:id="rId17"/>
  </p:notesMasterIdLst>
  <p:sldIdLst>
    <p:sldId id="257" r:id="rId7"/>
    <p:sldId id="258" r:id="rId8"/>
    <p:sldId id="259" r:id="rId9"/>
    <p:sldId id="278" r:id="rId10"/>
    <p:sldId id="260" r:id="rId11"/>
    <p:sldId id="279" r:id="rId12"/>
    <p:sldId id="281" r:id="rId13"/>
    <p:sldId id="280" r:id="rId14"/>
    <p:sldId id="261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E80"/>
    <a:srgbClr val="AE99B1"/>
    <a:srgbClr val="745B77"/>
    <a:srgbClr val="B7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76E6A-3CED-4DB7-B758-0F9329665BD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A8BB-8B6E-49E3-A235-9623A717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6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99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5054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798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28667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4028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663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0809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57118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8875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237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8232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945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4822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26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7286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59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49616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2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3485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7263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300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661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2182205"/>
            <a:ext cx="3511363" cy="2822249"/>
            <a:chOff x="0" y="2101768"/>
            <a:chExt cx="3675122" cy="2953871"/>
          </a:xfrm>
        </p:grpSpPr>
        <p:sp>
          <p:nvSpPr>
            <p:cNvPr id="21" name="Freeform 113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2" name="Freeform 115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3" name="Freeform 117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4" name="Freeform 119"/>
            <p:cNvSpPr>
              <a:spLocks/>
            </p:cNvSpPr>
            <p:nvPr userDrawn="1"/>
          </p:nvSpPr>
          <p:spPr bwMode="auto">
            <a:xfrm>
              <a:off x="1044635" y="3457493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660656" y="3169150"/>
              <a:ext cx="395560" cy="1096463"/>
            </a:xfrm>
            <a:prstGeom prst="rect">
              <a:avLst/>
            </a:prstGeom>
          </p:spPr>
        </p:pic>
        <p:sp>
          <p:nvSpPr>
            <p:cNvPr id="26" name="Freeform 118"/>
            <p:cNvSpPr>
              <a:spLocks/>
            </p:cNvSpPr>
            <p:nvPr userDrawn="1"/>
          </p:nvSpPr>
          <p:spPr bwMode="auto">
            <a:xfrm>
              <a:off x="2395597" y="3455906"/>
              <a:ext cx="1279525" cy="128111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646061" y="2669288"/>
              <a:ext cx="449020" cy="1096463"/>
            </a:xfrm>
            <a:prstGeom prst="rect">
              <a:avLst/>
            </a:prstGeom>
          </p:spPr>
        </p:pic>
        <p:sp>
          <p:nvSpPr>
            <p:cNvPr id="28" name="Freeform 116"/>
            <p:cNvSpPr>
              <a:spLocks/>
            </p:cNvSpPr>
            <p:nvPr userDrawn="1"/>
          </p:nvSpPr>
          <p:spPr bwMode="auto">
            <a:xfrm>
              <a:off x="2395597" y="2103356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0" y="2101768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30" name="Freeform 13"/>
            <p:cNvSpPr>
              <a:spLocks/>
            </p:cNvSpPr>
            <p:nvPr userDrawn="1"/>
          </p:nvSpPr>
          <p:spPr bwMode="auto">
            <a:xfrm>
              <a:off x="0" y="3457493"/>
              <a:ext cx="1589739" cy="1281113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31" name="그림 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1629830" y="3959176"/>
              <a:ext cx="449020" cy="1096463"/>
            </a:xfrm>
            <a:prstGeom prst="rect">
              <a:avLst/>
            </a:prstGeom>
          </p:spPr>
        </p:pic>
        <p:sp>
          <p:nvSpPr>
            <p:cNvPr id="32" name="Freeform 120"/>
            <p:cNvSpPr>
              <a:spLocks/>
            </p:cNvSpPr>
            <p:nvPr userDrawn="1"/>
          </p:nvSpPr>
          <p:spPr bwMode="auto">
            <a:xfrm>
              <a:off x="1043047" y="3455906"/>
              <a:ext cx="1281113" cy="128111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33" name="그림 3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1604074" y="1843003"/>
              <a:ext cx="449020" cy="1096463"/>
            </a:xfrm>
            <a:prstGeom prst="rect">
              <a:avLst/>
            </a:prstGeom>
          </p:spPr>
        </p:pic>
        <p:sp>
          <p:nvSpPr>
            <p:cNvPr id="34" name="Freeform 114"/>
            <p:cNvSpPr>
              <a:spLocks/>
            </p:cNvSpPr>
            <p:nvPr userDrawn="1"/>
          </p:nvSpPr>
          <p:spPr bwMode="auto">
            <a:xfrm>
              <a:off x="1044635" y="2103356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10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5787" y="3187726"/>
            <a:ext cx="6837480" cy="5163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175787" y="3733532"/>
            <a:ext cx="6837480" cy="4058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sub title</a:t>
            </a:r>
            <a:endParaRPr lang="ko-KR" altLang="en-US" smtClean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788" y="2130268"/>
            <a:ext cx="4710585" cy="9444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56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-1" y="1142993"/>
            <a:ext cx="12193524" cy="60959"/>
            <a:chOff x="-140841" y="1028228"/>
            <a:chExt cx="9285984" cy="45719"/>
          </a:xfrm>
        </p:grpSpPr>
        <p:sp>
          <p:nvSpPr>
            <p:cNvPr id="19" name="직사각형 18"/>
            <p:cNvSpPr/>
            <p:nvPr/>
          </p:nvSpPr>
          <p:spPr>
            <a:xfrm>
              <a:off x="1406823" y="1028228"/>
              <a:ext cx="1547664" cy="45719"/>
            </a:xfrm>
            <a:prstGeom prst="rect">
              <a:avLst/>
            </a:prstGeom>
            <a:solidFill>
              <a:srgbClr val="6C4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4487" y="1028228"/>
              <a:ext cx="1547664" cy="45719"/>
            </a:xfrm>
            <a:prstGeom prst="rect">
              <a:avLst/>
            </a:prstGeom>
            <a:solidFill>
              <a:srgbClr val="342D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2151" y="1028228"/>
              <a:ext cx="1547664" cy="45719"/>
            </a:xfrm>
            <a:prstGeom prst="rect">
              <a:avLst/>
            </a:prstGeom>
            <a:solidFill>
              <a:srgbClr val="F48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49815" y="1028228"/>
              <a:ext cx="1547664" cy="45719"/>
            </a:xfrm>
            <a:prstGeom prst="rect">
              <a:avLst/>
            </a:prstGeom>
            <a:solidFill>
              <a:srgbClr val="B81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97479" y="1028228"/>
              <a:ext cx="1547664" cy="45719"/>
            </a:xfrm>
            <a:prstGeom prst="rect">
              <a:avLst/>
            </a:prstGeom>
            <a:solidFill>
              <a:srgbClr val="DC4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-140841" y="1028228"/>
              <a:ext cx="1547664" cy="45719"/>
            </a:xfrm>
            <a:prstGeom prst="rect">
              <a:avLst/>
            </a:prstGeom>
            <a:solidFill>
              <a:srgbClr val="BDA8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8757"/>
            <a:ext cx="11137237" cy="5568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718293"/>
            <a:ext cx="11137237" cy="38164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096416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4547731" y="1130013"/>
            <a:ext cx="3072269" cy="2872144"/>
            <a:chOff x="2789311" y="2492861"/>
            <a:chExt cx="3547176" cy="3316116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025458" y="2515143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051919" y="2492861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590801" y="3264571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5363723" y="2494470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025458" y="4052596"/>
              <a:ext cx="750640" cy="1501280"/>
            </a:xfrm>
            <a:custGeom>
              <a:avLst/>
              <a:gdLst>
                <a:gd name="T0" fmla="*/ 0 w 539"/>
                <a:gd name="T1" fmla="*/ 0 h 1078"/>
                <a:gd name="T2" fmla="*/ 0 w 539"/>
                <a:gd name="T3" fmla="*/ 1078 h 1078"/>
                <a:gd name="T4" fmla="*/ 539 w 539"/>
                <a:gd name="T5" fmla="*/ 539 h 1078"/>
                <a:gd name="T6" fmla="*/ 0 w 53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0"/>
                  </a:moveTo>
                  <a:lnTo>
                    <a:pt x="0" y="1078"/>
                  </a:lnTo>
                  <a:lnTo>
                    <a:pt x="539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3051919" y="4820308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4590801" y="4049595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63723" y="4081173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4883190" y="3212075"/>
              <a:ext cx="388116" cy="1069056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5607901" y="2477637"/>
              <a:ext cx="388116" cy="1069056"/>
            </a:xfrm>
            <a:prstGeom prst="rect">
              <a:avLst/>
            </a:prstGeom>
          </p:spPr>
        </p:pic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90801" y="251814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613083" y="2494470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4858741" y="3815592"/>
              <a:ext cx="388116" cy="106905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5583452" y="4550030"/>
              <a:ext cx="388116" cy="1069056"/>
            </a:xfrm>
            <a:prstGeom prst="rect">
              <a:avLst/>
            </a:prstGeom>
          </p:spPr>
        </p:pic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4590801" y="4049595"/>
              <a:ext cx="749247" cy="1501280"/>
            </a:xfrm>
            <a:custGeom>
              <a:avLst/>
              <a:gdLst>
                <a:gd name="T0" fmla="*/ 0 w 538"/>
                <a:gd name="T1" fmla="*/ 0 h 1078"/>
                <a:gd name="T2" fmla="*/ 0 w 538"/>
                <a:gd name="T3" fmla="*/ 1078 h 1078"/>
                <a:gd name="T4" fmla="*/ 538 w 538"/>
                <a:gd name="T5" fmla="*/ 539 h 1078"/>
                <a:gd name="T6" fmla="*/ 0 w 538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1078">
                  <a:moveTo>
                    <a:pt x="0" y="0"/>
                  </a:moveTo>
                  <a:lnTo>
                    <a:pt x="0" y="1078"/>
                  </a:lnTo>
                  <a:lnTo>
                    <a:pt x="538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4613083" y="4823910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854492" y="2258028"/>
              <a:ext cx="388116" cy="106905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3129781" y="2992466"/>
              <a:ext cx="388116" cy="1069056"/>
            </a:xfrm>
            <a:prstGeom prst="rect">
              <a:avLst/>
            </a:prstGeom>
          </p:spPr>
        </p:pic>
        <p:sp>
          <p:nvSpPr>
            <p:cNvPr id="72" name="Freeform 8"/>
            <p:cNvSpPr>
              <a:spLocks/>
            </p:cNvSpPr>
            <p:nvPr/>
          </p:nvSpPr>
          <p:spPr bwMode="auto">
            <a:xfrm>
              <a:off x="3025458" y="3265783"/>
              <a:ext cx="1501280" cy="750640"/>
            </a:xfrm>
            <a:custGeom>
              <a:avLst/>
              <a:gdLst>
                <a:gd name="T0" fmla="*/ 0 w 1078"/>
                <a:gd name="T1" fmla="*/ 539 h 539"/>
                <a:gd name="T2" fmla="*/ 1078 w 1078"/>
                <a:gd name="T3" fmla="*/ 539 h 539"/>
                <a:gd name="T4" fmla="*/ 539 w 1078"/>
                <a:gd name="T5" fmla="*/ 0 h 539"/>
                <a:gd name="T6" fmla="*/ 0 w 1078"/>
                <a:gd name="T7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0" y="539"/>
                  </a:moveTo>
                  <a:lnTo>
                    <a:pt x="1078" y="539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3" name="Freeform 9"/>
            <p:cNvSpPr>
              <a:spLocks/>
            </p:cNvSpPr>
            <p:nvPr/>
          </p:nvSpPr>
          <p:spPr bwMode="auto">
            <a:xfrm>
              <a:off x="3802559" y="2492861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131840" y="4015210"/>
              <a:ext cx="388116" cy="106905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H="1" flipV="1">
              <a:off x="3866278" y="4739921"/>
              <a:ext cx="388116" cy="1069056"/>
            </a:xfrm>
            <a:prstGeom prst="rect">
              <a:avLst/>
            </a:prstGeom>
          </p:spPr>
        </p:pic>
        <p:sp>
          <p:nvSpPr>
            <p:cNvPr id="76" name="Freeform 15"/>
            <p:cNvSpPr>
              <a:spLocks/>
            </p:cNvSpPr>
            <p:nvPr/>
          </p:nvSpPr>
          <p:spPr bwMode="auto">
            <a:xfrm>
              <a:off x="3025458" y="4052596"/>
              <a:ext cx="1501280" cy="750640"/>
            </a:xfrm>
            <a:custGeom>
              <a:avLst/>
              <a:gdLst>
                <a:gd name="T0" fmla="*/ 1078 w 1078"/>
                <a:gd name="T1" fmla="*/ 0 h 539"/>
                <a:gd name="T2" fmla="*/ 0 w 1078"/>
                <a:gd name="T3" fmla="*/ 0 h 539"/>
                <a:gd name="T4" fmla="*/ 539 w 1078"/>
                <a:gd name="T5" fmla="*/ 539 h 539"/>
                <a:gd name="T6" fmla="*/ 1078 w 1078"/>
                <a:gd name="T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8" h="539">
                  <a:moveTo>
                    <a:pt x="1078" y="0"/>
                  </a:moveTo>
                  <a:lnTo>
                    <a:pt x="0" y="0"/>
                  </a:lnTo>
                  <a:lnTo>
                    <a:pt x="539" y="539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3802559" y="4074879"/>
              <a:ext cx="750640" cy="1501280"/>
            </a:xfrm>
            <a:custGeom>
              <a:avLst/>
              <a:gdLst>
                <a:gd name="T0" fmla="*/ 0 w 539"/>
                <a:gd name="T1" fmla="*/ 539 h 1078"/>
                <a:gd name="T2" fmla="*/ 539 w 539"/>
                <a:gd name="T3" fmla="*/ 1078 h 1078"/>
                <a:gd name="T4" fmla="*/ 539 w 539"/>
                <a:gd name="T5" fmla="*/ 0 h 1078"/>
                <a:gd name="T6" fmla="*/ 0 w 539"/>
                <a:gd name="T7" fmla="*/ 539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9" h="1078">
                  <a:moveTo>
                    <a:pt x="0" y="539"/>
                  </a:moveTo>
                  <a:lnTo>
                    <a:pt x="539" y="1078"/>
                  </a:lnTo>
                  <a:lnTo>
                    <a:pt x="539" y="0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DC49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87" y="4074571"/>
            <a:ext cx="3207027" cy="62995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Thank you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30134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153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4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5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6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7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8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59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0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69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70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72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1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68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69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0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1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2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3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4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5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9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5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6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7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90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92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7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8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1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22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23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24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25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26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27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30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31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32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sp>
        <p:nvSpPr>
          <p:cNvPr id="146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0064" y="2788394"/>
            <a:ext cx="7742587" cy="68904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title </a:t>
            </a:r>
            <a:endParaRPr lang="ko-KR" altLang="en-US" smtClean="0"/>
          </a:p>
        </p:txBody>
      </p:sp>
      <p:sp>
        <p:nvSpPr>
          <p:cNvPr id="147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210064" y="3525011"/>
            <a:ext cx="7742587" cy="35889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Presentation sub title</a:t>
            </a:r>
            <a:endParaRPr lang="ko-KR" altLang="en-US" smtClean="0"/>
          </a:p>
        </p:txBody>
      </p:sp>
      <p:grpSp>
        <p:nvGrpSpPr>
          <p:cNvPr id="67" name="그룹 151"/>
          <p:cNvGrpSpPr/>
          <p:nvPr userDrawn="1"/>
        </p:nvGrpSpPr>
        <p:grpSpPr>
          <a:xfrm>
            <a:off x="10569566" y="5478266"/>
            <a:ext cx="1296303" cy="1314909"/>
            <a:chOff x="7668344" y="5495925"/>
            <a:chExt cx="1261419" cy="1279525"/>
          </a:xfrm>
        </p:grpSpPr>
        <p:sp>
          <p:nvSpPr>
            <p:cNvPr id="88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9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3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4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5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6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5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06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08" name="그룹 169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0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1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09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grpSp>
        <p:nvGrpSpPr>
          <p:cNvPr id="112" name="그룹 1"/>
          <p:cNvGrpSpPr/>
          <p:nvPr userDrawn="1"/>
        </p:nvGrpSpPr>
        <p:grpSpPr>
          <a:xfrm>
            <a:off x="0" y="76545"/>
            <a:ext cx="6215317" cy="6704913"/>
            <a:chOff x="0" y="57408"/>
            <a:chExt cx="4661488" cy="5028685"/>
          </a:xfrm>
        </p:grpSpPr>
        <p:sp>
          <p:nvSpPr>
            <p:cNvPr id="113" name="Freeform 97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4" name="Freeform 98"/>
            <p:cNvSpPr>
              <a:spLocks/>
            </p:cNvSpPr>
            <p:nvPr userDrawn="1"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5" name="Freeform 99"/>
            <p:cNvSpPr>
              <a:spLocks/>
            </p:cNvSpPr>
            <p:nvPr userDrawn="1"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6" name="Freeform 100"/>
            <p:cNvSpPr>
              <a:spLocks/>
            </p:cNvSpPr>
            <p:nvPr userDrawn="1"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101"/>
            <p:cNvSpPr>
              <a:spLocks/>
            </p:cNvSpPr>
            <p:nvPr userDrawn="1"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5" name="Freeform 102"/>
            <p:cNvSpPr>
              <a:spLocks/>
            </p:cNvSpPr>
            <p:nvPr userDrawn="1"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103"/>
            <p:cNvSpPr>
              <a:spLocks/>
            </p:cNvSpPr>
            <p:nvPr userDrawn="1"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104"/>
            <p:cNvSpPr>
              <a:spLocks/>
            </p:cNvSpPr>
            <p:nvPr userDrawn="1"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8" name="Freeform 105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9" name="Freeform 106"/>
            <p:cNvSpPr>
              <a:spLocks/>
            </p:cNvSpPr>
            <p:nvPr userDrawn="1"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0" name="Freeform 107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1" name="Freeform 109"/>
            <p:cNvSpPr>
              <a:spLocks/>
            </p:cNvSpPr>
            <p:nvPr userDrawn="1"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42" name="Freeform 111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3" name="Freeform 112"/>
            <p:cNvSpPr>
              <a:spLocks/>
            </p:cNvSpPr>
            <p:nvPr userDrawn="1"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4" name="Freeform 113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5" name="Freeform 114"/>
            <p:cNvSpPr>
              <a:spLocks/>
            </p:cNvSpPr>
            <p:nvPr userDrawn="1"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115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117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D5C9E1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0" name="Freeform 119"/>
            <p:cNvSpPr>
              <a:spLocks/>
            </p:cNvSpPr>
            <p:nvPr userDrawn="1"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1" name="Freeform 120"/>
            <p:cNvSpPr>
              <a:spLocks/>
            </p:cNvSpPr>
            <p:nvPr userDrawn="1"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74" name="그룹 89"/>
            <p:cNvGrpSpPr/>
            <p:nvPr userDrawn="1"/>
          </p:nvGrpSpPr>
          <p:grpSpPr>
            <a:xfrm>
              <a:off x="1328107" y="3390790"/>
              <a:ext cx="277782" cy="678359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92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3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5" name="Freeform 36"/>
            <p:cNvSpPr>
              <a:spLocks/>
            </p:cNvSpPr>
            <p:nvPr userDrawn="1"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7" name="Freeform 42"/>
            <p:cNvSpPr>
              <a:spLocks/>
            </p:cNvSpPr>
            <p:nvPr userDrawn="1"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8" name="Freeform 46"/>
            <p:cNvSpPr>
              <a:spLocks/>
            </p:cNvSpPr>
            <p:nvPr userDrawn="1"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79" name="그림 1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1858594" y="2891696"/>
              <a:ext cx="297062" cy="823433"/>
            </a:xfrm>
            <a:prstGeom prst="rect">
              <a:avLst/>
            </a:prstGeom>
          </p:spPr>
        </p:pic>
        <p:sp>
          <p:nvSpPr>
            <p:cNvPr id="180" name="Freeform 118"/>
            <p:cNvSpPr>
              <a:spLocks/>
            </p:cNvSpPr>
            <p:nvPr userDrawn="1"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81" name="그룹 122"/>
            <p:cNvGrpSpPr/>
            <p:nvPr userDrawn="1"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90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1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pic>
          <p:nvPicPr>
            <p:cNvPr id="182" name="그림 12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H="1">
              <a:off x="2834439" y="3871555"/>
              <a:ext cx="297062" cy="823433"/>
            </a:xfrm>
            <a:prstGeom prst="rect">
              <a:avLst/>
            </a:prstGeom>
          </p:spPr>
        </p:pic>
        <p:sp>
          <p:nvSpPr>
            <p:cNvPr id="183" name="Freeform 110"/>
            <p:cNvSpPr>
              <a:spLocks/>
            </p:cNvSpPr>
            <p:nvPr userDrawn="1"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4" name="Freeform 43"/>
            <p:cNvSpPr>
              <a:spLocks noEditPoints="1"/>
            </p:cNvSpPr>
            <p:nvPr userDrawn="1"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5" name="그림 12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1847633" y="2516305"/>
              <a:ext cx="337210" cy="823433"/>
            </a:xfrm>
            <a:prstGeom prst="rect">
              <a:avLst/>
            </a:prstGeom>
          </p:spPr>
        </p:pic>
        <p:sp>
          <p:nvSpPr>
            <p:cNvPr id="186" name="Freeform 116"/>
            <p:cNvSpPr>
              <a:spLocks/>
            </p:cNvSpPr>
            <p:nvPr userDrawn="1"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87" name="그림 13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2883716" y="1476207"/>
              <a:ext cx="337210" cy="823433"/>
            </a:xfrm>
            <a:prstGeom prst="rect">
              <a:avLst/>
            </a:prstGeom>
          </p:spPr>
        </p:pic>
        <p:sp>
          <p:nvSpPr>
            <p:cNvPr id="188" name="Freeform 108"/>
            <p:cNvSpPr>
              <a:spLocks/>
            </p:cNvSpPr>
            <p:nvPr userDrawn="1"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89" name="Freeform 40"/>
            <p:cNvSpPr>
              <a:spLocks/>
            </p:cNvSpPr>
            <p:nvPr userDrawn="1"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406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118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9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0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1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2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27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8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29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0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1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2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3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4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35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6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37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38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39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0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41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42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43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44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45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46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55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6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47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8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49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3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54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51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52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96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7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8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9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0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1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2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3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4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5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6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7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8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09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0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11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12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13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16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14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255574" y="1493304"/>
            <a:ext cx="5723255" cy="60155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7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Contents title</a:t>
            </a:r>
            <a:endParaRPr lang="ko-KR" altLang="en-US" smtClean="0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4" y="2970542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01. Contents title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64689" y="3283494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64689" y="352525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4" y="4167335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02. Contents title</a:t>
            </a:r>
            <a:endParaRPr lang="ko-KR" altLang="en-US" smtClean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2764689" y="4480288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2764689" y="4722049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574" y="5349214"/>
            <a:ext cx="5723255" cy="25408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133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03. Contents title</a:t>
            </a:r>
            <a:endParaRPr lang="ko-KR" altLang="en-US" smtClean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2764689" y="5675565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2764689" y="5917326"/>
            <a:ext cx="5214139" cy="21412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smtClean="0"/>
              <a:t>- Content sub title</a:t>
            </a:r>
            <a:endParaRPr lang="ko-KR" altLang="en-US" smtClean="0"/>
          </a:p>
        </p:txBody>
      </p:sp>
      <p:grpSp>
        <p:nvGrpSpPr>
          <p:cNvPr id="74" name="그룹 116"/>
          <p:cNvGrpSpPr/>
          <p:nvPr userDrawn="1"/>
        </p:nvGrpSpPr>
        <p:grpSpPr>
          <a:xfrm>
            <a:off x="8082789" y="69450"/>
            <a:ext cx="4109211" cy="6719103"/>
            <a:chOff x="5048873" y="80963"/>
            <a:chExt cx="4095127" cy="6696075"/>
          </a:xfrm>
        </p:grpSpPr>
        <p:sp>
          <p:nvSpPr>
            <p:cNvPr id="75" name="Freeform 6"/>
            <p:cNvSpPr>
              <a:spLocks/>
            </p:cNvSpPr>
            <p:nvPr userDrawn="1"/>
          </p:nvSpPr>
          <p:spPr bwMode="auto">
            <a:xfrm flipH="1">
              <a:off x="7158660" y="80963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6" name="Freeform 7"/>
            <p:cNvSpPr>
              <a:spLocks/>
            </p:cNvSpPr>
            <p:nvPr userDrawn="1"/>
          </p:nvSpPr>
          <p:spPr bwMode="auto">
            <a:xfrm flipH="1">
              <a:off x="6403010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7" name="Freeform 8"/>
            <p:cNvSpPr>
              <a:spLocks/>
            </p:cNvSpPr>
            <p:nvPr userDrawn="1"/>
          </p:nvSpPr>
          <p:spPr bwMode="auto">
            <a:xfrm flipH="1">
              <a:off x="5052048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78" name="Freeform 9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10196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9" name="Freeform 10"/>
            <p:cNvSpPr>
              <a:spLocks/>
            </p:cNvSpPr>
            <p:nvPr userDrawn="1"/>
          </p:nvSpPr>
          <p:spPr bwMode="auto">
            <a:xfrm flipH="1">
              <a:off x="5048873" y="82550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 flipH="1">
              <a:off x="7158660" y="1435100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1" name="Freeform 14"/>
            <p:cNvSpPr>
              <a:spLocks/>
            </p:cNvSpPr>
            <p:nvPr userDrawn="1"/>
          </p:nvSpPr>
          <p:spPr bwMode="auto">
            <a:xfrm flipH="1">
              <a:off x="8517560" y="2802560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 flipH="1">
              <a:off x="7768260" y="2789238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4" name="Freeform 17"/>
            <p:cNvSpPr>
              <a:spLocks/>
            </p:cNvSpPr>
            <p:nvPr userDrawn="1"/>
          </p:nvSpPr>
          <p:spPr bwMode="auto">
            <a:xfrm flipH="1">
              <a:off x="6403010" y="1436688"/>
              <a:ext cx="1279525" cy="128111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 flipH="1">
              <a:off x="7768260" y="2790825"/>
              <a:ext cx="1279525" cy="1279525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6" name="Freeform 19"/>
            <p:cNvSpPr>
              <a:spLocks/>
            </p:cNvSpPr>
            <p:nvPr userDrawn="1"/>
          </p:nvSpPr>
          <p:spPr bwMode="auto">
            <a:xfrm flipH="1">
              <a:off x="6415710" y="27908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 flipH="1">
              <a:off x="7158660" y="5495925"/>
              <a:ext cx="1985340" cy="1281113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8" name="Freeform 21"/>
            <p:cNvSpPr>
              <a:spLocks/>
            </p:cNvSpPr>
            <p:nvPr userDrawn="1"/>
          </p:nvSpPr>
          <p:spPr bwMode="auto">
            <a:xfrm flipH="1">
              <a:off x="8517560" y="4155143"/>
              <a:ext cx="626440" cy="1254436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0" name="Freeform 24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1" name="Freeform 25"/>
            <p:cNvSpPr>
              <a:spLocks/>
            </p:cNvSpPr>
            <p:nvPr userDrawn="1"/>
          </p:nvSpPr>
          <p:spPr bwMode="auto">
            <a:xfrm flipH="1">
              <a:off x="6403010" y="549592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2" name="Freeform 26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BDA8D1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3" name="Freeform 28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342D57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94" name="Freeform 29"/>
            <p:cNvSpPr>
              <a:spLocks/>
            </p:cNvSpPr>
            <p:nvPr userDrawn="1"/>
          </p:nvSpPr>
          <p:spPr bwMode="auto">
            <a:xfrm flipH="1">
              <a:off x="7768260" y="4143375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342D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7" name="그림 13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00000" flipV="1">
              <a:off x="5630087" y="1977633"/>
              <a:ext cx="449020" cy="1096463"/>
            </a:xfrm>
            <a:prstGeom prst="rect">
              <a:avLst/>
            </a:prstGeom>
          </p:spPr>
        </p:pic>
        <p:sp>
          <p:nvSpPr>
            <p:cNvPr id="158" name="Freeform 12"/>
            <p:cNvSpPr>
              <a:spLocks/>
            </p:cNvSpPr>
            <p:nvPr userDrawn="1"/>
          </p:nvSpPr>
          <p:spPr bwMode="auto">
            <a:xfrm flipH="1">
              <a:off x="5048873" y="1436688"/>
              <a:ext cx="1279525" cy="128111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59" name="그림 13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5735205" y="5159789"/>
              <a:ext cx="395560" cy="1096463"/>
            </a:xfrm>
            <a:prstGeom prst="rect">
              <a:avLst/>
            </a:prstGeom>
          </p:spPr>
        </p:pic>
        <p:sp>
          <p:nvSpPr>
            <p:cNvPr id="160" name="Freeform 23"/>
            <p:cNvSpPr>
              <a:spLocks/>
            </p:cNvSpPr>
            <p:nvPr userDrawn="1"/>
          </p:nvSpPr>
          <p:spPr bwMode="auto">
            <a:xfrm flipH="1">
              <a:off x="5050460" y="5495925"/>
              <a:ext cx="1281113" cy="1279525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9E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pic>
          <p:nvPicPr>
            <p:cNvPr id="161" name="그림 14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7034616" y="3855032"/>
              <a:ext cx="395560" cy="1096463"/>
            </a:xfrm>
            <a:prstGeom prst="rect">
              <a:avLst/>
            </a:prstGeom>
          </p:spPr>
        </p:pic>
        <p:sp>
          <p:nvSpPr>
            <p:cNvPr id="162" name="Freeform 27"/>
            <p:cNvSpPr>
              <a:spLocks/>
            </p:cNvSpPr>
            <p:nvPr userDrawn="1"/>
          </p:nvSpPr>
          <p:spPr bwMode="auto">
            <a:xfrm flipH="1">
              <a:off x="6415710" y="4143375"/>
              <a:ext cx="1279525" cy="1279525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pic>
          <p:nvPicPr>
            <p:cNvPr id="163" name="그림 14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 flipH="1" flipV="1">
              <a:off x="6650300" y="618867"/>
              <a:ext cx="449020" cy="1096463"/>
            </a:xfrm>
            <a:prstGeom prst="rect">
              <a:avLst/>
            </a:prstGeom>
          </p:spPr>
        </p:pic>
        <p:sp>
          <p:nvSpPr>
            <p:cNvPr id="164" name="Freeform 11"/>
            <p:cNvSpPr>
              <a:spLocks/>
            </p:cNvSpPr>
            <p:nvPr userDrawn="1"/>
          </p:nvSpPr>
          <p:spPr bwMode="auto">
            <a:xfrm flipH="1">
              <a:off x="6401423" y="82550"/>
              <a:ext cx="1279525" cy="1279525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65" name="그룹 145"/>
            <p:cNvGrpSpPr/>
            <p:nvPr userDrawn="1"/>
          </p:nvGrpSpPr>
          <p:grpSpPr>
            <a:xfrm flipH="1">
              <a:off x="6401008" y="458788"/>
              <a:ext cx="369888" cy="90328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74" name="Freeform 5"/>
              <p:cNvSpPr>
                <a:spLocks/>
              </p:cNvSpPr>
              <p:nvPr userDrawn="1"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5" name="Freeform 7"/>
              <p:cNvSpPr>
                <a:spLocks/>
              </p:cNvSpPr>
              <p:nvPr userDrawn="1"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66" name="Freeform 38"/>
            <p:cNvSpPr>
              <a:spLocks/>
            </p:cNvSpPr>
            <p:nvPr userDrawn="1"/>
          </p:nvSpPr>
          <p:spPr bwMode="auto">
            <a:xfrm>
              <a:off x="7095160" y="4305797"/>
              <a:ext cx="600075" cy="87471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7" name="Freeform 42"/>
            <p:cNvSpPr>
              <a:spLocks/>
            </p:cNvSpPr>
            <p:nvPr userDrawn="1"/>
          </p:nvSpPr>
          <p:spPr bwMode="auto">
            <a:xfrm flipH="1">
              <a:off x="7768260" y="3072276"/>
              <a:ext cx="258763" cy="884238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68" name="Freeform 46"/>
            <p:cNvSpPr>
              <a:spLocks/>
            </p:cNvSpPr>
            <p:nvPr userDrawn="1"/>
          </p:nvSpPr>
          <p:spPr bwMode="auto">
            <a:xfrm flipH="1">
              <a:off x="6403010" y="6242050"/>
              <a:ext cx="265113" cy="43021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grpSp>
          <p:nvGrpSpPr>
            <p:cNvPr id="169" name="그룹 149"/>
            <p:cNvGrpSpPr/>
            <p:nvPr userDrawn="1"/>
          </p:nvGrpSpPr>
          <p:grpSpPr>
            <a:xfrm flipH="1">
              <a:off x="5923171" y="458788"/>
              <a:ext cx="406400" cy="903287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72" name="Freeform 9"/>
              <p:cNvSpPr>
                <a:spLocks/>
              </p:cNvSpPr>
              <p:nvPr userDrawn="1"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73" name="Freeform 11"/>
              <p:cNvSpPr>
                <a:spLocks/>
              </p:cNvSpPr>
              <p:nvPr userDrawn="1"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70" name="Freeform 43"/>
            <p:cNvSpPr>
              <a:spLocks noEditPoints="1"/>
            </p:cNvSpPr>
            <p:nvPr userDrawn="1"/>
          </p:nvSpPr>
          <p:spPr bwMode="auto">
            <a:xfrm flipH="1">
              <a:off x="5931522" y="5896769"/>
              <a:ext cx="398463" cy="630238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71" name="Freeform 40"/>
            <p:cNvSpPr>
              <a:spLocks/>
            </p:cNvSpPr>
            <p:nvPr userDrawn="1"/>
          </p:nvSpPr>
          <p:spPr bwMode="auto">
            <a:xfrm flipH="1">
              <a:off x="7436472" y="3072276"/>
              <a:ext cx="258763" cy="884238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</p:grpSp>
      <p:grpSp>
        <p:nvGrpSpPr>
          <p:cNvPr id="176" name="그룹 94"/>
          <p:cNvGrpSpPr/>
          <p:nvPr userDrawn="1"/>
        </p:nvGrpSpPr>
        <p:grpSpPr>
          <a:xfrm>
            <a:off x="532056" y="1428888"/>
            <a:ext cx="1263128" cy="1281259"/>
            <a:chOff x="7668344" y="5495925"/>
            <a:chExt cx="1261419" cy="1279525"/>
          </a:xfrm>
        </p:grpSpPr>
        <p:sp>
          <p:nvSpPr>
            <p:cNvPr id="177" name="Freeform 13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879C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8" name="Freeform 14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79" name="Freeform 15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6C4C8B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0" name="Freeform 16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1" name="Freeform 17"/>
            <p:cNvSpPr>
              <a:spLocks/>
            </p:cNvSpPr>
            <p:nvPr userDrawn="1"/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6C4C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2" name="Freeform 18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81A4D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3" name="Freeform 19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4" name="Freeform 20"/>
            <p:cNvSpPr>
              <a:spLocks/>
            </p:cNvSpPr>
            <p:nvPr userDrawn="1"/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F48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5" name="Freeform 23"/>
            <p:cNvSpPr>
              <a:spLocks/>
            </p:cNvSpPr>
            <p:nvPr userDrawn="1"/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6" name="Freeform 24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7" name="Freeform 25"/>
            <p:cNvSpPr>
              <a:spLocks/>
            </p:cNvSpPr>
            <p:nvPr userDrawn="1"/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8" name="Freeform 26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1A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89" name="Freeform 27"/>
            <p:cNvSpPr>
              <a:spLocks/>
            </p:cNvSpPr>
            <p:nvPr userDrawn="1"/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0" name="Freeform 28"/>
            <p:cNvSpPr>
              <a:spLocks/>
            </p:cNvSpPr>
            <p:nvPr userDrawn="1"/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1" name="Freeform 30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ko-KR" altLang="en-US" sz="2400"/>
            </a:p>
          </p:txBody>
        </p:sp>
        <p:sp>
          <p:nvSpPr>
            <p:cNvPr id="192" name="Freeform 31"/>
            <p:cNvSpPr>
              <a:spLocks/>
            </p:cNvSpPr>
            <p:nvPr userDrawn="1"/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193" name="Freeform 32"/>
            <p:cNvSpPr>
              <a:spLocks/>
            </p:cNvSpPr>
            <p:nvPr userDrawn="1"/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3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grpSp>
          <p:nvGrpSpPr>
            <p:cNvPr id="194" name="그룹 112"/>
            <p:cNvGrpSpPr/>
            <p:nvPr userDrawn="1"/>
          </p:nvGrpSpPr>
          <p:grpSpPr>
            <a:xfrm>
              <a:off x="8315651" y="6291101"/>
              <a:ext cx="218787" cy="484348"/>
              <a:chOff x="8315651" y="6291101"/>
              <a:chExt cx="218787" cy="48434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96" name="Freeform 33"/>
              <p:cNvSpPr>
                <a:spLocks/>
              </p:cNvSpPr>
              <p:nvPr userDrawn="1"/>
            </p:nvSpPr>
            <p:spPr bwMode="auto">
              <a:xfrm>
                <a:off x="8315651" y="6291101"/>
                <a:ext cx="92042" cy="206716"/>
              </a:xfrm>
              <a:custGeom>
                <a:avLst/>
                <a:gdLst>
                  <a:gd name="T0" fmla="*/ 0 w 61"/>
                  <a:gd name="T1" fmla="*/ 0 h 137"/>
                  <a:gd name="T2" fmla="*/ 0 w 61"/>
                  <a:gd name="T3" fmla="*/ 137 h 137"/>
                  <a:gd name="T4" fmla="*/ 0 w 61"/>
                  <a:gd name="T5" fmla="*/ 137 h 137"/>
                  <a:gd name="T6" fmla="*/ 12 w 61"/>
                  <a:gd name="T7" fmla="*/ 135 h 137"/>
                  <a:gd name="T8" fmla="*/ 23 w 61"/>
                  <a:gd name="T9" fmla="*/ 130 h 137"/>
                  <a:gd name="T10" fmla="*/ 34 w 61"/>
                  <a:gd name="T11" fmla="*/ 122 h 137"/>
                  <a:gd name="T12" fmla="*/ 43 w 61"/>
                  <a:gd name="T13" fmla="*/ 114 h 137"/>
                  <a:gd name="T14" fmla="*/ 50 w 61"/>
                  <a:gd name="T15" fmla="*/ 105 h 137"/>
                  <a:gd name="T16" fmla="*/ 56 w 61"/>
                  <a:gd name="T17" fmla="*/ 93 h 137"/>
                  <a:gd name="T18" fmla="*/ 59 w 61"/>
                  <a:gd name="T19" fmla="*/ 82 h 137"/>
                  <a:gd name="T20" fmla="*/ 61 w 61"/>
                  <a:gd name="T21" fmla="*/ 69 h 137"/>
                  <a:gd name="T22" fmla="*/ 61 w 61"/>
                  <a:gd name="T23" fmla="*/ 69 h 137"/>
                  <a:gd name="T24" fmla="*/ 59 w 61"/>
                  <a:gd name="T25" fmla="*/ 55 h 137"/>
                  <a:gd name="T26" fmla="*/ 56 w 61"/>
                  <a:gd name="T27" fmla="*/ 44 h 137"/>
                  <a:gd name="T28" fmla="*/ 50 w 61"/>
                  <a:gd name="T29" fmla="*/ 32 h 137"/>
                  <a:gd name="T30" fmla="*/ 43 w 61"/>
                  <a:gd name="T31" fmla="*/ 23 h 137"/>
                  <a:gd name="T32" fmla="*/ 34 w 61"/>
                  <a:gd name="T33" fmla="*/ 15 h 137"/>
                  <a:gd name="T34" fmla="*/ 23 w 61"/>
                  <a:gd name="T35" fmla="*/ 7 h 137"/>
                  <a:gd name="T36" fmla="*/ 12 w 61"/>
                  <a:gd name="T37" fmla="*/ 3 h 137"/>
                  <a:gd name="T38" fmla="*/ 0 w 61"/>
                  <a:gd name="T3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137"/>
                    </a:lnTo>
                    <a:lnTo>
                      <a:pt x="12" y="135"/>
                    </a:lnTo>
                    <a:lnTo>
                      <a:pt x="23" y="130"/>
                    </a:lnTo>
                    <a:lnTo>
                      <a:pt x="34" y="122"/>
                    </a:lnTo>
                    <a:lnTo>
                      <a:pt x="43" y="114"/>
                    </a:lnTo>
                    <a:lnTo>
                      <a:pt x="50" y="105"/>
                    </a:lnTo>
                    <a:lnTo>
                      <a:pt x="56" y="93"/>
                    </a:lnTo>
                    <a:lnTo>
                      <a:pt x="59" y="82"/>
                    </a:lnTo>
                    <a:lnTo>
                      <a:pt x="61" y="69"/>
                    </a:lnTo>
                    <a:lnTo>
                      <a:pt x="61" y="69"/>
                    </a:lnTo>
                    <a:lnTo>
                      <a:pt x="59" y="55"/>
                    </a:lnTo>
                    <a:lnTo>
                      <a:pt x="56" y="44"/>
                    </a:lnTo>
                    <a:lnTo>
                      <a:pt x="50" y="32"/>
                    </a:lnTo>
                    <a:lnTo>
                      <a:pt x="43" y="23"/>
                    </a:lnTo>
                    <a:lnTo>
                      <a:pt x="34" y="15"/>
                    </a:lnTo>
                    <a:lnTo>
                      <a:pt x="23" y="7"/>
                    </a:lnTo>
                    <a:lnTo>
                      <a:pt x="12" y="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  <p:sp>
            <p:nvSpPr>
              <p:cNvPr id="197" name="Freeform 34"/>
              <p:cNvSpPr>
                <a:spLocks/>
              </p:cNvSpPr>
              <p:nvPr userDrawn="1"/>
            </p:nvSpPr>
            <p:spPr bwMode="auto">
              <a:xfrm>
                <a:off x="8315651" y="6512905"/>
                <a:ext cx="218787" cy="262544"/>
              </a:xfrm>
              <a:custGeom>
                <a:avLst/>
                <a:gdLst>
                  <a:gd name="T0" fmla="*/ 19 w 145"/>
                  <a:gd name="T1" fmla="*/ 0 h 174"/>
                  <a:gd name="T2" fmla="*/ 0 w 145"/>
                  <a:gd name="T3" fmla="*/ 0 h 174"/>
                  <a:gd name="T4" fmla="*/ 0 w 145"/>
                  <a:gd name="T5" fmla="*/ 174 h 174"/>
                  <a:gd name="T6" fmla="*/ 70 w 145"/>
                  <a:gd name="T7" fmla="*/ 174 h 174"/>
                  <a:gd name="T8" fmla="*/ 70 w 145"/>
                  <a:gd name="T9" fmla="*/ 123 h 174"/>
                  <a:gd name="T10" fmla="*/ 81 w 145"/>
                  <a:gd name="T11" fmla="*/ 123 h 174"/>
                  <a:gd name="T12" fmla="*/ 81 w 145"/>
                  <a:gd name="T13" fmla="*/ 174 h 174"/>
                  <a:gd name="T14" fmla="*/ 145 w 145"/>
                  <a:gd name="T15" fmla="*/ 174 h 174"/>
                  <a:gd name="T16" fmla="*/ 145 w 145"/>
                  <a:gd name="T17" fmla="*/ 77 h 174"/>
                  <a:gd name="T18" fmla="*/ 145 w 145"/>
                  <a:gd name="T19" fmla="*/ 77 h 174"/>
                  <a:gd name="T20" fmla="*/ 144 w 145"/>
                  <a:gd name="T21" fmla="*/ 74 h 174"/>
                  <a:gd name="T22" fmla="*/ 144 w 145"/>
                  <a:gd name="T23" fmla="*/ 74 h 174"/>
                  <a:gd name="T24" fmla="*/ 144 w 145"/>
                  <a:gd name="T25" fmla="*/ 70 h 174"/>
                  <a:gd name="T26" fmla="*/ 144 w 145"/>
                  <a:gd name="T27" fmla="*/ 70 h 174"/>
                  <a:gd name="T28" fmla="*/ 144 w 145"/>
                  <a:gd name="T29" fmla="*/ 69 h 174"/>
                  <a:gd name="T30" fmla="*/ 144 w 145"/>
                  <a:gd name="T31" fmla="*/ 69 h 174"/>
                  <a:gd name="T32" fmla="*/ 141 w 145"/>
                  <a:gd name="T33" fmla="*/ 60 h 174"/>
                  <a:gd name="T34" fmla="*/ 137 w 145"/>
                  <a:gd name="T35" fmla="*/ 52 h 174"/>
                  <a:gd name="T36" fmla="*/ 133 w 145"/>
                  <a:gd name="T37" fmla="*/ 44 h 174"/>
                  <a:gd name="T38" fmla="*/ 127 w 145"/>
                  <a:gd name="T39" fmla="*/ 37 h 174"/>
                  <a:gd name="T40" fmla="*/ 119 w 145"/>
                  <a:gd name="T41" fmla="*/ 31 h 174"/>
                  <a:gd name="T42" fmla="*/ 112 w 145"/>
                  <a:gd name="T43" fmla="*/ 26 h 174"/>
                  <a:gd name="T44" fmla="*/ 104 w 145"/>
                  <a:gd name="T45" fmla="*/ 21 h 174"/>
                  <a:gd name="T46" fmla="*/ 94 w 145"/>
                  <a:gd name="T47" fmla="*/ 17 h 174"/>
                  <a:gd name="T48" fmla="*/ 77 w 145"/>
                  <a:gd name="T49" fmla="*/ 11 h 174"/>
                  <a:gd name="T50" fmla="*/ 58 w 145"/>
                  <a:gd name="T51" fmla="*/ 6 h 174"/>
                  <a:gd name="T52" fmla="*/ 41 w 145"/>
                  <a:gd name="T53" fmla="*/ 4 h 174"/>
                  <a:gd name="T54" fmla="*/ 26 w 145"/>
                  <a:gd name="T55" fmla="*/ 1 h 174"/>
                  <a:gd name="T56" fmla="*/ 26 w 145"/>
                  <a:gd name="T57" fmla="*/ 1 h 174"/>
                  <a:gd name="T58" fmla="*/ 19 w 145"/>
                  <a:gd name="T5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74">
                    <a:moveTo>
                      <a:pt x="19" y="0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70" y="174"/>
                    </a:lnTo>
                    <a:lnTo>
                      <a:pt x="70" y="123"/>
                    </a:lnTo>
                    <a:lnTo>
                      <a:pt x="81" y="123"/>
                    </a:lnTo>
                    <a:lnTo>
                      <a:pt x="81" y="174"/>
                    </a:lnTo>
                    <a:lnTo>
                      <a:pt x="145" y="174"/>
                    </a:lnTo>
                    <a:lnTo>
                      <a:pt x="145" y="77"/>
                    </a:lnTo>
                    <a:lnTo>
                      <a:pt x="145" y="77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69"/>
                    </a:lnTo>
                    <a:lnTo>
                      <a:pt x="144" y="69"/>
                    </a:lnTo>
                    <a:lnTo>
                      <a:pt x="141" y="60"/>
                    </a:lnTo>
                    <a:lnTo>
                      <a:pt x="137" y="52"/>
                    </a:lnTo>
                    <a:lnTo>
                      <a:pt x="133" y="44"/>
                    </a:lnTo>
                    <a:lnTo>
                      <a:pt x="127" y="37"/>
                    </a:lnTo>
                    <a:lnTo>
                      <a:pt x="119" y="31"/>
                    </a:lnTo>
                    <a:lnTo>
                      <a:pt x="112" y="26"/>
                    </a:lnTo>
                    <a:lnTo>
                      <a:pt x="104" y="21"/>
                    </a:lnTo>
                    <a:lnTo>
                      <a:pt x="94" y="17"/>
                    </a:lnTo>
                    <a:lnTo>
                      <a:pt x="77" y="11"/>
                    </a:lnTo>
                    <a:lnTo>
                      <a:pt x="58" y="6"/>
                    </a:lnTo>
                    <a:lnTo>
                      <a:pt x="41" y="4"/>
                    </a:lnTo>
                    <a:lnTo>
                      <a:pt x="26" y="1"/>
                    </a:lnTo>
                    <a:lnTo>
                      <a:pt x="26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ko-KR" altLang="en-US" sz="2400"/>
              </a:p>
            </p:txBody>
          </p:sp>
        </p:grpSp>
        <p:sp>
          <p:nvSpPr>
            <p:cNvPr id="195" name="Freeform 35"/>
            <p:cNvSpPr>
              <a:spLocks/>
            </p:cNvSpPr>
            <p:nvPr userDrawn="1"/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3671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23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51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280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613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2847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832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2421314" y="133693"/>
            <a:ext cx="908205" cy="492443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>
              <a:defRPr/>
            </a:pP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effectLst/>
              </a:rPr>
              <a:t>01</a:t>
            </a:r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1343435" y="5610742"/>
            <a:ext cx="908205" cy="492443"/>
          </a:xfrm>
          <a:prstGeom prst="rect">
            <a:avLst/>
          </a:prstGeom>
          <a:noFill/>
          <a:extLst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>
              <a:defRPr/>
            </a:pP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effectLst/>
              </a:rPr>
              <a:t>02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4695601" y="1552069"/>
            <a:ext cx="749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Adobe 繁黑體 Std B" pitchFamily="34" charset="-120"/>
                <a:ea typeface="Adobe 繁黑體 Std B" pitchFamily="34" charset="-120"/>
                <a:cs typeface="+mn-ea"/>
                <a:sym typeface="+mn-lt"/>
              </a:rPr>
              <a:t>彩  妝  辨  識  平  台</a:t>
            </a:r>
            <a:endParaRPr lang="zh-CN" altLang="en-US" sz="6000" dirty="0">
              <a:latin typeface="Adobe 繁黑體 Std B" pitchFamily="34" charset="-120"/>
              <a:ea typeface="Adobe 繁黑體 Std B" pitchFamily="34" charset="-120"/>
              <a:cs typeface="+mn-ea"/>
              <a:sym typeface="+mn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60277" y="3567586"/>
            <a:ext cx="3282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組員 </a:t>
            </a:r>
            <a:r>
              <a:rPr lang="en-US" altLang="zh-TW" sz="2800" spc="100" dirty="0" smtClean="0">
                <a:latin typeface="Kozuka Gothic Pro B" pitchFamily="34" charset="-128"/>
                <a:ea typeface="Kozuka Gothic Pro B" pitchFamily="34" charset="-128"/>
              </a:rPr>
              <a:t>: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陳延維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陳昱煒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郭力宏</a:t>
            </a:r>
            <a:endParaRPr lang="en-US" altLang="zh-TW" sz="2800" spc="100" dirty="0" smtClean="0">
              <a:latin typeface="Kozuka Gothic Pro B" pitchFamily="34" charset="-128"/>
              <a:ea typeface="Kozuka Gothic Pro B" pitchFamily="34" charset="-128"/>
            </a:endParaRP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指導老師 </a:t>
            </a:r>
            <a:r>
              <a:rPr lang="en-US" altLang="zh-TW" sz="2800" spc="100" dirty="0" smtClean="0">
                <a:latin typeface="Kozuka Gothic Pro B" pitchFamily="34" charset="-128"/>
                <a:ea typeface="Kozuka Gothic Pro B" pitchFamily="34" charset="-128"/>
              </a:rPr>
              <a:t>:</a:t>
            </a:r>
          </a:p>
          <a:p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                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李</a:t>
            </a:r>
            <a:r>
              <a:rPr lang="zh-TW" altLang="en-US" sz="2800" spc="100" dirty="0" smtClean="0">
                <a:latin typeface="Kozuka Gothic Pro B" pitchFamily="34" charset="-128"/>
                <a:ea typeface="Kozuka Gothic Pro B" pitchFamily="34" charset="-128"/>
              </a:rPr>
              <a:t>嘉紘</a:t>
            </a:r>
            <a:endParaRPr lang="zh-TW" altLang="en-US" sz="2800" spc="100" dirty="0">
              <a:latin typeface="Kozuka Gothic Pro B" pitchFamily="34" charset="-128"/>
              <a:ea typeface="Kozuka Gothic Pro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1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577154" y="4303171"/>
            <a:ext cx="3207027" cy="629951"/>
          </a:xfrm>
        </p:spPr>
        <p:txBody>
          <a:bodyPr/>
          <a:lstStyle/>
          <a:p>
            <a:r>
              <a:rPr lang="en-US" altLang="ko-KR" sz="4400" dirty="0" smtClean="0"/>
              <a:t>End.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24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440266" y="448732"/>
            <a:ext cx="162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atin typeface="Microsoft YaHei" pitchFamily="34" charset="-122"/>
                <a:ea typeface="Microsoft YaHei" pitchFamily="34" charset="-122"/>
              </a:rPr>
              <a:t>簡 介</a:t>
            </a:r>
            <a:endParaRPr lang="zh-TW" altLang="en-US" sz="4400" b="1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6253" y="1528234"/>
            <a:ext cx="5631547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zh-TW" altLang="zh-TW" sz="3200" kern="1500" spc="200" dirty="0">
                <a:latin typeface="標楷體" pitchFamily="65" charset="-120"/>
                <a:ea typeface="標楷體" pitchFamily="65" charset="-120"/>
              </a:rPr>
              <a:t>現今彩妝用品被廣泛運用，但大眾對於彩妝用品沒有深度的瞭解，於是我們決定透過這套系統，來幫助使用者辨別不同彩妝的色彩。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210452" y="1218173"/>
            <a:ext cx="19558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94288" y="567262"/>
            <a:ext cx="2586569" cy="786376"/>
            <a:chOff x="143933" y="431797"/>
            <a:chExt cx="2586569" cy="786376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6238" y="431797"/>
              <a:ext cx="2394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dirty="0" smtClean="0">
                  <a:latin typeface="Microsoft YaHei" pitchFamily="34" charset="-122"/>
                  <a:ea typeface="Microsoft YaHei" pitchFamily="34" charset="-122"/>
                </a:rPr>
                <a:t>目 標 表</a:t>
              </a:r>
              <a:endParaRPr lang="zh-TW" altLang="en-US" sz="4400" b="1" dirty="0">
                <a:latin typeface="Microsoft YaHei" pitchFamily="34" charset="-122"/>
                <a:ea typeface="Microsoft YaHei" pitchFamily="34" charset="-122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143933" y="1218173"/>
              <a:ext cx="25103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75967"/>
              </p:ext>
            </p:extLst>
          </p:nvPr>
        </p:nvGraphicFramePr>
        <p:xfrm>
          <a:off x="4183324" y="1482661"/>
          <a:ext cx="7060410" cy="42848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6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利害關係人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目標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6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廠商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 提供資料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 增加產品曝光度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管理者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TW" altLang="en-US" sz="1800" baseline="0" dirty="0" smtClean="0">
                          <a:latin typeface="標楷體" pitchFamily="65" charset="-120"/>
                          <a:ea typeface="標楷體" pitchFamily="65" charset="-120"/>
                        </a:rPr>
                        <a:t>資料分類</a:t>
                      </a:r>
                      <a:endParaRPr lang="en-US" altLang="zh-TW" sz="1800" baseline="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altLang="zh-TW" sz="1800" baseline="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資料庫異動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99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客戶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 提升彩妝方面的知識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 提供選購的依據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36237" y="588941"/>
            <a:ext cx="2586569" cy="786376"/>
            <a:chOff x="143933" y="431797"/>
            <a:chExt cx="2586569" cy="786376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6238" y="431797"/>
              <a:ext cx="2394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dirty="0" smtClean="0">
                  <a:latin typeface="Microsoft YaHei" pitchFamily="34" charset="-122"/>
                  <a:ea typeface="Microsoft YaHei" pitchFamily="34" charset="-122"/>
                </a:rPr>
                <a:t>事 件 表</a:t>
              </a:r>
              <a:endParaRPr lang="zh-TW" altLang="en-US" sz="4400" b="1" dirty="0">
                <a:latin typeface="Microsoft YaHei" pitchFamily="34" charset="-122"/>
                <a:ea typeface="Microsoft YaHei" pitchFamily="34" charset="-122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143933" y="1218173"/>
              <a:ext cx="25103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536661"/>
              </p:ext>
            </p:extLst>
          </p:nvPr>
        </p:nvGraphicFramePr>
        <p:xfrm>
          <a:off x="4026176" y="2223946"/>
          <a:ext cx="7524720" cy="37490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事件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 smtClean="0">
                          <a:latin typeface="標楷體" pitchFamily="65" charset="-120"/>
                          <a:ea typeface="標楷體" pitchFamily="65" charset="-120"/>
                        </a:rPr>
                        <a:t>使用案例</a:t>
                      </a:r>
                      <a:endParaRPr lang="zh-TW" altLang="en-US" sz="2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79">
                <a:tc>
                  <a:txBody>
                    <a:bodyPr/>
                    <a:lstStyle/>
                    <a:p>
                      <a:pPr algn="l"/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zh-TW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產品、類別色彩登記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marR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kern="1200" baseline="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zh-TW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能夠對所有商品基本資料進行增刪改查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客戶提供所需辨識樣本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algn="l"/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zh-TW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對應品牌型號</a:t>
                      </a:r>
                      <a:endParaRPr lang="en-US" altLang="zh-TW" sz="2000" dirty="0" smtClean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商品資料提供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0" indent="0">
                        <a:buNone/>
                      </a:pP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資料庫維護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3.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輸入圖檔</a:t>
                      </a:r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endParaRPr lang="en-US" altLang="zh-TW" sz="2000" kern="1200" dirty="0" smtClean="0"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4.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 </a:t>
                      </a:r>
                      <a:r>
                        <a:rPr lang="zh-TW" altLang="en-US" sz="2000" kern="1200" dirty="0" smtClean="0"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輸出相似結果</a:t>
                      </a:r>
                      <a:endParaRPr lang="en-US" altLang="zh-TW" sz="2000" kern="1200" dirty="0" smtClean="0">
                        <a:solidFill>
                          <a:srgbClr val="FF0000"/>
                        </a:solidFill>
                        <a:effectLst/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使 用 案 例 圖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86992"/>
              </p:ext>
            </p:extLst>
          </p:nvPr>
        </p:nvGraphicFramePr>
        <p:xfrm>
          <a:off x="4148667" y="1260294"/>
          <a:ext cx="3886200" cy="51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6640">
                <a:tc>
                  <a:txBody>
                    <a:bodyPr/>
                    <a:lstStyle/>
                    <a:p>
                      <a:endParaRPr lang="zh-TW" alt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9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橢圓 10"/>
          <p:cNvSpPr/>
          <p:nvPr/>
        </p:nvSpPr>
        <p:spPr>
          <a:xfrm>
            <a:off x="4703233" y="1591730"/>
            <a:ext cx="2777067" cy="795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商品</a:t>
            </a:r>
            <a:r>
              <a:rPr lang="zh-TW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資料提供</a:t>
            </a:r>
            <a:endParaRPr lang="en-US" altLang="zh-TW" sz="20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03232" y="2827863"/>
            <a:ext cx="2777067" cy="795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    </a:t>
            </a:r>
            <a:r>
              <a:rPr lang="zh-TW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資料庫</a:t>
            </a:r>
            <a:r>
              <a:rPr lang="zh-TW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維護</a:t>
            </a:r>
            <a:endParaRPr lang="en-US" altLang="zh-TW" sz="20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4703231" y="4047064"/>
            <a:ext cx="2777067" cy="795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      </a:t>
            </a:r>
            <a:r>
              <a:rPr lang="zh-TW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輸</a:t>
            </a:r>
            <a:r>
              <a:rPr lang="zh-TW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入圖檔</a:t>
            </a:r>
            <a:endParaRPr lang="en-US" altLang="zh-TW" sz="20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4703233" y="5232398"/>
            <a:ext cx="2777067" cy="7958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  </a:t>
            </a:r>
            <a:r>
              <a:rPr lang="zh-TW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rPr>
              <a:t>輸出相似結果</a:t>
            </a:r>
            <a:endParaRPr lang="en-US" altLang="zh-TW" sz="20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grpSp>
        <p:nvGrpSpPr>
          <p:cNvPr id="84" name="群組 83"/>
          <p:cNvGrpSpPr/>
          <p:nvPr/>
        </p:nvGrpSpPr>
        <p:grpSpPr>
          <a:xfrm>
            <a:off x="1362455" y="1591730"/>
            <a:ext cx="886985" cy="1630091"/>
            <a:chOff x="1307454" y="1811149"/>
            <a:chExt cx="886985" cy="1630091"/>
          </a:xfrm>
        </p:grpSpPr>
        <p:grpSp>
          <p:nvGrpSpPr>
            <p:cNvPr id="85" name="群組 84"/>
            <p:cNvGrpSpPr/>
            <p:nvPr/>
          </p:nvGrpSpPr>
          <p:grpSpPr>
            <a:xfrm>
              <a:off x="1362456" y="1811149"/>
              <a:ext cx="650509" cy="1143000"/>
              <a:chOff x="1307592" y="3675888"/>
              <a:chExt cx="832104" cy="1700784"/>
            </a:xfrm>
          </p:grpSpPr>
          <p:sp>
            <p:nvSpPr>
              <p:cNvPr id="87" name="橢圓 86"/>
              <p:cNvSpPr/>
              <p:nvPr/>
            </p:nvSpPr>
            <p:spPr>
              <a:xfrm>
                <a:off x="1307592" y="3675888"/>
                <a:ext cx="832104" cy="7673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8" name="直線接點 87"/>
              <p:cNvCxnSpPr>
                <a:stCxn id="87" idx="4"/>
              </p:cNvCxnSpPr>
              <p:nvPr/>
            </p:nvCxnSpPr>
            <p:spPr>
              <a:xfrm>
                <a:off x="1723644" y="4443222"/>
                <a:ext cx="0" cy="607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1307592" y="4730382"/>
                <a:ext cx="8321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 flipH="1">
                <a:off x="1307592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>
                <a:off x="1723644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/>
            <p:cNvSpPr txBox="1"/>
            <p:nvPr/>
          </p:nvSpPr>
          <p:spPr>
            <a:xfrm>
              <a:off x="1307454" y="3041130"/>
              <a:ext cx="886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latin typeface="Adobe 黑体 Std R" pitchFamily="34" charset="-128"/>
                  <a:ea typeface="Adobe 黑体 Std R" pitchFamily="34" charset="-128"/>
                </a:rPr>
                <a:t>廠 商</a:t>
              </a:r>
              <a:endParaRPr lang="zh-TW" altLang="en-US" sz="2000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1362454" y="4366493"/>
            <a:ext cx="886985" cy="1630091"/>
            <a:chOff x="1307454" y="1811149"/>
            <a:chExt cx="886985" cy="1630091"/>
          </a:xfrm>
        </p:grpSpPr>
        <p:grpSp>
          <p:nvGrpSpPr>
            <p:cNvPr id="93" name="群組 92"/>
            <p:cNvGrpSpPr/>
            <p:nvPr/>
          </p:nvGrpSpPr>
          <p:grpSpPr>
            <a:xfrm>
              <a:off x="1362456" y="1811149"/>
              <a:ext cx="650509" cy="1143000"/>
              <a:chOff x="1307592" y="3675888"/>
              <a:chExt cx="832104" cy="1700784"/>
            </a:xfrm>
          </p:grpSpPr>
          <p:sp>
            <p:nvSpPr>
              <p:cNvPr id="95" name="橢圓 94"/>
              <p:cNvSpPr/>
              <p:nvPr/>
            </p:nvSpPr>
            <p:spPr>
              <a:xfrm>
                <a:off x="1307592" y="3675888"/>
                <a:ext cx="832104" cy="7673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6" name="直線接點 95"/>
              <p:cNvCxnSpPr>
                <a:stCxn id="95" idx="4"/>
              </p:cNvCxnSpPr>
              <p:nvPr/>
            </p:nvCxnSpPr>
            <p:spPr>
              <a:xfrm>
                <a:off x="1723644" y="4443222"/>
                <a:ext cx="0" cy="607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/>
              <p:cNvCxnSpPr/>
              <p:nvPr/>
            </p:nvCxnSpPr>
            <p:spPr>
              <a:xfrm>
                <a:off x="1307592" y="4730382"/>
                <a:ext cx="8321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/>
              <p:cNvCxnSpPr/>
              <p:nvPr/>
            </p:nvCxnSpPr>
            <p:spPr>
              <a:xfrm flipH="1">
                <a:off x="1307592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723644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文字方塊 93"/>
            <p:cNvSpPr txBox="1"/>
            <p:nvPr/>
          </p:nvSpPr>
          <p:spPr>
            <a:xfrm>
              <a:off x="1307454" y="3041130"/>
              <a:ext cx="886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latin typeface="Adobe 黑体 Std R" pitchFamily="34" charset="-128"/>
                  <a:ea typeface="Adobe 黑体 Std R" pitchFamily="34" charset="-128"/>
                </a:rPr>
                <a:t>客 戶</a:t>
              </a:r>
              <a:endParaRPr lang="zh-TW" altLang="en-US" sz="2000" dirty="0">
                <a:latin typeface="Adobe 黑体 Std R" pitchFamily="34" charset="-128"/>
                <a:ea typeface="Adobe 黑体 Std R" pitchFamily="34" charset="-128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0056440" y="2954149"/>
            <a:ext cx="995479" cy="1595041"/>
            <a:chOff x="1208773" y="1811149"/>
            <a:chExt cx="995479" cy="1595041"/>
          </a:xfrm>
        </p:grpSpPr>
        <p:grpSp>
          <p:nvGrpSpPr>
            <p:cNvPr id="101" name="群組 100"/>
            <p:cNvGrpSpPr/>
            <p:nvPr/>
          </p:nvGrpSpPr>
          <p:grpSpPr>
            <a:xfrm>
              <a:off x="1362456" y="1811149"/>
              <a:ext cx="650509" cy="1143000"/>
              <a:chOff x="1307592" y="3675888"/>
              <a:chExt cx="832104" cy="1700784"/>
            </a:xfrm>
          </p:grpSpPr>
          <p:sp>
            <p:nvSpPr>
              <p:cNvPr id="103" name="橢圓 102"/>
              <p:cNvSpPr/>
              <p:nvPr/>
            </p:nvSpPr>
            <p:spPr>
              <a:xfrm>
                <a:off x="1307592" y="3675888"/>
                <a:ext cx="832104" cy="7673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>
                <a:stCxn id="103" idx="4"/>
              </p:cNvCxnSpPr>
              <p:nvPr/>
            </p:nvCxnSpPr>
            <p:spPr>
              <a:xfrm>
                <a:off x="1723644" y="4443222"/>
                <a:ext cx="0" cy="60784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1307592" y="4730382"/>
                <a:ext cx="83210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 flipH="1">
                <a:off x="1307592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>
                <a:off x="1723644" y="5051070"/>
                <a:ext cx="416052" cy="32560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文字方塊 101"/>
            <p:cNvSpPr txBox="1"/>
            <p:nvPr/>
          </p:nvSpPr>
          <p:spPr>
            <a:xfrm>
              <a:off x="1208773" y="3006080"/>
              <a:ext cx="9954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Adobe 黑体 Std R" pitchFamily="34" charset="-128"/>
                  <a:ea typeface="Adobe 黑体 Std R" pitchFamily="34" charset="-128"/>
                </a:rPr>
                <a:t>管理者</a:t>
              </a:r>
            </a:p>
          </p:txBody>
        </p:sp>
      </p:grpSp>
      <p:cxnSp>
        <p:nvCxnSpPr>
          <p:cNvPr id="13" name="直線接點 12"/>
          <p:cNvCxnSpPr>
            <a:endCxn id="11" idx="2"/>
          </p:cNvCxnSpPr>
          <p:nvPr/>
        </p:nvCxnSpPr>
        <p:spPr>
          <a:xfrm flipV="1">
            <a:off x="2319867" y="1989664"/>
            <a:ext cx="2383366" cy="3979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endCxn id="82" idx="2"/>
          </p:cNvCxnSpPr>
          <p:nvPr/>
        </p:nvCxnSpPr>
        <p:spPr>
          <a:xfrm flipV="1">
            <a:off x="2249439" y="4444998"/>
            <a:ext cx="2453792" cy="6414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7480300" y="3225796"/>
            <a:ext cx="2576140" cy="4482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V="1">
            <a:off x="7480300" y="3674081"/>
            <a:ext cx="2576140" cy="19223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367675" y="575729"/>
            <a:ext cx="2570258" cy="802281"/>
            <a:chOff x="336238" y="431797"/>
            <a:chExt cx="2570258" cy="802281"/>
          </a:xfrm>
        </p:grpSpPr>
        <p:sp>
          <p:nvSpPr>
            <p:cNvPr id="12" name="文字方塊 11"/>
            <p:cNvSpPr txBox="1"/>
            <p:nvPr/>
          </p:nvSpPr>
          <p:spPr>
            <a:xfrm>
              <a:off x="336238" y="431797"/>
              <a:ext cx="25702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b="1" dirty="0" smtClean="0">
                  <a:latin typeface="Microsoft YaHei" pitchFamily="34" charset="-122"/>
                  <a:ea typeface="Microsoft YaHei" pitchFamily="34" charset="-122"/>
                </a:rPr>
                <a:t>使用案例</a:t>
              </a:r>
              <a:endParaRPr lang="zh-TW" altLang="en-US" sz="4400" b="1" dirty="0">
                <a:latin typeface="Microsoft YaHei" pitchFamily="34" charset="-122"/>
                <a:ea typeface="Microsoft YaHei" pitchFamily="34" charset="-122"/>
              </a:endParaRPr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336238" y="1234078"/>
              <a:ext cx="25103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92002"/>
              </p:ext>
            </p:extLst>
          </p:nvPr>
        </p:nvGraphicFramePr>
        <p:xfrm>
          <a:off x="3776134" y="1667934"/>
          <a:ext cx="8195732" cy="44026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2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85">
                <a:tc>
                  <a:txBody>
                    <a:bodyPr/>
                    <a:lstStyle/>
                    <a:p>
                      <a:r>
                        <a:rPr lang="zh-TW" altLang="en-US" sz="1800" b="0" dirty="0" smtClean="0">
                          <a:latin typeface="標楷體" pitchFamily="65" charset="-120"/>
                          <a:ea typeface="標楷體" pitchFamily="65" charset="-120"/>
                        </a:rPr>
                        <a:t>使用案例名稱</a:t>
                      </a:r>
                      <a:endParaRPr lang="zh-TW" altLang="en-US" sz="1800" b="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dirty="0" smtClean="0">
                          <a:latin typeface="標楷體" pitchFamily="65" charset="-120"/>
                          <a:ea typeface="標楷體" pitchFamily="65" charset="-120"/>
                        </a:rPr>
                        <a:t>輸出相似結果</a:t>
                      </a:r>
                      <a:endParaRPr lang="zh-TW" altLang="en-US" sz="1800" b="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使用案例描述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將得到結果顯示給客戶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主要參與者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管理者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前置條件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客戶輸入圖檔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後置條件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辨識與圖檔相似資料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949">
                <a:tc row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主要成功情節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參與者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系統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009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客戶輸入圖檔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成功進行取樣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1.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讀取圖檔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en-US" altLang="zh-TW" sz="1800" dirty="0" smtClean="0">
                          <a:latin typeface="標楷體" pitchFamily="65" charset="-120"/>
                          <a:ea typeface="標楷體" pitchFamily="65" charset="-120"/>
                        </a:rPr>
                        <a:t>2.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系統輸出資料庫裡相似顏       </a:t>
                      </a:r>
                      <a:endParaRPr lang="en-US" altLang="zh-TW" sz="1800" dirty="0" smtClean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1800" baseline="0" dirty="0" smtClean="0">
                          <a:latin typeface="標楷體" pitchFamily="65" charset="-120"/>
                          <a:ea typeface="標楷體" pitchFamily="65" charset="-120"/>
                        </a:rPr>
                        <a:t>  </a:t>
                      </a:r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色資料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例外情節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無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422"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其他需求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itchFamily="65" charset="-120"/>
                          <a:ea typeface="標楷體" pitchFamily="65" charset="-120"/>
                        </a:rPr>
                        <a:t>無</a:t>
                      </a:r>
                      <a:endParaRPr lang="zh-TW" altLang="en-US" sz="18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系 統 畫 面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69" y="1253066"/>
            <a:ext cx="7639395" cy="51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148667" y="296333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Adobe 繁黑體 Std B" pitchFamily="34" charset="-120"/>
                <a:ea typeface="Adobe 繁黑體 Std B" pitchFamily="34" charset="-120"/>
              </a:rPr>
              <a:t>系 統 畫 面</a:t>
            </a:r>
            <a:endParaRPr lang="zh-TW" altLang="en-US" sz="40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9" y="1240792"/>
            <a:ext cx="7622116" cy="51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字方塊 54"/>
          <p:cNvSpPr txBox="1"/>
          <p:nvPr/>
        </p:nvSpPr>
        <p:spPr>
          <a:xfrm>
            <a:off x="2930652" y="246165"/>
            <a:ext cx="5870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+mn-ea"/>
              </a:rPr>
              <a:t>系 統 活 動 圖</a:t>
            </a:r>
            <a:endParaRPr lang="zh-TW" altLang="en-US" sz="4400" b="1" dirty="0">
              <a:latin typeface="+mn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95710" y="1636653"/>
            <a:ext cx="91016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客 戶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5624885" y="1593481"/>
            <a:ext cx="13356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管 理 者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658452" y="1593481"/>
            <a:ext cx="9878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廠 商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391982" y="2784815"/>
            <a:ext cx="140885" cy="151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365586" y="3207014"/>
            <a:ext cx="227245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上傳圖片或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URL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5786833" y="3207013"/>
            <a:ext cx="90398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維 護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390187" y="3207014"/>
            <a:ext cx="1426049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提供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資料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216266" y="3740793"/>
            <a:ext cx="2" cy="5478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895674" y="4320525"/>
            <a:ext cx="264118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口紅、眼影、粉底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9174375" y="5147267"/>
            <a:ext cx="20131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輸出相似結果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grpSp>
        <p:nvGrpSpPr>
          <p:cNvPr id="68" name="群組 67"/>
          <p:cNvGrpSpPr/>
          <p:nvPr/>
        </p:nvGrpSpPr>
        <p:grpSpPr>
          <a:xfrm>
            <a:off x="10085278" y="6301382"/>
            <a:ext cx="289179" cy="272197"/>
            <a:chOff x="2782485" y="6180665"/>
            <a:chExt cx="289179" cy="272197"/>
          </a:xfrm>
        </p:grpSpPr>
        <p:sp>
          <p:nvSpPr>
            <p:cNvPr id="98" name="橢圓 97"/>
            <p:cNvSpPr/>
            <p:nvPr/>
          </p:nvSpPr>
          <p:spPr>
            <a:xfrm>
              <a:off x="2860209" y="6241197"/>
              <a:ext cx="140885" cy="1511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2782485" y="6180665"/>
              <a:ext cx="289179" cy="2721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 flipH="1">
            <a:off x="2468242" y="3752289"/>
            <a:ext cx="2110" cy="5363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245985" y="4375412"/>
            <a:ext cx="448733" cy="351893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2468242" y="4821427"/>
            <a:ext cx="0" cy="5426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774822" y="5530862"/>
            <a:ext cx="141419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重新上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傳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809493" y="4551358"/>
            <a:ext cx="19995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216265" y="4821427"/>
            <a:ext cx="0" cy="333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菱形 43"/>
          <p:cNvSpPr/>
          <p:nvPr/>
        </p:nvSpPr>
        <p:spPr>
          <a:xfrm>
            <a:off x="5991898" y="5202153"/>
            <a:ext cx="448733" cy="351893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6547444" y="5364094"/>
            <a:ext cx="2478023" cy="14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216265" y="5626623"/>
            <a:ext cx="10199" cy="4863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5207494" y="6206647"/>
            <a:ext cx="201312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新增更多圖檔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93134" y="2467883"/>
            <a:ext cx="1202266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8530831" y="3430445"/>
            <a:ext cx="736600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菱形 64"/>
          <p:cNvSpPr/>
          <p:nvPr/>
        </p:nvSpPr>
        <p:spPr>
          <a:xfrm>
            <a:off x="7964631" y="3261899"/>
            <a:ext cx="448733" cy="351893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6805797" y="3437845"/>
            <a:ext cx="1003557" cy="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9803890" y="4172760"/>
            <a:ext cx="79326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新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增</a:t>
            </a:r>
          </a:p>
        </p:txBody>
      </p:sp>
      <p:cxnSp>
        <p:nvCxnSpPr>
          <p:cNvPr id="72" name="直線接點 71"/>
          <p:cNvCxnSpPr/>
          <p:nvPr/>
        </p:nvCxnSpPr>
        <p:spPr>
          <a:xfrm>
            <a:off x="8179552" y="3699868"/>
            <a:ext cx="9445" cy="695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8188998" y="4375411"/>
            <a:ext cx="1420267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10229867" y="5688396"/>
            <a:ext cx="0" cy="5426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04300" y="4919366"/>
            <a:ext cx="86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錯誤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3187097" y="4119320"/>
            <a:ext cx="86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正確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943302" y="4986047"/>
            <a:ext cx="86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滿意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112928" y="5640298"/>
            <a:ext cx="989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不滿意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943302" y="3061339"/>
            <a:ext cx="86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比對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422595" y="3981971"/>
            <a:ext cx="866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r>
              <a:rPr lang="zh-TW" altLang="en-US" sz="1600" dirty="0" smtClean="0">
                <a:latin typeface="Adobe 繁黑體 Std B" pitchFamily="34" charset="-120"/>
                <a:ea typeface="Adobe 繁黑體 Std B" pitchFamily="34" charset="-120"/>
              </a:rPr>
              <a:t> 查無 </a:t>
            </a:r>
            <a:r>
              <a:rPr lang="en-US" altLang="zh-TW" sz="16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endParaRPr lang="zh-TW" altLang="en-US" sz="16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4250267" y="1247123"/>
            <a:ext cx="0" cy="5450010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8188998" y="1247123"/>
            <a:ext cx="0" cy="5417009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V="1">
            <a:off x="7265242" y="6437479"/>
            <a:ext cx="2725425" cy="70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10208387" y="3699868"/>
            <a:ext cx="0" cy="3695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9_Office 테마">
  <a:themeElements>
    <a:clrScheme name="디자인 1">
      <a:dk1>
        <a:sysClr val="windowText" lastClr="000000"/>
      </a:dk1>
      <a:lt1>
        <a:sysClr val="window" lastClr="FFFFFF"/>
      </a:lt1>
      <a:dk2>
        <a:srgbClr val="B6D345"/>
      </a:dk2>
      <a:lt2>
        <a:srgbClr val="1B9C77"/>
      </a:lt2>
      <a:accent1>
        <a:srgbClr val="9CC4AE"/>
      </a:accent1>
      <a:accent2>
        <a:srgbClr val="0D4677"/>
      </a:accent2>
      <a:accent3>
        <a:srgbClr val="ECAF45"/>
      </a:accent3>
      <a:accent4>
        <a:srgbClr val="F8E45E"/>
      </a:accent4>
      <a:accent5>
        <a:srgbClr val="E03646"/>
      </a:accent5>
      <a:accent6>
        <a:srgbClr val="F58345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325</Words>
  <Application>Microsoft Office PowerPoint</Application>
  <PresentationFormat>寬螢幕</PresentationFormat>
  <Paragraphs>97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10</vt:i4>
      </vt:variant>
    </vt:vector>
  </HeadingPairs>
  <TitlesOfParts>
    <vt:vector size="27" baseType="lpstr">
      <vt:lpstr>Adobe 黑体 Std R</vt:lpstr>
      <vt:lpstr>Adobe 繁黑體 Std B</vt:lpstr>
      <vt:lpstr>Kozuka Gothic Pro B</vt:lpstr>
      <vt:lpstr>맑은 고딕</vt:lpstr>
      <vt:lpstr>Microsoft YaHei</vt:lpstr>
      <vt:lpstr>宋体</vt:lpstr>
      <vt:lpstr>新細明體</vt:lpstr>
      <vt:lpstr>標楷體</vt:lpstr>
      <vt:lpstr>Arial</vt:lpstr>
      <vt:lpstr>Calibri</vt:lpstr>
      <vt:lpstr>Tahoma</vt:lpstr>
      <vt:lpstr>Office 테마</vt:lpstr>
      <vt:lpstr>1_Office 테마</vt:lpstr>
      <vt:lpstr>2_Office 테마</vt:lpstr>
      <vt:lpstr>3_Office 테마</vt:lpstr>
      <vt:lpstr>4_Office 테마</vt:lpstr>
      <vt:lpstr>19_Office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ypppt</dc:creator>
  <cp:keywords>http:/www.ypppt.com</cp:keywords>
  <dc:description>http://www.ypppt.com/</dc:description>
  <cp:lastModifiedBy>0524055 u</cp:lastModifiedBy>
  <cp:revision>38</cp:revision>
  <dcterms:created xsi:type="dcterms:W3CDTF">2017-03-02T08:50:23Z</dcterms:created>
  <dcterms:modified xsi:type="dcterms:W3CDTF">2018-12-23T06:48:23Z</dcterms:modified>
</cp:coreProperties>
</file>