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2" r:id="rId5"/>
    <p:sldId id="261" r:id="rId6"/>
    <p:sldId id="264" r:id="rId7"/>
    <p:sldId id="266" r:id="rId8"/>
    <p:sldId id="268" r:id="rId9"/>
    <p:sldId id="270" r:id="rId10"/>
    <p:sldId id="274" r:id="rId11"/>
    <p:sldId id="273" r:id="rId12"/>
    <p:sldId id="272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587-63B2-42DA-B358-3A600A4DB86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D8A4-A135-41AF-82BD-B9D6F78A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587-63B2-42DA-B358-3A600A4DB86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D8A4-A135-41AF-82BD-B9D6F78A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2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587-63B2-42DA-B358-3A600A4DB86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D8A4-A135-41AF-82BD-B9D6F78A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2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587-63B2-42DA-B358-3A600A4DB86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D8A4-A135-41AF-82BD-B9D6F78A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7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587-63B2-42DA-B358-3A600A4DB86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D8A4-A135-41AF-82BD-B9D6F78A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4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587-63B2-42DA-B358-3A600A4DB86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D8A4-A135-41AF-82BD-B9D6F78A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4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587-63B2-42DA-B358-3A600A4DB86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D8A4-A135-41AF-82BD-B9D6F78A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3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587-63B2-42DA-B358-3A600A4DB86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D8A4-A135-41AF-82BD-B9D6F78A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2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587-63B2-42DA-B358-3A600A4DB86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D8A4-A135-41AF-82BD-B9D6F78A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5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587-63B2-42DA-B358-3A600A4DB86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D8A4-A135-41AF-82BD-B9D6F78A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8587-63B2-42DA-B358-3A600A4DB86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2D8A4-A135-41AF-82BD-B9D6F78A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D8587-63B2-42DA-B358-3A600A4DB86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D8A4-A135-41AF-82BD-B9D6F78A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9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hyperlink" Target="https://github.com/hunki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s7yoo" TargetMode="External"/><Relationship Id="rId5" Type="http://schemas.openxmlformats.org/officeDocument/2006/relationships/hyperlink" Target="http://www.ee.surrey.ac.uk/CVSSP/demos/chars74k/" TargetMode="External"/><Relationship Id="rId4" Type="http://schemas.openxmlformats.org/officeDocument/2006/relationships/hyperlink" Target="http://www.fki.inf.unibe.ch/databases/iam-handwriting-databas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ki.inf.unibe.ch/databases/iam-handwriting-database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ee.surrey.ac.uk/CVSSP/demos/chars74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Deep Leaning </a:t>
            </a:r>
            <a:r>
              <a:rPr lang="ko-KR" altLang="en-US" sz="4800" dirty="0" smtClean="0"/>
              <a:t>을 이용한 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숫자 인식 알고리즘 성능 분석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				</a:t>
            </a:r>
          </a:p>
          <a:p>
            <a:r>
              <a:rPr lang="en-US" altLang="ko-KR" dirty="0" smtClean="0"/>
              <a:t>201701313 </a:t>
            </a:r>
            <a:r>
              <a:rPr lang="ko-KR" altLang="en-US" dirty="0" smtClean="0"/>
              <a:t>남영우</a:t>
            </a:r>
            <a:endParaRPr lang="en-US" altLang="ko-KR" dirty="0"/>
          </a:p>
          <a:p>
            <a:r>
              <a:rPr lang="ko-KR" altLang="en-US" dirty="0" smtClean="0"/>
              <a:t>지도교수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유용석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2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6" y="1894608"/>
            <a:ext cx="7075685" cy="43797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59832" y="2035814"/>
            <a:ext cx="4294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First data shape = 784(28 * 28)</a:t>
            </a:r>
          </a:p>
          <a:p>
            <a:r>
              <a:rPr lang="en-US" altLang="ko-KR" dirty="0" smtClean="0"/>
              <a:t>		(image shape)</a:t>
            </a:r>
            <a:endParaRPr lang="en-US" altLang="ko-KR" dirty="0"/>
          </a:p>
          <a:p>
            <a:r>
              <a:rPr lang="en-US" altLang="ko-KR" dirty="0" smtClean="0"/>
              <a:t>Layer 1 data shape = 512	</a:t>
            </a:r>
          </a:p>
          <a:p>
            <a:r>
              <a:rPr lang="en-US" altLang="ko-KR" dirty="0" smtClean="0"/>
              <a:t>Layer 2 data shape = 256</a:t>
            </a:r>
          </a:p>
          <a:p>
            <a:r>
              <a:rPr lang="en-US" altLang="ko-KR" dirty="0"/>
              <a:t>Layer </a:t>
            </a:r>
            <a:r>
              <a:rPr lang="en-US" altLang="ko-KR" dirty="0" smtClean="0"/>
              <a:t>3 </a:t>
            </a:r>
            <a:r>
              <a:rPr lang="en-US" altLang="ko-KR" dirty="0"/>
              <a:t>data shape = </a:t>
            </a:r>
            <a:r>
              <a:rPr lang="en-US" altLang="ko-KR" dirty="0" smtClean="0"/>
              <a:t>128</a:t>
            </a:r>
          </a:p>
          <a:p>
            <a:r>
              <a:rPr lang="en-US" altLang="ko-KR" dirty="0"/>
              <a:t>Layer </a:t>
            </a:r>
            <a:r>
              <a:rPr lang="en-US" altLang="ko-KR" dirty="0" smtClean="0"/>
              <a:t>4 </a:t>
            </a:r>
            <a:r>
              <a:rPr lang="en-US" altLang="ko-KR" dirty="0"/>
              <a:t>data shape = </a:t>
            </a:r>
            <a:r>
              <a:rPr lang="en-US" altLang="ko-KR" dirty="0" smtClean="0"/>
              <a:t>64</a:t>
            </a:r>
            <a:endParaRPr lang="ko-KR" altLang="en-US" dirty="0"/>
          </a:p>
          <a:p>
            <a:r>
              <a:rPr lang="en-US" altLang="ko-KR" dirty="0" smtClean="0"/>
              <a:t>Layer 5 </a:t>
            </a:r>
            <a:r>
              <a:rPr lang="en-US" altLang="ko-KR" dirty="0"/>
              <a:t>data shape = </a:t>
            </a:r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		(Label shape)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Number of layers</a:t>
            </a:r>
            <a:r>
              <a:rPr lang="ko-KR" altLang="en-US" dirty="0" smtClean="0"/>
              <a:t> </a:t>
            </a:r>
            <a:r>
              <a:rPr lang="en-US" altLang="ko-KR" dirty="0" smtClean="0"/>
              <a:t>:5</a:t>
            </a:r>
          </a:p>
          <a:p>
            <a:endParaRPr lang="en-US" altLang="ko-KR" dirty="0"/>
          </a:p>
          <a:p>
            <a:r>
              <a:rPr lang="en-US" altLang="ko-KR" dirty="0" smtClean="0"/>
              <a:t>Optimize algorithm: Adam optimizer</a:t>
            </a:r>
          </a:p>
          <a:p>
            <a:r>
              <a:rPr lang="en-US" altLang="ko-KR" dirty="0" smtClean="0"/>
              <a:t>Check accuracy: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cross entropy 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38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Prediction Accuracy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02" y="1825625"/>
            <a:ext cx="9555596" cy="4351338"/>
          </a:xfrm>
        </p:spPr>
      </p:pic>
    </p:spTree>
    <p:extLst>
      <p:ext uri="{BB962C8B-B14F-4D97-AF65-F5344CB8AC3E}">
        <p14:creationId xmlns:p14="http://schemas.microsoft.com/office/powerpoint/2010/main" val="42355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 learned?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process image</a:t>
            </a:r>
          </a:p>
          <a:p>
            <a:pPr marL="0" indent="0">
              <a:buNone/>
            </a:pPr>
            <a:r>
              <a:rPr lang="en-US" altLang="ko-KR" dirty="0" smtClean="0"/>
              <a:t>-Difference about array’s size and shape</a:t>
            </a:r>
          </a:p>
          <a:p>
            <a:pPr marL="0" indent="0">
              <a:buNone/>
            </a:pPr>
            <a:r>
              <a:rPr lang="en-US" altLang="ko-KR" dirty="0" smtClean="0"/>
              <a:t>-Image process libraries (ex. Opencv2, PIL,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…)</a:t>
            </a:r>
          </a:p>
          <a:p>
            <a:pPr marL="0" indent="0">
              <a:buNone/>
            </a:pPr>
            <a:r>
              <a:rPr lang="en-US" altLang="ko-KR" dirty="0" smtClean="0"/>
              <a:t>-Read many Images in python and make dataset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Difficulty of making General Model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44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Sung Kim- </a:t>
            </a:r>
            <a:r>
              <a:rPr lang="en-US" altLang="ko-KR" dirty="0" err="1" smtClean="0"/>
              <a:t>Tensorboard</a:t>
            </a:r>
            <a:r>
              <a:rPr lang="en-US" altLang="ko-KR" dirty="0" smtClean="0"/>
              <a:t> codes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github.com/hunkim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Mnist</a:t>
            </a:r>
            <a:r>
              <a:rPr lang="en-US" altLang="ko-KR" dirty="0" smtClean="0"/>
              <a:t> </a:t>
            </a:r>
            <a:r>
              <a:rPr lang="en-US" altLang="ko-KR" dirty="0"/>
              <a:t>data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yann.lecun.com/exdb/mnist/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IAM hand writing set</a:t>
            </a:r>
          </a:p>
          <a:p>
            <a:pPr marL="0" indent="0">
              <a:buNone/>
            </a:pP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://www.fki.inf.unibe.ch/databases/iam-handwriting-database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the </a:t>
            </a:r>
            <a:r>
              <a:rPr lang="en-US" altLang="ko-KR" dirty="0"/>
              <a:t>chars74K  dataset</a:t>
            </a:r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http://www.ee.surrey.ac.uk/CVSSP/demos/chars74k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Professor </a:t>
            </a:r>
            <a:r>
              <a:rPr lang="en-US" altLang="ko-KR" dirty="0" err="1"/>
              <a:t>Yongseok</a:t>
            </a:r>
            <a:r>
              <a:rPr lang="en-US" altLang="ko-KR" dirty="0"/>
              <a:t> </a:t>
            </a:r>
            <a:r>
              <a:rPr lang="en-US" altLang="ko-KR" dirty="0" err="1" smtClean="0"/>
              <a:t>Yoo</a:t>
            </a:r>
            <a:r>
              <a:rPr lang="en-US" altLang="ko-KR" dirty="0" smtClean="0"/>
              <a:t> – Advisor</a:t>
            </a:r>
          </a:p>
          <a:p>
            <a:pPr marL="0" indent="0">
              <a:buNone/>
            </a:pPr>
            <a:r>
              <a:rPr lang="en-US" altLang="ko-KR" dirty="0">
                <a:hlinkClick r:id="rId6"/>
              </a:rPr>
              <a:t>https://github.com/ys7yoo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0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78" y="481971"/>
            <a:ext cx="8673749" cy="5771986"/>
          </a:xfrm>
        </p:spPr>
      </p:pic>
    </p:spTree>
    <p:extLst>
      <p:ext uri="{BB962C8B-B14F-4D97-AF65-F5344CB8AC3E}">
        <p14:creationId xmlns:p14="http://schemas.microsoft.com/office/powerpoint/2010/main" val="21028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9979" y="2066704"/>
            <a:ext cx="5530796" cy="2362172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smtClean="0"/>
              <a:t>Q / 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501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Dataset</a:t>
            </a:r>
          </a:p>
          <a:p>
            <a:r>
              <a:rPr lang="en-US" altLang="ko-KR" dirty="0" smtClean="0"/>
              <a:t>Image Processing</a:t>
            </a:r>
          </a:p>
          <a:p>
            <a:r>
              <a:rPr lang="en-US" altLang="ko-KR" dirty="0" smtClean="0"/>
              <a:t>Model</a:t>
            </a:r>
          </a:p>
          <a:p>
            <a:r>
              <a:rPr lang="en-US" altLang="ko-KR" dirty="0" smtClean="0"/>
              <a:t>What I learned?</a:t>
            </a:r>
          </a:p>
          <a:p>
            <a:r>
              <a:rPr lang="en-US" altLang="ko-KR" dirty="0" smtClean="0"/>
              <a:t>Reference</a:t>
            </a:r>
          </a:p>
          <a:p>
            <a:r>
              <a:rPr lang="en-US" altLang="ko-KR" dirty="0" smtClean="0"/>
              <a:t>Discussion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6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727"/>
            <a:ext cx="105156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18" y="1308645"/>
            <a:ext cx="8558964" cy="3686175"/>
          </a:xfrm>
        </p:spPr>
      </p:pic>
      <p:sp>
        <p:nvSpPr>
          <p:cNvPr id="6" name="TextBox 5"/>
          <p:cNvSpPr txBox="1"/>
          <p:nvPr/>
        </p:nvSpPr>
        <p:spPr>
          <a:xfrm>
            <a:off x="1624157" y="4967160"/>
            <a:ext cx="431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Human can recognize this picture expressed digit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485" y="5228152"/>
            <a:ext cx="431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619496" y="5043486"/>
            <a:ext cx="53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But computer has no idea about this picture.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7092" y="5775855"/>
            <a:ext cx="424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Then, How can Computer recognize this picture to digit 1?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3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1.mnist data</a:t>
            </a:r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http://yann.lecun.com/exdb/mnist/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2.IAM hand writing set</a:t>
            </a:r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http://www.fki.inf.unibe.ch/databases/iam-handwriting-database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3.the chars74K  dataset</a:t>
            </a:r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http://www.ee.surrey.ac.uk/CVSSP/demos/chars74k/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03" y="4968875"/>
            <a:ext cx="5410702" cy="17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7443"/>
            <a:ext cx="5181600" cy="3645725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3" y="2347444"/>
            <a:ext cx="5181600" cy="3645725"/>
          </a:xfrm>
        </p:spPr>
      </p:pic>
      <p:sp>
        <p:nvSpPr>
          <p:cNvPr id="3" name="TextBox 2"/>
          <p:cNvSpPr txBox="1"/>
          <p:nvPr/>
        </p:nvSpPr>
        <p:spPr>
          <a:xfrm>
            <a:off x="7052806" y="1938113"/>
            <a:ext cx="312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IAM Hand Writing Data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2951" y="1978111"/>
            <a:ext cx="312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74k Chars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1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[Pre-processing] Goal, Gaussian Blur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203067" y="1690688"/>
            <a:ext cx="6221231" cy="823912"/>
          </a:xfrm>
        </p:spPr>
        <p:txBody>
          <a:bodyPr/>
          <a:lstStyle/>
          <a:p>
            <a:r>
              <a:rPr lang="en-US" altLang="ko-KR" dirty="0" smtClean="0"/>
              <a:t>The 74k Chars		</a:t>
            </a:r>
            <a:r>
              <a:rPr lang="en-US" altLang="ko-KR" dirty="0" err="1" smtClean="0"/>
              <a:t>mnist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"/>
          </p:nvPr>
        </p:nvSpPr>
        <p:spPr>
          <a:xfrm>
            <a:off x="7346505" y="1690688"/>
            <a:ext cx="4175137" cy="823912"/>
          </a:xfrm>
        </p:spPr>
        <p:txBody>
          <a:bodyPr/>
          <a:lstStyle/>
          <a:p>
            <a:r>
              <a:rPr lang="en-US" altLang="ko-KR" dirty="0" smtClean="0"/>
              <a:t>IAM Hand Writing Data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98" y="2818606"/>
            <a:ext cx="4019550" cy="2952750"/>
          </a:xfrm>
        </p:spPr>
      </p:pic>
      <p:pic>
        <p:nvPicPr>
          <p:cNvPr id="18" name="내용 개체 틀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1" y="2818607"/>
            <a:ext cx="3409950" cy="2952750"/>
          </a:xfr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64" y="2818607"/>
            <a:ext cx="3067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[Pre-processing] </a:t>
            </a:r>
            <a:r>
              <a:rPr lang="en-US" altLang="ko-KR" dirty="0" smtClean="0"/>
              <a:t>Convert to gray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365662" y="1681163"/>
            <a:ext cx="5688281" cy="823912"/>
          </a:xfrm>
        </p:spPr>
        <p:txBody>
          <a:bodyPr/>
          <a:lstStyle/>
          <a:p>
            <a:r>
              <a:rPr lang="en-US" altLang="ko-KR" dirty="0" smtClean="0"/>
              <a:t>The 74k Chars		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"/>
          </p:nvPr>
        </p:nvSpPr>
        <p:spPr>
          <a:xfrm>
            <a:off x="7579817" y="1681163"/>
            <a:ext cx="3775570" cy="823912"/>
          </a:xfrm>
        </p:spPr>
        <p:txBody>
          <a:bodyPr/>
          <a:lstStyle/>
          <a:p>
            <a:r>
              <a:rPr lang="en-US" altLang="ko-KR" dirty="0" smtClean="0"/>
              <a:t>IAM Hand Writing Data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244" y="2823369"/>
            <a:ext cx="3952875" cy="3048000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8" y="2823369"/>
            <a:ext cx="3609975" cy="3048000"/>
          </a:xfrm>
        </p:spPr>
      </p:pic>
    </p:spTree>
    <p:extLst>
      <p:ext uri="{BB962C8B-B14F-4D97-AF65-F5344CB8AC3E}">
        <p14:creationId xmlns:p14="http://schemas.microsoft.com/office/powerpoint/2010/main" val="7954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[Pre-processing] ROI, Adjust Frame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1406300" y="1690688"/>
            <a:ext cx="3943144" cy="823912"/>
          </a:xfrm>
        </p:spPr>
        <p:txBody>
          <a:bodyPr/>
          <a:lstStyle/>
          <a:p>
            <a:r>
              <a:rPr lang="en-US" altLang="ko-KR" dirty="0" smtClean="0"/>
              <a:t>IAM-ROI extraction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"/>
          </p:nvPr>
        </p:nvSpPr>
        <p:spPr>
          <a:xfrm>
            <a:off x="6980887" y="1681163"/>
            <a:ext cx="4125119" cy="823912"/>
          </a:xfrm>
        </p:spPr>
        <p:txBody>
          <a:bodyPr/>
          <a:lstStyle/>
          <a:p>
            <a:r>
              <a:rPr lang="en-US" altLang="ko-KR" dirty="0" smtClean="0"/>
              <a:t>IAM-Adjust Frame</a:t>
            </a:r>
            <a:endParaRPr lang="ko-KR" altLang="en-US" dirty="0"/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87" y="2885280"/>
            <a:ext cx="3067050" cy="2924175"/>
          </a:xfrm>
        </p:spPr>
      </p:pic>
      <p:pic>
        <p:nvPicPr>
          <p:cNvPr id="16" name="내용 개체 틀 1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02" y="2885280"/>
            <a:ext cx="3067050" cy="2924175"/>
          </a:xfrm>
        </p:spPr>
      </p:pic>
    </p:spTree>
    <p:extLst>
      <p:ext uri="{BB962C8B-B14F-4D97-AF65-F5344CB8AC3E}">
        <p14:creationId xmlns:p14="http://schemas.microsoft.com/office/powerpoint/2010/main" val="41682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221" y="365125"/>
            <a:ext cx="11451221" cy="1325563"/>
          </a:xfrm>
        </p:spPr>
        <p:txBody>
          <a:bodyPr/>
          <a:lstStyle/>
          <a:p>
            <a:r>
              <a:rPr lang="en-US" altLang="ko-KR" dirty="0" smtClean="0"/>
              <a:t>[Pre-processing] Resize and </a:t>
            </a:r>
            <a:r>
              <a:rPr lang="en-US" altLang="ko-KR" dirty="0" err="1" smtClean="0"/>
              <a:t>Downsampling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386392" y="1690688"/>
            <a:ext cx="6066932" cy="823912"/>
          </a:xfrm>
        </p:spPr>
        <p:txBody>
          <a:bodyPr/>
          <a:lstStyle/>
          <a:p>
            <a:r>
              <a:rPr lang="en-US" altLang="ko-KR" dirty="0" smtClean="0"/>
              <a:t>The 74k Chars		</a:t>
            </a:r>
            <a:r>
              <a:rPr lang="en-US" altLang="ko-KR" dirty="0" err="1" smtClean="0"/>
              <a:t>Mnist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"/>
          </p:nvPr>
        </p:nvSpPr>
        <p:spPr>
          <a:xfrm>
            <a:off x="7453324" y="1690688"/>
            <a:ext cx="4125118" cy="823912"/>
          </a:xfrm>
        </p:spPr>
        <p:txBody>
          <a:bodyPr/>
          <a:lstStyle/>
          <a:p>
            <a:r>
              <a:rPr lang="en-US" altLang="ko-KR" dirty="0" smtClean="0"/>
              <a:t>IAM Hand Writing Data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24" y="2894806"/>
            <a:ext cx="3067050" cy="2924175"/>
          </a:xfr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74" y="2894806"/>
            <a:ext cx="3067050" cy="2924175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92" y="2875756"/>
            <a:ext cx="2847975" cy="2943225"/>
          </a:xfrm>
        </p:spPr>
      </p:pic>
      <p:sp>
        <p:nvSpPr>
          <p:cNvPr id="5" name="TextBox 4"/>
          <p:cNvSpPr txBox="1"/>
          <p:nvPr/>
        </p:nvSpPr>
        <p:spPr>
          <a:xfrm>
            <a:off x="4759234" y="6014521"/>
            <a:ext cx="422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Final shape (784)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4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226</Words>
  <Application>Microsoft Office PowerPoint</Application>
  <PresentationFormat>와이드스크린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Deep Leaning 을 이용한  숫자 인식 알고리즘 성능 분석</vt:lpstr>
      <vt:lpstr>Content</vt:lpstr>
      <vt:lpstr>Introduction</vt:lpstr>
      <vt:lpstr>Dataset</vt:lpstr>
      <vt:lpstr>Dataset</vt:lpstr>
      <vt:lpstr>[Pre-processing] Goal, Gaussian Blur</vt:lpstr>
      <vt:lpstr>[Pre-processing] Convert to gray</vt:lpstr>
      <vt:lpstr>[Pre-processing] ROI, Adjust Frame</vt:lpstr>
      <vt:lpstr>[Pre-processing] Resize and Downsampling</vt:lpstr>
      <vt:lpstr>Model</vt:lpstr>
      <vt:lpstr>Prediction Accuracy</vt:lpstr>
      <vt:lpstr>What I learned?</vt:lpstr>
      <vt:lpstr>Reference</vt:lpstr>
      <vt:lpstr>PowerPoint 프레젠테이션</vt:lpstr>
      <vt:lpstr>Q /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영우</dc:creator>
  <cp:lastModifiedBy>남 영우</cp:lastModifiedBy>
  <cp:revision>49</cp:revision>
  <dcterms:created xsi:type="dcterms:W3CDTF">2018-11-09T12:14:04Z</dcterms:created>
  <dcterms:modified xsi:type="dcterms:W3CDTF">2018-11-16T00:31:05Z</dcterms:modified>
</cp:coreProperties>
</file>