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1"/>
  </p:notesMasterIdLst>
  <p:sldIdLst>
    <p:sldId id="542" r:id="rId2"/>
    <p:sldId id="543" r:id="rId3"/>
    <p:sldId id="629" r:id="rId4"/>
    <p:sldId id="630" r:id="rId5"/>
    <p:sldId id="631" r:id="rId6"/>
    <p:sldId id="632" r:id="rId7"/>
    <p:sldId id="633" r:id="rId8"/>
    <p:sldId id="634" r:id="rId9"/>
    <p:sldId id="635" r:id="rId10"/>
    <p:sldId id="636" r:id="rId11"/>
    <p:sldId id="661" r:id="rId12"/>
    <p:sldId id="637" r:id="rId13"/>
    <p:sldId id="638" r:id="rId14"/>
    <p:sldId id="639" r:id="rId15"/>
    <p:sldId id="640" r:id="rId16"/>
    <p:sldId id="641" r:id="rId17"/>
    <p:sldId id="642" r:id="rId18"/>
    <p:sldId id="644" r:id="rId19"/>
    <p:sldId id="645" r:id="rId20"/>
    <p:sldId id="646" r:id="rId21"/>
    <p:sldId id="659" r:id="rId22"/>
    <p:sldId id="647" r:id="rId23"/>
    <p:sldId id="660" r:id="rId24"/>
    <p:sldId id="648" r:id="rId25"/>
    <p:sldId id="662" r:id="rId26"/>
    <p:sldId id="649" r:id="rId27"/>
    <p:sldId id="650" r:id="rId28"/>
    <p:sldId id="657" r:id="rId29"/>
    <p:sldId id="656" r:id="rId30"/>
  </p:sldIdLst>
  <p:sldSz cx="9144000" cy="6858000" type="screen4x3"/>
  <p:notesSz cx="6858000" cy="9144000"/>
  <p:defaultTextStyle>
    <a:defPPr>
      <a:defRPr lang="zh-CN"/>
    </a:defPPr>
    <a:lvl1pPr algn="l" rtl="0" eaLnBrk="0" fontAlgn="base" hangingPunct="0">
      <a:spcBef>
        <a:spcPct val="0"/>
      </a:spcBef>
      <a:spcAft>
        <a:spcPct val="0"/>
      </a:spcAft>
      <a:defRPr sz="3600" kern="1200">
        <a:solidFill>
          <a:srgbClr val="000000"/>
        </a:solidFill>
        <a:latin typeface="Arial" panose="020B0604020202020204" pitchFamily="34" charset="0"/>
        <a:ea typeface="黑体" panose="02010609060101010101" pitchFamily="49" charset="-122"/>
        <a:cs typeface="+mn-cs"/>
      </a:defRPr>
    </a:lvl1pPr>
    <a:lvl2pPr marL="457200" algn="l" rtl="0" eaLnBrk="0" fontAlgn="base" hangingPunct="0">
      <a:spcBef>
        <a:spcPct val="0"/>
      </a:spcBef>
      <a:spcAft>
        <a:spcPct val="0"/>
      </a:spcAft>
      <a:defRPr sz="3600" kern="1200">
        <a:solidFill>
          <a:srgbClr val="000000"/>
        </a:solidFill>
        <a:latin typeface="Arial" panose="020B0604020202020204" pitchFamily="34" charset="0"/>
        <a:ea typeface="黑体" panose="02010609060101010101" pitchFamily="49" charset="-122"/>
        <a:cs typeface="+mn-cs"/>
      </a:defRPr>
    </a:lvl2pPr>
    <a:lvl3pPr marL="914400" algn="l" rtl="0" eaLnBrk="0" fontAlgn="base" hangingPunct="0">
      <a:spcBef>
        <a:spcPct val="0"/>
      </a:spcBef>
      <a:spcAft>
        <a:spcPct val="0"/>
      </a:spcAft>
      <a:defRPr sz="3600" kern="1200">
        <a:solidFill>
          <a:srgbClr val="000000"/>
        </a:solidFill>
        <a:latin typeface="Arial" panose="020B0604020202020204" pitchFamily="34" charset="0"/>
        <a:ea typeface="黑体" panose="02010609060101010101" pitchFamily="49" charset="-122"/>
        <a:cs typeface="+mn-cs"/>
      </a:defRPr>
    </a:lvl3pPr>
    <a:lvl4pPr marL="1371600" algn="l" rtl="0" eaLnBrk="0" fontAlgn="base" hangingPunct="0">
      <a:spcBef>
        <a:spcPct val="0"/>
      </a:spcBef>
      <a:spcAft>
        <a:spcPct val="0"/>
      </a:spcAft>
      <a:defRPr sz="3600" kern="1200">
        <a:solidFill>
          <a:srgbClr val="000000"/>
        </a:solidFill>
        <a:latin typeface="Arial" panose="020B0604020202020204" pitchFamily="34" charset="0"/>
        <a:ea typeface="黑体" panose="02010609060101010101" pitchFamily="49" charset="-122"/>
        <a:cs typeface="+mn-cs"/>
      </a:defRPr>
    </a:lvl4pPr>
    <a:lvl5pPr marL="1828800" algn="l" rtl="0" eaLnBrk="0" fontAlgn="base" hangingPunct="0">
      <a:spcBef>
        <a:spcPct val="0"/>
      </a:spcBef>
      <a:spcAft>
        <a:spcPct val="0"/>
      </a:spcAft>
      <a:defRPr sz="3600" kern="1200">
        <a:solidFill>
          <a:srgbClr val="000000"/>
        </a:solidFill>
        <a:latin typeface="Arial" panose="020B0604020202020204" pitchFamily="34" charset="0"/>
        <a:ea typeface="黑体" panose="02010609060101010101" pitchFamily="49" charset="-122"/>
        <a:cs typeface="+mn-cs"/>
      </a:defRPr>
    </a:lvl5pPr>
    <a:lvl6pPr marL="2286000" algn="l" defTabSz="914400" rtl="0" eaLnBrk="1" latinLnBrk="0" hangingPunct="1">
      <a:defRPr sz="3600" kern="1200">
        <a:solidFill>
          <a:srgbClr val="000000"/>
        </a:solidFill>
        <a:latin typeface="Arial" panose="020B0604020202020204" pitchFamily="34" charset="0"/>
        <a:ea typeface="黑体" panose="02010609060101010101" pitchFamily="49" charset="-122"/>
        <a:cs typeface="+mn-cs"/>
      </a:defRPr>
    </a:lvl6pPr>
    <a:lvl7pPr marL="2743200" algn="l" defTabSz="914400" rtl="0" eaLnBrk="1" latinLnBrk="0" hangingPunct="1">
      <a:defRPr sz="3600" kern="1200">
        <a:solidFill>
          <a:srgbClr val="000000"/>
        </a:solidFill>
        <a:latin typeface="Arial" panose="020B0604020202020204" pitchFamily="34" charset="0"/>
        <a:ea typeface="黑体" panose="02010609060101010101" pitchFamily="49" charset="-122"/>
        <a:cs typeface="+mn-cs"/>
      </a:defRPr>
    </a:lvl7pPr>
    <a:lvl8pPr marL="3200400" algn="l" defTabSz="914400" rtl="0" eaLnBrk="1" latinLnBrk="0" hangingPunct="1">
      <a:defRPr sz="3600" kern="1200">
        <a:solidFill>
          <a:srgbClr val="000000"/>
        </a:solidFill>
        <a:latin typeface="Arial" panose="020B0604020202020204" pitchFamily="34" charset="0"/>
        <a:ea typeface="黑体" panose="02010609060101010101" pitchFamily="49" charset="-122"/>
        <a:cs typeface="+mn-cs"/>
      </a:defRPr>
    </a:lvl8pPr>
    <a:lvl9pPr marL="3657600" algn="l" defTabSz="914400" rtl="0" eaLnBrk="1" latinLnBrk="0" hangingPunct="1">
      <a:defRPr sz="3600" kern="1200">
        <a:solidFill>
          <a:srgbClr val="000000"/>
        </a:solidFill>
        <a:latin typeface="Arial" panose="020B0604020202020204" pitchFamily="34"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3300"/>
    <a:srgbClr val="000066"/>
    <a:srgbClr val="003399"/>
    <a:srgbClr val="66CCFF"/>
    <a:srgbClr val="99CCFF"/>
    <a:srgbClr val="0000FF"/>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30" autoAdjust="0"/>
    <p:restoredTop sz="82124" autoAdjust="0"/>
  </p:normalViewPr>
  <p:slideViewPr>
    <p:cSldViewPr>
      <p:cViewPr varScale="1">
        <p:scale>
          <a:sx n="60" d="100"/>
          <a:sy n="60" d="100"/>
        </p:scale>
        <p:origin x="1770" y="42"/>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smtClean="0">
                <a:solidFill>
                  <a:schemeClr val="tx1"/>
                </a:solidFill>
                <a:ea typeface="宋体" panose="02010600030101010101" pitchFamily="2" charset="-122"/>
              </a:defRPr>
            </a:lvl1pPr>
          </a:lstStyle>
          <a:p>
            <a:pPr>
              <a:defRPr/>
            </a:pPr>
            <a:endParaRPr lang="en-US" altLang="zh-CN"/>
          </a:p>
        </p:txBody>
      </p:sp>
      <p:sp>
        <p:nvSpPr>
          <p:cNvPr id="102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solidFill>
                  <a:schemeClr val="tx1"/>
                </a:solidFill>
                <a:ea typeface="宋体" panose="02010600030101010101" pitchFamily="2" charset="-122"/>
              </a:defRPr>
            </a:lvl1pPr>
          </a:lstStyle>
          <a:p>
            <a:pPr>
              <a:defRPr/>
            </a:pPr>
            <a:endParaRPr lang="en-US" altLang="zh-CN"/>
          </a:p>
        </p:txBody>
      </p:sp>
      <p:sp>
        <p:nvSpPr>
          <p:cNvPr id="2052"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03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smtClean="0">
                <a:solidFill>
                  <a:schemeClr val="tx1"/>
                </a:solidFill>
                <a:ea typeface="宋体" panose="02010600030101010101" pitchFamily="2" charset="-122"/>
              </a:defRPr>
            </a:lvl1pPr>
          </a:lstStyle>
          <a:p>
            <a:pPr>
              <a:defRPr/>
            </a:pPr>
            <a:endParaRPr lang="en-US" altLang="zh-CN"/>
          </a:p>
        </p:txBody>
      </p:sp>
      <p:sp>
        <p:nvSpPr>
          <p:cNvPr id="103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solidFill>
                  <a:schemeClr val="tx1"/>
                </a:solidFill>
                <a:ea typeface="宋体" panose="02010600030101010101" pitchFamily="2" charset="-122"/>
              </a:defRPr>
            </a:lvl1pPr>
          </a:lstStyle>
          <a:p>
            <a:pPr>
              <a:defRPr/>
            </a:pPr>
            <a:fld id="{C45E9C45-1647-4B53-86A8-0C6C112A5B1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lgn="ctr">
              <a:defRPr sz="3600">
                <a:solidFill>
                  <a:srgbClr val="000000"/>
                </a:solidFill>
                <a:latin typeface="Arial" panose="020B0604020202020204" pitchFamily="34" charset="0"/>
                <a:ea typeface="黑体" panose="02010609060101010101" pitchFamily="49" charset="-122"/>
              </a:defRPr>
            </a:lvl1pPr>
            <a:lvl2pPr marL="742950" indent="-285750" algn="ctr">
              <a:defRPr sz="3600">
                <a:solidFill>
                  <a:srgbClr val="000000"/>
                </a:solidFill>
                <a:latin typeface="Arial" panose="020B0604020202020204" pitchFamily="34" charset="0"/>
                <a:ea typeface="黑体" panose="02010609060101010101" pitchFamily="49" charset="-122"/>
              </a:defRPr>
            </a:lvl2pPr>
            <a:lvl3pPr marL="1143000" indent="-228600" algn="ctr">
              <a:defRPr sz="3600">
                <a:solidFill>
                  <a:srgbClr val="000000"/>
                </a:solidFill>
                <a:latin typeface="Arial" panose="020B0604020202020204" pitchFamily="34" charset="0"/>
                <a:ea typeface="黑体" panose="02010609060101010101" pitchFamily="49" charset="-122"/>
              </a:defRPr>
            </a:lvl3pPr>
            <a:lvl4pPr marL="1600200" indent="-228600" algn="ctr">
              <a:defRPr sz="3600">
                <a:solidFill>
                  <a:srgbClr val="000000"/>
                </a:solidFill>
                <a:latin typeface="Arial" panose="020B0604020202020204" pitchFamily="34" charset="0"/>
                <a:ea typeface="黑体" panose="02010609060101010101" pitchFamily="49" charset="-122"/>
              </a:defRPr>
            </a:lvl4pPr>
            <a:lvl5pPr marL="2057400" indent="-228600" algn="ctr">
              <a:defRPr sz="3600">
                <a:solidFill>
                  <a:srgbClr val="000000"/>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9pPr>
          </a:lstStyle>
          <a:p>
            <a:pPr algn="r"/>
            <a:fld id="{4DF1771D-CE0C-49A1-B261-7E29857801CE}" type="slidenum">
              <a:rPr lang="en-US" altLang="zh-CN" sz="1200">
                <a:solidFill>
                  <a:schemeClr val="tx1"/>
                </a:solidFill>
                <a:ea typeface="宋体" panose="02010600030101010101" pitchFamily="2" charset="-122"/>
              </a:rPr>
              <a:pPr algn="r"/>
              <a:t>2</a:t>
            </a:fld>
            <a:endParaRPr lang="en-US" altLang="zh-CN" sz="1200">
              <a:solidFill>
                <a:schemeClr val="tx1"/>
              </a:solidFill>
              <a:ea typeface="宋体" panose="02010600030101010101" pitchFamily="2" charset="-122"/>
            </a:endParaRPr>
          </a:p>
        </p:txBody>
      </p:sp>
      <p:sp>
        <p:nvSpPr>
          <p:cNvPr id="5123" name="Rectangle 2"/>
          <p:cNvSpPr>
            <a:spLocks noChangeArrowheads="1" noTextEdit="1"/>
          </p:cNvSpPr>
          <p:nvPr>
            <p:ph type="sldImg"/>
          </p:nvPr>
        </p:nvSpPr>
        <p:spPr>
          <a:ln/>
        </p:spPr>
      </p:sp>
      <p:sp>
        <p:nvSpPr>
          <p:cNvPr id="5124" name="Rectangle 3"/>
          <p:cNvSpPr>
            <a:spLocks noGrp="1" noChangeArrowheads="1"/>
          </p:cNvSpPr>
          <p:nvPr>
            <p:ph type="body" idx="1"/>
          </p:nvPr>
        </p:nvSpPr>
        <p:spPr>
          <a:noFill/>
        </p:spPr>
        <p:txBody>
          <a:bodyPr/>
          <a:lstStyle/>
          <a:p>
            <a:pPr eaLnBrk="1" hangingPunct="1">
              <a:buFontTx/>
              <a:buChar char="•"/>
            </a:pPr>
            <a:r>
              <a:rPr lang="zh-CN" altLang="en-US" smtClean="0"/>
              <a:t>简单介绍本章的技能展示（目标）</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algn="ctr">
              <a:defRPr sz="3600">
                <a:solidFill>
                  <a:srgbClr val="000000"/>
                </a:solidFill>
                <a:latin typeface="Arial" panose="020B0604020202020204" pitchFamily="34" charset="0"/>
                <a:ea typeface="黑体" panose="02010609060101010101" pitchFamily="49" charset="-122"/>
              </a:defRPr>
            </a:lvl1pPr>
            <a:lvl2pPr marL="742950" indent="-285750" algn="ctr">
              <a:defRPr sz="3600">
                <a:solidFill>
                  <a:srgbClr val="000000"/>
                </a:solidFill>
                <a:latin typeface="Arial" panose="020B0604020202020204" pitchFamily="34" charset="0"/>
                <a:ea typeface="黑体" panose="02010609060101010101" pitchFamily="49" charset="-122"/>
              </a:defRPr>
            </a:lvl2pPr>
            <a:lvl3pPr marL="1143000" indent="-228600" algn="ctr">
              <a:defRPr sz="3600">
                <a:solidFill>
                  <a:srgbClr val="000000"/>
                </a:solidFill>
                <a:latin typeface="Arial" panose="020B0604020202020204" pitchFamily="34" charset="0"/>
                <a:ea typeface="黑体" panose="02010609060101010101" pitchFamily="49" charset="-122"/>
              </a:defRPr>
            </a:lvl3pPr>
            <a:lvl4pPr marL="1600200" indent="-228600" algn="ctr">
              <a:defRPr sz="3600">
                <a:solidFill>
                  <a:srgbClr val="000000"/>
                </a:solidFill>
                <a:latin typeface="Arial" panose="020B0604020202020204" pitchFamily="34" charset="0"/>
                <a:ea typeface="黑体" panose="02010609060101010101" pitchFamily="49" charset="-122"/>
              </a:defRPr>
            </a:lvl4pPr>
            <a:lvl5pPr marL="2057400" indent="-228600" algn="ctr">
              <a:defRPr sz="3600">
                <a:solidFill>
                  <a:srgbClr val="000000"/>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9pPr>
          </a:lstStyle>
          <a:p>
            <a:pPr algn="r"/>
            <a:fld id="{9C5D1189-4C92-450C-8C95-13297C90DAA1}" type="slidenum">
              <a:rPr lang="en-US" altLang="zh-CN" sz="1200">
                <a:solidFill>
                  <a:schemeClr val="tx1"/>
                </a:solidFill>
                <a:ea typeface="宋体" panose="02010600030101010101" pitchFamily="2" charset="-122"/>
              </a:rPr>
              <a:pPr algn="r"/>
              <a:t>12</a:t>
            </a:fld>
            <a:endParaRPr lang="en-US" altLang="zh-CN" sz="1200">
              <a:solidFill>
                <a:schemeClr val="tx1"/>
              </a:solidFill>
              <a:ea typeface="宋体" panose="02010600030101010101" pitchFamily="2" charset="-122"/>
            </a:endParaRPr>
          </a:p>
        </p:txBody>
      </p:sp>
      <p:sp>
        <p:nvSpPr>
          <p:cNvPr id="24579" name="Rectangle 2"/>
          <p:cNvSpPr>
            <a:spLocks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eaLnBrk="1" hangingPunct="1">
              <a:buFont typeface="Wingdings" panose="05000000000000000000" pitchFamily="2" charset="2"/>
              <a:buChar char="l"/>
            </a:pPr>
            <a:r>
              <a:rPr lang="zh-CN" altLang="en-US" dirty="0" smtClean="0"/>
              <a:t>与组帐号相关的配置文件也有</a:t>
            </a:r>
            <a:r>
              <a:rPr lang="en-US" altLang="zh-CN" dirty="0" smtClean="0"/>
              <a:t>2</a:t>
            </a:r>
            <a:r>
              <a:rPr lang="zh-CN" altLang="en-US" dirty="0" smtClean="0"/>
              <a:t>个，分别是</a:t>
            </a:r>
            <a:r>
              <a:rPr lang="en-US" altLang="zh-CN" dirty="0" smtClean="0"/>
              <a:t>/</a:t>
            </a:r>
            <a:r>
              <a:rPr lang="en-US" altLang="zh-CN" dirty="0" err="1" smtClean="0"/>
              <a:t>etc</a:t>
            </a:r>
            <a:r>
              <a:rPr lang="en-US" altLang="zh-CN" dirty="0" smtClean="0"/>
              <a:t>/group</a:t>
            </a:r>
            <a:r>
              <a:rPr lang="zh-CN" altLang="en-US" dirty="0" smtClean="0"/>
              <a:t>、</a:t>
            </a:r>
            <a:r>
              <a:rPr lang="en-US" altLang="zh-CN" dirty="0" smtClean="0"/>
              <a:t>/</a:t>
            </a:r>
            <a:r>
              <a:rPr lang="en-US" altLang="zh-CN" dirty="0" err="1" smtClean="0"/>
              <a:t>etc</a:t>
            </a:r>
            <a:r>
              <a:rPr lang="en-US" altLang="zh-CN" dirty="0" smtClean="0"/>
              <a:t>/</a:t>
            </a:r>
            <a:r>
              <a:rPr lang="en-US" altLang="zh-CN" dirty="0" err="1" smtClean="0"/>
              <a:t>gshadow</a:t>
            </a:r>
            <a:endParaRPr lang="en-US" altLang="zh-CN" dirty="0" smtClean="0"/>
          </a:p>
          <a:p>
            <a:pPr eaLnBrk="1" hangingPunct="1">
              <a:buFont typeface="Wingdings" panose="05000000000000000000" pitchFamily="2" charset="2"/>
              <a:buChar char="l"/>
            </a:pPr>
            <a:r>
              <a:rPr lang="en-US" altLang="zh-CN" dirty="0" smtClean="0"/>
              <a:t>/</a:t>
            </a:r>
            <a:r>
              <a:rPr lang="en-US" altLang="zh-CN" dirty="0" err="1" smtClean="0"/>
              <a:t>etc</a:t>
            </a:r>
            <a:r>
              <a:rPr lang="en-US" altLang="zh-CN" dirty="0" smtClean="0"/>
              <a:t>/</a:t>
            </a:r>
            <a:r>
              <a:rPr lang="en-US" altLang="zh-CN" dirty="0" err="1" smtClean="0"/>
              <a:t>gshadow</a:t>
            </a:r>
            <a:r>
              <a:rPr lang="zh-CN" altLang="en-US" dirty="0" smtClean="0"/>
              <a:t>文件的应用极少，仅作简单介绍即可</a:t>
            </a:r>
          </a:p>
          <a:p>
            <a:pPr eaLnBrk="1" hangingPunct="1">
              <a:buFont typeface="Wingdings" panose="05000000000000000000" pitchFamily="2" charset="2"/>
              <a:buChar char="l"/>
            </a:pPr>
            <a:r>
              <a:rPr lang="en-US" altLang="zh-CN" dirty="0" smtClean="0"/>
              <a:t>group</a:t>
            </a:r>
            <a:r>
              <a:rPr lang="zh-CN" altLang="en-US" dirty="0" smtClean="0"/>
              <a:t>文件内的最后一个字段中列出属于该组的用户成员（一般不包括基本组对应的用户帐号），多个成员之间以逗号“</a:t>
            </a:r>
            <a:r>
              <a:rPr lang="en-US" altLang="zh-CN" dirty="0" smtClean="0"/>
              <a:t>,”</a:t>
            </a:r>
            <a:r>
              <a:rPr lang="zh-CN" altLang="en-US" dirty="0" smtClean="0"/>
              <a:t>分隔</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lgn="ctr">
              <a:defRPr sz="3600">
                <a:solidFill>
                  <a:srgbClr val="000000"/>
                </a:solidFill>
                <a:latin typeface="Arial" panose="020B0604020202020204" pitchFamily="34" charset="0"/>
                <a:ea typeface="黑体" panose="02010609060101010101" pitchFamily="49" charset="-122"/>
              </a:defRPr>
            </a:lvl1pPr>
            <a:lvl2pPr marL="742950" indent="-285750" algn="ctr">
              <a:defRPr sz="3600">
                <a:solidFill>
                  <a:srgbClr val="000000"/>
                </a:solidFill>
                <a:latin typeface="Arial" panose="020B0604020202020204" pitchFamily="34" charset="0"/>
                <a:ea typeface="黑体" panose="02010609060101010101" pitchFamily="49" charset="-122"/>
              </a:defRPr>
            </a:lvl2pPr>
            <a:lvl3pPr marL="1143000" indent="-228600" algn="ctr">
              <a:defRPr sz="3600">
                <a:solidFill>
                  <a:srgbClr val="000000"/>
                </a:solidFill>
                <a:latin typeface="Arial" panose="020B0604020202020204" pitchFamily="34" charset="0"/>
                <a:ea typeface="黑体" panose="02010609060101010101" pitchFamily="49" charset="-122"/>
              </a:defRPr>
            </a:lvl3pPr>
            <a:lvl4pPr marL="1600200" indent="-228600" algn="ctr">
              <a:defRPr sz="3600">
                <a:solidFill>
                  <a:srgbClr val="000000"/>
                </a:solidFill>
                <a:latin typeface="Arial" panose="020B0604020202020204" pitchFamily="34" charset="0"/>
                <a:ea typeface="黑体" panose="02010609060101010101" pitchFamily="49" charset="-122"/>
              </a:defRPr>
            </a:lvl4pPr>
            <a:lvl5pPr marL="2057400" indent="-228600" algn="ctr">
              <a:defRPr sz="3600">
                <a:solidFill>
                  <a:srgbClr val="000000"/>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9pPr>
          </a:lstStyle>
          <a:p>
            <a:pPr algn="r"/>
            <a:fld id="{8D302457-3193-4EE8-B9E4-ED3DC7D7E163}" type="slidenum">
              <a:rPr lang="en-US" altLang="zh-CN" sz="1200">
                <a:solidFill>
                  <a:schemeClr val="tx1"/>
                </a:solidFill>
                <a:ea typeface="宋体" panose="02010600030101010101" pitchFamily="2" charset="-122"/>
              </a:rPr>
              <a:pPr algn="r"/>
              <a:t>13</a:t>
            </a:fld>
            <a:endParaRPr lang="en-US" altLang="zh-CN" sz="1200">
              <a:solidFill>
                <a:schemeClr val="tx1"/>
              </a:solidFill>
              <a:ea typeface="宋体" panose="02010600030101010101" pitchFamily="2" charset="-122"/>
            </a:endParaRPr>
          </a:p>
        </p:txBody>
      </p:sp>
      <p:sp>
        <p:nvSpPr>
          <p:cNvPr id="26627" name="Rectangle 2"/>
          <p:cNvSpPr>
            <a:spLocks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buFont typeface="Wingdings" panose="05000000000000000000" pitchFamily="2" charset="2"/>
              <a:buChar char="l"/>
            </a:pPr>
            <a:r>
              <a:rPr kumimoji="0" lang="zh-CN" altLang="en-US" smtClean="0"/>
              <a:t>介绍添加用户组</a:t>
            </a:r>
            <a:r>
              <a:rPr lang="zh-CN" altLang="en-US" smtClean="0"/>
              <a:t>的命令，</a:t>
            </a:r>
            <a:r>
              <a:rPr kumimoji="0" lang="zh-CN" altLang="en-US" smtClean="0"/>
              <a:t>讲解</a:t>
            </a:r>
            <a:r>
              <a:rPr lang="zh-CN" altLang="en-US" smtClean="0"/>
              <a:t>命令用法、常用命令选项的作用，以实例进行演示</a:t>
            </a:r>
          </a:p>
          <a:p>
            <a:pPr eaLnBrk="1" hangingPunct="1">
              <a:buFont typeface="Wingdings" panose="05000000000000000000" pitchFamily="2" charset="2"/>
              <a:buChar char="l"/>
            </a:pPr>
            <a:r>
              <a:rPr lang="zh-CN" altLang="en-US" smtClean="0"/>
              <a:t>使用</a:t>
            </a:r>
            <a:r>
              <a:rPr lang="en-US" altLang="zh-CN" smtClean="0"/>
              <a:t>groupadd</a:t>
            </a:r>
            <a:r>
              <a:rPr lang="zh-CN" altLang="en-US" smtClean="0"/>
              <a:t>命令可以添加一个组帐号，需要指定</a:t>
            </a:r>
            <a:r>
              <a:rPr lang="en-US" altLang="zh-CN" smtClean="0"/>
              <a:t>GID</a:t>
            </a:r>
            <a:r>
              <a:rPr lang="zh-CN" altLang="en-US" smtClean="0"/>
              <a:t>号时，可以使用“</a:t>
            </a:r>
            <a:r>
              <a:rPr lang="en-US" altLang="zh-CN" smtClean="0"/>
              <a:t>-g”</a:t>
            </a:r>
            <a:r>
              <a:rPr lang="zh-CN" altLang="en-US" smtClean="0"/>
              <a:t>选项</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lgn="ctr">
              <a:defRPr sz="3600">
                <a:solidFill>
                  <a:srgbClr val="000000"/>
                </a:solidFill>
                <a:latin typeface="Arial" panose="020B0604020202020204" pitchFamily="34" charset="0"/>
                <a:ea typeface="黑体" panose="02010609060101010101" pitchFamily="49" charset="-122"/>
              </a:defRPr>
            </a:lvl1pPr>
            <a:lvl2pPr marL="742950" indent="-285750" algn="ctr">
              <a:defRPr sz="3600">
                <a:solidFill>
                  <a:srgbClr val="000000"/>
                </a:solidFill>
                <a:latin typeface="Arial" panose="020B0604020202020204" pitchFamily="34" charset="0"/>
                <a:ea typeface="黑体" panose="02010609060101010101" pitchFamily="49" charset="-122"/>
              </a:defRPr>
            </a:lvl2pPr>
            <a:lvl3pPr marL="1143000" indent="-228600" algn="ctr">
              <a:defRPr sz="3600">
                <a:solidFill>
                  <a:srgbClr val="000000"/>
                </a:solidFill>
                <a:latin typeface="Arial" panose="020B0604020202020204" pitchFamily="34" charset="0"/>
                <a:ea typeface="黑体" panose="02010609060101010101" pitchFamily="49" charset="-122"/>
              </a:defRPr>
            </a:lvl3pPr>
            <a:lvl4pPr marL="1600200" indent="-228600" algn="ctr">
              <a:defRPr sz="3600">
                <a:solidFill>
                  <a:srgbClr val="000000"/>
                </a:solidFill>
                <a:latin typeface="Arial" panose="020B0604020202020204" pitchFamily="34" charset="0"/>
                <a:ea typeface="黑体" panose="02010609060101010101" pitchFamily="49" charset="-122"/>
              </a:defRPr>
            </a:lvl4pPr>
            <a:lvl5pPr marL="2057400" indent="-228600" algn="ctr">
              <a:defRPr sz="3600">
                <a:solidFill>
                  <a:srgbClr val="000000"/>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9pPr>
          </a:lstStyle>
          <a:p>
            <a:pPr algn="r"/>
            <a:fld id="{EB150CE5-6A3C-4D5C-94BF-32ED0BE3101D}" type="slidenum">
              <a:rPr lang="en-US" altLang="zh-CN" sz="1200">
                <a:solidFill>
                  <a:schemeClr val="tx1"/>
                </a:solidFill>
                <a:ea typeface="宋体" panose="02010600030101010101" pitchFamily="2" charset="-122"/>
              </a:rPr>
              <a:pPr algn="r"/>
              <a:t>14</a:t>
            </a:fld>
            <a:endParaRPr lang="en-US" altLang="zh-CN" sz="1200">
              <a:solidFill>
                <a:schemeClr val="tx1"/>
              </a:solidFill>
              <a:ea typeface="宋体" panose="02010600030101010101" pitchFamily="2" charset="-122"/>
            </a:endParaRPr>
          </a:p>
        </p:txBody>
      </p:sp>
      <p:sp>
        <p:nvSpPr>
          <p:cNvPr id="28675" name="Rectangle 2"/>
          <p:cNvSpPr>
            <a:spLocks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buFont typeface="Wingdings" panose="05000000000000000000" pitchFamily="2" charset="2"/>
              <a:buChar char="l"/>
            </a:pPr>
            <a:r>
              <a:rPr lang="zh-CN" altLang="en-US" dirty="0" smtClean="0"/>
              <a:t>使用“</a:t>
            </a:r>
            <a:r>
              <a:rPr lang="en-US" altLang="zh-CN" dirty="0" smtClean="0"/>
              <a:t>-M”</a:t>
            </a:r>
            <a:r>
              <a:rPr lang="zh-CN" altLang="en-US" dirty="0" smtClean="0"/>
              <a:t>选项时可以为指定组帐号定义成员列表（注意：会覆盖原有组成员），需要添加多个用户到指定的组中时非常方便</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3600">
                <a:solidFill>
                  <a:srgbClr val="000000"/>
                </a:solidFill>
                <a:latin typeface="Arial" panose="020B0604020202020204" pitchFamily="34" charset="0"/>
                <a:ea typeface="黑体" panose="02010609060101010101" pitchFamily="49" charset="-122"/>
              </a:defRPr>
            </a:lvl1pPr>
            <a:lvl2pPr marL="742950" indent="-285750" algn="ctr">
              <a:defRPr sz="3600">
                <a:solidFill>
                  <a:srgbClr val="000000"/>
                </a:solidFill>
                <a:latin typeface="Arial" panose="020B0604020202020204" pitchFamily="34" charset="0"/>
                <a:ea typeface="黑体" panose="02010609060101010101" pitchFamily="49" charset="-122"/>
              </a:defRPr>
            </a:lvl2pPr>
            <a:lvl3pPr marL="1143000" indent="-228600" algn="ctr">
              <a:defRPr sz="3600">
                <a:solidFill>
                  <a:srgbClr val="000000"/>
                </a:solidFill>
                <a:latin typeface="Arial" panose="020B0604020202020204" pitchFamily="34" charset="0"/>
                <a:ea typeface="黑体" panose="02010609060101010101" pitchFamily="49" charset="-122"/>
              </a:defRPr>
            </a:lvl3pPr>
            <a:lvl4pPr marL="1600200" indent="-228600" algn="ctr">
              <a:defRPr sz="3600">
                <a:solidFill>
                  <a:srgbClr val="000000"/>
                </a:solidFill>
                <a:latin typeface="Arial" panose="020B0604020202020204" pitchFamily="34" charset="0"/>
                <a:ea typeface="黑体" panose="02010609060101010101" pitchFamily="49" charset="-122"/>
              </a:defRPr>
            </a:lvl4pPr>
            <a:lvl5pPr marL="2057400" indent="-228600" algn="ctr">
              <a:defRPr sz="3600">
                <a:solidFill>
                  <a:srgbClr val="000000"/>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9pPr>
          </a:lstStyle>
          <a:p>
            <a:pPr algn="r"/>
            <a:fld id="{3F08AD78-496A-495F-B578-6FA09BE65E2D}" type="slidenum">
              <a:rPr lang="en-US" altLang="zh-CN" sz="1200">
                <a:solidFill>
                  <a:schemeClr val="tx1"/>
                </a:solidFill>
                <a:ea typeface="宋体" panose="02010600030101010101" pitchFamily="2" charset="-122"/>
              </a:rPr>
              <a:pPr algn="r"/>
              <a:t>15</a:t>
            </a:fld>
            <a:endParaRPr lang="en-US" altLang="zh-CN" sz="1200">
              <a:solidFill>
                <a:schemeClr val="tx1"/>
              </a:solidFill>
              <a:ea typeface="宋体" panose="02010600030101010101" pitchFamily="2" charset="-122"/>
            </a:endParaRPr>
          </a:p>
        </p:txBody>
      </p:sp>
      <p:sp>
        <p:nvSpPr>
          <p:cNvPr id="30723" name="Rectangle 2"/>
          <p:cNvSpPr>
            <a:spLocks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buFont typeface="Wingdings" panose="05000000000000000000" pitchFamily="2" charset="2"/>
              <a:buChar char="l"/>
            </a:pPr>
            <a:r>
              <a:rPr lang="zh-CN" altLang="en-US" smtClean="0"/>
              <a:t>删除组帐号后，从</a:t>
            </a:r>
            <a:r>
              <a:rPr lang="en-US" altLang="zh-CN" smtClean="0"/>
              <a:t>/etc/group</a:t>
            </a:r>
            <a:r>
              <a:rPr lang="zh-CN" altLang="en-US" smtClean="0"/>
              <a:t>文件中将查不到相应的记录</a:t>
            </a:r>
          </a:p>
          <a:p>
            <a:pPr eaLnBrk="1" hangingPunct="1">
              <a:buFont typeface="Wingdings" panose="05000000000000000000" pitchFamily="2" charset="2"/>
              <a:buChar char="l"/>
            </a:pPr>
            <a:r>
              <a:rPr lang="zh-CN" altLang="en-US" smtClean="0"/>
              <a:t>简单演示添加组帐号、组成员、删除组成员、组帐号的操作步骤</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lgn="ctr">
              <a:defRPr sz="3600">
                <a:solidFill>
                  <a:srgbClr val="000000"/>
                </a:solidFill>
                <a:latin typeface="Arial" panose="020B0604020202020204" pitchFamily="34" charset="0"/>
                <a:ea typeface="黑体" panose="02010609060101010101" pitchFamily="49" charset="-122"/>
              </a:defRPr>
            </a:lvl1pPr>
            <a:lvl2pPr marL="742950" indent="-285750" algn="ctr">
              <a:defRPr sz="3600">
                <a:solidFill>
                  <a:srgbClr val="000000"/>
                </a:solidFill>
                <a:latin typeface="Arial" panose="020B0604020202020204" pitchFamily="34" charset="0"/>
                <a:ea typeface="黑体" panose="02010609060101010101" pitchFamily="49" charset="-122"/>
              </a:defRPr>
            </a:lvl2pPr>
            <a:lvl3pPr marL="1143000" indent="-228600" algn="ctr">
              <a:defRPr sz="3600">
                <a:solidFill>
                  <a:srgbClr val="000000"/>
                </a:solidFill>
                <a:latin typeface="Arial" panose="020B0604020202020204" pitchFamily="34" charset="0"/>
                <a:ea typeface="黑体" panose="02010609060101010101" pitchFamily="49" charset="-122"/>
              </a:defRPr>
            </a:lvl3pPr>
            <a:lvl4pPr marL="1600200" indent="-228600" algn="ctr">
              <a:defRPr sz="3600">
                <a:solidFill>
                  <a:srgbClr val="000000"/>
                </a:solidFill>
                <a:latin typeface="Arial" panose="020B0604020202020204" pitchFamily="34" charset="0"/>
                <a:ea typeface="黑体" panose="02010609060101010101" pitchFamily="49" charset="-122"/>
              </a:defRPr>
            </a:lvl4pPr>
            <a:lvl5pPr marL="2057400" indent="-228600" algn="ctr">
              <a:defRPr sz="3600">
                <a:solidFill>
                  <a:srgbClr val="000000"/>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9pPr>
          </a:lstStyle>
          <a:p>
            <a:pPr algn="r"/>
            <a:fld id="{8A723476-1553-4CBF-BE98-7E962DAA1112}" type="slidenum">
              <a:rPr lang="en-US" altLang="zh-CN" sz="1200">
                <a:solidFill>
                  <a:schemeClr val="tx1"/>
                </a:solidFill>
                <a:ea typeface="宋体" panose="02010600030101010101" pitchFamily="2" charset="-122"/>
              </a:rPr>
              <a:pPr algn="r"/>
              <a:t>16</a:t>
            </a:fld>
            <a:endParaRPr lang="en-US" altLang="zh-CN" sz="1200">
              <a:solidFill>
                <a:schemeClr val="tx1"/>
              </a:solidFill>
              <a:ea typeface="宋体" panose="02010600030101010101" pitchFamily="2" charset="-122"/>
            </a:endParaRPr>
          </a:p>
        </p:txBody>
      </p:sp>
      <p:sp>
        <p:nvSpPr>
          <p:cNvPr id="32771" name="Rectangle 2"/>
          <p:cNvSpPr>
            <a:spLocks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buFont typeface="Wingdings" panose="05000000000000000000" pitchFamily="2" charset="2"/>
              <a:buChar char="l"/>
            </a:pPr>
            <a:r>
              <a:rPr lang="zh-CN" altLang="en-US" smtClean="0"/>
              <a:t>上述用户查询命令不用讲得太细，简单讲解即可，结合操作演示简单展示其基本用途</a:t>
            </a:r>
          </a:p>
          <a:p>
            <a:pPr eaLnBrk="1" hangingPunct="1">
              <a:buFont typeface="Wingdings" panose="05000000000000000000" pitchFamily="2" charset="2"/>
              <a:buChar char="l"/>
            </a:pPr>
            <a:endParaRPr lang="en-US"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algn="ctr">
              <a:defRPr sz="3600">
                <a:solidFill>
                  <a:srgbClr val="000000"/>
                </a:solidFill>
                <a:latin typeface="Arial" panose="020B0604020202020204" pitchFamily="34" charset="0"/>
                <a:ea typeface="黑体" panose="02010609060101010101" pitchFamily="49" charset="-122"/>
              </a:defRPr>
            </a:lvl1pPr>
            <a:lvl2pPr marL="742950" indent="-285750" algn="ctr">
              <a:defRPr sz="3600">
                <a:solidFill>
                  <a:srgbClr val="000000"/>
                </a:solidFill>
                <a:latin typeface="Arial" panose="020B0604020202020204" pitchFamily="34" charset="0"/>
                <a:ea typeface="黑体" panose="02010609060101010101" pitchFamily="49" charset="-122"/>
              </a:defRPr>
            </a:lvl2pPr>
            <a:lvl3pPr marL="1143000" indent="-228600" algn="ctr">
              <a:defRPr sz="3600">
                <a:solidFill>
                  <a:srgbClr val="000000"/>
                </a:solidFill>
                <a:latin typeface="Arial" panose="020B0604020202020204" pitchFamily="34" charset="0"/>
                <a:ea typeface="黑体" panose="02010609060101010101" pitchFamily="49" charset="-122"/>
              </a:defRPr>
            </a:lvl3pPr>
            <a:lvl4pPr marL="1600200" indent="-228600" algn="ctr">
              <a:defRPr sz="3600">
                <a:solidFill>
                  <a:srgbClr val="000000"/>
                </a:solidFill>
                <a:latin typeface="Arial" panose="020B0604020202020204" pitchFamily="34" charset="0"/>
                <a:ea typeface="黑体" panose="02010609060101010101" pitchFamily="49" charset="-122"/>
              </a:defRPr>
            </a:lvl4pPr>
            <a:lvl5pPr marL="2057400" indent="-228600" algn="ctr">
              <a:defRPr sz="3600">
                <a:solidFill>
                  <a:srgbClr val="000000"/>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9pPr>
          </a:lstStyle>
          <a:p>
            <a:pPr algn="r"/>
            <a:fld id="{2E9E56C0-8359-4E76-9555-1BBE4E6FBF63}" type="slidenum">
              <a:rPr lang="en-US" altLang="zh-CN" sz="1200">
                <a:solidFill>
                  <a:schemeClr val="tx1"/>
                </a:solidFill>
                <a:ea typeface="宋体" panose="02010600030101010101" pitchFamily="2" charset="-122"/>
              </a:rPr>
              <a:pPr algn="r"/>
              <a:t>17</a:t>
            </a:fld>
            <a:endParaRPr lang="en-US" altLang="zh-CN" sz="1200">
              <a:solidFill>
                <a:schemeClr val="tx1"/>
              </a:solidFill>
              <a:ea typeface="宋体" panose="02010600030101010101" pitchFamily="2" charset="-122"/>
            </a:endParaRPr>
          </a:p>
        </p:txBody>
      </p:sp>
      <p:sp>
        <p:nvSpPr>
          <p:cNvPr id="34819" name="Rectangle 2"/>
          <p:cNvSpPr>
            <a:spLocks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buFontTx/>
              <a:buChar char="•"/>
            </a:pPr>
            <a:r>
              <a:rPr lang="zh-CN" altLang="en-US" smtClean="0"/>
              <a:t>简单介绍图形界面中的用户和组管理工具，如果时间充裕可以适当演示（否则无需演示）</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algn="ctr">
              <a:defRPr sz="3600">
                <a:solidFill>
                  <a:srgbClr val="000000"/>
                </a:solidFill>
                <a:latin typeface="Arial" panose="020B0604020202020204" pitchFamily="34" charset="0"/>
                <a:ea typeface="黑体" panose="02010609060101010101" pitchFamily="49" charset="-122"/>
              </a:defRPr>
            </a:lvl1pPr>
            <a:lvl2pPr marL="742950" indent="-285750" algn="ctr">
              <a:defRPr sz="3600">
                <a:solidFill>
                  <a:srgbClr val="000000"/>
                </a:solidFill>
                <a:latin typeface="Arial" panose="020B0604020202020204" pitchFamily="34" charset="0"/>
                <a:ea typeface="黑体" panose="02010609060101010101" pitchFamily="49" charset="-122"/>
              </a:defRPr>
            </a:lvl2pPr>
            <a:lvl3pPr marL="1143000" indent="-228600" algn="ctr">
              <a:defRPr sz="3600">
                <a:solidFill>
                  <a:srgbClr val="000000"/>
                </a:solidFill>
                <a:latin typeface="Arial" panose="020B0604020202020204" pitchFamily="34" charset="0"/>
                <a:ea typeface="黑体" panose="02010609060101010101" pitchFamily="49" charset="-122"/>
              </a:defRPr>
            </a:lvl3pPr>
            <a:lvl4pPr marL="1600200" indent="-228600" algn="ctr">
              <a:defRPr sz="3600">
                <a:solidFill>
                  <a:srgbClr val="000000"/>
                </a:solidFill>
                <a:latin typeface="Arial" panose="020B0604020202020204" pitchFamily="34" charset="0"/>
                <a:ea typeface="黑体" panose="02010609060101010101" pitchFamily="49" charset="-122"/>
              </a:defRPr>
            </a:lvl4pPr>
            <a:lvl5pPr marL="2057400" indent="-228600" algn="ctr">
              <a:defRPr sz="3600">
                <a:solidFill>
                  <a:srgbClr val="000000"/>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9pPr>
          </a:lstStyle>
          <a:p>
            <a:pPr algn="r"/>
            <a:fld id="{CDC14AC6-2B04-4904-A3E9-B387965EF2E0}" type="slidenum">
              <a:rPr lang="en-US" altLang="zh-CN" sz="1200">
                <a:solidFill>
                  <a:schemeClr val="tx1"/>
                </a:solidFill>
                <a:ea typeface="宋体" panose="02010600030101010101" pitchFamily="2" charset="-122"/>
              </a:rPr>
              <a:pPr algn="r"/>
              <a:t>18</a:t>
            </a:fld>
            <a:endParaRPr lang="en-US" altLang="zh-CN" sz="1200">
              <a:solidFill>
                <a:schemeClr val="tx1"/>
              </a:solidFill>
              <a:ea typeface="宋体" panose="02010600030101010101" pitchFamily="2" charset="-122"/>
            </a:endParaRPr>
          </a:p>
        </p:txBody>
      </p:sp>
      <p:sp>
        <p:nvSpPr>
          <p:cNvPr id="40963" name="Rectangle 2"/>
          <p:cNvSpPr>
            <a:spLocks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buFont typeface="Wingdings" panose="05000000000000000000" pitchFamily="2" charset="2"/>
              <a:buChar char="l"/>
            </a:pPr>
            <a:r>
              <a:rPr lang="zh-CN" altLang="en-US" smtClean="0"/>
              <a:t>用户对文件到底拥有何种权限，需要由访问权限和归属（所有权）共同决定（翻下页）</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lgn="ctr">
              <a:defRPr sz="3600">
                <a:solidFill>
                  <a:srgbClr val="000000"/>
                </a:solidFill>
                <a:latin typeface="Arial" panose="020B0604020202020204" pitchFamily="34" charset="0"/>
                <a:ea typeface="黑体" panose="02010609060101010101" pitchFamily="49" charset="-122"/>
              </a:defRPr>
            </a:lvl1pPr>
            <a:lvl2pPr marL="742950" indent="-285750" algn="ctr">
              <a:defRPr sz="3600">
                <a:solidFill>
                  <a:srgbClr val="000000"/>
                </a:solidFill>
                <a:latin typeface="Arial" panose="020B0604020202020204" pitchFamily="34" charset="0"/>
                <a:ea typeface="黑体" panose="02010609060101010101" pitchFamily="49" charset="-122"/>
              </a:defRPr>
            </a:lvl2pPr>
            <a:lvl3pPr marL="1143000" indent="-228600" algn="ctr">
              <a:defRPr sz="3600">
                <a:solidFill>
                  <a:srgbClr val="000000"/>
                </a:solidFill>
                <a:latin typeface="Arial" panose="020B0604020202020204" pitchFamily="34" charset="0"/>
                <a:ea typeface="黑体" panose="02010609060101010101" pitchFamily="49" charset="-122"/>
              </a:defRPr>
            </a:lvl3pPr>
            <a:lvl4pPr marL="1600200" indent="-228600" algn="ctr">
              <a:defRPr sz="3600">
                <a:solidFill>
                  <a:srgbClr val="000000"/>
                </a:solidFill>
                <a:latin typeface="Arial" panose="020B0604020202020204" pitchFamily="34" charset="0"/>
                <a:ea typeface="黑体" panose="02010609060101010101" pitchFamily="49" charset="-122"/>
              </a:defRPr>
            </a:lvl4pPr>
            <a:lvl5pPr marL="2057400" indent="-228600" algn="ctr">
              <a:defRPr sz="3600">
                <a:solidFill>
                  <a:srgbClr val="000000"/>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9pPr>
          </a:lstStyle>
          <a:p>
            <a:pPr algn="r"/>
            <a:fld id="{655A6A86-D7A1-42ED-89EB-B8400290BCE4}" type="slidenum">
              <a:rPr lang="en-US" altLang="zh-CN" sz="1200">
                <a:solidFill>
                  <a:schemeClr val="tx1"/>
                </a:solidFill>
                <a:ea typeface="宋体" panose="02010600030101010101" pitchFamily="2" charset="-122"/>
              </a:rPr>
              <a:pPr algn="r"/>
              <a:t>19</a:t>
            </a:fld>
            <a:endParaRPr lang="en-US" altLang="zh-CN" sz="1200">
              <a:solidFill>
                <a:schemeClr val="tx1"/>
              </a:solidFill>
              <a:ea typeface="宋体" panose="02010600030101010101" pitchFamily="2" charset="-122"/>
            </a:endParaRPr>
          </a:p>
        </p:txBody>
      </p:sp>
      <p:sp>
        <p:nvSpPr>
          <p:cNvPr id="43011" name="Rectangle 2"/>
          <p:cNvSpPr>
            <a:spLocks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buFont typeface="Wingdings" panose="05000000000000000000" pitchFamily="2" charset="2"/>
              <a:buChar char="l"/>
            </a:pPr>
            <a:r>
              <a:rPr lang="en-US" altLang="zh-CN" smtClean="0"/>
              <a:t>“-rw-r—r--”</a:t>
            </a:r>
            <a:r>
              <a:rPr lang="zh-CN" altLang="en-US" smtClean="0"/>
              <a:t>部分的</a:t>
            </a:r>
            <a:r>
              <a:rPr lang="zh-CN" altLang="en-US" b="1" smtClean="0"/>
              <a:t>第一个字符表示文件类型</a:t>
            </a:r>
            <a:r>
              <a:rPr lang="zh-CN" altLang="en-US" smtClean="0"/>
              <a:t>，可以是</a:t>
            </a:r>
            <a:r>
              <a:rPr lang="en-US" altLang="zh-CN" smtClean="0"/>
              <a:t>d(</a:t>
            </a:r>
            <a:r>
              <a:rPr lang="zh-CN" altLang="en-US" smtClean="0"/>
              <a:t>目录</a:t>
            </a:r>
            <a:r>
              <a:rPr lang="en-US" altLang="zh-CN" smtClean="0"/>
              <a:t>)</a:t>
            </a:r>
            <a:r>
              <a:rPr lang="zh-CN" altLang="en-US" smtClean="0"/>
              <a:t>、</a:t>
            </a:r>
            <a:r>
              <a:rPr lang="en-US" altLang="zh-CN" smtClean="0"/>
              <a:t>b(</a:t>
            </a:r>
            <a:r>
              <a:rPr lang="zh-CN" altLang="en-US" smtClean="0"/>
              <a:t>块设备文件</a:t>
            </a:r>
            <a:r>
              <a:rPr lang="en-US" altLang="zh-CN" smtClean="0"/>
              <a:t>)</a:t>
            </a:r>
            <a:r>
              <a:rPr lang="zh-CN" altLang="en-US" smtClean="0"/>
              <a:t>、</a:t>
            </a:r>
            <a:r>
              <a:rPr lang="en-US" altLang="zh-CN" smtClean="0"/>
              <a:t>c(</a:t>
            </a:r>
            <a:r>
              <a:rPr lang="zh-CN" altLang="en-US" smtClean="0"/>
              <a:t>字符设备文件</a:t>
            </a:r>
            <a:r>
              <a:rPr lang="en-US" altLang="zh-CN" smtClean="0"/>
              <a:t>)</a:t>
            </a:r>
            <a:r>
              <a:rPr lang="zh-CN" altLang="en-US" smtClean="0"/>
              <a:t>，减号“</a:t>
            </a:r>
            <a:r>
              <a:rPr lang="en-US" altLang="zh-CN" smtClean="0"/>
              <a:t>-”</a:t>
            </a:r>
            <a:r>
              <a:rPr lang="zh-CN" altLang="en-US" smtClean="0"/>
              <a:t>（普通文件）、字母“</a:t>
            </a:r>
            <a:r>
              <a:rPr lang="en-US" altLang="zh-CN" smtClean="0"/>
              <a:t>l”</a:t>
            </a:r>
            <a:r>
              <a:rPr lang="zh-CN" altLang="en-US" smtClean="0"/>
              <a:t>（链接文件）等</a:t>
            </a:r>
          </a:p>
          <a:p>
            <a:pPr eaLnBrk="1" hangingPunct="1">
              <a:buFont typeface="Wingdings" panose="05000000000000000000" pitchFamily="2" charset="2"/>
              <a:buChar char="l"/>
            </a:pPr>
            <a:r>
              <a:rPr lang="zh-CN" altLang="en-US" smtClean="0"/>
              <a:t>其余部分指定了文件的访问权限</a:t>
            </a:r>
          </a:p>
          <a:p>
            <a:pPr eaLnBrk="1" hangingPunct="1">
              <a:buFont typeface="Wingdings" panose="05000000000000000000" pitchFamily="2" charset="2"/>
              <a:buChar char="l"/>
            </a:pPr>
            <a:r>
              <a:rPr lang="zh-CN" altLang="en-US" smtClean="0"/>
              <a:t>在表示属主、属组内用户或其他用户对该文件的访问权限时，主要使用了四种不同的权限字符： </a:t>
            </a:r>
            <a:r>
              <a:rPr lang="en-US" altLang="zh-CN" smtClean="0"/>
              <a:t>r    </a:t>
            </a:r>
            <a:r>
              <a:rPr lang="zh-CN" altLang="en-US" smtClean="0"/>
              <a:t>可读 ；</a:t>
            </a:r>
            <a:r>
              <a:rPr lang="en-US" altLang="zh-CN" smtClean="0"/>
              <a:t>w   </a:t>
            </a:r>
            <a:r>
              <a:rPr lang="zh-CN" altLang="en-US" smtClean="0"/>
              <a:t>可写 ；</a:t>
            </a:r>
            <a:r>
              <a:rPr lang="en-US" altLang="zh-CN" smtClean="0"/>
              <a:t>x   </a:t>
            </a:r>
            <a:r>
              <a:rPr lang="zh-CN" altLang="en-US" smtClean="0"/>
              <a:t>可执行 ；</a:t>
            </a:r>
            <a:r>
              <a:rPr lang="en-US" altLang="zh-CN" smtClean="0"/>
              <a:t>-   </a:t>
            </a:r>
            <a:r>
              <a:rPr lang="zh-CN" altLang="en-US" smtClean="0"/>
              <a:t>无权限 </a:t>
            </a:r>
          </a:p>
          <a:p>
            <a:pPr eaLnBrk="1" hangingPunct="1">
              <a:buFont typeface="Wingdings" panose="05000000000000000000" pitchFamily="2" charset="2"/>
              <a:buChar char="l"/>
            </a:pPr>
            <a:r>
              <a:rPr lang="en-US" altLang="zh-CN" smtClean="0"/>
              <a:t>r</a:t>
            </a:r>
            <a:r>
              <a:rPr lang="zh-CN" altLang="en-US" smtClean="0"/>
              <a:t>、</a:t>
            </a:r>
            <a:r>
              <a:rPr lang="en-US" altLang="zh-CN" smtClean="0"/>
              <a:t>w</a:t>
            </a:r>
            <a:r>
              <a:rPr lang="zh-CN" altLang="en-US" smtClean="0"/>
              <a:t>、</a:t>
            </a:r>
            <a:r>
              <a:rPr lang="en-US" altLang="zh-CN" smtClean="0"/>
              <a:t>x</a:t>
            </a:r>
            <a:r>
              <a:rPr lang="zh-CN" altLang="en-US" smtClean="0"/>
              <a:t>、</a:t>
            </a:r>
            <a:r>
              <a:rPr lang="en-US" altLang="zh-CN" smtClean="0"/>
              <a:t>- </a:t>
            </a:r>
            <a:r>
              <a:rPr lang="zh-CN" altLang="en-US" smtClean="0"/>
              <a:t>权限字符还可分别表示为</a:t>
            </a:r>
            <a:r>
              <a:rPr lang="en-US" altLang="zh-CN" smtClean="0"/>
              <a:t>8</a:t>
            </a:r>
            <a:r>
              <a:rPr lang="zh-CN" altLang="en-US" smtClean="0"/>
              <a:t>进制数字</a:t>
            </a:r>
            <a:r>
              <a:rPr lang="en-US" altLang="zh-CN" smtClean="0"/>
              <a:t>4</a:t>
            </a:r>
            <a:r>
              <a:rPr lang="zh-CN" altLang="en-US" smtClean="0"/>
              <a:t>、</a:t>
            </a:r>
            <a:r>
              <a:rPr lang="en-US" altLang="zh-CN" smtClean="0"/>
              <a:t>2</a:t>
            </a:r>
            <a:r>
              <a:rPr lang="zh-CN" altLang="en-US" smtClean="0"/>
              <a:t>、</a:t>
            </a:r>
            <a:r>
              <a:rPr lang="en-US" altLang="zh-CN" smtClean="0"/>
              <a:t>1</a:t>
            </a:r>
            <a:r>
              <a:rPr lang="zh-CN" altLang="en-US" smtClean="0"/>
              <a:t>、</a:t>
            </a:r>
            <a:r>
              <a:rPr lang="en-US" altLang="zh-CN" smtClean="0"/>
              <a:t>0</a:t>
            </a:r>
          </a:p>
          <a:p>
            <a:pPr eaLnBrk="1" hangingPunct="1"/>
            <a:endParaRPr lang="en-US"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lgn="ctr">
              <a:defRPr sz="3600">
                <a:solidFill>
                  <a:srgbClr val="000000"/>
                </a:solidFill>
                <a:latin typeface="Arial" panose="020B0604020202020204" pitchFamily="34" charset="0"/>
                <a:ea typeface="黑体" panose="02010609060101010101" pitchFamily="49" charset="-122"/>
              </a:defRPr>
            </a:lvl1pPr>
            <a:lvl2pPr marL="742950" indent="-285750" algn="ctr">
              <a:defRPr sz="3600">
                <a:solidFill>
                  <a:srgbClr val="000000"/>
                </a:solidFill>
                <a:latin typeface="Arial" panose="020B0604020202020204" pitchFamily="34" charset="0"/>
                <a:ea typeface="黑体" panose="02010609060101010101" pitchFamily="49" charset="-122"/>
              </a:defRPr>
            </a:lvl2pPr>
            <a:lvl3pPr marL="1143000" indent="-228600" algn="ctr">
              <a:defRPr sz="3600">
                <a:solidFill>
                  <a:srgbClr val="000000"/>
                </a:solidFill>
                <a:latin typeface="Arial" panose="020B0604020202020204" pitchFamily="34" charset="0"/>
                <a:ea typeface="黑体" panose="02010609060101010101" pitchFamily="49" charset="-122"/>
              </a:defRPr>
            </a:lvl3pPr>
            <a:lvl4pPr marL="1600200" indent="-228600" algn="ctr">
              <a:defRPr sz="3600">
                <a:solidFill>
                  <a:srgbClr val="000000"/>
                </a:solidFill>
                <a:latin typeface="Arial" panose="020B0604020202020204" pitchFamily="34" charset="0"/>
                <a:ea typeface="黑体" panose="02010609060101010101" pitchFamily="49" charset="-122"/>
              </a:defRPr>
            </a:lvl4pPr>
            <a:lvl5pPr marL="2057400" indent="-228600" algn="ctr">
              <a:defRPr sz="3600">
                <a:solidFill>
                  <a:srgbClr val="000000"/>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9pPr>
          </a:lstStyle>
          <a:p>
            <a:pPr algn="r"/>
            <a:fld id="{A96866A7-9812-4CF7-A455-0BEA23B4B098}" type="slidenum">
              <a:rPr lang="en-US" altLang="zh-CN" sz="1200">
                <a:solidFill>
                  <a:schemeClr val="tx1"/>
                </a:solidFill>
                <a:ea typeface="宋体" panose="02010600030101010101" pitchFamily="2" charset="-122"/>
              </a:rPr>
              <a:pPr algn="r"/>
              <a:t>20</a:t>
            </a:fld>
            <a:endParaRPr lang="en-US" altLang="zh-CN" sz="1200">
              <a:solidFill>
                <a:schemeClr val="tx1"/>
              </a:solidFill>
              <a:ea typeface="宋体" panose="02010600030101010101" pitchFamily="2" charset="-122"/>
            </a:endParaRPr>
          </a:p>
        </p:txBody>
      </p:sp>
      <p:sp>
        <p:nvSpPr>
          <p:cNvPr id="45059" name="Rectangle 2"/>
          <p:cNvSpPr>
            <a:spLocks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marL="228600" indent="-228600" eaLnBrk="1" hangingPunct="1">
              <a:buFontTx/>
              <a:buChar char="•"/>
            </a:pPr>
            <a:r>
              <a:rPr lang="zh-CN" altLang="en-US" smtClean="0"/>
              <a:t>详细讲解两种设置文件访问权限的格式，并以实例进行演示，例如：</a:t>
            </a:r>
          </a:p>
          <a:p>
            <a:pPr marL="228600" indent="-228600" eaLnBrk="1" hangingPunct="1"/>
            <a:r>
              <a:rPr lang="en-US" altLang="zh-CN" smtClean="0"/>
              <a:t>—— </a:t>
            </a:r>
            <a:r>
              <a:rPr lang="zh-CN" altLang="en-US" smtClean="0"/>
              <a:t>重新设置</a:t>
            </a:r>
            <a:r>
              <a:rPr lang="en-US" altLang="zh-CN" smtClean="0"/>
              <a:t>mymkdir</a:t>
            </a:r>
            <a:r>
              <a:rPr lang="zh-CN" altLang="en-US" smtClean="0"/>
              <a:t>文件的权限，为属主用户添加执行权限，去除其他用户的读取权限</a:t>
            </a:r>
          </a:p>
          <a:p>
            <a:pPr marL="228600" indent="-228600" eaLnBrk="1" hangingPunct="1"/>
            <a:r>
              <a:rPr lang="en-US" altLang="zh-CN" smtClean="0"/>
              <a:t>[root@localhost ~]# </a:t>
            </a:r>
            <a:r>
              <a:rPr lang="en-US" altLang="zh-CN" b="1" smtClean="0"/>
              <a:t>chmod u+x,o-r mymkdir</a:t>
            </a:r>
            <a:endParaRPr lang="en-US" altLang="zh-CN" smtClean="0"/>
          </a:p>
          <a:p>
            <a:pPr marL="228600" indent="-228600" eaLnBrk="1" hangingPunct="1"/>
            <a:r>
              <a:rPr lang="en-US" altLang="zh-CN" smtClean="0"/>
              <a:t>[root@localhost ~]# </a:t>
            </a:r>
            <a:r>
              <a:rPr lang="en-US" altLang="zh-CN" b="1" smtClean="0"/>
              <a:t>ls -l mymkdir</a:t>
            </a:r>
            <a:endParaRPr lang="en-US" altLang="zh-CN" smtClean="0"/>
          </a:p>
          <a:p>
            <a:pPr marL="228600" indent="-228600" eaLnBrk="1" hangingPunct="1"/>
            <a:r>
              <a:rPr lang="en-US" altLang="zh-CN" smtClean="0"/>
              <a:t>-rwxr----- 1 root root 29588 05-12 06:19 mymkdir</a:t>
            </a:r>
          </a:p>
          <a:p>
            <a:pPr marL="228600" indent="-228600" eaLnBrk="1" hangingPunct="1"/>
            <a:r>
              <a:rPr lang="en-US" altLang="zh-CN" smtClean="0"/>
              <a:t>—— </a:t>
            </a:r>
            <a:r>
              <a:rPr lang="zh-CN" altLang="en-US" smtClean="0"/>
              <a:t>重新设置</a:t>
            </a:r>
            <a:r>
              <a:rPr lang="en-US" altLang="zh-CN" smtClean="0"/>
              <a:t>mymkdir</a:t>
            </a:r>
            <a:r>
              <a:rPr lang="zh-CN" altLang="en-US" smtClean="0"/>
              <a:t>文件的访问权限，恢复为“</a:t>
            </a:r>
            <a:r>
              <a:rPr lang="en-US" altLang="zh-CN" smtClean="0"/>
              <a:t>rwxr-xr-x”</a:t>
            </a:r>
          </a:p>
          <a:p>
            <a:pPr marL="228600" indent="-228600" eaLnBrk="1" hangingPunct="1"/>
            <a:r>
              <a:rPr lang="en-US" altLang="zh-CN" smtClean="0"/>
              <a:t>[root@localhost ~]# </a:t>
            </a:r>
            <a:r>
              <a:rPr lang="en-US" altLang="zh-CN" b="1" smtClean="0"/>
              <a:t>chmod 755 mymkdir</a:t>
            </a:r>
            <a:endParaRPr lang="en-US" altLang="zh-CN" smtClean="0"/>
          </a:p>
          <a:p>
            <a:pPr marL="228600" indent="-228600" eaLnBrk="1" hangingPunct="1"/>
            <a:r>
              <a:rPr lang="en-US" altLang="zh-CN" smtClean="0"/>
              <a:t>[root@localhost ~]# </a:t>
            </a:r>
            <a:r>
              <a:rPr lang="en-US" altLang="zh-CN" b="1" smtClean="0"/>
              <a:t>ls -l mymkdir</a:t>
            </a:r>
            <a:endParaRPr lang="en-US" altLang="zh-CN" smtClean="0"/>
          </a:p>
          <a:p>
            <a:pPr marL="228600" indent="-228600" eaLnBrk="1" hangingPunct="1"/>
            <a:r>
              <a:rPr lang="en-US" altLang="zh-CN" smtClean="0"/>
              <a:t>-rwxr-xr-x 1 root root 29588 05-12 06:19 mymkdir </a:t>
            </a:r>
          </a:p>
          <a:p>
            <a:pPr marL="228600" indent="-228600" eaLnBrk="1" hangingPunct="1"/>
            <a:r>
              <a:rPr lang="en-US" altLang="zh-CN" smtClean="0"/>
              <a:t>—— </a:t>
            </a:r>
            <a:r>
              <a:rPr lang="zh-CN" altLang="en-US" smtClean="0"/>
              <a:t>使用递归的方式将“</a:t>
            </a:r>
            <a:r>
              <a:rPr lang="en-US" altLang="zh-CN" smtClean="0"/>
              <a:t>/usr/src/”</a:t>
            </a:r>
            <a:r>
              <a:rPr lang="zh-CN" altLang="en-US" smtClean="0"/>
              <a:t>目录中所有子目录、文件的权限都设置为“</a:t>
            </a:r>
            <a:r>
              <a:rPr lang="en-US" altLang="zh-CN" smtClean="0"/>
              <a:t>rw-r--r--”</a:t>
            </a:r>
          </a:p>
          <a:p>
            <a:pPr marL="228600" indent="-228600" eaLnBrk="1" hangingPunct="1"/>
            <a:r>
              <a:rPr lang="en-US" altLang="zh-CN" smtClean="0"/>
              <a:t>[root@localhost ~]# </a:t>
            </a:r>
            <a:r>
              <a:rPr lang="en-US" altLang="zh-CN" b="1" smtClean="0"/>
              <a:t>chmod -R 644 /usr/src/</a:t>
            </a:r>
          </a:p>
          <a:p>
            <a:pPr marL="228600" indent="-228600" eaLnBrk="1" hangingPunct="1"/>
            <a:endParaRPr lang="en-US" altLang="zh-CN" smtClean="0"/>
          </a:p>
          <a:p>
            <a:pPr marL="228600" indent="-228600" eaLnBrk="1" hangingPunct="1">
              <a:buFont typeface="Wingdings" panose="05000000000000000000" pitchFamily="2" charset="2"/>
              <a:buChar char="l"/>
            </a:pPr>
            <a:r>
              <a:rPr lang="en-US" altLang="zh-CN" smtClean="0"/>
              <a:t>“nnn”</a:t>
            </a:r>
            <a:r>
              <a:rPr lang="zh-CN" altLang="en-US" smtClean="0"/>
              <a:t>为需要设置的具体权限值，如“</a:t>
            </a:r>
            <a:r>
              <a:rPr lang="en-US" altLang="zh-CN" smtClean="0"/>
              <a:t>755”</a:t>
            </a:r>
            <a:r>
              <a:rPr lang="zh-CN" altLang="en-US" smtClean="0"/>
              <a:t>、“</a:t>
            </a:r>
            <a:r>
              <a:rPr lang="en-US" altLang="zh-CN" smtClean="0"/>
              <a:t>644”</a:t>
            </a:r>
            <a:r>
              <a:rPr lang="zh-CN" altLang="en-US" smtClean="0"/>
              <a:t>等</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lgn="ctr">
              <a:defRPr sz="3600">
                <a:solidFill>
                  <a:srgbClr val="000000"/>
                </a:solidFill>
                <a:latin typeface="Arial" panose="020B0604020202020204" pitchFamily="34" charset="0"/>
                <a:ea typeface="黑体" panose="02010609060101010101" pitchFamily="49" charset="-122"/>
              </a:defRPr>
            </a:lvl1pPr>
            <a:lvl2pPr marL="742950" indent="-285750" algn="ctr">
              <a:defRPr sz="3600">
                <a:solidFill>
                  <a:srgbClr val="000000"/>
                </a:solidFill>
                <a:latin typeface="Arial" panose="020B0604020202020204" pitchFamily="34" charset="0"/>
                <a:ea typeface="黑体" panose="02010609060101010101" pitchFamily="49" charset="-122"/>
              </a:defRPr>
            </a:lvl2pPr>
            <a:lvl3pPr marL="1143000" indent="-228600" algn="ctr">
              <a:defRPr sz="3600">
                <a:solidFill>
                  <a:srgbClr val="000000"/>
                </a:solidFill>
                <a:latin typeface="Arial" panose="020B0604020202020204" pitchFamily="34" charset="0"/>
                <a:ea typeface="黑体" panose="02010609060101010101" pitchFamily="49" charset="-122"/>
              </a:defRPr>
            </a:lvl3pPr>
            <a:lvl4pPr marL="1600200" indent="-228600" algn="ctr">
              <a:defRPr sz="3600">
                <a:solidFill>
                  <a:srgbClr val="000000"/>
                </a:solidFill>
                <a:latin typeface="Arial" panose="020B0604020202020204" pitchFamily="34" charset="0"/>
                <a:ea typeface="黑体" panose="02010609060101010101" pitchFamily="49" charset="-122"/>
              </a:defRPr>
            </a:lvl4pPr>
            <a:lvl5pPr marL="2057400" indent="-228600" algn="ctr">
              <a:defRPr sz="3600">
                <a:solidFill>
                  <a:srgbClr val="000000"/>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9pPr>
          </a:lstStyle>
          <a:p>
            <a:pPr algn="r"/>
            <a:fld id="{50BAECC3-C144-4AE6-8CBF-15ECD133FB3E}" type="slidenum">
              <a:rPr lang="en-US" altLang="zh-CN" sz="1200">
                <a:solidFill>
                  <a:schemeClr val="tx1"/>
                </a:solidFill>
                <a:ea typeface="宋体" panose="02010600030101010101" pitchFamily="2" charset="-122"/>
              </a:rPr>
              <a:pPr algn="r"/>
              <a:t>22</a:t>
            </a:fld>
            <a:endParaRPr lang="en-US" altLang="zh-CN" sz="1200">
              <a:solidFill>
                <a:schemeClr val="tx1"/>
              </a:solidFill>
              <a:ea typeface="宋体" panose="02010600030101010101" pitchFamily="2" charset="-122"/>
            </a:endParaRPr>
          </a:p>
        </p:txBody>
      </p:sp>
      <p:sp>
        <p:nvSpPr>
          <p:cNvPr id="48131" name="Rectangle 2"/>
          <p:cNvSpPr>
            <a:spLocks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buFont typeface="Wingdings" panose="05000000000000000000" pitchFamily="2" charset="2"/>
              <a:buChar char="l"/>
            </a:pPr>
            <a:r>
              <a:rPr lang="zh-CN" altLang="en-US" smtClean="0"/>
              <a:t>需要设置文件或者目录的归属时，可以通过</a:t>
            </a:r>
            <a:r>
              <a:rPr lang="en-US" altLang="zh-CN" smtClean="0"/>
              <a:t>chown</a:t>
            </a:r>
            <a:r>
              <a:rPr lang="zh-CN" altLang="en-US" smtClean="0"/>
              <a:t>、</a:t>
            </a:r>
            <a:r>
              <a:rPr lang="en-US" altLang="zh-CN" smtClean="0"/>
              <a:t>chgrp</a:t>
            </a:r>
            <a:r>
              <a:rPr lang="zh-CN" altLang="en-US" smtClean="0"/>
              <a:t>命令进行</a:t>
            </a:r>
          </a:p>
          <a:p>
            <a:pPr eaLnBrk="1" hangingPunct="1">
              <a:buFont typeface="Wingdings" panose="05000000000000000000" pitchFamily="2" charset="2"/>
              <a:buChar char="l"/>
            </a:pPr>
            <a:r>
              <a:rPr lang="en-US" altLang="zh-CN" smtClean="0"/>
              <a:t>chown</a:t>
            </a:r>
            <a:r>
              <a:rPr lang="zh-CN" altLang="en-US" smtClean="0"/>
              <a:t>命令既可以修改属主，也可以修改属组，而</a:t>
            </a:r>
            <a:r>
              <a:rPr lang="en-US" altLang="zh-CN" smtClean="0"/>
              <a:t>chgrp</a:t>
            </a:r>
            <a:r>
              <a:rPr lang="zh-CN" altLang="en-US" smtClean="0"/>
              <a:t>命令只用于修改属组信息（因此并不常用）</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lgn="ctr">
              <a:defRPr sz="3600">
                <a:solidFill>
                  <a:srgbClr val="000000"/>
                </a:solidFill>
                <a:latin typeface="Arial" panose="020B0604020202020204" pitchFamily="34" charset="0"/>
                <a:ea typeface="黑体" panose="02010609060101010101" pitchFamily="49" charset="-122"/>
              </a:defRPr>
            </a:lvl1pPr>
            <a:lvl2pPr marL="742950" indent="-285750" algn="ctr">
              <a:defRPr sz="3600">
                <a:solidFill>
                  <a:srgbClr val="000000"/>
                </a:solidFill>
                <a:latin typeface="Arial" panose="020B0604020202020204" pitchFamily="34" charset="0"/>
                <a:ea typeface="黑体" panose="02010609060101010101" pitchFamily="49" charset="-122"/>
              </a:defRPr>
            </a:lvl2pPr>
            <a:lvl3pPr marL="1143000" indent="-228600" algn="ctr">
              <a:defRPr sz="3600">
                <a:solidFill>
                  <a:srgbClr val="000000"/>
                </a:solidFill>
                <a:latin typeface="Arial" panose="020B0604020202020204" pitchFamily="34" charset="0"/>
                <a:ea typeface="黑体" panose="02010609060101010101" pitchFamily="49" charset="-122"/>
              </a:defRPr>
            </a:lvl3pPr>
            <a:lvl4pPr marL="1600200" indent="-228600" algn="ctr">
              <a:defRPr sz="3600">
                <a:solidFill>
                  <a:srgbClr val="000000"/>
                </a:solidFill>
                <a:latin typeface="Arial" panose="020B0604020202020204" pitchFamily="34" charset="0"/>
                <a:ea typeface="黑体" panose="02010609060101010101" pitchFamily="49" charset="-122"/>
              </a:defRPr>
            </a:lvl4pPr>
            <a:lvl5pPr marL="2057400" indent="-228600" algn="ctr">
              <a:defRPr sz="3600">
                <a:solidFill>
                  <a:srgbClr val="000000"/>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9pPr>
          </a:lstStyle>
          <a:p>
            <a:pPr algn="r"/>
            <a:fld id="{DD3B23C3-9EB1-4407-A8C4-754EDF8FF308}" type="slidenum">
              <a:rPr lang="en-US" altLang="zh-CN" sz="1200">
                <a:solidFill>
                  <a:schemeClr val="tx1"/>
                </a:solidFill>
                <a:ea typeface="宋体" panose="02010600030101010101" pitchFamily="2" charset="-122"/>
              </a:rPr>
              <a:pPr algn="r"/>
              <a:t>3</a:t>
            </a:fld>
            <a:endParaRPr lang="en-US" altLang="zh-CN" sz="1200">
              <a:solidFill>
                <a:schemeClr val="tx1"/>
              </a:solidFill>
              <a:ea typeface="宋体" panose="02010600030101010101" pitchFamily="2" charset="-122"/>
            </a:endParaRPr>
          </a:p>
        </p:txBody>
      </p:sp>
      <p:sp>
        <p:nvSpPr>
          <p:cNvPr id="7171" name="Rectangle 2"/>
          <p:cNvSpPr>
            <a:spLocks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buFont typeface="Wingdings" panose="05000000000000000000" pitchFamily="2" charset="2"/>
              <a:buChar char="l"/>
            </a:pPr>
            <a:r>
              <a:rPr lang="zh-CN" altLang="en-US" smtClean="0"/>
              <a:t>超级用户，即</a:t>
            </a:r>
            <a:r>
              <a:rPr lang="en-US" altLang="zh-CN" smtClean="0"/>
              <a:t>root</a:t>
            </a:r>
            <a:r>
              <a:rPr lang="zh-CN" altLang="en-US" smtClean="0"/>
              <a:t>用户，类似于</a:t>
            </a:r>
            <a:r>
              <a:rPr lang="en-US" altLang="zh-CN" smtClean="0"/>
              <a:t>Windows</a:t>
            </a:r>
            <a:r>
              <a:rPr lang="zh-CN" altLang="en-US" smtClean="0"/>
              <a:t>系统中的</a:t>
            </a:r>
            <a:r>
              <a:rPr lang="en-US" altLang="zh-CN" smtClean="0"/>
              <a:t>Administrator</a:t>
            </a:r>
            <a:r>
              <a:rPr lang="zh-CN" altLang="en-US" smtClean="0"/>
              <a:t>用户，非执行管理任务时不建议使用</a:t>
            </a:r>
            <a:r>
              <a:rPr lang="en-US" altLang="zh-CN" smtClean="0"/>
              <a:t>root</a:t>
            </a:r>
            <a:r>
              <a:rPr lang="zh-CN" altLang="en-US" smtClean="0"/>
              <a:t>用户登录系统</a:t>
            </a:r>
          </a:p>
          <a:p>
            <a:pPr eaLnBrk="1" hangingPunct="1">
              <a:buFont typeface="Wingdings" panose="05000000000000000000" pitchFamily="2" charset="2"/>
              <a:buChar char="l"/>
            </a:pPr>
            <a:r>
              <a:rPr lang="zh-CN" altLang="en-US" smtClean="0"/>
              <a:t>普通用户帐号一般只在用户自己的宿主目录中有完全权限</a:t>
            </a:r>
          </a:p>
          <a:p>
            <a:pPr eaLnBrk="1" hangingPunct="1">
              <a:buFont typeface="Wingdings" panose="05000000000000000000" pitchFamily="2" charset="2"/>
              <a:buChar char="l"/>
            </a:pPr>
            <a:r>
              <a:rPr lang="zh-CN" altLang="en-US" smtClean="0"/>
              <a:t>程序用户：用于维持系统或某个程序的正常运行，一般不允许登录到系统。例如：</a:t>
            </a:r>
            <a:r>
              <a:rPr lang="en-US" altLang="zh-CN" smtClean="0"/>
              <a:t>bin</a:t>
            </a:r>
            <a:r>
              <a:rPr lang="zh-CN" altLang="en-US" smtClean="0"/>
              <a:t>、</a:t>
            </a:r>
            <a:r>
              <a:rPr lang="en-US" altLang="zh-CN" smtClean="0"/>
              <a:t>daemon</a:t>
            </a:r>
            <a:r>
              <a:rPr lang="zh-CN" altLang="en-US" smtClean="0"/>
              <a:t>、</a:t>
            </a:r>
            <a:r>
              <a:rPr lang="en-US" altLang="zh-CN" smtClean="0"/>
              <a:t>ftp</a:t>
            </a:r>
            <a:r>
              <a:rPr lang="zh-CN" altLang="en-US" smtClean="0"/>
              <a:t>、</a:t>
            </a:r>
            <a:r>
              <a:rPr lang="en-US" altLang="zh-CN" smtClean="0"/>
              <a:t>mail</a:t>
            </a:r>
            <a:r>
              <a:rPr lang="zh-CN" altLang="en-US" smtClean="0"/>
              <a:t>等</a:t>
            </a:r>
          </a:p>
          <a:p>
            <a:pPr eaLnBrk="1" hangingPunct="1">
              <a:buFont typeface="Wingdings" panose="05000000000000000000" pitchFamily="2" charset="2"/>
              <a:buChar char="l"/>
            </a:pPr>
            <a:r>
              <a:rPr lang="en-US" altLang="zh-CN" smtClean="0"/>
              <a:t>root</a:t>
            </a:r>
            <a:r>
              <a:rPr lang="zh-CN" altLang="en-US" smtClean="0"/>
              <a:t>用户的</a:t>
            </a:r>
            <a:r>
              <a:rPr lang="en-US" altLang="zh-CN" smtClean="0"/>
              <a:t>UID</a:t>
            </a:r>
            <a:r>
              <a:rPr lang="zh-CN" altLang="en-US" smtClean="0"/>
              <a:t>的固定值为</a:t>
            </a:r>
            <a:r>
              <a:rPr lang="en-US" altLang="zh-CN" smtClean="0"/>
              <a:t>0</a:t>
            </a:r>
            <a:r>
              <a:rPr lang="zh-CN" altLang="en-US" smtClean="0"/>
              <a:t>、</a:t>
            </a:r>
            <a:r>
              <a:rPr lang="en-US" altLang="zh-CN" smtClean="0"/>
              <a:t>root</a:t>
            </a:r>
            <a:r>
              <a:rPr lang="zh-CN" altLang="en-US" smtClean="0"/>
              <a:t>组帐号的</a:t>
            </a:r>
            <a:r>
              <a:rPr lang="en-US" altLang="zh-CN" smtClean="0"/>
              <a:t>GID</a:t>
            </a:r>
            <a:r>
              <a:rPr lang="zh-CN" altLang="en-US" smtClean="0"/>
              <a:t>号为固定值</a:t>
            </a:r>
            <a:r>
              <a:rPr lang="en-US" altLang="zh-CN" smtClean="0"/>
              <a:t>0 </a:t>
            </a:r>
          </a:p>
          <a:p>
            <a:pPr eaLnBrk="1" hangingPunct="1">
              <a:buFont typeface="Wingdings" panose="05000000000000000000" pitchFamily="2" charset="2"/>
              <a:buChar char="l"/>
            </a:pPr>
            <a:r>
              <a:rPr lang="en-US" altLang="zh-CN" smtClean="0"/>
              <a:t>1~499</a:t>
            </a:r>
            <a:r>
              <a:rPr lang="zh-CN" altLang="en-US" smtClean="0"/>
              <a:t>的</a:t>
            </a:r>
            <a:r>
              <a:rPr lang="en-US" altLang="zh-CN" smtClean="0"/>
              <a:t>UID</a:t>
            </a:r>
            <a:r>
              <a:rPr lang="zh-CN" altLang="en-US" smtClean="0"/>
              <a:t>、</a:t>
            </a:r>
            <a:r>
              <a:rPr lang="en-US" altLang="zh-CN" smtClean="0"/>
              <a:t>GID</a:t>
            </a:r>
            <a:r>
              <a:rPr lang="zh-CN" altLang="en-US" smtClean="0"/>
              <a:t>默认保留给程序用户使用，普通用户</a:t>
            </a:r>
            <a:r>
              <a:rPr lang="en-US" altLang="zh-CN" smtClean="0"/>
              <a:t>/</a:t>
            </a:r>
            <a:r>
              <a:rPr lang="zh-CN" altLang="en-US" smtClean="0"/>
              <a:t>组使用的</a:t>
            </a:r>
            <a:r>
              <a:rPr lang="en-US" altLang="zh-CN" smtClean="0"/>
              <a:t>UID</a:t>
            </a:r>
            <a:r>
              <a:rPr lang="zh-CN" altLang="en-US" smtClean="0"/>
              <a:t>、</a:t>
            </a:r>
            <a:r>
              <a:rPr lang="en-US" altLang="zh-CN" smtClean="0"/>
              <a:t>GID</a:t>
            </a:r>
            <a:r>
              <a:rPr lang="zh-CN" altLang="en-US" smtClean="0"/>
              <a:t>号在</a:t>
            </a:r>
            <a:r>
              <a:rPr lang="en-US" altLang="zh-CN" smtClean="0"/>
              <a:t>500</a:t>
            </a:r>
            <a:r>
              <a:rPr lang="zh-CN" altLang="en-US" smtClean="0"/>
              <a:t>～</a:t>
            </a:r>
            <a:r>
              <a:rPr lang="en-US" altLang="zh-CN" smtClean="0"/>
              <a:t>60000</a:t>
            </a:r>
            <a:r>
              <a:rPr lang="zh-CN" altLang="en-US" smtClean="0"/>
              <a:t>之间</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algn="ctr">
              <a:defRPr sz="3600">
                <a:solidFill>
                  <a:srgbClr val="000000"/>
                </a:solidFill>
                <a:latin typeface="Arial" panose="020B0604020202020204" pitchFamily="34" charset="0"/>
                <a:ea typeface="黑体" panose="02010609060101010101" pitchFamily="49" charset="-122"/>
              </a:defRPr>
            </a:lvl1pPr>
            <a:lvl2pPr marL="742950" indent="-285750" algn="ctr">
              <a:defRPr sz="3600">
                <a:solidFill>
                  <a:srgbClr val="000000"/>
                </a:solidFill>
                <a:latin typeface="Arial" panose="020B0604020202020204" pitchFamily="34" charset="0"/>
                <a:ea typeface="黑体" panose="02010609060101010101" pitchFamily="49" charset="-122"/>
              </a:defRPr>
            </a:lvl2pPr>
            <a:lvl3pPr marL="1143000" indent="-228600" algn="ctr">
              <a:defRPr sz="3600">
                <a:solidFill>
                  <a:srgbClr val="000000"/>
                </a:solidFill>
                <a:latin typeface="Arial" panose="020B0604020202020204" pitchFamily="34" charset="0"/>
                <a:ea typeface="黑体" panose="02010609060101010101" pitchFamily="49" charset="-122"/>
              </a:defRPr>
            </a:lvl3pPr>
            <a:lvl4pPr marL="1600200" indent="-228600" algn="ctr">
              <a:defRPr sz="3600">
                <a:solidFill>
                  <a:srgbClr val="000000"/>
                </a:solidFill>
                <a:latin typeface="Arial" panose="020B0604020202020204" pitchFamily="34" charset="0"/>
                <a:ea typeface="黑体" panose="02010609060101010101" pitchFamily="49" charset="-122"/>
              </a:defRPr>
            </a:lvl4pPr>
            <a:lvl5pPr marL="2057400" indent="-228600" algn="ctr">
              <a:defRPr sz="3600">
                <a:solidFill>
                  <a:srgbClr val="000000"/>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9pPr>
          </a:lstStyle>
          <a:p>
            <a:pPr algn="r"/>
            <a:fld id="{609167D9-B043-4EA1-AF00-F95D529D4A3A}" type="slidenum">
              <a:rPr lang="en-US" altLang="zh-CN" sz="1200">
                <a:solidFill>
                  <a:schemeClr val="tx1"/>
                </a:solidFill>
                <a:ea typeface="宋体" panose="02010600030101010101" pitchFamily="2" charset="-122"/>
              </a:rPr>
              <a:pPr algn="r"/>
              <a:t>24</a:t>
            </a:fld>
            <a:endParaRPr lang="en-US" altLang="zh-CN" sz="1200">
              <a:solidFill>
                <a:schemeClr val="tx1"/>
              </a:solidFill>
              <a:ea typeface="宋体" panose="02010600030101010101" pitchFamily="2" charset="-122"/>
            </a:endParaRPr>
          </a:p>
        </p:txBody>
      </p:sp>
      <p:sp>
        <p:nvSpPr>
          <p:cNvPr id="51203" name="Rectangle 2"/>
          <p:cNvSpPr>
            <a:spLocks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buFontTx/>
              <a:buChar char="•"/>
            </a:pPr>
            <a:r>
              <a:rPr lang="zh-CN" altLang="en-US" b="1" smtClean="0"/>
              <a:t>提问学员：</a:t>
            </a:r>
            <a:r>
              <a:rPr lang="zh-CN" altLang="en-US" smtClean="0"/>
              <a:t>普通用户并没有权限修改“</a:t>
            </a:r>
            <a:r>
              <a:rPr lang="en-US" altLang="zh-CN" smtClean="0"/>
              <a:t>/etc/shadow”</a:t>
            </a:r>
            <a:r>
              <a:rPr lang="zh-CN" altLang="en-US" smtClean="0"/>
              <a:t>文件，那为什么可以修改自己的登录密码呢？</a:t>
            </a:r>
          </a:p>
          <a:p>
            <a:pPr eaLnBrk="1" hangingPunct="1"/>
            <a:r>
              <a:rPr lang="en-US" altLang="zh-CN" smtClean="0"/>
              <a:t>—— </a:t>
            </a:r>
            <a:r>
              <a:rPr lang="zh-CN" altLang="en-US" smtClean="0"/>
              <a:t>这是因为：</a:t>
            </a:r>
            <a:r>
              <a:rPr lang="en-US" altLang="zh-CN" smtClean="0"/>
              <a:t>passwd</a:t>
            </a:r>
            <a:r>
              <a:rPr lang="zh-CN" altLang="en-US" smtClean="0"/>
              <a:t>命令程序被设置了</a:t>
            </a:r>
            <a:r>
              <a:rPr lang="en-US" altLang="zh-CN" smtClean="0"/>
              <a:t>SUID</a:t>
            </a:r>
            <a:r>
              <a:rPr lang="zh-CN" altLang="en-US" smtClean="0"/>
              <a:t>权限，普通用户在执行该命令时临时获得相当于属主用户（</a:t>
            </a:r>
            <a:r>
              <a:rPr lang="en-US" altLang="zh-CN" smtClean="0"/>
              <a:t>root</a:t>
            </a:r>
            <a:r>
              <a:rPr lang="zh-CN" altLang="en-US" smtClean="0"/>
              <a:t>）的权限</a:t>
            </a:r>
          </a:p>
          <a:p>
            <a:pPr eaLnBrk="1" hangingPunct="1"/>
            <a:endParaRPr lang="zh-CN" altLang="en-US" smtClean="0"/>
          </a:p>
          <a:p>
            <a:pPr eaLnBrk="1" hangingPunct="1">
              <a:buFontTx/>
              <a:buChar char="•"/>
            </a:pPr>
            <a:r>
              <a:rPr lang="zh-CN" altLang="en-US" b="1" smtClean="0"/>
              <a:t>注意：</a:t>
            </a:r>
            <a:r>
              <a:rPr lang="zh-CN" altLang="en-US" smtClean="0"/>
              <a:t>不要轻易为可执行文件设置</a:t>
            </a:r>
            <a:r>
              <a:rPr lang="en-US" altLang="zh-CN" smtClean="0"/>
              <a:t>SET</a:t>
            </a:r>
            <a:r>
              <a:rPr lang="zh-CN" altLang="en-US" smtClean="0"/>
              <a:t>位权限，特别是对于那些属主、属组是</a:t>
            </a:r>
            <a:r>
              <a:rPr lang="en-US" altLang="zh-CN" smtClean="0"/>
              <a:t>root</a:t>
            </a:r>
            <a:r>
              <a:rPr lang="zh-CN" altLang="en-US" smtClean="0"/>
              <a:t>的执行程序，使用</a:t>
            </a:r>
            <a:r>
              <a:rPr lang="en-US" altLang="zh-CN" smtClean="0"/>
              <a:t>SET</a:t>
            </a:r>
            <a:r>
              <a:rPr lang="zh-CN" altLang="en-US" smtClean="0"/>
              <a:t>位权限时更应该慎重。例如，若为</a:t>
            </a:r>
            <a:r>
              <a:rPr lang="en-US" altLang="zh-CN" smtClean="0"/>
              <a:t>vim</a:t>
            </a:r>
            <a:r>
              <a:rPr lang="zh-CN" altLang="en-US" smtClean="0"/>
              <a:t>编辑器程序设置</a:t>
            </a:r>
            <a:r>
              <a:rPr lang="en-US" altLang="zh-CN" smtClean="0"/>
              <a:t>SUID</a:t>
            </a:r>
            <a:r>
              <a:rPr lang="zh-CN" altLang="en-US" smtClean="0"/>
              <a:t>权限，将导致普通用户也可以使用</a:t>
            </a:r>
            <a:r>
              <a:rPr lang="en-US" altLang="zh-CN" smtClean="0"/>
              <a:t>vim</a:t>
            </a:r>
            <a:r>
              <a:rPr lang="zh-CN" altLang="en-US" smtClean="0"/>
              <a:t>编辑器修改系统中的任何配置文件</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algn="ctr">
              <a:defRPr sz="3600">
                <a:solidFill>
                  <a:srgbClr val="000000"/>
                </a:solidFill>
                <a:latin typeface="Arial" panose="020B0604020202020204" pitchFamily="34" charset="0"/>
                <a:ea typeface="黑体" panose="02010609060101010101" pitchFamily="49" charset="-122"/>
              </a:defRPr>
            </a:lvl1pPr>
            <a:lvl2pPr marL="742950" indent="-285750" algn="ctr">
              <a:defRPr sz="3600">
                <a:solidFill>
                  <a:srgbClr val="000000"/>
                </a:solidFill>
                <a:latin typeface="Arial" panose="020B0604020202020204" pitchFamily="34" charset="0"/>
                <a:ea typeface="黑体" panose="02010609060101010101" pitchFamily="49" charset="-122"/>
              </a:defRPr>
            </a:lvl2pPr>
            <a:lvl3pPr marL="1143000" indent="-228600" algn="ctr">
              <a:defRPr sz="3600">
                <a:solidFill>
                  <a:srgbClr val="000000"/>
                </a:solidFill>
                <a:latin typeface="Arial" panose="020B0604020202020204" pitchFamily="34" charset="0"/>
                <a:ea typeface="黑体" panose="02010609060101010101" pitchFamily="49" charset="-122"/>
              </a:defRPr>
            </a:lvl3pPr>
            <a:lvl4pPr marL="1600200" indent="-228600" algn="ctr">
              <a:defRPr sz="3600">
                <a:solidFill>
                  <a:srgbClr val="000000"/>
                </a:solidFill>
                <a:latin typeface="Arial" panose="020B0604020202020204" pitchFamily="34" charset="0"/>
                <a:ea typeface="黑体" panose="02010609060101010101" pitchFamily="49" charset="-122"/>
              </a:defRPr>
            </a:lvl4pPr>
            <a:lvl5pPr marL="2057400" indent="-228600" algn="ctr">
              <a:defRPr sz="3600">
                <a:solidFill>
                  <a:srgbClr val="000000"/>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9pPr>
          </a:lstStyle>
          <a:p>
            <a:pPr algn="r"/>
            <a:fld id="{609167D9-B043-4EA1-AF00-F95D529D4A3A}" type="slidenum">
              <a:rPr lang="en-US" altLang="zh-CN" sz="1200">
                <a:solidFill>
                  <a:schemeClr val="tx1"/>
                </a:solidFill>
                <a:ea typeface="宋体" panose="02010600030101010101" pitchFamily="2" charset="-122"/>
              </a:rPr>
              <a:pPr algn="r"/>
              <a:t>25</a:t>
            </a:fld>
            <a:endParaRPr lang="en-US" altLang="zh-CN" sz="1200">
              <a:solidFill>
                <a:schemeClr val="tx1"/>
              </a:solidFill>
              <a:ea typeface="宋体" panose="02010600030101010101" pitchFamily="2" charset="-122"/>
            </a:endParaRPr>
          </a:p>
        </p:txBody>
      </p:sp>
      <p:sp>
        <p:nvSpPr>
          <p:cNvPr id="51203" name="Rectangle 2"/>
          <p:cNvSpPr>
            <a:spLocks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buFontTx/>
              <a:buChar char="•"/>
            </a:pPr>
            <a:r>
              <a:rPr lang="zh-CN" altLang="en-US" b="1" smtClean="0"/>
              <a:t>提问学员：</a:t>
            </a:r>
            <a:r>
              <a:rPr lang="zh-CN" altLang="en-US" smtClean="0"/>
              <a:t>普通用户并没有权限修改“</a:t>
            </a:r>
            <a:r>
              <a:rPr lang="en-US" altLang="zh-CN" smtClean="0"/>
              <a:t>/etc/shadow”</a:t>
            </a:r>
            <a:r>
              <a:rPr lang="zh-CN" altLang="en-US" smtClean="0"/>
              <a:t>文件，那为什么可以修改自己的登录密码呢？</a:t>
            </a:r>
          </a:p>
          <a:p>
            <a:pPr eaLnBrk="1" hangingPunct="1"/>
            <a:r>
              <a:rPr lang="en-US" altLang="zh-CN" smtClean="0"/>
              <a:t>—— </a:t>
            </a:r>
            <a:r>
              <a:rPr lang="zh-CN" altLang="en-US" smtClean="0"/>
              <a:t>这是因为：</a:t>
            </a:r>
            <a:r>
              <a:rPr lang="en-US" altLang="zh-CN" smtClean="0"/>
              <a:t>passwd</a:t>
            </a:r>
            <a:r>
              <a:rPr lang="zh-CN" altLang="en-US" smtClean="0"/>
              <a:t>命令程序被设置了</a:t>
            </a:r>
            <a:r>
              <a:rPr lang="en-US" altLang="zh-CN" smtClean="0"/>
              <a:t>SUID</a:t>
            </a:r>
            <a:r>
              <a:rPr lang="zh-CN" altLang="en-US" smtClean="0"/>
              <a:t>权限，普通用户在执行该命令时临时获得相当于属主用户（</a:t>
            </a:r>
            <a:r>
              <a:rPr lang="en-US" altLang="zh-CN" smtClean="0"/>
              <a:t>root</a:t>
            </a:r>
            <a:r>
              <a:rPr lang="zh-CN" altLang="en-US" smtClean="0"/>
              <a:t>）的权限</a:t>
            </a:r>
          </a:p>
          <a:p>
            <a:pPr eaLnBrk="1" hangingPunct="1"/>
            <a:endParaRPr lang="zh-CN" altLang="en-US" smtClean="0"/>
          </a:p>
          <a:p>
            <a:pPr eaLnBrk="1" hangingPunct="1">
              <a:buFontTx/>
              <a:buChar char="•"/>
            </a:pPr>
            <a:r>
              <a:rPr lang="zh-CN" altLang="en-US" b="1" smtClean="0"/>
              <a:t>注意：</a:t>
            </a:r>
            <a:r>
              <a:rPr lang="zh-CN" altLang="en-US" smtClean="0"/>
              <a:t>不要轻易为可执行文件设置</a:t>
            </a:r>
            <a:r>
              <a:rPr lang="en-US" altLang="zh-CN" smtClean="0"/>
              <a:t>SET</a:t>
            </a:r>
            <a:r>
              <a:rPr lang="zh-CN" altLang="en-US" smtClean="0"/>
              <a:t>位权限，特别是对于那些属主、属组是</a:t>
            </a:r>
            <a:r>
              <a:rPr lang="en-US" altLang="zh-CN" smtClean="0"/>
              <a:t>root</a:t>
            </a:r>
            <a:r>
              <a:rPr lang="zh-CN" altLang="en-US" smtClean="0"/>
              <a:t>的执行程序，使用</a:t>
            </a:r>
            <a:r>
              <a:rPr lang="en-US" altLang="zh-CN" smtClean="0"/>
              <a:t>SET</a:t>
            </a:r>
            <a:r>
              <a:rPr lang="zh-CN" altLang="en-US" smtClean="0"/>
              <a:t>位权限时更应该慎重。例如，若为</a:t>
            </a:r>
            <a:r>
              <a:rPr lang="en-US" altLang="zh-CN" smtClean="0"/>
              <a:t>vim</a:t>
            </a:r>
            <a:r>
              <a:rPr lang="zh-CN" altLang="en-US" smtClean="0"/>
              <a:t>编辑器程序设置</a:t>
            </a:r>
            <a:r>
              <a:rPr lang="en-US" altLang="zh-CN" smtClean="0"/>
              <a:t>SUID</a:t>
            </a:r>
            <a:r>
              <a:rPr lang="zh-CN" altLang="en-US" smtClean="0"/>
              <a:t>权限，将导致普通用户也可以使用</a:t>
            </a:r>
            <a:r>
              <a:rPr lang="en-US" altLang="zh-CN" smtClean="0"/>
              <a:t>vim</a:t>
            </a:r>
            <a:r>
              <a:rPr lang="zh-CN" altLang="en-US" smtClean="0"/>
              <a:t>编辑器修改系统中的任何配置文件</a:t>
            </a:r>
          </a:p>
        </p:txBody>
      </p:sp>
    </p:spTree>
    <p:extLst>
      <p:ext uri="{BB962C8B-B14F-4D97-AF65-F5344CB8AC3E}">
        <p14:creationId xmlns:p14="http://schemas.microsoft.com/office/powerpoint/2010/main" val="12279142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algn="ctr">
              <a:defRPr sz="3600">
                <a:solidFill>
                  <a:srgbClr val="000000"/>
                </a:solidFill>
                <a:latin typeface="Arial" panose="020B0604020202020204" pitchFamily="34" charset="0"/>
                <a:ea typeface="黑体" panose="02010609060101010101" pitchFamily="49" charset="-122"/>
              </a:defRPr>
            </a:lvl1pPr>
            <a:lvl2pPr marL="742950" indent="-285750" algn="ctr">
              <a:defRPr sz="3600">
                <a:solidFill>
                  <a:srgbClr val="000000"/>
                </a:solidFill>
                <a:latin typeface="Arial" panose="020B0604020202020204" pitchFamily="34" charset="0"/>
                <a:ea typeface="黑体" panose="02010609060101010101" pitchFamily="49" charset="-122"/>
              </a:defRPr>
            </a:lvl2pPr>
            <a:lvl3pPr marL="1143000" indent="-228600" algn="ctr">
              <a:defRPr sz="3600">
                <a:solidFill>
                  <a:srgbClr val="000000"/>
                </a:solidFill>
                <a:latin typeface="Arial" panose="020B0604020202020204" pitchFamily="34" charset="0"/>
                <a:ea typeface="黑体" panose="02010609060101010101" pitchFamily="49" charset="-122"/>
              </a:defRPr>
            </a:lvl3pPr>
            <a:lvl4pPr marL="1600200" indent="-228600" algn="ctr">
              <a:defRPr sz="3600">
                <a:solidFill>
                  <a:srgbClr val="000000"/>
                </a:solidFill>
                <a:latin typeface="Arial" panose="020B0604020202020204" pitchFamily="34" charset="0"/>
                <a:ea typeface="黑体" panose="02010609060101010101" pitchFamily="49" charset="-122"/>
              </a:defRPr>
            </a:lvl4pPr>
            <a:lvl5pPr marL="2057400" indent="-228600" algn="ctr">
              <a:defRPr sz="3600">
                <a:solidFill>
                  <a:srgbClr val="000000"/>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9pPr>
          </a:lstStyle>
          <a:p>
            <a:pPr algn="r"/>
            <a:fld id="{B4834ED9-5378-4A0F-B7E6-25927AD3BE6D}" type="slidenum">
              <a:rPr lang="en-US" altLang="zh-CN" sz="1200">
                <a:solidFill>
                  <a:schemeClr val="tx1"/>
                </a:solidFill>
                <a:ea typeface="宋体" panose="02010600030101010101" pitchFamily="2" charset="-122"/>
              </a:rPr>
              <a:pPr algn="r"/>
              <a:t>26</a:t>
            </a:fld>
            <a:endParaRPr lang="en-US" altLang="zh-CN" sz="1200">
              <a:solidFill>
                <a:schemeClr val="tx1"/>
              </a:solidFill>
              <a:ea typeface="宋体" panose="02010600030101010101" pitchFamily="2" charset="-122"/>
            </a:endParaRPr>
          </a:p>
        </p:txBody>
      </p:sp>
      <p:sp>
        <p:nvSpPr>
          <p:cNvPr id="53251" name="Rectangle 2"/>
          <p:cNvSpPr>
            <a:spLocks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buFont typeface="Wingdings" panose="05000000000000000000" pitchFamily="2" charset="2"/>
              <a:buChar char="l"/>
            </a:pPr>
            <a:r>
              <a:rPr lang="zh-CN" altLang="en-US" smtClean="0"/>
              <a:t>由于系统及服务程序运行的需要， </a:t>
            </a:r>
            <a:r>
              <a:rPr lang="en-US" altLang="zh-CN" smtClean="0"/>
              <a:t>Linux</a:t>
            </a:r>
            <a:r>
              <a:rPr lang="zh-CN" altLang="en-US" smtClean="0"/>
              <a:t>提供了</a:t>
            </a:r>
            <a:r>
              <a:rPr lang="en-US" altLang="zh-CN" smtClean="0"/>
              <a:t>/tmp</a:t>
            </a:r>
            <a:r>
              <a:rPr lang="zh-CN" altLang="en-US" smtClean="0"/>
              <a:t>、</a:t>
            </a:r>
            <a:r>
              <a:rPr lang="en-US" altLang="zh-CN" smtClean="0"/>
              <a:t>/var/tmp</a:t>
            </a:r>
            <a:r>
              <a:rPr lang="zh-CN" altLang="en-US" smtClean="0"/>
              <a:t>等临时目录，允许任意用户、程序写入数据</a:t>
            </a:r>
          </a:p>
          <a:p>
            <a:pPr eaLnBrk="1" hangingPunct="1">
              <a:buFont typeface="Wingdings" panose="05000000000000000000" pitchFamily="2" charset="2"/>
              <a:buChar char="l"/>
            </a:pPr>
            <a:r>
              <a:rPr lang="zh-CN" altLang="en-US" smtClean="0"/>
              <a:t>然而试想一下，若任意一个普通用户都能够删除系统服务运行中使用的临时文件，将造成什么后果？</a:t>
            </a:r>
          </a:p>
          <a:p>
            <a:pPr eaLnBrk="1" hangingPunct="1">
              <a:buFont typeface="Wingdings" panose="05000000000000000000" pitchFamily="2" charset="2"/>
              <a:buChar char="l"/>
            </a:pPr>
            <a:r>
              <a:rPr lang="zh-CN" altLang="en-US" smtClean="0"/>
              <a:t>设置粘滞位以后，正好可以保持一种动态的平衡：允许各用户在目录中任意写入、删除数据，但是禁止随意删除其他用户的数据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algn="ctr">
              <a:defRPr sz="3600">
                <a:solidFill>
                  <a:srgbClr val="000000"/>
                </a:solidFill>
                <a:latin typeface="Arial" panose="020B0604020202020204" pitchFamily="34" charset="0"/>
                <a:ea typeface="黑体" panose="02010609060101010101" pitchFamily="49" charset="-122"/>
              </a:defRPr>
            </a:lvl1pPr>
            <a:lvl2pPr marL="742950" indent="-285750" algn="ctr">
              <a:defRPr sz="3600">
                <a:solidFill>
                  <a:srgbClr val="000000"/>
                </a:solidFill>
                <a:latin typeface="Arial" panose="020B0604020202020204" pitchFamily="34" charset="0"/>
                <a:ea typeface="黑体" panose="02010609060101010101" pitchFamily="49" charset="-122"/>
              </a:defRPr>
            </a:lvl2pPr>
            <a:lvl3pPr marL="1143000" indent="-228600" algn="ctr">
              <a:defRPr sz="3600">
                <a:solidFill>
                  <a:srgbClr val="000000"/>
                </a:solidFill>
                <a:latin typeface="Arial" panose="020B0604020202020204" pitchFamily="34" charset="0"/>
                <a:ea typeface="黑体" panose="02010609060101010101" pitchFamily="49" charset="-122"/>
              </a:defRPr>
            </a:lvl3pPr>
            <a:lvl4pPr marL="1600200" indent="-228600" algn="ctr">
              <a:defRPr sz="3600">
                <a:solidFill>
                  <a:srgbClr val="000000"/>
                </a:solidFill>
                <a:latin typeface="Arial" panose="020B0604020202020204" pitchFamily="34" charset="0"/>
                <a:ea typeface="黑体" panose="02010609060101010101" pitchFamily="49" charset="-122"/>
              </a:defRPr>
            </a:lvl4pPr>
            <a:lvl5pPr marL="2057400" indent="-228600" algn="ctr">
              <a:defRPr sz="3600">
                <a:solidFill>
                  <a:srgbClr val="000000"/>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9pPr>
          </a:lstStyle>
          <a:p>
            <a:pPr algn="r"/>
            <a:fld id="{9196E560-3129-4A70-9B40-D24C2E11ED0F}" type="slidenum">
              <a:rPr lang="en-US" altLang="zh-CN" sz="1200">
                <a:solidFill>
                  <a:schemeClr val="tx1"/>
                </a:solidFill>
                <a:ea typeface="宋体" panose="02010600030101010101" pitchFamily="2" charset="-122"/>
              </a:rPr>
              <a:pPr algn="r"/>
              <a:t>27</a:t>
            </a:fld>
            <a:endParaRPr lang="en-US" altLang="zh-CN" sz="1200">
              <a:solidFill>
                <a:schemeClr val="tx1"/>
              </a:solidFill>
              <a:ea typeface="宋体" panose="02010600030101010101" pitchFamily="2" charset="-122"/>
            </a:endParaRPr>
          </a:p>
        </p:txBody>
      </p:sp>
      <p:sp>
        <p:nvSpPr>
          <p:cNvPr id="55299" name="Rectangle 2"/>
          <p:cNvSpPr>
            <a:spLocks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buFont typeface="Wingdings" panose="05000000000000000000" pitchFamily="2" charset="2"/>
              <a:buChar char="l"/>
            </a:pPr>
            <a:r>
              <a:rPr lang="en-US" altLang="zh-CN" smtClean="0"/>
              <a:t>SET</a:t>
            </a:r>
            <a:r>
              <a:rPr lang="zh-CN" altLang="en-US" smtClean="0"/>
              <a:t>位标记字符为“</a:t>
            </a:r>
            <a:r>
              <a:rPr lang="en-US" altLang="zh-CN" smtClean="0"/>
              <a:t>s”</a:t>
            </a:r>
            <a:r>
              <a:rPr lang="zh-CN" altLang="en-US" smtClean="0"/>
              <a:t>，若使用</a:t>
            </a:r>
            <a:r>
              <a:rPr lang="en-US" altLang="zh-CN" smtClean="0"/>
              <a:t>8</a:t>
            </a:r>
            <a:r>
              <a:rPr lang="zh-CN" altLang="en-US" smtClean="0"/>
              <a:t>进制数字形式，则</a:t>
            </a:r>
            <a:r>
              <a:rPr lang="en-US" altLang="zh-CN" smtClean="0"/>
              <a:t>SUID</a:t>
            </a:r>
            <a:r>
              <a:rPr lang="zh-CN" altLang="en-US" smtClean="0"/>
              <a:t>对应为“</a:t>
            </a:r>
            <a:r>
              <a:rPr lang="en-US" altLang="zh-CN" smtClean="0"/>
              <a:t>4”</a:t>
            </a:r>
            <a:r>
              <a:rPr lang="zh-CN" altLang="en-US" smtClean="0"/>
              <a:t>、</a:t>
            </a:r>
            <a:r>
              <a:rPr lang="en-US" altLang="zh-CN" smtClean="0"/>
              <a:t>SGID</a:t>
            </a:r>
            <a:r>
              <a:rPr lang="zh-CN" altLang="en-US" smtClean="0"/>
              <a:t>对应为“</a:t>
            </a:r>
            <a:r>
              <a:rPr lang="en-US" altLang="zh-CN" smtClean="0"/>
              <a:t>2”</a:t>
            </a:r>
          </a:p>
          <a:p>
            <a:pPr eaLnBrk="1" hangingPunct="1">
              <a:buFont typeface="Wingdings" panose="05000000000000000000" pitchFamily="2" charset="2"/>
              <a:buChar char="l"/>
            </a:pPr>
            <a:r>
              <a:rPr lang="zh-CN" altLang="en-US" smtClean="0"/>
              <a:t>在权限模式中可采用“</a:t>
            </a:r>
            <a:r>
              <a:rPr lang="en-US" altLang="zh-CN" smtClean="0"/>
              <a:t>nnnn”</a:t>
            </a:r>
            <a:r>
              <a:rPr lang="zh-CN" altLang="en-US" smtClean="0"/>
              <a:t>的形式时，如“</a:t>
            </a:r>
            <a:r>
              <a:rPr lang="en-US" altLang="zh-CN" smtClean="0"/>
              <a:t>4755”</a:t>
            </a:r>
            <a:r>
              <a:rPr lang="zh-CN" altLang="en-US" smtClean="0"/>
              <a:t>表示设置</a:t>
            </a:r>
            <a:r>
              <a:rPr lang="en-US" altLang="zh-CN" smtClean="0"/>
              <a:t>SUID</a:t>
            </a:r>
            <a:r>
              <a:rPr lang="zh-CN" altLang="en-US" smtClean="0"/>
              <a:t>权限、“</a:t>
            </a:r>
            <a:r>
              <a:rPr lang="en-US" altLang="zh-CN" smtClean="0"/>
              <a:t>6755”</a:t>
            </a:r>
            <a:r>
              <a:rPr lang="zh-CN" altLang="en-US" smtClean="0"/>
              <a:t>表示同时设置</a:t>
            </a:r>
            <a:r>
              <a:rPr lang="en-US" altLang="zh-CN" smtClean="0"/>
              <a:t>SUID</a:t>
            </a:r>
            <a:r>
              <a:rPr lang="zh-CN" altLang="en-US" smtClean="0"/>
              <a:t>、</a:t>
            </a:r>
            <a:r>
              <a:rPr lang="en-US" altLang="zh-CN" smtClean="0"/>
              <a:t>SGID</a:t>
            </a:r>
            <a:r>
              <a:rPr lang="zh-CN" altLang="en-US" smtClean="0"/>
              <a:t>权限</a:t>
            </a:r>
          </a:p>
          <a:p>
            <a:pPr eaLnBrk="1" hangingPunct="1">
              <a:buFont typeface="Wingdings" panose="05000000000000000000" pitchFamily="2" charset="2"/>
              <a:buChar char="l"/>
            </a:pPr>
            <a:r>
              <a:rPr lang="zh-CN" altLang="en-US" smtClean="0"/>
              <a:t>以为 </a:t>
            </a:r>
            <a:r>
              <a:rPr lang="en-US" altLang="zh-CN" smtClean="0"/>
              <a:t>/bin/touch </a:t>
            </a:r>
            <a:r>
              <a:rPr lang="zh-CN" altLang="en-US" smtClean="0"/>
              <a:t>命令设置</a:t>
            </a:r>
            <a:r>
              <a:rPr lang="en-US" altLang="zh-CN" smtClean="0"/>
              <a:t>SUID</a:t>
            </a:r>
            <a:r>
              <a:rPr lang="zh-CN" altLang="en-US" smtClean="0"/>
              <a:t>权限为例进行演示，普通用户使用该命令创建测试文件，比较新建文件的属主变化</a:t>
            </a:r>
          </a:p>
          <a:p>
            <a:pPr eaLnBrk="1" hangingPunct="1">
              <a:buFontTx/>
              <a:buChar char="•"/>
            </a:pPr>
            <a:r>
              <a:rPr lang="zh-CN" altLang="en-US" b="1" smtClean="0"/>
              <a:t>注意：</a:t>
            </a:r>
            <a:r>
              <a:rPr lang="zh-CN" altLang="en-US" smtClean="0"/>
              <a:t>为普通文件（无执行权限的）设置</a:t>
            </a:r>
            <a:r>
              <a:rPr lang="en-US" altLang="zh-CN" smtClean="0"/>
              <a:t>SET</a:t>
            </a:r>
            <a:r>
              <a:rPr lang="zh-CN" altLang="en-US" smtClean="0"/>
              <a:t>位权限从语法上虽然也可行，但没有实际意义（标记字符将变为大写字母“</a:t>
            </a:r>
            <a:r>
              <a:rPr lang="en-US" altLang="zh-CN" smtClean="0"/>
              <a:t>S”</a:t>
            </a:r>
            <a:r>
              <a:rPr lang="zh-CN" altLang="en-US" smtClean="0"/>
              <a:t>）</a:t>
            </a:r>
          </a:p>
          <a:p>
            <a:pPr eaLnBrk="1" hangingPunct="1">
              <a:buFont typeface="Wingdings" panose="05000000000000000000" pitchFamily="2" charset="2"/>
              <a:buChar char="l"/>
            </a:pPr>
            <a:r>
              <a:rPr lang="zh-CN" altLang="en-US" smtClean="0"/>
              <a:t>通过实例操作演示，展示粘滞位的作用，例如：由普通用户</a:t>
            </a:r>
            <a:r>
              <a:rPr lang="en-US" altLang="zh-CN" smtClean="0"/>
              <a:t>1</a:t>
            </a:r>
            <a:r>
              <a:rPr lang="zh-CN" altLang="en-US" smtClean="0"/>
              <a:t>在 </a:t>
            </a:r>
            <a:r>
              <a:rPr lang="en-US" altLang="zh-CN" smtClean="0"/>
              <a:t>/tmp </a:t>
            </a:r>
            <a:r>
              <a:rPr lang="zh-CN" altLang="en-US" smtClean="0"/>
              <a:t>目录中尝试删除 普通用户</a:t>
            </a:r>
            <a:r>
              <a:rPr lang="en-US" altLang="zh-CN" smtClean="0"/>
              <a:t>2</a:t>
            </a:r>
            <a:r>
              <a:rPr lang="zh-CN" altLang="en-US" smtClean="0"/>
              <a:t>的文件，对比是否设置粘滞位的区别</a:t>
            </a:r>
          </a:p>
          <a:p>
            <a:pPr eaLnBrk="1" hangingPunct="1">
              <a:buFont typeface="Wingdings" panose="05000000000000000000" pitchFamily="2" charset="2"/>
              <a:buChar char="l"/>
            </a:pPr>
            <a:r>
              <a:rPr lang="zh-CN" altLang="en-US" b="1" smtClean="0"/>
              <a:t>注意：</a:t>
            </a:r>
            <a:r>
              <a:rPr lang="zh-CN" altLang="en-US" smtClean="0"/>
              <a:t>为普通文件或者用户本没有写入权限的目录设置粘滞位语法上也是可行的，但没有实际意义（标记字符将变为大写字母“</a:t>
            </a:r>
            <a:r>
              <a:rPr lang="en-US" altLang="zh-CN" smtClean="0"/>
              <a:t>T”</a:t>
            </a:r>
            <a:r>
              <a:rPr lang="zh-CN" altLang="en-US" smtClean="0"/>
              <a: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algn="ctr">
              <a:defRPr sz="3600">
                <a:solidFill>
                  <a:srgbClr val="000000"/>
                </a:solidFill>
                <a:latin typeface="Arial" panose="020B0604020202020204" pitchFamily="34" charset="0"/>
                <a:ea typeface="黑体" panose="02010609060101010101" pitchFamily="49" charset="-122"/>
              </a:defRPr>
            </a:lvl1pPr>
            <a:lvl2pPr marL="742950" indent="-285750" algn="ctr">
              <a:defRPr sz="3600">
                <a:solidFill>
                  <a:srgbClr val="000000"/>
                </a:solidFill>
                <a:latin typeface="Arial" panose="020B0604020202020204" pitchFamily="34" charset="0"/>
                <a:ea typeface="黑体" panose="02010609060101010101" pitchFamily="49" charset="-122"/>
              </a:defRPr>
            </a:lvl2pPr>
            <a:lvl3pPr marL="1143000" indent="-228600" algn="ctr">
              <a:defRPr sz="3600">
                <a:solidFill>
                  <a:srgbClr val="000000"/>
                </a:solidFill>
                <a:latin typeface="Arial" panose="020B0604020202020204" pitchFamily="34" charset="0"/>
                <a:ea typeface="黑体" panose="02010609060101010101" pitchFamily="49" charset="-122"/>
              </a:defRPr>
            </a:lvl3pPr>
            <a:lvl4pPr marL="1600200" indent="-228600" algn="ctr">
              <a:defRPr sz="3600">
                <a:solidFill>
                  <a:srgbClr val="000000"/>
                </a:solidFill>
                <a:latin typeface="Arial" panose="020B0604020202020204" pitchFamily="34" charset="0"/>
                <a:ea typeface="黑体" panose="02010609060101010101" pitchFamily="49" charset="-122"/>
              </a:defRPr>
            </a:lvl4pPr>
            <a:lvl5pPr marL="2057400" indent="-228600" algn="ctr">
              <a:defRPr sz="3600">
                <a:solidFill>
                  <a:srgbClr val="000000"/>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9pPr>
          </a:lstStyle>
          <a:p>
            <a:pPr algn="r"/>
            <a:fld id="{B31A9F85-A9B4-40A8-9D4B-1327D19D8538}" type="slidenum">
              <a:rPr lang="en-US" altLang="zh-CN" sz="1200">
                <a:solidFill>
                  <a:schemeClr val="tx1"/>
                </a:solidFill>
                <a:ea typeface="宋体" panose="02010600030101010101" pitchFamily="2" charset="-122"/>
              </a:rPr>
              <a:pPr algn="r"/>
              <a:t>29</a:t>
            </a:fld>
            <a:endParaRPr lang="en-US" altLang="zh-CN" sz="1200">
              <a:solidFill>
                <a:schemeClr val="tx1"/>
              </a:solidFill>
              <a:ea typeface="宋体" panose="02010600030101010101" pitchFamily="2" charset="-122"/>
            </a:endParaRPr>
          </a:p>
        </p:txBody>
      </p:sp>
      <p:sp>
        <p:nvSpPr>
          <p:cNvPr id="58371" name="Rectangle 2"/>
          <p:cNvSpPr>
            <a:spLocks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lnSpc>
                <a:spcPct val="80000"/>
              </a:lnSpc>
            </a:pPr>
            <a:r>
              <a:rPr lang="en-US" altLang="zh-CN" sz="800" smtClean="0"/>
              <a:t>tune2fs</a:t>
            </a:r>
            <a:r>
              <a:rPr lang="zh-CN" altLang="en-US" sz="800" smtClean="0"/>
              <a:t>是</a:t>
            </a:r>
            <a:r>
              <a:rPr lang="en-US" altLang="zh-CN" sz="800" smtClean="0"/>
              <a:t>linux</a:t>
            </a:r>
            <a:r>
              <a:rPr lang="zh-CN" altLang="en-US" sz="800" smtClean="0"/>
              <a:t>下面重要的文件系统调整工具，其中的几个选项解释如下：</a:t>
            </a:r>
            <a:br>
              <a:rPr lang="zh-CN" altLang="en-US" sz="800" smtClean="0"/>
            </a:br>
            <a:endParaRPr lang="zh-CN" altLang="en-US" sz="800" smtClean="0"/>
          </a:p>
          <a:p>
            <a:pPr eaLnBrk="1" hangingPunct="1">
              <a:lnSpc>
                <a:spcPct val="80000"/>
              </a:lnSpc>
            </a:pPr>
            <a:r>
              <a:rPr lang="en-US" altLang="zh-CN" sz="800" smtClean="0"/>
              <a:t>-c</a:t>
            </a:r>
            <a:r>
              <a:rPr lang="zh-CN" altLang="en-US" sz="800" smtClean="0"/>
              <a:t>：表示文件系统在</a:t>
            </a:r>
            <a:r>
              <a:rPr lang="en-US" altLang="zh-CN" sz="800" smtClean="0"/>
              <a:t>mount</a:t>
            </a:r>
            <a:r>
              <a:rPr lang="zh-CN" altLang="en-US" sz="800" smtClean="0"/>
              <a:t>次数达到设定后，需要运行</a:t>
            </a:r>
            <a:r>
              <a:rPr lang="en-US" altLang="zh-CN" sz="800" smtClean="0"/>
              <a:t>fsck</a:t>
            </a:r>
            <a:r>
              <a:rPr lang="zh-CN" altLang="en-US" sz="800" smtClean="0"/>
              <a:t>检查文件系统。</a:t>
            </a:r>
            <a:br>
              <a:rPr lang="zh-CN" altLang="en-US" sz="800" smtClean="0"/>
            </a:br>
            <a:r>
              <a:rPr lang="en-US" altLang="zh-CN" sz="800" smtClean="0"/>
              <a:t>-i</a:t>
            </a:r>
            <a:r>
              <a:rPr lang="zh-CN" altLang="en-US" sz="800" smtClean="0"/>
              <a:t>：文件系统的检查间隔时间。系统在达到时间间隔时，自动检查文件系统。</a:t>
            </a:r>
            <a:br>
              <a:rPr lang="zh-CN" altLang="en-US" sz="800" smtClean="0"/>
            </a:br>
            <a:r>
              <a:rPr lang="en-US" altLang="zh-CN" sz="800" smtClean="0"/>
              <a:t>-l</a:t>
            </a:r>
            <a:r>
              <a:rPr lang="zh-CN" altLang="en-US" sz="800" smtClean="0"/>
              <a:t>：显示文件系统的很多参数。</a:t>
            </a:r>
            <a:br>
              <a:rPr lang="zh-CN" altLang="en-US" sz="800" smtClean="0"/>
            </a:br>
            <a:r>
              <a:rPr lang="en-US" altLang="zh-CN" sz="800" smtClean="0"/>
              <a:t>-j</a:t>
            </a:r>
            <a:r>
              <a:rPr lang="zh-CN" altLang="en-US" sz="800" smtClean="0"/>
              <a:t>：转换为</a:t>
            </a:r>
            <a:r>
              <a:rPr lang="en-US" altLang="zh-CN" sz="800" smtClean="0"/>
              <a:t>ext3</a:t>
            </a:r>
            <a:r>
              <a:rPr lang="zh-CN" altLang="en-US" sz="800" smtClean="0"/>
              <a:t>文件系统。</a:t>
            </a:r>
            <a:br>
              <a:rPr lang="zh-CN" altLang="en-US" sz="800" smtClean="0"/>
            </a:br>
            <a:r>
              <a:rPr lang="en-US" altLang="zh-CN" sz="800" smtClean="0"/>
              <a:t>-m: Set the percentage of reserved filesystem blocks</a:t>
            </a:r>
            <a:r>
              <a:rPr lang="zh-CN" altLang="en-US" sz="800" smtClean="0"/>
              <a:t>。 设置保留的空间百分比</a:t>
            </a:r>
            <a:br>
              <a:rPr lang="zh-CN" altLang="en-US" sz="800" smtClean="0"/>
            </a:br>
            <a:r>
              <a:rPr lang="en-US" altLang="zh-CN" sz="800" smtClean="0"/>
              <a:t>-o: Set or clear the indicated default mount options in the filesystem.</a:t>
            </a:r>
            <a:r>
              <a:rPr lang="zh-CN" altLang="en-US" sz="800" smtClean="0"/>
              <a:t>设置默认加载参数</a:t>
            </a:r>
          </a:p>
          <a:p>
            <a:pPr eaLnBrk="1" hangingPunct="1">
              <a:lnSpc>
                <a:spcPct val="80000"/>
              </a:lnSpc>
            </a:pPr>
            <a:r>
              <a:rPr lang="zh-CN" altLang="en-US" sz="800" smtClean="0"/>
              <a:t>通常如果使用</a:t>
            </a:r>
            <a:r>
              <a:rPr lang="en-US" altLang="zh-CN" sz="800" smtClean="0"/>
              <a:t>ext3</a:t>
            </a:r>
            <a:r>
              <a:rPr lang="zh-CN" altLang="en-US" sz="800" smtClean="0"/>
              <a:t>文件系统的话，使用</a:t>
            </a:r>
            <a:r>
              <a:rPr lang="en-US" altLang="zh-CN" sz="800" smtClean="0"/>
              <a:t>-c 0</a:t>
            </a:r>
            <a:r>
              <a:rPr lang="zh-CN" altLang="en-US" sz="800" smtClean="0"/>
              <a:t>关掉</a:t>
            </a:r>
            <a:r>
              <a:rPr lang="en-US" altLang="zh-CN" sz="800" smtClean="0"/>
              <a:t>mount</a:t>
            </a:r>
            <a:r>
              <a:rPr lang="zh-CN" altLang="en-US" sz="800" smtClean="0"/>
              <a:t>次数达到后的文件系统检查。</a:t>
            </a:r>
          </a:p>
          <a:p>
            <a:pPr eaLnBrk="1" hangingPunct="1">
              <a:lnSpc>
                <a:spcPct val="80000"/>
              </a:lnSpc>
            </a:pPr>
            <a:r>
              <a:rPr lang="en-US" altLang="zh-CN" sz="800" smtClean="0"/>
              <a:t>tune2fs -m 10 /dev/sda1</a:t>
            </a:r>
            <a:br>
              <a:rPr lang="en-US" altLang="zh-CN" sz="800" smtClean="0"/>
            </a:br>
            <a:r>
              <a:rPr lang="en-US" altLang="zh-CN" sz="800" smtClean="0"/>
              <a:t>tune2fs -o acl,user_xattr /dev/sda1</a:t>
            </a:r>
            <a:br>
              <a:rPr lang="en-US" altLang="zh-CN" sz="800" smtClean="0"/>
            </a:br>
            <a:r>
              <a:rPr lang="en-US" altLang="zh-CN" sz="800" smtClean="0"/>
              <a:t>tune2fs -i 0 -c0 /dev/sda1</a:t>
            </a:r>
          </a:p>
          <a:p>
            <a:pPr eaLnBrk="1" hangingPunct="1">
              <a:lnSpc>
                <a:spcPct val="80000"/>
              </a:lnSpc>
            </a:pPr>
            <a:endParaRPr lang="en-US" altLang="zh-CN" sz="800" smtClean="0"/>
          </a:p>
          <a:p>
            <a:pPr eaLnBrk="1" hangingPunct="1">
              <a:lnSpc>
                <a:spcPct val="80000"/>
              </a:lnSpc>
            </a:pPr>
            <a:r>
              <a:rPr lang="zh-CN" altLang="en-US" sz="800" smtClean="0"/>
              <a:t>显示当前的磁盘状态（</a:t>
            </a:r>
            <a:r>
              <a:rPr lang="en-US" altLang="zh-CN" sz="800" smtClean="0"/>
              <a:t>dumpe2fs)</a:t>
            </a:r>
          </a:p>
          <a:p>
            <a:pPr eaLnBrk="1" hangingPunct="1">
              <a:lnSpc>
                <a:spcPct val="80000"/>
              </a:lnSpc>
            </a:pPr>
            <a:r>
              <a:rPr lang="en-US" altLang="zh-CN" sz="800" smtClean="0"/>
              <a:t>[root@tonykorn97 /]# dumpe2fs /dev/sda1</a:t>
            </a:r>
            <a:br>
              <a:rPr lang="en-US" altLang="zh-CN" sz="800" smtClean="0"/>
            </a:br>
            <a:r>
              <a:rPr lang="en-US" altLang="zh-CN" sz="800" smtClean="0"/>
              <a:t>dumpe2fs 1.35 (28-Feb-2004)</a:t>
            </a:r>
            <a:br>
              <a:rPr lang="en-US" altLang="zh-CN" sz="800" smtClean="0"/>
            </a:br>
            <a:r>
              <a:rPr lang="en-US" altLang="zh-CN" sz="800" smtClean="0"/>
              <a:t>Filesystem volume name: /boot</a:t>
            </a:r>
            <a:br>
              <a:rPr lang="en-US" altLang="zh-CN" sz="800" smtClean="0"/>
            </a:br>
            <a:r>
              <a:rPr lang="en-US" altLang="zh-CN" sz="800" smtClean="0"/>
              <a:t>Last mounted on: &lt;not available&gt;</a:t>
            </a:r>
            <a:br>
              <a:rPr lang="en-US" altLang="zh-CN" sz="800" smtClean="0"/>
            </a:br>
            <a:r>
              <a:rPr lang="en-US" altLang="zh-CN" sz="800" smtClean="0"/>
              <a:t>Filesystem UUID: 5bd40e99-41d8-4ec8-919f-2b2a11ef5435</a:t>
            </a:r>
            <a:br>
              <a:rPr lang="en-US" altLang="zh-CN" sz="800" smtClean="0"/>
            </a:br>
            <a:r>
              <a:rPr lang="en-US" altLang="zh-CN" sz="800" smtClean="0"/>
              <a:t>Filesystem magic number: 0xEF53</a:t>
            </a:r>
            <a:br>
              <a:rPr lang="en-US" altLang="zh-CN" sz="800" smtClean="0"/>
            </a:br>
            <a:r>
              <a:rPr lang="en-US" altLang="zh-CN" sz="800" smtClean="0"/>
              <a:t>Filesystem revision #: 1 (dynamic)</a:t>
            </a:r>
            <a:br>
              <a:rPr lang="en-US" altLang="zh-CN" sz="800" smtClean="0"/>
            </a:br>
            <a:r>
              <a:rPr lang="en-US" altLang="zh-CN" sz="800" smtClean="0"/>
              <a:t>Filesystem features: has_journal ext_attr resize_inode dir_index filetype needs_recovery sparse_super</a:t>
            </a:r>
            <a:br>
              <a:rPr lang="en-US" altLang="zh-CN" sz="800" smtClean="0"/>
            </a:br>
            <a:r>
              <a:rPr lang="en-US" altLang="zh-CN" sz="800" smtClean="0"/>
              <a:t>Default mount options: (none)</a:t>
            </a:r>
            <a:br>
              <a:rPr lang="en-US" altLang="zh-CN" sz="800" smtClean="0"/>
            </a:br>
            <a:r>
              <a:rPr lang="en-US" altLang="zh-CN" sz="800" smtClean="0"/>
              <a:t>Filesystem state: clean</a:t>
            </a:r>
            <a:br>
              <a:rPr lang="en-US" altLang="zh-CN" sz="800" smtClean="0"/>
            </a:br>
            <a:r>
              <a:rPr lang="en-US" altLang="zh-CN" sz="800" smtClean="0"/>
              <a:t>Errors behavior: Continue</a:t>
            </a:r>
            <a:br>
              <a:rPr lang="en-US" altLang="zh-CN" sz="800" smtClean="0"/>
            </a:br>
            <a:r>
              <a:rPr lang="en-US" altLang="zh-CN" sz="800" smtClean="0"/>
              <a:t>Filesystem OS type: Linux</a:t>
            </a:r>
            <a:br>
              <a:rPr lang="en-US" altLang="zh-CN" sz="800" smtClean="0"/>
            </a:br>
            <a:r>
              <a:rPr lang="en-US" altLang="zh-CN" sz="800" smtClean="0"/>
              <a:t>Inode count: 26000</a:t>
            </a:r>
            <a:br>
              <a:rPr lang="en-US" altLang="zh-CN" sz="800" smtClean="0"/>
            </a:br>
            <a:r>
              <a:rPr lang="en-US" altLang="zh-CN" sz="800" smtClean="0"/>
              <a:t>Block count: 103980</a:t>
            </a:r>
            <a:br>
              <a:rPr lang="en-US" altLang="zh-CN" sz="800" smtClean="0"/>
            </a:br>
            <a:r>
              <a:rPr lang="en-US" altLang="zh-CN" sz="800" smtClean="0"/>
              <a:t>Reserved block count: 5199</a:t>
            </a:r>
            <a:br>
              <a:rPr lang="en-US" altLang="zh-CN" sz="800" smtClean="0"/>
            </a:br>
            <a:r>
              <a:rPr lang="en-US" altLang="zh-CN" sz="800" smtClean="0"/>
              <a:t>Free blocks: 91961</a:t>
            </a:r>
            <a:br>
              <a:rPr lang="en-US" altLang="zh-CN" sz="800" smtClean="0"/>
            </a:br>
            <a:r>
              <a:rPr lang="en-US" altLang="zh-CN" sz="800" smtClean="0"/>
              <a:t>Free inodes: 25966</a:t>
            </a:r>
            <a:br>
              <a:rPr lang="en-US" altLang="zh-CN" sz="800" smtClean="0"/>
            </a:br>
            <a:r>
              <a:rPr lang="en-US" altLang="zh-CN" sz="800" smtClean="0"/>
              <a:t>First block: 1</a:t>
            </a:r>
            <a:br>
              <a:rPr lang="en-US" altLang="zh-CN" sz="800" smtClean="0"/>
            </a:br>
            <a:r>
              <a:rPr lang="en-US" altLang="zh-CN" sz="800" smtClean="0"/>
              <a:t>Block size: 1024</a:t>
            </a:r>
            <a:br>
              <a:rPr lang="en-US" altLang="zh-CN" sz="800" smtClean="0"/>
            </a:br>
            <a:r>
              <a:rPr lang="en-US" altLang="zh-CN" sz="800" smtClean="0"/>
              <a:t>Fragment size: 1024</a:t>
            </a:r>
            <a:br>
              <a:rPr lang="en-US" altLang="zh-CN" sz="800" smtClean="0"/>
            </a:br>
            <a:r>
              <a:rPr lang="en-US" altLang="zh-CN" sz="800" smtClean="0"/>
              <a:t>Reserved GDT blocks: 256</a:t>
            </a:r>
            <a:br>
              <a:rPr lang="en-US" altLang="zh-CN" sz="800" smtClean="0"/>
            </a:br>
            <a:r>
              <a:rPr lang="en-US" altLang="zh-CN" sz="800" smtClean="0"/>
              <a:t>Blocks per group: 8192</a:t>
            </a:r>
            <a:br>
              <a:rPr lang="en-US" altLang="zh-CN" sz="800" smtClean="0"/>
            </a:br>
            <a:r>
              <a:rPr lang="en-US" altLang="zh-CN" sz="800" smtClean="0"/>
              <a:t>Fragments per group: 8192</a:t>
            </a:r>
            <a:br>
              <a:rPr lang="en-US" altLang="zh-CN" sz="800" smtClean="0"/>
            </a:br>
            <a:r>
              <a:rPr lang="en-US" altLang="zh-CN" sz="800" smtClean="0"/>
              <a:t>Inodes per group: 2000</a:t>
            </a:r>
            <a:br>
              <a:rPr lang="en-US" altLang="zh-CN" sz="800" smtClean="0"/>
            </a:br>
            <a:r>
              <a:rPr lang="en-US" altLang="zh-CN" sz="800" smtClean="0"/>
              <a:t>Inode blocks per group: 250</a:t>
            </a:r>
            <a:br>
              <a:rPr lang="en-US" altLang="zh-CN" sz="800" smtClean="0"/>
            </a:br>
            <a:r>
              <a:rPr lang="en-US" altLang="zh-CN" sz="800" smtClean="0"/>
              <a:t>Filesystem created: Tue Apr 1 22:19:51 2008</a:t>
            </a:r>
            <a:br>
              <a:rPr lang="en-US" altLang="zh-CN" sz="800" smtClean="0"/>
            </a:br>
            <a:r>
              <a:rPr lang="en-US" altLang="zh-CN" sz="800" smtClean="0"/>
              <a:t>Last mount time: Tue Apr 1 14:49:10 2008</a:t>
            </a:r>
            <a:br>
              <a:rPr lang="en-US" altLang="zh-CN" sz="800" smtClean="0"/>
            </a:br>
            <a:r>
              <a:rPr lang="en-US" altLang="zh-CN" sz="800" smtClean="0"/>
              <a:t>Last write time: Tue Apr 1 14:49:10 2008</a:t>
            </a:r>
            <a:br>
              <a:rPr lang="en-US" altLang="zh-CN" sz="800" smtClean="0"/>
            </a:br>
            <a:r>
              <a:rPr lang="en-US" altLang="zh-CN" sz="800" smtClean="0"/>
              <a:t>Mount count: 2</a:t>
            </a:r>
            <a:br>
              <a:rPr lang="en-US" altLang="zh-CN" sz="800" smtClean="0"/>
            </a:br>
            <a:r>
              <a:rPr lang="en-US" altLang="zh-CN" sz="800" smtClean="0"/>
              <a:t>Maximum mount count: -1</a:t>
            </a:r>
            <a:br>
              <a:rPr lang="en-US" altLang="zh-CN" sz="800" smtClean="0"/>
            </a:br>
            <a:r>
              <a:rPr lang="en-US" altLang="zh-CN" sz="800" smtClean="0"/>
              <a:t>Last checked: Tue Apr 1 22:19:51 2008</a:t>
            </a:r>
            <a:br>
              <a:rPr lang="en-US" altLang="zh-CN" sz="800" smtClean="0"/>
            </a:br>
            <a:r>
              <a:rPr lang="en-US" altLang="zh-CN" sz="800" smtClean="0"/>
              <a:t>Check interval: 0 (&lt;none&gt;)</a:t>
            </a:r>
            <a:br>
              <a:rPr lang="en-US" altLang="zh-CN" sz="800" smtClean="0"/>
            </a:br>
            <a:r>
              <a:rPr lang="en-US" altLang="zh-CN" sz="800" smtClean="0"/>
              <a:t>Reserved blocks uid: 0 (user root)</a:t>
            </a:r>
            <a:br>
              <a:rPr lang="en-US" altLang="zh-CN" sz="800" smtClean="0"/>
            </a:br>
            <a:r>
              <a:rPr lang="en-US" altLang="zh-CN" sz="800" smtClean="0"/>
              <a:t>Reserved blocks gid: 0 (group root)</a:t>
            </a:r>
            <a:br>
              <a:rPr lang="en-US" altLang="zh-CN" sz="800" smtClean="0"/>
            </a:br>
            <a:r>
              <a:rPr lang="en-US" altLang="zh-CN" sz="800" smtClean="0"/>
              <a:t>First inode: 11</a:t>
            </a:r>
            <a:br>
              <a:rPr lang="en-US" altLang="zh-CN" sz="800" smtClean="0"/>
            </a:br>
            <a:r>
              <a:rPr lang="en-US" altLang="zh-CN" sz="800" smtClean="0"/>
              <a:t>Inode size: 128</a:t>
            </a:r>
            <a:br>
              <a:rPr lang="en-US" altLang="zh-CN" sz="800" smtClean="0"/>
            </a:br>
            <a:r>
              <a:rPr lang="en-US" altLang="zh-CN" sz="800" smtClean="0"/>
              <a:t>Journal inode: 8</a:t>
            </a:r>
            <a:br>
              <a:rPr lang="en-US" altLang="zh-CN" sz="800" smtClean="0"/>
            </a:br>
            <a:r>
              <a:rPr lang="en-US" altLang="zh-CN" sz="800" smtClean="0"/>
              <a:t>Default directory hash: tea</a:t>
            </a:r>
            <a:br>
              <a:rPr lang="en-US" altLang="zh-CN" sz="800" smtClean="0"/>
            </a:br>
            <a:r>
              <a:rPr lang="en-US" altLang="zh-CN" sz="800" smtClean="0"/>
              <a:t>Directory Hash Seed: b48bee98-d59c-4c25-9d0b-50d5f5296152</a:t>
            </a:r>
            <a:br>
              <a:rPr lang="en-US" altLang="zh-CN" sz="800" smtClean="0"/>
            </a:br>
            <a:r>
              <a:rPr lang="en-US" altLang="zh-CN" sz="800" smtClean="0"/>
              <a:t>Journal backup: inode blocks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lgn="ctr">
              <a:defRPr sz="3600">
                <a:solidFill>
                  <a:srgbClr val="000000"/>
                </a:solidFill>
                <a:latin typeface="Arial" panose="020B0604020202020204" pitchFamily="34" charset="0"/>
                <a:ea typeface="黑体" panose="02010609060101010101" pitchFamily="49" charset="-122"/>
              </a:defRPr>
            </a:lvl1pPr>
            <a:lvl2pPr marL="742950" indent="-285750" algn="ctr">
              <a:defRPr sz="3600">
                <a:solidFill>
                  <a:srgbClr val="000000"/>
                </a:solidFill>
                <a:latin typeface="Arial" panose="020B0604020202020204" pitchFamily="34" charset="0"/>
                <a:ea typeface="黑体" panose="02010609060101010101" pitchFamily="49" charset="-122"/>
              </a:defRPr>
            </a:lvl2pPr>
            <a:lvl3pPr marL="1143000" indent="-228600" algn="ctr">
              <a:defRPr sz="3600">
                <a:solidFill>
                  <a:srgbClr val="000000"/>
                </a:solidFill>
                <a:latin typeface="Arial" panose="020B0604020202020204" pitchFamily="34" charset="0"/>
                <a:ea typeface="黑体" panose="02010609060101010101" pitchFamily="49" charset="-122"/>
              </a:defRPr>
            </a:lvl3pPr>
            <a:lvl4pPr marL="1600200" indent="-228600" algn="ctr">
              <a:defRPr sz="3600">
                <a:solidFill>
                  <a:srgbClr val="000000"/>
                </a:solidFill>
                <a:latin typeface="Arial" panose="020B0604020202020204" pitchFamily="34" charset="0"/>
                <a:ea typeface="黑体" panose="02010609060101010101" pitchFamily="49" charset="-122"/>
              </a:defRPr>
            </a:lvl4pPr>
            <a:lvl5pPr marL="2057400" indent="-228600" algn="ctr">
              <a:defRPr sz="3600">
                <a:solidFill>
                  <a:srgbClr val="000000"/>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9pPr>
          </a:lstStyle>
          <a:p>
            <a:pPr algn="r"/>
            <a:fld id="{E6A5E094-7C5C-4496-A90B-BBF1571A9500}" type="slidenum">
              <a:rPr lang="en-US" altLang="zh-CN" sz="1200">
                <a:solidFill>
                  <a:schemeClr val="tx1"/>
                </a:solidFill>
                <a:ea typeface="宋体" panose="02010600030101010101" pitchFamily="2" charset="-122"/>
              </a:rPr>
              <a:pPr algn="r"/>
              <a:t>4</a:t>
            </a:fld>
            <a:endParaRPr lang="en-US" altLang="zh-CN" sz="1200">
              <a:solidFill>
                <a:schemeClr val="tx1"/>
              </a:solidFill>
              <a:ea typeface="宋体" panose="02010600030101010101" pitchFamily="2" charset="-122"/>
            </a:endParaRPr>
          </a:p>
        </p:txBody>
      </p:sp>
      <p:sp>
        <p:nvSpPr>
          <p:cNvPr id="9219" name="Rectangle 2"/>
          <p:cNvSpPr>
            <a:spLocks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lnSpc>
                <a:spcPct val="80000"/>
              </a:lnSpc>
              <a:buFont typeface="Wingdings" panose="05000000000000000000" pitchFamily="2" charset="2"/>
              <a:buChar char="l"/>
            </a:pPr>
            <a:r>
              <a:rPr lang="zh-CN" altLang="en-US" sz="800" smtClean="0"/>
              <a:t>基于系统运行和管理需要，所有用户都可以访问</a:t>
            </a:r>
            <a:r>
              <a:rPr lang="en-US" altLang="zh-CN" sz="800" smtClean="0"/>
              <a:t>passwd</a:t>
            </a:r>
            <a:r>
              <a:rPr lang="zh-CN" altLang="en-US" sz="800" smtClean="0"/>
              <a:t>文件中的内容，但是只有</a:t>
            </a:r>
            <a:r>
              <a:rPr lang="en-US" altLang="zh-CN" sz="800" smtClean="0"/>
              <a:t>root</a:t>
            </a:r>
            <a:r>
              <a:rPr lang="zh-CN" altLang="en-US" sz="800" smtClean="0"/>
              <a:t>用户才能进行更改</a:t>
            </a:r>
          </a:p>
          <a:p>
            <a:pPr eaLnBrk="1" hangingPunct="1">
              <a:lnSpc>
                <a:spcPct val="80000"/>
              </a:lnSpc>
              <a:buFont typeface="Wingdings" panose="05000000000000000000" pitchFamily="2" charset="2"/>
              <a:buChar char="l"/>
            </a:pPr>
            <a:r>
              <a:rPr lang="zh-CN" altLang="en-US" sz="800" smtClean="0"/>
              <a:t>在早期的</a:t>
            </a:r>
            <a:r>
              <a:rPr lang="en-US" altLang="zh-CN" sz="800" smtClean="0"/>
              <a:t>UNIX</a:t>
            </a:r>
            <a:r>
              <a:rPr lang="zh-CN" altLang="en-US" sz="800" smtClean="0"/>
              <a:t>操作系统中，用户帐号的密码信息是保存在</a:t>
            </a:r>
            <a:r>
              <a:rPr lang="en-US" altLang="zh-CN" sz="800" smtClean="0"/>
              <a:t>passwd</a:t>
            </a:r>
            <a:r>
              <a:rPr lang="zh-CN" altLang="en-US" sz="800" smtClean="0"/>
              <a:t>文件中的，不法用户可以很容易的获取密码字串并进行暴力破解，因此存在一定的安全隐患</a:t>
            </a:r>
          </a:p>
          <a:p>
            <a:pPr eaLnBrk="1" hangingPunct="1">
              <a:lnSpc>
                <a:spcPct val="80000"/>
              </a:lnSpc>
              <a:buFont typeface="Wingdings" panose="05000000000000000000" pitchFamily="2" charset="2"/>
              <a:buChar char="l"/>
            </a:pPr>
            <a:r>
              <a:rPr lang="zh-CN" altLang="en-US" sz="800" smtClean="0"/>
              <a:t>后来经改进后，将密码转存入专门的</a:t>
            </a:r>
            <a:r>
              <a:rPr lang="en-US" altLang="zh-CN" sz="800" smtClean="0"/>
              <a:t>shadow</a:t>
            </a:r>
            <a:r>
              <a:rPr lang="zh-CN" altLang="en-US" sz="800" smtClean="0"/>
              <a:t>文件中（见下页）并严格控制全新，而</a:t>
            </a:r>
            <a:r>
              <a:rPr lang="en-US" altLang="zh-CN" sz="800" smtClean="0"/>
              <a:t>passwd</a:t>
            </a:r>
            <a:r>
              <a:rPr lang="zh-CN" altLang="en-US" sz="800" smtClean="0"/>
              <a:t>文件中仅保留密码占位符“</a:t>
            </a:r>
            <a:r>
              <a:rPr lang="en-US" altLang="zh-CN" sz="800" smtClean="0"/>
              <a:t>x” </a:t>
            </a:r>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algn="ctr">
              <a:defRPr sz="3600">
                <a:solidFill>
                  <a:srgbClr val="000000"/>
                </a:solidFill>
                <a:latin typeface="Arial" panose="020B0604020202020204" pitchFamily="34" charset="0"/>
                <a:ea typeface="黑体" panose="02010609060101010101" pitchFamily="49" charset="-122"/>
              </a:defRPr>
            </a:lvl1pPr>
            <a:lvl2pPr marL="742950" indent="-285750" algn="ctr">
              <a:defRPr sz="3600">
                <a:solidFill>
                  <a:srgbClr val="000000"/>
                </a:solidFill>
                <a:latin typeface="Arial" panose="020B0604020202020204" pitchFamily="34" charset="0"/>
                <a:ea typeface="黑体" panose="02010609060101010101" pitchFamily="49" charset="-122"/>
              </a:defRPr>
            </a:lvl2pPr>
            <a:lvl3pPr marL="1143000" indent="-228600" algn="ctr">
              <a:defRPr sz="3600">
                <a:solidFill>
                  <a:srgbClr val="000000"/>
                </a:solidFill>
                <a:latin typeface="Arial" panose="020B0604020202020204" pitchFamily="34" charset="0"/>
                <a:ea typeface="黑体" panose="02010609060101010101" pitchFamily="49" charset="-122"/>
              </a:defRPr>
            </a:lvl3pPr>
            <a:lvl4pPr marL="1600200" indent="-228600" algn="ctr">
              <a:defRPr sz="3600">
                <a:solidFill>
                  <a:srgbClr val="000000"/>
                </a:solidFill>
                <a:latin typeface="Arial" panose="020B0604020202020204" pitchFamily="34" charset="0"/>
                <a:ea typeface="黑体" panose="02010609060101010101" pitchFamily="49" charset="-122"/>
              </a:defRPr>
            </a:lvl4pPr>
            <a:lvl5pPr marL="2057400" indent="-228600" algn="ctr">
              <a:defRPr sz="3600">
                <a:solidFill>
                  <a:srgbClr val="000000"/>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9pPr>
          </a:lstStyle>
          <a:p>
            <a:pPr algn="r"/>
            <a:fld id="{3A6FF2CF-5C58-4A69-B9F0-3E7D5054E6D2}" type="slidenum">
              <a:rPr lang="en-US" altLang="zh-CN" sz="1200">
                <a:solidFill>
                  <a:schemeClr val="tx1"/>
                </a:solidFill>
                <a:ea typeface="宋体" panose="02010600030101010101" pitchFamily="2" charset="-122"/>
              </a:rPr>
              <a:pPr algn="r"/>
              <a:t>5</a:t>
            </a:fld>
            <a:endParaRPr lang="en-US" altLang="zh-CN" sz="1200">
              <a:solidFill>
                <a:schemeClr val="tx1"/>
              </a:solidFill>
              <a:ea typeface="宋体" panose="02010600030101010101" pitchFamily="2" charset="-122"/>
            </a:endParaRPr>
          </a:p>
        </p:txBody>
      </p:sp>
      <p:sp>
        <p:nvSpPr>
          <p:cNvPr id="11267" name="Rectangle 2"/>
          <p:cNvSpPr>
            <a:spLocks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pPr algn="just" eaLnBrk="1" hangingPunct="1">
              <a:lnSpc>
                <a:spcPct val="80000"/>
              </a:lnSpc>
              <a:buFont typeface="Wingdings" panose="05000000000000000000" pitchFamily="2" charset="2"/>
              <a:buChar char="l"/>
            </a:pPr>
            <a:r>
              <a:rPr lang="zh-CN" altLang="en-US" dirty="0" smtClean="0"/>
              <a:t>默认只有</a:t>
            </a:r>
            <a:r>
              <a:rPr lang="en-US" altLang="zh-CN" dirty="0" smtClean="0"/>
              <a:t>root</a:t>
            </a:r>
            <a:r>
              <a:rPr lang="zh-CN" altLang="en-US" dirty="0" smtClean="0"/>
              <a:t>用户能够读取文件中的内容，并且不允许</a:t>
            </a:r>
            <a:r>
              <a:rPr lang="en-US" altLang="zh-CN" dirty="0" smtClean="0"/>
              <a:t>root</a:t>
            </a:r>
            <a:r>
              <a:rPr lang="zh-CN" altLang="en-US" dirty="0" smtClean="0"/>
              <a:t>直接编辑该文件中的内容</a:t>
            </a:r>
          </a:p>
          <a:p>
            <a:pPr algn="just" eaLnBrk="1" hangingPunct="1">
              <a:lnSpc>
                <a:spcPct val="80000"/>
              </a:lnSpc>
              <a:buFont typeface="Wingdings" panose="05000000000000000000" pitchFamily="2" charset="2"/>
              <a:buChar char="l"/>
            </a:pPr>
            <a:r>
              <a:rPr lang="zh-CN" altLang="en-US" dirty="0" smtClean="0"/>
              <a:t>上次修改密码的时间，表示从</a:t>
            </a:r>
            <a:r>
              <a:rPr lang="en-US" altLang="zh-CN" dirty="0" smtClean="0"/>
              <a:t>1970</a:t>
            </a:r>
            <a:r>
              <a:rPr lang="zh-CN" altLang="en-US" dirty="0" smtClean="0"/>
              <a:t>年</a:t>
            </a:r>
            <a:r>
              <a:rPr lang="en-US" altLang="zh-CN" dirty="0" smtClean="0"/>
              <a:t>01</a:t>
            </a:r>
            <a:r>
              <a:rPr lang="zh-CN" altLang="en-US" dirty="0" smtClean="0"/>
              <a:t>月</a:t>
            </a:r>
            <a:r>
              <a:rPr lang="en-US" altLang="zh-CN" dirty="0" smtClean="0"/>
              <a:t>01</a:t>
            </a:r>
            <a:r>
              <a:rPr lang="zh-CN" altLang="en-US" dirty="0" smtClean="0"/>
              <a:t>日（可理解为</a:t>
            </a:r>
            <a:r>
              <a:rPr lang="en-US" altLang="zh-CN" dirty="0" smtClean="0"/>
              <a:t>Unix</a:t>
            </a:r>
            <a:r>
              <a:rPr lang="zh-CN" altLang="en-US" dirty="0" smtClean="0"/>
              <a:t>系统的诞生日）算起到最近一次修改密码时间隔的天数 </a:t>
            </a:r>
          </a:p>
          <a:p>
            <a:pPr algn="just" eaLnBrk="1" hangingPunct="1">
              <a:lnSpc>
                <a:spcPct val="80000"/>
              </a:lnSpc>
            </a:pPr>
            <a:endParaRPr lang="en-US" altLang="zh-CN"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lgn="ctr">
              <a:defRPr sz="3600">
                <a:solidFill>
                  <a:srgbClr val="000000"/>
                </a:solidFill>
                <a:latin typeface="Arial" panose="020B0604020202020204" pitchFamily="34" charset="0"/>
                <a:ea typeface="黑体" panose="02010609060101010101" pitchFamily="49" charset="-122"/>
              </a:defRPr>
            </a:lvl1pPr>
            <a:lvl2pPr marL="742950" indent="-285750" algn="ctr">
              <a:defRPr sz="3600">
                <a:solidFill>
                  <a:srgbClr val="000000"/>
                </a:solidFill>
                <a:latin typeface="Arial" panose="020B0604020202020204" pitchFamily="34" charset="0"/>
                <a:ea typeface="黑体" panose="02010609060101010101" pitchFamily="49" charset="-122"/>
              </a:defRPr>
            </a:lvl2pPr>
            <a:lvl3pPr marL="1143000" indent="-228600" algn="ctr">
              <a:defRPr sz="3600">
                <a:solidFill>
                  <a:srgbClr val="000000"/>
                </a:solidFill>
                <a:latin typeface="Arial" panose="020B0604020202020204" pitchFamily="34" charset="0"/>
                <a:ea typeface="黑体" panose="02010609060101010101" pitchFamily="49" charset="-122"/>
              </a:defRPr>
            </a:lvl3pPr>
            <a:lvl4pPr marL="1600200" indent="-228600" algn="ctr">
              <a:defRPr sz="3600">
                <a:solidFill>
                  <a:srgbClr val="000000"/>
                </a:solidFill>
                <a:latin typeface="Arial" panose="020B0604020202020204" pitchFamily="34" charset="0"/>
                <a:ea typeface="黑体" panose="02010609060101010101" pitchFamily="49" charset="-122"/>
              </a:defRPr>
            </a:lvl4pPr>
            <a:lvl5pPr marL="2057400" indent="-228600" algn="ctr">
              <a:defRPr sz="3600">
                <a:solidFill>
                  <a:srgbClr val="000000"/>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9pPr>
          </a:lstStyle>
          <a:p>
            <a:pPr algn="r"/>
            <a:fld id="{0284339E-90FE-44F5-A516-E536052796BD}" type="slidenum">
              <a:rPr lang="en-US" altLang="zh-CN" sz="1200">
                <a:solidFill>
                  <a:schemeClr val="tx1"/>
                </a:solidFill>
                <a:ea typeface="宋体" panose="02010600030101010101" pitchFamily="2" charset="-122"/>
              </a:rPr>
              <a:pPr algn="r"/>
              <a:t>6</a:t>
            </a:fld>
            <a:endParaRPr lang="en-US" altLang="zh-CN" sz="1200">
              <a:solidFill>
                <a:schemeClr val="tx1"/>
              </a:solidFill>
              <a:ea typeface="宋体" panose="02010600030101010101" pitchFamily="2" charset="-122"/>
            </a:endParaRPr>
          </a:p>
        </p:txBody>
      </p:sp>
      <p:sp>
        <p:nvSpPr>
          <p:cNvPr id="13315" name="Rectangle 2"/>
          <p:cNvSpPr>
            <a:spLocks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marL="228600" indent="-228600" eaLnBrk="1" hangingPunct="1">
              <a:buFont typeface="Wingdings" panose="05000000000000000000" pitchFamily="2" charset="2"/>
              <a:buChar char="l"/>
            </a:pPr>
            <a:r>
              <a:rPr lang="zh-CN" altLang="en-US" dirty="0" smtClean="0"/>
              <a:t>最简单的用法是，不添加任何选项，只使用用户名作为</a:t>
            </a:r>
            <a:r>
              <a:rPr lang="en-US" altLang="zh-CN" dirty="0" err="1" smtClean="0"/>
              <a:t>useradd</a:t>
            </a:r>
            <a:r>
              <a:rPr lang="zh-CN" altLang="en-US" dirty="0" smtClean="0"/>
              <a:t>命令的参数，按系统默认配置建立指定的用户帐号 </a:t>
            </a:r>
          </a:p>
          <a:p>
            <a:pPr marL="228600" indent="-228600" eaLnBrk="1" hangingPunct="1">
              <a:buFont typeface="Wingdings" panose="05000000000000000000" pitchFamily="2" charset="2"/>
              <a:buChar char="l"/>
            </a:pPr>
            <a:r>
              <a:rPr lang="zh-CN" altLang="en-US" dirty="0" smtClean="0"/>
              <a:t>演示添加用户的操作，重点演示 </a:t>
            </a:r>
            <a:r>
              <a:rPr lang="en-US" altLang="zh-CN" dirty="0" smtClean="0"/>
              <a:t>-d</a:t>
            </a:r>
            <a:r>
              <a:rPr lang="zh-CN" altLang="en-US" dirty="0" smtClean="0"/>
              <a:t>、</a:t>
            </a:r>
            <a:r>
              <a:rPr lang="en-US" altLang="zh-CN" dirty="0" smtClean="0"/>
              <a:t>-e</a:t>
            </a:r>
            <a:r>
              <a:rPr lang="zh-CN" altLang="en-US" dirty="0" smtClean="0"/>
              <a:t>、</a:t>
            </a:r>
            <a:r>
              <a:rPr lang="en-US" altLang="zh-CN" dirty="0" smtClean="0"/>
              <a:t>-g</a:t>
            </a:r>
            <a:r>
              <a:rPr lang="zh-CN" altLang="en-US" dirty="0" smtClean="0"/>
              <a:t>、</a:t>
            </a:r>
            <a:r>
              <a:rPr lang="en-US" altLang="zh-CN" dirty="0" smtClean="0"/>
              <a:t>-G</a:t>
            </a:r>
            <a:r>
              <a:rPr lang="zh-CN" altLang="en-US" dirty="0" smtClean="0"/>
              <a:t>、</a:t>
            </a:r>
            <a:r>
              <a:rPr lang="en-US" altLang="zh-CN" dirty="0" smtClean="0"/>
              <a:t>-s </a:t>
            </a:r>
            <a:r>
              <a:rPr lang="zh-CN" altLang="en-US" dirty="0" smtClean="0"/>
              <a:t>等几个选项的用法，例如：</a:t>
            </a:r>
          </a:p>
          <a:p>
            <a:pPr marL="228600" indent="-228600" eaLnBrk="1" hangingPunct="1">
              <a:buFont typeface="Wingdings" panose="05000000000000000000" pitchFamily="2" charset="2"/>
              <a:buNone/>
            </a:pPr>
            <a:r>
              <a:rPr lang="en-US" altLang="zh-CN" dirty="0" smtClean="0"/>
              <a:t>——</a:t>
            </a:r>
            <a:r>
              <a:rPr lang="zh-CN" altLang="en-US" dirty="0" smtClean="0"/>
              <a:t>创建名为</a:t>
            </a:r>
            <a:r>
              <a:rPr lang="en-US" altLang="zh-CN" dirty="0" smtClean="0"/>
              <a:t>st02</a:t>
            </a:r>
            <a:r>
              <a:rPr lang="zh-CN" altLang="en-US" dirty="0" smtClean="0"/>
              <a:t>的用户帐号，并将其</a:t>
            </a:r>
            <a:r>
              <a:rPr lang="en-US" altLang="zh-CN" dirty="0" smtClean="0"/>
              <a:t>UID</a:t>
            </a:r>
            <a:r>
              <a:rPr lang="zh-CN" altLang="en-US" dirty="0" smtClean="0"/>
              <a:t>号指定为</a:t>
            </a:r>
            <a:r>
              <a:rPr lang="en-US" altLang="zh-CN" dirty="0" smtClean="0"/>
              <a:t>504</a:t>
            </a:r>
          </a:p>
          <a:p>
            <a:pPr marL="228600" indent="-228600" eaLnBrk="1" hangingPunct="1"/>
            <a:r>
              <a:rPr lang="en-US" altLang="zh-CN" dirty="0" smtClean="0"/>
              <a:t>[</a:t>
            </a:r>
            <a:r>
              <a:rPr lang="en-US" altLang="zh-CN" dirty="0" err="1" smtClean="0"/>
              <a:t>root@localhost</a:t>
            </a:r>
            <a:r>
              <a:rPr lang="en-US" altLang="zh-CN" dirty="0" smtClean="0"/>
              <a:t> ~]# </a:t>
            </a:r>
            <a:r>
              <a:rPr lang="en-US" altLang="zh-CN" b="1" dirty="0" err="1" smtClean="0"/>
              <a:t>useradd</a:t>
            </a:r>
            <a:r>
              <a:rPr lang="en-US" altLang="zh-CN" b="1" dirty="0" smtClean="0"/>
              <a:t> -u 504 st02</a:t>
            </a:r>
            <a:endParaRPr lang="en-US" altLang="zh-CN" dirty="0" smtClean="0"/>
          </a:p>
          <a:p>
            <a:pPr marL="228600" indent="-228600" eaLnBrk="1" hangingPunct="1"/>
            <a:r>
              <a:rPr lang="en-US" altLang="zh-CN" dirty="0" smtClean="0"/>
              <a:t>[</a:t>
            </a:r>
            <a:r>
              <a:rPr lang="en-US" altLang="zh-CN" dirty="0" err="1" smtClean="0"/>
              <a:t>root@localhost</a:t>
            </a:r>
            <a:r>
              <a:rPr lang="en-US" altLang="zh-CN" dirty="0" smtClean="0"/>
              <a:t> ~]# </a:t>
            </a:r>
            <a:r>
              <a:rPr lang="en-US" altLang="zh-CN" b="1" dirty="0" smtClean="0"/>
              <a:t>tail -1 /</a:t>
            </a:r>
            <a:r>
              <a:rPr lang="en-US" altLang="zh-CN" b="1" dirty="0" err="1" smtClean="0"/>
              <a:t>etc</a:t>
            </a:r>
            <a:r>
              <a:rPr lang="en-US" altLang="zh-CN" b="1" dirty="0" smtClean="0"/>
              <a:t>/</a:t>
            </a:r>
            <a:r>
              <a:rPr lang="en-US" altLang="zh-CN" b="1" dirty="0" err="1" smtClean="0"/>
              <a:t>passwd</a:t>
            </a:r>
            <a:endParaRPr lang="en-US" altLang="zh-CN" dirty="0" smtClean="0"/>
          </a:p>
          <a:p>
            <a:pPr marL="228600" indent="-228600" eaLnBrk="1" hangingPunct="1"/>
            <a:r>
              <a:rPr lang="en-US" altLang="zh-CN" dirty="0" smtClean="0"/>
              <a:t>st02:x:504:504::/home/st02:/bin/bash</a:t>
            </a:r>
          </a:p>
          <a:p>
            <a:pPr marL="228600" indent="-228600" eaLnBrk="1" hangingPunct="1"/>
            <a:r>
              <a:rPr lang="en-US" altLang="zh-CN" dirty="0" smtClean="0"/>
              <a:t>——</a:t>
            </a:r>
            <a:r>
              <a:rPr lang="zh-CN" altLang="en-US" dirty="0" smtClean="0"/>
              <a:t>创建一个考试测试用的帐号</a:t>
            </a:r>
            <a:r>
              <a:rPr lang="en-US" altLang="zh-CN" dirty="0" smtClean="0"/>
              <a:t>exam01</a:t>
            </a:r>
            <a:r>
              <a:rPr lang="zh-CN" altLang="en-US" dirty="0" smtClean="0"/>
              <a:t>，指定属于</a:t>
            </a:r>
            <a:r>
              <a:rPr lang="en-US" altLang="zh-CN" dirty="0" smtClean="0"/>
              <a:t>users</a:t>
            </a:r>
            <a:r>
              <a:rPr lang="zh-CN" altLang="en-US" dirty="0" smtClean="0"/>
              <a:t>组，该帐号于</a:t>
            </a:r>
            <a:r>
              <a:rPr lang="en-US" altLang="zh-CN" dirty="0" smtClean="0"/>
              <a:t>2009-07-30</a:t>
            </a:r>
            <a:r>
              <a:rPr lang="zh-CN" altLang="en-US" dirty="0" smtClean="0"/>
              <a:t>失效</a:t>
            </a:r>
          </a:p>
          <a:p>
            <a:pPr marL="228600" indent="-228600" eaLnBrk="1" hangingPunct="1"/>
            <a:r>
              <a:rPr lang="en-US" altLang="zh-CN" dirty="0" smtClean="0"/>
              <a:t>[</a:t>
            </a:r>
            <a:r>
              <a:rPr lang="en-US" altLang="zh-CN" dirty="0" err="1" smtClean="0"/>
              <a:t>root@localhost</a:t>
            </a:r>
            <a:r>
              <a:rPr lang="en-US" altLang="zh-CN" dirty="0" smtClean="0"/>
              <a:t> ~]# </a:t>
            </a:r>
            <a:r>
              <a:rPr lang="en-US" altLang="zh-CN" b="1" dirty="0" err="1" smtClean="0"/>
              <a:t>useradd</a:t>
            </a:r>
            <a:r>
              <a:rPr lang="en-US" altLang="zh-CN" b="1" dirty="0" smtClean="0"/>
              <a:t> -g users -e 2009-07-30 exam01</a:t>
            </a:r>
          </a:p>
          <a:p>
            <a:pPr marL="228600" indent="-228600" eaLnBrk="1" hangingPunct="1"/>
            <a:endParaRPr lang="en-US" altLang="zh-CN" dirty="0" smtClean="0"/>
          </a:p>
          <a:p>
            <a:pPr marL="228600" indent="-228600" eaLnBrk="1" hangingPunct="1">
              <a:buFont typeface="Wingdings" panose="05000000000000000000" pitchFamily="2" charset="2"/>
              <a:buChar char="l"/>
            </a:pPr>
            <a:r>
              <a:rPr lang="zh-CN" altLang="en-US" dirty="0" smtClean="0"/>
              <a:t>展示</a:t>
            </a:r>
            <a:r>
              <a:rPr lang="en-US" altLang="zh-CN" dirty="0" smtClean="0"/>
              <a:t>/</a:t>
            </a:r>
            <a:r>
              <a:rPr lang="en-US" altLang="zh-CN" dirty="0" err="1" smtClean="0"/>
              <a:t>etc</a:t>
            </a:r>
            <a:r>
              <a:rPr lang="en-US" altLang="zh-CN" dirty="0" smtClean="0"/>
              <a:t>/</a:t>
            </a:r>
            <a:r>
              <a:rPr lang="en-US" altLang="zh-CN" dirty="0" err="1" smtClean="0"/>
              <a:t>passwd</a:t>
            </a:r>
            <a:r>
              <a:rPr lang="zh-CN" altLang="en-US" dirty="0" smtClean="0"/>
              <a:t>、</a:t>
            </a:r>
            <a:r>
              <a:rPr lang="en-US" altLang="zh-CN" dirty="0" smtClean="0"/>
              <a:t>/</a:t>
            </a:r>
            <a:r>
              <a:rPr lang="en-US" altLang="zh-CN" dirty="0" err="1" smtClean="0"/>
              <a:t>etc</a:t>
            </a:r>
            <a:r>
              <a:rPr lang="en-US" altLang="zh-CN" dirty="0" smtClean="0"/>
              <a:t>/shadow</a:t>
            </a:r>
            <a:r>
              <a:rPr lang="zh-CN" altLang="en-US" dirty="0" smtClean="0"/>
              <a:t>文件中的变化</a:t>
            </a:r>
          </a:p>
          <a:p>
            <a:pPr marL="228600" indent="-228600" eaLnBrk="1" hangingPunct="1">
              <a:buFont typeface="Wingdings" panose="05000000000000000000" pitchFamily="2" charset="2"/>
              <a:buChar char="l"/>
            </a:pPr>
            <a:r>
              <a:rPr lang="zh-CN" altLang="en-US" b="1" dirty="0" smtClean="0"/>
              <a:t>说明</a:t>
            </a:r>
            <a:r>
              <a:rPr lang="zh-CN" altLang="en-US" dirty="0" smtClean="0"/>
              <a:t>：使用</a:t>
            </a:r>
            <a:r>
              <a:rPr lang="en-US" altLang="zh-CN" dirty="0" err="1" smtClean="0"/>
              <a:t>adduser</a:t>
            </a:r>
            <a:r>
              <a:rPr lang="zh-CN" altLang="en-US" dirty="0" smtClean="0"/>
              <a:t>命令也可以添加用户帐号，在</a:t>
            </a:r>
            <a:r>
              <a:rPr lang="en-US" altLang="zh-CN" dirty="0" smtClean="0"/>
              <a:t>RHEL5</a:t>
            </a:r>
            <a:r>
              <a:rPr lang="zh-CN" altLang="en-US" dirty="0" smtClean="0"/>
              <a:t>系统中</a:t>
            </a:r>
            <a:r>
              <a:rPr lang="en-US" altLang="zh-CN" dirty="0" err="1" smtClean="0"/>
              <a:t>adduser</a:t>
            </a:r>
            <a:r>
              <a:rPr lang="zh-CN" altLang="en-US" dirty="0" smtClean="0"/>
              <a:t>命令实际上是</a:t>
            </a:r>
            <a:r>
              <a:rPr lang="en-US" altLang="zh-CN" dirty="0" err="1" smtClean="0"/>
              <a:t>useradd</a:t>
            </a:r>
            <a:r>
              <a:rPr lang="zh-CN" altLang="en-US" dirty="0" smtClean="0"/>
              <a:t>命令的符号链接</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lgn="ctr">
              <a:defRPr sz="3600">
                <a:solidFill>
                  <a:srgbClr val="000000"/>
                </a:solidFill>
                <a:latin typeface="Arial" panose="020B0604020202020204" pitchFamily="34" charset="0"/>
                <a:ea typeface="黑体" panose="02010609060101010101" pitchFamily="49" charset="-122"/>
              </a:defRPr>
            </a:lvl1pPr>
            <a:lvl2pPr marL="742950" indent="-285750" algn="ctr">
              <a:defRPr sz="3600">
                <a:solidFill>
                  <a:srgbClr val="000000"/>
                </a:solidFill>
                <a:latin typeface="Arial" panose="020B0604020202020204" pitchFamily="34" charset="0"/>
                <a:ea typeface="黑体" panose="02010609060101010101" pitchFamily="49" charset="-122"/>
              </a:defRPr>
            </a:lvl2pPr>
            <a:lvl3pPr marL="1143000" indent="-228600" algn="ctr">
              <a:defRPr sz="3600">
                <a:solidFill>
                  <a:srgbClr val="000000"/>
                </a:solidFill>
                <a:latin typeface="Arial" panose="020B0604020202020204" pitchFamily="34" charset="0"/>
                <a:ea typeface="黑体" panose="02010609060101010101" pitchFamily="49" charset="-122"/>
              </a:defRPr>
            </a:lvl3pPr>
            <a:lvl4pPr marL="1600200" indent="-228600" algn="ctr">
              <a:defRPr sz="3600">
                <a:solidFill>
                  <a:srgbClr val="000000"/>
                </a:solidFill>
                <a:latin typeface="Arial" panose="020B0604020202020204" pitchFamily="34" charset="0"/>
                <a:ea typeface="黑体" panose="02010609060101010101" pitchFamily="49" charset="-122"/>
              </a:defRPr>
            </a:lvl4pPr>
            <a:lvl5pPr marL="2057400" indent="-228600" algn="ctr">
              <a:defRPr sz="3600">
                <a:solidFill>
                  <a:srgbClr val="000000"/>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9pPr>
          </a:lstStyle>
          <a:p>
            <a:pPr algn="r"/>
            <a:fld id="{DC6992FD-A7E8-43F0-A9B0-0383B6946DE9}" type="slidenum">
              <a:rPr lang="en-US" altLang="zh-CN" sz="1200">
                <a:solidFill>
                  <a:schemeClr val="tx1"/>
                </a:solidFill>
                <a:ea typeface="宋体" panose="02010600030101010101" pitchFamily="2" charset="-122"/>
              </a:rPr>
              <a:pPr algn="r"/>
              <a:t>7</a:t>
            </a:fld>
            <a:endParaRPr lang="en-US" altLang="zh-CN" sz="1200">
              <a:solidFill>
                <a:schemeClr val="tx1"/>
              </a:solidFill>
              <a:ea typeface="宋体" panose="02010600030101010101" pitchFamily="2" charset="-122"/>
            </a:endParaRPr>
          </a:p>
        </p:txBody>
      </p:sp>
      <p:sp>
        <p:nvSpPr>
          <p:cNvPr id="15363" name="Rectangle 2"/>
          <p:cNvSpPr>
            <a:spLocks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lnSpc>
                <a:spcPct val="80000"/>
              </a:lnSpc>
              <a:buFont typeface="Wingdings" panose="05000000000000000000" pitchFamily="2" charset="2"/>
              <a:buChar char="l"/>
            </a:pPr>
            <a:r>
              <a:rPr lang="zh-CN" altLang="en-US" dirty="0" smtClean="0"/>
              <a:t>充分理解这些文件的作用，便于我们安排一些自动运行的后台管理任务，例如：</a:t>
            </a:r>
            <a:r>
              <a:rPr lang="en-US" altLang="zh-CN" dirty="0" smtClean="0"/>
              <a:t>.</a:t>
            </a:r>
            <a:r>
              <a:rPr lang="en-US" altLang="zh-CN" dirty="0" err="1" smtClean="0"/>
              <a:t>bashrc</a:t>
            </a:r>
            <a:r>
              <a:rPr lang="zh-CN" altLang="en-US" dirty="0" smtClean="0"/>
              <a:t>文件中默认设置了一些命令别名</a:t>
            </a:r>
          </a:p>
          <a:p>
            <a:pPr eaLnBrk="1" hangingPunct="1">
              <a:lnSpc>
                <a:spcPct val="80000"/>
              </a:lnSpc>
              <a:buFont typeface="Wingdings" panose="05000000000000000000" pitchFamily="2" charset="2"/>
              <a:buChar char="l"/>
            </a:pPr>
            <a:r>
              <a:rPr lang="zh-CN" altLang="en-US" dirty="0" smtClean="0"/>
              <a:t>在后面学习完</a:t>
            </a:r>
            <a:r>
              <a:rPr lang="en-US" altLang="zh-CN" dirty="0" smtClean="0"/>
              <a:t>Shell</a:t>
            </a:r>
            <a:r>
              <a:rPr lang="zh-CN" altLang="en-US" dirty="0" smtClean="0"/>
              <a:t>脚本编写以后，将可以充分利用这些文件减轻系统管理员的负担</a:t>
            </a:r>
          </a:p>
          <a:p>
            <a:pPr eaLnBrk="1" hangingPunct="1">
              <a:lnSpc>
                <a:spcPct val="80000"/>
              </a:lnSpc>
              <a:buFont typeface="Wingdings" panose="05000000000000000000" pitchFamily="2" charset="2"/>
              <a:buChar char="l"/>
            </a:pPr>
            <a:r>
              <a:rPr lang="zh-CN" altLang="en-US" dirty="0" smtClean="0"/>
              <a:t>默认情况下，用户宿主目录下的初始配置文件只对当前用户有效，而全局配置文件对所有用户有效</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lgn="ctr">
              <a:defRPr sz="3600">
                <a:solidFill>
                  <a:srgbClr val="000000"/>
                </a:solidFill>
                <a:latin typeface="Arial" panose="020B0604020202020204" pitchFamily="34" charset="0"/>
                <a:ea typeface="黑体" panose="02010609060101010101" pitchFamily="49" charset="-122"/>
              </a:defRPr>
            </a:lvl1pPr>
            <a:lvl2pPr marL="742950" indent="-285750" algn="ctr">
              <a:defRPr sz="3600">
                <a:solidFill>
                  <a:srgbClr val="000000"/>
                </a:solidFill>
                <a:latin typeface="Arial" panose="020B0604020202020204" pitchFamily="34" charset="0"/>
                <a:ea typeface="黑体" panose="02010609060101010101" pitchFamily="49" charset="-122"/>
              </a:defRPr>
            </a:lvl2pPr>
            <a:lvl3pPr marL="1143000" indent="-228600" algn="ctr">
              <a:defRPr sz="3600">
                <a:solidFill>
                  <a:srgbClr val="000000"/>
                </a:solidFill>
                <a:latin typeface="Arial" panose="020B0604020202020204" pitchFamily="34" charset="0"/>
                <a:ea typeface="黑体" panose="02010609060101010101" pitchFamily="49" charset="-122"/>
              </a:defRPr>
            </a:lvl3pPr>
            <a:lvl4pPr marL="1600200" indent="-228600" algn="ctr">
              <a:defRPr sz="3600">
                <a:solidFill>
                  <a:srgbClr val="000000"/>
                </a:solidFill>
                <a:latin typeface="Arial" panose="020B0604020202020204" pitchFamily="34" charset="0"/>
                <a:ea typeface="黑体" panose="02010609060101010101" pitchFamily="49" charset="-122"/>
              </a:defRPr>
            </a:lvl4pPr>
            <a:lvl5pPr marL="2057400" indent="-228600" algn="ctr">
              <a:defRPr sz="3600">
                <a:solidFill>
                  <a:srgbClr val="000000"/>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9pPr>
          </a:lstStyle>
          <a:p>
            <a:pPr algn="r"/>
            <a:fld id="{AE91DF17-1E11-48C3-9E58-7E18FE70B321}" type="slidenum">
              <a:rPr lang="en-US" altLang="zh-CN" sz="1200">
                <a:solidFill>
                  <a:schemeClr val="tx1"/>
                </a:solidFill>
                <a:ea typeface="宋体" panose="02010600030101010101" pitchFamily="2" charset="-122"/>
              </a:rPr>
              <a:pPr algn="r"/>
              <a:t>8</a:t>
            </a:fld>
            <a:endParaRPr lang="en-US" altLang="zh-CN" sz="1200">
              <a:solidFill>
                <a:schemeClr val="tx1"/>
              </a:solidFill>
              <a:ea typeface="宋体" panose="02010600030101010101" pitchFamily="2" charset="-122"/>
            </a:endParaRPr>
          </a:p>
        </p:txBody>
      </p:sp>
      <p:sp>
        <p:nvSpPr>
          <p:cNvPr id="17411" name="Rectangle 2"/>
          <p:cNvSpPr>
            <a:spLocks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buFont typeface="Wingdings" panose="05000000000000000000" pitchFamily="2" charset="2"/>
              <a:buChar char="l"/>
            </a:pPr>
            <a:r>
              <a:rPr kumimoji="0" lang="en-US" altLang="zh-CN" smtClean="0"/>
              <a:t>“</a:t>
            </a:r>
            <a:r>
              <a:rPr kumimoji="0" lang="zh-CN" altLang="en-US" smtClean="0"/>
              <a:t>未设置密码”的用户帐号</a:t>
            </a:r>
            <a:r>
              <a:rPr lang="zh-CN" altLang="en-US" smtClean="0"/>
              <a:t>尚未完成初始化，处于不可登录状态，这与“空密码”的情况（已经为用户设置密码，但密码字串为空）是不同的</a:t>
            </a:r>
          </a:p>
          <a:p>
            <a:pPr eaLnBrk="1" hangingPunct="1">
              <a:buFont typeface="Wingdings" panose="05000000000000000000" pitchFamily="2" charset="2"/>
              <a:buNone/>
            </a:pPr>
            <a:r>
              <a:rPr lang="zh-CN" altLang="en-US" smtClean="0"/>
              <a:t>	</a:t>
            </a:r>
            <a:r>
              <a:rPr lang="en-US" altLang="zh-CN" smtClean="0"/>
              <a:t>—— “</a:t>
            </a:r>
            <a:r>
              <a:rPr lang="zh-CN" altLang="en-US" smtClean="0"/>
              <a:t>未设置密码”的用户将被禁止登录系统，而拥有“空密码”的用户是可以在本地终端登录的</a:t>
            </a:r>
          </a:p>
          <a:p>
            <a:pPr eaLnBrk="1" hangingPunct="1">
              <a:buFont typeface="Wingdings" panose="05000000000000000000" pitchFamily="2" charset="2"/>
              <a:buChar char="l"/>
            </a:pPr>
            <a:r>
              <a:rPr lang="zh-CN" altLang="en-US" smtClean="0"/>
              <a:t>普通用户也可以使用</a:t>
            </a:r>
            <a:r>
              <a:rPr lang="en-US" altLang="zh-CN" smtClean="0"/>
              <a:t>passwd</a:t>
            </a:r>
            <a:r>
              <a:rPr lang="zh-CN" altLang="en-US" smtClean="0"/>
              <a:t>命令，但只能更改自己的密码，密码要求有一定的复杂性（如不要直接使用英文单词，长度保持在</a:t>
            </a:r>
            <a:r>
              <a:rPr lang="en-US" altLang="zh-CN" smtClean="0"/>
              <a:t>6</a:t>
            </a:r>
            <a:r>
              <a:rPr lang="zh-CN" altLang="en-US" smtClean="0"/>
              <a:t>位以上），否则系统可能拒绝进行设置</a:t>
            </a:r>
          </a:p>
          <a:p>
            <a:pPr eaLnBrk="1" hangingPunct="1">
              <a:buFont typeface="Wingdings" panose="05000000000000000000" pitchFamily="2" charset="2"/>
              <a:buChar char="l"/>
            </a:pPr>
            <a:r>
              <a:rPr lang="zh-CN" altLang="en-US" smtClean="0"/>
              <a:t>被锁定的帐号也将无法登录系统</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lgn="ctr">
              <a:defRPr sz="3600">
                <a:solidFill>
                  <a:srgbClr val="000000"/>
                </a:solidFill>
                <a:latin typeface="Arial" panose="020B0604020202020204" pitchFamily="34" charset="0"/>
                <a:ea typeface="黑体" panose="02010609060101010101" pitchFamily="49" charset="-122"/>
              </a:defRPr>
            </a:lvl1pPr>
            <a:lvl2pPr marL="742950" indent="-285750" algn="ctr">
              <a:defRPr sz="3600">
                <a:solidFill>
                  <a:srgbClr val="000000"/>
                </a:solidFill>
                <a:latin typeface="Arial" panose="020B0604020202020204" pitchFamily="34" charset="0"/>
                <a:ea typeface="黑体" panose="02010609060101010101" pitchFamily="49" charset="-122"/>
              </a:defRPr>
            </a:lvl2pPr>
            <a:lvl3pPr marL="1143000" indent="-228600" algn="ctr">
              <a:defRPr sz="3600">
                <a:solidFill>
                  <a:srgbClr val="000000"/>
                </a:solidFill>
                <a:latin typeface="Arial" panose="020B0604020202020204" pitchFamily="34" charset="0"/>
                <a:ea typeface="黑体" panose="02010609060101010101" pitchFamily="49" charset="-122"/>
              </a:defRPr>
            </a:lvl3pPr>
            <a:lvl4pPr marL="1600200" indent="-228600" algn="ctr">
              <a:defRPr sz="3600">
                <a:solidFill>
                  <a:srgbClr val="000000"/>
                </a:solidFill>
                <a:latin typeface="Arial" panose="020B0604020202020204" pitchFamily="34" charset="0"/>
                <a:ea typeface="黑体" panose="02010609060101010101" pitchFamily="49" charset="-122"/>
              </a:defRPr>
            </a:lvl4pPr>
            <a:lvl5pPr marL="2057400" indent="-228600" algn="ctr">
              <a:defRPr sz="3600">
                <a:solidFill>
                  <a:srgbClr val="000000"/>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9pPr>
          </a:lstStyle>
          <a:p>
            <a:pPr algn="r"/>
            <a:fld id="{9C251450-D99D-4732-9B2D-9A9CD40191DC}" type="slidenum">
              <a:rPr lang="en-US" altLang="zh-CN" sz="1200">
                <a:solidFill>
                  <a:schemeClr val="tx1"/>
                </a:solidFill>
                <a:ea typeface="宋体" panose="02010600030101010101" pitchFamily="2" charset="-122"/>
              </a:rPr>
              <a:pPr algn="r"/>
              <a:t>9</a:t>
            </a:fld>
            <a:endParaRPr lang="en-US" altLang="zh-CN" sz="1200">
              <a:solidFill>
                <a:schemeClr val="tx1"/>
              </a:solidFill>
              <a:ea typeface="宋体" panose="02010600030101010101" pitchFamily="2" charset="-122"/>
            </a:endParaRPr>
          </a:p>
        </p:txBody>
      </p:sp>
      <p:sp>
        <p:nvSpPr>
          <p:cNvPr id="19459" name="Rectangle 2"/>
          <p:cNvSpPr>
            <a:spLocks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buFont typeface="Wingdings" panose="05000000000000000000" pitchFamily="2" charset="2"/>
              <a:buChar char="l"/>
            </a:pPr>
            <a:r>
              <a:rPr lang="zh-CN" altLang="en-US" dirty="0" smtClean="0"/>
              <a:t>讲解时与</a:t>
            </a:r>
            <a:r>
              <a:rPr lang="en-US" altLang="zh-CN" dirty="0" err="1" smtClean="0"/>
              <a:t>useradd</a:t>
            </a:r>
            <a:r>
              <a:rPr lang="zh-CN" altLang="en-US" dirty="0" smtClean="0"/>
              <a:t>、</a:t>
            </a:r>
            <a:r>
              <a:rPr lang="en-US" altLang="zh-CN" dirty="0" err="1" smtClean="0"/>
              <a:t>passwd</a:t>
            </a:r>
            <a:r>
              <a:rPr lang="zh-CN" altLang="en-US" dirty="0" smtClean="0"/>
              <a:t>命令中的相关选项进行对比，</a:t>
            </a:r>
            <a:r>
              <a:rPr lang="zh-CN" altLang="en-US" b="1" dirty="0" smtClean="0"/>
              <a:t>简单演示一下即可</a:t>
            </a:r>
          </a:p>
          <a:p>
            <a:pPr eaLnBrk="1" hangingPunct="1">
              <a:buFont typeface="Wingdings" panose="05000000000000000000" pitchFamily="2" charset="2"/>
              <a:buChar char="l"/>
            </a:pPr>
            <a:r>
              <a:rPr lang="en-US" altLang="zh-CN" dirty="0" err="1" smtClean="0"/>
              <a:t>usermod</a:t>
            </a:r>
            <a:r>
              <a:rPr lang="zh-CN" altLang="en-US" dirty="0" smtClean="0"/>
              <a:t>有两个选项“</a:t>
            </a:r>
            <a:r>
              <a:rPr lang="en-US" altLang="zh-CN" dirty="0" smtClean="0"/>
              <a:t>-L”</a:t>
            </a:r>
            <a:r>
              <a:rPr lang="zh-CN" altLang="en-US" dirty="0" smtClean="0"/>
              <a:t>、“</a:t>
            </a:r>
            <a:r>
              <a:rPr lang="en-US" altLang="zh-CN" dirty="0" smtClean="0"/>
              <a:t>-U”</a:t>
            </a:r>
            <a:r>
              <a:rPr lang="zh-CN" altLang="en-US" dirty="0" smtClean="0"/>
              <a:t>，分别用于锁定、解锁用户帐号，这两个选项与</a:t>
            </a:r>
            <a:r>
              <a:rPr lang="en-US" altLang="zh-CN" dirty="0" err="1" smtClean="0"/>
              <a:t>passwd</a:t>
            </a:r>
            <a:r>
              <a:rPr lang="zh-CN" altLang="en-US" dirty="0" smtClean="0"/>
              <a:t>命令的“</a:t>
            </a:r>
            <a:r>
              <a:rPr lang="en-US" altLang="zh-CN" dirty="0" smtClean="0"/>
              <a:t>-l”</a:t>
            </a:r>
            <a:r>
              <a:rPr lang="zh-CN" altLang="en-US" dirty="0" smtClean="0"/>
              <a:t>、“</a:t>
            </a:r>
            <a:r>
              <a:rPr lang="en-US" altLang="zh-CN" dirty="0" smtClean="0"/>
              <a:t>-u”</a:t>
            </a:r>
            <a:r>
              <a:rPr lang="zh-CN" altLang="en-US" dirty="0" smtClean="0"/>
              <a:t>选项作用基本相同，只不过大小写存在区别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lgn="ctr">
              <a:defRPr sz="3600">
                <a:solidFill>
                  <a:srgbClr val="000000"/>
                </a:solidFill>
                <a:latin typeface="Arial" panose="020B0604020202020204" pitchFamily="34" charset="0"/>
                <a:ea typeface="黑体" panose="02010609060101010101" pitchFamily="49" charset="-122"/>
              </a:defRPr>
            </a:lvl1pPr>
            <a:lvl2pPr marL="742950" indent="-285750" algn="ctr">
              <a:defRPr sz="3600">
                <a:solidFill>
                  <a:srgbClr val="000000"/>
                </a:solidFill>
                <a:latin typeface="Arial" panose="020B0604020202020204" pitchFamily="34" charset="0"/>
                <a:ea typeface="黑体" panose="02010609060101010101" pitchFamily="49" charset="-122"/>
              </a:defRPr>
            </a:lvl2pPr>
            <a:lvl3pPr marL="1143000" indent="-228600" algn="ctr">
              <a:defRPr sz="3600">
                <a:solidFill>
                  <a:srgbClr val="000000"/>
                </a:solidFill>
                <a:latin typeface="Arial" panose="020B0604020202020204" pitchFamily="34" charset="0"/>
                <a:ea typeface="黑体" panose="02010609060101010101" pitchFamily="49" charset="-122"/>
              </a:defRPr>
            </a:lvl3pPr>
            <a:lvl4pPr marL="1600200" indent="-228600" algn="ctr">
              <a:defRPr sz="3600">
                <a:solidFill>
                  <a:srgbClr val="000000"/>
                </a:solidFill>
                <a:latin typeface="Arial" panose="020B0604020202020204" pitchFamily="34" charset="0"/>
                <a:ea typeface="黑体" panose="02010609060101010101" pitchFamily="49" charset="-122"/>
              </a:defRPr>
            </a:lvl4pPr>
            <a:lvl5pPr marL="2057400" indent="-228600" algn="ctr">
              <a:defRPr sz="3600">
                <a:solidFill>
                  <a:srgbClr val="000000"/>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9pPr>
          </a:lstStyle>
          <a:p>
            <a:pPr algn="r"/>
            <a:fld id="{72674390-5267-4E20-A8E5-4F08A93F24CC}" type="slidenum">
              <a:rPr lang="en-US" altLang="zh-CN" sz="1200">
                <a:solidFill>
                  <a:schemeClr val="tx1"/>
                </a:solidFill>
                <a:ea typeface="宋体" panose="02010600030101010101" pitchFamily="2" charset="-122"/>
              </a:rPr>
              <a:pPr algn="r"/>
              <a:t>10</a:t>
            </a:fld>
            <a:endParaRPr lang="en-US" altLang="zh-CN" sz="1200">
              <a:solidFill>
                <a:schemeClr val="tx1"/>
              </a:solidFill>
              <a:ea typeface="宋体" panose="02010600030101010101" pitchFamily="2" charset="-122"/>
            </a:endParaRPr>
          </a:p>
        </p:txBody>
      </p:sp>
      <p:sp>
        <p:nvSpPr>
          <p:cNvPr id="21507" name="Rectangle 2"/>
          <p:cNvSpPr>
            <a:spLocks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buFont typeface="Wingdings" panose="05000000000000000000" pitchFamily="2" charset="2"/>
              <a:buChar char="l"/>
            </a:pPr>
            <a:r>
              <a:rPr lang="zh-CN" altLang="en-US" dirty="0" smtClean="0"/>
              <a:t>当系统中的某个用户帐号已经不再需要使用时（如该员工已经从公司离职等情况），可以使用</a:t>
            </a:r>
            <a:r>
              <a:rPr lang="en-US" altLang="zh-CN" dirty="0" err="1" smtClean="0"/>
              <a:t>userdel</a:t>
            </a:r>
            <a:r>
              <a:rPr lang="zh-CN" altLang="en-US" dirty="0" smtClean="0"/>
              <a:t>命令将该用户帐号删除</a:t>
            </a:r>
          </a:p>
          <a:p>
            <a:pPr eaLnBrk="1" hangingPunct="1">
              <a:buFont typeface="Wingdings" panose="05000000000000000000" pitchFamily="2" charset="2"/>
              <a:buChar char="l"/>
            </a:pPr>
            <a:r>
              <a:rPr lang="zh-CN" altLang="en-US" dirty="0" smtClean="0"/>
              <a:t>使用</a:t>
            </a:r>
            <a:r>
              <a:rPr lang="en-US" altLang="zh-CN" dirty="0" err="1" smtClean="0"/>
              <a:t>userdel</a:t>
            </a:r>
            <a:r>
              <a:rPr lang="zh-CN" altLang="en-US" dirty="0" smtClean="0"/>
              <a:t>命令需要指定帐号名称作为参数，添加“</a:t>
            </a:r>
            <a:r>
              <a:rPr lang="en-US" altLang="zh-CN" dirty="0" smtClean="0"/>
              <a:t>-r”</a:t>
            </a:r>
            <a:r>
              <a:rPr lang="zh-CN" altLang="en-US" dirty="0" smtClean="0"/>
              <a:t>选项时可以将该用户的宿主目录一并删除。</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Rectangle 61"/>
          <p:cNvSpPr>
            <a:spLocks noGrp="1" noChangeArrowheads="1"/>
          </p:cNvSpPr>
          <p:nvPr>
            <p:ph type="sldNum" sz="quarter" idx="10"/>
          </p:nvPr>
        </p:nvSpPr>
        <p:spPr>
          <a:ln/>
        </p:spPr>
        <p:txBody>
          <a:bodyPr/>
          <a:lstStyle>
            <a:lvl1pPr>
              <a:defRPr/>
            </a:lvl1pPr>
          </a:lstStyle>
          <a:p>
            <a:pPr>
              <a:defRPr/>
            </a:pPr>
            <a:fld id="{683ADB91-F270-44C8-9DD3-D1D09A1FE6D1}" type="slidenum">
              <a:rPr lang="en-US" altLang="zh-CN"/>
              <a:pPr>
                <a:defRPr/>
              </a:pPr>
              <a:t>‹#›</a:t>
            </a:fld>
            <a:endParaRPr lang="en-US" altLang="zh-CN"/>
          </a:p>
        </p:txBody>
      </p:sp>
    </p:spTree>
    <p:extLst>
      <p:ext uri="{BB962C8B-B14F-4D97-AF65-F5344CB8AC3E}">
        <p14:creationId xmlns:p14="http://schemas.microsoft.com/office/powerpoint/2010/main" val="3803308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1"/>
          <p:cNvSpPr>
            <a:spLocks noGrp="1" noChangeArrowheads="1"/>
          </p:cNvSpPr>
          <p:nvPr>
            <p:ph type="sldNum" sz="quarter" idx="10"/>
          </p:nvPr>
        </p:nvSpPr>
        <p:spPr>
          <a:ln/>
        </p:spPr>
        <p:txBody>
          <a:bodyPr/>
          <a:lstStyle>
            <a:lvl1pPr>
              <a:defRPr/>
            </a:lvl1pPr>
          </a:lstStyle>
          <a:p>
            <a:pPr>
              <a:defRPr/>
            </a:pPr>
            <a:fld id="{E659AEB3-C107-44AB-94CA-65B9258F919A}" type="slidenum">
              <a:rPr lang="en-US" altLang="zh-CN"/>
              <a:pPr>
                <a:defRPr/>
              </a:pPr>
              <a:t>‹#›</a:t>
            </a:fld>
            <a:endParaRPr lang="en-US" altLang="zh-CN"/>
          </a:p>
        </p:txBody>
      </p:sp>
    </p:spTree>
    <p:extLst>
      <p:ext uri="{BB962C8B-B14F-4D97-AF65-F5344CB8AC3E}">
        <p14:creationId xmlns:p14="http://schemas.microsoft.com/office/powerpoint/2010/main" val="2811505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4975" y="115888"/>
            <a:ext cx="2108200" cy="62658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15888"/>
            <a:ext cx="6175375" cy="6265862"/>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1"/>
          <p:cNvSpPr>
            <a:spLocks noGrp="1" noChangeArrowheads="1"/>
          </p:cNvSpPr>
          <p:nvPr>
            <p:ph type="sldNum" sz="quarter" idx="10"/>
          </p:nvPr>
        </p:nvSpPr>
        <p:spPr>
          <a:ln/>
        </p:spPr>
        <p:txBody>
          <a:bodyPr/>
          <a:lstStyle>
            <a:lvl1pPr>
              <a:defRPr/>
            </a:lvl1pPr>
          </a:lstStyle>
          <a:p>
            <a:pPr>
              <a:defRPr/>
            </a:pPr>
            <a:fld id="{A97D6040-F2BC-4478-9BB8-7BA5F57F4B24}" type="slidenum">
              <a:rPr lang="en-US" altLang="zh-CN"/>
              <a:pPr>
                <a:defRPr/>
              </a:pPr>
              <a:t>‹#›</a:t>
            </a:fld>
            <a:endParaRPr lang="en-US" altLang="zh-CN"/>
          </a:p>
        </p:txBody>
      </p:sp>
    </p:spTree>
    <p:extLst>
      <p:ext uri="{BB962C8B-B14F-4D97-AF65-F5344CB8AC3E}">
        <p14:creationId xmlns:p14="http://schemas.microsoft.com/office/powerpoint/2010/main" val="3737731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124075" y="115888"/>
            <a:ext cx="6335713" cy="57943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944563"/>
            <a:ext cx="4141788" cy="543718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51388" y="944563"/>
            <a:ext cx="4141787" cy="543718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1"/>
          <p:cNvSpPr>
            <a:spLocks noGrp="1" noChangeArrowheads="1"/>
          </p:cNvSpPr>
          <p:nvPr>
            <p:ph type="sldNum" sz="quarter" idx="10"/>
          </p:nvPr>
        </p:nvSpPr>
        <p:spPr>
          <a:ln/>
        </p:spPr>
        <p:txBody>
          <a:bodyPr/>
          <a:lstStyle>
            <a:lvl1pPr>
              <a:defRPr/>
            </a:lvl1pPr>
          </a:lstStyle>
          <a:p>
            <a:pPr>
              <a:defRPr/>
            </a:pPr>
            <a:fld id="{C6671670-3606-4ACA-A904-B70DAB95AEDE}" type="slidenum">
              <a:rPr lang="en-US" altLang="zh-CN"/>
              <a:pPr>
                <a:defRPr/>
              </a:pPr>
              <a:t>‹#›</a:t>
            </a:fld>
            <a:endParaRPr lang="en-US" altLang="zh-CN"/>
          </a:p>
        </p:txBody>
      </p:sp>
    </p:spTree>
    <p:extLst>
      <p:ext uri="{BB962C8B-B14F-4D97-AF65-F5344CB8AC3E}">
        <p14:creationId xmlns:p14="http://schemas.microsoft.com/office/powerpoint/2010/main" val="1660556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124075" y="115888"/>
            <a:ext cx="6335713" cy="57943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944563"/>
            <a:ext cx="8435975" cy="5437187"/>
          </a:xfrm>
        </p:spPr>
        <p:txBody>
          <a:bodyPr/>
          <a:lstStyle/>
          <a:p>
            <a:pPr lvl="0"/>
            <a:endParaRPr lang="zh-CN" altLang="en-US" noProof="0" smtClean="0"/>
          </a:p>
        </p:txBody>
      </p:sp>
      <p:sp>
        <p:nvSpPr>
          <p:cNvPr id="4" name="Rectangle 61"/>
          <p:cNvSpPr>
            <a:spLocks noGrp="1" noChangeArrowheads="1"/>
          </p:cNvSpPr>
          <p:nvPr>
            <p:ph type="sldNum" sz="quarter" idx="10"/>
          </p:nvPr>
        </p:nvSpPr>
        <p:spPr>
          <a:ln/>
        </p:spPr>
        <p:txBody>
          <a:bodyPr/>
          <a:lstStyle>
            <a:lvl1pPr>
              <a:defRPr/>
            </a:lvl1pPr>
          </a:lstStyle>
          <a:p>
            <a:pPr>
              <a:defRPr/>
            </a:pPr>
            <a:fld id="{421AFAD8-8CE0-4B0D-B0EA-B62E6BF2D534}" type="slidenum">
              <a:rPr lang="en-US" altLang="zh-CN"/>
              <a:pPr>
                <a:defRPr/>
              </a:pPr>
              <a:t>‹#›</a:t>
            </a:fld>
            <a:endParaRPr lang="en-US" altLang="zh-CN"/>
          </a:p>
        </p:txBody>
      </p:sp>
    </p:spTree>
    <p:extLst>
      <p:ext uri="{BB962C8B-B14F-4D97-AF65-F5344CB8AC3E}">
        <p14:creationId xmlns:p14="http://schemas.microsoft.com/office/powerpoint/2010/main" val="3452372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1"/>
          <p:cNvSpPr>
            <a:spLocks noGrp="1" noChangeArrowheads="1"/>
          </p:cNvSpPr>
          <p:nvPr>
            <p:ph type="sldNum" sz="quarter" idx="10"/>
          </p:nvPr>
        </p:nvSpPr>
        <p:spPr>
          <a:ln/>
        </p:spPr>
        <p:txBody>
          <a:bodyPr/>
          <a:lstStyle>
            <a:lvl1pPr>
              <a:defRPr/>
            </a:lvl1pPr>
          </a:lstStyle>
          <a:p>
            <a:pPr>
              <a:defRPr/>
            </a:pPr>
            <a:fld id="{D6B763E6-7F49-437C-98F3-12BADC4C0C96}" type="slidenum">
              <a:rPr lang="en-US" altLang="zh-CN"/>
              <a:pPr>
                <a:defRPr/>
              </a:pPr>
              <a:t>‹#›</a:t>
            </a:fld>
            <a:endParaRPr lang="en-US" altLang="zh-CN"/>
          </a:p>
        </p:txBody>
      </p:sp>
    </p:spTree>
    <p:extLst>
      <p:ext uri="{BB962C8B-B14F-4D97-AF65-F5344CB8AC3E}">
        <p14:creationId xmlns:p14="http://schemas.microsoft.com/office/powerpoint/2010/main" val="3522349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Rectangle 61"/>
          <p:cNvSpPr>
            <a:spLocks noGrp="1" noChangeArrowheads="1"/>
          </p:cNvSpPr>
          <p:nvPr>
            <p:ph type="sldNum" sz="quarter" idx="10"/>
          </p:nvPr>
        </p:nvSpPr>
        <p:spPr>
          <a:ln/>
        </p:spPr>
        <p:txBody>
          <a:bodyPr/>
          <a:lstStyle>
            <a:lvl1pPr>
              <a:defRPr/>
            </a:lvl1pPr>
          </a:lstStyle>
          <a:p>
            <a:pPr>
              <a:defRPr/>
            </a:pPr>
            <a:fld id="{70A340E0-1E28-4459-B65F-F4E620D71193}" type="slidenum">
              <a:rPr lang="en-US" altLang="zh-CN"/>
              <a:pPr>
                <a:defRPr/>
              </a:pPr>
              <a:t>‹#›</a:t>
            </a:fld>
            <a:endParaRPr lang="en-US" altLang="zh-CN"/>
          </a:p>
        </p:txBody>
      </p:sp>
    </p:spTree>
    <p:extLst>
      <p:ext uri="{BB962C8B-B14F-4D97-AF65-F5344CB8AC3E}">
        <p14:creationId xmlns:p14="http://schemas.microsoft.com/office/powerpoint/2010/main" val="2515918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44563"/>
            <a:ext cx="4141788" cy="543718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51388" y="944563"/>
            <a:ext cx="4141787" cy="543718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1"/>
          <p:cNvSpPr>
            <a:spLocks noGrp="1" noChangeArrowheads="1"/>
          </p:cNvSpPr>
          <p:nvPr>
            <p:ph type="sldNum" sz="quarter" idx="10"/>
          </p:nvPr>
        </p:nvSpPr>
        <p:spPr>
          <a:ln/>
        </p:spPr>
        <p:txBody>
          <a:bodyPr/>
          <a:lstStyle>
            <a:lvl1pPr>
              <a:defRPr/>
            </a:lvl1pPr>
          </a:lstStyle>
          <a:p>
            <a:pPr>
              <a:defRPr/>
            </a:pPr>
            <a:fld id="{C902E779-AA2A-4ECE-8BD4-CCE54A79A97C}" type="slidenum">
              <a:rPr lang="en-US" altLang="zh-CN"/>
              <a:pPr>
                <a:defRPr/>
              </a:pPr>
              <a:t>‹#›</a:t>
            </a:fld>
            <a:endParaRPr lang="en-US" altLang="zh-CN"/>
          </a:p>
        </p:txBody>
      </p:sp>
    </p:spTree>
    <p:extLst>
      <p:ext uri="{BB962C8B-B14F-4D97-AF65-F5344CB8AC3E}">
        <p14:creationId xmlns:p14="http://schemas.microsoft.com/office/powerpoint/2010/main" val="4199658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1"/>
          <p:cNvSpPr>
            <a:spLocks noGrp="1" noChangeArrowheads="1"/>
          </p:cNvSpPr>
          <p:nvPr>
            <p:ph type="sldNum" sz="quarter" idx="10"/>
          </p:nvPr>
        </p:nvSpPr>
        <p:spPr>
          <a:ln/>
        </p:spPr>
        <p:txBody>
          <a:bodyPr/>
          <a:lstStyle>
            <a:lvl1pPr>
              <a:defRPr/>
            </a:lvl1pPr>
          </a:lstStyle>
          <a:p>
            <a:pPr>
              <a:defRPr/>
            </a:pPr>
            <a:fld id="{4BA30A2D-97F4-4D7E-A397-9ABD11ADC9D4}" type="slidenum">
              <a:rPr lang="en-US" altLang="zh-CN"/>
              <a:pPr>
                <a:defRPr/>
              </a:pPr>
              <a:t>‹#›</a:t>
            </a:fld>
            <a:endParaRPr lang="en-US" altLang="zh-CN"/>
          </a:p>
        </p:txBody>
      </p:sp>
    </p:spTree>
    <p:extLst>
      <p:ext uri="{BB962C8B-B14F-4D97-AF65-F5344CB8AC3E}">
        <p14:creationId xmlns:p14="http://schemas.microsoft.com/office/powerpoint/2010/main" val="1433197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1"/>
          <p:cNvSpPr>
            <a:spLocks noGrp="1" noChangeArrowheads="1"/>
          </p:cNvSpPr>
          <p:nvPr>
            <p:ph type="sldNum" sz="quarter" idx="10"/>
          </p:nvPr>
        </p:nvSpPr>
        <p:spPr>
          <a:ln/>
        </p:spPr>
        <p:txBody>
          <a:bodyPr/>
          <a:lstStyle>
            <a:lvl1pPr>
              <a:defRPr/>
            </a:lvl1pPr>
          </a:lstStyle>
          <a:p>
            <a:pPr>
              <a:defRPr/>
            </a:pPr>
            <a:fld id="{0B454B45-F264-41B8-BE82-777BBCE281E7}" type="slidenum">
              <a:rPr lang="en-US" altLang="zh-CN"/>
              <a:pPr>
                <a:defRPr/>
              </a:pPr>
              <a:t>‹#›</a:t>
            </a:fld>
            <a:endParaRPr lang="en-US" altLang="zh-CN"/>
          </a:p>
        </p:txBody>
      </p:sp>
    </p:spTree>
    <p:extLst>
      <p:ext uri="{BB962C8B-B14F-4D97-AF65-F5344CB8AC3E}">
        <p14:creationId xmlns:p14="http://schemas.microsoft.com/office/powerpoint/2010/main" val="212535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1"/>
          <p:cNvSpPr>
            <a:spLocks noGrp="1" noChangeArrowheads="1"/>
          </p:cNvSpPr>
          <p:nvPr>
            <p:ph type="sldNum" sz="quarter" idx="10"/>
          </p:nvPr>
        </p:nvSpPr>
        <p:spPr>
          <a:ln/>
        </p:spPr>
        <p:txBody>
          <a:bodyPr/>
          <a:lstStyle>
            <a:lvl1pPr>
              <a:defRPr/>
            </a:lvl1pPr>
          </a:lstStyle>
          <a:p>
            <a:pPr>
              <a:defRPr/>
            </a:pPr>
            <a:fld id="{14CAC6BD-84A5-41CE-B3B8-DFB87628BC21}" type="slidenum">
              <a:rPr lang="en-US" altLang="zh-CN"/>
              <a:pPr>
                <a:defRPr/>
              </a:pPr>
              <a:t>‹#›</a:t>
            </a:fld>
            <a:endParaRPr lang="en-US" altLang="zh-CN"/>
          </a:p>
        </p:txBody>
      </p:sp>
    </p:spTree>
    <p:extLst>
      <p:ext uri="{BB962C8B-B14F-4D97-AF65-F5344CB8AC3E}">
        <p14:creationId xmlns:p14="http://schemas.microsoft.com/office/powerpoint/2010/main" val="961579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Rectangle 61"/>
          <p:cNvSpPr>
            <a:spLocks noGrp="1" noChangeArrowheads="1"/>
          </p:cNvSpPr>
          <p:nvPr>
            <p:ph type="sldNum" sz="quarter" idx="10"/>
          </p:nvPr>
        </p:nvSpPr>
        <p:spPr>
          <a:ln/>
        </p:spPr>
        <p:txBody>
          <a:bodyPr/>
          <a:lstStyle>
            <a:lvl1pPr>
              <a:defRPr/>
            </a:lvl1pPr>
          </a:lstStyle>
          <a:p>
            <a:pPr>
              <a:defRPr/>
            </a:pPr>
            <a:fld id="{8A8CFF56-1EC3-44D1-9963-3DC1D9427823}" type="slidenum">
              <a:rPr lang="en-US" altLang="zh-CN"/>
              <a:pPr>
                <a:defRPr/>
              </a:pPr>
              <a:t>‹#›</a:t>
            </a:fld>
            <a:endParaRPr lang="en-US" altLang="zh-CN"/>
          </a:p>
        </p:txBody>
      </p:sp>
    </p:spTree>
    <p:extLst>
      <p:ext uri="{BB962C8B-B14F-4D97-AF65-F5344CB8AC3E}">
        <p14:creationId xmlns:p14="http://schemas.microsoft.com/office/powerpoint/2010/main" val="42525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Rectangle 61"/>
          <p:cNvSpPr>
            <a:spLocks noGrp="1" noChangeArrowheads="1"/>
          </p:cNvSpPr>
          <p:nvPr>
            <p:ph type="sldNum" sz="quarter" idx="10"/>
          </p:nvPr>
        </p:nvSpPr>
        <p:spPr>
          <a:ln/>
        </p:spPr>
        <p:txBody>
          <a:bodyPr/>
          <a:lstStyle>
            <a:lvl1pPr>
              <a:defRPr/>
            </a:lvl1pPr>
          </a:lstStyle>
          <a:p>
            <a:pPr>
              <a:defRPr/>
            </a:pPr>
            <a:fld id="{38FCE588-B4B9-4C24-86FA-D1C71BF63671}" type="slidenum">
              <a:rPr lang="en-US" altLang="zh-CN"/>
              <a:pPr>
                <a:defRPr/>
              </a:pPr>
              <a:t>‹#›</a:t>
            </a:fld>
            <a:endParaRPr lang="en-US" altLang="zh-CN"/>
          </a:p>
        </p:txBody>
      </p:sp>
    </p:spTree>
    <p:extLst>
      <p:ext uri="{BB962C8B-B14F-4D97-AF65-F5344CB8AC3E}">
        <p14:creationId xmlns:p14="http://schemas.microsoft.com/office/powerpoint/2010/main" val="1654634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
          <p:cNvSpPr>
            <a:spLocks noGrp="1" noChangeArrowheads="1"/>
          </p:cNvSpPr>
          <p:nvPr>
            <p:ph type="body" idx="1"/>
          </p:nvPr>
        </p:nvSpPr>
        <p:spPr bwMode="auto">
          <a:xfrm>
            <a:off x="457200" y="944563"/>
            <a:ext cx="8435975" cy="5437187"/>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34" name="Rectangle 14"/>
          <p:cNvSpPr>
            <a:spLocks noGrp="1" noChangeArrowheads="1"/>
          </p:cNvSpPr>
          <p:nvPr>
            <p:ph type="title"/>
          </p:nvPr>
        </p:nvSpPr>
        <p:spPr bwMode="white">
          <a:xfrm>
            <a:off x="2124075" y="115888"/>
            <a:ext cx="6335713" cy="579437"/>
          </a:xfrm>
          <a:prstGeom prst="rect">
            <a:avLst/>
          </a:prstGeom>
          <a:noFill/>
          <a:ln>
            <a:noFill/>
          </a:ln>
          <a:effectLst>
            <a:outerShdw dist="17961" dir="2700000" algn="ctr" rotWithShape="0">
              <a:schemeClr val="bg1">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zh-CN" altLang="en-US" smtClean="0"/>
              <a:t>单击此处编辑母版标题样式</a:t>
            </a:r>
          </a:p>
        </p:txBody>
      </p:sp>
      <p:sp>
        <p:nvSpPr>
          <p:cNvPr id="1028" name="Rectangle 40"/>
          <p:cNvSpPr>
            <a:spLocks noChangeArrowheads="1"/>
          </p:cNvSpPr>
          <p:nvPr/>
        </p:nvSpPr>
        <p:spPr bwMode="gray">
          <a:xfrm>
            <a:off x="0" y="6461125"/>
            <a:ext cx="9144000" cy="396875"/>
          </a:xfrm>
          <a:prstGeom prst="rect">
            <a:avLst/>
          </a:prstGeom>
          <a:gradFill rotWithShape="1">
            <a:gsLst>
              <a:gs pos="0">
                <a:srgbClr val="88B0D8">
                  <a:alpha val="35001"/>
                </a:srgbClr>
              </a:gs>
              <a:gs pos="100000">
                <a:srgbClr val="1C99C6">
                  <a:alpha val="60001"/>
                </a:srgb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3600">
                <a:solidFill>
                  <a:srgbClr val="000000"/>
                </a:solidFill>
                <a:latin typeface="Arial" panose="020B0604020202020204" pitchFamily="34" charset="0"/>
                <a:ea typeface="黑体" panose="02010609060101010101" pitchFamily="49" charset="-122"/>
              </a:defRPr>
            </a:lvl1pPr>
            <a:lvl2pPr marL="742950" indent="-285750" algn="ctr">
              <a:defRPr sz="3600">
                <a:solidFill>
                  <a:srgbClr val="000000"/>
                </a:solidFill>
                <a:latin typeface="Arial" panose="020B0604020202020204" pitchFamily="34" charset="0"/>
                <a:ea typeface="黑体" panose="02010609060101010101" pitchFamily="49" charset="-122"/>
              </a:defRPr>
            </a:lvl2pPr>
            <a:lvl3pPr marL="1143000" indent="-228600" algn="ctr">
              <a:defRPr sz="3600">
                <a:solidFill>
                  <a:srgbClr val="000000"/>
                </a:solidFill>
                <a:latin typeface="Arial" panose="020B0604020202020204" pitchFamily="34" charset="0"/>
                <a:ea typeface="黑体" panose="02010609060101010101" pitchFamily="49" charset="-122"/>
              </a:defRPr>
            </a:lvl3pPr>
            <a:lvl4pPr marL="1600200" indent="-228600" algn="ctr">
              <a:defRPr sz="3600">
                <a:solidFill>
                  <a:srgbClr val="000000"/>
                </a:solidFill>
                <a:latin typeface="Arial" panose="020B0604020202020204" pitchFamily="34" charset="0"/>
                <a:ea typeface="黑体" panose="02010609060101010101" pitchFamily="49" charset="-122"/>
              </a:defRPr>
            </a:lvl4pPr>
            <a:lvl5pPr marL="2057400" indent="-228600" algn="ctr">
              <a:defRPr sz="3600">
                <a:solidFill>
                  <a:srgbClr val="000000"/>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5181" name="Rectangle 61"/>
          <p:cNvSpPr>
            <a:spLocks noGrp="1" noChangeArrowheads="1"/>
          </p:cNvSpPr>
          <p:nvPr>
            <p:ph type="sldNum" sz="quarter" idx="4"/>
          </p:nvPr>
        </p:nvSpPr>
        <p:spPr bwMode="auto">
          <a:xfrm>
            <a:off x="8451850" y="6481763"/>
            <a:ext cx="65722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kumimoji="1" sz="1400" b="1" smtClean="0">
                <a:solidFill>
                  <a:schemeClr val="bg1"/>
                </a:solidFill>
                <a:effectLst>
                  <a:outerShdw blurRad="38100" dist="38100" dir="2700000" algn="tl">
                    <a:srgbClr val="C0C0C0"/>
                  </a:outerShdw>
                </a:effectLst>
                <a:ea typeface="宋体" panose="02010600030101010101" pitchFamily="2" charset="-122"/>
              </a:defRPr>
            </a:lvl1pPr>
          </a:lstStyle>
          <a:p>
            <a:pPr>
              <a:defRPr/>
            </a:pPr>
            <a:fld id="{A57398CB-9145-44EE-99CD-A32631663612}" type="slidenum">
              <a:rPr lang="en-US" altLang="zh-CN"/>
              <a:pPr>
                <a:defRPr/>
              </a:pPr>
              <a:t>‹#›</a:t>
            </a:fld>
            <a:endParaRPr lang="en-US" altLang="zh-CN"/>
          </a:p>
        </p:txBody>
      </p:sp>
      <p:pic>
        <p:nvPicPr>
          <p:cNvPr id="1030" name="Picture 62"/>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1547813" cy="4778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31" name="Picture 4" descr="未命名"/>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8388350" y="15875"/>
            <a:ext cx="792163"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iming>
    <p:tnLst>
      <p:par>
        <p:cTn id="1" dur="indefinite" restart="never" nodeType="tmRoot"/>
      </p:par>
    </p:tnLst>
  </p:timing>
  <p:hf hdr="0" ftr="0" dt="0"/>
  <p:txStyles>
    <p:titleStyle>
      <a:lvl1pPr algn="l" rtl="0" eaLnBrk="0" fontAlgn="base" hangingPunct="0">
        <a:spcBef>
          <a:spcPct val="0"/>
        </a:spcBef>
        <a:spcAft>
          <a:spcPct val="0"/>
        </a:spcAft>
        <a:defRPr sz="3200" b="1" kern="1200">
          <a:solidFill>
            <a:srgbClr val="003366"/>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rgbClr val="003366"/>
          </a:solidFill>
          <a:effectLst>
            <a:outerShdw blurRad="38100" dist="38100" dir="2700000" algn="tl">
              <a:srgbClr val="C0C0C0"/>
            </a:outerShdw>
          </a:effectLst>
          <a:latin typeface="Arial" panose="020B0604020202020204" pitchFamily="34" charset="0"/>
          <a:ea typeface="黑体" panose="02010609060101010101" pitchFamily="49" charset="-122"/>
        </a:defRPr>
      </a:lvl2pPr>
      <a:lvl3pPr algn="l" rtl="0" eaLnBrk="0" fontAlgn="base" hangingPunct="0">
        <a:spcBef>
          <a:spcPct val="0"/>
        </a:spcBef>
        <a:spcAft>
          <a:spcPct val="0"/>
        </a:spcAft>
        <a:defRPr sz="3200" b="1">
          <a:solidFill>
            <a:srgbClr val="003366"/>
          </a:solidFill>
          <a:effectLst>
            <a:outerShdw blurRad="38100" dist="38100" dir="2700000" algn="tl">
              <a:srgbClr val="C0C0C0"/>
            </a:outerShdw>
          </a:effectLst>
          <a:latin typeface="Arial" panose="020B0604020202020204" pitchFamily="34" charset="0"/>
          <a:ea typeface="黑体" panose="02010609060101010101" pitchFamily="49" charset="-122"/>
        </a:defRPr>
      </a:lvl3pPr>
      <a:lvl4pPr algn="l" rtl="0" eaLnBrk="0" fontAlgn="base" hangingPunct="0">
        <a:spcBef>
          <a:spcPct val="0"/>
        </a:spcBef>
        <a:spcAft>
          <a:spcPct val="0"/>
        </a:spcAft>
        <a:defRPr sz="3200" b="1">
          <a:solidFill>
            <a:srgbClr val="003366"/>
          </a:solidFill>
          <a:effectLst>
            <a:outerShdw blurRad="38100" dist="38100" dir="2700000" algn="tl">
              <a:srgbClr val="C0C0C0"/>
            </a:outerShdw>
          </a:effectLst>
          <a:latin typeface="Arial" panose="020B0604020202020204" pitchFamily="34" charset="0"/>
          <a:ea typeface="黑体" panose="02010609060101010101" pitchFamily="49" charset="-122"/>
        </a:defRPr>
      </a:lvl4pPr>
      <a:lvl5pPr algn="l" rtl="0" eaLnBrk="0" fontAlgn="base" hangingPunct="0">
        <a:spcBef>
          <a:spcPct val="0"/>
        </a:spcBef>
        <a:spcAft>
          <a:spcPct val="0"/>
        </a:spcAft>
        <a:defRPr sz="3200" b="1">
          <a:solidFill>
            <a:srgbClr val="003366"/>
          </a:solidFill>
          <a:effectLst>
            <a:outerShdw blurRad="38100" dist="38100" dir="2700000" algn="tl">
              <a:srgbClr val="C0C0C0"/>
            </a:outerShdw>
          </a:effectLst>
          <a:latin typeface="Arial" panose="020B0604020202020204" pitchFamily="34" charset="0"/>
          <a:ea typeface="黑体" panose="02010609060101010101" pitchFamily="49" charset="-122"/>
        </a:defRPr>
      </a:lvl5pPr>
      <a:lvl6pPr marL="457200" algn="l" rtl="0" fontAlgn="base">
        <a:spcBef>
          <a:spcPct val="0"/>
        </a:spcBef>
        <a:spcAft>
          <a:spcPct val="0"/>
        </a:spcAft>
        <a:defRPr sz="3200" b="1">
          <a:solidFill>
            <a:srgbClr val="003366"/>
          </a:solidFill>
          <a:effectLst>
            <a:outerShdw blurRad="38100" dist="38100" dir="2700000" algn="tl">
              <a:srgbClr val="C0C0C0"/>
            </a:outerShdw>
          </a:effectLst>
          <a:latin typeface="Arial" panose="020B0604020202020204" pitchFamily="34" charset="0"/>
          <a:ea typeface="黑体" panose="02010609060101010101" pitchFamily="49" charset="-122"/>
        </a:defRPr>
      </a:lvl6pPr>
      <a:lvl7pPr marL="914400" algn="l" rtl="0" fontAlgn="base">
        <a:spcBef>
          <a:spcPct val="0"/>
        </a:spcBef>
        <a:spcAft>
          <a:spcPct val="0"/>
        </a:spcAft>
        <a:defRPr sz="3200" b="1">
          <a:solidFill>
            <a:srgbClr val="003366"/>
          </a:solidFill>
          <a:effectLst>
            <a:outerShdw blurRad="38100" dist="38100" dir="2700000" algn="tl">
              <a:srgbClr val="C0C0C0"/>
            </a:outerShdw>
          </a:effectLst>
          <a:latin typeface="Arial" panose="020B0604020202020204" pitchFamily="34" charset="0"/>
          <a:ea typeface="黑体" panose="02010609060101010101" pitchFamily="49" charset="-122"/>
        </a:defRPr>
      </a:lvl7pPr>
      <a:lvl8pPr marL="1371600" algn="l" rtl="0" fontAlgn="base">
        <a:spcBef>
          <a:spcPct val="0"/>
        </a:spcBef>
        <a:spcAft>
          <a:spcPct val="0"/>
        </a:spcAft>
        <a:defRPr sz="3200" b="1">
          <a:solidFill>
            <a:srgbClr val="003366"/>
          </a:solidFill>
          <a:effectLst>
            <a:outerShdw blurRad="38100" dist="38100" dir="2700000" algn="tl">
              <a:srgbClr val="C0C0C0"/>
            </a:outerShdw>
          </a:effectLst>
          <a:latin typeface="Arial" panose="020B0604020202020204" pitchFamily="34" charset="0"/>
          <a:ea typeface="黑体" panose="02010609060101010101" pitchFamily="49" charset="-122"/>
        </a:defRPr>
      </a:lvl8pPr>
      <a:lvl9pPr marL="1828800" algn="l" rtl="0" fontAlgn="base">
        <a:spcBef>
          <a:spcPct val="0"/>
        </a:spcBef>
        <a:spcAft>
          <a:spcPct val="0"/>
        </a:spcAft>
        <a:defRPr sz="3200" b="1">
          <a:solidFill>
            <a:srgbClr val="003366"/>
          </a:solidFill>
          <a:effectLst>
            <a:outerShdw blurRad="38100" dist="38100" dir="2700000" algn="tl">
              <a:srgbClr val="C0C0C0"/>
            </a:outerShdw>
          </a:effectLst>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tx1"/>
        </a:buClr>
        <a:buFont typeface="Wingdings" panose="05000000000000000000" pitchFamily="2" charset="2"/>
        <a:buBlip>
          <a:blip r:embed="rId17"/>
        </a:buBlip>
        <a:defRPr sz="2800" b="1" kern="1200">
          <a:solidFill>
            <a:srgbClr val="000000"/>
          </a:solidFill>
          <a:latin typeface="+mn-lt"/>
          <a:ea typeface="+mn-ea"/>
          <a:cs typeface="+mn-cs"/>
        </a:defRPr>
      </a:lvl1pPr>
      <a:lvl2pPr marL="742950" indent="-285750" algn="l" rtl="0" eaLnBrk="0" fontAlgn="base" hangingPunct="0">
        <a:spcBef>
          <a:spcPct val="20000"/>
        </a:spcBef>
        <a:spcAft>
          <a:spcPct val="0"/>
        </a:spcAft>
        <a:buClr>
          <a:schemeClr val="tx1"/>
        </a:buClr>
        <a:buBlip>
          <a:blip r:embed="rId18"/>
        </a:buBlip>
        <a:defRPr sz="2400" b="1" kern="1200">
          <a:solidFill>
            <a:srgbClr val="003366"/>
          </a:solidFill>
          <a:latin typeface="+mn-lt"/>
          <a:ea typeface="+mn-ea"/>
          <a:cs typeface="+mn-cs"/>
        </a:defRPr>
      </a:lvl2pPr>
      <a:lvl3pPr marL="1143000" indent="-228600" algn="l" rtl="0" eaLnBrk="0" fontAlgn="base" hangingPunct="0">
        <a:spcBef>
          <a:spcPct val="20000"/>
        </a:spcBef>
        <a:spcAft>
          <a:spcPct val="0"/>
        </a:spcAft>
        <a:buClr>
          <a:srgbClr val="0000FF"/>
        </a:buClr>
        <a:buSzPct val="70000"/>
        <a:buFont typeface="Wingdings" panose="05000000000000000000" pitchFamily="2" charset="2"/>
        <a:buChar char="l"/>
        <a:defRPr sz="2000" kern="1200">
          <a:solidFill>
            <a:srgbClr val="000000"/>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00"/>
          </a:solidFill>
          <a:latin typeface="+mn-lt"/>
          <a:ea typeface="+mn-ea"/>
          <a:cs typeface="+mn-cs"/>
        </a:defRPr>
      </a:lvl4pPr>
      <a:lvl5pPr marL="2057400" indent="-228600" algn="l" rtl="0" eaLnBrk="0" fontAlgn="base" hangingPunct="0">
        <a:spcBef>
          <a:spcPct val="20000"/>
        </a:spcBef>
        <a:spcAft>
          <a:spcPct val="0"/>
        </a:spcAft>
        <a:buChar char="»"/>
        <a:defRPr sz="16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pPr>
              <a:defRPr/>
            </a:pPr>
            <a:fld id="{35CCA367-A45D-4FA3-9F11-A4B416D9BEB5}" type="slidenum">
              <a:rPr lang="en-US" altLang="zh-CN"/>
              <a:pPr>
                <a:defRPr/>
              </a:pPr>
              <a:t>1</a:t>
            </a:fld>
            <a:endParaRPr lang="en-US" altLang="zh-CN"/>
          </a:p>
        </p:txBody>
      </p:sp>
      <p:sp>
        <p:nvSpPr>
          <p:cNvPr id="570370" name="Rectangle 2"/>
          <p:cNvSpPr>
            <a:spLocks noChangeArrowheads="1"/>
          </p:cNvSpPr>
          <p:nvPr/>
        </p:nvSpPr>
        <p:spPr bwMode="white">
          <a:xfrm>
            <a:off x="827088" y="2420938"/>
            <a:ext cx="73088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2021404" algn="ctr" rotWithShape="0">
                    <a:schemeClr val="tx2">
                      <a:alpha val="50000"/>
                    </a:schemeClr>
                  </a:outerShdw>
                </a:effectLst>
              </a14:hiddenEffects>
            </a:ext>
          </a:extLst>
        </p:spPr>
        <p:txBody>
          <a:bodyPr anchor="ctr"/>
          <a:lstStyle>
            <a:lvl1pPr algn="l">
              <a:defRPr sz="3200" b="1">
                <a:solidFill>
                  <a:srgbClr val="003366"/>
                </a:solidFill>
                <a:effectLst>
                  <a:outerShdw blurRad="38100" dist="38100" dir="2700000" algn="tl">
                    <a:srgbClr val="C0C0C0"/>
                  </a:outerShdw>
                </a:effectLst>
                <a:latin typeface="Arial" panose="020B0604020202020204" pitchFamily="34" charset="0"/>
                <a:ea typeface="黑体" panose="02010609060101010101" pitchFamily="49" charset="-122"/>
              </a:defRPr>
            </a:lvl1pPr>
            <a:lvl2pPr algn="l">
              <a:defRPr sz="3200" b="1">
                <a:solidFill>
                  <a:srgbClr val="003366"/>
                </a:solidFill>
                <a:effectLst>
                  <a:outerShdw blurRad="38100" dist="38100" dir="2700000" algn="tl">
                    <a:srgbClr val="C0C0C0"/>
                  </a:outerShdw>
                </a:effectLst>
                <a:latin typeface="Arial" panose="020B0604020202020204" pitchFamily="34" charset="0"/>
                <a:ea typeface="黑体" panose="02010609060101010101" pitchFamily="49" charset="-122"/>
              </a:defRPr>
            </a:lvl2pPr>
            <a:lvl3pPr algn="l">
              <a:defRPr sz="3200" b="1">
                <a:solidFill>
                  <a:srgbClr val="003366"/>
                </a:solidFill>
                <a:effectLst>
                  <a:outerShdw blurRad="38100" dist="38100" dir="2700000" algn="tl">
                    <a:srgbClr val="C0C0C0"/>
                  </a:outerShdw>
                </a:effectLst>
                <a:latin typeface="Arial" panose="020B0604020202020204" pitchFamily="34" charset="0"/>
                <a:ea typeface="黑体" panose="02010609060101010101" pitchFamily="49" charset="-122"/>
              </a:defRPr>
            </a:lvl3pPr>
            <a:lvl4pPr algn="l">
              <a:defRPr sz="3200" b="1">
                <a:solidFill>
                  <a:srgbClr val="003366"/>
                </a:solidFill>
                <a:effectLst>
                  <a:outerShdw blurRad="38100" dist="38100" dir="2700000" algn="tl">
                    <a:srgbClr val="C0C0C0"/>
                  </a:outerShdw>
                </a:effectLst>
                <a:latin typeface="Arial" panose="020B0604020202020204" pitchFamily="34" charset="0"/>
                <a:ea typeface="黑体" panose="02010609060101010101" pitchFamily="49" charset="-122"/>
              </a:defRPr>
            </a:lvl4pPr>
            <a:lvl5pPr algn="l">
              <a:defRPr sz="3200" b="1">
                <a:solidFill>
                  <a:srgbClr val="003366"/>
                </a:solidFill>
                <a:effectLst>
                  <a:outerShdw blurRad="38100" dist="38100" dir="2700000" algn="tl">
                    <a:srgbClr val="C0C0C0"/>
                  </a:outerShdw>
                </a:effectLst>
                <a:latin typeface="Arial" panose="020B0604020202020204" pitchFamily="34" charset="0"/>
                <a:ea typeface="黑体" panose="02010609060101010101" pitchFamily="49" charset="-122"/>
              </a:defRPr>
            </a:lvl5pPr>
            <a:lvl6pPr marL="457200" fontAlgn="base">
              <a:spcBef>
                <a:spcPct val="0"/>
              </a:spcBef>
              <a:spcAft>
                <a:spcPct val="0"/>
              </a:spcAft>
              <a:defRPr sz="3200" b="1">
                <a:solidFill>
                  <a:srgbClr val="003366"/>
                </a:solidFill>
                <a:effectLst>
                  <a:outerShdw blurRad="38100" dist="38100" dir="2700000" algn="tl">
                    <a:srgbClr val="C0C0C0"/>
                  </a:outerShdw>
                </a:effectLst>
                <a:latin typeface="Arial" panose="020B0604020202020204" pitchFamily="34" charset="0"/>
                <a:ea typeface="黑体" panose="02010609060101010101" pitchFamily="49" charset="-122"/>
              </a:defRPr>
            </a:lvl6pPr>
            <a:lvl7pPr marL="914400" fontAlgn="base">
              <a:spcBef>
                <a:spcPct val="0"/>
              </a:spcBef>
              <a:spcAft>
                <a:spcPct val="0"/>
              </a:spcAft>
              <a:defRPr sz="3200" b="1">
                <a:solidFill>
                  <a:srgbClr val="003366"/>
                </a:solidFill>
                <a:effectLst>
                  <a:outerShdw blurRad="38100" dist="38100" dir="2700000" algn="tl">
                    <a:srgbClr val="C0C0C0"/>
                  </a:outerShdw>
                </a:effectLst>
                <a:latin typeface="Arial" panose="020B0604020202020204" pitchFamily="34" charset="0"/>
                <a:ea typeface="黑体" panose="02010609060101010101" pitchFamily="49" charset="-122"/>
              </a:defRPr>
            </a:lvl7pPr>
            <a:lvl8pPr marL="1371600" fontAlgn="base">
              <a:spcBef>
                <a:spcPct val="0"/>
              </a:spcBef>
              <a:spcAft>
                <a:spcPct val="0"/>
              </a:spcAft>
              <a:defRPr sz="3200" b="1">
                <a:solidFill>
                  <a:srgbClr val="003366"/>
                </a:solidFill>
                <a:effectLst>
                  <a:outerShdw blurRad="38100" dist="38100" dir="2700000" algn="tl">
                    <a:srgbClr val="C0C0C0"/>
                  </a:outerShdw>
                </a:effectLst>
                <a:latin typeface="Arial" panose="020B0604020202020204" pitchFamily="34" charset="0"/>
                <a:ea typeface="黑体" panose="02010609060101010101" pitchFamily="49" charset="-122"/>
              </a:defRPr>
            </a:lvl8pPr>
            <a:lvl9pPr marL="1828800" fontAlgn="base">
              <a:spcBef>
                <a:spcPct val="0"/>
              </a:spcBef>
              <a:spcAft>
                <a:spcPct val="0"/>
              </a:spcAft>
              <a:defRPr sz="3200" b="1">
                <a:solidFill>
                  <a:srgbClr val="003366"/>
                </a:solidFill>
                <a:effectLst>
                  <a:outerShdw blurRad="38100" dist="38100" dir="2700000" algn="tl">
                    <a:srgbClr val="C0C0C0"/>
                  </a:outerShdw>
                </a:effectLst>
                <a:latin typeface="Arial" panose="020B0604020202020204" pitchFamily="34" charset="0"/>
                <a:ea typeface="黑体" panose="02010609060101010101" pitchFamily="49" charset="-122"/>
              </a:defRPr>
            </a:lvl9pPr>
          </a:lstStyle>
          <a:p>
            <a:pPr algn="ctr" eaLnBrk="1" hangingPunct="1">
              <a:defRPr/>
            </a:pPr>
            <a:r>
              <a:rPr lang="zh-CN" altLang="en-US" smtClean="0"/>
              <a:t>第五章 用户和组管理</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pPr>
              <a:defRPr/>
            </a:pPr>
            <a:fld id="{95EB3BCD-F297-4197-A7E8-E702B4BD9667}" type="slidenum">
              <a:rPr lang="en-US" altLang="zh-CN"/>
              <a:pPr>
                <a:defRPr/>
              </a:pPr>
              <a:t>10</a:t>
            </a:fld>
            <a:endParaRPr lang="en-US" altLang="zh-CN"/>
          </a:p>
        </p:txBody>
      </p:sp>
      <p:sp>
        <p:nvSpPr>
          <p:cNvPr id="680962" name="Rectangle 2"/>
          <p:cNvSpPr>
            <a:spLocks noGrp="1" noChangeArrowheads="1"/>
          </p:cNvSpPr>
          <p:nvPr>
            <p:ph type="title"/>
          </p:nvPr>
        </p:nvSpPr>
        <p:spPr/>
        <p:txBody>
          <a:bodyPr/>
          <a:lstStyle/>
          <a:p>
            <a:pPr eaLnBrk="1" hangingPunct="1">
              <a:defRPr/>
            </a:pPr>
            <a:r>
              <a:rPr lang="zh-CN" altLang="en-US" smtClean="0"/>
              <a:t>删除用户帐号</a:t>
            </a:r>
          </a:p>
        </p:txBody>
      </p:sp>
      <p:sp>
        <p:nvSpPr>
          <p:cNvPr id="20484" name="Rectangle 3"/>
          <p:cNvSpPr>
            <a:spLocks noGrp="1" noChangeArrowheads="1"/>
          </p:cNvSpPr>
          <p:nvPr>
            <p:ph type="body" idx="1"/>
          </p:nvPr>
        </p:nvSpPr>
        <p:spPr/>
        <p:txBody>
          <a:bodyPr/>
          <a:lstStyle/>
          <a:p>
            <a:pPr eaLnBrk="1" hangingPunct="1"/>
            <a:r>
              <a:rPr lang="en-US" altLang="zh-CN" smtClean="0"/>
              <a:t>userdel</a:t>
            </a:r>
            <a:r>
              <a:rPr lang="zh-CN" altLang="en-US" smtClean="0"/>
              <a:t>命令</a:t>
            </a:r>
          </a:p>
          <a:p>
            <a:pPr lvl="1" eaLnBrk="1" hangingPunct="1"/>
            <a:r>
              <a:rPr lang="zh-CN" altLang="en-US" smtClean="0"/>
              <a:t>格式：</a:t>
            </a:r>
            <a:r>
              <a:rPr lang="en-US" altLang="zh-CN" smtClean="0">
                <a:solidFill>
                  <a:srgbClr val="FF0000"/>
                </a:solidFill>
              </a:rPr>
              <a:t>userdel  [-r]  </a:t>
            </a:r>
            <a:r>
              <a:rPr lang="zh-CN" altLang="en-US" smtClean="0">
                <a:solidFill>
                  <a:srgbClr val="FF0000"/>
                </a:solidFill>
              </a:rPr>
              <a:t>用户名</a:t>
            </a:r>
          </a:p>
          <a:p>
            <a:pPr lvl="1" eaLnBrk="1" hangingPunct="1"/>
            <a:r>
              <a:rPr lang="zh-CN" altLang="en-US" smtClean="0"/>
              <a:t>添加 </a:t>
            </a:r>
            <a:r>
              <a:rPr lang="en-US" altLang="zh-CN" smtClean="0"/>
              <a:t>-r </a:t>
            </a:r>
            <a:r>
              <a:rPr lang="zh-CN" altLang="en-US" smtClean="0"/>
              <a:t>选项时，表示连用户的宿主目录一并删除</a:t>
            </a:r>
          </a:p>
        </p:txBody>
      </p:sp>
      <p:sp>
        <p:nvSpPr>
          <p:cNvPr id="259089" name="AutoShape 17"/>
          <p:cNvSpPr>
            <a:spLocks noChangeArrowheads="1"/>
          </p:cNvSpPr>
          <p:nvPr/>
        </p:nvSpPr>
        <p:spPr bwMode="auto">
          <a:xfrm>
            <a:off x="574675" y="2492375"/>
            <a:ext cx="8007350" cy="2520950"/>
          </a:xfrm>
          <a:prstGeom prst="roundRect">
            <a:avLst>
              <a:gd name="adj" fmla="val 6296"/>
            </a:avLst>
          </a:prstGeom>
          <a:gradFill rotWithShape="1">
            <a:gsLst>
              <a:gs pos="0">
                <a:srgbClr val="CCFFFF"/>
              </a:gs>
              <a:gs pos="100000">
                <a:schemeClr val="bg1"/>
              </a:gs>
            </a:gsLst>
            <a:lin ang="5400000" scaled="1"/>
          </a:gradFill>
          <a:ln w="9525" algn="ctr">
            <a:solidFill>
              <a:srgbClr val="0066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20000"/>
              </a:spcBef>
              <a:buClr>
                <a:schemeClr val="tx1"/>
              </a:buClr>
              <a:buFont typeface="Wingdings" panose="05000000000000000000" pitchFamily="2" charset="2"/>
              <a:buBlip>
                <a:blip r:embed="rId3"/>
              </a:buBlip>
              <a:defRPr sz="2800" b="1">
                <a:solidFill>
                  <a:srgbClr val="000000"/>
                </a:solidFill>
                <a:latin typeface="Arial" panose="020B0604020202020204" pitchFamily="34" charset="0"/>
                <a:ea typeface="黑体" panose="02010609060101010101" pitchFamily="49" charset="-122"/>
              </a:defRPr>
            </a:lvl1pPr>
            <a:lvl2pPr marL="742950" indent="-285750">
              <a:spcBef>
                <a:spcPct val="20000"/>
              </a:spcBef>
              <a:buClr>
                <a:schemeClr val="tx1"/>
              </a:buClr>
              <a:buBlip>
                <a:blip r:embed="rId4"/>
              </a:buBlip>
              <a:defRPr sz="2400" b="1">
                <a:solidFill>
                  <a:srgbClr val="003366"/>
                </a:solidFill>
                <a:latin typeface="Arial" panose="020B0604020202020204" pitchFamily="34" charset="0"/>
                <a:ea typeface="黑体" panose="02010609060101010101" pitchFamily="49" charset="-122"/>
              </a:defRPr>
            </a:lvl2pPr>
            <a:lvl3pPr marL="1143000" indent="-228600">
              <a:spcBef>
                <a:spcPct val="20000"/>
              </a:spcBef>
              <a:buClr>
                <a:srgbClr val="0000FF"/>
              </a:buClr>
              <a:buSzPct val="70000"/>
              <a:buFont typeface="Wingdings" panose="05000000000000000000" pitchFamily="2" charset="2"/>
              <a:buChar char="l"/>
              <a:defRPr sz="2000">
                <a:solidFill>
                  <a:srgbClr val="000000"/>
                </a:solidFill>
                <a:latin typeface="Arial" panose="020B0604020202020204" pitchFamily="34" charset="0"/>
                <a:ea typeface="黑体" panose="02010609060101010101" pitchFamily="49" charset="-122"/>
              </a:defRPr>
            </a:lvl3pPr>
            <a:lvl4pPr marL="1600200" indent="-228600">
              <a:spcBef>
                <a:spcPct val="20000"/>
              </a:spcBef>
              <a:buChar char="–"/>
              <a:defRPr>
                <a:solidFill>
                  <a:srgbClr val="000000"/>
                </a:solidFill>
                <a:latin typeface="Arial" panose="020B0604020202020204" pitchFamily="34" charset="0"/>
                <a:ea typeface="黑体" panose="02010609060101010101" pitchFamily="49" charset="-122"/>
              </a:defRPr>
            </a:lvl4pPr>
            <a:lvl5pPr marL="2057400" indent="-228600">
              <a:spcBef>
                <a:spcPct val="20000"/>
              </a:spcBef>
              <a:buChar char="»"/>
              <a:defRPr sz="1600">
                <a:solidFill>
                  <a:srgbClr val="000000"/>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9pPr>
          </a:lstStyle>
          <a:p>
            <a:pPr eaLnBrk="1" hangingPunct="1">
              <a:lnSpc>
                <a:spcPct val="120000"/>
              </a:lnSpc>
              <a:buClr>
                <a:srgbClr val="006600"/>
              </a:buClr>
              <a:buSzPct val="80000"/>
              <a:buFont typeface="Wingdings" panose="05000000000000000000" pitchFamily="2" charset="2"/>
              <a:buNone/>
            </a:pPr>
            <a:r>
              <a:rPr lang="en-US" altLang="zh-CN" sz="1800">
                <a:solidFill>
                  <a:schemeClr val="tx2"/>
                </a:solidFill>
              </a:rPr>
              <a:t>[root@localhost ~]# useradd stu01</a:t>
            </a:r>
          </a:p>
          <a:p>
            <a:pPr eaLnBrk="1" hangingPunct="1">
              <a:lnSpc>
                <a:spcPct val="120000"/>
              </a:lnSpc>
              <a:buClr>
                <a:srgbClr val="006600"/>
              </a:buClr>
              <a:buSzPct val="80000"/>
              <a:buFont typeface="Wingdings" panose="05000000000000000000" pitchFamily="2" charset="2"/>
              <a:buNone/>
            </a:pPr>
            <a:r>
              <a:rPr lang="en-US" altLang="zh-CN" sz="1800">
                <a:solidFill>
                  <a:schemeClr val="tx2"/>
                </a:solidFill>
              </a:rPr>
              <a:t>[root@localhost ~]# ls -ld /home/stu01/</a:t>
            </a:r>
          </a:p>
          <a:p>
            <a:pPr eaLnBrk="1" hangingPunct="1">
              <a:lnSpc>
                <a:spcPct val="120000"/>
              </a:lnSpc>
              <a:buClr>
                <a:srgbClr val="006600"/>
              </a:buClr>
              <a:buSzPct val="80000"/>
              <a:buFont typeface="Wingdings" panose="05000000000000000000" pitchFamily="2" charset="2"/>
              <a:buNone/>
            </a:pPr>
            <a:r>
              <a:rPr lang="en-US" altLang="zh-CN" sz="1800">
                <a:solidFill>
                  <a:schemeClr val="tx2"/>
                </a:solidFill>
              </a:rPr>
              <a:t>drwx------ 2 stu01 stu01 4096 09-09 12:38 /home/stu01/</a:t>
            </a:r>
          </a:p>
          <a:p>
            <a:pPr eaLnBrk="1" hangingPunct="1">
              <a:lnSpc>
                <a:spcPct val="120000"/>
              </a:lnSpc>
              <a:buClr>
                <a:srgbClr val="006600"/>
              </a:buClr>
              <a:buSzPct val="80000"/>
              <a:buFont typeface="Wingdings" panose="05000000000000000000" pitchFamily="2" charset="2"/>
              <a:buNone/>
            </a:pPr>
            <a:r>
              <a:rPr lang="en-US" altLang="zh-CN" sz="1800">
                <a:solidFill>
                  <a:schemeClr val="tx2"/>
                </a:solidFill>
              </a:rPr>
              <a:t>[root@localhost ~]# </a:t>
            </a:r>
            <a:r>
              <a:rPr lang="en-US" altLang="zh-CN" sz="1800">
                <a:solidFill>
                  <a:srgbClr val="FF0000"/>
                </a:solidFill>
              </a:rPr>
              <a:t>userdel -r stu01</a:t>
            </a:r>
          </a:p>
          <a:p>
            <a:pPr eaLnBrk="1" hangingPunct="1">
              <a:lnSpc>
                <a:spcPct val="120000"/>
              </a:lnSpc>
              <a:buClr>
                <a:srgbClr val="006600"/>
              </a:buClr>
              <a:buSzPct val="80000"/>
              <a:buFont typeface="Wingdings" panose="05000000000000000000" pitchFamily="2" charset="2"/>
              <a:buNone/>
            </a:pPr>
            <a:r>
              <a:rPr lang="en-US" altLang="zh-CN" sz="1800">
                <a:solidFill>
                  <a:schemeClr val="tx2"/>
                </a:solidFill>
              </a:rPr>
              <a:t>[root@localhost ~]# ls -ld /home/stu01/</a:t>
            </a:r>
          </a:p>
          <a:p>
            <a:pPr eaLnBrk="1" hangingPunct="1">
              <a:lnSpc>
                <a:spcPct val="120000"/>
              </a:lnSpc>
              <a:buClr>
                <a:srgbClr val="006600"/>
              </a:buClr>
              <a:buSzPct val="80000"/>
              <a:buFont typeface="Wingdings" panose="05000000000000000000" pitchFamily="2" charset="2"/>
              <a:buNone/>
            </a:pPr>
            <a:r>
              <a:rPr lang="en-US" altLang="zh-CN" sz="1800">
                <a:solidFill>
                  <a:schemeClr val="tx2"/>
                </a:solidFill>
              </a:rPr>
              <a:t>ls: /home/stu01/: </a:t>
            </a:r>
            <a:r>
              <a:rPr lang="zh-CN" altLang="en-US" sz="1800">
                <a:solidFill>
                  <a:schemeClr val="tx2"/>
                </a:solidFill>
              </a:rPr>
              <a:t>没有那个文件或目录</a:t>
            </a:r>
          </a:p>
        </p:txBody>
      </p:sp>
      <p:sp>
        <p:nvSpPr>
          <p:cNvPr id="292874" name="AutoShape 10"/>
          <p:cNvSpPr>
            <a:spLocks noChangeArrowheads="1"/>
          </p:cNvSpPr>
          <p:nvPr/>
        </p:nvSpPr>
        <p:spPr bwMode="auto">
          <a:xfrm>
            <a:off x="5076825" y="4184650"/>
            <a:ext cx="2376488" cy="468313"/>
          </a:xfrm>
          <a:prstGeom prst="wedgeRoundRectCallout">
            <a:avLst>
              <a:gd name="adj1" fmla="val -40315"/>
              <a:gd name="adj2" fmla="val -96778"/>
              <a:gd name="adj3" fmla="val 16667"/>
            </a:avLst>
          </a:prstGeom>
          <a:gradFill rotWithShape="1">
            <a:gsLst>
              <a:gs pos="0">
                <a:srgbClr val="FFFF99"/>
              </a:gs>
              <a:gs pos="100000">
                <a:srgbClr val="FFFFFF"/>
              </a:gs>
            </a:gsLst>
            <a:lin ang="5400000" scaled="1"/>
          </a:gradFill>
          <a:ln w="19050" algn="ctr">
            <a:solidFill>
              <a:srgbClr val="FF9900"/>
            </a:solidFill>
            <a:miter lim="800000"/>
            <a:headEnd/>
            <a:tailEnd/>
          </a:ln>
          <a:effectLst>
            <a:outerShdw dist="53882" dir="2700000" algn="ctr" rotWithShape="0">
              <a:schemeClr val="bg2">
                <a:alpha val="50000"/>
              </a:schemeClr>
            </a:outerShdw>
          </a:effectLst>
        </p:spPr>
        <p:txBody>
          <a:bodyPr anchor="ctr" anchorCtr="1"/>
          <a:lstStyle>
            <a:lvl1pPr>
              <a:spcBef>
                <a:spcPct val="20000"/>
              </a:spcBef>
              <a:buClr>
                <a:schemeClr val="tx1"/>
              </a:buClr>
              <a:buFont typeface="Wingdings" panose="05000000000000000000" pitchFamily="2" charset="2"/>
              <a:buBlip>
                <a:blip r:embed="rId3"/>
              </a:buBlip>
              <a:defRPr sz="2800" b="1">
                <a:solidFill>
                  <a:srgbClr val="000000"/>
                </a:solidFill>
                <a:latin typeface="Arial" panose="020B0604020202020204" pitchFamily="34" charset="0"/>
                <a:ea typeface="黑体" panose="02010609060101010101" pitchFamily="49" charset="-122"/>
              </a:defRPr>
            </a:lvl1pPr>
            <a:lvl2pPr marL="742950" indent="-285750">
              <a:spcBef>
                <a:spcPct val="20000"/>
              </a:spcBef>
              <a:buClr>
                <a:schemeClr val="tx1"/>
              </a:buClr>
              <a:buBlip>
                <a:blip r:embed="rId4"/>
              </a:buBlip>
              <a:defRPr sz="2400" b="1">
                <a:solidFill>
                  <a:srgbClr val="003366"/>
                </a:solidFill>
                <a:latin typeface="Arial" panose="020B0604020202020204" pitchFamily="34" charset="0"/>
                <a:ea typeface="黑体" panose="02010609060101010101" pitchFamily="49" charset="-122"/>
              </a:defRPr>
            </a:lvl2pPr>
            <a:lvl3pPr marL="1143000" indent="-228600">
              <a:spcBef>
                <a:spcPct val="20000"/>
              </a:spcBef>
              <a:buClr>
                <a:srgbClr val="0000FF"/>
              </a:buClr>
              <a:buSzPct val="70000"/>
              <a:buFont typeface="Wingdings" panose="05000000000000000000" pitchFamily="2" charset="2"/>
              <a:buChar char="l"/>
              <a:defRPr sz="2000">
                <a:solidFill>
                  <a:srgbClr val="000000"/>
                </a:solidFill>
                <a:latin typeface="Arial" panose="020B0604020202020204" pitchFamily="34" charset="0"/>
                <a:ea typeface="黑体" panose="02010609060101010101" pitchFamily="49" charset="-122"/>
              </a:defRPr>
            </a:lvl3pPr>
            <a:lvl4pPr marL="1600200" indent="-228600">
              <a:spcBef>
                <a:spcPct val="20000"/>
              </a:spcBef>
              <a:buChar char="–"/>
              <a:defRPr>
                <a:solidFill>
                  <a:srgbClr val="000000"/>
                </a:solidFill>
                <a:latin typeface="Arial" panose="020B0604020202020204" pitchFamily="34" charset="0"/>
                <a:ea typeface="黑体" panose="02010609060101010101" pitchFamily="49" charset="-122"/>
              </a:defRPr>
            </a:lvl4pPr>
            <a:lvl5pPr marL="2057400" indent="-228600">
              <a:spcBef>
                <a:spcPct val="20000"/>
              </a:spcBef>
              <a:buChar char="»"/>
              <a:defRPr sz="1600">
                <a:solidFill>
                  <a:srgbClr val="000000"/>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9pPr>
          </a:lstStyle>
          <a:p>
            <a:pPr eaLnBrk="1" hangingPunct="1">
              <a:spcBef>
                <a:spcPct val="0"/>
              </a:spcBef>
              <a:buClrTx/>
              <a:buFontTx/>
              <a:buNone/>
            </a:pPr>
            <a:r>
              <a:rPr lang="zh-CN" altLang="en-US" sz="1800">
                <a:ea typeface="楷体_GB2312" pitchFamily="49" charset="-122"/>
              </a:rPr>
              <a:t>删除用户帐号</a:t>
            </a:r>
            <a:r>
              <a:rPr lang="en-US" altLang="zh-CN" sz="1800">
                <a:solidFill>
                  <a:srgbClr val="FF0000"/>
                </a:solidFill>
                <a:ea typeface="楷体_GB2312" pitchFamily="49" charset="-122"/>
              </a:rPr>
              <a:t>stu01</a:t>
            </a:r>
            <a:endParaRPr lang="en-US" altLang="zh-CN" sz="1800" b="0">
              <a:solidFill>
                <a:srgbClr val="FF0000"/>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9089"/>
                                        </p:tgtEl>
                                        <p:attrNameLst>
                                          <p:attrName>style.visibility</p:attrName>
                                        </p:attrNameLst>
                                      </p:cBhvr>
                                      <p:to>
                                        <p:strVal val="visible"/>
                                      </p:to>
                                    </p:set>
                                    <p:animEffect transition="in" filter="wipe(up)">
                                      <p:cBhvr>
                                        <p:cTn id="7" dur="500"/>
                                        <p:tgtEl>
                                          <p:spTgt spid="259089"/>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92874"/>
                                        </p:tgtEl>
                                        <p:attrNameLst>
                                          <p:attrName>style.visibility</p:attrName>
                                        </p:attrNameLst>
                                      </p:cBhvr>
                                      <p:to>
                                        <p:strVal val="visible"/>
                                      </p:to>
                                    </p:set>
                                    <p:animEffect transition="in" filter="wipe(left)">
                                      <p:cBhvr>
                                        <p:cTn id="11" dur="500"/>
                                        <p:tgtEl>
                                          <p:spTgt spid="292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8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431F31AB-5562-4E9C-B741-1AAB1588373D}" type="slidenum">
              <a:rPr lang="en-US" altLang="zh-CN"/>
              <a:pPr>
                <a:defRPr/>
              </a:pPr>
              <a:t>11</a:t>
            </a:fld>
            <a:endParaRPr lang="en-US" altLang="zh-CN"/>
          </a:p>
        </p:txBody>
      </p:sp>
      <p:sp>
        <p:nvSpPr>
          <p:cNvPr id="740354" name="Rectangle 2"/>
          <p:cNvSpPr>
            <a:spLocks noGrp="1" noChangeArrowheads="1"/>
          </p:cNvSpPr>
          <p:nvPr>
            <p:ph type="title"/>
          </p:nvPr>
        </p:nvSpPr>
        <p:spPr/>
        <p:txBody>
          <a:bodyPr/>
          <a:lstStyle/>
          <a:p>
            <a:pPr eaLnBrk="1" hangingPunct="1">
              <a:defRPr/>
            </a:pPr>
            <a:r>
              <a:rPr lang="zh-CN" altLang="en-US" smtClean="0"/>
              <a:t>改变用户密码期限</a:t>
            </a:r>
          </a:p>
        </p:txBody>
      </p:sp>
      <p:sp>
        <p:nvSpPr>
          <p:cNvPr id="22532" name="Rectangle 3"/>
          <p:cNvSpPr>
            <a:spLocks noGrp="1" noChangeArrowheads="1"/>
          </p:cNvSpPr>
          <p:nvPr>
            <p:ph type="body" idx="1"/>
          </p:nvPr>
        </p:nvSpPr>
        <p:spPr/>
        <p:txBody>
          <a:bodyPr/>
          <a:lstStyle/>
          <a:p>
            <a:pPr eaLnBrk="1" hangingPunct="1"/>
            <a:r>
              <a:rPr lang="en-US" altLang="zh-CN" smtClean="0"/>
              <a:t>chage</a:t>
            </a:r>
            <a:r>
              <a:rPr lang="zh-CN" altLang="en-US" smtClean="0"/>
              <a:t>命令</a:t>
            </a:r>
          </a:p>
          <a:p>
            <a:pPr lvl="1" eaLnBrk="1" hangingPunct="1"/>
            <a:r>
              <a:rPr lang="zh-CN" altLang="en-US" smtClean="0"/>
              <a:t>格式：</a:t>
            </a:r>
            <a:r>
              <a:rPr lang="en-US" altLang="zh-CN" smtClean="0"/>
              <a:t>chage </a:t>
            </a:r>
            <a:r>
              <a:rPr lang="en-US" altLang="zh-CN" smtClean="0">
                <a:solidFill>
                  <a:srgbClr val="FF0000"/>
                </a:solidFill>
              </a:rPr>
              <a:t>[</a:t>
            </a:r>
            <a:r>
              <a:rPr lang="zh-CN" altLang="en-US" smtClean="0">
                <a:solidFill>
                  <a:srgbClr val="FF0000"/>
                </a:solidFill>
              </a:rPr>
              <a:t>选项</a:t>
            </a:r>
            <a:r>
              <a:rPr lang="en-US" altLang="zh-CN" smtClean="0">
                <a:solidFill>
                  <a:srgbClr val="FF0000"/>
                </a:solidFill>
              </a:rPr>
              <a:t>]...  </a:t>
            </a:r>
            <a:r>
              <a:rPr lang="zh-CN" altLang="en-US" smtClean="0">
                <a:solidFill>
                  <a:srgbClr val="FF0000"/>
                </a:solidFill>
              </a:rPr>
              <a:t>用户帐号名</a:t>
            </a:r>
            <a:endParaRPr lang="zh-CN" altLang="en-US" smtClean="0"/>
          </a:p>
          <a:p>
            <a:pPr eaLnBrk="1" hangingPunct="1"/>
            <a:r>
              <a:rPr lang="zh-CN" altLang="en-US" smtClean="0"/>
              <a:t>常用命令选项</a:t>
            </a:r>
          </a:p>
          <a:p>
            <a:pPr lvl="1" eaLnBrk="1" hangingPunct="1"/>
            <a:r>
              <a:rPr lang="en-US" altLang="zh-CN" smtClean="0"/>
              <a:t>-M</a:t>
            </a:r>
            <a:r>
              <a:rPr lang="zh-CN" altLang="en-US" smtClean="0"/>
              <a:t>：密码的最长有效天数</a:t>
            </a:r>
          </a:p>
          <a:p>
            <a:pPr lvl="1" eaLnBrk="1" hangingPunct="1"/>
            <a:r>
              <a:rPr lang="en-US" altLang="zh-CN" smtClean="0"/>
              <a:t>-m</a:t>
            </a:r>
            <a:r>
              <a:rPr lang="zh-CN" altLang="en-US" smtClean="0"/>
              <a:t>：密码的最短有效天数</a:t>
            </a:r>
          </a:p>
          <a:p>
            <a:pPr lvl="1" eaLnBrk="1" hangingPunct="1"/>
            <a:r>
              <a:rPr lang="en-US" altLang="zh-CN" smtClean="0"/>
              <a:t>-W</a:t>
            </a:r>
            <a:r>
              <a:rPr lang="zh-CN" altLang="en-US" smtClean="0"/>
              <a:t>：密码的警告天数</a:t>
            </a:r>
          </a:p>
          <a:p>
            <a:pPr lvl="1" eaLnBrk="1" hangingPunct="1"/>
            <a:r>
              <a:rPr lang="en-US" altLang="zh-CN" smtClean="0"/>
              <a:t>-I</a:t>
            </a:r>
            <a:r>
              <a:rPr lang="zh-CN" altLang="en-US" smtClean="0"/>
              <a:t>：密码的有效天数</a:t>
            </a:r>
          </a:p>
          <a:p>
            <a:pPr lvl="1" eaLnBrk="1" hangingPunct="1"/>
            <a:r>
              <a:rPr lang="en-US" altLang="zh-CN" smtClean="0"/>
              <a:t>-E</a:t>
            </a:r>
            <a:r>
              <a:rPr lang="zh-CN" altLang="en-US" smtClean="0"/>
              <a:t>：密码的过期时间</a:t>
            </a:r>
          </a:p>
          <a:p>
            <a:pPr eaLnBrk="1" hangingPunct="1">
              <a:buFont typeface="Wingdings" panose="05000000000000000000" pitchFamily="2" charset="2"/>
              <a:buNone/>
            </a:pPr>
            <a:endParaRPr lang="en-US" altLang="zh-CN"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pPr>
              <a:defRPr/>
            </a:pPr>
            <a:fld id="{01147B3B-77CE-4A5D-976B-14D1F5321AEC}" type="slidenum">
              <a:rPr lang="en-US" altLang="zh-CN"/>
              <a:pPr>
                <a:defRPr/>
              </a:pPr>
              <a:t>12</a:t>
            </a:fld>
            <a:endParaRPr lang="en-US" altLang="zh-CN"/>
          </a:p>
        </p:txBody>
      </p:sp>
      <p:sp>
        <p:nvSpPr>
          <p:cNvPr id="683010" name="Rectangle 2"/>
          <p:cNvSpPr>
            <a:spLocks noGrp="1" noChangeArrowheads="1"/>
          </p:cNvSpPr>
          <p:nvPr>
            <p:ph type="title"/>
          </p:nvPr>
        </p:nvSpPr>
        <p:spPr/>
        <p:txBody>
          <a:bodyPr/>
          <a:lstStyle/>
          <a:p>
            <a:pPr eaLnBrk="1" hangingPunct="1">
              <a:defRPr/>
            </a:pPr>
            <a:r>
              <a:rPr lang="zh-CN" altLang="en-US" smtClean="0"/>
              <a:t>组帐号文件 </a:t>
            </a:r>
            <a:r>
              <a:rPr lang="en-US" altLang="zh-CN" smtClean="0"/>
              <a:t>— group</a:t>
            </a:r>
            <a:r>
              <a:rPr lang="zh-CN" altLang="en-US" smtClean="0"/>
              <a:t>、</a:t>
            </a:r>
            <a:r>
              <a:rPr lang="en-US" altLang="zh-CN" smtClean="0"/>
              <a:t>gshadow</a:t>
            </a:r>
          </a:p>
        </p:txBody>
      </p:sp>
      <p:sp>
        <p:nvSpPr>
          <p:cNvPr id="23556" name="Rectangle 3"/>
          <p:cNvSpPr>
            <a:spLocks noGrp="1" noChangeArrowheads="1"/>
          </p:cNvSpPr>
          <p:nvPr>
            <p:ph type="body" idx="1"/>
          </p:nvPr>
        </p:nvSpPr>
        <p:spPr/>
        <p:txBody>
          <a:bodyPr/>
          <a:lstStyle/>
          <a:p>
            <a:pPr eaLnBrk="1" hangingPunct="1"/>
            <a:r>
              <a:rPr lang="zh-CN" altLang="en-US" dirty="0" smtClean="0"/>
              <a:t>与用户帐号文件相类似</a:t>
            </a:r>
          </a:p>
          <a:p>
            <a:pPr lvl="1" eaLnBrk="1" hangingPunct="1"/>
            <a:r>
              <a:rPr lang="en-US" altLang="zh-CN" dirty="0" smtClean="0">
                <a:solidFill>
                  <a:srgbClr val="FF0000"/>
                </a:solidFill>
              </a:rPr>
              <a:t>/</a:t>
            </a:r>
            <a:r>
              <a:rPr lang="en-US" altLang="zh-CN" dirty="0" err="1" smtClean="0">
                <a:solidFill>
                  <a:srgbClr val="FF0000"/>
                </a:solidFill>
              </a:rPr>
              <a:t>etc</a:t>
            </a:r>
            <a:r>
              <a:rPr lang="en-US" altLang="zh-CN" dirty="0" smtClean="0">
                <a:solidFill>
                  <a:srgbClr val="FF0000"/>
                </a:solidFill>
              </a:rPr>
              <a:t>/group</a:t>
            </a:r>
            <a:r>
              <a:rPr lang="zh-CN" altLang="en-US" dirty="0" smtClean="0"/>
              <a:t>：保存组帐号基本信息</a:t>
            </a:r>
          </a:p>
          <a:p>
            <a:pPr lvl="1" eaLnBrk="1" hangingPunct="1"/>
            <a:r>
              <a:rPr lang="en-US" altLang="zh-CN" dirty="0" smtClean="0"/>
              <a:t>/</a:t>
            </a:r>
            <a:r>
              <a:rPr lang="en-US" altLang="zh-CN" dirty="0" err="1" smtClean="0"/>
              <a:t>etc</a:t>
            </a:r>
            <a:r>
              <a:rPr lang="en-US" altLang="zh-CN" dirty="0" smtClean="0"/>
              <a:t>/</a:t>
            </a:r>
            <a:r>
              <a:rPr lang="en-US" altLang="zh-CN" dirty="0" err="1" smtClean="0"/>
              <a:t>gshadow</a:t>
            </a:r>
            <a:r>
              <a:rPr lang="zh-CN" altLang="en-US" dirty="0" smtClean="0"/>
              <a:t>：保存组帐号的密码信息</a:t>
            </a:r>
          </a:p>
        </p:txBody>
      </p:sp>
      <p:sp>
        <p:nvSpPr>
          <p:cNvPr id="259089" name="AutoShape 17"/>
          <p:cNvSpPr>
            <a:spLocks noChangeArrowheads="1"/>
          </p:cNvSpPr>
          <p:nvPr/>
        </p:nvSpPr>
        <p:spPr bwMode="auto">
          <a:xfrm>
            <a:off x="576263" y="2492375"/>
            <a:ext cx="8007350" cy="1296988"/>
          </a:xfrm>
          <a:prstGeom prst="roundRect">
            <a:avLst>
              <a:gd name="adj" fmla="val 14074"/>
            </a:avLst>
          </a:prstGeom>
          <a:gradFill rotWithShape="1">
            <a:gsLst>
              <a:gs pos="0">
                <a:srgbClr val="CCFFFF"/>
              </a:gs>
              <a:gs pos="100000">
                <a:schemeClr val="bg1"/>
              </a:gs>
            </a:gsLst>
            <a:lin ang="5400000" scaled="1"/>
          </a:gradFill>
          <a:ln w="9525" algn="ctr">
            <a:solidFill>
              <a:srgbClr val="0066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20000"/>
              </a:spcBef>
              <a:buClr>
                <a:schemeClr val="tx1"/>
              </a:buClr>
              <a:buFont typeface="Wingdings" panose="05000000000000000000" pitchFamily="2" charset="2"/>
              <a:buBlip>
                <a:blip r:embed="rId3"/>
              </a:buBlip>
              <a:defRPr sz="2800" b="1">
                <a:solidFill>
                  <a:srgbClr val="000000"/>
                </a:solidFill>
                <a:latin typeface="Arial" panose="020B0604020202020204" pitchFamily="34" charset="0"/>
                <a:ea typeface="黑体" panose="02010609060101010101" pitchFamily="49" charset="-122"/>
              </a:defRPr>
            </a:lvl1pPr>
            <a:lvl2pPr marL="742950" indent="-285750">
              <a:spcBef>
                <a:spcPct val="20000"/>
              </a:spcBef>
              <a:buClr>
                <a:schemeClr val="tx1"/>
              </a:buClr>
              <a:buBlip>
                <a:blip r:embed="rId4"/>
              </a:buBlip>
              <a:defRPr sz="2400" b="1">
                <a:solidFill>
                  <a:srgbClr val="003366"/>
                </a:solidFill>
                <a:latin typeface="Arial" panose="020B0604020202020204" pitchFamily="34" charset="0"/>
                <a:ea typeface="黑体" panose="02010609060101010101" pitchFamily="49" charset="-122"/>
              </a:defRPr>
            </a:lvl2pPr>
            <a:lvl3pPr marL="1143000" indent="-228600">
              <a:spcBef>
                <a:spcPct val="20000"/>
              </a:spcBef>
              <a:buClr>
                <a:srgbClr val="0000FF"/>
              </a:buClr>
              <a:buSzPct val="70000"/>
              <a:buFont typeface="Wingdings" panose="05000000000000000000" pitchFamily="2" charset="2"/>
              <a:buChar char="l"/>
              <a:defRPr sz="2000">
                <a:solidFill>
                  <a:srgbClr val="000000"/>
                </a:solidFill>
                <a:latin typeface="Arial" panose="020B0604020202020204" pitchFamily="34" charset="0"/>
                <a:ea typeface="黑体" panose="02010609060101010101" pitchFamily="49" charset="-122"/>
              </a:defRPr>
            </a:lvl3pPr>
            <a:lvl4pPr marL="1600200" indent="-228600">
              <a:spcBef>
                <a:spcPct val="20000"/>
              </a:spcBef>
              <a:buChar char="–"/>
              <a:defRPr>
                <a:solidFill>
                  <a:srgbClr val="000000"/>
                </a:solidFill>
                <a:latin typeface="Arial" panose="020B0604020202020204" pitchFamily="34" charset="0"/>
                <a:ea typeface="黑体" panose="02010609060101010101" pitchFamily="49" charset="-122"/>
              </a:defRPr>
            </a:lvl4pPr>
            <a:lvl5pPr marL="2057400" indent="-228600">
              <a:spcBef>
                <a:spcPct val="20000"/>
              </a:spcBef>
              <a:buChar char="»"/>
              <a:defRPr sz="1600">
                <a:solidFill>
                  <a:srgbClr val="000000"/>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9pPr>
          </a:lstStyle>
          <a:p>
            <a:pPr eaLnBrk="1" hangingPunct="1">
              <a:lnSpc>
                <a:spcPct val="120000"/>
              </a:lnSpc>
              <a:buClr>
                <a:srgbClr val="006600"/>
              </a:buClr>
              <a:buSzPct val="80000"/>
              <a:buFont typeface="Wingdings" panose="05000000000000000000" pitchFamily="2" charset="2"/>
              <a:buNone/>
            </a:pPr>
            <a:r>
              <a:rPr lang="en-US" altLang="zh-CN" sz="1800">
                <a:solidFill>
                  <a:schemeClr val="tx2"/>
                </a:solidFill>
              </a:rPr>
              <a:t>[root@localhost ~]# grep "adm" </a:t>
            </a:r>
            <a:r>
              <a:rPr lang="en-US" altLang="zh-CN" sz="1800">
                <a:solidFill>
                  <a:srgbClr val="FF0000"/>
                </a:solidFill>
              </a:rPr>
              <a:t>/etc/group</a:t>
            </a:r>
          </a:p>
          <a:p>
            <a:pPr eaLnBrk="1" hangingPunct="1">
              <a:lnSpc>
                <a:spcPct val="120000"/>
              </a:lnSpc>
              <a:buClr>
                <a:srgbClr val="006600"/>
              </a:buClr>
              <a:buSzPct val="80000"/>
              <a:buFont typeface="Wingdings" panose="05000000000000000000" pitchFamily="2" charset="2"/>
              <a:buNone/>
            </a:pPr>
            <a:r>
              <a:rPr lang="en-US" altLang="zh-CN" sz="1800">
                <a:solidFill>
                  <a:schemeClr val="tx2"/>
                </a:solidFill>
              </a:rPr>
              <a:t>sys:x:3:root,bin,adm</a:t>
            </a:r>
          </a:p>
          <a:p>
            <a:pPr eaLnBrk="1" hangingPunct="1">
              <a:lnSpc>
                <a:spcPct val="120000"/>
              </a:lnSpc>
              <a:buClr>
                <a:srgbClr val="006600"/>
              </a:buClr>
              <a:buSzPct val="80000"/>
              <a:buFont typeface="Wingdings" panose="05000000000000000000" pitchFamily="2" charset="2"/>
              <a:buNone/>
            </a:pPr>
            <a:r>
              <a:rPr lang="en-US" altLang="zh-CN" sz="1800">
                <a:solidFill>
                  <a:schemeClr val="tx2"/>
                </a:solidFill>
              </a:rPr>
              <a:t>adm:x:4:root,adm,daemon</a:t>
            </a:r>
          </a:p>
        </p:txBody>
      </p:sp>
      <p:sp>
        <p:nvSpPr>
          <p:cNvPr id="292874" name="AutoShape 10"/>
          <p:cNvSpPr>
            <a:spLocks noChangeArrowheads="1"/>
          </p:cNvSpPr>
          <p:nvPr/>
        </p:nvSpPr>
        <p:spPr bwMode="auto">
          <a:xfrm>
            <a:off x="754063" y="3860800"/>
            <a:ext cx="1296987" cy="395288"/>
          </a:xfrm>
          <a:prstGeom prst="wedgeRoundRectCallout">
            <a:avLst>
              <a:gd name="adj1" fmla="val -35310"/>
              <a:gd name="adj2" fmla="val -88954"/>
              <a:gd name="adj3" fmla="val 16667"/>
            </a:avLst>
          </a:prstGeom>
          <a:gradFill rotWithShape="1">
            <a:gsLst>
              <a:gs pos="0">
                <a:srgbClr val="FFFF99"/>
              </a:gs>
              <a:gs pos="100000">
                <a:srgbClr val="FFFFFF"/>
              </a:gs>
            </a:gsLst>
            <a:lin ang="5400000" scaled="1"/>
          </a:gradFill>
          <a:ln w="19050" algn="ctr">
            <a:solidFill>
              <a:srgbClr val="FF9900"/>
            </a:solidFill>
            <a:miter lim="800000"/>
            <a:headEnd/>
            <a:tailEnd/>
          </a:ln>
          <a:effectLst>
            <a:outerShdw dist="53882" dir="2700000" algn="ctr" rotWithShape="0">
              <a:schemeClr val="bg2">
                <a:alpha val="50000"/>
              </a:schemeClr>
            </a:outerShdw>
          </a:effectLst>
        </p:spPr>
        <p:txBody>
          <a:bodyPr anchor="ctr" anchorCtr="1"/>
          <a:lstStyle>
            <a:lvl1pPr>
              <a:spcBef>
                <a:spcPct val="20000"/>
              </a:spcBef>
              <a:buClr>
                <a:schemeClr val="tx1"/>
              </a:buClr>
              <a:buFont typeface="Wingdings" panose="05000000000000000000" pitchFamily="2" charset="2"/>
              <a:buBlip>
                <a:blip r:embed="rId3"/>
              </a:buBlip>
              <a:defRPr sz="2800" b="1">
                <a:solidFill>
                  <a:srgbClr val="000000"/>
                </a:solidFill>
                <a:latin typeface="Arial" panose="020B0604020202020204" pitchFamily="34" charset="0"/>
                <a:ea typeface="黑体" panose="02010609060101010101" pitchFamily="49" charset="-122"/>
              </a:defRPr>
            </a:lvl1pPr>
            <a:lvl2pPr marL="742950" indent="-285750">
              <a:spcBef>
                <a:spcPct val="20000"/>
              </a:spcBef>
              <a:buClr>
                <a:schemeClr val="tx1"/>
              </a:buClr>
              <a:buBlip>
                <a:blip r:embed="rId4"/>
              </a:buBlip>
              <a:defRPr sz="2400" b="1">
                <a:solidFill>
                  <a:srgbClr val="003366"/>
                </a:solidFill>
                <a:latin typeface="Arial" panose="020B0604020202020204" pitchFamily="34" charset="0"/>
                <a:ea typeface="黑体" panose="02010609060101010101" pitchFamily="49" charset="-122"/>
              </a:defRPr>
            </a:lvl2pPr>
            <a:lvl3pPr marL="1143000" indent="-228600">
              <a:spcBef>
                <a:spcPct val="20000"/>
              </a:spcBef>
              <a:buClr>
                <a:srgbClr val="0000FF"/>
              </a:buClr>
              <a:buSzPct val="70000"/>
              <a:buFont typeface="Wingdings" panose="05000000000000000000" pitchFamily="2" charset="2"/>
              <a:buChar char="l"/>
              <a:defRPr sz="2000">
                <a:solidFill>
                  <a:srgbClr val="000000"/>
                </a:solidFill>
                <a:latin typeface="Arial" panose="020B0604020202020204" pitchFamily="34" charset="0"/>
                <a:ea typeface="黑体" panose="02010609060101010101" pitchFamily="49" charset="-122"/>
              </a:defRPr>
            </a:lvl3pPr>
            <a:lvl4pPr marL="1600200" indent="-228600">
              <a:spcBef>
                <a:spcPct val="20000"/>
              </a:spcBef>
              <a:buChar char="–"/>
              <a:defRPr>
                <a:solidFill>
                  <a:srgbClr val="000000"/>
                </a:solidFill>
                <a:latin typeface="Arial" panose="020B0604020202020204" pitchFamily="34" charset="0"/>
                <a:ea typeface="黑体" panose="02010609060101010101" pitchFamily="49" charset="-122"/>
              </a:defRPr>
            </a:lvl4pPr>
            <a:lvl5pPr marL="2057400" indent="-228600">
              <a:spcBef>
                <a:spcPct val="20000"/>
              </a:spcBef>
              <a:buChar char="»"/>
              <a:defRPr sz="1600">
                <a:solidFill>
                  <a:srgbClr val="000000"/>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9pPr>
          </a:lstStyle>
          <a:p>
            <a:pPr eaLnBrk="1" hangingPunct="1">
              <a:spcBef>
                <a:spcPct val="0"/>
              </a:spcBef>
              <a:buClrTx/>
              <a:buFontTx/>
              <a:buNone/>
            </a:pPr>
            <a:r>
              <a:rPr lang="zh-CN" altLang="en-US" sz="1800">
                <a:latin typeface="楷体_GB2312" pitchFamily="49" charset="-122"/>
                <a:ea typeface="楷体_GB2312" pitchFamily="49" charset="-122"/>
              </a:rPr>
              <a:t>组帐号名</a:t>
            </a:r>
            <a:r>
              <a:rPr lang="zh-CN" altLang="en-US" sz="1800" b="0">
                <a:latin typeface="楷体_GB2312" pitchFamily="49" charset="-122"/>
                <a:ea typeface="楷体_GB2312" pitchFamily="49" charset="-122"/>
              </a:rPr>
              <a:t> </a:t>
            </a:r>
          </a:p>
        </p:txBody>
      </p:sp>
      <p:sp>
        <p:nvSpPr>
          <p:cNvPr id="2" name="AutoShape 10"/>
          <p:cNvSpPr>
            <a:spLocks noChangeArrowheads="1"/>
          </p:cNvSpPr>
          <p:nvPr/>
        </p:nvSpPr>
        <p:spPr bwMode="auto">
          <a:xfrm>
            <a:off x="2554288" y="3860800"/>
            <a:ext cx="1512887" cy="395288"/>
          </a:xfrm>
          <a:prstGeom prst="wedgeRoundRectCallout">
            <a:avLst>
              <a:gd name="adj1" fmla="val -39926"/>
              <a:gd name="adj2" fmla="val -95380"/>
              <a:gd name="adj3" fmla="val 16667"/>
            </a:avLst>
          </a:prstGeom>
          <a:gradFill rotWithShape="1">
            <a:gsLst>
              <a:gs pos="0">
                <a:srgbClr val="FFFF99"/>
              </a:gs>
              <a:gs pos="100000">
                <a:srgbClr val="FFFFFF"/>
              </a:gs>
            </a:gsLst>
            <a:lin ang="5400000" scaled="1"/>
          </a:gradFill>
          <a:ln w="19050" algn="ctr">
            <a:solidFill>
              <a:srgbClr val="FF9900"/>
            </a:solidFill>
            <a:miter lim="800000"/>
            <a:headEnd/>
            <a:tailEnd/>
          </a:ln>
          <a:effectLst>
            <a:outerShdw dist="53882" dir="2700000" algn="ctr" rotWithShape="0">
              <a:schemeClr val="bg2">
                <a:alpha val="50000"/>
              </a:schemeClr>
            </a:outerShdw>
          </a:effectLst>
        </p:spPr>
        <p:txBody>
          <a:bodyPr anchor="ctr" anchorCtr="1"/>
          <a:lstStyle>
            <a:lvl1pPr>
              <a:spcBef>
                <a:spcPct val="20000"/>
              </a:spcBef>
              <a:buClr>
                <a:schemeClr val="tx1"/>
              </a:buClr>
              <a:buFont typeface="Wingdings" panose="05000000000000000000" pitchFamily="2" charset="2"/>
              <a:buBlip>
                <a:blip r:embed="rId3"/>
              </a:buBlip>
              <a:defRPr sz="2800" b="1">
                <a:solidFill>
                  <a:srgbClr val="000000"/>
                </a:solidFill>
                <a:latin typeface="Arial" panose="020B0604020202020204" pitchFamily="34" charset="0"/>
                <a:ea typeface="黑体" panose="02010609060101010101" pitchFamily="49" charset="-122"/>
              </a:defRPr>
            </a:lvl1pPr>
            <a:lvl2pPr marL="742950" indent="-285750">
              <a:spcBef>
                <a:spcPct val="20000"/>
              </a:spcBef>
              <a:buClr>
                <a:schemeClr val="tx1"/>
              </a:buClr>
              <a:buBlip>
                <a:blip r:embed="rId4"/>
              </a:buBlip>
              <a:defRPr sz="2400" b="1">
                <a:solidFill>
                  <a:srgbClr val="003366"/>
                </a:solidFill>
                <a:latin typeface="Arial" panose="020B0604020202020204" pitchFamily="34" charset="0"/>
                <a:ea typeface="黑体" panose="02010609060101010101" pitchFamily="49" charset="-122"/>
              </a:defRPr>
            </a:lvl2pPr>
            <a:lvl3pPr marL="1143000" indent="-228600">
              <a:spcBef>
                <a:spcPct val="20000"/>
              </a:spcBef>
              <a:buClr>
                <a:srgbClr val="0000FF"/>
              </a:buClr>
              <a:buSzPct val="70000"/>
              <a:buFont typeface="Wingdings" panose="05000000000000000000" pitchFamily="2" charset="2"/>
              <a:buChar char="l"/>
              <a:defRPr sz="2000">
                <a:solidFill>
                  <a:srgbClr val="000000"/>
                </a:solidFill>
                <a:latin typeface="Arial" panose="020B0604020202020204" pitchFamily="34" charset="0"/>
                <a:ea typeface="黑体" panose="02010609060101010101" pitchFamily="49" charset="-122"/>
              </a:defRPr>
            </a:lvl3pPr>
            <a:lvl4pPr marL="1600200" indent="-228600">
              <a:spcBef>
                <a:spcPct val="20000"/>
              </a:spcBef>
              <a:buChar char="–"/>
              <a:defRPr>
                <a:solidFill>
                  <a:srgbClr val="000000"/>
                </a:solidFill>
                <a:latin typeface="Arial" panose="020B0604020202020204" pitchFamily="34" charset="0"/>
                <a:ea typeface="黑体" panose="02010609060101010101" pitchFamily="49" charset="-122"/>
              </a:defRPr>
            </a:lvl4pPr>
            <a:lvl5pPr marL="2057400" indent="-228600">
              <a:spcBef>
                <a:spcPct val="20000"/>
              </a:spcBef>
              <a:buChar char="»"/>
              <a:defRPr sz="1600">
                <a:solidFill>
                  <a:srgbClr val="000000"/>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9pPr>
          </a:lstStyle>
          <a:p>
            <a:pPr eaLnBrk="1" hangingPunct="1">
              <a:spcBef>
                <a:spcPct val="0"/>
              </a:spcBef>
              <a:buClrTx/>
              <a:buFontTx/>
              <a:buNone/>
            </a:pPr>
            <a:r>
              <a:rPr lang="zh-CN" altLang="en-US" sz="1800">
                <a:latin typeface="楷体_GB2312" pitchFamily="49" charset="-122"/>
                <a:ea typeface="楷体_GB2312" pitchFamily="49" charset="-122"/>
              </a:rPr>
              <a:t>组成员列表</a:t>
            </a:r>
            <a:endParaRPr lang="zh-CN" altLang="en-US" sz="1800" b="0">
              <a:latin typeface="楷体_GB2312" pitchFamily="49" charset="-122"/>
              <a:ea typeface="楷体_GB2312" pitchFamily="49" charset="-122"/>
            </a:endParaRPr>
          </a:p>
        </p:txBody>
      </p:sp>
      <p:sp>
        <p:nvSpPr>
          <p:cNvPr id="3" name="矩形 2"/>
          <p:cNvSpPr/>
          <p:nvPr/>
        </p:nvSpPr>
        <p:spPr>
          <a:xfrm>
            <a:off x="457200" y="4458952"/>
            <a:ext cx="7715200" cy="400110"/>
          </a:xfrm>
          <a:prstGeom prst="rect">
            <a:avLst/>
          </a:prstGeom>
        </p:spPr>
        <p:txBody>
          <a:bodyPr wrap="square">
            <a:spAutoFit/>
          </a:bodyPr>
          <a:lstStyle/>
          <a:p>
            <a:r>
              <a:rPr lang="en-US" altLang="zh-CN" sz="2000" dirty="0" smtClean="0"/>
              <a:t>/</a:t>
            </a:r>
            <a:r>
              <a:rPr lang="en-US" altLang="zh-CN" sz="2000" dirty="0" err="1" smtClean="0"/>
              <a:t>etc</a:t>
            </a:r>
            <a:r>
              <a:rPr lang="en-US" altLang="zh-CN" sz="2000" dirty="0" smtClean="0"/>
              <a:t>/</a:t>
            </a:r>
            <a:r>
              <a:rPr lang="en-US" altLang="zh-CN" sz="2000" dirty="0" err="1" smtClean="0"/>
              <a:t>gshadow</a:t>
            </a:r>
            <a:r>
              <a:rPr lang="zh-CN" altLang="en-US" sz="2000" dirty="0" smtClean="0"/>
              <a:t>文件的应用极少</a:t>
            </a:r>
            <a:endParaRPr lang="zh-CN" altLang="en-US" sz="2000" dirty="0"/>
          </a:p>
        </p:txBody>
      </p:sp>
      <p:sp>
        <p:nvSpPr>
          <p:cNvPr id="4" name="矩形 3"/>
          <p:cNvSpPr/>
          <p:nvPr/>
        </p:nvSpPr>
        <p:spPr>
          <a:xfrm>
            <a:off x="446457" y="5157935"/>
            <a:ext cx="8137156" cy="707886"/>
          </a:xfrm>
          <a:prstGeom prst="rect">
            <a:avLst/>
          </a:prstGeom>
        </p:spPr>
        <p:txBody>
          <a:bodyPr wrap="square">
            <a:spAutoFit/>
          </a:bodyPr>
          <a:lstStyle/>
          <a:p>
            <a:r>
              <a:rPr lang="en-US" altLang="zh-CN" sz="2000" dirty="0" smtClean="0"/>
              <a:t>group</a:t>
            </a:r>
            <a:r>
              <a:rPr lang="zh-CN" altLang="en-US" sz="2000" dirty="0" smtClean="0"/>
              <a:t>文件内的最后一个字段中列出属于该组的用户成员，多个成员之间以逗号“</a:t>
            </a:r>
            <a:r>
              <a:rPr lang="en-US" altLang="zh-CN" sz="2000" dirty="0" smtClean="0"/>
              <a:t>,”</a:t>
            </a:r>
            <a:r>
              <a:rPr lang="zh-CN" altLang="en-US" sz="2000" dirty="0" smtClean="0"/>
              <a:t>分隔</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9089"/>
                                        </p:tgtEl>
                                        <p:attrNameLst>
                                          <p:attrName>style.visibility</p:attrName>
                                        </p:attrNameLst>
                                      </p:cBhvr>
                                      <p:to>
                                        <p:strVal val="visible"/>
                                      </p:to>
                                    </p:set>
                                    <p:animEffect transition="in" filter="wipe(up)">
                                      <p:cBhvr>
                                        <p:cTn id="7" dur="500"/>
                                        <p:tgtEl>
                                          <p:spTgt spid="259089"/>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92874"/>
                                        </p:tgtEl>
                                        <p:attrNameLst>
                                          <p:attrName>style.visibility</p:attrName>
                                        </p:attrNameLst>
                                      </p:cBhvr>
                                      <p:to>
                                        <p:strVal val="visible"/>
                                      </p:to>
                                    </p:set>
                                    <p:animEffect transition="in" filter="wipe(left)">
                                      <p:cBhvr>
                                        <p:cTn id="11" dur="500"/>
                                        <p:tgtEl>
                                          <p:spTgt spid="292874"/>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8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pPr>
              <a:defRPr/>
            </a:pPr>
            <a:fld id="{1E958541-3629-41DC-9025-53AA20F58A4B}" type="slidenum">
              <a:rPr lang="en-US" altLang="zh-CN"/>
              <a:pPr>
                <a:defRPr/>
              </a:pPr>
              <a:t>13</a:t>
            </a:fld>
            <a:endParaRPr lang="en-US" altLang="zh-CN"/>
          </a:p>
        </p:txBody>
      </p:sp>
      <p:sp>
        <p:nvSpPr>
          <p:cNvPr id="685058" name="Rectangle 2"/>
          <p:cNvSpPr>
            <a:spLocks noGrp="1" noChangeArrowheads="1"/>
          </p:cNvSpPr>
          <p:nvPr>
            <p:ph type="title"/>
          </p:nvPr>
        </p:nvSpPr>
        <p:spPr/>
        <p:txBody>
          <a:bodyPr/>
          <a:lstStyle/>
          <a:p>
            <a:pPr eaLnBrk="1" hangingPunct="1">
              <a:defRPr/>
            </a:pPr>
            <a:r>
              <a:rPr lang="zh-CN" altLang="en-US" smtClean="0"/>
              <a:t>添加组帐号</a:t>
            </a:r>
          </a:p>
        </p:txBody>
      </p:sp>
      <p:sp>
        <p:nvSpPr>
          <p:cNvPr id="25604" name="Rectangle 3"/>
          <p:cNvSpPr>
            <a:spLocks noGrp="1" noChangeArrowheads="1"/>
          </p:cNvSpPr>
          <p:nvPr>
            <p:ph type="body" idx="1"/>
          </p:nvPr>
        </p:nvSpPr>
        <p:spPr/>
        <p:txBody>
          <a:bodyPr/>
          <a:lstStyle/>
          <a:p>
            <a:pPr eaLnBrk="1" hangingPunct="1"/>
            <a:r>
              <a:rPr lang="en-US" altLang="zh-CN" smtClean="0"/>
              <a:t>groupadd</a:t>
            </a:r>
            <a:r>
              <a:rPr lang="zh-CN" altLang="en-US" smtClean="0"/>
              <a:t>命令</a:t>
            </a:r>
          </a:p>
          <a:p>
            <a:pPr lvl="1" eaLnBrk="1" hangingPunct="1"/>
            <a:r>
              <a:rPr lang="zh-CN" altLang="en-US" smtClean="0"/>
              <a:t>格式：</a:t>
            </a:r>
            <a:r>
              <a:rPr lang="en-US" altLang="zh-CN" smtClean="0">
                <a:solidFill>
                  <a:srgbClr val="FF0000"/>
                </a:solidFill>
              </a:rPr>
              <a:t>groupadd  [-g GID]  </a:t>
            </a:r>
            <a:r>
              <a:rPr lang="zh-CN" altLang="en-US" smtClean="0">
                <a:solidFill>
                  <a:srgbClr val="FF0000"/>
                </a:solidFill>
              </a:rPr>
              <a:t>组帐号名</a:t>
            </a:r>
          </a:p>
          <a:p>
            <a:pPr lvl="1" eaLnBrk="1" hangingPunct="1"/>
            <a:endParaRPr lang="en-US" altLang="zh-CN" smtClean="0"/>
          </a:p>
        </p:txBody>
      </p:sp>
      <p:sp>
        <p:nvSpPr>
          <p:cNvPr id="259089" name="AutoShape 17"/>
          <p:cNvSpPr>
            <a:spLocks noChangeArrowheads="1"/>
          </p:cNvSpPr>
          <p:nvPr/>
        </p:nvSpPr>
        <p:spPr bwMode="auto">
          <a:xfrm>
            <a:off x="576263" y="2132013"/>
            <a:ext cx="8007350" cy="1296987"/>
          </a:xfrm>
          <a:prstGeom prst="roundRect">
            <a:avLst>
              <a:gd name="adj" fmla="val 14074"/>
            </a:avLst>
          </a:prstGeom>
          <a:gradFill rotWithShape="1">
            <a:gsLst>
              <a:gs pos="0">
                <a:srgbClr val="CCFFFF"/>
              </a:gs>
              <a:gs pos="100000">
                <a:schemeClr val="bg1"/>
              </a:gs>
            </a:gsLst>
            <a:lin ang="5400000" scaled="1"/>
          </a:gradFill>
          <a:ln w="9525" algn="ctr">
            <a:solidFill>
              <a:srgbClr val="0066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20000"/>
              </a:spcBef>
              <a:buClr>
                <a:schemeClr val="tx1"/>
              </a:buClr>
              <a:buFont typeface="Wingdings" panose="05000000000000000000" pitchFamily="2" charset="2"/>
              <a:buBlip>
                <a:blip r:embed="rId3"/>
              </a:buBlip>
              <a:defRPr sz="2800" b="1">
                <a:solidFill>
                  <a:srgbClr val="000000"/>
                </a:solidFill>
                <a:latin typeface="Arial" panose="020B0604020202020204" pitchFamily="34" charset="0"/>
                <a:ea typeface="黑体" panose="02010609060101010101" pitchFamily="49" charset="-122"/>
              </a:defRPr>
            </a:lvl1pPr>
            <a:lvl2pPr marL="742950" indent="-285750">
              <a:spcBef>
                <a:spcPct val="20000"/>
              </a:spcBef>
              <a:buClr>
                <a:schemeClr val="tx1"/>
              </a:buClr>
              <a:buBlip>
                <a:blip r:embed="rId4"/>
              </a:buBlip>
              <a:defRPr sz="2400" b="1">
                <a:solidFill>
                  <a:srgbClr val="003366"/>
                </a:solidFill>
                <a:latin typeface="Arial" panose="020B0604020202020204" pitchFamily="34" charset="0"/>
                <a:ea typeface="黑体" panose="02010609060101010101" pitchFamily="49" charset="-122"/>
              </a:defRPr>
            </a:lvl2pPr>
            <a:lvl3pPr marL="1143000" indent="-228600">
              <a:spcBef>
                <a:spcPct val="20000"/>
              </a:spcBef>
              <a:buClr>
                <a:srgbClr val="0000FF"/>
              </a:buClr>
              <a:buSzPct val="70000"/>
              <a:buFont typeface="Wingdings" panose="05000000000000000000" pitchFamily="2" charset="2"/>
              <a:buChar char="l"/>
              <a:defRPr sz="2000">
                <a:solidFill>
                  <a:srgbClr val="000000"/>
                </a:solidFill>
                <a:latin typeface="Arial" panose="020B0604020202020204" pitchFamily="34" charset="0"/>
                <a:ea typeface="黑体" panose="02010609060101010101" pitchFamily="49" charset="-122"/>
              </a:defRPr>
            </a:lvl3pPr>
            <a:lvl4pPr marL="1600200" indent="-228600">
              <a:spcBef>
                <a:spcPct val="20000"/>
              </a:spcBef>
              <a:buChar char="–"/>
              <a:defRPr>
                <a:solidFill>
                  <a:srgbClr val="000000"/>
                </a:solidFill>
                <a:latin typeface="Arial" panose="020B0604020202020204" pitchFamily="34" charset="0"/>
                <a:ea typeface="黑体" panose="02010609060101010101" pitchFamily="49" charset="-122"/>
              </a:defRPr>
            </a:lvl4pPr>
            <a:lvl5pPr marL="2057400" indent="-228600">
              <a:spcBef>
                <a:spcPct val="20000"/>
              </a:spcBef>
              <a:buChar char="»"/>
              <a:defRPr sz="1600">
                <a:solidFill>
                  <a:srgbClr val="000000"/>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9pPr>
          </a:lstStyle>
          <a:p>
            <a:pPr eaLnBrk="1" hangingPunct="1">
              <a:lnSpc>
                <a:spcPct val="120000"/>
              </a:lnSpc>
              <a:buClr>
                <a:srgbClr val="006600"/>
              </a:buClr>
              <a:buSzPct val="80000"/>
              <a:buFont typeface="Wingdings" panose="05000000000000000000" pitchFamily="2" charset="2"/>
              <a:buNone/>
            </a:pPr>
            <a:r>
              <a:rPr lang="en-US" altLang="zh-CN" sz="1800">
                <a:solidFill>
                  <a:schemeClr val="tx2"/>
                </a:solidFill>
              </a:rPr>
              <a:t>[root@localhost ~]# </a:t>
            </a:r>
            <a:r>
              <a:rPr lang="en-US" altLang="zh-CN" sz="1800">
                <a:solidFill>
                  <a:srgbClr val="FF0000"/>
                </a:solidFill>
              </a:rPr>
              <a:t>groupadd -g 1000 market</a:t>
            </a:r>
          </a:p>
          <a:p>
            <a:pPr eaLnBrk="1" hangingPunct="1">
              <a:lnSpc>
                <a:spcPct val="120000"/>
              </a:lnSpc>
              <a:buClr>
                <a:srgbClr val="006600"/>
              </a:buClr>
              <a:buSzPct val="80000"/>
              <a:buFont typeface="Wingdings" panose="05000000000000000000" pitchFamily="2" charset="2"/>
              <a:buNone/>
            </a:pPr>
            <a:r>
              <a:rPr lang="en-US" altLang="zh-CN" sz="1800">
                <a:solidFill>
                  <a:schemeClr val="tx2"/>
                </a:solidFill>
              </a:rPr>
              <a:t>[root@localhost ~]# tail -1 /etc/group</a:t>
            </a:r>
          </a:p>
          <a:p>
            <a:pPr eaLnBrk="1" hangingPunct="1">
              <a:lnSpc>
                <a:spcPct val="120000"/>
              </a:lnSpc>
              <a:buClr>
                <a:srgbClr val="006600"/>
              </a:buClr>
              <a:buSzPct val="80000"/>
              <a:buFont typeface="Wingdings" panose="05000000000000000000" pitchFamily="2" charset="2"/>
              <a:buNone/>
            </a:pPr>
            <a:r>
              <a:rPr lang="en-US" altLang="zh-CN" sz="1800">
                <a:solidFill>
                  <a:schemeClr val="tx2"/>
                </a:solidFill>
              </a:rPr>
              <a:t>market:x:1000:</a:t>
            </a:r>
          </a:p>
        </p:txBody>
      </p:sp>
      <p:sp>
        <p:nvSpPr>
          <p:cNvPr id="292874" name="AutoShape 10"/>
          <p:cNvSpPr>
            <a:spLocks noChangeArrowheads="1"/>
          </p:cNvSpPr>
          <p:nvPr/>
        </p:nvSpPr>
        <p:spPr bwMode="auto">
          <a:xfrm>
            <a:off x="5076825" y="2781300"/>
            <a:ext cx="2376488" cy="468313"/>
          </a:xfrm>
          <a:prstGeom prst="wedgeRoundRectCallout">
            <a:avLst>
              <a:gd name="adj1" fmla="val -40315"/>
              <a:gd name="adj2" fmla="val -96778"/>
              <a:gd name="adj3" fmla="val 16667"/>
            </a:avLst>
          </a:prstGeom>
          <a:gradFill rotWithShape="1">
            <a:gsLst>
              <a:gs pos="0">
                <a:srgbClr val="FFFF99"/>
              </a:gs>
              <a:gs pos="100000">
                <a:srgbClr val="FFFFFF"/>
              </a:gs>
            </a:gsLst>
            <a:lin ang="5400000" scaled="1"/>
          </a:gradFill>
          <a:ln w="19050" algn="ctr">
            <a:solidFill>
              <a:srgbClr val="FF9900"/>
            </a:solidFill>
            <a:miter lim="800000"/>
            <a:headEnd/>
            <a:tailEnd/>
          </a:ln>
          <a:effectLst>
            <a:outerShdw dist="53882" dir="2700000" algn="ctr" rotWithShape="0">
              <a:schemeClr val="bg2">
                <a:alpha val="50000"/>
              </a:schemeClr>
            </a:outerShdw>
          </a:effectLst>
        </p:spPr>
        <p:txBody>
          <a:bodyPr anchor="ctr" anchorCtr="1"/>
          <a:lstStyle>
            <a:lvl1pPr>
              <a:spcBef>
                <a:spcPct val="20000"/>
              </a:spcBef>
              <a:buClr>
                <a:schemeClr val="tx1"/>
              </a:buClr>
              <a:buFont typeface="Wingdings" panose="05000000000000000000" pitchFamily="2" charset="2"/>
              <a:buBlip>
                <a:blip r:embed="rId3"/>
              </a:buBlip>
              <a:defRPr sz="2800" b="1">
                <a:solidFill>
                  <a:srgbClr val="000000"/>
                </a:solidFill>
                <a:latin typeface="Arial" panose="020B0604020202020204" pitchFamily="34" charset="0"/>
                <a:ea typeface="黑体" panose="02010609060101010101" pitchFamily="49" charset="-122"/>
              </a:defRPr>
            </a:lvl1pPr>
            <a:lvl2pPr marL="742950" indent="-285750">
              <a:spcBef>
                <a:spcPct val="20000"/>
              </a:spcBef>
              <a:buClr>
                <a:schemeClr val="tx1"/>
              </a:buClr>
              <a:buBlip>
                <a:blip r:embed="rId4"/>
              </a:buBlip>
              <a:defRPr sz="2400" b="1">
                <a:solidFill>
                  <a:srgbClr val="003366"/>
                </a:solidFill>
                <a:latin typeface="Arial" panose="020B0604020202020204" pitchFamily="34" charset="0"/>
                <a:ea typeface="黑体" panose="02010609060101010101" pitchFamily="49" charset="-122"/>
              </a:defRPr>
            </a:lvl2pPr>
            <a:lvl3pPr marL="1143000" indent="-228600">
              <a:spcBef>
                <a:spcPct val="20000"/>
              </a:spcBef>
              <a:buClr>
                <a:srgbClr val="0000FF"/>
              </a:buClr>
              <a:buSzPct val="70000"/>
              <a:buFont typeface="Wingdings" panose="05000000000000000000" pitchFamily="2" charset="2"/>
              <a:buChar char="l"/>
              <a:defRPr sz="2000">
                <a:solidFill>
                  <a:srgbClr val="000000"/>
                </a:solidFill>
                <a:latin typeface="Arial" panose="020B0604020202020204" pitchFamily="34" charset="0"/>
                <a:ea typeface="黑体" panose="02010609060101010101" pitchFamily="49" charset="-122"/>
              </a:defRPr>
            </a:lvl3pPr>
            <a:lvl4pPr marL="1600200" indent="-228600">
              <a:spcBef>
                <a:spcPct val="20000"/>
              </a:spcBef>
              <a:buChar char="–"/>
              <a:defRPr>
                <a:solidFill>
                  <a:srgbClr val="000000"/>
                </a:solidFill>
                <a:latin typeface="Arial" panose="020B0604020202020204" pitchFamily="34" charset="0"/>
                <a:ea typeface="黑体" panose="02010609060101010101" pitchFamily="49" charset="-122"/>
              </a:defRPr>
            </a:lvl4pPr>
            <a:lvl5pPr marL="2057400" indent="-228600">
              <a:spcBef>
                <a:spcPct val="20000"/>
              </a:spcBef>
              <a:buChar char="»"/>
              <a:defRPr sz="1600">
                <a:solidFill>
                  <a:srgbClr val="000000"/>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9pPr>
          </a:lstStyle>
          <a:p>
            <a:pPr eaLnBrk="1" hangingPunct="1">
              <a:spcBef>
                <a:spcPct val="0"/>
              </a:spcBef>
              <a:buClrTx/>
              <a:buFontTx/>
              <a:buNone/>
            </a:pPr>
            <a:r>
              <a:rPr lang="zh-CN" altLang="en-US" sz="1800">
                <a:ea typeface="楷体_GB2312" pitchFamily="49" charset="-122"/>
              </a:rPr>
              <a:t>添加组帐号</a:t>
            </a:r>
            <a:r>
              <a:rPr lang="en-US" altLang="zh-CN" sz="1800">
                <a:solidFill>
                  <a:srgbClr val="FF0000"/>
                </a:solidFill>
                <a:ea typeface="楷体_GB2312" pitchFamily="49" charset="-122"/>
              </a:rPr>
              <a:t>market</a:t>
            </a:r>
            <a:endParaRPr lang="en-US" altLang="zh-CN" sz="1800" b="0">
              <a:solidFill>
                <a:srgbClr val="FF0000"/>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59089"/>
                                        </p:tgtEl>
                                        <p:attrNameLst>
                                          <p:attrName>style.visibility</p:attrName>
                                        </p:attrNameLst>
                                      </p:cBhvr>
                                      <p:to>
                                        <p:strVal val="visible"/>
                                      </p:to>
                                    </p:set>
                                    <p:animEffect transition="in" filter="wipe(up)">
                                      <p:cBhvr>
                                        <p:cTn id="7" dur="500"/>
                                        <p:tgtEl>
                                          <p:spTgt spid="259089"/>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92874"/>
                                        </p:tgtEl>
                                        <p:attrNameLst>
                                          <p:attrName>style.visibility</p:attrName>
                                        </p:attrNameLst>
                                      </p:cBhvr>
                                      <p:to>
                                        <p:strVal val="visible"/>
                                      </p:to>
                                    </p:set>
                                    <p:animEffect transition="in" filter="wipe(left)">
                                      <p:cBhvr>
                                        <p:cTn id="11" dur="500"/>
                                        <p:tgtEl>
                                          <p:spTgt spid="292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8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0"/>
          </p:nvPr>
        </p:nvSpPr>
        <p:spPr/>
        <p:txBody>
          <a:bodyPr/>
          <a:lstStyle/>
          <a:p>
            <a:pPr>
              <a:defRPr/>
            </a:pPr>
            <a:fld id="{187E459C-DECC-4B8A-9567-25B1B96B7632}" type="slidenum">
              <a:rPr lang="en-US" altLang="zh-CN"/>
              <a:pPr>
                <a:defRPr/>
              </a:pPr>
              <a:t>14</a:t>
            </a:fld>
            <a:endParaRPr lang="en-US" altLang="zh-CN"/>
          </a:p>
        </p:txBody>
      </p:sp>
      <p:sp>
        <p:nvSpPr>
          <p:cNvPr id="687106" name="Rectangle 2"/>
          <p:cNvSpPr>
            <a:spLocks noGrp="1" noChangeArrowheads="1"/>
          </p:cNvSpPr>
          <p:nvPr>
            <p:ph type="title"/>
          </p:nvPr>
        </p:nvSpPr>
        <p:spPr/>
        <p:txBody>
          <a:bodyPr/>
          <a:lstStyle/>
          <a:p>
            <a:pPr eaLnBrk="1" hangingPunct="1">
              <a:defRPr/>
            </a:pPr>
            <a:r>
              <a:rPr lang="zh-CN" altLang="en-US" smtClean="0"/>
              <a:t>添加、删除组成员</a:t>
            </a:r>
          </a:p>
        </p:txBody>
      </p:sp>
      <p:sp>
        <p:nvSpPr>
          <p:cNvPr id="27652" name="Rectangle 3"/>
          <p:cNvSpPr>
            <a:spLocks noGrp="1" noChangeArrowheads="1"/>
          </p:cNvSpPr>
          <p:nvPr>
            <p:ph type="body" idx="1"/>
          </p:nvPr>
        </p:nvSpPr>
        <p:spPr/>
        <p:txBody>
          <a:bodyPr/>
          <a:lstStyle/>
          <a:p>
            <a:pPr eaLnBrk="1" hangingPunct="1"/>
            <a:r>
              <a:rPr lang="en-US" altLang="zh-CN" smtClean="0"/>
              <a:t>gpasswd</a:t>
            </a:r>
            <a:r>
              <a:rPr lang="zh-CN" altLang="en-US" smtClean="0"/>
              <a:t>命令</a:t>
            </a:r>
          </a:p>
          <a:p>
            <a:pPr lvl="1" eaLnBrk="1" hangingPunct="1"/>
            <a:r>
              <a:rPr lang="zh-CN" altLang="en-US" smtClean="0"/>
              <a:t>用途：设置组帐号密码（极少用）、添加</a:t>
            </a:r>
            <a:r>
              <a:rPr lang="en-US" altLang="zh-CN" smtClean="0"/>
              <a:t>/</a:t>
            </a:r>
            <a:r>
              <a:rPr lang="zh-CN" altLang="en-US" smtClean="0"/>
              <a:t>删除组成员</a:t>
            </a:r>
          </a:p>
          <a:p>
            <a:pPr lvl="1" eaLnBrk="1" hangingPunct="1"/>
            <a:r>
              <a:rPr lang="zh-CN" altLang="en-US" smtClean="0"/>
              <a:t>格式：</a:t>
            </a:r>
            <a:r>
              <a:rPr lang="en-US" altLang="zh-CN" smtClean="0">
                <a:solidFill>
                  <a:srgbClr val="FF0000"/>
                </a:solidFill>
              </a:rPr>
              <a:t>gpasswd  [</a:t>
            </a:r>
            <a:r>
              <a:rPr lang="zh-CN" altLang="en-US" smtClean="0">
                <a:solidFill>
                  <a:srgbClr val="FF0000"/>
                </a:solidFill>
              </a:rPr>
              <a:t>选项</a:t>
            </a:r>
            <a:r>
              <a:rPr lang="en-US" altLang="zh-CN" smtClean="0">
                <a:solidFill>
                  <a:srgbClr val="FF0000"/>
                </a:solidFill>
              </a:rPr>
              <a:t>]...  </a:t>
            </a:r>
            <a:r>
              <a:rPr lang="zh-CN" altLang="en-US" smtClean="0">
                <a:solidFill>
                  <a:srgbClr val="FF0000"/>
                </a:solidFill>
              </a:rPr>
              <a:t>组帐号名</a:t>
            </a:r>
          </a:p>
          <a:p>
            <a:pPr eaLnBrk="1" hangingPunct="1"/>
            <a:r>
              <a:rPr lang="zh-CN" altLang="en-US" smtClean="0"/>
              <a:t>常用命令选项</a:t>
            </a:r>
          </a:p>
          <a:p>
            <a:pPr lvl="1" eaLnBrk="1" hangingPunct="1"/>
            <a:r>
              <a:rPr lang="en-US" altLang="zh-CN" smtClean="0"/>
              <a:t>-a</a:t>
            </a:r>
            <a:r>
              <a:rPr lang="zh-CN" altLang="en-US" smtClean="0"/>
              <a:t>：向组内添加一个用户</a:t>
            </a:r>
          </a:p>
          <a:p>
            <a:pPr lvl="1" eaLnBrk="1" hangingPunct="1"/>
            <a:r>
              <a:rPr lang="en-US" altLang="zh-CN" smtClean="0"/>
              <a:t>-d</a:t>
            </a:r>
            <a:r>
              <a:rPr lang="zh-CN" altLang="en-US" smtClean="0"/>
              <a:t>：从组内删除一个用户成员</a:t>
            </a:r>
          </a:p>
          <a:p>
            <a:pPr lvl="1" eaLnBrk="1" hangingPunct="1"/>
            <a:r>
              <a:rPr lang="en-US" altLang="zh-CN" smtClean="0"/>
              <a:t>-M</a:t>
            </a:r>
            <a:r>
              <a:rPr lang="zh-CN" altLang="en-US" smtClean="0"/>
              <a:t>：定义组成员列表，以逗号分隔</a:t>
            </a:r>
          </a:p>
        </p:txBody>
      </p:sp>
      <p:sp>
        <p:nvSpPr>
          <p:cNvPr id="259089" name="AutoShape 17"/>
          <p:cNvSpPr>
            <a:spLocks noChangeArrowheads="1"/>
          </p:cNvSpPr>
          <p:nvPr/>
        </p:nvSpPr>
        <p:spPr bwMode="auto">
          <a:xfrm>
            <a:off x="576263" y="2924175"/>
            <a:ext cx="8007350" cy="2881313"/>
          </a:xfrm>
          <a:prstGeom prst="roundRect">
            <a:avLst>
              <a:gd name="adj" fmla="val 6394"/>
            </a:avLst>
          </a:prstGeom>
          <a:gradFill rotWithShape="1">
            <a:gsLst>
              <a:gs pos="0">
                <a:srgbClr val="CCFFFF"/>
              </a:gs>
              <a:gs pos="100000">
                <a:schemeClr val="bg1"/>
              </a:gs>
            </a:gsLst>
            <a:lin ang="5400000" scaled="1"/>
          </a:gradFill>
          <a:ln w="9525" algn="ctr">
            <a:solidFill>
              <a:srgbClr val="0066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20000"/>
              </a:spcBef>
              <a:buClr>
                <a:schemeClr val="tx1"/>
              </a:buClr>
              <a:buFont typeface="Wingdings" panose="05000000000000000000" pitchFamily="2" charset="2"/>
              <a:buBlip>
                <a:blip r:embed="rId3"/>
              </a:buBlip>
              <a:defRPr sz="2800" b="1">
                <a:solidFill>
                  <a:srgbClr val="000000"/>
                </a:solidFill>
                <a:latin typeface="Arial" panose="020B0604020202020204" pitchFamily="34" charset="0"/>
                <a:ea typeface="黑体" panose="02010609060101010101" pitchFamily="49" charset="-122"/>
              </a:defRPr>
            </a:lvl1pPr>
            <a:lvl2pPr marL="742950" indent="-285750">
              <a:spcBef>
                <a:spcPct val="20000"/>
              </a:spcBef>
              <a:buClr>
                <a:schemeClr val="tx1"/>
              </a:buClr>
              <a:buBlip>
                <a:blip r:embed="rId4"/>
              </a:buBlip>
              <a:defRPr sz="2400" b="1">
                <a:solidFill>
                  <a:srgbClr val="003366"/>
                </a:solidFill>
                <a:latin typeface="Arial" panose="020B0604020202020204" pitchFamily="34" charset="0"/>
                <a:ea typeface="黑体" panose="02010609060101010101" pitchFamily="49" charset="-122"/>
              </a:defRPr>
            </a:lvl2pPr>
            <a:lvl3pPr marL="1143000" indent="-228600">
              <a:spcBef>
                <a:spcPct val="20000"/>
              </a:spcBef>
              <a:buClr>
                <a:srgbClr val="0000FF"/>
              </a:buClr>
              <a:buSzPct val="70000"/>
              <a:buFont typeface="Wingdings" panose="05000000000000000000" pitchFamily="2" charset="2"/>
              <a:buChar char="l"/>
              <a:defRPr sz="2000">
                <a:solidFill>
                  <a:srgbClr val="000000"/>
                </a:solidFill>
                <a:latin typeface="Arial" panose="020B0604020202020204" pitchFamily="34" charset="0"/>
                <a:ea typeface="黑体" panose="02010609060101010101" pitchFamily="49" charset="-122"/>
              </a:defRPr>
            </a:lvl3pPr>
            <a:lvl4pPr marL="1600200" indent="-228600">
              <a:spcBef>
                <a:spcPct val="20000"/>
              </a:spcBef>
              <a:buChar char="–"/>
              <a:defRPr>
                <a:solidFill>
                  <a:srgbClr val="000000"/>
                </a:solidFill>
                <a:latin typeface="Arial" panose="020B0604020202020204" pitchFamily="34" charset="0"/>
                <a:ea typeface="黑体" panose="02010609060101010101" pitchFamily="49" charset="-122"/>
              </a:defRPr>
            </a:lvl4pPr>
            <a:lvl5pPr marL="2057400" indent="-228600">
              <a:spcBef>
                <a:spcPct val="20000"/>
              </a:spcBef>
              <a:buChar char="»"/>
              <a:defRPr sz="1600">
                <a:solidFill>
                  <a:srgbClr val="000000"/>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9pPr>
          </a:lstStyle>
          <a:p>
            <a:pPr eaLnBrk="1" hangingPunct="1">
              <a:lnSpc>
                <a:spcPct val="120000"/>
              </a:lnSpc>
              <a:buClr>
                <a:srgbClr val="006600"/>
              </a:buClr>
              <a:buSzPct val="80000"/>
              <a:buFont typeface="Wingdings" panose="05000000000000000000" pitchFamily="2" charset="2"/>
              <a:buNone/>
            </a:pPr>
            <a:r>
              <a:rPr lang="en-US" altLang="zh-CN" sz="1800">
                <a:solidFill>
                  <a:schemeClr val="tx1"/>
                </a:solidFill>
              </a:rPr>
              <a:t>[root@localhost ~]# gpasswd </a:t>
            </a:r>
            <a:r>
              <a:rPr lang="en-US" altLang="zh-CN" sz="1800">
                <a:solidFill>
                  <a:srgbClr val="FF0000"/>
                </a:solidFill>
              </a:rPr>
              <a:t>-a</a:t>
            </a:r>
            <a:r>
              <a:rPr lang="en-US" altLang="zh-CN" sz="1800">
                <a:solidFill>
                  <a:schemeClr val="tx1"/>
                </a:solidFill>
              </a:rPr>
              <a:t> benet market</a:t>
            </a:r>
          </a:p>
          <a:p>
            <a:pPr eaLnBrk="1" hangingPunct="1">
              <a:lnSpc>
                <a:spcPct val="120000"/>
              </a:lnSpc>
              <a:buClr>
                <a:srgbClr val="006600"/>
              </a:buClr>
              <a:buSzPct val="80000"/>
              <a:buFont typeface="Wingdings" panose="05000000000000000000" pitchFamily="2" charset="2"/>
              <a:buNone/>
            </a:pPr>
            <a:r>
              <a:rPr lang="zh-CN" altLang="en-US" sz="1800">
                <a:solidFill>
                  <a:schemeClr val="tx1"/>
                </a:solidFill>
              </a:rPr>
              <a:t>正在将用户“</a:t>
            </a:r>
            <a:r>
              <a:rPr lang="en-US" altLang="zh-CN" sz="1800">
                <a:solidFill>
                  <a:schemeClr val="tx1"/>
                </a:solidFill>
              </a:rPr>
              <a:t>benet”</a:t>
            </a:r>
            <a:r>
              <a:rPr lang="zh-CN" altLang="en-US" sz="1800">
                <a:solidFill>
                  <a:schemeClr val="tx1"/>
                </a:solidFill>
              </a:rPr>
              <a:t>加入到“</a:t>
            </a:r>
            <a:r>
              <a:rPr lang="en-US" altLang="zh-CN" sz="1800">
                <a:solidFill>
                  <a:schemeClr val="tx1"/>
                </a:solidFill>
              </a:rPr>
              <a:t>market”</a:t>
            </a:r>
            <a:r>
              <a:rPr lang="zh-CN" altLang="en-US" sz="1800">
                <a:solidFill>
                  <a:schemeClr val="tx1"/>
                </a:solidFill>
              </a:rPr>
              <a:t>组中</a:t>
            </a:r>
          </a:p>
          <a:p>
            <a:pPr eaLnBrk="1" hangingPunct="1">
              <a:lnSpc>
                <a:spcPct val="120000"/>
              </a:lnSpc>
              <a:buClr>
                <a:srgbClr val="006600"/>
              </a:buClr>
              <a:buSzPct val="80000"/>
              <a:buFont typeface="Wingdings" panose="05000000000000000000" pitchFamily="2" charset="2"/>
              <a:buNone/>
            </a:pPr>
            <a:r>
              <a:rPr lang="en-US" altLang="zh-CN" sz="1800">
                <a:solidFill>
                  <a:schemeClr val="tx1"/>
                </a:solidFill>
              </a:rPr>
              <a:t>[root@localhost ~]# grep "market" /etc/group</a:t>
            </a:r>
          </a:p>
          <a:p>
            <a:pPr eaLnBrk="1" hangingPunct="1">
              <a:lnSpc>
                <a:spcPct val="120000"/>
              </a:lnSpc>
              <a:buClr>
                <a:srgbClr val="006600"/>
              </a:buClr>
              <a:buSzPct val="80000"/>
              <a:buFont typeface="Wingdings" panose="05000000000000000000" pitchFamily="2" charset="2"/>
              <a:buNone/>
            </a:pPr>
            <a:r>
              <a:rPr lang="en-US" altLang="zh-CN" sz="1800">
                <a:solidFill>
                  <a:schemeClr val="tx1"/>
                </a:solidFill>
              </a:rPr>
              <a:t>market:x:1000:benet</a:t>
            </a:r>
          </a:p>
          <a:p>
            <a:pPr eaLnBrk="1" hangingPunct="1">
              <a:lnSpc>
                <a:spcPct val="120000"/>
              </a:lnSpc>
              <a:buClr>
                <a:srgbClr val="006600"/>
              </a:buClr>
              <a:buSzPct val="80000"/>
              <a:buFont typeface="Wingdings" panose="05000000000000000000" pitchFamily="2" charset="2"/>
              <a:buNone/>
            </a:pPr>
            <a:r>
              <a:rPr lang="en-US" altLang="zh-CN" sz="1800">
                <a:solidFill>
                  <a:schemeClr val="tx1"/>
                </a:solidFill>
              </a:rPr>
              <a:t>[root@localhost ~]# gpasswd </a:t>
            </a:r>
            <a:r>
              <a:rPr lang="en-US" altLang="zh-CN" sz="1800">
                <a:solidFill>
                  <a:srgbClr val="FF0000"/>
                </a:solidFill>
              </a:rPr>
              <a:t>-M</a:t>
            </a:r>
            <a:r>
              <a:rPr lang="en-US" altLang="zh-CN" sz="1800">
                <a:solidFill>
                  <a:schemeClr val="tx1"/>
                </a:solidFill>
              </a:rPr>
              <a:t> benet,root,adm market</a:t>
            </a:r>
          </a:p>
          <a:p>
            <a:pPr eaLnBrk="1" hangingPunct="1">
              <a:lnSpc>
                <a:spcPct val="120000"/>
              </a:lnSpc>
              <a:buClr>
                <a:srgbClr val="006600"/>
              </a:buClr>
              <a:buSzPct val="80000"/>
              <a:buFont typeface="Wingdings" panose="05000000000000000000" pitchFamily="2" charset="2"/>
              <a:buNone/>
            </a:pPr>
            <a:r>
              <a:rPr lang="en-US" altLang="zh-CN" sz="1800">
                <a:solidFill>
                  <a:schemeClr val="tx1"/>
                </a:solidFill>
              </a:rPr>
              <a:t>[root@localhost ~]# grep "market" /etc/group</a:t>
            </a:r>
          </a:p>
          <a:p>
            <a:pPr eaLnBrk="1" hangingPunct="1">
              <a:lnSpc>
                <a:spcPct val="120000"/>
              </a:lnSpc>
              <a:buClr>
                <a:srgbClr val="006600"/>
              </a:buClr>
              <a:buSzPct val="80000"/>
              <a:buFont typeface="Wingdings" panose="05000000000000000000" pitchFamily="2" charset="2"/>
              <a:buNone/>
            </a:pPr>
            <a:r>
              <a:rPr lang="en-US" altLang="zh-CN" sz="1800">
                <a:solidFill>
                  <a:schemeClr val="tx1"/>
                </a:solidFill>
              </a:rPr>
              <a:t>market:x:1000:benet,root,adm</a:t>
            </a:r>
          </a:p>
        </p:txBody>
      </p:sp>
      <p:sp>
        <p:nvSpPr>
          <p:cNvPr id="292874" name="AutoShape 10"/>
          <p:cNvSpPr>
            <a:spLocks noChangeArrowheads="1"/>
          </p:cNvSpPr>
          <p:nvPr/>
        </p:nvSpPr>
        <p:spPr bwMode="auto">
          <a:xfrm>
            <a:off x="5867400" y="3392488"/>
            <a:ext cx="2160588" cy="468312"/>
          </a:xfrm>
          <a:prstGeom prst="wedgeRoundRectCallout">
            <a:avLst>
              <a:gd name="adj1" fmla="val -39347"/>
              <a:gd name="adj2" fmla="val -96778"/>
              <a:gd name="adj3" fmla="val 16667"/>
            </a:avLst>
          </a:prstGeom>
          <a:gradFill rotWithShape="1">
            <a:gsLst>
              <a:gs pos="0">
                <a:srgbClr val="FFFF99"/>
              </a:gs>
              <a:gs pos="100000">
                <a:srgbClr val="FFFFFF"/>
              </a:gs>
            </a:gsLst>
            <a:lin ang="5400000" scaled="1"/>
          </a:gradFill>
          <a:ln w="19050" algn="ctr">
            <a:solidFill>
              <a:srgbClr val="FF9900"/>
            </a:solidFill>
            <a:miter lim="800000"/>
            <a:headEnd/>
            <a:tailEnd/>
          </a:ln>
          <a:effectLst>
            <a:outerShdw dist="53882" dir="2700000" algn="ctr" rotWithShape="0">
              <a:schemeClr val="bg2">
                <a:alpha val="50000"/>
              </a:schemeClr>
            </a:outerShdw>
          </a:effectLst>
        </p:spPr>
        <p:txBody>
          <a:bodyPr anchor="ctr" anchorCtr="1"/>
          <a:lstStyle>
            <a:lvl1pPr>
              <a:spcBef>
                <a:spcPct val="20000"/>
              </a:spcBef>
              <a:buClr>
                <a:schemeClr val="tx1"/>
              </a:buClr>
              <a:buFont typeface="Wingdings" panose="05000000000000000000" pitchFamily="2" charset="2"/>
              <a:buBlip>
                <a:blip r:embed="rId3"/>
              </a:buBlip>
              <a:defRPr sz="2800" b="1">
                <a:solidFill>
                  <a:srgbClr val="000000"/>
                </a:solidFill>
                <a:latin typeface="Arial" panose="020B0604020202020204" pitchFamily="34" charset="0"/>
                <a:ea typeface="黑体" panose="02010609060101010101" pitchFamily="49" charset="-122"/>
              </a:defRPr>
            </a:lvl1pPr>
            <a:lvl2pPr marL="742950" indent="-285750">
              <a:spcBef>
                <a:spcPct val="20000"/>
              </a:spcBef>
              <a:buClr>
                <a:schemeClr val="tx1"/>
              </a:buClr>
              <a:buBlip>
                <a:blip r:embed="rId4"/>
              </a:buBlip>
              <a:defRPr sz="2400" b="1">
                <a:solidFill>
                  <a:srgbClr val="003366"/>
                </a:solidFill>
                <a:latin typeface="Arial" panose="020B0604020202020204" pitchFamily="34" charset="0"/>
                <a:ea typeface="黑体" panose="02010609060101010101" pitchFamily="49" charset="-122"/>
              </a:defRPr>
            </a:lvl2pPr>
            <a:lvl3pPr marL="1143000" indent="-228600">
              <a:spcBef>
                <a:spcPct val="20000"/>
              </a:spcBef>
              <a:buClr>
                <a:srgbClr val="0000FF"/>
              </a:buClr>
              <a:buSzPct val="70000"/>
              <a:buFont typeface="Wingdings" panose="05000000000000000000" pitchFamily="2" charset="2"/>
              <a:buChar char="l"/>
              <a:defRPr sz="2000">
                <a:solidFill>
                  <a:srgbClr val="000000"/>
                </a:solidFill>
                <a:latin typeface="Arial" panose="020B0604020202020204" pitchFamily="34" charset="0"/>
                <a:ea typeface="黑体" panose="02010609060101010101" pitchFamily="49" charset="-122"/>
              </a:defRPr>
            </a:lvl3pPr>
            <a:lvl4pPr marL="1600200" indent="-228600">
              <a:spcBef>
                <a:spcPct val="20000"/>
              </a:spcBef>
              <a:buChar char="–"/>
              <a:defRPr>
                <a:solidFill>
                  <a:srgbClr val="000000"/>
                </a:solidFill>
                <a:latin typeface="Arial" panose="020B0604020202020204" pitchFamily="34" charset="0"/>
                <a:ea typeface="黑体" panose="02010609060101010101" pitchFamily="49" charset="-122"/>
              </a:defRPr>
            </a:lvl4pPr>
            <a:lvl5pPr marL="2057400" indent="-228600">
              <a:spcBef>
                <a:spcPct val="20000"/>
              </a:spcBef>
              <a:buChar char="»"/>
              <a:defRPr sz="1600">
                <a:solidFill>
                  <a:srgbClr val="000000"/>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9pPr>
          </a:lstStyle>
          <a:p>
            <a:pPr eaLnBrk="1" hangingPunct="1">
              <a:spcBef>
                <a:spcPct val="0"/>
              </a:spcBef>
              <a:buClrTx/>
              <a:buFontTx/>
              <a:buNone/>
            </a:pPr>
            <a:r>
              <a:rPr lang="zh-CN" altLang="en-US" sz="1800">
                <a:ea typeface="楷体_GB2312" pitchFamily="49" charset="-122"/>
              </a:rPr>
              <a:t>添加组成员</a:t>
            </a:r>
            <a:r>
              <a:rPr lang="en-US" altLang="zh-CN" sz="1800">
                <a:solidFill>
                  <a:srgbClr val="FF0000"/>
                </a:solidFill>
                <a:ea typeface="楷体_GB2312" pitchFamily="49" charset="-122"/>
              </a:rPr>
              <a:t>benet</a:t>
            </a:r>
            <a:endParaRPr lang="en-US" altLang="zh-CN" sz="1800" b="0">
              <a:solidFill>
                <a:srgbClr val="FF0000"/>
              </a:solidFill>
              <a:ea typeface="楷体_GB2312" pitchFamily="49" charset="-122"/>
            </a:endParaRPr>
          </a:p>
        </p:txBody>
      </p:sp>
      <p:sp>
        <p:nvSpPr>
          <p:cNvPr id="2" name="AutoShape 10"/>
          <p:cNvSpPr>
            <a:spLocks noChangeArrowheads="1"/>
          </p:cNvSpPr>
          <p:nvPr/>
        </p:nvSpPr>
        <p:spPr bwMode="auto">
          <a:xfrm>
            <a:off x="5651500" y="5157788"/>
            <a:ext cx="1944688" cy="468312"/>
          </a:xfrm>
          <a:prstGeom prst="wedgeRoundRectCallout">
            <a:avLst>
              <a:gd name="adj1" fmla="val -38162"/>
              <a:gd name="adj2" fmla="val -96778"/>
              <a:gd name="adj3" fmla="val 16667"/>
            </a:avLst>
          </a:prstGeom>
          <a:gradFill rotWithShape="1">
            <a:gsLst>
              <a:gs pos="0">
                <a:srgbClr val="FFFF99"/>
              </a:gs>
              <a:gs pos="100000">
                <a:srgbClr val="FFFFFF"/>
              </a:gs>
            </a:gsLst>
            <a:lin ang="5400000" scaled="1"/>
          </a:gradFill>
          <a:ln w="19050" algn="ctr">
            <a:solidFill>
              <a:srgbClr val="FF9900"/>
            </a:solidFill>
            <a:miter lim="800000"/>
            <a:headEnd/>
            <a:tailEnd/>
          </a:ln>
          <a:effectLst>
            <a:outerShdw dist="53882" dir="2700000" algn="ctr" rotWithShape="0">
              <a:schemeClr val="bg2">
                <a:alpha val="50000"/>
              </a:schemeClr>
            </a:outerShdw>
          </a:effectLst>
        </p:spPr>
        <p:txBody>
          <a:bodyPr anchor="ctr" anchorCtr="1"/>
          <a:lstStyle>
            <a:lvl1pPr>
              <a:spcBef>
                <a:spcPct val="20000"/>
              </a:spcBef>
              <a:buClr>
                <a:schemeClr val="tx1"/>
              </a:buClr>
              <a:buFont typeface="Wingdings" panose="05000000000000000000" pitchFamily="2" charset="2"/>
              <a:buBlip>
                <a:blip r:embed="rId3"/>
              </a:buBlip>
              <a:defRPr sz="2800" b="1">
                <a:solidFill>
                  <a:srgbClr val="000000"/>
                </a:solidFill>
                <a:latin typeface="Arial" panose="020B0604020202020204" pitchFamily="34" charset="0"/>
                <a:ea typeface="黑体" panose="02010609060101010101" pitchFamily="49" charset="-122"/>
              </a:defRPr>
            </a:lvl1pPr>
            <a:lvl2pPr marL="742950" indent="-285750">
              <a:spcBef>
                <a:spcPct val="20000"/>
              </a:spcBef>
              <a:buClr>
                <a:schemeClr val="tx1"/>
              </a:buClr>
              <a:buBlip>
                <a:blip r:embed="rId4"/>
              </a:buBlip>
              <a:defRPr sz="2400" b="1">
                <a:solidFill>
                  <a:srgbClr val="003366"/>
                </a:solidFill>
                <a:latin typeface="Arial" panose="020B0604020202020204" pitchFamily="34" charset="0"/>
                <a:ea typeface="黑体" panose="02010609060101010101" pitchFamily="49" charset="-122"/>
              </a:defRPr>
            </a:lvl2pPr>
            <a:lvl3pPr marL="1143000" indent="-228600">
              <a:spcBef>
                <a:spcPct val="20000"/>
              </a:spcBef>
              <a:buClr>
                <a:srgbClr val="0000FF"/>
              </a:buClr>
              <a:buSzPct val="70000"/>
              <a:buFont typeface="Wingdings" panose="05000000000000000000" pitchFamily="2" charset="2"/>
              <a:buChar char="l"/>
              <a:defRPr sz="2000">
                <a:solidFill>
                  <a:srgbClr val="000000"/>
                </a:solidFill>
                <a:latin typeface="Arial" panose="020B0604020202020204" pitchFamily="34" charset="0"/>
                <a:ea typeface="黑体" panose="02010609060101010101" pitchFamily="49" charset="-122"/>
              </a:defRPr>
            </a:lvl3pPr>
            <a:lvl4pPr marL="1600200" indent="-228600">
              <a:spcBef>
                <a:spcPct val="20000"/>
              </a:spcBef>
              <a:buChar char="–"/>
              <a:defRPr>
                <a:solidFill>
                  <a:srgbClr val="000000"/>
                </a:solidFill>
                <a:latin typeface="Arial" panose="020B0604020202020204" pitchFamily="34" charset="0"/>
                <a:ea typeface="黑体" panose="02010609060101010101" pitchFamily="49" charset="-122"/>
              </a:defRPr>
            </a:lvl4pPr>
            <a:lvl5pPr marL="2057400" indent="-228600">
              <a:spcBef>
                <a:spcPct val="20000"/>
              </a:spcBef>
              <a:buChar char="»"/>
              <a:defRPr sz="1600">
                <a:solidFill>
                  <a:srgbClr val="000000"/>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9pPr>
          </a:lstStyle>
          <a:p>
            <a:pPr eaLnBrk="1" hangingPunct="1">
              <a:spcBef>
                <a:spcPct val="0"/>
              </a:spcBef>
              <a:buClrTx/>
              <a:buFontTx/>
              <a:buNone/>
            </a:pPr>
            <a:r>
              <a:rPr lang="zh-CN" altLang="en-US" sz="1800">
                <a:ea typeface="楷体_GB2312" pitchFamily="49" charset="-122"/>
              </a:rPr>
              <a:t>定义多个组成员</a:t>
            </a:r>
            <a:endParaRPr lang="zh-CN" altLang="en-US" sz="1800" b="0">
              <a:solidFill>
                <a:srgbClr val="FF0000"/>
              </a:solidFill>
              <a:ea typeface="楷体_GB2312" pitchFamily="49" charset="-122"/>
            </a:endParaRPr>
          </a:p>
        </p:txBody>
      </p:sp>
      <p:sp>
        <p:nvSpPr>
          <p:cNvPr id="3" name="AutoShape 17"/>
          <p:cNvSpPr>
            <a:spLocks noChangeArrowheads="1"/>
          </p:cNvSpPr>
          <p:nvPr/>
        </p:nvSpPr>
        <p:spPr bwMode="auto">
          <a:xfrm>
            <a:off x="574675" y="3103563"/>
            <a:ext cx="8007350" cy="2520950"/>
          </a:xfrm>
          <a:prstGeom prst="roundRect">
            <a:avLst>
              <a:gd name="adj" fmla="val 6394"/>
            </a:avLst>
          </a:prstGeom>
          <a:gradFill rotWithShape="1">
            <a:gsLst>
              <a:gs pos="0">
                <a:srgbClr val="CCFFFF"/>
              </a:gs>
              <a:gs pos="100000">
                <a:schemeClr val="bg1"/>
              </a:gs>
            </a:gsLst>
            <a:lin ang="5400000" scaled="1"/>
          </a:gradFill>
          <a:ln w="9525" algn="ctr">
            <a:solidFill>
              <a:srgbClr val="0066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20000"/>
              </a:spcBef>
              <a:buClr>
                <a:schemeClr val="tx1"/>
              </a:buClr>
              <a:buFont typeface="Wingdings" panose="05000000000000000000" pitchFamily="2" charset="2"/>
              <a:buBlip>
                <a:blip r:embed="rId3"/>
              </a:buBlip>
              <a:defRPr sz="2800" b="1">
                <a:solidFill>
                  <a:srgbClr val="000000"/>
                </a:solidFill>
                <a:latin typeface="Arial" panose="020B0604020202020204" pitchFamily="34" charset="0"/>
                <a:ea typeface="黑体" panose="02010609060101010101" pitchFamily="49" charset="-122"/>
              </a:defRPr>
            </a:lvl1pPr>
            <a:lvl2pPr marL="742950" indent="-285750">
              <a:spcBef>
                <a:spcPct val="20000"/>
              </a:spcBef>
              <a:buClr>
                <a:schemeClr val="tx1"/>
              </a:buClr>
              <a:buBlip>
                <a:blip r:embed="rId4"/>
              </a:buBlip>
              <a:defRPr sz="2400" b="1">
                <a:solidFill>
                  <a:srgbClr val="003366"/>
                </a:solidFill>
                <a:latin typeface="Arial" panose="020B0604020202020204" pitchFamily="34" charset="0"/>
                <a:ea typeface="黑体" panose="02010609060101010101" pitchFamily="49" charset="-122"/>
              </a:defRPr>
            </a:lvl2pPr>
            <a:lvl3pPr marL="1143000" indent="-228600">
              <a:spcBef>
                <a:spcPct val="20000"/>
              </a:spcBef>
              <a:buClr>
                <a:srgbClr val="0000FF"/>
              </a:buClr>
              <a:buSzPct val="70000"/>
              <a:buFont typeface="Wingdings" panose="05000000000000000000" pitchFamily="2" charset="2"/>
              <a:buChar char="l"/>
              <a:defRPr sz="2000">
                <a:solidFill>
                  <a:srgbClr val="000000"/>
                </a:solidFill>
                <a:latin typeface="Arial" panose="020B0604020202020204" pitchFamily="34" charset="0"/>
                <a:ea typeface="黑体" panose="02010609060101010101" pitchFamily="49" charset="-122"/>
              </a:defRPr>
            </a:lvl3pPr>
            <a:lvl4pPr marL="1600200" indent="-228600">
              <a:spcBef>
                <a:spcPct val="20000"/>
              </a:spcBef>
              <a:buChar char="–"/>
              <a:defRPr>
                <a:solidFill>
                  <a:srgbClr val="000000"/>
                </a:solidFill>
                <a:latin typeface="Arial" panose="020B0604020202020204" pitchFamily="34" charset="0"/>
                <a:ea typeface="黑体" panose="02010609060101010101" pitchFamily="49" charset="-122"/>
              </a:defRPr>
            </a:lvl4pPr>
            <a:lvl5pPr marL="2057400" indent="-228600">
              <a:spcBef>
                <a:spcPct val="20000"/>
              </a:spcBef>
              <a:buChar char="»"/>
              <a:defRPr sz="1600">
                <a:solidFill>
                  <a:srgbClr val="000000"/>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9pPr>
          </a:lstStyle>
          <a:p>
            <a:pPr eaLnBrk="1" hangingPunct="1">
              <a:lnSpc>
                <a:spcPct val="120000"/>
              </a:lnSpc>
              <a:buClr>
                <a:srgbClr val="006600"/>
              </a:buClr>
              <a:buSzPct val="80000"/>
              <a:buFont typeface="Wingdings" panose="05000000000000000000" pitchFamily="2" charset="2"/>
              <a:buNone/>
            </a:pPr>
            <a:r>
              <a:rPr lang="en-US" altLang="zh-CN" sz="1800">
                <a:solidFill>
                  <a:schemeClr val="tx1"/>
                </a:solidFill>
              </a:rPr>
              <a:t>[root@localhost ~]# grep "market" /etc/group</a:t>
            </a:r>
          </a:p>
          <a:p>
            <a:pPr eaLnBrk="1" hangingPunct="1">
              <a:lnSpc>
                <a:spcPct val="120000"/>
              </a:lnSpc>
              <a:buClr>
                <a:srgbClr val="006600"/>
              </a:buClr>
              <a:buSzPct val="80000"/>
              <a:buFont typeface="Wingdings" panose="05000000000000000000" pitchFamily="2" charset="2"/>
              <a:buNone/>
            </a:pPr>
            <a:r>
              <a:rPr lang="en-US" altLang="zh-CN" sz="1800">
                <a:solidFill>
                  <a:schemeClr val="tx1"/>
                </a:solidFill>
              </a:rPr>
              <a:t>market:x:1000:benet,root,adm</a:t>
            </a:r>
          </a:p>
          <a:p>
            <a:pPr eaLnBrk="1" hangingPunct="1">
              <a:lnSpc>
                <a:spcPct val="120000"/>
              </a:lnSpc>
              <a:buClr>
                <a:srgbClr val="006600"/>
              </a:buClr>
              <a:buSzPct val="80000"/>
              <a:buFont typeface="Wingdings" panose="05000000000000000000" pitchFamily="2" charset="2"/>
              <a:buNone/>
            </a:pPr>
            <a:r>
              <a:rPr lang="en-US" altLang="zh-CN" sz="1800">
                <a:solidFill>
                  <a:schemeClr val="tx1"/>
                </a:solidFill>
              </a:rPr>
              <a:t>[root@localhost ~]# gpasswd </a:t>
            </a:r>
            <a:r>
              <a:rPr lang="en-US" altLang="zh-CN" sz="1800">
                <a:solidFill>
                  <a:srgbClr val="FF0000"/>
                </a:solidFill>
              </a:rPr>
              <a:t>-d</a:t>
            </a:r>
            <a:r>
              <a:rPr lang="en-US" altLang="zh-CN" sz="1800">
                <a:solidFill>
                  <a:schemeClr val="tx1"/>
                </a:solidFill>
              </a:rPr>
              <a:t> </a:t>
            </a:r>
            <a:r>
              <a:rPr lang="en-US" altLang="zh-CN" sz="1800">
                <a:solidFill>
                  <a:srgbClr val="FF0000"/>
                </a:solidFill>
              </a:rPr>
              <a:t>root</a:t>
            </a:r>
            <a:r>
              <a:rPr lang="en-US" altLang="zh-CN" sz="1800">
                <a:solidFill>
                  <a:schemeClr val="tx1"/>
                </a:solidFill>
              </a:rPr>
              <a:t> market</a:t>
            </a:r>
          </a:p>
          <a:p>
            <a:pPr eaLnBrk="1" hangingPunct="1">
              <a:lnSpc>
                <a:spcPct val="120000"/>
              </a:lnSpc>
              <a:buClr>
                <a:srgbClr val="006600"/>
              </a:buClr>
              <a:buSzPct val="80000"/>
              <a:buFont typeface="Wingdings" panose="05000000000000000000" pitchFamily="2" charset="2"/>
              <a:buNone/>
            </a:pPr>
            <a:r>
              <a:rPr lang="zh-CN" altLang="en-US" sz="1800">
                <a:solidFill>
                  <a:schemeClr val="tx1"/>
                </a:solidFill>
              </a:rPr>
              <a:t>正在将用户“</a:t>
            </a:r>
            <a:r>
              <a:rPr lang="en-US" altLang="zh-CN" sz="1800">
                <a:solidFill>
                  <a:schemeClr val="tx1"/>
                </a:solidFill>
              </a:rPr>
              <a:t>root”</a:t>
            </a:r>
            <a:r>
              <a:rPr lang="zh-CN" altLang="en-US" sz="1800">
                <a:solidFill>
                  <a:schemeClr val="tx1"/>
                </a:solidFill>
              </a:rPr>
              <a:t>从“</a:t>
            </a:r>
            <a:r>
              <a:rPr lang="en-US" altLang="zh-CN" sz="1800">
                <a:solidFill>
                  <a:schemeClr val="tx1"/>
                </a:solidFill>
              </a:rPr>
              <a:t>market”</a:t>
            </a:r>
            <a:r>
              <a:rPr lang="zh-CN" altLang="en-US" sz="1800">
                <a:solidFill>
                  <a:schemeClr val="tx1"/>
                </a:solidFill>
              </a:rPr>
              <a:t>组中删除</a:t>
            </a:r>
          </a:p>
          <a:p>
            <a:pPr eaLnBrk="1" hangingPunct="1">
              <a:lnSpc>
                <a:spcPct val="120000"/>
              </a:lnSpc>
              <a:buClr>
                <a:srgbClr val="006600"/>
              </a:buClr>
              <a:buSzPct val="80000"/>
              <a:buFont typeface="Wingdings" panose="05000000000000000000" pitchFamily="2" charset="2"/>
              <a:buNone/>
            </a:pPr>
            <a:r>
              <a:rPr lang="en-US" altLang="zh-CN" sz="1800">
                <a:solidFill>
                  <a:schemeClr val="tx1"/>
                </a:solidFill>
              </a:rPr>
              <a:t>[root@localhost ~]# grep "market" /etc/group</a:t>
            </a:r>
          </a:p>
          <a:p>
            <a:pPr eaLnBrk="1" hangingPunct="1">
              <a:lnSpc>
                <a:spcPct val="120000"/>
              </a:lnSpc>
              <a:buClr>
                <a:srgbClr val="006600"/>
              </a:buClr>
              <a:buSzPct val="80000"/>
              <a:buFont typeface="Wingdings" panose="05000000000000000000" pitchFamily="2" charset="2"/>
              <a:buNone/>
            </a:pPr>
            <a:r>
              <a:rPr lang="en-US" altLang="zh-CN" sz="1800">
                <a:solidFill>
                  <a:schemeClr val="tx1"/>
                </a:solidFill>
              </a:rPr>
              <a:t>market:x:1000:benet,adm</a:t>
            </a:r>
          </a:p>
        </p:txBody>
      </p:sp>
      <p:sp>
        <p:nvSpPr>
          <p:cNvPr id="4" name="AutoShape 10"/>
          <p:cNvSpPr>
            <a:spLocks noChangeArrowheads="1"/>
          </p:cNvSpPr>
          <p:nvPr/>
        </p:nvSpPr>
        <p:spPr bwMode="auto">
          <a:xfrm>
            <a:off x="5867400" y="4365625"/>
            <a:ext cx="1944688" cy="468313"/>
          </a:xfrm>
          <a:prstGeom prst="wedgeRoundRectCallout">
            <a:avLst>
              <a:gd name="adj1" fmla="val -38162"/>
              <a:gd name="adj2" fmla="val -96778"/>
              <a:gd name="adj3" fmla="val 16667"/>
            </a:avLst>
          </a:prstGeom>
          <a:gradFill rotWithShape="1">
            <a:gsLst>
              <a:gs pos="0">
                <a:srgbClr val="FFFF99"/>
              </a:gs>
              <a:gs pos="100000">
                <a:srgbClr val="FFFFFF"/>
              </a:gs>
            </a:gsLst>
            <a:lin ang="5400000" scaled="1"/>
          </a:gradFill>
          <a:ln w="19050" algn="ctr">
            <a:solidFill>
              <a:srgbClr val="FF9900"/>
            </a:solidFill>
            <a:miter lim="800000"/>
            <a:headEnd/>
            <a:tailEnd/>
          </a:ln>
          <a:effectLst>
            <a:outerShdw dist="53882" dir="2700000" algn="ctr" rotWithShape="0">
              <a:schemeClr val="bg2">
                <a:alpha val="50000"/>
              </a:schemeClr>
            </a:outerShdw>
          </a:effectLst>
        </p:spPr>
        <p:txBody>
          <a:bodyPr anchor="ctr" anchorCtr="1"/>
          <a:lstStyle>
            <a:lvl1pPr>
              <a:spcBef>
                <a:spcPct val="20000"/>
              </a:spcBef>
              <a:buClr>
                <a:schemeClr val="tx1"/>
              </a:buClr>
              <a:buFont typeface="Wingdings" panose="05000000000000000000" pitchFamily="2" charset="2"/>
              <a:buBlip>
                <a:blip r:embed="rId3"/>
              </a:buBlip>
              <a:defRPr sz="2800" b="1">
                <a:solidFill>
                  <a:srgbClr val="000000"/>
                </a:solidFill>
                <a:latin typeface="Arial" panose="020B0604020202020204" pitchFamily="34" charset="0"/>
                <a:ea typeface="黑体" panose="02010609060101010101" pitchFamily="49" charset="-122"/>
              </a:defRPr>
            </a:lvl1pPr>
            <a:lvl2pPr marL="742950" indent="-285750">
              <a:spcBef>
                <a:spcPct val="20000"/>
              </a:spcBef>
              <a:buClr>
                <a:schemeClr val="tx1"/>
              </a:buClr>
              <a:buBlip>
                <a:blip r:embed="rId4"/>
              </a:buBlip>
              <a:defRPr sz="2400" b="1">
                <a:solidFill>
                  <a:srgbClr val="003366"/>
                </a:solidFill>
                <a:latin typeface="Arial" panose="020B0604020202020204" pitchFamily="34" charset="0"/>
                <a:ea typeface="黑体" panose="02010609060101010101" pitchFamily="49" charset="-122"/>
              </a:defRPr>
            </a:lvl2pPr>
            <a:lvl3pPr marL="1143000" indent="-228600">
              <a:spcBef>
                <a:spcPct val="20000"/>
              </a:spcBef>
              <a:buClr>
                <a:srgbClr val="0000FF"/>
              </a:buClr>
              <a:buSzPct val="70000"/>
              <a:buFont typeface="Wingdings" panose="05000000000000000000" pitchFamily="2" charset="2"/>
              <a:buChar char="l"/>
              <a:defRPr sz="2000">
                <a:solidFill>
                  <a:srgbClr val="000000"/>
                </a:solidFill>
                <a:latin typeface="Arial" panose="020B0604020202020204" pitchFamily="34" charset="0"/>
                <a:ea typeface="黑体" panose="02010609060101010101" pitchFamily="49" charset="-122"/>
              </a:defRPr>
            </a:lvl3pPr>
            <a:lvl4pPr marL="1600200" indent="-228600">
              <a:spcBef>
                <a:spcPct val="20000"/>
              </a:spcBef>
              <a:buChar char="–"/>
              <a:defRPr>
                <a:solidFill>
                  <a:srgbClr val="000000"/>
                </a:solidFill>
                <a:latin typeface="Arial" panose="020B0604020202020204" pitchFamily="34" charset="0"/>
                <a:ea typeface="黑体" panose="02010609060101010101" pitchFamily="49" charset="-122"/>
              </a:defRPr>
            </a:lvl4pPr>
            <a:lvl5pPr marL="2057400" indent="-228600">
              <a:spcBef>
                <a:spcPct val="20000"/>
              </a:spcBef>
              <a:buChar char="»"/>
              <a:defRPr sz="1600">
                <a:solidFill>
                  <a:srgbClr val="000000"/>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9pPr>
          </a:lstStyle>
          <a:p>
            <a:pPr eaLnBrk="1" hangingPunct="1">
              <a:spcBef>
                <a:spcPct val="0"/>
              </a:spcBef>
              <a:buClrTx/>
              <a:buFontTx/>
              <a:buNone/>
            </a:pPr>
            <a:r>
              <a:rPr lang="zh-CN" altLang="en-US" sz="1800">
                <a:ea typeface="楷体_GB2312" pitchFamily="49" charset="-122"/>
              </a:rPr>
              <a:t>删除组成员</a:t>
            </a:r>
            <a:r>
              <a:rPr lang="en-US" altLang="zh-CN" sz="1800">
                <a:solidFill>
                  <a:srgbClr val="FF0000"/>
                </a:solidFill>
                <a:ea typeface="楷体_GB2312" pitchFamily="49" charset="-122"/>
              </a:rPr>
              <a:t>root</a:t>
            </a:r>
            <a:endParaRPr lang="en-US" altLang="zh-CN" sz="1800" b="0">
              <a:solidFill>
                <a:srgbClr val="FF0000"/>
              </a:solidFill>
              <a:ea typeface="楷体_GB2312" pitchFamily="49" charset="-122"/>
            </a:endParaRPr>
          </a:p>
        </p:txBody>
      </p:sp>
      <p:sp>
        <p:nvSpPr>
          <p:cNvPr id="5" name="矩形 4"/>
          <p:cNvSpPr/>
          <p:nvPr/>
        </p:nvSpPr>
        <p:spPr>
          <a:xfrm>
            <a:off x="415154" y="5817458"/>
            <a:ext cx="8405318" cy="707886"/>
          </a:xfrm>
          <a:prstGeom prst="rect">
            <a:avLst/>
          </a:prstGeom>
        </p:spPr>
        <p:txBody>
          <a:bodyPr wrap="square">
            <a:spAutoFit/>
          </a:bodyPr>
          <a:lstStyle/>
          <a:p>
            <a:r>
              <a:rPr lang="zh-CN" altLang="en-US" sz="2000" dirty="0" smtClean="0"/>
              <a:t>使用“</a:t>
            </a:r>
            <a:r>
              <a:rPr lang="en-US" altLang="zh-CN" sz="2000" dirty="0" smtClean="0"/>
              <a:t>-M”</a:t>
            </a:r>
            <a:r>
              <a:rPr lang="zh-CN" altLang="en-US" sz="2000" dirty="0" smtClean="0"/>
              <a:t>选项时可以为指定组帐号定义成员列表（注意：会覆盖原有组成员），需要添加多个用户到指定的组中时非常方便</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9089"/>
                                        </p:tgtEl>
                                        <p:attrNameLst>
                                          <p:attrName>style.visibility</p:attrName>
                                        </p:attrNameLst>
                                      </p:cBhvr>
                                      <p:to>
                                        <p:strVal val="visible"/>
                                      </p:to>
                                    </p:set>
                                    <p:animEffect transition="in" filter="wipe(up)">
                                      <p:cBhvr>
                                        <p:cTn id="7" dur="500"/>
                                        <p:tgtEl>
                                          <p:spTgt spid="259089"/>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92874"/>
                                        </p:tgtEl>
                                        <p:attrNameLst>
                                          <p:attrName>style.visibility</p:attrName>
                                        </p:attrNameLst>
                                      </p:cBhvr>
                                      <p:to>
                                        <p:strVal val="visible"/>
                                      </p:to>
                                    </p:set>
                                    <p:animEffect transition="in" filter="wipe(left)">
                                      <p:cBhvr>
                                        <p:cTn id="11" dur="500"/>
                                        <p:tgtEl>
                                          <p:spTgt spid="292874"/>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up)">
                                      <p:cBhvr>
                                        <p:cTn id="20" dur="500"/>
                                        <p:tgtEl>
                                          <p:spTgt spid="3"/>
                                        </p:tgtEl>
                                      </p:cBhvr>
                                    </p:animEffect>
                                  </p:childTnLst>
                                </p:cTn>
                              </p:par>
                            </p:childTnLst>
                          </p:cTn>
                        </p:par>
                        <p:par>
                          <p:cTn id="21" fill="hold" nodeType="afterGroup">
                            <p:stCondLst>
                              <p:cond delay="500"/>
                            </p:stCondLst>
                            <p:childTnLst>
                              <p:par>
                                <p:cTn id="22" presetID="22" presetClass="entr" presetSubtype="8"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89" grpId="0" animBg="1"/>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pPr>
              <a:defRPr/>
            </a:pPr>
            <a:fld id="{6CC46C4F-6B14-4D7D-86D4-9C0B432DFA1E}" type="slidenum">
              <a:rPr lang="en-US" altLang="zh-CN"/>
              <a:pPr>
                <a:defRPr/>
              </a:pPr>
              <a:t>15</a:t>
            </a:fld>
            <a:endParaRPr lang="en-US" altLang="zh-CN"/>
          </a:p>
        </p:txBody>
      </p:sp>
      <p:sp>
        <p:nvSpPr>
          <p:cNvPr id="689154" name="Rectangle 2"/>
          <p:cNvSpPr>
            <a:spLocks noGrp="1" noChangeArrowheads="1"/>
          </p:cNvSpPr>
          <p:nvPr>
            <p:ph type="title"/>
          </p:nvPr>
        </p:nvSpPr>
        <p:spPr/>
        <p:txBody>
          <a:bodyPr/>
          <a:lstStyle/>
          <a:p>
            <a:pPr eaLnBrk="1" hangingPunct="1">
              <a:defRPr/>
            </a:pPr>
            <a:r>
              <a:rPr lang="zh-CN" altLang="en-US" smtClean="0"/>
              <a:t>删除组帐号</a:t>
            </a:r>
          </a:p>
        </p:txBody>
      </p:sp>
      <p:sp>
        <p:nvSpPr>
          <p:cNvPr id="29700" name="Rectangle 3"/>
          <p:cNvSpPr>
            <a:spLocks noGrp="1" noChangeArrowheads="1"/>
          </p:cNvSpPr>
          <p:nvPr>
            <p:ph type="body" idx="1"/>
          </p:nvPr>
        </p:nvSpPr>
        <p:spPr/>
        <p:txBody>
          <a:bodyPr/>
          <a:lstStyle/>
          <a:p>
            <a:pPr eaLnBrk="1" hangingPunct="1"/>
            <a:r>
              <a:rPr lang="en-US" altLang="zh-CN" smtClean="0"/>
              <a:t>groupdel</a:t>
            </a:r>
            <a:r>
              <a:rPr lang="zh-CN" altLang="en-US" smtClean="0"/>
              <a:t>命令</a:t>
            </a:r>
          </a:p>
          <a:p>
            <a:pPr lvl="1" eaLnBrk="1" hangingPunct="1"/>
            <a:r>
              <a:rPr lang="zh-CN" altLang="en-US" smtClean="0"/>
              <a:t>格式：</a:t>
            </a:r>
            <a:r>
              <a:rPr lang="en-US" altLang="zh-CN" smtClean="0">
                <a:solidFill>
                  <a:srgbClr val="FF0000"/>
                </a:solidFill>
              </a:rPr>
              <a:t>groupdel  </a:t>
            </a:r>
            <a:r>
              <a:rPr lang="zh-CN" altLang="en-US" smtClean="0">
                <a:solidFill>
                  <a:srgbClr val="FF0000"/>
                </a:solidFill>
              </a:rPr>
              <a:t>组帐号名</a:t>
            </a:r>
          </a:p>
          <a:p>
            <a:pPr lvl="1" eaLnBrk="1" hangingPunct="1"/>
            <a:endParaRPr lang="en-US" altLang="zh-CN" smtClean="0"/>
          </a:p>
        </p:txBody>
      </p:sp>
      <p:sp>
        <p:nvSpPr>
          <p:cNvPr id="259089" name="AutoShape 17"/>
          <p:cNvSpPr>
            <a:spLocks noChangeArrowheads="1"/>
          </p:cNvSpPr>
          <p:nvPr/>
        </p:nvSpPr>
        <p:spPr bwMode="auto">
          <a:xfrm>
            <a:off x="576263" y="2132013"/>
            <a:ext cx="8007350" cy="1296987"/>
          </a:xfrm>
          <a:prstGeom prst="roundRect">
            <a:avLst>
              <a:gd name="adj" fmla="val 14074"/>
            </a:avLst>
          </a:prstGeom>
          <a:gradFill rotWithShape="1">
            <a:gsLst>
              <a:gs pos="0">
                <a:srgbClr val="CCFFFF"/>
              </a:gs>
              <a:gs pos="100000">
                <a:schemeClr val="bg1"/>
              </a:gs>
            </a:gsLst>
            <a:lin ang="5400000" scaled="1"/>
          </a:gradFill>
          <a:ln w="9525" algn="ctr">
            <a:solidFill>
              <a:srgbClr val="0066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20000"/>
              </a:spcBef>
              <a:buClr>
                <a:schemeClr val="tx1"/>
              </a:buClr>
              <a:buFont typeface="Wingdings" panose="05000000000000000000" pitchFamily="2" charset="2"/>
              <a:buBlip>
                <a:blip r:embed="rId3"/>
              </a:buBlip>
              <a:defRPr sz="2800" b="1">
                <a:solidFill>
                  <a:srgbClr val="000000"/>
                </a:solidFill>
                <a:latin typeface="Arial" panose="020B0604020202020204" pitchFamily="34" charset="0"/>
                <a:ea typeface="黑体" panose="02010609060101010101" pitchFamily="49" charset="-122"/>
              </a:defRPr>
            </a:lvl1pPr>
            <a:lvl2pPr marL="742950" indent="-285750">
              <a:spcBef>
                <a:spcPct val="20000"/>
              </a:spcBef>
              <a:buClr>
                <a:schemeClr val="tx1"/>
              </a:buClr>
              <a:buBlip>
                <a:blip r:embed="rId4"/>
              </a:buBlip>
              <a:defRPr sz="2400" b="1">
                <a:solidFill>
                  <a:srgbClr val="003366"/>
                </a:solidFill>
                <a:latin typeface="Arial" panose="020B0604020202020204" pitchFamily="34" charset="0"/>
                <a:ea typeface="黑体" panose="02010609060101010101" pitchFamily="49" charset="-122"/>
              </a:defRPr>
            </a:lvl2pPr>
            <a:lvl3pPr marL="1143000" indent="-228600">
              <a:spcBef>
                <a:spcPct val="20000"/>
              </a:spcBef>
              <a:buClr>
                <a:srgbClr val="0000FF"/>
              </a:buClr>
              <a:buSzPct val="70000"/>
              <a:buFont typeface="Wingdings" panose="05000000000000000000" pitchFamily="2" charset="2"/>
              <a:buChar char="l"/>
              <a:defRPr sz="2000">
                <a:solidFill>
                  <a:srgbClr val="000000"/>
                </a:solidFill>
                <a:latin typeface="Arial" panose="020B0604020202020204" pitchFamily="34" charset="0"/>
                <a:ea typeface="黑体" panose="02010609060101010101" pitchFamily="49" charset="-122"/>
              </a:defRPr>
            </a:lvl3pPr>
            <a:lvl4pPr marL="1600200" indent="-228600">
              <a:spcBef>
                <a:spcPct val="20000"/>
              </a:spcBef>
              <a:buChar char="–"/>
              <a:defRPr>
                <a:solidFill>
                  <a:srgbClr val="000000"/>
                </a:solidFill>
                <a:latin typeface="Arial" panose="020B0604020202020204" pitchFamily="34" charset="0"/>
                <a:ea typeface="黑体" panose="02010609060101010101" pitchFamily="49" charset="-122"/>
              </a:defRPr>
            </a:lvl4pPr>
            <a:lvl5pPr marL="2057400" indent="-228600">
              <a:spcBef>
                <a:spcPct val="20000"/>
              </a:spcBef>
              <a:buChar char="»"/>
              <a:defRPr sz="1600">
                <a:solidFill>
                  <a:srgbClr val="000000"/>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9pPr>
          </a:lstStyle>
          <a:p>
            <a:pPr eaLnBrk="1" hangingPunct="1">
              <a:lnSpc>
                <a:spcPct val="120000"/>
              </a:lnSpc>
              <a:buClr>
                <a:srgbClr val="006600"/>
              </a:buClr>
              <a:buSzPct val="80000"/>
              <a:buFont typeface="Wingdings" panose="05000000000000000000" pitchFamily="2" charset="2"/>
              <a:buNone/>
            </a:pPr>
            <a:r>
              <a:rPr lang="en-US" altLang="zh-CN" sz="1800">
                <a:solidFill>
                  <a:schemeClr val="tx1"/>
                </a:solidFill>
              </a:rPr>
              <a:t>[root@localhost ~]# groupdel market</a:t>
            </a:r>
          </a:p>
          <a:p>
            <a:pPr eaLnBrk="1" hangingPunct="1">
              <a:lnSpc>
                <a:spcPct val="120000"/>
              </a:lnSpc>
              <a:buClr>
                <a:srgbClr val="006600"/>
              </a:buClr>
              <a:buSzPct val="80000"/>
              <a:buFont typeface="Wingdings" panose="05000000000000000000" pitchFamily="2" charset="2"/>
              <a:buNone/>
            </a:pPr>
            <a:r>
              <a:rPr lang="en-US" altLang="zh-CN" sz="1800">
                <a:solidFill>
                  <a:schemeClr val="tx1"/>
                </a:solidFill>
              </a:rPr>
              <a:t>[root@localhost ~]# grep "market" /etc/group</a:t>
            </a:r>
          </a:p>
          <a:p>
            <a:pPr eaLnBrk="1" hangingPunct="1">
              <a:lnSpc>
                <a:spcPct val="120000"/>
              </a:lnSpc>
              <a:buClr>
                <a:srgbClr val="006600"/>
              </a:buClr>
              <a:buSzPct val="80000"/>
              <a:buFont typeface="Wingdings" panose="05000000000000000000" pitchFamily="2" charset="2"/>
              <a:buNone/>
            </a:pPr>
            <a:r>
              <a:rPr lang="en-US" altLang="zh-CN" sz="1800">
                <a:solidFill>
                  <a:schemeClr val="tx1"/>
                </a:solidFill>
              </a:rPr>
              <a:t>[root@localhost ~]#</a:t>
            </a:r>
          </a:p>
        </p:txBody>
      </p:sp>
      <p:sp>
        <p:nvSpPr>
          <p:cNvPr id="292874" name="AutoShape 10"/>
          <p:cNvSpPr>
            <a:spLocks noChangeArrowheads="1"/>
          </p:cNvSpPr>
          <p:nvPr/>
        </p:nvSpPr>
        <p:spPr bwMode="auto">
          <a:xfrm>
            <a:off x="5940425" y="2636838"/>
            <a:ext cx="2376488" cy="468312"/>
          </a:xfrm>
          <a:prstGeom prst="wedgeRoundRectCallout">
            <a:avLst>
              <a:gd name="adj1" fmla="val -40315"/>
              <a:gd name="adj2" fmla="val -96778"/>
              <a:gd name="adj3" fmla="val 16667"/>
            </a:avLst>
          </a:prstGeom>
          <a:gradFill rotWithShape="1">
            <a:gsLst>
              <a:gs pos="0">
                <a:srgbClr val="FFFF99"/>
              </a:gs>
              <a:gs pos="100000">
                <a:srgbClr val="FFFFFF"/>
              </a:gs>
            </a:gsLst>
            <a:lin ang="5400000" scaled="1"/>
          </a:gradFill>
          <a:ln w="19050" algn="ctr">
            <a:solidFill>
              <a:srgbClr val="FF9900"/>
            </a:solidFill>
            <a:miter lim="800000"/>
            <a:headEnd/>
            <a:tailEnd/>
          </a:ln>
          <a:effectLst>
            <a:outerShdw dist="53882" dir="2700000" algn="ctr" rotWithShape="0">
              <a:schemeClr val="bg2">
                <a:alpha val="50000"/>
              </a:schemeClr>
            </a:outerShdw>
          </a:effectLst>
        </p:spPr>
        <p:txBody>
          <a:bodyPr anchor="ctr" anchorCtr="1"/>
          <a:lstStyle>
            <a:lvl1pPr>
              <a:spcBef>
                <a:spcPct val="20000"/>
              </a:spcBef>
              <a:buClr>
                <a:schemeClr val="tx1"/>
              </a:buClr>
              <a:buFont typeface="Wingdings" panose="05000000000000000000" pitchFamily="2" charset="2"/>
              <a:buBlip>
                <a:blip r:embed="rId3"/>
              </a:buBlip>
              <a:defRPr sz="2800" b="1">
                <a:solidFill>
                  <a:srgbClr val="000000"/>
                </a:solidFill>
                <a:latin typeface="Arial" panose="020B0604020202020204" pitchFamily="34" charset="0"/>
                <a:ea typeface="黑体" panose="02010609060101010101" pitchFamily="49" charset="-122"/>
              </a:defRPr>
            </a:lvl1pPr>
            <a:lvl2pPr marL="742950" indent="-285750">
              <a:spcBef>
                <a:spcPct val="20000"/>
              </a:spcBef>
              <a:buClr>
                <a:schemeClr val="tx1"/>
              </a:buClr>
              <a:buBlip>
                <a:blip r:embed="rId4"/>
              </a:buBlip>
              <a:defRPr sz="2400" b="1">
                <a:solidFill>
                  <a:srgbClr val="003366"/>
                </a:solidFill>
                <a:latin typeface="Arial" panose="020B0604020202020204" pitchFamily="34" charset="0"/>
                <a:ea typeface="黑体" panose="02010609060101010101" pitchFamily="49" charset="-122"/>
              </a:defRPr>
            </a:lvl2pPr>
            <a:lvl3pPr marL="1143000" indent="-228600">
              <a:spcBef>
                <a:spcPct val="20000"/>
              </a:spcBef>
              <a:buClr>
                <a:srgbClr val="0000FF"/>
              </a:buClr>
              <a:buSzPct val="70000"/>
              <a:buFont typeface="Wingdings" panose="05000000000000000000" pitchFamily="2" charset="2"/>
              <a:buChar char="l"/>
              <a:defRPr sz="2000">
                <a:solidFill>
                  <a:srgbClr val="000000"/>
                </a:solidFill>
                <a:latin typeface="Arial" panose="020B0604020202020204" pitchFamily="34" charset="0"/>
                <a:ea typeface="黑体" panose="02010609060101010101" pitchFamily="49" charset="-122"/>
              </a:defRPr>
            </a:lvl3pPr>
            <a:lvl4pPr marL="1600200" indent="-228600">
              <a:spcBef>
                <a:spcPct val="20000"/>
              </a:spcBef>
              <a:buChar char="–"/>
              <a:defRPr>
                <a:solidFill>
                  <a:srgbClr val="000000"/>
                </a:solidFill>
                <a:latin typeface="Arial" panose="020B0604020202020204" pitchFamily="34" charset="0"/>
                <a:ea typeface="黑体" panose="02010609060101010101" pitchFamily="49" charset="-122"/>
              </a:defRPr>
            </a:lvl4pPr>
            <a:lvl5pPr marL="2057400" indent="-228600">
              <a:spcBef>
                <a:spcPct val="20000"/>
              </a:spcBef>
              <a:buChar char="»"/>
              <a:defRPr sz="1600">
                <a:solidFill>
                  <a:srgbClr val="000000"/>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9pPr>
          </a:lstStyle>
          <a:p>
            <a:pPr eaLnBrk="1" hangingPunct="1">
              <a:spcBef>
                <a:spcPct val="0"/>
              </a:spcBef>
              <a:buClrTx/>
              <a:buFontTx/>
              <a:buNone/>
            </a:pPr>
            <a:r>
              <a:rPr lang="zh-CN" altLang="en-US" sz="1800">
                <a:ea typeface="楷体_GB2312" pitchFamily="49" charset="-122"/>
              </a:rPr>
              <a:t>删除组帐号</a:t>
            </a:r>
            <a:r>
              <a:rPr lang="en-US" altLang="zh-CN" sz="1800">
                <a:solidFill>
                  <a:srgbClr val="FF0000"/>
                </a:solidFill>
                <a:ea typeface="楷体_GB2312" pitchFamily="49" charset="-122"/>
              </a:rPr>
              <a:t>market</a:t>
            </a:r>
            <a:endParaRPr lang="en-US" altLang="zh-CN" sz="1800" b="0">
              <a:solidFill>
                <a:srgbClr val="FF0000"/>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59089"/>
                                        </p:tgtEl>
                                        <p:attrNameLst>
                                          <p:attrName>style.visibility</p:attrName>
                                        </p:attrNameLst>
                                      </p:cBhvr>
                                      <p:to>
                                        <p:strVal val="visible"/>
                                      </p:to>
                                    </p:set>
                                    <p:animEffect transition="in" filter="wipe(up)">
                                      <p:cBhvr>
                                        <p:cTn id="7" dur="500"/>
                                        <p:tgtEl>
                                          <p:spTgt spid="259089"/>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92874"/>
                                        </p:tgtEl>
                                        <p:attrNameLst>
                                          <p:attrName>style.visibility</p:attrName>
                                        </p:attrNameLst>
                                      </p:cBhvr>
                                      <p:to>
                                        <p:strVal val="visible"/>
                                      </p:to>
                                    </p:set>
                                    <p:animEffect transition="in" filter="wipe(left)">
                                      <p:cBhvr>
                                        <p:cTn id="11" dur="500"/>
                                        <p:tgtEl>
                                          <p:spTgt spid="292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8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2934ADBD-D16B-42B2-98D7-594BE6EC776C}" type="slidenum">
              <a:rPr lang="en-US" altLang="zh-CN"/>
              <a:pPr>
                <a:defRPr/>
              </a:pPr>
              <a:t>16</a:t>
            </a:fld>
            <a:endParaRPr lang="en-US" altLang="zh-CN"/>
          </a:p>
        </p:txBody>
      </p:sp>
      <p:sp>
        <p:nvSpPr>
          <p:cNvPr id="691202" name="Rectangle 2"/>
          <p:cNvSpPr>
            <a:spLocks noGrp="1" noChangeArrowheads="1"/>
          </p:cNvSpPr>
          <p:nvPr>
            <p:ph type="title"/>
          </p:nvPr>
        </p:nvSpPr>
        <p:spPr/>
        <p:txBody>
          <a:bodyPr/>
          <a:lstStyle/>
          <a:p>
            <a:pPr eaLnBrk="1" hangingPunct="1">
              <a:defRPr/>
            </a:pPr>
            <a:r>
              <a:rPr lang="zh-CN" altLang="en-US" smtClean="0"/>
              <a:t>用户和组帐号查询</a:t>
            </a:r>
          </a:p>
        </p:txBody>
      </p:sp>
      <p:sp>
        <p:nvSpPr>
          <p:cNvPr id="31748" name="Rectangle 3"/>
          <p:cNvSpPr>
            <a:spLocks noGrp="1" noChangeArrowheads="1"/>
          </p:cNvSpPr>
          <p:nvPr>
            <p:ph type="body" idx="1"/>
          </p:nvPr>
        </p:nvSpPr>
        <p:spPr/>
        <p:txBody>
          <a:bodyPr/>
          <a:lstStyle/>
          <a:p>
            <a:pPr eaLnBrk="1" hangingPunct="1">
              <a:lnSpc>
                <a:spcPct val="90000"/>
              </a:lnSpc>
            </a:pPr>
            <a:r>
              <a:rPr lang="en-US" altLang="zh-CN" smtClean="0"/>
              <a:t>id</a:t>
            </a:r>
            <a:r>
              <a:rPr lang="zh-CN" altLang="en-US" smtClean="0"/>
              <a:t>命令</a:t>
            </a:r>
          </a:p>
          <a:p>
            <a:pPr lvl="1" eaLnBrk="1" hangingPunct="1">
              <a:lnSpc>
                <a:spcPct val="90000"/>
              </a:lnSpc>
            </a:pPr>
            <a:r>
              <a:rPr lang="zh-CN" altLang="en-US" smtClean="0"/>
              <a:t>用途：查询用户身份标识</a:t>
            </a:r>
          </a:p>
          <a:p>
            <a:pPr lvl="1" eaLnBrk="1" hangingPunct="1">
              <a:lnSpc>
                <a:spcPct val="90000"/>
              </a:lnSpc>
            </a:pPr>
            <a:r>
              <a:rPr lang="zh-CN" altLang="en-US" smtClean="0"/>
              <a:t>格式：</a:t>
            </a:r>
            <a:r>
              <a:rPr lang="en-US" altLang="zh-CN" smtClean="0">
                <a:solidFill>
                  <a:srgbClr val="FF0000"/>
                </a:solidFill>
              </a:rPr>
              <a:t>id  [</a:t>
            </a:r>
            <a:r>
              <a:rPr lang="zh-CN" altLang="en-US" smtClean="0">
                <a:solidFill>
                  <a:srgbClr val="FF0000"/>
                </a:solidFill>
              </a:rPr>
              <a:t>用户名</a:t>
            </a:r>
            <a:r>
              <a:rPr lang="en-US" altLang="zh-CN" smtClean="0">
                <a:solidFill>
                  <a:srgbClr val="FF0000"/>
                </a:solidFill>
              </a:rPr>
              <a:t>]</a:t>
            </a:r>
          </a:p>
          <a:p>
            <a:pPr eaLnBrk="1" hangingPunct="1">
              <a:lnSpc>
                <a:spcPct val="90000"/>
              </a:lnSpc>
            </a:pPr>
            <a:r>
              <a:rPr lang="en-US" altLang="zh-CN" smtClean="0"/>
              <a:t>groups</a:t>
            </a:r>
            <a:r>
              <a:rPr lang="zh-CN" altLang="en-US" smtClean="0"/>
              <a:t>命令</a:t>
            </a:r>
          </a:p>
          <a:p>
            <a:pPr lvl="1" eaLnBrk="1" hangingPunct="1">
              <a:lnSpc>
                <a:spcPct val="90000"/>
              </a:lnSpc>
            </a:pPr>
            <a:r>
              <a:rPr lang="zh-CN" altLang="en-US" smtClean="0"/>
              <a:t>用途</a:t>
            </a:r>
            <a:r>
              <a:rPr lang="en-US" altLang="zh-CN" smtClean="0"/>
              <a:t>:</a:t>
            </a:r>
            <a:r>
              <a:rPr lang="zh-CN" altLang="en-US" smtClean="0"/>
              <a:t>查询用户所属的组</a:t>
            </a:r>
          </a:p>
          <a:p>
            <a:pPr lvl="1" eaLnBrk="1" hangingPunct="1">
              <a:lnSpc>
                <a:spcPct val="90000"/>
              </a:lnSpc>
            </a:pPr>
            <a:r>
              <a:rPr lang="zh-CN" altLang="en-US" smtClean="0"/>
              <a:t>格式：</a:t>
            </a:r>
            <a:r>
              <a:rPr lang="en-US" altLang="zh-CN" smtClean="0">
                <a:solidFill>
                  <a:srgbClr val="FF0000"/>
                </a:solidFill>
              </a:rPr>
              <a:t>groups  [</a:t>
            </a:r>
            <a:r>
              <a:rPr lang="zh-CN" altLang="en-US" smtClean="0">
                <a:solidFill>
                  <a:srgbClr val="FF0000"/>
                </a:solidFill>
              </a:rPr>
              <a:t>用户名</a:t>
            </a:r>
            <a:r>
              <a:rPr lang="en-US" altLang="zh-CN" smtClean="0">
                <a:solidFill>
                  <a:srgbClr val="FF0000"/>
                </a:solidFill>
              </a:rPr>
              <a:t>]</a:t>
            </a:r>
          </a:p>
          <a:p>
            <a:pPr eaLnBrk="1" hangingPunct="1">
              <a:lnSpc>
                <a:spcPct val="90000"/>
              </a:lnSpc>
            </a:pPr>
            <a:r>
              <a:rPr lang="en-US" altLang="zh-CN" smtClean="0"/>
              <a:t>finger</a:t>
            </a:r>
            <a:r>
              <a:rPr lang="zh-CN" altLang="en-US" smtClean="0"/>
              <a:t>命令</a:t>
            </a:r>
          </a:p>
          <a:p>
            <a:pPr lvl="1" eaLnBrk="1" hangingPunct="1">
              <a:lnSpc>
                <a:spcPct val="90000"/>
              </a:lnSpc>
            </a:pPr>
            <a:r>
              <a:rPr lang="zh-CN" altLang="en-US" smtClean="0"/>
              <a:t>用途：查询用户帐号的详细信息</a:t>
            </a:r>
          </a:p>
          <a:p>
            <a:pPr lvl="1" eaLnBrk="1" hangingPunct="1">
              <a:lnSpc>
                <a:spcPct val="90000"/>
              </a:lnSpc>
            </a:pPr>
            <a:r>
              <a:rPr lang="zh-CN" altLang="en-US" smtClean="0"/>
              <a:t>格式：</a:t>
            </a:r>
            <a:r>
              <a:rPr lang="en-US" altLang="zh-CN" smtClean="0">
                <a:solidFill>
                  <a:srgbClr val="FF0000"/>
                </a:solidFill>
              </a:rPr>
              <a:t>finger  [-l]  [</a:t>
            </a:r>
            <a:r>
              <a:rPr lang="zh-CN" altLang="en-US" smtClean="0">
                <a:solidFill>
                  <a:srgbClr val="FF0000"/>
                </a:solidFill>
              </a:rPr>
              <a:t>用户名</a:t>
            </a:r>
            <a:r>
              <a:rPr lang="en-US" altLang="zh-CN" smtClean="0">
                <a:solidFill>
                  <a:srgbClr val="FF0000"/>
                </a:solidFill>
              </a:rPr>
              <a:t>]</a:t>
            </a:r>
          </a:p>
          <a:p>
            <a:pPr eaLnBrk="1" hangingPunct="1">
              <a:lnSpc>
                <a:spcPct val="90000"/>
              </a:lnSpc>
            </a:pPr>
            <a:r>
              <a:rPr lang="en-US" altLang="zh-CN" smtClean="0"/>
              <a:t>users</a:t>
            </a:r>
            <a:r>
              <a:rPr lang="zh-CN" altLang="en-US" smtClean="0"/>
              <a:t>、</a:t>
            </a:r>
            <a:r>
              <a:rPr lang="en-US" altLang="zh-CN" smtClean="0"/>
              <a:t>w </a:t>
            </a:r>
            <a:r>
              <a:rPr lang="zh-CN" altLang="en-US" smtClean="0"/>
              <a:t>、</a:t>
            </a:r>
            <a:r>
              <a:rPr lang="en-US" altLang="zh-CN" smtClean="0"/>
              <a:t>who</a:t>
            </a:r>
            <a:r>
              <a:rPr lang="zh-CN" altLang="en-US" smtClean="0"/>
              <a:t>命令</a:t>
            </a:r>
          </a:p>
          <a:p>
            <a:pPr lvl="1" eaLnBrk="1" hangingPunct="1">
              <a:lnSpc>
                <a:spcPct val="90000"/>
              </a:lnSpc>
            </a:pPr>
            <a:r>
              <a:rPr lang="zh-CN" altLang="en-US" smtClean="0"/>
              <a:t>用途：查询已登录到主机的用户信息</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0"/>
          </p:nvPr>
        </p:nvSpPr>
        <p:spPr/>
        <p:txBody>
          <a:bodyPr/>
          <a:lstStyle/>
          <a:p>
            <a:pPr>
              <a:defRPr/>
            </a:pPr>
            <a:fld id="{9E895323-8489-494B-ACD4-A5087CF96C31}" type="slidenum">
              <a:rPr lang="en-US" altLang="zh-CN"/>
              <a:pPr>
                <a:defRPr/>
              </a:pPr>
              <a:t>17</a:t>
            </a:fld>
            <a:endParaRPr lang="en-US" altLang="zh-CN"/>
          </a:p>
        </p:txBody>
      </p:sp>
      <p:sp>
        <p:nvSpPr>
          <p:cNvPr id="693250" name="Rectangle 2"/>
          <p:cNvSpPr>
            <a:spLocks noGrp="1" noChangeArrowheads="1"/>
          </p:cNvSpPr>
          <p:nvPr>
            <p:ph type="title"/>
          </p:nvPr>
        </p:nvSpPr>
        <p:spPr/>
        <p:txBody>
          <a:bodyPr/>
          <a:lstStyle/>
          <a:p>
            <a:pPr eaLnBrk="1" hangingPunct="1">
              <a:defRPr/>
            </a:pPr>
            <a:r>
              <a:rPr lang="zh-CN" altLang="en-US" smtClean="0"/>
              <a:t>图形化的用户和组管理工具</a:t>
            </a:r>
          </a:p>
        </p:txBody>
      </p:sp>
      <p:sp>
        <p:nvSpPr>
          <p:cNvPr id="33796" name="Rectangle 3"/>
          <p:cNvSpPr>
            <a:spLocks noGrp="1" noChangeArrowheads="1"/>
          </p:cNvSpPr>
          <p:nvPr>
            <p:ph type="body" sz="half" idx="1"/>
          </p:nvPr>
        </p:nvSpPr>
        <p:spPr/>
        <p:txBody>
          <a:bodyPr/>
          <a:lstStyle/>
          <a:p>
            <a:pPr eaLnBrk="1" hangingPunct="1"/>
            <a:r>
              <a:rPr lang="zh-CN" altLang="en-US" sz="2400" smtClean="0"/>
              <a:t>打开方式</a:t>
            </a:r>
          </a:p>
          <a:p>
            <a:pPr lvl="1" eaLnBrk="1" hangingPunct="1"/>
            <a:r>
              <a:rPr lang="zh-CN" altLang="en-US" sz="2000" smtClean="0"/>
              <a:t>“系统”</a:t>
            </a:r>
            <a:r>
              <a:rPr lang="zh-CN" altLang="en-US" sz="2000" smtClean="0">
                <a:sym typeface="Wingdings" panose="05000000000000000000" pitchFamily="2" charset="2"/>
              </a:rPr>
              <a:t></a:t>
            </a:r>
            <a:r>
              <a:rPr lang="zh-CN" altLang="en-US" sz="2000" smtClean="0"/>
              <a:t>“管理”</a:t>
            </a:r>
            <a:r>
              <a:rPr lang="zh-CN" altLang="en-US" sz="2000" smtClean="0">
                <a:sym typeface="Wingdings" panose="05000000000000000000" pitchFamily="2" charset="2"/>
              </a:rPr>
              <a:t></a:t>
            </a:r>
            <a:r>
              <a:rPr lang="zh-CN" altLang="en-US" sz="2000" smtClean="0"/>
              <a:t>“用户和组群” </a:t>
            </a:r>
          </a:p>
          <a:p>
            <a:pPr lvl="1" eaLnBrk="1" hangingPunct="1"/>
            <a:r>
              <a:rPr lang="zh-CN" altLang="en-US" sz="2000" smtClean="0"/>
              <a:t>按</a:t>
            </a:r>
            <a:r>
              <a:rPr lang="en-US" altLang="zh-CN" sz="2000" smtClean="0"/>
              <a:t>Alt+F2</a:t>
            </a:r>
            <a:r>
              <a:rPr lang="zh-CN" altLang="en-US" sz="2000" smtClean="0"/>
              <a:t>键后，运行“</a:t>
            </a:r>
            <a:r>
              <a:rPr lang="en-US" altLang="zh-CN" sz="2000" smtClean="0"/>
              <a:t>system-config-users” </a:t>
            </a:r>
          </a:p>
        </p:txBody>
      </p:sp>
      <p:pic>
        <p:nvPicPr>
          <p:cNvPr id="693263" name="Picture 15" descr="Red Hat Enterprise Linux 5 64-bit-2011-11-15-15-09-58"/>
          <p:cNvPicPr>
            <a:picLocks noChangeAspect="1" noChangeArrowheads="1"/>
          </p:cNvPicPr>
          <p:nvPr/>
        </p:nvPicPr>
        <p:blipFill>
          <a:blip r:embed="rId3">
            <a:extLst>
              <a:ext uri="{28A0092B-C50C-407E-A947-70E740481C1C}">
                <a14:useLocalDpi xmlns:a14="http://schemas.microsoft.com/office/drawing/2010/main" val="0"/>
              </a:ext>
            </a:extLst>
          </a:blip>
          <a:srcRect r="-198" b="31068"/>
          <a:stretch>
            <a:fillRect/>
          </a:stretch>
        </p:blipFill>
        <p:spPr bwMode="auto">
          <a:xfrm>
            <a:off x="971550" y="2781300"/>
            <a:ext cx="6624638"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3265" name="Picture 17" descr="Red Hat Enterprise Linux 5 64-bit-2011-11-15-15-10-14"/>
          <p:cNvPicPr>
            <a:picLocks noChangeAspect="1" noChangeArrowheads="1"/>
          </p:cNvPicPr>
          <p:nvPr/>
        </p:nvPicPr>
        <p:blipFill>
          <a:blip r:embed="rId4">
            <a:extLst>
              <a:ext uri="{28A0092B-C50C-407E-A947-70E740481C1C}">
                <a14:useLocalDpi xmlns:a14="http://schemas.microsoft.com/office/drawing/2010/main" val="0"/>
              </a:ext>
            </a:extLst>
          </a:blip>
          <a:srcRect l="11043" t="6462" r="16145" b="18842"/>
          <a:stretch>
            <a:fillRect/>
          </a:stretch>
        </p:blipFill>
        <p:spPr bwMode="auto">
          <a:xfrm>
            <a:off x="1042988" y="2060575"/>
            <a:ext cx="6553200" cy="436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93263"/>
                                        </p:tgtEl>
                                        <p:attrNameLst>
                                          <p:attrName>style.visibility</p:attrName>
                                        </p:attrNameLst>
                                      </p:cBhvr>
                                      <p:to>
                                        <p:strVal val="visible"/>
                                      </p:to>
                                    </p:set>
                                    <p:anim calcmode="lin" valueType="num">
                                      <p:cBhvr additive="base">
                                        <p:cTn id="7" dur="500" fill="hold"/>
                                        <p:tgtEl>
                                          <p:spTgt spid="693263"/>
                                        </p:tgtEl>
                                        <p:attrNameLst>
                                          <p:attrName>ppt_x</p:attrName>
                                        </p:attrNameLst>
                                      </p:cBhvr>
                                      <p:tavLst>
                                        <p:tav tm="0">
                                          <p:val>
                                            <p:strVal val="#ppt_x"/>
                                          </p:val>
                                        </p:tav>
                                        <p:tav tm="100000">
                                          <p:val>
                                            <p:strVal val="#ppt_x"/>
                                          </p:val>
                                        </p:tav>
                                      </p:tavLst>
                                    </p:anim>
                                    <p:anim calcmode="lin" valueType="num">
                                      <p:cBhvr additive="base">
                                        <p:cTn id="8" dur="500" fill="hold"/>
                                        <p:tgtEl>
                                          <p:spTgt spid="69326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93265"/>
                                        </p:tgtEl>
                                        <p:attrNameLst>
                                          <p:attrName>style.visibility</p:attrName>
                                        </p:attrNameLst>
                                      </p:cBhvr>
                                      <p:to>
                                        <p:strVal val="visible"/>
                                      </p:to>
                                    </p:set>
                                    <p:anim calcmode="lin" valueType="num">
                                      <p:cBhvr additive="base">
                                        <p:cTn id="13" dur="500" fill="hold"/>
                                        <p:tgtEl>
                                          <p:spTgt spid="693265"/>
                                        </p:tgtEl>
                                        <p:attrNameLst>
                                          <p:attrName>ppt_x</p:attrName>
                                        </p:attrNameLst>
                                      </p:cBhvr>
                                      <p:tavLst>
                                        <p:tav tm="0">
                                          <p:val>
                                            <p:strVal val="#ppt_x"/>
                                          </p:val>
                                        </p:tav>
                                        <p:tav tm="100000">
                                          <p:val>
                                            <p:strVal val="#ppt_x"/>
                                          </p:val>
                                        </p:tav>
                                      </p:tavLst>
                                    </p:anim>
                                    <p:anim calcmode="lin" valueType="num">
                                      <p:cBhvr additive="base">
                                        <p:cTn id="14" dur="500" fill="hold"/>
                                        <p:tgtEl>
                                          <p:spTgt spid="6932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1CA9FBA5-4068-402F-B9B6-532360F89F87}" type="slidenum">
              <a:rPr lang="en-US" altLang="zh-CN"/>
              <a:pPr>
                <a:defRPr/>
              </a:pPr>
              <a:t>18</a:t>
            </a:fld>
            <a:endParaRPr lang="en-US" altLang="zh-CN"/>
          </a:p>
        </p:txBody>
      </p:sp>
      <p:sp>
        <p:nvSpPr>
          <p:cNvPr id="697346" name="Rectangle 2"/>
          <p:cNvSpPr>
            <a:spLocks noGrp="1" noChangeArrowheads="1"/>
          </p:cNvSpPr>
          <p:nvPr>
            <p:ph type="title"/>
          </p:nvPr>
        </p:nvSpPr>
        <p:spPr/>
        <p:txBody>
          <a:bodyPr/>
          <a:lstStyle/>
          <a:p>
            <a:pPr eaLnBrk="1" hangingPunct="1">
              <a:defRPr/>
            </a:pPr>
            <a:r>
              <a:rPr lang="zh-CN" altLang="en-US" smtClean="0"/>
              <a:t>文件</a:t>
            </a:r>
            <a:r>
              <a:rPr lang="en-US" altLang="zh-CN" smtClean="0"/>
              <a:t>/</a:t>
            </a:r>
            <a:r>
              <a:rPr lang="zh-CN" altLang="en-US" smtClean="0"/>
              <a:t>目录的权限和归属</a:t>
            </a:r>
          </a:p>
        </p:txBody>
      </p:sp>
      <p:sp>
        <p:nvSpPr>
          <p:cNvPr id="39940" name="Rectangle 3"/>
          <p:cNvSpPr>
            <a:spLocks noGrp="1" noChangeArrowheads="1"/>
          </p:cNvSpPr>
          <p:nvPr>
            <p:ph type="body" idx="1"/>
          </p:nvPr>
        </p:nvSpPr>
        <p:spPr/>
        <p:txBody>
          <a:bodyPr/>
          <a:lstStyle/>
          <a:p>
            <a:pPr eaLnBrk="1" hangingPunct="1"/>
            <a:r>
              <a:rPr lang="zh-CN" altLang="en-US" smtClean="0"/>
              <a:t>访问权限</a:t>
            </a:r>
          </a:p>
          <a:p>
            <a:pPr lvl="1" eaLnBrk="1" hangingPunct="1"/>
            <a:r>
              <a:rPr lang="zh-CN" altLang="en-US" smtClean="0">
                <a:solidFill>
                  <a:srgbClr val="FF0000"/>
                </a:solidFill>
              </a:rPr>
              <a:t>读取</a:t>
            </a:r>
            <a:r>
              <a:rPr lang="zh-CN" altLang="en-US" smtClean="0"/>
              <a:t>：允许查看文件内容、显示目录列表</a:t>
            </a:r>
          </a:p>
          <a:p>
            <a:pPr lvl="1" eaLnBrk="1" hangingPunct="1"/>
            <a:r>
              <a:rPr lang="zh-CN" altLang="en-US" smtClean="0">
                <a:solidFill>
                  <a:srgbClr val="FF0000"/>
                </a:solidFill>
              </a:rPr>
              <a:t>写入</a:t>
            </a:r>
            <a:r>
              <a:rPr lang="zh-CN" altLang="en-US" smtClean="0"/>
              <a:t>：允许修改文件内容，允许在目录中新建、移动、删除文件或子目录</a:t>
            </a:r>
          </a:p>
          <a:p>
            <a:pPr lvl="1" eaLnBrk="1" hangingPunct="1"/>
            <a:r>
              <a:rPr lang="zh-CN" altLang="en-US" smtClean="0">
                <a:solidFill>
                  <a:srgbClr val="FF0000"/>
                </a:solidFill>
              </a:rPr>
              <a:t>可执行</a:t>
            </a:r>
            <a:r>
              <a:rPr lang="zh-CN" altLang="en-US" smtClean="0"/>
              <a:t>：允许运行程序、切换目录</a:t>
            </a:r>
          </a:p>
          <a:p>
            <a:pPr eaLnBrk="1" hangingPunct="1"/>
            <a:r>
              <a:rPr lang="zh-CN" altLang="en-US" smtClean="0"/>
              <a:t>归属（所有权）</a:t>
            </a:r>
          </a:p>
          <a:p>
            <a:pPr lvl="1" eaLnBrk="1" hangingPunct="1"/>
            <a:r>
              <a:rPr lang="zh-CN" altLang="en-US" smtClean="0">
                <a:solidFill>
                  <a:srgbClr val="FF0000"/>
                </a:solidFill>
              </a:rPr>
              <a:t>属主</a:t>
            </a:r>
            <a:r>
              <a:rPr lang="zh-CN" altLang="en-US" smtClean="0"/>
              <a:t>：拥有该文件或目录的用户帐号</a:t>
            </a:r>
          </a:p>
          <a:p>
            <a:pPr lvl="1" eaLnBrk="1" hangingPunct="1"/>
            <a:r>
              <a:rPr lang="zh-CN" altLang="en-US" smtClean="0">
                <a:solidFill>
                  <a:srgbClr val="FF0000"/>
                </a:solidFill>
              </a:rPr>
              <a:t>属组</a:t>
            </a:r>
            <a:r>
              <a:rPr lang="zh-CN" altLang="en-US" smtClean="0"/>
              <a:t>：拥有该文件或目录的组帐号</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灯片编号占位符 3"/>
          <p:cNvSpPr>
            <a:spLocks noGrp="1"/>
          </p:cNvSpPr>
          <p:nvPr>
            <p:ph type="sldNum" sz="quarter" idx="10"/>
          </p:nvPr>
        </p:nvSpPr>
        <p:spPr/>
        <p:txBody>
          <a:bodyPr/>
          <a:lstStyle/>
          <a:p>
            <a:pPr>
              <a:defRPr/>
            </a:pPr>
            <a:fld id="{12CE325E-DDCE-49B6-BC11-8FE04F774C64}" type="slidenum">
              <a:rPr lang="en-US" altLang="zh-CN"/>
              <a:pPr>
                <a:defRPr/>
              </a:pPr>
              <a:t>19</a:t>
            </a:fld>
            <a:endParaRPr lang="en-US" altLang="zh-CN"/>
          </a:p>
        </p:txBody>
      </p:sp>
      <p:sp>
        <p:nvSpPr>
          <p:cNvPr id="699394" name="Rectangle 2"/>
          <p:cNvSpPr>
            <a:spLocks noGrp="1" noChangeArrowheads="1"/>
          </p:cNvSpPr>
          <p:nvPr>
            <p:ph type="title"/>
          </p:nvPr>
        </p:nvSpPr>
        <p:spPr/>
        <p:txBody>
          <a:bodyPr/>
          <a:lstStyle/>
          <a:p>
            <a:pPr eaLnBrk="1" hangingPunct="1">
              <a:defRPr/>
            </a:pPr>
            <a:r>
              <a:rPr lang="zh-CN" altLang="en-US" smtClean="0"/>
              <a:t>查看文件</a:t>
            </a:r>
            <a:r>
              <a:rPr lang="en-US" altLang="zh-CN" smtClean="0"/>
              <a:t>/</a:t>
            </a:r>
            <a:r>
              <a:rPr lang="zh-CN" altLang="en-US" smtClean="0"/>
              <a:t>目录的权限和归属</a:t>
            </a:r>
          </a:p>
        </p:txBody>
      </p:sp>
      <p:graphicFrame>
        <p:nvGraphicFramePr>
          <p:cNvPr id="699395" name="Group 3"/>
          <p:cNvGraphicFramePr>
            <a:graphicFrameLocks noGrp="1"/>
          </p:cNvGraphicFramePr>
          <p:nvPr/>
        </p:nvGraphicFramePr>
        <p:xfrm>
          <a:off x="1979613" y="4581525"/>
          <a:ext cx="4951412" cy="1097202"/>
        </p:xfrm>
        <a:graphic>
          <a:graphicData uri="http://schemas.openxmlformats.org/drawingml/2006/table">
            <a:tbl>
              <a:tblPr/>
              <a:tblGrid>
                <a:gridCol w="549275">
                  <a:extLst>
                    <a:ext uri="{9D8B030D-6E8A-4147-A177-3AD203B41FA5}">
                      <a16:colId xmlns:a16="http://schemas.microsoft.com/office/drawing/2014/main" val="2394701413"/>
                    </a:ext>
                  </a:extLst>
                </a:gridCol>
                <a:gridCol w="550862">
                  <a:extLst>
                    <a:ext uri="{9D8B030D-6E8A-4147-A177-3AD203B41FA5}">
                      <a16:colId xmlns:a16="http://schemas.microsoft.com/office/drawing/2014/main" val="2768633966"/>
                    </a:ext>
                  </a:extLst>
                </a:gridCol>
                <a:gridCol w="568325">
                  <a:extLst>
                    <a:ext uri="{9D8B030D-6E8A-4147-A177-3AD203B41FA5}">
                      <a16:colId xmlns:a16="http://schemas.microsoft.com/office/drawing/2014/main" val="1395474283"/>
                    </a:ext>
                  </a:extLst>
                </a:gridCol>
                <a:gridCol w="531813">
                  <a:extLst>
                    <a:ext uri="{9D8B030D-6E8A-4147-A177-3AD203B41FA5}">
                      <a16:colId xmlns:a16="http://schemas.microsoft.com/office/drawing/2014/main" val="2758185736"/>
                    </a:ext>
                  </a:extLst>
                </a:gridCol>
                <a:gridCol w="550862">
                  <a:extLst>
                    <a:ext uri="{9D8B030D-6E8A-4147-A177-3AD203B41FA5}">
                      <a16:colId xmlns:a16="http://schemas.microsoft.com/office/drawing/2014/main" val="3846414677"/>
                    </a:ext>
                  </a:extLst>
                </a:gridCol>
                <a:gridCol w="549275">
                  <a:extLst>
                    <a:ext uri="{9D8B030D-6E8A-4147-A177-3AD203B41FA5}">
                      <a16:colId xmlns:a16="http://schemas.microsoft.com/office/drawing/2014/main" val="120671576"/>
                    </a:ext>
                  </a:extLst>
                </a:gridCol>
                <a:gridCol w="571500">
                  <a:extLst>
                    <a:ext uri="{9D8B030D-6E8A-4147-A177-3AD203B41FA5}">
                      <a16:colId xmlns:a16="http://schemas.microsoft.com/office/drawing/2014/main" val="708718038"/>
                    </a:ext>
                  </a:extLst>
                </a:gridCol>
                <a:gridCol w="520700">
                  <a:extLst>
                    <a:ext uri="{9D8B030D-6E8A-4147-A177-3AD203B41FA5}">
                      <a16:colId xmlns:a16="http://schemas.microsoft.com/office/drawing/2014/main" val="2192445199"/>
                    </a:ext>
                  </a:extLst>
                </a:gridCol>
                <a:gridCol w="558800">
                  <a:extLst>
                    <a:ext uri="{9D8B030D-6E8A-4147-A177-3AD203B41FA5}">
                      <a16:colId xmlns:a16="http://schemas.microsoft.com/office/drawing/2014/main" val="1700789678"/>
                    </a:ext>
                  </a:extLst>
                </a:gridCol>
              </a:tblGrid>
              <a:tr h="365654">
                <a:tc>
                  <a:txBody>
                    <a:bodyPr/>
                    <a:lstStyle>
                      <a:lvl1pPr algn="l">
                        <a:spcBef>
                          <a:spcPct val="20000"/>
                        </a:spcBef>
                        <a:buClr>
                          <a:schemeClr val="tx1"/>
                        </a:buClr>
                        <a:buFont typeface="Wingdings" panose="05000000000000000000" pitchFamily="2" charset="2"/>
                        <a:defRPr sz="2400" b="1">
                          <a:solidFill>
                            <a:srgbClr val="000000"/>
                          </a:solidFill>
                          <a:latin typeface="Arial" panose="020B0604020202020204" pitchFamily="34" charset="0"/>
                          <a:ea typeface="黑体" panose="02010609060101010101" pitchFamily="49" charset="-122"/>
                        </a:defRPr>
                      </a:lvl1pPr>
                      <a:lvl2pPr algn="l">
                        <a:spcBef>
                          <a:spcPct val="20000"/>
                        </a:spcBef>
                        <a:buClr>
                          <a:schemeClr val="tx1"/>
                        </a:buClr>
                        <a:defRPr sz="2000" b="1">
                          <a:solidFill>
                            <a:srgbClr val="003366"/>
                          </a:solidFill>
                          <a:latin typeface="Arial" panose="020B0604020202020204" pitchFamily="34" charset="0"/>
                          <a:ea typeface="黑体" panose="02010609060101010101" pitchFamily="49" charset="-122"/>
                        </a:defRPr>
                      </a:lvl2pPr>
                      <a:lvl3pPr algn="l">
                        <a:spcBef>
                          <a:spcPct val="20000"/>
                        </a:spcBef>
                        <a:buClr>
                          <a:srgbClr val="0000FF"/>
                        </a:buClr>
                        <a:buSzPct val="70000"/>
                        <a:buFont typeface="Wingdings" panose="05000000000000000000" pitchFamily="2" charset="2"/>
                        <a:defRPr>
                          <a:solidFill>
                            <a:srgbClr val="000000"/>
                          </a:solidFill>
                          <a:latin typeface="Arial" panose="020B0604020202020204" pitchFamily="34" charset="0"/>
                          <a:ea typeface="黑体" panose="02010609060101010101" pitchFamily="49" charset="-122"/>
                        </a:defRPr>
                      </a:lvl3pPr>
                      <a:lvl4pPr algn="l">
                        <a:spcBef>
                          <a:spcPct val="20000"/>
                        </a:spcBef>
                        <a:defRPr sz="1600">
                          <a:solidFill>
                            <a:srgbClr val="000000"/>
                          </a:solidFill>
                          <a:latin typeface="Arial" panose="020B0604020202020204" pitchFamily="34" charset="0"/>
                          <a:ea typeface="黑体" panose="02010609060101010101" pitchFamily="49" charset="-122"/>
                        </a:defRPr>
                      </a:lvl4pPr>
                      <a:lvl5pPr algn="l">
                        <a:spcBef>
                          <a:spcPct val="20000"/>
                        </a:spcBef>
                        <a:defRPr sz="1400">
                          <a:solidFill>
                            <a:srgbClr val="000000"/>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1800" b="1" i="0" u="none" strike="noStrike" cap="none" normalizeH="0" baseline="0" smtClean="0">
                          <a:ln>
                            <a:noFill/>
                          </a:ln>
                          <a:solidFill>
                            <a:srgbClr val="FF3300"/>
                          </a:solidFill>
                          <a:effectLst/>
                          <a:latin typeface="Arial" panose="020B0604020202020204" pitchFamily="34" charset="0"/>
                          <a:ea typeface="楷体_GB2312" pitchFamily="49" charset="-122"/>
                        </a:rPr>
                        <a:t>r</a:t>
                      </a:r>
                    </a:p>
                  </a:txBody>
                  <a:tcPr marT="45707" marB="45707" horzOverflow="overflow">
                    <a:lnL w="28575" cap="flat" cmpd="sng" algn="ctr">
                      <a:solidFill>
                        <a:srgbClr val="003399"/>
                      </a:solidFill>
                      <a:prstDash val="solid"/>
                      <a:round/>
                      <a:headEnd type="none" w="med" len="med"/>
                      <a:tailEnd type="none" w="med" len="med"/>
                    </a:lnL>
                    <a:lnR w="12700" cap="flat" cmpd="sng" algn="ctr">
                      <a:solidFill>
                        <a:schemeClr val="tx2"/>
                      </a:solidFill>
                      <a:prstDash val="solid"/>
                      <a:round/>
                      <a:headEnd type="none" w="med" len="med"/>
                      <a:tailEnd type="none" w="med" len="med"/>
                    </a:lnR>
                    <a:lnT w="28575" cap="flat" cmpd="sng" algn="ctr">
                      <a:solidFill>
                        <a:srgbClr val="003399"/>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anose="05000000000000000000" pitchFamily="2" charset="2"/>
                        <a:defRPr sz="2400" b="1">
                          <a:solidFill>
                            <a:srgbClr val="000000"/>
                          </a:solidFill>
                          <a:latin typeface="Arial" panose="020B0604020202020204" pitchFamily="34" charset="0"/>
                          <a:ea typeface="黑体" panose="02010609060101010101" pitchFamily="49" charset="-122"/>
                        </a:defRPr>
                      </a:lvl1pPr>
                      <a:lvl2pPr algn="l">
                        <a:spcBef>
                          <a:spcPct val="20000"/>
                        </a:spcBef>
                        <a:buClr>
                          <a:schemeClr val="tx1"/>
                        </a:buClr>
                        <a:defRPr sz="2000" b="1">
                          <a:solidFill>
                            <a:srgbClr val="003366"/>
                          </a:solidFill>
                          <a:latin typeface="Arial" panose="020B0604020202020204" pitchFamily="34" charset="0"/>
                          <a:ea typeface="黑体" panose="02010609060101010101" pitchFamily="49" charset="-122"/>
                        </a:defRPr>
                      </a:lvl2pPr>
                      <a:lvl3pPr algn="l">
                        <a:spcBef>
                          <a:spcPct val="20000"/>
                        </a:spcBef>
                        <a:buClr>
                          <a:srgbClr val="0000FF"/>
                        </a:buClr>
                        <a:buSzPct val="70000"/>
                        <a:buFont typeface="Wingdings" panose="05000000000000000000" pitchFamily="2" charset="2"/>
                        <a:defRPr>
                          <a:solidFill>
                            <a:srgbClr val="000000"/>
                          </a:solidFill>
                          <a:latin typeface="Arial" panose="020B0604020202020204" pitchFamily="34" charset="0"/>
                          <a:ea typeface="黑体" panose="02010609060101010101" pitchFamily="49" charset="-122"/>
                        </a:defRPr>
                      </a:lvl3pPr>
                      <a:lvl4pPr algn="l">
                        <a:spcBef>
                          <a:spcPct val="20000"/>
                        </a:spcBef>
                        <a:defRPr sz="1600">
                          <a:solidFill>
                            <a:srgbClr val="000000"/>
                          </a:solidFill>
                          <a:latin typeface="Arial" panose="020B0604020202020204" pitchFamily="34" charset="0"/>
                          <a:ea typeface="黑体" panose="02010609060101010101" pitchFamily="49" charset="-122"/>
                        </a:defRPr>
                      </a:lvl4pPr>
                      <a:lvl5pPr algn="l">
                        <a:spcBef>
                          <a:spcPct val="20000"/>
                        </a:spcBef>
                        <a:defRPr sz="1400">
                          <a:solidFill>
                            <a:srgbClr val="000000"/>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1800" b="1" i="0" u="none" strike="noStrike" cap="none" normalizeH="0" baseline="0" smtClean="0">
                          <a:ln>
                            <a:noFill/>
                          </a:ln>
                          <a:solidFill>
                            <a:srgbClr val="FF3300"/>
                          </a:solidFill>
                          <a:effectLst/>
                          <a:latin typeface="Arial" panose="020B0604020202020204" pitchFamily="34" charset="0"/>
                          <a:ea typeface="楷体_GB2312" pitchFamily="49" charset="-122"/>
                        </a:rPr>
                        <a:t>w</a:t>
                      </a:r>
                    </a:p>
                  </a:txBody>
                  <a:tcPr marT="45707" marB="45707"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28575" cap="flat" cmpd="sng" algn="ctr">
                      <a:solidFill>
                        <a:srgbClr val="003399"/>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anose="05000000000000000000" pitchFamily="2" charset="2"/>
                        <a:defRPr sz="2400" b="1">
                          <a:solidFill>
                            <a:srgbClr val="000000"/>
                          </a:solidFill>
                          <a:latin typeface="Arial" panose="020B0604020202020204" pitchFamily="34" charset="0"/>
                          <a:ea typeface="黑体" panose="02010609060101010101" pitchFamily="49" charset="-122"/>
                        </a:defRPr>
                      </a:lvl1pPr>
                      <a:lvl2pPr algn="l">
                        <a:spcBef>
                          <a:spcPct val="20000"/>
                        </a:spcBef>
                        <a:buClr>
                          <a:schemeClr val="tx1"/>
                        </a:buClr>
                        <a:defRPr sz="2000" b="1">
                          <a:solidFill>
                            <a:srgbClr val="003366"/>
                          </a:solidFill>
                          <a:latin typeface="Arial" panose="020B0604020202020204" pitchFamily="34" charset="0"/>
                          <a:ea typeface="黑体" panose="02010609060101010101" pitchFamily="49" charset="-122"/>
                        </a:defRPr>
                      </a:lvl2pPr>
                      <a:lvl3pPr algn="l">
                        <a:spcBef>
                          <a:spcPct val="20000"/>
                        </a:spcBef>
                        <a:buClr>
                          <a:srgbClr val="0000FF"/>
                        </a:buClr>
                        <a:buSzPct val="70000"/>
                        <a:buFont typeface="Wingdings" panose="05000000000000000000" pitchFamily="2" charset="2"/>
                        <a:defRPr>
                          <a:solidFill>
                            <a:srgbClr val="000000"/>
                          </a:solidFill>
                          <a:latin typeface="Arial" panose="020B0604020202020204" pitchFamily="34" charset="0"/>
                          <a:ea typeface="黑体" panose="02010609060101010101" pitchFamily="49" charset="-122"/>
                        </a:defRPr>
                      </a:lvl3pPr>
                      <a:lvl4pPr algn="l">
                        <a:spcBef>
                          <a:spcPct val="20000"/>
                        </a:spcBef>
                        <a:defRPr sz="1600">
                          <a:solidFill>
                            <a:srgbClr val="000000"/>
                          </a:solidFill>
                          <a:latin typeface="Arial" panose="020B0604020202020204" pitchFamily="34" charset="0"/>
                          <a:ea typeface="黑体" panose="02010609060101010101" pitchFamily="49" charset="-122"/>
                        </a:defRPr>
                      </a:lvl4pPr>
                      <a:lvl5pPr algn="l">
                        <a:spcBef>
                          <a:spcPct val="20000"/>
                        </a:spcBef>
                        <a:defRPr sz="1400">
                          <a:solidFill>
                            <a:srgbClr val="000000"/>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1800" b="1" i="0" u="none" strike="noStrike" cap="none" normalizeH="0" baseline="0" smtClean="0">
                          <a:ln>
                            <a:noFill/>
                          </a:ln>
                          <a:solidFill>
                            <a:srgbClr val="FF3300"/>
                          </a:solidFill>
                          <a:effectLst/>
                          <a:latin typeface="Arial" panose="020B0604020202020204" pitchFamily="34" charset="0"/>
                          <a:ea typeface="楷体_GB2312" pitchFamily="49" charset="-122"/>
                        </a:rPr>
                        <a:t>-</a:t>
                      </a:r>
                    </a:p>
                  </a:txBody>
                  <a:tcPr marT="45707" marB="45707"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28575" cap="flat" cmpd="sng" algn="ctr">
                      <a:solidFill>
                        <a:srgbClr val="003399"/>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anose="05000000000000000000" pitchFamily="2" charset="2"/>
                        <a:defRPr sz="2400" b="1">
                          <a:solidFill>
                            <a:srgbClr val="000000"/>
                          </a:solidFill>
                          <a:latin typeface="Arial" panose="020B0604020202020204" pitchFamily="34" charset="0"/>
                          <a:ea typeface="黑体" panose="02010609060101010101" pitchFamily="49" charset="-122"/>
                        </a:defRPr>
                      </a:lvl1pPr>
                      <a:lvl2pPr algn="l">
                        <a:spcBef>
                          <a:spcPct val="20000"/>
                        </a:spcBef>
                        <a:buClr>
                          <a:schemeClr val="tx1"/>
                        </a:buClr>
                        <a:defRPr sz="2000" b="1">
                          <a:solidFill>
                            <a:srgbClr val="003366"/>
                          </a:solidFill>
                          <a:latin typeface="Arial" panose="020B0604020202020204" pitchFamily="34" charset="0"/>
                          <a:ea typeface="黑体" panose="02010609060101010101" pitchFamily="49" charset="-122"/>
                        </a:defRPr>
                      </a:lvl2pPr>
                      <a:lvl3pPr algn="l">
                        <a:spcBef>
                          <a:spcPct val="20000"/>
                        </a:spcBef>
                        <a:buClr>
                          <a:srgbClr val="0000FF"/>
                        </a:buClr>
                        <a:buSzPct val="70000"/>
                        <a:buFont typeface="Wingdings" panose="05000000000000000000" pitchFamily="2" charset="2"/>
                        <a:defRPr>
                          <a:solidFill>
                            <a:srgbClr val="000000"/>
                          </a:solidFill>
                          <a:latin typeface="Arial" panose="020B0604020202020204" pitchFamily="34" charset="0"/>
                          <a:ea typeface="黑体" panose="02010609060101010101" pitchFamily="49" charset="-122"/>
                        </a:defRPr>
                      </a:lvl3pPr>
                      <a:lvl4pPr algn="l">
                        <a:spcBef>
                          <a:spcPct val="20000"/>
                        </a:spcBef>
                        <a:defRPr sz="1600">
                          <a:solidFill>
                            <a:srgbClr val="000000"/>
                          </a:solidFill>
                          <a:latin typeface="Arial" panose="020B0604020202020204" pitchFamily="34" charset="0"/>
                          <a:ea typeface="黑体" panose="02010609060101010101" pitchFamily="49" charset="-122"/>
                        </a:defRPr>
                      </a:lvl4pPr>
                      <a:lvl5pPr algn="l">
                        <a:spcBef>
                          <a:spcPct val="20000"/>
                        </a:spcBef>
                        <a:defRPr sz="1400">
                          <a:solidFill>
                            <a:srgbClr val="000000"/>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1800" b="1" i="0" u="none" strike="noStrike" cap="none" normalizeH="0" baseline="0" smtClean="0">
                          <a:ln>
                            <a:noFill/>
                          </a:ln>
                          <a:solidFill>
                            <a:srgbClr val="FF3300"/>
                          </a:solidFill>
                          <a:effectLst/>
                          <a:latin typeface="Arial" panose="020B0604020202020204" pitchFamily="34" charset="0"/>
                          <a:ea typeface="楷体_GB2312" pitchFamily="49" charset="-122"/>
                        </a:rPr>
                        <a:t>r</a:t>
                      </a:r>
                    </a:p>
                  </a:txBody>
                  <a:tcPr marT="45707" marB="45707"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28575" cap="flat" cmpd="sng" algn="ctr">
                      <a:solidFill>
                        <a:srgbClr val="003399"/>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anose="05000000000000000000" pitchFamily="2" charset="2"/>
                        <a:defRPr sz="2400" b="1">
                          <a:solidFill>
                            <a:srgbClr val="000000"/>
                          </a:solidFill>
                          <a:latin typeface="Arial" panose="020B0604020202020204" pitchFamily="34" charset="0"/>
                          <a:ea typeface="黑体" panose="02010609060101010101" pitchFamily="49" charset="-122"/>
                        </a:defRPr>
                      </a:lvl1pPr>
                      <a:lvl2pPr algn="l">
                        <a:spcBef>
                          <a:spcPct val="20000"/>
                        </a:spcBef>
                        <a:buClr>
                          <a:schemeClr val="tx1"/>
                        </a:buClr>
                        <a:defRPr sz="2000" b="1">
                          <a:solidFill>
                            <a:srgbClr val="003366"/>
                          </a:solidFill>
                          <a:latin typeface="Arial" panose="020B0604020202020204" pitchFamily="34" charset="0"/>
                          <a:ea typeface="黑体" panose="02010609060101010101" pitchFamily="49" charset="-122"/>
                        </a:defRPr>
                      </a:lvl2pPr>
                      <a:lvl3pPr algn="l">
                        <a:spcBef>
                          <a:spcPct val="20000"/>
                        </a:spcBef>
                        <a:buClr>
                          <a:srgbClr val="0000FF"/>
                        </a:buClr>
                        <a:buSzPct val="70000"/>
                        <a:buFont typeface="Wingdings" panose="05000000000000000000" pitchFamily="2" charset="2"/>
                        <a:defRPr>
                          <a:solidFill>
                            <a:srgbClr val="000000"/>
                          </a:solidFill>
                          <a:latin typeface="Arial" panose="020B0604020202020204" pitchFamily="34" charset="0"/>
                          <a:ea typeface="黑体" panose="02010609060101010101" pitchFamily="49" charset="-122"/>
                        </a:defRPr>
                      </a:lvl3pPr>
                      <a:lvl4pPr algn="l">
                        <a:spcBef>
                          <a:spcPct val="20000"/>
                        </a:spcBef>
                        <a:defRPr sz="1600">
                          <a:solidFill>
                            <a:srgbClr val="000000"/>
                          </a:solidFill>
                          <a:latin typeface="Arial" panose="020B0604020202020204" pitchFamily="34" charset="0"/>
                          <a:ea typeface="黑体" panose="02010609060101010101" pitchFamily="49" charset="-122"/>
                        </a:defRPr>
                      </a:lvl4pPr>
                      <a:lvl5pPr algn="l">
                        <a:spcBef>
                          <a:spcPct val="20000"/>
                        </a:spcBef>
                        <a:defRPr sz="1400">
                          <a:solidFill>
                            <a:srgbClr val="000000"/>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1800" b="1" i="0" u="none" strike="noStrike" cap="none" normalizeH="0" baseline="0" smtClean="0">
                          <a:ln>
                            <a:noFill/>
                          </a:ln>
                          <a:solidFill>
                            <a:srgbClr val="FF3300"/>
                          </a:solidFill>
                          <a:effectLst/>
                          <a:latin typeface="Arial" panose="020B0604020202020204" pitchFamily="34" charset="0"/>
                          <a:ea typeface="楷体_GB2312" pitchFamily="49" charset="-122"/>
                        </a:rPr>
                        <a:t>-</a:t>
                      </a:r>
                    </a:p>
                  </a:txBody>
                  <a:tcPr marT="45707" marB="45707"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28575" cap="flat" cmpd="sng" algn="ctr">
                      <a:solidFill>
                        <a:srgbClr val="003399"/>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anose="05000000000000000000" pitchFamily="2" charset="2"/>
                        <a:defRPr sz="2400" b="1">
                          <a:solidFill>
                            <a:srgbClr val="000000"/>
                          </a:solidFill>
                          <a:latin typeface="Arial" panose="020B0604020202020204" pitchFamily="34" charset="0"/>
                          <a:ea typeface="黑体" panose="02010609060101010101" pitchFamily="49" charset="-122"/>
                        </a:defRPr>
                      </a:lvl1pPr>
                      <a:lvl2pPr algn="l">
                        <a:spcBef>
                          <a:spcPct val="20000"/>
                        </a:spcBef>
                        <a:buClr>
                          <a:schemeClr val="tx1"/>
                        </a:buClr>
                        <a:defRPr sz="2000" b="1">
                          <a:solidFill>
                            <a:srgbClr val="003366"/>
                          </a:solidFill>
                          <a:latin typeface="Arial" panose="020B0604020202020204" pitchFamily="34" charset="0"/>
                          <a:ea typeface="黑体" panose="02010609060101010101" pitchFamily="49" charset="-122"/>
                        </a:defRPr>
                      </a:lvl2pPr>
                      <a:lvl3pPr algn="l">
                        <a:spcBef>
                          <a:spcPct val="20000"/>
                        </a:spcBef>
                        <a:buClr>
                          <a:srgbClr val="0000FF"/>
                        </a:buClr>
                        <a:buSzPct val="70000"/>
                        <a:buFont typeface="Wingdings" panose="05000000000000000000" pitchFamily="2" charset="2"/>
                        <a:defRPr>
                          <a:solidFill>
                            <a:srgbClr val="000000"/>
                          </a:solidFill>
                          <a:latin typeface="Arial" panose="020B0604020202020204" pitchFamily="34" charset="0"/>
                          <a:ea typeface="黑体" panose="02010609060101010101" pitchFamily="49" charset="-122"/>
                        </a:defRPr>
                      </a:lvl3pPr>
                      <a:lvl4pPr algn="l">
                        <a:spcBef>
                          <a:spcPct val="20000"/>
                        </a:spcBef>
                        <a:defRPr sz="1600">
                          <a:solidFill>
                            <a:srgbClr val="000000"/>
                          </a:solidFill>
                          <a:latin typeface="Arial" panose="020B0604020202020204" pitchFamily="34" charset="0"/>
                          <a:ea typeface="黑体" panose="02010609060101010101" pitchFamily="49" charset="-122"/>
                        </a:defRPr>
                      </a:lvl4pPr>
                      <a:lvl5pPr algn="l">
                        <a:spcBef>
                          <a:spcPct val="20000"/>
                        </a:spcBef>
                        <a:defRPr sz="1400">
                          <a:solidFill>
                            <a:srgbClr val="000000"/>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1800" b="1" i="0" u="none" strike="noStrike" cap="none" normalizeH="0" baseline="0" smtClean="0">
                          <a:ln>
                            <a:noFill/>
                          </a:ln>
                          <a:solidFill>
                            <a:srgbClr val="FF3300"/>
                          </a:solidFill>
                          <a:effectLst/>
                          <a:latin typeface="Arial" panose="020B0604020202020204" pitchFamily="34" charset="0"/>
                          <a:ea typeface="楷体_GB2312" pitchFamily="49" charset="-122"/>
                        </a:rPr>
                        <a:t>-</a:t>
                      </a:r>
                    </a:p>
                  </a:txBody>
                  <a:tcPr marT="45707" marB="45707"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28575" cap="flat" cmpd="sng" algn="ctr">
                      <a:solidFill>
                        <a:srgbClr val="003399"/>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anose="05000000000000000000" pitchFamily="2" charset="2"/>
                        <a:defRPr sz="2400" b="1">
                          <a:solidFill>
                            <a:srgbClr val="000000"/>
                          </a:solidFill>
                          <a:latin typeface="Arial" panose="020B0604020202020204" pitchFamily="34" charset="0"/>
                          <a:ea typeface="黑体" panose="02010609060101010101" pitchFamily="49" charset="-122"/>
                        </a:defRPr>
                      </a:lvl1pPr>
                      <a:lvl2pPr algn="l">
                        <a:spcBef>
                          <a:spcPct val="20000"/>
                        </a:spcBef>
                        <a:buClr>
                          <a:schemeClr val="tx1"/>
                        </a:buClr>
                        <a:defRPr sz="2000" b="1">
                          <a:solidFill>
                            <a:srgbClr val="003366"/>
                          </a:solidFill>
                          <a:latin typeface="Arial" panose="020B0604020202020204" pitchFamily="34" charset="0"/>
                          <a:ea typeface="黑体" panose="02010609060101010101" pitchFamily="49" charset="-122"/>
                        </a:defRPr>
                      </a:lvl2pPr>
                      <a:lvl3pPr algn="l">
                        <a:spcBef>
                          <a:spcPct val="20000"/>
                        </a:spcBef>
                        <a:buClr>
                          <a:srgbClr val="0000FF"/>
                        </a:buClr>
                        <a:buSzPct val="70000"/>
                        <a:buFont typeface="Wingdings" panose="05000000000000000000" pitchFamily="2" charset="2"/>
                        <a:defRPr>
                          <a:solidFill>
                            <a:srgbClr val="000000"/>
                          </a:solidFill>
                          <a:latin typeface="Arial" panose="020B0604020202020204" pitchFamily="34" charset="0"/>
                          <a:ea typeface="黑体" panose="02010609060101010101" pitchFamily="49" charset="-122"/>
                        </a:defRPr>
                      </a:lvl3pPr>
                      <a:lvl4pPr algn="l">
                        <a:spcBef>
                          <a:spcPct val="20000"/>
                        </a:spcBef>
                        <a:defRPr sz="1600">
                          <a:solidFill>
                            <a:srgbClr val="000000"/>
                          </a:solidFill>
                          <a:latin typeface="Arial" panose="020B0604020202020204" pitchFamily="34" charset="0"/>
                          <a:ea typeface="黑体" panose="02010609060101010101" pitchFamily="49" charset="-122"/>
                        </a:defRPr>
                      </a:lvl4pPr>
                      <a:lvl5pPr algn="l">
                        <a:spcBef>
                          <a:spcPct val="20000"/>
                        </a:spcBef>
                        <a:defRPr sz="1400">
                          <a:solidFill>
                            <a:srgbClr val="000000"/>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1800" b="1" i="0" u="none" strike="noStrike" cap="none" normalizeH="0" baseline="0" smtClean="0">
                          <a:ln>
                            <a:noFill/>
                          </a:ln>
                          <a:solidFill>
                            <a:srgbClr val="FF3300"/>
                          </a:solidFill>
                          <a:effectLst/>
                          <a:latin typeface="Arial" panose="020B0604020202020204" pitchFamily="34" charset="0"/>
                          <a:ea typeface="楷体_GB2312" pitchFamily="49" charset="-122"/>
                        </a:rPr>
                        <a:t>r</a:t>
                      </a:r>
                    </a:p>
                  </a:txBody>
                  <a:tcPr marT="45707" marB="45707"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28575" cap="flat" cmpd="sng" algn="ctr">
                      <a:solidFill>
                        <a:srgbClr val="003399"/>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anose="05000000000000000000" pitchFamily="2" charset="2"/>
                        <a:defRPr sz="2400" b="1">
                          <a:solidFill>
                            <a:srgbClr val="000000"/>
                          </a:solidFill>
                          <a:latin typeface="Arial" panose="020B0604020202020204" pitchFamily="34" charset="0"/>
                          <a:ea typeface="黑体" panose="02010609060101010101" pitchFamily="49" charset="-122"/>
                        </a:defRPr>
                      </a:lvl1pPr>
                      <a:lvl2pPr algn="l">
                        <a:spcBef>
                          <a:spcPct val="20000"/>
                        </a:spcBef>
                        <a:buClr>
                          <a:schemeClr val="tx1"/>
                        </a:buClr>
                        <a:defRPr sz="2000" b="1">
                          <a:solidFill>
                            <a:srgbClr val="003366"/>
                          </a:solidFill>
                          <a:latin typeface="Arial" panose="020B0604020202020204" pitchFamily="34" charset="0"/>
                          <a:ea typeface="黑体" panose="02010609060101010101" pitchFamily="49" charset="-122"/>
                        </a:defRPr>
                      </a:lvl2pPr>
                      <a:lvl3pPr algn="l">
                        <a:spcBef>
                          <a:spcPct val="20000"/>
                        </a:spcBef>
                        <a:buClr>
                          <a:srgbClr val="0000FF"/>
                        </a:buClr>
                        <a:buSzPct val="70000"/>
                        <a:buFont typeface="Wingdings" panose="05000000000000000000" pitchFamily="2" charset="2"/>
                        <a:defRPr>
                          <a:solidFill>
                            <a:srgbClr val="000000"/>
                          </a:solidFill>
                          <a:latin typeface="Arial" panose="020B0604020202020204" pitchFamily="34" charset="0"/>
                          <a:ea typeface="黑体" panose="02010609060101010101" pitchFamily="49" charset="-122"/>
                        </a:defRPr>
                      </a:lvl3pPr>
                      <a:lvl4pPr algn="l">
                        <a:spcBef>
                          <a:spcPct val="20000"/>
                        </a:spcBef>
                        <a:defRPr sz="1600">
                          <a:solidFill>
                            <a:srgbClr val="000000"/>
                          </a:solidFill>
                          <a:latin typeface="Arial" panose="020B0604020202020204" pitchFamily="34" charset="0"/>
                          <a:ea typeface="黑体" panose="02010609060101010101" pitchFamily="49" charset="-122"/>
                        </a:defRPr>
                      </a:lvl4pPr>
                      <a:lvl5pPr algn="l">
                        <a:spcBef>
                          <a:spcPct val="20000"/>
                        </a:spcBef>
                        <a:defRPr sz="1400">
                          <a:solidFill>
                            <a:srgbClr val="000000"/>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1800" b="1" i="0" u="none" strike="noStrike" cap="none" normalizeH="0" baseline="0" smtClean="0">
                          <a:ln>
                            <a:noFill/>
                          </a:ln>
                          <a:solidFill>
                            <a:srgbClr val="FF3300"/>
                          </a:solidFill>
                          <a:effectLst/>
                          <a:latin typeface="Arial" panose="020B0604020202020204" pitchFamily="34" charset="0"/>
                          <a:ea typeface="楷体_GB2312" pitchFamily="49" charset="-122"/>
                        </a:rPr>
                        <a:t>-</a:t>
                      </a:r>
                    </a:p>
                  </a:txBody>
                  <a:tcPr marT="45707" marB="45707"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28575" cap="flat" cmpd="sng" algn="ctr">
                      <a:solidFill>
                        <a:srgbClr val="003399"/>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anose="05000000000000000000" pitchFamily="2" charset="2"/>
                        <a:defRPr sz="2400" b="1">
                          <a:solidFill>
                            <a:srgbClr val="000000"/>
                          </a:solidFill>
                          <a:latin typeface="Arial" panose="020B0604020202020204" pitchFamily="34" charset="0"/>
                          <a:ea typeface="黑体" panose="02010609060101010101" pitchFamily="49" charset="-122"/>
                        </a:defRPr>
                      </a:lvl1pPr>
                      <a:lvl2pPr algn="l">
                        <a:spcBef>
                          <a:spcPct val="20000"/>
                        </a:spcBef>
                        <a:buClr>
                          <a:schemeClr val="tx1"/>
                        </a:buClr>
                        <a:defRPr sz="2000" b="1">
                          <a:solidFill>
                            <a:srgbClr val="003366"/>
                          </a:solidFill>
                          <a:latin typeface="Arial" panose="020B0604020202020204" pitchFamily="34" charset="0"/>
                          <a:ea typeface="黑体" panose="02010609060101010101" pitchFamily="49" charset="-122"/>
                        </a:defRPr>
                      </a:lvl2pPr>
                      <a:lvl3pPr algn="l">
                        <a:spcBef>
                          <a:spcPct val="20000"/>
                        </a:spcBef>
                        <a:buClr>
                          <a:srgbClr val="0000FF"/>
                        </a:buClr>
                        <a:buSzPct val="70000"/>
                        <a:buFont typeface="Wingdings" panose="05000000000000000000" pitchFamily="2" charset="2"/>
                        <a:defRPr>
                          <a:solidFill>
                            <a:srgbClr val="000000"/>
                          </a:solidFill>
                          <a:latin typeface="Arial" panose="020B0604020202020204" pitchFamily="34" charset="0"/>
                          <a:ea typeface="黑体" panose="02010609060101010101" pitchFamily="49" charset="-122"/>
                        </a:defRPr>
                      </a:lvl3pPr>
                      <a:lvl4pPr algn="l">
                        <a:spcBef>
                          <a:spcPct val="20000"/>
                        </a:spcBef>
                        <a:defRPr sz="1600">
                          <a:solidFill>
                            <a:srgbClr val="000000"/>
                          </a:solidFill>
                          <a:latin typeface="Arial" panose="020B0604020202020204" pitchFamily="34" charset="0"/>
                          <a:ea typeface="黑体" panose="02010609060101010101" pitchFamily="49" charset="-122"/>
                        </a:defRPr>
                      </a:lvl4pPr>
                      <a:lvl5pPr algn="l">
                        <a:spcBef>
                          <a:spcPct val="20000"/>
                        </a:spcBef>
                        <a:defRPr sz="1400">
                          <a:solidFill>
                            <a:srgbClr val="000000"/>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1800" b="1" i="0" u="none" strike="noStrike" cap="none" normalizeH="0" baseline="0" smtClean="0">
                          <a:ln>
                            <a:noFill/>
                          </a:ln>
                          <a:solidFill>
                            <a:srgbClr val="FF3300"/>
                          </a:solidFill>
                          <a:effectLst/>
                          <a:latin typeface="Arial" panose="020B0604020202020204" pitchFamily="34" charset="0"/>
                          <a:ea typeface="楷体_GB2312" pitchFamily="49" charset="-122"/>
                        </a:rPr>
                        <a:t>-</a:t>
                      </a:r>
                    </a:p>
                  </a:txBody>
                  <a:tcPr marT="45707" marB="45707" horzOverflow="overflow">
                    <a:lnL w="12700" cap="flat" cmpd="sng" algn="ctr">
                      <a:solidFill>
                        <a:schemeClr val="tx2"/>
                      </a:solidFill>
                      <a:prstDash val="solid"/>
                      <a:round/>
                      <a:headEnd type="none" w="med" len="med"/>
                      <a:tailEnd type="none" w="med" len="med"/>
                    </a:lnL>
                    <a:lnR w="28575" cap="flat" cmpd="sng" algn="ctr">
                      <a:solidFill>
                        <a:srgbClr val="003399"/>
                      </a:solidFill>
                      <a:prstDash val="solid"/>
                      <a:round/>
                      <a:headEnd type="none" w="med" len="med"/>
                      <a:tailEnd type="none" w="med" len="med"/>
                    </a:lnR>
                    <a:lnT w="28575" cap="flat" cmpd="sng" algn="ctr">
                      <a:solidFill>
                        <a:srgbClr val="003399"/>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10018955"/>
                  </a:ext>
                </a:extLst>
              </a:tr>
              <a:tr h="365654">
                <a:tc>
                  <a:txBody>
                    <a:bodyPr/>
                    <a:lstStyle>
                      <a:lvl1pPr algn="l">
                        <a:spcBef>
                          <a:spcPct val="20000"/>
                        </a:spcBef>
                        <a:buClr>
                          <a:schemeClr val="tx1"/>
                        </a:buClr>
                        <a:buFont typeface="Wingdings" panose="05000000000000000000" pitchFamily="2" charset="2"/>
                        <a:defRPr sz="2400" b="1">
                          <a:solidFill>
                            <a:srgbClr val="000000"/>
                          </a:solidFill>
                          <a:latin typeface="Arial" panose="020B0604020202020204" pitchFamily="34" charset="0"/>
                          <a:ea typeface="黑体" panose="02010609060101010101" pitchFamily="49" charset="-122"/>
                        </a:defRPr>
                      </a:lvl1pPr>
                      <a:lvl2pPr algn="l">
                        <a:spcBef>
                          <a:spcPct val="20000"/>
                        </a:spcBef>
                        <a:buClr>
                          <a:schemeClr val="tx1"/>
                        </a:buClr>
                        <a:defRPr sz="2000" b="1">
                          <a:solidFill>
                            <a:srgbClr val="003366"/>
                          </a:solidFill>
                          <a:latin typeface="Arial" panose="020B0604020202020204" pitchFamily="34" charset="0"/>
                          <a:ea typeface="黑体" panose="02010609060101010101" pitchFamily="49" charset="-122"/>
                        </a:defRPr>
                      </a:lvl2pPr>
                      <a:lvl3pPr algn="l">
                        <a:spcBef>
                          <a:spcPct val="20000"/>
                        </a:spcBef>
                        <a:buClr>
                          <a:srgbClr val="0000FF"/>
                        </a:buClr>
                        <a:buSzPct val="70000"/>
                        <a:buFont typeface="Wingdings" panose="05000000000000000000" pitchFamily="2" charset="2"/>
                        <a:defRPr>
                          <a:solidFill>
                            <a:srgbClr val="000000"/>
                          </a:solidFill>
                          <a:latin typeface="Arial" panose="020B0604020202020204" pitchFamily="34" charset="0"/>
                          <a:ea typeface="黑体" panose="02010609060101010101" pitchFamily="49" charset="-122"/>
                        </a:defRPr>
                      </a:lvl3pPr>
                      <a:lvl4pPr algn="l">
                        <a:spcBef>
                          <a:spcPct val="20000"/>
                        </a:spcBef>
                        <a:defRPr sz="1600">
                          <a:solidFill>
                            <a:srgbClr val="000000"/>
                          </a:solidFill>
                          <a:latin typeface="Arial" panose="020B0604020202020204" pitchFamily="34" charset="0"/>
                          <a:ea typeface="黑体" panose="02010609060101010101" pitchFamily="49" charset="-122"/>
                        </a:defRPr>
                      </a:lvl4pPr>
                      <a:lvl5pPr algn="l">
                        <a:spcBef>
                          <a:spcPct val="20000"/>
                        </a:spcBef>
                        <a:defRPr sz="1400">
                          <a:solidFill>
                            <a:srgbClr val="000000"/>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1800" b="1" i="0" u="none" strike="noStrike" cap="none" normalizeH="0" baseline="0" smtClean="0">
                          <a:ln>
                            <a:noFill/>
                          </a:ln>
                          <a:solidFill>
                            <a:srgbClr val="000000"/>
                          </a:solidFill>
                          <a:effectLst/>
                          <a:latin typeface="Arial" panose="020B0604020202020204" pitchFamily="34" charset="0"/>
                          <a:ea typeface="楷体_GB2312" pitchFamily="49" charset="-122"/>
                        </a:rPr>
                        <a:t>4</a:t>
                      </a:r>
                    </a:p>
                  </a:txBody>
                  <a:tcPr marT="45707" marB="45707" horzOverflow="overflow">
                    <a:lnL w="28575" cap="flat" cmpd="sng" algn="ctr">
                      <a:solidFill>
                        <a:srgbClr val="003399"/>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anose="05000000000000000000" pitchFamily="2" charset="2"/>
                        <a:defRPr sz="2400" b="1">
                          <a:solidFill>
                            <a:srgbClr val="000000"/>
                          </a:solidFill>
                          <a:latin typeface="Arial" panose="020B0604020202020204" pitchFamily="34" charset="0"/>
                          <a:ea typeface="黑体" panose="02010609060101010101" pitchFamily="49" charset="-122"/>
                        </a:defRPr>
                      </a:lvl1pPr>
                      <a:lvl2pPr algn="l">
                        <a:spcBef>
                          <a:spcPct val="20000"/>
                        </a:spcBef>
                        <a:buClr>
                          <a:schemeClr val="tx1"/>
                        </a:buClr>
                        <a:defRPr sz="2000" b="1">
                          <a:solidFill>
                            <a:srgbClr val="003366"/>
                          </a:solidFill>
                          <a:latin typeface="Arial" panose="020B0604020202020204" pitchFamily="34" charset="0"/>
                          <a:ea typeface="黑体" panose="02010609060101010101" pitchFamily="49" charset="-122"/>
                        </a:defRPr>
                      </a:lvl2pPr>
                      <a:lvl3pPr algn="l">
                        <a:spcBef>
                          <a:spcPct val="20000"/>
                        </a:spcBef>
                        <a:buClr>
                          <a:srgbClr val="0000FF"/>
                        </a:buClr>
                        <a:buSzPct val="70000"/>
                        <a:buFont typeface="Wingdings" panose="05000000000000000000" pitchFamily="2" charset="2"/>
                        <a:defRPr>
                          <a:solidFill>
                            <a:srgbClr val="000000"/>
                          </a:solidFill>
                          <a:latin typeface="Arial" panose="020B0604020202020204" pitchFamily="34" charset="0"/>
                          <a:ea typeface="黑体" panose="02010609060101010101" pitchFamily="49" charset="-122"/>
                        </a:defRPr>
                      </a:lvl3pPr>
                      <a:lvl4pPr algn="l">
                        <a:spcBef>
                          <a:spcPct val="20000"/>
                        </a:spcBef>
                        <a:defRPr sz="1600">
                          <a:solidFill>
                            <a:srgbClr val="000000"/>
                          </a:solidFill>
                          <a:latin typeface="Arial" panose="020B0604020202020204" pitchFamily="34" charset="0"/>
                          <a:ea typeface="黑体" panose="02010609060101010101" pitchFamily="49" charset="-122"/>
                        </a:defRPr>
                      </a:lvl4pPr>
                      <a:lvl5pPr algn="l">
                        <a:spcBef>
                          <a:spcPct val="20000"/>
                        </a:spcBef>
                        <a:defRPr sz="1400">
                          <a:solidFill>
                            <a:srgbClr val="000000"/>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1800" b="1" i="0" u="none" strike="noStrike" cap="none" normalizeH="0" baseline="0" smtClean="0">
                          <a:ln>
                            <a:noFill/>
                          </a:ln>
                          <a:solidFill>
                            <a:srgbClr val="000000"/>
                          </a:solidFill>
                          <a:effectLst/>
                          <a:latin typeface="Arial" panose="020B0604020202020204" pitchFamily="34" charset="0"/>
                          <a:ea typeface="楷体_GB2312" pitchFamily="49" charset="-122"/>
                        </a:rPr>
                        <a:t>2</a:t>
                      </a:r>
                    </a:p>
                  </a:txBody>
                  <a:tcPr marT="45707" marB="45707"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anose="05000000000000000000" pitchFamily="2" charset="2"/>
                        <a:defRPr sz="2400" b="1">
                          <a:solidFill>
                            <a:srgbClr val="000000"/>
                          </a:solidFill>
                          <a:latin typeface="Arial" panose="020B0604020202020204" pitchFamily="34" charset="0"/>
                          <a:ea typeface="黑体" panose="02010609060101010101" pitchFamily="49" charset="-122"/>
                        </a:defRPr>
                      </a:lvl1pPr>
                      <a:lvl2pPr algn="l">
                        <a:spcBef>
                          <a:spcPct val="20000"/>
                        </a:spcBef>
                        <a:buClr>
                          <a:schemeClr val="tx1"/>
                        </a:buClr>
                        <a:defRPr sz="2000" b="1">
                          <a:solidFill>
                            <a:srgbClr val="003366"/>
                          </a:solidFill>
                          <a:latin typeface="Arial" panose="020B0604020202020204" pitchFamily="34" charset="0"/>
                          <a:ea typeface="黑体" panose="02010609060101010101" pitchFamily="49" charset="-122"/>
                        </a:defRPr>
                      </a:lvl2pPr>
                      <a:lvl3pPr algn="l">
                        <a:spcBef>
                          <a:spcPct val="20000"/>
                        </a:spcBef>
                        <a:buClr>
                          <a:srgbClr val="0000FF"/>
                        </a:buClr>
                        <a:buSzPct val="70000"/>
                        <a:buFont typeface="Wingdings" panose="05000000000000000000" pitchFamily="2" charset="2"/>
                        <a:defRPr>
                          <a:solidFill>
                            <a:srgbClr val="000000"/>
                          </a:solidFill>
                          <a:latin typeface="Arial" panose="020B0604020202020204" pitchFamily="34" charset="0"/>
                          <a:ea typeface="黑体" panose="02010609060101010101" pitchFamily="49" charset="-122"/>
                        </a:defRPr>
                      </a:lvl3pPr>
                      <a:lvl4pPr algn="l">
                        <a:spcBef>
                          <a:spcPct val="20000"/>
                        </a:spcBef>
                        <a:defRPr sz="1600">
                          <a:solidFill>
                            <a:srgbClr val="000000"/>
                          </a:solidFill>
                          <a:latin typeface="Arial" panose="020B0604020202020204" pitchFamily="34" charset="0"/>
                          <a:ea typeface="黑体" panose="02010609060101010101" pitchFamily="49" charset="-122"/>
                        </a:defRPr>
                      </a:lvl4pPr>
                      <a:lvl5pPr algn="l">
                        <a:spcBef>
                          <a:spcPct val="20000"/>
                        </a:spcBef>
                        <a:defRPr sz="1400">
                          <a:solidFill>
                            <a:srgbClr val="000000"/>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1800" b="1" i="0" u="none" strike="noStrike" cap="none" normalizeH="0" baseline="0" smtClean="0">
                          <a:ln>
                            <a:noFill/>
                          </a:ln>
                          <a:solidFill>
                            <a:srgbClr val="000000"/>
                          </a:solidFill>
                          <a:effectLst/>
                          <a:latin typeface="Arial" panose="020B0604020202020204" pitchFamily="34" charset="0"/>
                          <a:ea typeface="楷体_GB2312" pitchFamily="49" charset="-122"/>
                        </a:rPr>
                        <a:t>0</a:t>
                      </a:r>
                    </a:p>
                  </a:txBody>
                  <a:tcPr marT="45707" marB="45707"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anose="05000000000000000000" pitchFamily="2" charset="2"/>
                        <a:defRPr sz="2400" b="1">
                          <a:solidFill>
                            <a:srgbClr val="000000"/>
                          </a:solidFill>
                          <a:latin typeface="Arial" panose="020B0604020202020204" pitchFamily="34" charset="0"/>
                          <a:ea typeface="黑体" panose="02010609060101010101" pitchFamily="49" charset="-122"/>
                        </a:defRPr>
                      </a:lvl1pPr>
                      <a:lvl2pPr algn="l">
                        <a:spcBef>
                          <a:spcPct val="20000"/>
                        </a:spcBef>
                        <a:buClr>
                          <a:schemeClr val="tx1"/>
                        </a:buClr>
                        <a:defRPr sz="2000" b="1">
                          <a:solidFill>
                            <a:srgbClr val="003366"/>
                          </a:solidFill>
                          <a:latin typeface="Arial" panose="020B0604020202020204" pitchFamily="34" charset="0"/>
                          <a:ea typeface="黑体" panose="02010609060101010101" pitchFamily="49" charset="-122"/>
                        </a:defRPr>
                      </a:lvl2pPr>
                      <a:lvl3pPr algn="l">
                        <a:spcBef>
                          <a:spcPct val="20000"/>
                        </a:spcBef>
                        <a:buClr>
                          <a:srgbClr val="0000FF"/>
                        </a:buClr>
                        <a:buSzPct val="70000"/>
                        <a:buFont typeface="Wingdings" panose="05000000000000000000" pitchFamily="2" charset="2"/>
                        <a:defRPr>
                          <a:solidFill>
                            <a:srgbClr val="000000"/>
                          </a:solidFill>
                          <a:latin typeface="Arial" panose="020B0604020202020204" pitchFamily="34" charset="0"/>
                          <a:ea typeface="黑体" panose="02010609060101010101" pitchFamily="49" charset="-122"/>
                        </a:defRPr>
                      </a:lvl3pPr>
                      <a:lvl4pPr algn="l">
                        <a:spcBef>
                          <a:spcPct val="20000"/>
                        </a:spcBef>
                        <a:defRPr sz="1600">
                          <a:solidFill>
                            <a:srgbClr val="000000"/>
                          </a:solidFill>
                          <a:latin typeface="Arial" panose="020B0604020202020204" pitchFamily="34" charset="0"/>
                          <a:ea typeface="黑体" panose="02010609060101010101" pitchFamily="49" charset="-122"/>
                        </a:defRPr>
                      </a:lvl4pPr>
                      <a:lvl5pPr algn="l">
                        <a:spcBef>
                          <a:spcPct val="20000"/>
                        </a:spcBef>
                        <a:defRPr sz="1400">
                          <a:solidFill>
                            <a:srgbClr val="000000"/>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1800" b="1" i="0" u="none" strike="noStrike" cap="none" normalizeH="0" baseline="0" smtClean="0">
                          <a:ln>
                            <a:noFill/>
                          </a:ln>
                          <a:solidFill>
                            <a:srgbClr val="000000"/>
                          </a:solidFill>
                          <a:effectLst/>
                          <a:latin typeface="Arial" panose="020B0604020202020204" pitchFamily="34" charset="0"/>
                          <a:ea typeface="楷体_GB2312" pitchFamily="49" charset="-122"/>
                        </a:rPr>
                        <a:t>4</a:t>
                      </a:r>
                    </a:p>
                  </a:txBody>
                  <a:tcPr marT="45707" marB="45707"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anose="05000000000000000000" pitchFamily="2" charset="2"/>
                        <a:defRPr sz="2400" b="1">
                          <a:solidFill>
                            <a:srgbClr val="000000"/>
                          </a:solidFill>
                          <a:latin typeface="Arial" panose="020B0604020202020204" pitchFamily="34" charset="0"/>
                          <a:ea typeface="黑体" panose="02010609060101010101" pitchFamily="49" charset="-122"/>
                        </a:defRPr>
                      </a:lvl1pPr>
                      <a:lvl2pPr algn="l">
                        <a:spcBef>
                          <a:spcPct val="20000"/>
                        </a:spcBef>
                        <a:buClr>
                          <a:schemeClr val="tx1"/>
                        </a:buClr>
                        <a:defRPr sz="2000" b="1">
                          <a:solidFill>
                            <a:srgbClr val="003366"/>
                          </a:solidFill>
                          <a:latin typeface="Arial" panose="020B0604020202020204" pitchFamily="34" charset="0"/>
                          <a:ea typeface="黑体" panose="02010609060101010101" pitchFamily="49" charset="-122"/>
                        </a:defRPr>
                      </a:lvl2pPr>
                      <a:lvl3pPr algn="l">
                        <a:spcBef>
                          <a:spcPct val="20000"/>
                        </a:spcBef>
                        <a:buClr>
                          <a:srgbClr val="0000FF"/>
                        </a:buClr>
                        <a:buSzPct val="70000"/>
                        <a:buFont typeface="Wingdings" panose="05000000000000000000" pitchFamily="2" charset="2"/>
                        <a:defRPr>
                          <a:solidFill>
                            <a:srgbClr val="000000"/>
                          </a:solidFill>
                          <a:latin typeface="Arial" panose="020B0604020202020204" pitchFamily="34" charset="0"/>
                          <a:ea typeface="黑体" panose="02010609060101010101" pitchFamily="49" charset="-122"/>
                        </a:defRPr>
                      </a:lvl3pPr>
                      <a:lvl4pPr algn="l">
                        <a:spcBef>
                          <a:spcPct val="20000"/>
                        </a:spcBef>
                        <a:defRPr sz="1600">
                          <a:solidFill>
                            <a:srgbClr val="000000"/>
                          </a:solidFill>
                          <a:latin typeface="Arial" panose="020B0604020202020204" pitchFamily="34" charset="0"/>
                          <a:ea typeface="黑体" panose="02010609060101010101" pitchFamily="49" charset="-122"/>
                        </a:defRPr>
                      </a:lvl4pPr>
                      <a:lvl5pPr algn="l">
                        <a:spcBef>
                          <a:spcPct val="20000"/>
                        </a:spcBef>
                        <a:defRPr sz="1400">
                          <a:solidFill>
                            <a:srgbClr val="000000"/>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1800" b="1" i="0" u="none" strike="noStrike" cap="none" normalizeH="0" baseline="0" smtClean="0">
                          <a:ln>
                            <a:noFill/>
                          </a:ln>
                          <a:solidFill>
                            <a:srgbClr val="000000"/>
                          </a:solidFill>
                          <a:effectLst/>
                          <a:latin typeface="Arial" panose="020B0604020202020204" pitchFamily="34" charset="0"/>
                          <a:ea typeface="楷体_GB2312" pitchFamily="49" charset="-122"/>
                        </a:rPr>
                        <a:t>0</a:t>
                      </a:r>
                    </a:p>
                  </a:txBody>
                  <a:tcPr marT="45707" marB="45707"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anose="05000000000000000000" pitchFamily="2" charset="2"/>
                        <a:defRPr sz="2400" b="1">
                          <a:solidFill>
                            <a:srgbClr val="000000"/>
                          </a:solidFill>
                          <a:latin typeface="Arial" panose="020B0604020202020204" pitchFamily="34" charset="0"/>
                          <a:ea typeface="黑体" panose="02010609060101010101" pitchFamily="49" charset="-122"/>
                        </a:defRPr>
                      </a:lvl1pPr>
                      <a:lvl2pPr algn="l">
                        <a:spcBef>
                          <a:spcPct val="20000"/>
                        </a:spcBef>
                        <a:buClr>
                          <a:schemeClr val="tx1"/>
                        </a:buClr>
                        <a:defRPr sz="2000" b="1">
                          <a:solidFill>
                            <a:srgbClr val="003366"/>
                          </a:solidFill>
                          <a:latin typeface="Arial" panose="020B0604020202020204" pitchFamily="34" charset="0"/>
                          <a:ea typeface="黑体" panose="02010609060101010101" pitchFamily="49" charset="-122"/>
                        </a:defRPr>
                      </a:lvl2pPr>
                      <a:lvl3pPr algn="l">
                        <a:spcBef>
                          <a:spcPct val="20000"/>
                        </a:spcBef>
                        <a:buClr>
                          <a:srgbClr val="0000FF"/>
                        </a:buClr>
                        <a:buSzPct val="70000"/>
                        <a:buFont typeface="Wingdings" panose="05000000000000000000" pitchFamily="2" charset="2"/>
                        <a:defRPr>
                          <a:solidFill>
                            <a:srgbClr val="000000"/>
                          </a:solidFill>
                          <a:latin typeface="Arial" panose="020B0604020202020204" pitchFamily="34" charset="0"/>
                          <a:ea typeface="黑体" panose="02010609060101010101" pitchFamily="49" charset="-122"/>
                        </a:defRPr>
                      </a:lvl3pPr>
                      <a:lvl4pPr algn="l">
                        <a:spcBef>
                          <a:spcPct val="20000"/>
                        </a:spcBef>
                        <a:defRPr sz="1600">
                          <a:solidFill>
                            <a:srgbClr val="000000"/>
                          </a:solidFill>
                          <a:latin typeface="Arial" panose="020B0604020202020204" pitchFamily="34" charset="0"/>
                          <a:ea typeface="黑体" panose="02010609060101010101" pitchFamily="49" charset="-122"/>
                        </a:defRPr>
                      </a:lvl4pPr>
                      <a:lvl5pPr algn="l">
                        <a:spcBef>
                          <a:spcPct val="20000"/>
                        </a:spcBef>
                        <a:defRPr sz="1400">
                          <a:solidFill>
                            <a:srgbClr val="000000"/>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1800" b="1" i="0" u="none" strike="noStrike" cap="none" normalizeH="0" baseline="0" smtClean="0">
                          <a:ln>
                            <a:noFill/>
                          </a:ln>
                          <a:solidFill>
                            <a:srgbClr val="000000"/>
                          </a:solidFill>
                          <a:effectLst/>
                          <a:latin typeface="Arial" panose="020B0604020202020204" pitchFamily="34" charset="0"/>
                          <a:ea typeface="楷体_GB2312" pitchFamily="49" charset="-122"/>
                        </a:rPr>
                        <a:t>0</a:t>
                      </a:r>
                    </a:p>
                  </a:txBody>
                  <a:tcPr marT="45707" marB="45707"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anose="05000000000000000000" pitchFamily="2" charset="2"/>
                        <a:defRPr sz="2400" b="1">
                          <a:solidFill>
                            <a:srgbClr val="000000"/>
                          </a:solidFill>
                          <a:latin typeface="Arial" panose="020B0604020202020204" pitchFamily="34" charset="0"/>
                          <a:ea typeface="黑体" panose="02010609060101010101" pitchFamily="49" charset="-122"/>
                        </a:defRPr>
                      </a:lvl1pPr>
                      <a:lvl2pPr algn="l">
                        <a:spcBef>
                          <a:spcPct val="20000"/>
                        </a:spcBef>
                        <a:buClr>
                          <a:schemeClr val="tx1"/>
                        </a:buClr>
                        <a:defRPr sz="2000" b="1">
                          <a:solidFill>
                            <a:srgbClr val="003366"/>
                          </a:solidFill>
                          <a:latin typeface="Arial" panose="020B0604020202020204" pitchFamily="34" charset="0"/>
                          <a:ea typeface="黑体" panose="02010609060101010101" pitchFamily="49" charset="-122"/>
                        </a:defRPr>
                      </a:lvl2pPr>
                      <a:lvl3pPr algn="l">
                        <a:spcBef>
                          <a:spcPct val="20000"/>
                        </a:spcBef>
                        <a:buClr>
                          <a:srgbClr val="0000FF"/>
                        </a:buClr>
                        <a:buSzPct val="70000"/>
                        <a:buFont typeface="Wingdings" panose="05000000000000000000" pitchFamily="2" charset="2"/>
                        <a:defRPr>
                          <a:solidFill>
                            <a:srgbClr val="000000"/>
                          </a:solidFill>
                          <a:latin typeface="Arial" panose="020B0604020202020204" pitchFamily="34" charset="0"/>
                          <a:ea typeface="黑体" panose="02010609060101010101" pitchFamily="49" charset="-122"/>
                        </a:defRPr>
                      </a:lvl3pPr>
                      <a:lvl4pPr algn="l">
                        <a:spcBef>
                          <a:spcPct val="20000"/>
                        </a:spcBef>
                        <a:defRPr sz="1600">
                          <a:solidFill>
                            <a:srgbClr val="000000"/>
                          </a:solidFill>
                          <a:latin typeface="Arial" panose="020B0604020202020204" pitchFamily="34" charset="0"/>
                          <a:ea typeface="黑体" panose="02010609060101010101" pitchFamily="49" charset="-122"/>
                        </a:defRPr>
                      </a:lvl4pPr>
                      <a:lvl5pPr algn="l">
                        <a:spcBef>
                          <a:spcPct val="20000"/>
                        </a:spcBef>
                        <a:defRPr sz="1400">
                          <a:solidFill>
                            <a:srgbClr val="000000"/>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1800" b="1" i="0" u="none" strike="noStrike" cap="none" normalizeH="0" baseline="0" smtClean="0">
                          <a:ln>
                            <a:noFill/>
                          </a:ln>
                          <a:solidFill>
                            <a:srgbClr val="000000"/>
                          </a:solidFill>
                          <a:effectLst/>
                          <a:latin typeface="Arial" panose="020B0604020202020204" pitchFamily="34" charset="0"/>
                          <a:ea typeface="楷体_GB2312" pitchFamily="49" charset="-122"/>
                        </a:rPr>
                        <a:t>4</a:t>
                      </a:r>
                    </a:p>
                  </a:txBody>
                  <a:tcPr marT="45707" marB="45707"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anose="05000000000000000000" pitchFamily="2" charset="2"/>
                        <a:defRPr sz="2400" b="1">
                          <a:solidFill>
                            <a:srgbClr val="000000"/>
                          </a:solidFill>
                          <a:latin typeface="Arial" panose="020B0604020202020204" pitchFamily="34" charset="0"/>
                          <a:ea typeface="黑体" panose="02010609060101010101" pitchFamily="49" charset="-122"/>
                        </a:defRPr>
                      </a:lvl1pPr>
                      <a:lvl2pPr algn="l">
                        <a:spcBef>
                          <a:spcPct val="20000"/>
                        </a:spcBef>
                        <a:buClr>
                          <a:schemeClr val="tx1"/>
                        </a:buClr>
                        <a:defRPr sz="2000" b="1">
                          <a:solidFill>
                            <a:srgbClr val="003366"/>
                          </a:solidFill>
                          <a:latin typeface="Arial" panose="020B0604020202020204" pitchFamily="34" charset="0"/>
                          <a:ea typeface="黑体" panose="02010609060101010101" pitchFamily="49" charset="-122"/>
                        </a:defRPr>
                      </a:lvl2pPr>
                      <a:lvl3pPr algn="l">
                        <a:spcBef>
                          <a:spcPct val="20000"/>
                        </a:spcBef>
                        <a:buClr>
                          <a:srgbClr val="0000FF"/>
                        </a:buClr>
                        <a:buSzPct val="70000"/>
                        <a:buFont typeface="Wingdings" panose="05000000000000000000" pitchFamily="2" charset="2"/>
                        <a:defRPr>
                          <a:solidFill>
                            <a:srgbClr val="000000"/>
                          </a:solidFill>
                          <a:latin typeface="Arial" panose="020B0604020202020204" pitchFamily="34" charset="0"/>
                          <a:ea typeface="黑体" panose="02010609060101010101" pitchFamily="49" charset="-122"/>
                        </a:defRPr>
                      </a:lvl3pPr>
                      <a:lvl4pPr algn="l">
                        <a:spcBef>
                          <a:spcPct val="20000"/>
                        </a:spcBef>
                        <a:defRPr sz="1600">
                          <a:solidFill>
                            <a:srgbClr val="000000"/>
                          </a:solidFill>
                          <a:latin typeface="Arial" panose="020B0604020202020204" pitchFamily="34" charset="0"/>
                          <a:ea typeface="黑体" panose="02010609060101010101" pitchFamily="49" charset="-122"/>
                        </a:defRPr>
                      </a:lvl4pPr>
                      <a:lvl5pPr algn="l">
                        <a:spcBef>
                          <a:spcPct val="20000"/>
                        </a:spcBef>
                        <a:defRPr sz="1400">
                          <a:solidFill>
                            <a:srgbClr val="000000"/>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1800" b="1" i="0" u="none" strike="noStrike" cap="none" normalizeH="0" baseline="0" smtClean="0">
                          <a:ln>
                            <a:noFill/>
                          </a:ln>
                          <a:solidFill>
                            <a:srgbClr val="000000"/>
                          </a:solidFill>
                          <a:effectLst/>
                          <a:latin typeface="Arial" panose="020B0604020202020204" pitchFamily="34" charset="0"/>
                          <a:ea typeface="楷体_GB2312" pitchFamily="49" charset="-122"/>
                        </a:rPr>
                        <a:t>0</a:t>
                      </a:r>
                    </a:p>
                  </a:txBody>
                  <a:tcPr marT="45707" marB="45707"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anose="05000000000000000000" pitchFamily="2" charset="2"/>
                        <a:defRPr sz="2400" b="1">
                          <a:solidFill>
                            <a:srgbClr val="000000"/>
                          </a:solidFill>
                          <a:latin typeface="Arial" panose="020B0604020202020204" pitchFamily="34" charset="0"/>
                          <a:ea typeface="黑体" panose="02010609060101010101" pitchFamily="49" charset="-122"/>
                        </a:defRPr>
                      </a:lvl1pPr>
                      <a:lvl2pPr algn="l">
                        <a:spcBef>
                          <a:spcPct val="20000"/>
                        </a:spcBef>
                        <a:buClr>
                          <a:schemeClr val="tx1"/>
                        </a:buClr>
                        <a:defRPr sz="2000" b="1">
                          <a:solidFill>
                            <a:srgbClr val="003366"/>
                          </a:solidFill>
                          <a:latin typeface="Arial" panose="020B0604020202020204" pitchFamily="34" charset="0"/>
                          <a:ea typeface="黑体" panose="02010609060101010101" pitchFamily="49" charset="-122"/>
                        </a:defRPr>
                      </a:lvl2pPr>
                      <a:lvl3pPr algn="l">
                        <a:spcBef>
                          <a:spcPct val="20000"/>
                        </a:spcBef>
                        <a:buClr>
                          <a:srgbClr val="0000FF"/>
                        </a:buClr>
                        <a:buSzPct val="70000"/>
                        <a:buFont typeface="Wingdings" panose="05000000000000000000" pitchFamily="2" charset="2"/>
                        <a:defRPr>
                          <a:solidFill>
                            <a:srgbClr val="000000"/>
                          </a:solidFill>
                          <a:latin typeface="Arial" panose="020B0604020202020204" pitchFamily="34" charset="0"/>
                          <a:ea typeface="黑体" panose="02010609060101010101" pitchFamily="49" charset="-122"/>
                        </a:defRPr>
                      </a:lvl3pPr>
                      <a:lvl4pPr algn="l">
                        <a:spcBef>
                          <a:spcPct val="20000"/>
                        </a:spcBef>
                        <a:defRPr sz="1600">
                          <a:solidFill>
                            <a:srgbClr val="000000"/>
                          </a:solidFill>
                          <a:latin typeface="Arial" panose="020B0604020202020204" pitchFamily="34" charset="0"/>
                          <a:ea typeface="黑体" panose="02010609060101010101" pitchFamily="49" charset="-122"/>
                        </a:defRPr>
                      </a:lvl4pPr>
                      <a:lvl5pPr algn="l">
                        <a:spcBef>
                          <a:spcPct val="20000"/>
                        </a:spcBef>
                        <a:defRPr sz="1400">
                          <a:solidFill>
                            <a:srgbClr val="000000"/>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1800" b="1" i="0" u="none" strike="noStrike" cap="none" normalizeH="0" baseline="0" smtClean="0">
                          <a:ln>
                            <a:noFill/>
                          </a:ln>
                          <a:solidFill>
                            <a:srgbClr val="000000"/>
                          </a:solidFill>
                          <a:effectLst/>
                          <a:latin typeface="Arial" panose="020B0604020202020204" pitchFamily="34" charset="0"/>
                          <a:ea typeface="楷体_GB2312" pitchFamily="49" charset="-122"/>
                        </a:rPr>
                        <a:t>0</a:t>
                      </a:r>
                    </a:p>
                  </a:txBody>
                  <a:tcPr marT="45707" marB="45707" horzOverflow="overflow">
                    <a:lnL w="12700" cap="flat" cmpd="sng" algn="ctr">
                      <a:solidFill>
                        <a:schemeClr val="tx2"/>
                      </a:solidFill>
                      <a:prstDash val="solid"/>
                      <a:round/>
                      <a:headEnd type="none" w="med" len="med"/>
                      <a:tailEnd type="none" w="med" len="med"/>
                    </a:lnL>
                    <a:lnR w="28575" cap="flat" cmpd="sng" algn="ctr">
                      <a:solidFill>
                        <a:srgbClr val="003399"/>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22603982"/>
                  </a:ext>
                </a:extLst>
              </a:tr>
              <a:tr h="365654">
                <a:tc gridSpan="3">
                  <a:txBody>
                    <a:bodyPr/>
                    <a:lstStyle>
                      <a:lvl1pPr algn="l">
                        <a:spcBef>
                          <a:spcPct val="20000"/>
                        </a:spcBef>
                        <a:buClr>
                          <a:schemeClr val="tx1"/>
                        </a:buClr>
                        <a:buFont typeface="Wingdings" panose="05000000000000000000" pitchFamily="2" charset="2"/>
                        <a:defRPr sz="2400" b="1">
                          <a:solidFill>
                            <a:srgbClr val="000000"/>
                          </a:solidFill>
                          <a:latin typeface="Arial" panose="020B0604020202020204" pitchFamily="34" charset="0"/>
                          <a:ea typeface="黑体" panose="02010609060101010101" pitchFamily="49" charset="-122"/>
                        </a:defRPr>
                      </a:lvl1pPr>
                      <a:lvl2pPr algn="l">
                        <a:spcBef>
                          <a:spcPct val="20000"/>
                        </a:spcBef>
                        <a:buClr>
                          <a:schemeClr val="tx1"/>
                        </a:buClr>
                        <a:defRPr sz="2000" b="1">
                          <a:solidFill>
                            <a:srgbClr val="003366"/>
                          </a:solidFill>
                          <a:latin typeface="Arial" panose="020B0604020202020204" pitchFamily="34" charset="0"/>
                          <a:ea typeface="黑体" panose="02010609060101010101" pitchFamily="49" charset="-122"/>
                        </a:defRPr>
                      </a:lvl2pPr>
                      <a:lvl3pPr algn="l">
                        <a:spcBef>
                          <a:spcPct val="20000"/>
                        </a:spcBef>
                        <a:buClr>
                          <a:srgbClr val="0000FF"/>
                        </a:buClr>
                        <a:buSzPct val="70000"/>
                        <a:buFont typeface="Wingdings" panose="05000000000000000000" pitchFamily="2" charset="2"/>
                        <a:defRPr>
                          <a:solidFill>
                            <a:srgbClr val="000000"/>
                          </a:solidFill>
                          <a:latin typeface="Arial" panose="020B0604020202020204" pitchFamily="34" charset="0"/>
                          <a:ea typeface="黑体" panose="02010609060101010101" pitchFamily="49" charset="-122"/>
                        </a:defRPr>
                      </a:lvl3pPr>
                      <a:lvl4pPr algn="l">
                        <a:spcBef>
                          <a:spcPct val="20000"/>
                        </a:spcBef>
                        <a:defRPr sz="1600">
                          <a:solidFill>
                            <a:srgbClr val="000000"/>
                          </a:solidFill>
                          <a:latin typeface="Arial" panose="020B0604020202020204" pitchFamily="34" charset="0"/>
                          <a:ea typeface="黑体" panose="02010609060101010101" pitchFamily="49" charset="-122"/>
                        </a:defRPr>
                      </a:lvl4pPr>
                      <a:lvl5pPr algn="l">
                        <a:spcBef>
                          <a:spcPct val="20000"/>
                        </a:spcBef>
                        <a:defRPr sz="1400">
                          <a:solidFill>
                            <a:srgbClr val="000000"/>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1800" b="1" i="0" u="none" strike="noStrike" cap="none" normalizeH="0" baseline="0" smtClean="0">
                          <a:ln>
                            <a:noFill/>
                          </a:ln>
                          <a:solidFill>
                            <a:srgbClr val="FF0000"/>
                          </a:solidFill>
                          <a:effectLst/>
                          <a:latin typeface="Arial" panose="020B0604020202020204" pitchFamily="34" charset="0"/>
                          <a:ea typeface="楷体_GB2312" pitchFamily="49" charset="-122"/>
                        </a:rPr>
                        <a:t>6</a:t>
                      </a:r>
                    </a:p>
                  </a:txBody>
                  <a:tcPr marT="45707" marB="45707" horzOverflow="overflow">
                    <a:lnL w="28575" cap="flat" cmpd="sng" algn="ctr">
                      <a:solidFill>
                        <a:srgbClr val="003399"/>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lvl1pPr algn="l">
                        <a:spcBef>
                          <a:spcPct val="20000"/>
                        </a:spcBef>
                        <a:buClr>
                          <a:schemeClr val="tx1"/>
                        </a:buClr>
                        <a:buFont typeface="Wingdings" panose="05000000000000000000" pitchFamily="2" charset="2"/>
                        <a:defRPr sz="2400" b="1">
                          <a:solidFill>
                            <a:srgbClr val="000000"/>
                          </a:solidFill>
                          <a:latin typeface="Arial" panose="020B0604020202020204" pitchFamily="34" charset="0"/>
                          <a:ea typeface="黑体" panose="02010609060101010101" pitchFamily="49" charset="-122"/>
                        </a:defRPr>
                      </a:lvl1pPr>
                      <a:lvl2pPr algn="l">
                        <a:spcBef>
                          <a:spcPct val="20000"/>
                        </a:spcBef>
                        <a:buClr>
                          <a:schemeClr val="tx1"/>
                        </a:buClr>
                        <a:defRPr sz="2000" b="1">
                          <a:solidFill>
                            <a:srgbClr val="003366"/>
                          </a:solidFill>
                          <a:latin typeface="Arial" panose="020B0604020202020204" pitchFamily="34" charset="0"/>
                          <a:ea typeface="黑体" panose="02010609060101010101" pitchFamily="49" charset="-122"/>
                        </a:defRPr>
                      </a:lvl2pPr>
                      <a:lvl3pPr algn="l">
                        <a:spcBef>
                          <a:spcPct val="20000"/>
                        </a:spcBef>
                        <a:buClr>
                          <a:srgbClr val="0000FF"/>
                        </a:buClr>
                        <a:buSzPct val="70000"/>
                        <a:buFont typeface="Wingdings" panose="05000000000000000000" pitchFamily="2" charset="2"/>
                        <a:defRPr>
                          <a:solidFill>
                            <a:srgbClr val="000000"/>
                          </a:solidFill>
                          <a:latin typeface="Arial" panose="020B0604020202020204" pitchFamily="34" charset="0"/>
                          <a:ea typeface="黑体" panose="02010609060101010101" pitchFamily="49" charset="-122"/>
                        </a:defRPr>
                      </a:lvl3pPr>
                      <a:lvl4pPr algn="l">
                        <a:spcBef>
                          <a:spcPct val="20000"/>
                        </a:spcBef>
                        <a:defRPr sz="1600">
                          <a:solidFill>
                            <a:srgbClr val="000000"/>
                          </a:solidFill>
                          <a:latin typeface="Arial" panose="020B0604020202020204" pitchFamily="34" charset="0"/>
                          <a:ea typeface="黑体" panose="02010609060101010101" pitchFamily="49" charset="-122"/>
                        </a:defRPr>
                      </a:lvl4pPr>
                      <a:lvl5pPr algn="l">
                        <a:spcBef>
                          <a:spcPct val="20000"/>
                        </a:spcBef>
                        <a:defRPr sz="1400">
                          <a:solidFill>
                            <a:srgbClr val="000000"/>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1800" b="1" i="0" u="none" strike="noStrike" cap="none" normalizeH="0" baseline="0" smtClean="0">
                          <a:ln>
                            <a:noFill/>
                          </a:ln>
                          <a:solidFill>
                            <a:srgbClr val="FF0000"/>
                          </a:solidFill>
                          <a:effectLst/>
                          <a:latin typeface="Arial" panose="020B0604020202020204" pitchFamily="34" charset="0"/>
                          <a:ea typeface="楷体_GB2312" pitchFamily="49" charset="-122"/>
                        </a:rPr>
                        <a:t>4</a:t>
                      </a:r>
                    </a:p>
                  </a:txBody>
                  <a:tcPr marT="45707" marB="45707"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lvl1pPr algn="l">
                        <a:spcBef>
                          <a:spcPct val="20000"/>
                        </a:spcBef>
                        <a:buClr>
                          <a:schemeClr val="tx1"/>
                        </a:buClr>
                        <a:buFont typeface="Wingdings" panose="05000000000000000000" pitchFamily="2" charset="2"/>
                        <a:defRPr sz="2400" b="1">
                          <a:solidFill>
                            <a:srgbClr val="000000"/>
                          </a:solidFill>
                          <a:latin typeface="Arial" panose="020B0604020202020204" pitchFamily="34" charset="0"/>
                          <a:ea typeface="黑体" panose="02010609060101010101" pitchFamily="49" charset="-122"/>
                        </a:defRPr>
                      </a:lvl1pPr>
                      <a:lvl2pPr algn="l">
                        <a:spcBef>
                          <a:spcPct val="20000"/>
                        </a:spcBef>
                        <a:buClr>
                          <a:schemeClr val="tx1"/>
                        </a:buClr>
                        <a:defRPr sz="2000" b="1">
                          <a:solidFill>
                            <a:srgbClr val="003366"/>
                          </a:solidFill>
                          <a:latin typeface="Arial" panose="020B0604020202020204" pitchFamily="34" charset="0"/>
                          <a:ea typeface="黑体" panose="02010609060101010101" pitchFamily="49" charset="-122"/>
                        </a:defRPr>
                      </a:lvl2pPr>
                      <a:lvl3pPr algn="l">
                        <a:spcBef>
                          <a:spcPct val="20000"/>
                        </a:spcBef>
                        <a:buClr>
                          <a:srgbClr val="0000FF"/>
                        </a:buClr>
                        <a:buSzPct val="70000"/>
                        <a:buFont typeface="Wingdings" panose="05000000000000000000" pitchFamily="2" charset="2"/>
                        <a:defRPr>
                          <a:solidFill>
                            <a:srgbClr val="000000"/>
                          </a:solidFill>
                          <a:latin typeface="Arial" panose="020B0604020202020204" pitchFamily="34" charset="0"/>
                          <a:ea typeface="黑体" panose="02010609060101010101" pitchFamily="49" charset="-122"/>
                        </a:defRPr>
                      </a:lvl3pPr>
                      <a:lvl4pPr algn="l">
                        <a:spcBef>
                          <a:spcPct val="20000"/>
                        </a:spcBef>
                        <a:defRPr sz="1600">
                          <a:solidFill>
                            <a:srgbClr val="000000"/>
                          </a:solidFill>
                          <a:latin typeface="Arial" panose="020B0604020202020204" pitchFamily="34" charset="0"/>
                          <a:ea typeface="黑体" panose="02010609060101010101" pitchFamily="49" charset="-122"/>
                        </a:defRPr>
                      </a:lvl4pPr>
                      <a:lvl5pPr algn="l">
                        <a:spcBef>
                          <a:spcPct val="20000"/>
                        </a:spcBef>
                        <a:defRPr sz="1400">
                          <a:solidFill>
                            <a:srgbClr val="000000"/>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1800" b="1" i="0" u="none" strike="noStrike" cap="none" normalizeH="0" baseline="0" smtClean="0">
                          <a:ln>
                            <a:noFill/>
                          </a:ln>
                          <a:solidFill>
                            <a:srgbClr val="FF0000"/>
                          </a:solidFill>
                          <a:effectLst/>
                          <a:latin typeface="Arial" panose="020B0604020202020204" pitchFamily="34" charset="0"/>
                          <a:ea typeface="楷体_GB2312" pitchFamily="49" charset="-122"/>
                        </a:rPr>
                        <a:t>4</a:t>
                      </a:r>
                    </a:p>
                  </a:txBody>
                  <a:tcPr marT="45707" marB="45707" horzOverflow="overflow">
                    <a:lnL w="12700" cap="flat" cmpd="sng" algn="ctr">
                      <a:solidFill>
                        <a:schemeClr val="tx2"/>
                      </a:solidFill>
                      <a:prstDash val="solid"/>
                      <a:round/>
                      <a:headEnd type="none" w="med" len="med"/>
                      <a:tailEnd type="none" w="med" len="med"/>
                    </a:lnL>
                    <a:lnR w="28575" cap="flat" cmpd="sng" algn="ctr">
                      <a:solidFill>
                        <a:srgbClr val="003399"/>
                      </a:solidFill>
                      <a:prstDash val="solid"/>
                      <a:round/>
                      <a:headEnd type="none" w="med" len="med"/>
                      <a:tailEnd type="none" w="med" len="med"/>
                    </a:lnR>
                    <a:lnT w="12700" cap="flat" cmpd="sng" algn="ctr">
                      <a:solidFill>
                        <a:schemeClr val="tx2"/>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689178083"/>
                  </a:ext>
                </a:extLst>
              </a:tr>
            </a:tbl>
          </a:graphicData>
        </a:graphic>
      </p:graphicFrame>
      <p:graphicFrame>
        <p:nvGraphicFramePr>
          <p:cNvPr id="699431" name="Group 39"/>
          <p:cNvGraphicFramePr>
            <a:graphicFrameLocks noGrp="1"/>
          </p:cNvGraphicFramePr>
          <p:nvPr>
            <p:ph idx="1"/>
          </p:nvPr>
        </p:nvGraphicFramePr>
        <p:xfrm>
          <a:off x="457200" y="2833688"/>
          <a:ext cx="8435975" cy="1563686"/>
        </p:xfrm>
        <a:graphic>
          <a:graphicData uri="http://schemas.openxmlformats.org/drawingml/2006/table">
            <a:tbl>
              <a:tblPr/>
              <a:tblGrid>
                <a:gridCol w="1568450">
                  <a:extLst>
                    <a:ext uri="{9D8B030D-6E8A-4147-A177-3AD203B41FA5}">
                      <a16:colId xmlns:a16="http://schemas.microsoft.com/office/drawing/2014/main" val="1812958881"/>
                    </a:ext>
                  </a:extLst>
                </a:gridCol>
                <a:gridCol w="708025">
                  <a:extLst>
                    <a:ext uri="{9D8B030D-6E8A-4147-A177-3AD203B41FA5}">
                      <a16:colId xmlns:a16="http://schemas.microsoft.com/office/drawing/2014/main" val="1130585722"/>
                    </a:ext>
                  </a:extLst>
                </a:gridCol>
                <a:gridCol w="709613">
                  <a:extLst>
                    <a:ext uri="{9D8B030D-6E8A-4147-A177-3AD203B41FA5}">
                      <a16:colId xmlns:a16="http://schemas.microsoft.com/office/drawing/2014/main" val="3019058395"/>
                    </a:ext>
                  </a:extLst>
                </a:gridCol>
                <a:gridCol w="906462">
                  <a:extLst>
                    <a:ext uri="{9D8B030D-6E8A-4147-A177-3AD203B41FA5}">
                      <a16:colId xmlns:a16="http://schemas.microsoft.com/office/drawing/2014/main" val="1415666266"/>
                    </a:ext>
                  </a:extLst>
                </a:gridCol>
                <a:gridCol w="695325">
                  <a:extLst>
                    <a:ext uri="{9D8B030D-6E8A-4147-A177-3AD203B41FA5}">
                      <a16:colId xmlns:a16="http://schemas.microsoft.com/office/drawing/2014/main" val="2008224728"/>
                    </a:ext>
                  </a:extLst>
                </a:gridCol>
                <a:gridCol w="603250">
                  <a:extLst>
                    <a:ext uri="{9D8B030D-6E8A-4147-A177-3AD203B41FA5}">
                      <a16:colId xmlns:a16="http://schemas.microsoft.com/office/drawing/2014/main" val="192761103"/>
                    </a:ext>
                  </a:extLst>
                </a:gridCol>
                <a:gridCol w="881063">
                  <a:extLst>
                    <a:ext uri="{9D8B030D-6E8A-4147-A177-3AD203B41FA5}">
                      <a16:colId xmlns:a16="http://schemas.microsoft.com/office/drawing/2014/main" val="4084200049"/>
                    </a:ext>
                  </a:extLst>
                </a:gridCol>
                <a:gridCol w="693737">
                  <a:extLst>
                    <a:ext uri="{9D8B030D-6E8A-4147-A177-3AD203B41FA5}">
                      <a16:colId xmlns:a16="http://schemas.microsoft.com/office/drawing/2014/main" val="829755345"/>
                    </a:ext>
                  </a:extLst>
                </a:gridCol>
                <a:gridCol w="695325">
                  <a:extLst>
                    <a:ext uri="{9D8B030D-6E8A-4147-A177-3AD203B41FA5}">
                      <a16:colId xmlns:a16="http://schemas.microsoft.com/office/drawing/2014/main" val="2932620055"/>
                    </a:ext>
                  </a:extLst>
                </a:gridCol>
                <a:gridCol w="974725">
                  <a:extLst>
                    <a:ext uri="{9D8B030D-6E8A-4147-A177-3AD203B41FA5}">
                      <a16:colId xmlns:a16="http://schemas.microsoft.com/office/drawing/2014/main" val="3263225776"/>
                    </a:ext>
                  </a:extLst>
                </a:gridCol>
              </a:tblGrid>
              <a:tr h="459527">
                <a:tc>
                  <a:txBody>
                    <a:bodyPr/>
                    <a:lstStyle>
                      <a:lvl1pPr algn="l">
                        <a:spcBef>
                          <a:spcPct val="20000"/>
                        </a:spcBef>
                        <a:buClr>
                          <a:schemeClr val="tx1"/>
                        </a:buClr>
                        <a:buFont typeface="Wingdings" panose="05000000000000000000" pitchFamily="2" charset="2"/>
                        <a:defRPr sz="2400" b="1">
                          <a:solidFill>
                            <a:srgbClr val="000000"/>
                          </a:solidFill>
                          <a:latin typeface="Arial" panose="020B0604020202020204" pitchFamily="34" charset="0"/>
                          <a:ea typeface="黑体" panose="02010609060101010101" pitchFamily="49" charset="-122"/>
                        </a:defRPr>
                      </a:lvl1pPr>
                      <a:lvl2pPr marL="533400" algn="l">
                        <a:spcBef>
                          <a:spcPct val="20000"/>
                        </a:spcBef>
                        <a:buClr>
                          <a:schemeClr val="tx1"/>
                        </a:buClr>
                        <a:defRPr sz="2000" b="1">
                          <a:solidFill>
                            <a:srgbClr val="003366"/>
                          </a:solidFill>
                          <a:latin typeface="Arial" panose="020B0604020202020204" pitchFamily="34" charset="0"/>
                          <a:ea typeface="黑体" panose="02010609060101010101" pitchFamily="49" charset="-122"/>
                        </a:defRPr>
                      </a:lvl2pPr>
                      <a:lvl3pPr marL="1009650" algn="l">
                        <a:spcBef>
                          <a:spcPct val="20000"/>
                        </a:spcBef>
                        <a:buClr>
                          <a:srgbClr val="0000FF"/>
                        </a:buClr>
                        <a:buSzPct val="70000"/>
                        <a:buFont typeface="Wingdings" panose="05000000000000000000" pitchFamily="2" charset="2"/>
                        <a:defRPr>
                          <a:solidFill>
                            <a:srgbClr val="000000"/>
                          </a:solidFill>
                          <a:latin typeface="Arial" panose="020B0604020202020204" pitchFamily="34" charset="0"/>
                          <a:ea typeface="黑体" panose="02010609060101010101" pitchFamily="49" charset="-122"/>
                        </a:defRPr>
                      </a:lvl3pPr>
                      <a:lvl4pPr marL="1428750" algn="l">
                        <a:spcBef>
                          <a:spcPct val="20000"/>
                        </a:spcBef>
                        <a:defRPr sz="1600">
                          <a:solidFill>
                            <a:srgbClr val="000000"/>
                          </a:solidFill>
                          <a:latin typeface="Arial" panose="020B0604020202020204" pitchFamily="34" charset="0"/>
                          <a:ea typeface="黑体" panose="02010609060101010101" pitchFamily="49" charset="-122"/>
                        </a:defRPr>
                      </a:lvl4pPr>
                      <a:lvl5pPr marL="1847850" algn="l">
                        <a:spcBef>
                          <a:spcPct val="20000"/>
                        </a:spcBef>
                        <a:defRPr sz="1400">
                          <a:solidFill>
                            <a:srgbClr val="000000"/>
                          </a:solidFill>
                          <a:latin typeface="Arial" panose="020B0604020202020204" pitchFamily="34" charset="0"/>
                          <a:ea typeface="黑体" panose="02010609060101010101" pitchFamily="49" charset="-122"/>
                        </a:defRPr>
                      </a:lvl5pPr>
                      <a:lvl6pPr marL="23050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6pPr>
                      <a:lvl7pPr marL="27622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7pPr>
                      <a:lvl8pPr marL="32194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8pPr>
                      <a:lvl9pPr marL="36766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400" b="1" i="0" u="none" strike="noStrike" cap="none" normalizeH="0" baseline="0" smtClean="0">
                          <a:ln>
                            <a:noFill/>
                          </a:ln>
                          <a:solidFill>
                            <a:srgbClr val="000000"/>
                          </a:solidFill>
                          <a:effectLst/>
                          <a:latin typeface="Arial" panose="020B0604020202020204" pitchFamily="34" charset="0"/>
                          <a:ea typeface="楷体_GB2312" pitchFamily="49" charset="-122"/>
                        </a:rPr>
                        <a:t>权限项</a:t>
                      </a:r>
                    </a:p>
                  </a:txBody>
                  <a:tcPr marL="90000" marR="90000" marT="46817" marB="46817" anchor="ctr" horzOverflow="overflow">
                    <a:lnL w="28575" cap="flat" cmpd="sng" algn="ctr">
                      <a:solidFill>
                        <a:srgbClr val="003399"/>
                      </a:solidFill>
                      <a:prstDash val="solid"/>
                      <a:round/>
                      <a:headEnd type="none" w="med" len="med"/>
                      <a:tailEnd type="none" w="med" len="med"/>
                    </a:lnL>
                    <a:lnR w="12700" cap="flat" cmpd="sng" algn="ctr">
                      <a:solidFill>
                        <a:schemeClr val="tx2"/>
                      </a:solidFill>
                      <a:prstDash val="solid"/>
                      <a:round/>
                      <a:headEnd type="none" w="med" len="med"/>
                      <a:tailEnd type="none" w="med" len="med"/>
                    </a:lnR>
                    <a:lnT w="28575" cap="flat" cmpd="sng" algn="ctr">
                      <a:solidFill>
                        <a:srgbClr val="003399"/>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99CCFF"/>
                    </a:solidFill>
                  </a:tcPr>
                </a:tc>
                <a:tc>
                  <a:txBody>
                    <a:bodyPr/>
                    <a:lstStyle>
                      <a:lvl1pPr algn="l">
                        <a:spcBef>
                          <a:spcPct val="20000"/>
                        </a:spcBef>
                        <a:buClr>
                          <a:schemeClr val="tx1"/>
                        </a:buClr>
                        <a:buFont typeface="Wingdings" panose="05000000000000000000" pitchFamily="2" charset="2"/>
                        <a:defRPr sz="2400" b="1">
                          <a:solidFill>
                            <a:srgbClr val="000000"/>
                          </a:solidFill>
                          <a:latin typeface="Arial" panose="020B0604020202020204" pitchFamily="34" charset="0"/>
                          <a:ea typeface="黑体" panose="02010609060101010101" pitchFamily="49" charset="-122"/>
                        </a:defRPr>
                      </a:lvl1pPr>
                      <a:lvl2pPr marL="533400" algn="l">
                        <a:spcBef>
                          <a:spcPct val="20000"/>
                        </a:spcBef>
                        <a:buClr>
                          <a:schemeClr val="tx1"/>
                        </a:buClr>
                        <a:defRPr sz="2000" b="1">
                          <a:solidFill>
                            <a:srgbClr val="003366"/>
                          </a:solidFill>
                          <a:latin typeface="Arial" panose="020B0604020202020204" pitchFamily="34" charset="0"/>
                          <a:ea typeface="黑体" panose="02010609060101010101" pitchFamily="49" charset="-122"/>
                        </a:defRPr>
                      </a:lvl2pPr>
                      <a:lvl3pPr marL="1009650" algn="l">
                        <a:spcBef>
                          <a:spcPct val="20000"/>
                        </a:spcBef>
                        <a:buClr>
                          <a:srgbClr val="0000FF"/>
                        </a:buClr>
                        <a:buSzPct val="70000"/>
                        <a:buFont typeface="Wingdings" panose="05000000000000000000" pitchFamily="2" charset="2"/>
                        <a:defRPr>
                          <a:solidFill>
                            <a:srgbClr val="000000"/>
                          </a:solidFill>
                          <a:latin typeface="Arial" panose="020B0604020202020204" pitchFamily="34" charset="0"/>
                          <a:ea typeface="黑体" panose="02010609060101010101" pitchFamily="49" charset="-122"/>
                        </a:defRPr>
                      </a:lvl3pPr>
                      <a:lvl4pPr marL="1428750" algn="l">
                        <a:spcBef>
                          <a:spcPct val="20000"/>
                        </a:spcBef>
                        <a:defRPr sz="1600">
                          <a:solidFill>
                            <a:srgbClr val="000000"/>
                          </a:solidFill>
                          <a:latin typeface="Arial" panose="020B0604020202020204" pitchFamily="34" charset="0"/>
                          <a:ea typeface="黑体" panose="02010609060101010101" pitchFamily="49" charset="-122"/>
                        </a:defRPr>
                      </a:lvl4pPr>
                      <a:lvl5pPr marL="1847850" algn="l">
                        <a:spcBef>
                          <a:spcPct val="20000"/>
                        </a:spcBef>
                        <a:defRPr sz="1400">
                          <a:solidFill>
                            <a:srgbClr val="000000"/>
                          </a:solidFill>
                          <a:latin typeface="Arial" panose="020B0604020202020204" pitchFamily="34" charset="0"/>
                          <a:ea typeface="黑体" panose="02010609060101010101" pitchFamily="49" charset="-122"/>
                        </a:defRPr>
                      </a:lvl5pPr>
                      <a:lvl6pPr marL="23050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6pPr>
                      <a:lvl7pPr marL="27622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7pPr>
                      <a:lvl8pPr marL="32194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8pPr>
                      <a:lvl9pPr marL="36766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400" b="1" i="0" u="none" strike="noStrike" cap="none" normalizeH="0" baseline="0" smtClean="0">
                          <a:ln>
                            <a:noFill/>
                          </a:ln>
                          <a:solidFill>
                            <a:srgbClr val="000000"/>
                          </a:solidFill>
                          <a:effectLst/>
                          <a:latin typeface="Arial" panose="020B0604020202020204" pitchFamily="34" charset="0"/>
                          <a:ea typeface="楷体_GB2312" pitchFamily="49" charset="-122"/>
                        </a:rPr>
                        <a:t>读</a:t>
                      </a:r>
                    </a:p>
                  </a:txBody>
                  <a:tcPr marL="90000" marR="90000" marT="46817" marB="46817"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28575" cap="flat" cmpd="sng" algn="ctr">
                      <a:solidFill>
                        <a:srgbClr val="003399"/>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99CCFF"/>
                    </a:solidFill>
                  </a:tcPr>
                </a:tc>
                <a:tc>
                  <a:txBody>
                    <a:bodyPr/>
                    <a:lstStyle>
                      <a:lvl1pPr algn="l">
                        <a:spcBef>
                          <a:spcPct val="20000"/>
                        </a:spcBef>
                        <a:buClr>
                          <a:schemeClr val="tx1"/>
                        </a:buClr>
                        <a:buFont typeface="Wingdings" panose="05000000000000000000" pitchFamily="2" charset="2"/>
                        <a:defRPr sz="2400" b="1">
                          <a:solidFill>
                            <a:srgbClr val="000000"/>
                          </a:solidFill>
                          <a:latin typeface="Arial" panose="020B0604020202020204" pitchFamily="34" charset="0"/>
                          <a:ea typeface="黑体" panose="02010609060101010101" pitchFamily="49" charset="-122"/>
                        </a:defRPr>
                      </a:lvl1pPr>
                      <a:lvl2pPr marL="533400" algn="l">
                        <a:spcBef>
                          <a:spcPct val="20000"/>
                        </a:spcBef>
                        <a:buClr>
                          <a:schemeClr val="tx1"/>
                        </a:buClr>
                        <a:defRPr sz="2000" b="1">
                          <a:solidFill>
                            <a:srgbClr val="003366"/>
                          </a:solidFill>
                          <a:latin typeface="Arial" panose="020B0604020202020204" pitchFamily="34" charset="0"/>
                          <a:ea typeface="黑体" panose="02010609060101010101" pitchFamily="49" charset="-122"/>
                        </a:defRPr>
                      </a:lvl2pPr>
                      <a:lvl3pPr marL="1009650" algn="l">
                        <a:spcBef>
                          <a:spcPct val="20000"/>
                        </a:spcBef>
                        <a:buClr>
                          <a:srgbClr val="0000FF"/>
                        </a:buClr>
                        <a:buSzPct val="70000"/>
                        <a:buFont typeface="Wingdings" panose="05000000000000000000" pitchFamily="2" charset="2"/>
                        <a:defRPr>
                          <a:solidFill>
                            <a:srgbClr val="000000"/>
                          </a:solidFill>
                          <a:latin typeface="Arial" panose="020B0604020202020204" pitchFamily="34" charset="0"/>
                          <a:ea typeface="黑体" panose="02010609060101010101" pitchFamily="49" charset="-122"/>
                        </a:defRPr>
                      </a:lvl3pPr>
                      <a:lvl4pPr marL="1428750" algn="l">
                        <a:spcBef>
                          <a:spcPct val="20000"/>
                        </a:spcBef>
                        <a:defRPr sz="1600">
                          <a:solidFill>
                            <a:srgbClr val="000000"/>
                          </a:solidFill>
                          <a:latin typeface="Arial" panose="020B0604020202020204" pitchFamily="34" charset="0"/>
                          <a:ea typeface="黑体" panose="02010609060101010101" pitchFamily="49" charset="-122"/>
                        </a:defRPr>
                      </a:lvl4pPr>
                      <a:lvl5pPr marL="1847850" algn="l">
                        <a:spcBef>
                          <a:spcPct val="20000"/>
                        </a:spcBef>
                        <a:defRPr sz="1400">
                          <a:solidFill>
                            <a:srgbClr val="000000"/>
                          </a:solidFill>
                          <a:latin typeface="Arial" panose="020B0604020202020204" pitchFamily="34" charset="0"/>
                          <a:ea typeface="黑体" panose="02010609060101010101" pitchFamily="49" charset="-122"/>
                        </a:defRPr>
                      </a:lvl5pPr>
                      <a:lvl6pPr marL="23050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6pPr>
                      <a:lvl7pPr marL="27622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7pPr>
                      <a:lvl8pPr marL="32194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8pPr>
                      <a:lvl9pPr marL="36766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400" b="1" i="0" u="none" strike="noStrike" cap="none" normalizeH="0" baseline="0" smtClean="0">
                          <a:ln>
                            <a:noFill/>
                          </a:ln>
                          <a:solidFill>
                            <a:srgbClr val="000000"/>
                          </a:solidFill>
                          <a:effectLst/>
                          <a:latin typeface="Arial" panose="020B0604020202020204" pitchFamily="34" charset="0"/>
                          <a:ea typeface="楷体_GB2312" pitchFamily="49" charset="-122"/>
                        </a:rPr>
                        <a:t>写</a:t>
                      </a:r>
                    </a:p>
                  </a:txBody>
                  <a:tcPr marL="90000" marR="90000" marT="46817" marB="46817"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28575" cap="flat" cmpd="sng" algn="ctr">
                      <a:solidFill>
                        <a:srgbClr val="003399"/>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99CCFF"/>
                    </a:solidFill>
                  </a:tcPr>
                </a:tc>
                <a:tc>
                  <a:txBody>
                    <a:bodyPr/>
                    <a:lstStyle>
                      <a:lvl1pPr algn="l">
                        <a:spcBef>
                          <a:spcPct val="20000"/>
                        </a:spcBef>
                        <a:buClr>
                          <a:schemeClr val="tx1"/>
                        </a:buClr>
                        <a:buFont typeface="Wingdings" panose="05000000000000000000" pitchFamily="2" charset="2"/>
                        <a:defRPr sz="2400" b="1">
                          <a:solidFill>
                            <a:srgbClr val="000000"/>
                          </a:solidFill>
                          <a:latin typeface="Arial" panose="020B0604020202020204" pitchFamily="34" charset="0"/>
                          <a:ea typeface="黑体" panose="02010609060101010101" pitchFamily="49" charset="-122"/>
                        </a:defRPr>
                      </a:lvl1pPr>
                      <a:lvl2pPr marL="533400" algn="l">
                        <a:spcBef>
                          <a:spcPct val="20000"/>
                        </a:spcBef>
                        <a:buClr>
                          <a:schemeClr val="tx1"/>
                        </a:buClr>
                        <a:defRPr sz="2000" b="1">
                          <a:solidFill>
                            <a:srgbClr val="003366"/>
                          </a:solidFill>
                          <a:latin typeface="Arial" panose="020B0604020202020204" pitchFamily="34" charset="0"/>
                          <a:ea typeface="黑体" panose="02010609060101010101" pitchFamily="49" charset="-122"/>
                        </a:defRPr>
                      </a:lvl2pPr>
                      <a:lvl3pPr marL="1009650" algn="l">
                        <a:spcBef>
                          <a:spcPct val="20000"/>
                        </a:spcBef>
                        <a:buClr>
                          <a:srgbClr val="0000FF"/>
                        </a:buClr>
                        <a:buSzPct val="70000"/>
                        <a:buFont typeface="Wingdings" panose="05000000000000000000" pitchFamily="2" charset="2"/>
                        <a:defRPr>
                          <a:solidFill>
                            <a:srgbClr val="000000"/>
                          </a:solidFill>
                          <a:latin typeface="Arial" panose="020B0604020202020204" pitchFamily="34" charset="0"/>
                          <a:ea typeface="黑体" panose="02010609060101010101" pitchFamily="49" charset="-122"/>
                        </a:defRPr>
                      </a:lvl3pPr>
                      <a:lvl4pPr marL="1428750" algn="l">
                        <a:spcBef>
                          <a:spcPct val="20000"/>
                        </a:spcBef>
                        <a:defRPr sz="1600">
                          <a:solidFill>
                            <a:srgbClr val="000000"/>
                          </a:solidFill>
                          <a:latin typeface="Arial" panose="020B0604020202020204" pitchFamily="34" charset="0"/>
                          <a:ea typeface="黑体" panose="02010609060101010101" pitchFamily="49" charset="-122"/>
                        </a:defRPr>
                      </a:lvl4pPr>
                      <a:lvl5pPr marL="1847850" algn="l">
                        <a:spcBef>
                          <a:spcPct val="20000"/>
                        </a:spcBef>
                        <a:defRPr sz="1400">
                          <a:solidFill>
                            <a:srgbClr val="000000"/>
                          </a:solidFill>
                          <a:latin typeface="Arial" panose="020B0604020202020204" pitchFamily="34" charset="0"/>
                          <a:ea typeface="黑体" panose="02010609060101010101" pitchFamily="49" charset="-122"/>
                        </a:defRPr>
                      </a:lvl5pPr>
                      <a:lvl6pPr marL="23050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6pPr>
                      <a:lvl7pPr marL="27622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7pPr>
                      <a:lvl8pPr marL="32194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8pPr>
                      <a:lvl9pPr marL="36766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400" b="1" i="0" u="none" strike="noStrike" cap="none" normalizeH="0" baseline="0" smtClean="0">
                          <a:ln>
                            <a:noFill/>
                          </a:ln>
                          <a:solidFill>
                            <a:srgbClr val="000000"/>
                          </a:solidFill>
                          <a:effectLst/>
                          <a:latin typeface="Arial" panose="020B0604020202020204" pitchFamily="34" charset="0"/>
                          <a:ea typeface="楷体_GB2312" pitchFamily="49" charset="-122"/>
                        </a:rPr>
                        <a:t>执行</a:t>
                      </a:r>
                    </a:p>
                  </a:txBody>
                  <a:tcPr marL="90000" marR="90000" marT="46817" marB="46817"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28575" cap="flat" cmpd="sng" algn="ctr">
                      <a:solidFill>
                        <a:srgbClr val="003399"/>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99CCFF"/>
                    </a:solidFill>
                  </a:tcPr>
                </a:tc>
                <a:tc>
                  <a:txBody>
                    <a:bodyPr/>
                    <a:lstStyle>
                      <a:lvl1pPr algn="l">
                        <a:spcBef>
                          <a:spcPct val="20000"/>
                        </a:spcBef>
                        <a:buClr>
                          <a:schemeClr val="tx1"/>
                        </a:buClr>
                        <a:buFont typeface="Wingdings" panose="05000000000000000000" pitchFamily="2" charset="2"/>
                        <a:defRPr sz="2400" b="1">
                          <a:solidFill>
                            <a:srgbClr val="000000"/>
                          </a:solidFill>
                          <a:latin typeface="Arial" panose="020B0604020202020204" pitchFamily="34" charset="0"/>
                          <a:ea typeface="黑体" panose="02010609060101010101" pitchFamily="49" charset="-122"/>
                        </a:defRPr>
                      </a:lvl1pPr>
                      <a:lvl2pPr marL="533400" algn="l">
                        <a:spcBef>
                          <a:spcPct val="20000"/>
                        </a:spcBef>
                        <a:buClr>
                          <a:schemeClr val="tx1"/>
                        </a:buClr>
                        <a:defRPr sz="2000" b="1">
                          <a:solidFill>
                            <a:srgbClr val="003366"/>
                          </a:solidFill>
                          <a:latin typeface="Arial" panose="020B0604020202020204" pitchFamily="34" charset="0"/>
                          <a:ea typeface="黑体" panose="02010609060101010101" pitchFamily="49" charset="-122"/>
                        </a:defRPr>
                      </a:lvl2pPr>
                      <a:lvl3pPr marL="1009650" algn="l">
                        <a:spcBef>
                          <a:spcPct val="20000"/>
                        </a:spcBef>
                        <a:buClr>
                          <a:srgbClr val="0000FF"/>
                        </a:buClr>
                        <a:buSzPct val="70000"/>
                        <a:buFont typeface="Wingdings" panose="05000000000000000000" pitchFamily="2" charset="2"/>
                        <a:defRPr>
                          <a:solidFill>
                            <a:srgbClr val="000000"/>
                          </a:solidFill>
                          <a:latin typeface="Arial" panose="020B0604020202020204" pitchFamily="34" charset="0"/>
                          <a:ea typeface="黑体" panose="02010609060101010101" pitchFamily="49" charset="-122"/>
                        </a:defRPr>
                      </a:lvl3pPr>
                      <a:lvl4pPr marL="1428750" algn="l">
                        <a:spcBef>
                          <a:spcPct val="20000"/>
                        </a:spcBef>
                        <a:defRPr sz="1600">
                          <a:solidFill>
                            <a:srgbClr val="000000"/>
                          </a:solidFill>
                          <a:latin typeface="Arial" panose="020B0604020202020204" pitchFamily="34" charset="0"/>
                          <a:ea typeface="黑体" panose="02010609060101010101" pitchFamily="49" charset="-122"/>
                        </a:defRPr>
                      </a:lvl4pPr>
                      <a:lvl5pPr marL="1847850" algn="l">
                        <a:spcBef>
                          <a:spcPct val="20000"/>
                        </a:spcBef>
                        <a:defRPr sz="1400">
                          <a:solidFill>
                            <a:srgbClr val="000000"/>
                          </a:solidFill>
                          <a:latin typeface="Arial" panose="020B0604020202020204" pitchFamily="34" charset="0"/>
                          <a:ea typeface="黑体" panose="02010609060101010101" pitchFamily="49" charset="-122"/>
                        </a:defRPr>
                      </a:lvl5pPr>
                      <a:lvl6pPr marL="23050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6pPr>
                      <a:lvl7pPr marL="27622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7pPr>
                      <a:lvl8pPr marL="32194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8pPr>
                      <a:lvl9pPr marL="36766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400" b="1" i="0" u="none" strike="noStrike" cap="none" normalizeH="0" baseline="0" smtClean="0">
                          <a:ln>
                            <a:noFill/>
                          </a:ln>
                          <a:solidFill>
                            <a:srgbClr val="000000"/>
                          </a:solidFill>
                          <a:effectLst/>
                          <a:latin typeface="Arial" panose="020B0604020202020204" pitchFamily="34" charset="0"/>
                          <a:ea typeface="楷体_GB2312" pitchFamily="49" charset="-122"/>
                        </a:rPr>
                        <a:t>读</a:t>
                      </a:r>
                    </a:p>
                  </a:txBody>
                  <a:tcPr marL="90000" marR="90000" marT="46817" marB="46817"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28575" cap="flat" cmpd="sng" algn="ctr">
                      <a:solidFill>
                        <a:srgbClr val="003399"/>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99CCFF"/>
                    </a:solidFill>
                  </a:tcPr>
                </a:tc>
                <a:tc>
                  <a:txBody>
                    <a:bodyPr/>
                    <a:lstStyle>
                      <a:lvl1pPr algn="l">
                        <a:spcBef>
                          <a:spcPct val="20000"/>
                        </a:spcBef>
                        <a:buClr>
                          <a:schemeClr val="tx1"/>
                        </a:buClr>
                        <a:buFont typeface="Wingdings" panose="05000000000000000000" pitchFamily="2" charset="2"/>
                        <a:defRPr sz="2400" b="1">
                          <a:solidFill>
                            <a:srgbClr val="000000"/>
                          </a:solidFill>
                          <a:latin typeface="Arial" panose="020B0604020202020204" pitchFamily="34" charset="0"/>
                          <a:ea typeface="黑体" panose="02010609060101010101" pitchFamily="49" charset="-122"/>
                        </a:defRPr>
                      </a:lvl1pPr>
                      <a:lvl2pPr marL="533400" algn="l">
                        <a:spcBef>
                          <a:spcPct val="20000"/>
                        </a:spcBef>
                        <a:buClr>
                          <a:schemeClr val="tx1"/>
                        </a:buClr>
                        <a:defRPr sz="2000" b="1">
                          <a:solidFill>
                            <a:srgbClr val="003366"/>
                          </a:solidFill>
                          <a:latin typeface="Arial" panose="020B0604020202020204" pitchFamily="34" charset="0"/>
                          <a:ea typeface="黑体" panose="02010609060101010101" pitchFamily="49" charset="-122"/>
                        </a:defRPr>
                      </a:lvl2pPr>
                      <a:lvl3pPr marL="1009650" algn="l">
                        <a:spcBef>
                          <a:spcPct val="20000"/>
                        </a:spcBef>
                        <a:buClr>
                          <a:srgbClr val="0000FF"/>
                        </a:buClr>
                        <a:buSzPct val="70000"/>
                        <a:buFont typeface="Wingdings" panose="05000000000000000000" pitchFamily="2" charset="2"/>
                        <a:defRPr>
                          <a:solidFill>
                            <a:srgbClr val="000000"/>
                          </a:solidFill>
                          <a:latin typeface="Arial" panose="020B0604020202020204" pitchFamily="34" charset="0"/>
                          <a:ea typeface="黑体" panose="02010609060101010101" pitchFamily="49" charset="-122"/>
                        </a:defRPr>
                      </a:lvl3pPr>
                      <a:lvl4pPr marL="1428750" algn="l">
                        <a:spcBef>
                          <a:spcPct val="20000"/>
                        </a:spcBef>
                        <a:defRPr sz="1600">
                          <a:solidFill>
                            <a:srgbClr val="000000"/>
                          </a:solidFill>
                          <a:latin typeface="Arial" panose="020B0604020202020204" pitchFamily="34" charset="0"/>
                          <a:ea typeface="黑体" panose="02010609060101010101" pitchFamily="49" charset="-122"/>
                        </a:defRPr>
                      </a:lvl4pPr>
                      <a:lvl5pPr marL="1847850" algn="l">
                        <a:spcBef>
                          <a:spcPct val="20000"/>
                        </a:spcBef>
                        <a:defRPr sz="1400">
                          <a:solidFill>
                            <a:srgbClr val="000000"/>
                          </a:solidFill>
                          <a:latin typeface="Arial" panose="020B0604020202020204" pitchFamily="34" charset="0"/>
                          <a:ea typeface="黑体" panose="02010609060101010101" pitchFamily="49" charset="-122"/>
                        </a:defRPr>
                      </a:lvl5pPr>
                      <a:lvl6pPr marL="23050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6pPr>
                      <a:lvl7pPr marL="27622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7pPr>
                      <a:lvl8pPr marL="32194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8pPr>
                      <a:lvl9pPr marL="36766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400" b="1" i="0" u="none" strike="noStrike" cap="none" normalizeH="0" baseline="0" smtClean="0">
                          <a:ln>
                            <a:noFill/>
                          </a:ln>
                          <a:solidFill>
                            <a:srgbClr val="000000"/>
                          </a:solidFill>
                          <a:effectLst/>
                          <a:latin typeface="Arial" panose="020B0604020202020204" pitchFamily="34" charset="0"/>
                          <a:ea typeface="楷体_GB2312" pitchFamily="49" charset="-122"/>
                        </a:rPr>
                        <a:t>写</a:t>
                      </a:r>
                    </a:p>
                  </a:txBody>
                  <a:tcPr marL="90000" marR="90000" marT="46817" marB="46817"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28575" cap="flat" cmpd="sng" algn="ctr">
                      <a:solidFill>
                        <a:srgbClr val="003399"/>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99CCFF"/>
                    </a:solidFill>
                  </a:tcPr>
                </a:tc>
                <a:tc>
                  <a:txBody>
                    <a:bodyPr/>
                    <a:lstStyle>
                      <a:lvl1pPr algn="l">
                        <a:spcBef>
                          <a:spcPct val="20000"/>
                        </a:spcBef>
                        <a:buClr>
                          <a:schemeClr val="tx1"/>
                        </a:buClr>
                        <a:buFont typeface="Wingdings" panose="05000000000000000000" pitchFamily="2" charset="2"/>
                        <a:defRPr sz="2400" b="1">
                          <a:solidFill>
                            <a:srgbClr val="000000"/>
                          </a:solidFill>
                          <a:latin typeface="Arial" panose="020B0604020202020204" pitchFamily="34" charset="0"/>
                          <a:ea typeface="黑体" panose="02010609060101010101" pitchFamily="49" charset="-122"/>
                        </a:defRPr>
                      </a:lvl1pPr>
                      <a:lvl2pPr marL="533400" algn="l">
                        <a:spcBef>
                          <a:spcPct val="20000"/>
                        </a:spcBef>
                        <a:buClr>
                          <a:schemeClr val="tx1"/>
                        </a:buClr>
                        <a:defRPr sz="2000" b="1">
                          <a:solidFill>
                            <a:srgbClr val="003366"/>
                          </a:solidFill>
                          <a:latin typeface="Arial" panose="020B0604020202020204" pitchFamily="34" charset="0"/>
                          <a:ea typeface="黑体" panose="02010609060101010101" pitchFamily="49" charset="-122"/>
                        </a:defRPr>
                      </a:lvl2pPr>
                      <a:lvl3pPr marL="1009650" algn="l">
                        <a:spcBef>
                          <a:spcPct val="20000"/>
                        </a:spcBef>
                        <a:buClr>
                          <a:srgbClr val="0000FF"/>
                        </a:buClr>
                        <a:buSzPct val="70000"/>
                        <a:buFont typeface="Wingdings" panose="05000000000000000000" pitchFamily="2" charset="2"/>
                        <a:defRPr>
                          <a:solidFill>
                            <a:srgbClr val="000000"/>
                          </a:solidFill>
                          <a:latin typeface="Arial" panose="020B0604020202020204" pitchFamily="34" charset="0"/>
                          <a:ea typeface="黑体" panose="02010609060101010101" pitchFamily="49" charset="-122"/>
                        </a:defRPr>
                      </a:lvl3pPr>
                      <a:lvl4pPr marL="1428750" algn="l">
                        <a:spcBef>
                          <a:spcPct val="20000"/>
                        </a:spcBef>
                        <a:defRPr sz="1600">
                          <a:solidFill>
                            <a:srgbClr val="000000"/>
                          </a:solidFill>
                          <a:latin typeface="Arial" panose="020B0604020202020204" pitchFamily="34" charset="0"/>
                          <a:ea typeface="黑体" panose="02010609060101010101" pitchFamily="49" charset="-122"/>
                        </a:defRPr>
                      </a:lvl4pPr>
                      <a:lvl5pPr marL="1847850" algn="l">
                        <a:spcBef>
                          <a:spcPct val="20000"/>
                        </a:spcBef>
                        <a:defRPr sz="1400">
                          <a:solidFill>
                            <a:srgbClr val="000000"/>
                          </a:solidFill>
                          <a:latin typeface="Arial" panose="020B0604020202020204" pitchFamily="34" charset="0"/>
                          <a:ea typeface="黑体" panose="02010609060101010101" pitchFamily="49" charset="-122"/>
                        </a:defRPr>
                      </a:lvl5pPr>
                      <a:lvl6pPr marL="23050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6pPr>
                      <a:lvl7pPr marL="27622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7pPr>
                      <a:lvl8pPr marL="32194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8pPr>
                      <a:lvl9pPr marL="36766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400" b="1" i="0" u="none" strike="noStrike" cap="none" normalizeH="0" baseline="0" smtClean="0">
                          <a:ln>
                            <a:noFill/>
                          </a:ln>
                          <a:solidFill>
                            <a:srgbClr val="000000"/>
                          </a:solidFill>
                          <a:effectLst/>
                          <a:latin typeface="Arial" panose="020B0604020202020204" pitchFamily="34" charset="0"/>
                          <a:ea typeface="楷体_GB2312" pitchFamily="49" charset="-122"/>
                        </a:rPr>
                        <a:t>执行</a:t>
                      </a:r>
                    </a:p>
                  </a:txBody>
                  <a:tcPr marL="90000" marR="90000" marT="46817" marB="46817"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28575" cap="flat" cmpd="sng" algn="ctr">
                      <a:solidFill>
                        <a:srgbClr val="003399"/>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99CCFF"/>
                    </a:solidFill>
                  </a:tcPr>
                </a:tc>
                <a:tc>
                  <a:txBody>
                    <a:bodyPr/>
                    <a:lstStyle>
                      <a:lvl1pPr algn="l">
                        <a:spcBef>
                          <a:spcPct val="20000"/>
                        </a:spcBef>
                        <a:buClr>
                          <a:schemeClr val="tx1"/>
                        </a:buClr>
                        <a:buFont typeface="Wingdings" panose="05000000000000000000" pitchFamily="2" charset="2"/>
                        <a:defRPr sz="2400" b="1">
                          <a:solidFill>
                            <a:srgbClr val="000000"/>
                          </a:solidFill>
                          <a:latin typeface="Arial" panose="020B0604020202020204" pitchFamily="34" charset="0"/>
                          <a:ea typeface="黑体" panose="02010609060101010101" pitchFamily="49" charset="-122"/>
                        </a:defRPr>
                      </a:lvl1pPr>
                      <a:lvl2pPr marL="533400" algn="l">
                        <a:spcBef>
                          <a:spcPct val="20000"/>
                        </a:spcBef>
                        <a:buClr>
                          <a:schemeClr val="tx1"/>
                        </a:buClr>
                        <a:defRPr sz="2000" b="1">
                          <a:solidFill>
                            <a:srgbClr val="003366"/>
                          </a:solidFill>
                          <a:latin typeface="Arial" panose="020B0604020202020204" pitchFamily="34" charset="0"/>
                          <a:ea typeface="黑体" panose="02010609060101010101" pitchFamily="49" charset="-122"/>
                        </a:defRPr>
                      </a:lvl2pPr>
                      <a:lvl3pPr marL="1009650" algn="l">
                        <a:spcBef>
                          <a:spcPct val="20000"/>
                        </a:spcBef>
                        <a:buClr>
                          <a:srgbClr val="0000FF"/>
                        </a:buClr>
                        <a:buSzPct val="70000"/>
                        <a:buFont typeface="Wingdings" panose="05000000000000000000" pitchFamily="2" charset="2"/>
                        <a:defRPr>
                          <a:solidFill>
                            <a:srgbClr val="000000"/>
                          </a:solidFill>
                          <a:latin typeface="Arial" panose="020B0604020202020204" pitchFamily="34" charset="0"/>
                          <a:ea typeface="黑体" panose="02010609060101010101" pitchFamily="49" charset="-122"/>
                        </a:defRPr>
                      </a:lvl3pPr>
                      <a:lvl4pPr marL="1428750" algn="l">
                        <a:spcBef>
                          <a:spcPct val="20000"/>
                        </a:spcBef>
                        <a:defRPr sz="1600">
                          <a:solidFill>
                            <a:srgbClr val="000000"/>
                          </a:solidFill>
                          <a:latin typeface="Arial" panose="020B0604020202020204" pitchFamily="34" charset="0"/>
                          <a:ea typeface="黑体" panose="02010609060101010101" pitchFamily="49" charset="-122"/>
                        </a:defRPr>
                      </a:lvl4pPr>
                      <a:lvl5pPr marL="1847850" algn="l">
                        <a:spcBef>
                          <a:spcPct val="20000"/>
                        </a:spcBef>
                        <a:defRPr sz="1400">
                          <a:solidFill>
                            <a:srgbClr val="000000"/>
                          </a:solidFill>
                          <a:latin typeface="Arial" panose="020B0604020202020204" pitchFamily="34" charset="0"/>
                          <a:ea typeface="黑体" panose="02010609060101010101" pitchFamily="49" charset="-122"/>
                        </a:defRPr>
                      </a:lvl5pPr>
                      <a:lvl6pPr marL="23050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6pPr>
                      <a:lvl7pPr marL="27622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7pPr>
                      <a:lvl8pPr marL="32194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8pPr>
                      <a:lvl9pPr marL="36766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400" b="1" i="0" u="none" strike="noStrike" cap="none" normalizeH="0" baseline="0" smtClean="0">
                          <a:ln>
                            <a:noFill/>
                          </a:ln>
                          <a:solidFill>
                            <a:srgbClr val="000000"/>
                          </a:solidFill>
                          <a:effectLst/>
                          <a:latin typeface="Arial" panose="020B0604020202020204" pitchFamily="34" charset="0"/>
                          <a:ea typeface="楷体_GB2312" pitchFamily="49" charset="-122"/>
                        </a:rPr>
                        <a:t>读</a:t>
                      </a:r>
                    </a:p>
                  </a:txBody>
                  <a:tcPr marL="90000" marR="90000" marT="46817" marB="46817"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28575" cap="flat" cmpd="sng" algn="ctr">
                      <a:solidFill>
                        <a:srgbClr val="003399"/>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99CCFF"/>
                    </a:solidFill>
                  </a:tcPr>
                </a:tc>
                <a:tc>
                  <a:txBody>
                    <a:bodyPr/>
                    <a:lstStyle>
                      <a:lvl1pPr algn="l">
                        <a:spcBef>
                          <a:spcPct val="20000"/>
                        </a:spcBef>
                        <a:buClr>
                          <a:schemeClr val="tx1"/>
                        </a:buClr>
                        <a:buFont typeface="Wingdings" panose="05000000000000000000" pitchFamily="2" charset="2"/>
                        <a:defRPr sz="2400" b="1">
                          <a:solidFill>
                            <a:srgbClr val="000000"/>
                          </a:solidFill>
                          <a:latin typeface="Arial" panose="020B0604020202020204" pitchFamily="34" charset="0"/>
                          <a:ea typeface="黑体" panose="02010609060101010101" pitchFamily="49" charset="-122"/>
                        </a:defRPr>
                      </a:lvl1pPr>
                      <a:lvl2pPr marL="533400" algn="l">
                        <a:spcBef>
                          <a:spcPct val="20000"/>
                        </a:spcBef>
                        <a:buClr>
                          <a:schemeClr val="tx1"/>
                        </a:buClr>
                        <a:defRPr sz="2000" b="1">
                          <a:solidFill>
                            <a:srgbClr val="003366"/>
                          </a:solidFill>
                          <a:latin typeface="Arial" panose="020B0604020202020204" pitchFamily="34" charset="0"/>
                          <a:ea typeface="黑体" panose="02010609060101010101" pitchFamily="49" charset="-122"/>
                        </a:defRPr>
                      </a:lvl2pPr>
                      <a:lvl3pPr marL="1009650" algn="l">
                        <a:spcBef>
                          <a:spcPct val="20000"/>
                        </a:spcBef>
                        <a:buClr>
                          <a:srgbClr val="0000FF"/>
                        </a:buClr>
                        <a:buSzPct val="70000"/>
                        <a:buFont typeface="Wingdings" panose="05000000000000000000" pitchFamily="2" charset="2"/>
                        <a:defRPr>
                          <a:solidFill>
                            <a:srgbClr val="000000"/>
                          </a:solidFill>
                          <a:latin typeface="Arial" panose="020B0604020202020204" pitchFamily="34" charset="0"/>
                          <a:ea typeface="黑体" panose="02010609060101010101" pitchFamily="49" charset="-122"/>
                        </a:defRPr>
                      </a:lvl3pPr>
                      <a:lvl4pPr marL="1428750" algn="l">
                        <a:spcBef>
                          <a:spcPct val="20000"/>
                        </a:spcBef>
                        <a:defRPr sz="1600">
                          <a:solidFill>
                            <a:srgbClr val="000000"/>
                          </a:solidFill>
                          <a:latin typeface="Arial" panose="020B0604020202020204" pitchFamily="34" charset="0"/>
                          <a:ea typeface="黑体" panose="02010609060101010101" pitchFamily="49" charset="-122"/>
                        </a:defRPr>
                      </a:lvl4pPr>
                      <a:lvl5pPr marL="1847850" algn="l">
                        <a:spcBef>
                          <a:spcPct val="20000"/>
                        </a:spcBef>
                        <a:defRPr sz="1400">
                          <a:solidFill>
                            <a:srgbClr val="000000"/>
                          </a:solidFill>
                          <a:latin typeface="Arial" panose="020B0604020202020204" pitchFamily="34" charset="0"/>
                          <a:ea typeface="黑体" panose="02010609060101010101" pitchFamily="49" charset="-122"/>
                        </a:defRPr>
                      </a:lvl5pPr>
                      <a:lvl6pPr marL="23050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6pPr>
                      <a:lvl7pPr marL="27622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7pPr>
                      <a:lvl8pPr marL="32194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8pPr>
                      <a:lvl9pPr marL="36766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400" b="1" i="0" u="none" strike="noStrike" cap="none" normalizeH="0" baseline="0" smtClean="0">
                          <a:ln>
                            <a:noFill/>
                          </a:ln>
                          <a:solidFill>
                            <a:srgbClr val="000000"/>
                          </a:solidFill>
                          <a:effectLst/>
                          <a:latin typeface="Arial" panose="020B0604020202020204" pitchFamily="34" charset="0"/>
                          <a:ea typeface="楷体_GB2312" pitchFamily="49" charset="-122"/>
                        </a:rPr>
                        <a:t>写</a:t>
                      </a:r>
                    </a:p>
                  </a:txBody>
                  <a:tcPr marL="90000" marR="90000" marT="46817" marB="46817"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28575" cap="flat" cmpd="sng" algn="ctr">
                      <a:solidFill>
                        <a:srgbClr val="003399"/>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99CCFF"/>
                    </a:solidFill>
                  </a:tcPr>
                </a:tc>
                <a:tc>
                  <a:txBody>
                    <a:bodyPr/>
                    <a:lstStyle>
                      <a:lvl1pPr algn="l">
                        <a:spcBef>
                          <a:spcPct val="20000"/>
                        </a:spcBef>
                        <a:buClr>
                          <a:schemeClr val="tx1"/>
                        </a:buClr>
                        <a:buFont typeface="Wingdings" panose="05000000000000000000" pitchFamily="2" charset="2"/>
                        <a:defRPr sz="2400" b="1">
                          <a:solidFill>
                            <a:srgbClr val="000000"/>
                          </a:solidFill>
                          <a:latin typeface="Arial" panose="020B0604020202020204" pitchFamily="34" charset="0"/>
                          <a:ea typeface="黑体" panose="02010609060101010101" pitchFamily="49" charset="-122"/>
                        </a:defRPr>
                      </a:lvl1pPr>
                      <a:lvl2pPr marL="533400" algn="l">
                        <a:spcBef>
                          <a:spcPct val="20000"/>
                        </a:spcBef>
                        <a:buClr>
                          <a:schemeClr val="tx1"/>
                        </a:buClr>
                        <a:defRPr sz="2000" b="1">
                          <a:solidFill>
                            <a:srgbClr val="003366"/>
                          </a:solidFill>
                          <a:latin typeface="Arial" panose="020B0604020202020204" pitchFamily="34" charset="0"/>
                          <a:ea typeface="黑体" panose="02010609060101010101" pitchFamily="49" charset="-122"/>
                        </a:defRPr>
                      </a:lvl2pPr>
                      <a:lvl3pPr marL="1009650" algn="l">
                        <a:spcBef>
                          <a:spcPct val="20000"/>
                        </a:spcBef>
                        <a:buClr>
                          <a:srgbClr val="0000FF"/>
                        </a:buClr>
                        <a:buSzPct val="70000"/>
                        <a:buFont typeface="Wingdings" panose="05000000000000000000" pitchFamily="2" charset="2"/>
                        <a:defRPr>
                          <a:solidFill>
                            <a:srgbClr val="000000"/>
                          </a:solidFill>
                          <a:latin typeface="Arial" panose="020B0604020202020204" pitchFamily="34" charset="0"/>
                          <a:ea typeface="黑体" panose="02010609060101010101" pitchFamily="49" charset="-122"/>
                        </a:defRPr>
                      </a:lvl3pPr>
                      <a:lvl4pPr marL="1428750" algn="l">
                        <a:spcBef>
                          <a:spcPct val="20000"/>
                        </a:spcBef>
                        <a:defRPr sz="1600">
                          <a:solidFill>
                            <a:srgbClr val="000000"/>
                          </a:solidFill>
                          <a:latin typeface="Arial" panose="020B0604020202020204" pitchFamily="34" charset="0"/>
                          <a:ea typeface="黑体" panose="02010609060101010101" pitchFamily="49" charset="-122"/>
                        </a:defRPr>
                      </a:lvl4pPr>
                      <a:lvl5pPr marL="1847850" algn="l">
                        <a:spcBef>
                          <a:spcPct val="20000"/>
                        </a:spcBef>
                        <a:defRPr sz="1400">
                          <a:solidFill>
                            <a:srgbClr val="000000"/>
                          </a:solidFill>
                          <a:latin typeface="Arial" panose="020B0604020202020204" pitchFamily="34" charset="0"/>
                          <a:ea typeface="黑体" panose="02010609060101010101" pitchFamily="49" charset="-122"/>
                        </a:defRPr>
                      </a:lvl5pPr>
                      <a:lvl6pPr marL="23050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6pPr>
                      <a:lvl7pPr marL="27622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7pPr>
                      <a:lvl8pPr marL="32194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8pPr>
                      <a:lvl9pPr marL="36766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400" b="1" i="0" u="none" strike="noStrike" cap="none" normalizeH="0" baseline="0" smtClean="0">
                          <a:ln>
                            <a:noFill/>
                          </a:ln>
                          <a:solidFill>
                            <a:srgbClr val="000000"/>
                          </a:solidFill>
                          <a:effectLst/>
                          <a:latin typeface="Arial" panose="020B0604020202020204" pitchFamily="34" charset="0"/>
                          <a:ea typeface="楷体_GB2312" pitchFamily="49" charset="-122"/>
                        </a:rPr>
                        <a:t>执行</a:t>
                      </a:r>
                    </a:p>
                  </a:txBody>
                  <a:tcPr marL="90000" marR="90000" marT="46817" marB="46817" anchor="ctr" horzOverflow="overflow">
                    <a:lnL w="12700" cap="flat" cmpd="sng" algn="ctr">
                      <a:solidFill>
                        <a:schemeClr val="tx2"/>
                      </a:solidFill>
                      <a:prstDash val="solid"/>
                      <a:round/>
                      <a:headEnd type="none" w="med" len="med"/>
                      <a:tailEnd type="none" w="med" len="med"/>
                    </a:lnL>
                    <a:lnR w="28575" cap="flat" cmpd="sng" algn="ctr">
                      <a:solidFill>
                        <a:srgbClr val="003399"/>
                      </a:solidFill>
                      <a:prstDash val="solid"/>
                      <a:round/>
                      <a:headEnd type="none" w="med" len="med"/>
                      <a:tailEnd type="none" w="med" len="med"/>
                    </a:lnR>
                    <a:lnT w="28575" cap="flat" cmpd="sng" algn="ctr">
                      <a:solidFill>
                        <a:srgbClr val="003399"/>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106980218"/>
                  </a:ext>
                </a:extLst>
              </a:tr>
              <a:tr h="368053">
                <a:tc>
                  <a:txBody>
                    <a:bodyPr/>
                    <a:lstStyle>
                      <a:lvl1pPr algn="l">
                        <a:spcBef>
                          <a:spcPct val="20000"/>
                        </a:spcBef>
                        <a:buClr>
                          <a:schemeClr val="tx1"/>
                        </a:buClr>
                        <a:buFont typeface="Wingdings" panose="05000000000000000000" pitchFamily="2" charset="2"/>
                        <a:defRPr sz="2400" b="1">
                          <a:solidFill>
                            <a:srgbClr val="000000"/>
                          </a:solidFill>
                          <a:latin typeface="Arial" panose="020B0604020202020204" pitchFamily="34" charset="0"/>
                          <a:ea typeface="黑体" panose="02010609060101010101" pitchFamily="49" charset="-122"/>
                        </a:defRPr>
                      </a:lvl1pPr>
                      <a:lvl2pPr marL="533400" algn="l">
                        <a:spcBef>
                          <a:spcPct val="20000"/>
                        </a:spcBef>
                        <a:buClr>
                          <a:schemeClr val="tx1"/>
                        </a:buClr>
                        <a:defRPr sz="2000" b="1">
                          <a:solidFill>
                            <a:srgbClr val="003366"/>
                          </a:solidFill>
                          <a:latin typeface="Arial" panose="020B0604020202020204" pitchFamily="34" charset="0"/>
                          <a:ea typeface="黑体" panose="02010609060101010101" pitchFamily="49" charset="-122"/>
                        </a:defRPr>
                      </a:lvl2pPr>
                      <a:lvl3pPr marL="1009650" algn="l">
                        <a:spcBef>
                          <a:spcPct val="20000"/>
                        </a:spcBef>
                        <a:buClr>
                          <a:srgbClr val="0000FF"/>
                        </a:buClr>
                        <a:buSzPct val="70000"/>
                        <a:buFont typeface="Wingdings" panose="05000000000000000000" pitchFamily="2" charset="2"/>
                        <a:defRPr>
                          <a:solidFill>
                            <a:srgbClr val="000000"/>
                          </a:solidFill>
                          <a:latin typeface="Arial" panose="020B0604020202020204" pitchFamily="34" charset="0"/>
                          <a:ea typeface="黑体" panose="02010609060101010101" pitchFamily="49" charset="-122"/>
                        </a:defRPr>
                      </a:lvl3pPr>
                      <a:lvl4pPr marL="1428750" algn="l">
                        <a:spcBef>
                          <a:spcPct val="20000"/>
                        </a:spcBef>
                        <a:defRPr sz="1600">
                          <a:solidFill>
                            <a:srgbClr val="000000"/>
                          </a:solidFill>
                          <a:latin typeface="Arial" panose="020B0604020202020204" pitchFamily="34" charset="0"/>
                          <a:ea typeface="黑体" panose="02010609060101010101" pitchFamily="49" charset="-122"/>
                        </a:defRPr>
                      </a:lvl4pPr>
                      <a:lvl5pPr marL="1847850" algn="l">
                        <a:spcBef>
                          <a:spcPct val="20000"/>
                        </a:spcBef>
                        <a:defRPr sz="1400">
                          <a:solidFill>
                            <a:srgbClr val="000000"/>
                          </a:solidFill>
                          <a:latin typeface="Arial" panose="020B0604020202020204" pitchFamily="34" charset="0"/>
                          <a:ea typeface="黑体" panose="02010609060101010101" pitchFamily="49" charset="-122"/>
                        </a:defRPr>
                      </a:lvl5pPr>
                      <a:lvl6pPr marL="23050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6pPr>
                      <a:lvl7pPr marL="27622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7pPr>
                      <a:lvl8pPr marL="32194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8pPr>
                      <a:lvl9pPr marL="36766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1800" b="1" i="0" u="none" strike="noStrike" cap="none" normalizeH="0" baseline="0" smtClean="0">
                          <a:ln>
                            <a:noFill/>
                          </a:ln>
                          <a:solidFill>
                            <a:srgbClr val="000000"/>
                          </a:solidFill>
                          <a:effectLst/>
                          <a:latin typeface="Arial" panose="020B0604020202020204" pitchFamily="34" charset="0"/>
                          <a:ea typeface="楷体_GB2312" pitchFamily="49" charset="-122"/>
                        </a:rPr>
                        <a:t>字符表示</a:t>
                      </a:r>
                    </a:p>
                  </a:txBody>
                  <a:tcPr marL="90000" marR="90000" marT="46817" marB="46817" anchor="ctr" horzOverflow="overflow">
                    <a:lnL w="28575" cap="flat" cmpd="sng" algn="ctr">
                      <a:solidFill>
                        <a:srgbClr val="003399"/>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anose="05000000000000000000" pitchFamily="2" charset="2"/>
                        <a:defRPr sz="2400" b="1">
                          <a:solidFill>
                            <a:srgbClr val="000000"/>
                          </a:solidFill>
                          <a:latin typeface="Arial" panose="020B0604020202020204" pitchFamily="34" charset="0"/>
                          <a:ea typeface="黑体" panose="02010609060101010101" pitchFamily="49" charset="-122"/>
                        </a:defRPr>
                      </a:lvl1pPr>
                      <a:lvl2pPr marL="533400" algn="l">
                        <a:spcBef>
                          <a:spcPct val="20000"/>
                        </a:spcBef>
                        <a:buClr>
                          <a:schemeClr val="tx1"/>
                        </a:buClr>
                        <a:defRPr sz="2000" b="1">
                          <a:solidFill>
                            <a:srgbClr val="003366"/>
                          </a:solidFill>
                          <a:latin typeface="Arial" panose="020B0604020202020204" pitchFamily="34" charset="0"/>
                          <a:ea typeface="黑体" panose="02010609060101010101" pitchFamily="49" charset="-122"/>
                        </a:defRPr>
                      </a:lvl2pPr>
                      <a:lvl3pPr marL="1009650" algn="l">
                        <a:spcBef>
                          <a:spcPct val="20000"/>
                        </a:spcBef>
                        <a:buClr>
                          <a:srgbClr val="0000FF"/>
                        </a:buClr>
                        <a:buSzPct val="70000"/>
                        <a:buFont typeface="Wingdings" panose="05000000000000000000" pitchFamily="2" charset="2"/>
                        <a:defRPr>
                          <a:solidFill>
                            <a:srgbClr val="000000"/>
                          </a:solidFill>
                          <a:latin typeface="Arial" panose="020B0604020202020204" pitchFamily="34" charset="0"/>
                          <a:ea typeface="黑体" panose="02010609060101010101" pitchFamily="49" charset="-122"/>
                        </a:defRPr>
                      </a:lvl3pPr>
                      <a:lvl4pPr marL="1428750" algn="l">
                        <a:spcBef>
                          <a:spcPct val="20000"/>
                        </a:spcBef>
                        <a:defRPr sz="1600">
                          <a:solidFill>
                            <a:srgbClr val="000000"/>
                          </a:solidFill>
                          <a:latin typeface="Arial" panose="020B0604020202020204" pitchFamily="34" charset="0"/>
                          <a:ea typeface="黑体" panose="02010609060101010101" pitchFamily="49" charset="-122"/>
                        </a:defRPr>
                      </a:lvl4pPr>
                      <a:lvl5pPr marL="1847850" algn="l">
                        <a:spcBef>
                          <a:spcPct val="20000"/>
                        </a:spcBef>
                        <a:defRPr sz="1400">
                          <a:solidFill>
                            <a:srgbClr val="000000"/>
                          </a:solidFill>
                          <a:latin typeface="Arial" panose="020B0604020202020204" pitchFamily="34" charset="0"/>
                          <a:ea typeface="黑体" panose="02010609060101010101" pitchFamily="49" charset="-122"/>
                        </a:defRPr>
                      </a:lvl5pPr>
                      <a:lvl6pPr marL="23050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6pPr>
                      <a:lvl7pPr marL="27622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7pPr>
                      <a:lvl8pPr marL="32194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8pPr>
                      <a:lvl9pPr marL="36766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1800" b="1" i="0" u="none" strike="noStrike" cap="none" normalizeH="0" baseline="0" smtClean="0">
                          <a:ln>
                            <a:noFill/>
                          </a:ln>
                          <a:solidFill>
                            <a:srgbClr val="000000"/>
                          </a:solidFill>
                          <a:effectLst/>
                          <a:latin typeface="Arial" panose="020B0604020202020204" pitchFamily="34" charset="0"/>
                          <a:ea typeface="楷体_GB2312" pitchFamily="49" charset="-122"/>
                        </a:rPr>
                        <a:t>r</a:t>
                      </a:r>
                    </a:p>
                  </a:txBody>
                  <a:tcPr marL="90000" marR="90000" marT="46817" marB="46817"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anose="05000000000000000000" pitchFamily="2" charset="2"/>
                        <a:defRPr sz="2400" b="1">
                          <a:solidFill>
                            <a:srgbClr val="000000"/>
                          </a:solidFill>
                          <a:latin typeface="Arial" panose="020B0604020202020204" pitchFamily="34" charset="0"/>
                          <a:ea typeface="黑体" panose="02010609060101010101" pitchFamily="49" charset="-122"/>
                        </a:defRPr>
                      </a:lvl1pPr>
                      <a:lvl2pPr marL="533400" algn="l">
                        <a:spcBef>
                          <a:spcPct val="20000"/>
                        </a:spcBef>
                        <a:buClr>
                          <a:schemeClr val="tx1"/>
                        </a:buClr>
                        <a:defRPr sz="2000" b="1">
                          <a:solidFill>
                            <a:srgbClr val="003366"/>
                          </a:solidFill>
                          <a:latin typeface="Arial" panose="020B0604020202020204" pitchFamily="34" charset="0"/>
                          <a:ea typeface="黑体" panose="02010609060101010101" pitchFamily="49" charset="-122"/>
                        </a:defRPr>
                      </a:lvl2pPr>
                      <a:lvl3pPr marL="1009650" algn="l">
                        <a:spcBef>
                          <a:spcPct val="20000"/>
                        </a:spcBef>
                        <a:buClr>
                          <a:srgbClr val="0000FF"/>
                        </a:buClr>
                        <a:buSzPct val="70000"/>
                        <a:buFont typeface="Wingdings" panose="05000000000000000000" pitchFamily="2" charset="2"/>
                        <a:defRPr>
                          <a:solidFill>
                            <a:srgbClr val="000000"/>
                          </a:solidFill>
                          <a:latin typeface="Arial" panose="020B0604020202020204" pitchFamily="34" charset="0"/>
                          <a:ea typeface="黑体" panose="02010609060101010101" pitchFamily="49" charset="-122"/>
                        </a:defRPr>
                      </a:lvl3pPr>
                      <a:lvl4pPr marL="1428750" algn="l">
                        <a:spcBef>
                          <a:spcPct val="20000"/>
                        </a:spcBef>
                        <a:defRPr sz="1600">
                          <a:solidFill>
                            <a:srgbClr val="000000"/>
                          </a:solidFill>
                          <a:latin typeface="Arial" panose="020B0604020202020204" pitchFamily="34" charset="0"/>
                          <a:ea typeface="黑体" panose="02010609060101010101" pitchFamily="49" charset="-122"/>
                        </a:defRPr>
                      </a:lvl4pPr>
                      <a:lvl5pPr marL="1847850" algn="l">
                        <a:spcBef>
                          <a:spcPct val="20000"/>
                        </a:spcBef>
                        <a:defRPr sz="1400">
                          <a:solidFill>
                            <a:srgbClr val="000000"/>
                          </a:solidFill>
                          <a:latin typeface="Arial" panose="020B0604020202020204" pitchFamily="34" charset="0"/>
                          <a:ea typeface="黑体" panose="02010609060101010101" pitchFamily="49" charset="-122"/>
                        </a:defRPr>
                      </a:lvl5pPr>
                      <a:lvl6pPr marL="23050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6pPr>
                      <a:lvl7pPr marL="27622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7pPr>
                      <a:lvl8pPr marL="32194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8pPr>
                      <a:lvl9pPr marL="36766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1800" b="1" i="0" u="none" strike="noStrike" cap="none" normalizeH="0" baseline="0" smtClean="0">
                          <a:ln>
                            <a:noFill/>
                          </a:ln>
                          <a:solidFill>
                            <a:srgbClr val="000000"/>
                          </a:solidFill>
                          <a:effectLst/>
                          <a:latin typeface="Arial" panose="020B0604020202020204" pitchFamily="34" charset="0"/>
                          <a:ea typeface="楷体_GB2312" pitchFamily="49" charset="-122"/>
                        </a:rPr>
                        <a:t>w</a:t>
                      </a:r>
                    </a:p>
                  </a:txBody>
                  <a:tcPr marL="90000" marR="90000" marT="46817" marB="46817"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anose="05000000000000000000" pitchFamily="2" charset="2"/>
                        <a:defRPr sz="2400" b="1">
                          <a:solidFill>
                            <a:srgbClr val="000000"/>
                          </a:solidFill>
                          <a:latin typeface="Arial" panose="020B0604020202020204" pitchFamily="34" charset="0"/>
                          <a:ea typeface="黑体" panose="02010609060101010101" pitchFamily="49" charset="-122"/>
                        </a:defRPr>
                      </a:lvl1pPr>
                      <a:lvl2pPr marL="533400" algn="l">
                        <a:spcBef>
                          <a:spcPct val="20000"/>
                        </a:spcBef>
                        <a:buClr>
                          <a:schemeClr val="tx1"/>
                        </a:buClr>
                        <a:defRPr sz="2000" b="1">
                          <a:solidFill>
                            <a:srgbClr val="003366"/>
                          </a:solidFill>
                          <a:latin typeface="Arial" panose="020B0604020202020204" pitchFamily="34" charset="0"/>
                          <a:ea typeface="黑体" panose="02010609060101010101" pitchFamily="49" charset="-122"/>
                        </a:defRPr>
                      </a:lvl2pPr>
                      <a:lvl3pPr marL="1009650" algn="l">
                        <a:spcBef>
                          <a:spcPct val="20000"/>
                        </a:spcBef>
                        <a:buClr>
                          <a:srgbClr val="0000FF"/>
                        </a:buClr>
                        <a:buSzPct val="70000"/>
                        <a:buFont typeface="Wingdings" panose="05000000000000000000" pitchFamily="2" charset="2"/>
                        <a:defRPr>
                          <a:solidFill>
                            <a:srgbClr val="000000"/>
                          </a:solidFill>
                          <a:latin typeface="Arial" panose="020B0604020202020204" pitchFamily="34" charset="0"/>
                          <a:ea typeface="黑体" panose="02010609060101010101" pitchFamily="49" charset="-122"/>
                        </a:defRPr>
                      </a:lvl3pPr>
                      <a:lvl4pPr marL="1428750" algn="l">
                        <a:spcBef>
                          <a:spcPct val="20000"/>
                        </a:spcBef>
                        <a:defRPr sz="1600">
                          <a:solidFill>
                            <a:srgbClr val="000000"/>
                          </a:solidFill>
                          <a:latin typeface="Arial" panose="020B0604020202020204" pitchFamily="34" charset="0"/>
                          <a:ea typeface="黑体" panose="02010609060101010101" pitchFamily="49" charset="-122"/>
                        </a:defRPr>
                      </a:lvl4pPr>
                      <a:lvl5pPr marL="1847850" algn="l">
                        <a:spcBef>
                          <a:spcPct val="20000"/>
                        </a:spcBef>
                        <a:defRPr sz="1400">
                          <a:solidFill>
                            <a:srgbClr val="000000"/>
                          </a:solidFill>
                          <a:latin typeface="Arial" panose="020B0604020202020204" pitchFamily="34" charset="0"/>
                          <a:ea typeface="黑体" panose="02010609060101010101" pitchFamily="49" charset="-122"/>
                        </a:defRPr>
                      </a:lvl5pPr>
                      <a:lvl6pPr marL="23050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6pPr>
                      <a:lvl7pPr marL="27622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7pPr>
                      <a:lvl8pPr marL="32194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8pPr>
                      <a:lvl9pPr marL="36766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1800" b="1" i="0" u="none" strike="noStrike" cap="none" normalizeH="0" baseline="0" smtClean="0">
                          <a:ln>
                            <a:noFill/>
                          </a:ln>
                          <a:solidFill>
                            <a:srgbClr val="000000"/>
                          </a:solidFill>
                          <a:effectLst/>
                          <a:latin typeface="Arial" panose="020B0604020202020204" pitchFamily="34" charset="0"/>
                          <a:ea typeface="楷体_GB2312" pitchFamily="49" charset="-122"/>
                        </a:rPr>
                        <a:t>x</a:t>
                      </a:r>
                    </a:p>
                  </a:txBody>
                  <a:tcPr marL="90000" marR="90000" marT="46817" marB="46817"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anose="05000000000000000000" pitchFamily="2" charset="2"/>
                        <a:defRPr sz="2400" b="1">
                          <a:solidFill>
                            <a:srgbClr val="000000"/>
                          </a:solidFill>
                          <a:latin typeface="Arial" panose="020B0604020202020204" pitchFamily="34" charset="0"/>
                          <a:ea typeface="黑体" panose="02010609060101010101" pitchFamily="49" charset="-122"/>
                        </a:defRPr>
                      </a:lvl1pPr>
                      <a:lvl2pPr marL="533400" algn="l">
                        <a:spcBef>
                          <a:spcPct val="20000"/>
                        </a:spcBef>
                        <a:buClr>
                          <a:schemeClr val="tx1"/>
                        </a:buClr>
                        <a:defRPr sz="2000" b="1">
                          <a:solidFill>
                            <a:srgbClr val="003366"/>
                          </a:solidFill>
                          <a:latin typeface="Arial" panose="020B0604020202020204" pitchFamily="34" charset="0"/>
                          <a:ea typeface="黑体" panose="02010609060101010101" pitchFamily="49" charset="-122"/>
                        </a:defRPr>
                      </a:lvl2pPr>
                      <a:lvl3pPr marL="1009650" algn="l">
                        <a:spcBef>
                          <a:spcPct val="20000"/>
                        </a:spcBef>
                        <a:buClr>
                          <a:srgbClr val="0000FF"/>
                        </a:buClr>
                        <a:buSzPct val="70000"/>
                        <a:buFont typeface="Wingdings" panose="05000000000000000000" pitchFamily="2" charset="2"/>
                        <a:defRPr>
                          <a:solidFill>
                            <a:srgbClr val="000000"/>
                          </a:solidFill>
                          <a:latin typeface="Arial" panose="020B0604020202020204" pitchFamily="34" charset="0"/>
                          <a:ea typeface="黑体" panose="02010609060101010101" pitchFamily="49" charset="-122"/>
                        </a:defRPr>
                      </a:lvl3pPr>
                      <a:lvl4pPr marL="1428750" algn="l">
                        <a:spcBef>
                          <a:spcPct val="20000"/>
                        </a:spcBef>
                        <a:defRPr sz="1600">
                          <a:solidFill>
                            <a:srgbClr val="000000"/>
                          </a:solidFill>
                          <a:latin typeface="Arial" panose="020B0604020202020204" pitchFamily="34" charset="0"/>
                          <a:ea typeface="黑体" panose="02010609060101010101" pitchFamily="49" charset="-122"/>
                        </a:defRPr>
                      </a:lvl4pPr>
                      <a:lvl5pPr marL="1847850" algn="l">
                        <a:spcBef>
                          <a:spcPct val="20000"/>
                        </a:spcBef>
                        <a:defRPr sz="1400">
                          <a:solidFill>
                            <a:srgbClr val="000000"/>
                          </a:solidFill>
                          <a:latin typeface="Arial" panose="020B0604020202020204" pitchFamily="34" charset="0"/>
                          <a:ea typeface="黑体" panose="02010609060101010101" pitchFamily="49" charset="-122"/>
                        </a:defRPr>
                      </a:lvl5pPr>
                      <a:lvl6pPr marL="23050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6pPr>
                      <a:lvl7pPr marL="27622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7pPr>
                      <a:lvl8pPr marL="32194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8pPr>
                      <a:lvl9pPr marL="36766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1800" b="1" i="0" u="none" strike="noStrike" cap="none" normalizeH="0" baseline="0" smtClean="0">
                          <a:ln>
                            <a:noFill/>
                          </a:ln>
                          <a:solidFill>
                            <a:srgbClr val="000000"/>
                          </a:solidFill>
                          <a:effectLst/>
                          <a:latin typeface="Arial" panose="020B0604020202020204" pitchFamily="34" charset="0"/>
                          <a:ea typeface="楷体_GB2312" pitchFamily="49" charset="-122"/>
                        </a:rPr>
                        <a:t>r</a:t>
                      </a:r>
                    </a:p>
                  </a:txBody>
                  <a:tcPr marL="90000" marR="90000" marT="46817" marB="46817"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anose="05000000000000000000" pitchFamily="2" charset="2"/>
                        <a:defRPr sz="2400" b="1">
                          <a:solidFill>
                            <a:srgbClr val="000000"/>
                          </a:solidFill>
                          <a:latin typeface="Arial" panose="020B0604020202020204" pitchFamily="34" charset="0"/>
                          <a:ea typeface="黑体" panose="02010609060101010101" pitchFamily="49" charset="-122"/>
                        </a:defRPr>
                      </a:lvl1pPr>
                      <a:lvl2pPr marL="533400" algn="l">
                        <a:spcBef>
                          <a:spcPct val="20000"/>
                        </a:spcBef>
                        <a:buClr>
                          <a:schemeClr val="tx1"/>
                        </a:buClr>
                        <a:defRPr sz="2000" b="1">
                          <a:solidFill>
                            <a:srgbClr val="003366"/>
                          </a:solidFill>
                          <a:latin typeface="Arial" panose="020B0604020202020204" pitchFamily="34" charset="0"/>
                          <a:ea typeface="黑体" panose="02010609060101010101" pitchFamily="49" charset="-122"/>
                        </a:defRPr>
                      </a:lvl2pPr>
                      <a:lvl3pPr marL="1009650" algn="l">
                        <a:spcBef>
                          <a:spcPct val="20000"/>
                        </a:spcBef>
                        <a:buClr>
                          <a:srgbClr val="0000FF"/>
                        </a:buClr>
                        <a:buSzPct val="70000"/>
                        <a:buFont typeface="Wingdings" panose="05000000000000000000" pitchFamily="2" charset="2"/>
                        <a:defRPr>
                          <a:solidFill>
                            <a:srgbClr val="000000"/>
                          </a:solidFill>
                          <a:latin typeface="Arial" panose="020B0604020202020204" pitchFamily="34" charset="0"/>
                          <a:ea typeface="黑体" panose="02010609060101010101" pitchFamily="49" charset="-122"/>
                        </a:defRPr>
                      </a:lvl3pPr>
                      <a:lvl4pPr marL="1428750" algn="l">
                        <a:spcBef>
                          <a:spcPct val="20000"/>
                        </a:spcBef>
                        <a:defRPr sz="1600">
                          <a:solidFill>
                            <a:srgbClr val="000000"/>
                          </a:solidFill>
                          <a:latin typeface="Arial" panose="020B0604020202020204" pitchFamily="34" charset="0"/>
                          <a:ea typeface="黑体" panose="02010609060101010101" pitchFamily="49" charset="-122"/>
                        </a:defRPr>
                      </a:lvl4pPr>
                      <a:lvl5pPr marL="1847850" algn="l">
                        <a:spcBef>
                          <a:spcPct val="20000"/>
                        </a:spcBef>
                        <a:defRPr sz="1400">
                          <a:solidFill>
                            <a:srgbClr val="000000"/>
                          </a:solidFill>
                          <a:latin typeface="Arial" panose="020B0604020202020204" pitchFamily="34" charset="0"/>
                          <a:ea typeface="黑体" panose="02010609060101010101" pitchFamily="49" charset="-122"/>
                        </a:defRPr>
                      </a:lvl5pPr>
                      <a:lvl6pPr marL="23050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6pPr>
                      <a:lvl7pPr marL="27622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7pPr>
                      <a:lvl8pPr marL="32194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8pPr>
                      <a:lvl9pPr marL="36766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1800" b="1" i="0" u="none" strike="noStrike" cap="none" normalizeH="0" baseline="0" smtClean="0">
                          <a:ln>
                            <a:noFill/>
                          </a:ln>
                          <a:solidFill>
                            <a:srgbClr val="000000"/>
                          </a:solidFill>
                          <a:effectLst/>
                          <a:latin typeface="Arial" panose="020B0604020202020204" pitchFamily="34" charset="0"/>
                          <a:ea typeface="楷体_GB2312" pitchFamily="49" charset="-122"/>
                        </a:rPr>
                        <a:t>w</a:t>
                      </a:r>
                    </a:p>
                  </a:txBody>
                  <a:tcPr marL="90000" marR="90000" marT="46817" marB="46817"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anose="05000000000000000000" pitchFamily="2" charset="2"/>
                        <a:defRPr sz="2400" b="1">
                          <a:solidFill>
                            <a:srgbClr val="000000"/>
                          </a:solidFill>
                          <a:latin typeface="Arial" panose="020B0604020202020204" pitchFamily="34" charset="0"/>
                          <a:ea typeface="黑体" panose="02010609060101010101" pitchFamily="49" charset="-122"/>
                        </a:defRPr>
                      </a:lvl1pPr>
                      <a:lvl2pPr marL="533400" algn="l">
                        <a:spcBef>
                          <a:spcPct val="20000"/>
                        </a:spcBef>
                        <a:buClr>
                          <a:schemeClr val="tx1"/>
                        </a:buClr>
                        <a:defRPr sz="2000" b="1">
                          <a:solidFill>
                            <a:srgbClr val="003366"/>
                          </a:solidFill>
                          <a:latin typeface="Arial" panose="020B0604020202020204" pitchFamily="34" charset="0"/>
                          <a:ea typeface="黑体" panose="02010609060101010101" pitchFamily="49" charset="-122"/>
                        </a:defRPr>
                      </a:lvl2pPr>
                      <a:lvl3pPr marL="1009650" algn="l">
                        <a:spcBef>
                          <a:spcPct val="20000"/>
                        </a:spcBef>
                        <a:buClr>
                          <a:srgbClr val="0000FF"/>
                        </a:buClr>
                        <a:buSzPct val="70000"/>
                        <a:buFont typeface="Wingdings" panose="05000000000000000000" pitchFamily="2" charset="2"/>
                        <a:defRPr>
                          <a:solidFill>
                            <a:srgbClr val="000000"/>
                          </a:solidFill>
                          <a:latin typeface="Arial" panose="020B0604020202020204" pitchFamily="34" charset="0"/>
                          <a:ea typeface="黑体" panose="02010609060101010101" pitchFamily="49" charset="-122"/>
                        </a:defRPr>
                      </a:lvl3pPr>
                      <a:lvl4pPr marL="1428750" algn="l">
                        <a:spcBef>
                          <a:spcPct val="20000"/>
                        </a:spcBef>
                        <a:defRPr sz="1600">
                          <a:solidFill>
                            <a:srgbClr val="000000"/>
                          </a:solidFill>
                          <a:latin typeface="Arial" panose="020B0604020202020204" pitchFamily="34" charset="0"/>
                          <a:ea typeface="黑体" panose="02010609060101010101" pitchFamily="49" charset="-122"/>
                        </a:defRPr>
                      </a:lvl4pPr>
                      <a:lvl5pPr marL="1847850" algn="l">
                        <a:spcBef>
                          <a:spcPct val="20000"/>
                        </a:spcBef>
                        <a:defRPr sz="1400">
                          <a:solidFill>
                            <a:srgbClr val="000000"/>
                          </a:solidFill>
                          <a:latin typeface="Arial" panose="020B0604020202020204" pitchFamily="34" charset="0"/>
                          <a:ea typeface="黑体" panose="02010609060101010101" pitchFamily="49" charset="-122"/>
                        </a:defRPr>
                      </a:lvl5pPr>
                      <a:lvl6pPr marL="23050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6pPr>
                      <a:lvl7pPr marL="27622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7pPr>
                      <a:lvl8pPr marL="32194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8pPr>
                      <a:lvl9pPr marL="36766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1800" b="1" i="0" u="none" strike="noStrike" cap="none" normalizeH="0" baseline="0" smtClean="0">
                          <a:ln>
                            <a:noFill/>
                          </a:ln>
                          <a:solidFill>
                            <a:srgbClr val="000000"/>
                          </a:solidFill>
                          <a:effectLst/>
                          <a:latin typeface="Arial" panose="020B0604020202020204" pitchFamily="34" charset="0"/>
                          <a:ea typeface="楷体_GB2312" pitchFamily="49" charset="-122"/>
                        </a:rPr>
                        <a:t>x</a:t>
                      </a:r>
                    </a:p>
                  </a:txBody>
                  <a:tcPr marL="90000" marR="90000" marT="46817" marB="46817"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anose="05000000000000000000" pitchFamily="2" charset="2"/>
                        <a:defRPr sz="2400" b="1">
                          <a:solidFill>
                            <a:srgbClr val="000000"/>
                          </a:solidFill>
                          <a:latin typeface="Arial" panose="020B0604020202020204" pitchFamily="34" charset="0"/>
                          <a:ea typeface="黑体" panose="02010609060101010101" pitchFamily="49" charset="-122"/>
                        </a:defRPr>
                      </a:lvl1pPr>
                      <a:lvl2pPr marL="533400" algn="l">
                        <a:spcBef>
                          <a:spcPct val="20000"/>
                        </a:spcBef>
                        <a:buClr>
                          <a:schemeClr val="tx1"/>
                        </a:buClr>
                        <a:defRPr sz="2000" b="1">
                          <a:solidFill>
                            <a:srgbClr val="003366"/>
                          </a:solidFill>
                          <a:latin typeface="Arial" panose="020B0604020202020204" pitchFamily="34" charset="0"/>
                          <a:ea typeface="黑体" panose="02010609060101010101" pitchFamily="49" charset="-122"/>
                        </a:defRPr>
                      </a:lvl2pPr>
                      <a:lvl3pPr marL="1009650" algn="l">
                        <a:spcBef>
                          <a:spcPct val="20000"/>
                        </a:spcBef>
                        <a:buClr>
                          <a:srgbClr val="0000FF"/>
                        </a:buClr>
                        <a:buSzPct val="70000"/>
                        <a:buFont typeface="Wingdings" panose="05000000000000000000" pitchFamily="2" charset="2"/>
                        <a:defRPr>
                          <a:solidFill>
                            <a:srgbClr val="000000"/>
                          </a:solidFill>
                          <a:latin typeface="Arial" panose="020B0604020202020204" pitchFamily="34" charset="0"/>
                          <a:ea typeface="黑体" panose="02010609060101010101" pitchFamily="49" charset="-122"/>
                        </a:defRPr>
                      </a:lvl3pPr>
                      <a:lvl4pPr marL="1428750" algn="l">
                        <a:spcBef>
                          <a:spcPct val="20000"/>
                        </a:spcBef>
                        <a:defRPr sz="1600">
                          <a:solidFill>
                            <a:srgbClr val="000000"/>
                          </a:solidFill>
                          <a:latin typeface="Arial" panose="020B0604020202020204" pitchFamily="34" charset="0"/>
                          <a:ea typeface="黑体" panose="02010609060101010101" pitchFamily="49" charset="-122"/>
                        </a:defRPr>
                      </a:lvl4pPr>
                      <a:lvl5pPr marL="1847850" algn="l">
                        <a:spcBef>
                          <a:spcPct val="20000"/>
                        </a:spcBef>
                        <a:defRPr sz="1400">
                          <a:solidFill>
                            <a:srgbClr val="000000"/>
                          </a:solidFill>
                          <a:latin typeface="Arial" panose="020B0604020202020204" pitchFamily="34" charset="0"/>
                          <a:ea typeface="黑体" panose="02010609060101010101" pitchFamily="49" charset="-122"/>
                        </a:defRPr>
                      </a:lvl5pPr>
                      <a:lvl6pPr marL="23050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6pPr>
                      <a:lvl7pPr marL="27622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7pPr>
                      <a:lvl8pPr marL="32194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8pPr>
                      <a:lvl9pPr marL="36766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1800" b="1" i="0" u="none" strike="noStrike" cap="none" normalizeH="0" baseline="0" smtClean="0">
                          <a:ln>
                            <a:noFill/>
                          </a:ln>
                          <a:solidFill>
                            <a:srgbClr val="000000"/>
                          </a:solidFill>
                          <a:effectLst/>
                          <a:latin typeface="Arial" panose="020B0604020202020204" pitchFamily="34" charset="0"/>
                          <a:ea typeface="楷体_GB2312" pitchFamily="49" charset="-122"/>
                        </a:rPr>
                        <a:t>r</a:t>
                      </a:r>
                    </a:p>
                  </a:txBody>
                  <a:tcPr marL="90000" marR="90000" marT="46817" marB="46817"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anose="05000000000000000000" pitchFamily="2" charset="2"/>
                        <a:defRPr sz="2400" b="1">
                          <a:solidFill>
                            <a:srgbClr val="000000"/>
                          </a:solidFill>
                          <a:latin typeface="Arial" panose="020B0604020202020204" pitchFamily="34" charset="0"/>
                          <a:ea typeface="黑体" panose="02010609060101010101" pitchFamily="49" charset="-122"/>
                        </a:defRPr>
                      </a:lvl1pPr>
                      <a:lvl2pPr marL="533400" algn="l">
                        <a:spcBef>
                          <a:spcPct val="20000"/>
                        </a:spcBef>
                        <a:buClr>
                          <a:schemeClr val="tx1"/>
                        </a:buClr>
                        <a:defRPr sz="2000" b="1">
                          <a:solidFill>
                            <a:srgbClr val="003366"/>
                          </a:solidFill>
                          <a:latin typeface="Arial" panose="020B0604020202020204" pitchFamily="34" charset="0"/>
                          <a:ea typeface="黑体" panose="02010609060101010101" pitchFamily="49" charset="-122"/>
                        </a:defRPr>
                      </a:lvl2pPr>
                      <a:lvl3pPr marL="1009650" algn="l">
                        <a:spcBef>
                          <a:spcPct val="20000"/>
                        </a:spcBef>
                        <a:buClr>
                          <a:srgbClr val="0000FF"/>
                        </a:buClr>
                        <a:buSzPct val="70000"/>
                        <a:buFont typeface="Wingdings" panose="05000000000000000000" pitchFamily="2" charset="2"/>
                        <a:defRPr>
                          <a:solidFill>
                            <a:srgbClr val="000000"/>
                          </a:solidFill>
                          <a:latin typeface="Arial" panose="020B0604020202020204" pitchFamily="34" charset="0"/>
                          <a:ea typeface="黑体" panose="02010609060101010101" pitchFamily="49" charset="-122"/>
                        </a:defRPr>
                      </a:lvl3pPr>
                      <a:lvl4pPr marL="1428750" algn="l">
                        <a:spcBef>
                          <a:spcPct val="20000"/>
                        </a:spcBef>
                        <a:defRPr sz="1600">
                          <a:solidFill>
                            <a:srgbClr val="000000"/>
                          </a:solidFill>
                          <a:latin typeface="Arial" panose="020B0604020202020204" pitchFamily="34" charset="0"/>
                          <a:ea typeface="黑体" panose="02010609060101010101" pitchFamily="49" charset="-122"/>
                        </a:defRPr>
                      </a:lvl4pPr>
                      <a:lvl5pPr marL="1847850" algn="l">
                        <a:spcBef>
                          <a:spcPct val="20000"/>
                        </a:spcBef>
                        <a:defRPr sz="1400">
                          <a:solidFill>
                            <a:srgbClr val="000000"/>
                          </a:solidFill>
                          <a:latin typeface="Arial" panose="020B0604020202020204" pitchFamily="34" charset="0"/>
                          <a:ea typeface="黑体" panose="02010609060101010101" pitchFamily="49" charset="-122"/>
                        </a:defRPr>
                      </a:lvl5pPr>
                      <a:lvl6pPr marL="23050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6pPr>
                      <a:lvl7pPr marL="27622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7pPr>
                      <a:lvl8pPr marL="32194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8pPr>
                      <a:lvl9pPr marL="36766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1800" b="0" i="0" u="none" strike="noStrike" cap="none" normalizeH="0" baseline="0" smtClean="0">
                          <a:ln>
                            <a:noFill/>
                          </a:ln>
                          <a:solidFill>
                            <a:srgbClr val="000000"/>
                          </a:solidFill>
                          <a:effectLst/>
                          <a:latin typeface="Arial" panose="020B0604020202020204" pitchFamily="34" charset="0"/>
                          <a:ea typeface="楷体_GB2312" pitchFamily="49" charset="-122"/>
                        </a:rPr>
                        <a:t>w</a:t>
                      </a:r>
                    </a:p>
                  </a:txBody>
                  <a:tcPr marL="90000" marR="90000" marT="46817" marB="46817"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anose="05000000000000000000" pitchFamily="2" charset="2"/>
                        <a:defRPr sz="2400" b="1">
                          <a:solidFill>
                            <a:srgbClr val="000000"/>
                          </a:solidFill>
                          <a:latin typeface="Arial" panose="020B0604020202020204" pitchFamily="34" charset="0"/>
                          <a:ea typeface="黑体" panose="02010609060101010101" pitchFamily="49" charset="-122"/>
                        </a:defRPr>
                      </a:lvl1pPr>
                      <a:lvl2pPr marL="533400" algn="l">
                        <a:spcBef>
                          <a:spcPct val="20000"/>
                        </a:spcBef>
                        <a:buClr>
                          <a:schemeClr val="tx1"/>
                        </a:buClr>
                        <a:defRPr sz="2000" b="1">
                          <a:solidFill>
                            <a:srgbClr val="003366"/>
                          </a:solidFill>
                          <a:latin typeface="Arial" panose="020B0604020202020204" pitchFamily="34" charset="0"/>
                          <a:ea typeface="黑体" panose="02010609060101010101" pitchFamily="49" charset="-122"/>
                        </a:defRPr>
                      </a:lvl2pPr>
                      <a:lvl3pPr marL="1009650" algn="l">
                        <a:spcBef>
                          <a:spcPct val="20000"/>
                        </a:spcBef>
                        <a:buClr>
                          <a:srgbClr val="0000FF"/>
                        </a:buClr>
                        <a:buSzPct val="70000"/>
                        <a:buFont typeface="Wingdings" panose="05000000000000000000" pitchFamily="2" charset="2"/>
                        <a:defRPr>
                          <a:solidFill>
                            <a:srgbClr val="000000"/>
                          </a:solidFill>
                          <a:latin typeface="Arial" panose="020B0604020202020204" pitchFamily="34" charset="0"/>
                          <a:ea typeface="黑体" panose="02010609060101010101" pitchFamily="49" charset="-122"/>
                        </a:defRPr>
                      </a:lvl3pPr>
                      <a:lvl4pPr marL="1428750" algn="l">
                        <a:spcBef>
                          <a:spcPct val="20000"/>
                        </a:spcBef>
                        <a:defRPr sz="1600">
                          <a:solidFill>
                            <a:srgbClr val="000000"/>
                          </a:solidFill>
                          <a:latin typeface="Arial" panose="020B0604020202020204" pitchFamily="34" charset="0"/>
                          <a:ea typeface="黑体" panose="02010609060101010101" pitchFamily="49" charset="-122"/>
                        </a:defRPr>
                      </a:lvl4pPr>
                      <a:lvl5pPr marL="1847850" algn="l">
                        <a:spcBef>
                          <a:spcPct val="20000"/>
                        </a:spcBef>
                        <a:defRPr sz="1400">
                          <a:solidFill>
                            <a:srgbClr val="000000"/>
                          </a:solidFill>
                          <a:latin typeface="Arial" panose="020B0604020202020204" pitchFamily="34" charset="0"/>
                          <a:ea typeface="黑体" panose="02010609060101010101" pitchFamily="49" charset="-122"/>
                        </a:defRPr>
                      </a:lvl5pPr>
                      <a:lvl6pPr marL="23050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6pPr>
                      <a:lvl7pPr marL="27622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7pPr>
                      <a:lvl8pPr marL="32194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8pPr>
                      <a:lvl9pPr marL="36766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1800" b="0" i="0" u="none" strike="noStrike" cap="none" normalizeH="0" baseline="0" smtClean="0">
                          <a:ln>
                            <a:noFill/>
                          </a:ln>
                          <a:solidFill>
                            <a:srgbClr val="000000"/>
                          </a:solidFill>
                          <a:effectLst/>
                          <a:latin typeface="Arial" panose="020B0604020202020204" pitchFamily="34" charset="0"/>
                          <a:ea typeface="楷体_GB2312" pitchFamily="49" charset="-122"/>
                        </a:rPr>
                        <a:t>x</a:t>
                      </a:r>
                    </a:p>
                  </a:txBody>
                  <a:tcPr marL="90000" marR="90000" marT="46817" marB="46817" anchor="ctr" horzOverflow="overflow">
                    <a:lnL w="12700" cap="flat" cmpd="sng" algn="ctr">
                      <a:solidFill>
                        <a:schemeClr val="tx2"/>
                      </a:solidFill>
                      <a:prstDash val="solid"/>
                      <a:round/>
                      <a:headEnd type="none" w="med" len="med"/>
                      <a:tailEnd type="none" w="med" len="med"/>
                    </a:lnL>
                    <a:lnR w="28575" cap="flat" cmpd="sng" algn="ctr">
                      <a:solidFill>
                        <a:srgbClr val="003399"/>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46220969"/>
                  </a:ext>
                </a:extLst>
              </a:tr>
              <a:tr h="368053">
                <a:tc>
                  <a:txBody>
                    <a:bodyPr/>
                    <a:lstStyle>
                      <a:lvl1pPr algn="l">
                        <a:spcBef>
                          <a:spcPct val="20000"/>
                        </a:spcBef>
                        <a:buClr>
                          <a:schemeClr val="tx1"/>
                        </a:buClr>
                        <a:buFont typeface="Wingdings" panose="05000000000000000000" pitchFamily="2" charset="2"/>
                        <a:defRPr sz="2400" b="1">
                          <a:solidFill>
                            <a:srgbClr val="000000"/>
                          </a:solidFill>
                          <a:latin typeface="Arial" panose="020B0604020202020204" pitchFamily="34" charset="0"/>
                          <a:ea typeface="黑体" panose="02010609060101010101" pitchFamily="49" charset="-122"/>
                        </a:defRPr>
                      </a:lvl1pPr>
                      <a:lvl2pPr marL="533400" algn="l">
                        <a:spcBef>
                          <a:spcPct val="20000"/>
                        </a:spcBef>
                        <a:buClr>
                          <a:schemeClr val="tx1"/>
                        </a:buClr>
                        <a:defRPr sz="2000" b="1">
                          <a:solidFill>
                            <a:srgbClr val="003366"/>
                          </a:solidFill>
                          <a:latin typeface="Arial" panose="020B0604020202020204" pitchFamily="34" charset="0"/>
                          <a:ea typeface="黑体" panose="02010609060101010101" pitchFamily="49" charset="-122"/>
                        </a:defRPr>
                      </a:lvl2pPr>
                      <a:lvl3pPr marL="1009650" algn="l">
                        <a:spcBef>
                          <a:spcPct val="20000"/>
                        </a:spcBef>
                        <a:buClr>
                          <a:srgbClr val="0000FF"/>
                        </a:buClr>
                        <a:buSzPct val="70000"/>
                        <a:buFont typeface="Wingdings" panose="05000000000000000000" pitchFamily="2" charset="2"/>
                        <a:defRPr>
                          <a:solidFill>
                            <a:srgbClr val="000000"/>
                          </a:solidFill>
                          <a:latin typeface="Arial" panose="020B0604020202020204" pitchFamily="34" charset="0"/>
                          <a:ea typeface="黑体" panose="02010609060101010101" pitchFamily="49" charset="-122"/>
                        </a:defRPr>
                      </a:lvl3pPr>
                      <a:lvl4pPr marL="1428750" algn="l">
                        <a:spcBef>
                          <a:spcPct val="20000"/>
                        </a:spcBef>
                        <a:defRPr sz="1600">
                          <a:solidFill>
                            <a:srgbClr val="000000"/>
                          </a:solidFill>
                          <a:latin typeface="Arial" panose="020B0604020202020204" pitchFamily="34" charset="0"/>
                          <a:ea typeface="黑体" panose="02010609060101010101" pitchFamily="49" charset="-122"/>
                        </a:defRPr>
                      </a:lvl4pPr>
                      <a:lvl5pPr marL="1847850" algn="l">
                        <a:spcBef>
                          <a:spcPct val="20000"/>
                        </a:spcBef>
                        <a:defRPr sz="1400">
                          <a:solidFill>
                            <a:srgbClr val="000000"/>
                          </a:solidFill>
                          <a:latin typeface="Arial" panose="020B0604020202020204" pitchFamily="34" charset="0"/>
                          <a:ea typeface="黑体" panose="02010609060101010101" pitchFamily="49" charset="-122"/>
                        </a:defRPr>
                      </a:lvl5pPr>
                      <a:lvl6pPr marL="23050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6pPr>
                      <a:lvl7pPr marL="27622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7pPr>
                      <a:lvl8pPr marL="32194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8pPr>
                      <a:lvl9pPr marL="36766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1800" b="1" i="0" u="none" strike="noStrike" cap="none" normalizeH="0" baseline="0" smtClean="0">
                          <a:ln>
                            <a:noFill/>
                          </a:ln>
                          <a:solidFill>
                            <a:srgbClr val="000000"/>
                          </a:solidFill>
                          <a:effectLst/>
                          <a:latin typeface="Arial" panose="020B0604020202020204" pitchFamily="34" charset="0"/>
                          <a:ea typeface="楷体_GB2312" pitchFamily="49" charset="-122"/>
                        </a:rPr>
                        <a:t>数字表示</a:t>
                      </a:r>
                    </a:p>
                  </a:txBody>
                  <a:tcPr marL="90000" marR="90000" marT="46817" marB="46817" anchor="ctr" horzOverflow="overflow">
                    <a:lnL w="28575" cap="flat" cmpd="sng" algn="ctr">
                      <a:solidFill>
                        <a:srgbClr val="003399"/>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anose="05000000000000000000" pitchFamily="2" charset="2"/>
                        <a:defRPr sz="2400" b="1">
                          <a:solidFill>
                            <a:srgbClr val="000000"/>
                          </a:solidFill>
                          <a:latin typeface="Arial" panose="020B0604020202020204" pitchFamily="34" charset="0"/>
                          <a:ea typeface="黑体" panose="02010609060101010101" pitchFamily="49" charset="-122"/>
                        </a:defRPr>
                      </a:lvl1pPr>
                      <a:lvl2pPr marL="533400" algn="l">
                        <a:spcBef>
                          <a:spcPct val="20000"/>
                        </a:spcBef>
                        <a:buClr>
                          <a:schemeClr val="tx1"/>
                        </a:buClr>
                        <a:defRPr sz="2000" b="1">
                          <a:solidFill>
                            <a:srgbClr val="003366"/>
                          </a:solidFill>
                          <a:latin typeface="Arial" panose="020B0604020202020204" pitchFamily="34" charset="0"/>
                          <a:ea typeface="黑体" panose="02010609060101010101" pitchFamily="49" charset="-122"/>
                        </a:defRPr>
                      </a:lvl2pPr>
                      <a:lvl3pPr marL="1009650" algn="l">
                        <a:spcBef>
                          <a:spcPct val="20000"/>
                        </a:spcBef>
                        <a:buClr>
                          <a:srgbClr val="0000FF"/>
                        </a:buClr>
                        <a:buSzPct val="70000"/>
                        <a:buFont typeface="Wingdings" panose="05000000000000000000" pitchFamily="2" charset="2"/>
                        <a:defRPr>
                          <a:solidFill>
                            <a:srgbClr val="000000"/>
                          </a:solidFill>
                          <a:latin typeface="Arial" panose="020B0604020202020204" pitchFamily="34" charset="0"/>
                          <a:ea typeface="黑体" panose="02010609060101010101" pitchFamily="49" charset="-122"/>
                        </a:defRPr>
                      </a:lvl3pPr>
                      <a:lvl4pPr marL="1428750" algn="l">
                        <a:spcBef>
                          <a:spcPct val="20000"/>
                        </a:spcBef>
                        <a:defRPr sz="1600">
                          <a:solidFill>
                            <a:srgbClr val="000000"/>
                          </a:solidFill>
                          <a:latin typeface="Arial" panose="020B0604020202020204" pitchFamily="34" charset="0"/>
                          <a:ea typeface="黑体" panose="02010609060101010101" pitchFamily="49" charset="-122"/>
                        </a:defRPr>
                      </a:lvl4pPr>
                      <a:lvl5pPr marL="1847850" algn="l">
                        <a:spcBef>
                          <a:spcPct val="20000"/>
                        </a:spcBef>
                        <a:defRPr sz="1400">
                          <a:solidFill>
                            <a:srgbClr val="000000"/>
                          </a:solidFill>
                          <a:latin typeface="Arial" panose="020B0604020202020204" pitchFamily="34" charset="0"/>
                          <a:ea typeface="黑体" panose="02010609060101010101" pitchFamily="49" charset="-122"/>
                        </a:defRPr>
                      </a:lvl5pPr>
                      <a:lvl6pPr marL="23050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6pPr>
                      <a:lvl7pPr marL="27622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7pPr>
                      <a:lvl8pPr marL="32194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8pPr>
                      <a:lvl9pPr marL="36766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1800" b="1" i="0" u="none" strike="noStrike" cap="none" normalizeH="0" baseline="0" smtClean="0">
                          <a:ln>
                            <a:noFill/>
                          </a:ln>
                          <a:solidFill>
                            <a:srgbClr val="000000"/>
                          </a:solidFill>
                          <a:effectLst/>
                          <a:latin typeface="Arial" panose="020B0604020202020204" pitchFamily="34" charset="0"/>
                          <a:ea typeface="楷体_GB2312" pitchFamily="49" charset="-122"/>
                        </a:rPr>
                        <a:t>4</a:t>
                      </a:r>
                    </a:p>
                  </a:txBody>
                  <a:tcPr marL="90000" marR="90000" marT="46817" marB="46817"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anose="05000000000000000000" pitchFamily="2" charset="2"/>
                        <a:defRPr sz="2400" b="1">
                          <a:solidFill>
                            <a:srgbClr val="000000"/>
                          </a:solidFill>
                          <a:latin typeface="Arial" panose="020B0604020202020204" pitchFamily="34" charset="0"/>
                          <a:ea typeface="黑体" panose="02010609060101010101" pitchFamily="49" charset="-122"/>
                        </a:defRPr>
                      </a:lvl1pPr>
                      <a:lvl2pPr marL="533400" algn="l">
                        <a:spcBef>
                          <a:spcPct val="20000"/>
                        </a:spcBef>
                        <a:buClr>
                          <a:schemeClr val="tx1"/>
                        </a:buClr>
                        <a:defRPr sz="2000" b="1">
                          <a:solidFill>
                            <a:srgbClr val="003366"/>
                          </a:solidFill>
                          <a:latin typeface="Arial" panose="020B0604020202020204" pitchFamily="34" charset="0"/>
                          <a:ea typeface="黑体" panose="02010609060101010101" pitchFamily="49" charset="-122"/>
                        </a:defRPr>
                      </a:lvl2pPr>
                      <a:lvl3pPr marL="1009650" algn="l">
                        <a:spcBef>
                          <a:spcPct val="20000"/>
                        </a:spcBef>
                        <a:buClr>
                          <a:srgbClr val="0000FF"/>
                        </a:buClr>
                        <a:buSzPct val="70000"/>
                        <a:buFont typeface="Wingdings" panose="05000000000000000000" pitchFamily="2" charset="2"/>
                        <a:defRPr>
                          <a:solidFill>
                            <a:srgbClr val="000000"/>
                          </a:solidFill>
                          <a:latin typeface="Arial" panose="020B0604020202020204" pitchFamily="34" charset="0"/>
                          <a:ea typeface="黑体" panose="02010609060101010101" pitchFamily="49" charset="-122"/>
                        </a:defRPr>
                      </a:lvl3pPr>
                      <a:lvl4pPr marL="1428750" algn="l">
                        <a:spcBef>
                          <a:spcPct val="20000"/>
                        </a:spcBef>
                        <a:defRPr sz="1600">
                          <a:solidFill>
                            <a:srgbClr val="000000"/>
                          </a:solidFill>
                          <a:latin typeface="Arial" panose="020B0604020202020204" pitchFamily="34" charset="0"/>
                          <a:ea typeface="黑体" panose="02010609060101010101" pitchFamily="49" charset="-122"/>
                        </a:defRPr>
                      </a:lvl4pPr>
                      <a:lvl5pPr marL="1847850" algn="l">
                        <a:spcBef>
                          <a:spcPct val="20000"/>
                        </a:spcBef>
                        <a:defRPr sz="1400">
                          <a:solidFill>
                            <a:srgbClr val="000000"/>
                          </a:solidFill>
                          <a:latin typeface="Arial" panose="020B0604020202020204" pitchFamily="34" charset="0"/>
                          <a:ea typeface="黑体" panose="02010609060101010101" pitchFamily="49" charset="-122"/>
                        </a:defRPr>
                      </a:lvl5pPr>
                      <a:lvl6pPr marL="23050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6pPr>
                      <a:lvl7pPr marL="27622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7pPr>
                      <a:lvl8pPr marL="32194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8pPr>
                      <a:lvl9pPr marL="36766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1800" b="1" i="0" u="none" strike="noStrike" cap="none" normalizeH="0" baseline="0" smtClean="0">
                          <a:ln>
                            <a:noFill/>
                          </a:ln>
                          <a:solidFill>
                            <a:srgbClr val="000000"/>
                          </a:solidFill>
                          <a:effectLst/>
                          <a:latin typeface="Arial" panose="020B0604020202020204" pitchFamily="34" charset="0"/>
                          <a:ea typeface="楷体_GB2312" pitchFamily="49" charset="-122"/>
                        </a:rPr>
                        <a:t>2</a:t>
                      </a:r>
                    </a:p>
                  </a:txBody>
                  <a:tcPr marL="90000" marR="90000" marT="46817" marB="46817"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anose="05000000000000000000" pitchFamily="2" charset="2"/>
                        <a:defRPr sz="2400" b="1">
                          <a:solidFill>
                            <a:srgbClr val="000000"/>
                          </a:solidFill>
                          <a:latin typeface="Arial" panose="020B0604020202020204" pitchFamily="34" charset="0"/>
                          <a:ea typeface="黑体" panose="02010609060101010101" pitchFamily="49" charset="-122"/>
                        </a:defRPr>
                      </a:lvl1pPr>
                      <a:lvl2pPr marL="533400" algn="l">
                        <a:spcBef>
                          <a:spcPct val="20000"/>
                        </a:spcBef>
                        <a:buClr>
                          <a:schemeClr val="tx1"/>
                        </a:buClr>
                        <a:defRPr sz="2000" b="1">
                          <a:solidFill>
                            <a:srgbClr val="003366"/>
                          </a:solidFill>
                          <a:latin typeface="Arial" panose="020B0604020202020204" pitchFamily="34" charset="0"/>
                          <a:ea typeface="黑体" panose="02010609060101010101" pitchFamily="49" charset="-122"/>
                        </a:defRPr>
                      </a:lvl2pPr>
                      <a:lvl3pPr marL="1009650" algn="l">
                        <a:spcBef>
                          <a:spcPct val="20000"/>
                        </a:spcBef>
                        <a:buClr>
                          <a:srgbClr val="0000FF"/>
                        </a:buClr>
                        <a:buSzPct val="70000"/>
                        <a:buFont typeface="Wingdings" panose="05000000000000000000" pitchFamily="2" charset="2"/>
                        <a:defRPr>
                          <a:solidFill>
                            <a:srgbClr val="000000"/>
                          </a:solidFill>
                          <a:latin typeface="Arial" panose="020B0604020202020204" pitchFamily="34" charset="0"/>
                          <a:ea typeface="黑体" panose="02010609060101010101" pitchFamily="49" charset="-122"/>
                        </a:defRPr>
                      </a:lvl3pPr>
                      <a:lvl4pPr marL="1428750" algn="l">
                        <a:spcBef>
                          <a:spcPct val="20000"/>
                        </a:spcBef>
                        <a:defRPr sz="1600">
                          <a:solidFill>
                            <a:srgbClr val="000000"/>
                          </a:solidFill>
                          <a:latin typeface="Arial" panose="020B0604020202020204" pitchFamily="34" charset="0"/>
                          <a:ea typeface="黑体" panose="02010609060101010101" pitchFamily="49" charset="-122"/>
                        </a:defRPr>
                      </a:lvl4pPr>
                      <a:lvl5pPr marL="1847850" algn="l">
                        <a:spcBef>
                          <a:spcPct val="20000"/>
                        </a:spcBef>
                        <a:defRPr sz="1400">
                          <a:solidFill>
                            <a:srgbClr val="000000"/>
                          </a:solidFill>
                          <a:latin typeface="Arial" panose="020B0604020202020204" pitchFamily="34" charset="0"/>
                          <a:ea typeface="黑体" panose="02010609060101010101" pitchFamily="49" charset="-122"/>
                        </a:defRPr>
                      </a:lvl5pPr>
                      <a:lvl6pPr marL="23050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6pPr>
                      <a:lvl7pPr marL="27622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7pPr>
                      <a:lvl8pPr marL="32194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8pPr>
                      <a:lvl9pPr marL="36766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1800" b="1" i="0" u="none" strike="noStrike" cap="none" normalizeH="0" baseline="0" smtClean="0">
                          <a:ln>
                            <a:noFill/>
                          </a:ln>
                          <a:solidFill>
                            <a:srgbClr val="000000"/>
                          </a:solidFill>
                          <a:effectLst/>
                          <a:latin typeface="Arial" panose="020B0604020202020204" pitchFamily="34" charset="0"/>
                          <a:ea typeface="楷体_GB2312" pitchFamily="49" charset="-122"/>
                        </a:rPr>
                        <a:t>1</a:t>
                      </a:r>
                    </a:p>
                  </a:txBody>
                  <a:tcPr marL="90000" marR="90000" marT="46817" marB="46817"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anose="05000000000000000000" pitchFamily="2" charset="2"/>
                        <a:defRPr sz="2400" b="1">
                          <a:solidFill>
                            <a:srgbClr val="000000"/>
                          </a:solidFill>
                          <a:latin typeface="Arial" panose="020B0604020202020204" pitchFamily="34" charset="0"/>
                          <a:ea typeface="黑体" panose="02010609060101010101" pitchFamily="49" charset="-122"/>
                        </a:defRPr>
                      </a:lvl1pPr>
                      <a:lvl2pPr marL="533400" algn="l">
                        <a:spcBef>
                          <a:spcPct val="20000"/>
                        </a:spcBef>
                        <a:buClr>
                          <a:schemeClr val="tx1"/>
                        </a:buClr>
                        <a:defRPr sz="2000" b="1">
                          <a:solidFill>
                            <a:srgbClr val="003366"/>
                          </a:solidFill>
                          <a:latin typeface="Arial" panose="020B0604020202020204" pitchFamily="34" charset="0"/>
                          <a:ea typeface="黑体" panose="02010609060101010101" pitchFamily="49" charset="-122"/>
                        </a:defRPr>
                      </a:lvl2pPr>
                      <a:lvl3pPr marL="1009650" algn="l">
                        <a:spcBef>
                          <a:spcPct val="20000"/>
                        </a:spcBef>
                        <a:buClr>
                          <a:srgbClr val="0000FF"/>
                        </a:buClr>
                        <a:buSzPct val="70000"/>
                        <a:buFont typeface="Wingdings" panose="05000000000000000000" pitchFamily="2" charset="2"/>
                        <a:defRPr>
                          <a:solidFill>
                            <a:srgbClr val="000000"/>
                          </a:solidFill>
                          <a:latin typeface="Arial" panose="020B0604020202020204" pitchFamily="34" charset="0"/>
                          <a:ea typeface="黑体" panose="02010609060101010101" pitchFamily="49" charset="-122"/>
                        </a:defRPr>
                      </a:lvl3pPr>
                      <a:lvl4pPr marL="1428750" algn="l">
                        <a:spcBef>
                          <a:spcPct val="20000"/>
                        </a:spcBef>
                        <a:defRPr sz="1600">
                          <a:solidFill>
                            <a:srgbClr val="000000"/>
                          </a:solidFill>
                          <a:latin typeface="Arial" panose="020B0604020202020204" pitchFamily="34" charset="0"/>
                          <a:ea typeface="黑体" panose="02010609060101010101" pitchFamily="49" charset="-122"/>
                        </a:defRPr>
                      </a:lvl4pPr>
                      <a:lvl5pPr marL="1847850" algn="l">
                        <a:spcBef>
                          <a:spcPct val="20000"/>
                        </a:spcBef>
                        <a:defRPr sz="1400">
                          <a:solidFill>
                            <a:srgbClr val="000000"/>
                          </a:solidFill>
                          <a:latin typeface="Arial" panose="020B0604020202020204" pitchFamily="34" charset="0"/>
                          <a:ea typeface="黑体" panose="02010609060101010101" pitchFamily="49" charset="-122"/>
                        </a:defRPr>
                      </a:lvl5pPr>
                      <a:lvl6pPr marL="23050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6pPr>
                      <a:lvl7pPr marL="27622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7pPr>
                      <a:lvl8pPr marL="32194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8pPr>
                      <a:lvl9pPr marL="36766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1800" b="1" i="0" u="none" strike="noStrike" cap="none" normalizeH="0" baseline="0" smtClean="0">
                          <a:ln>
                            <a:noFill/>
                          </a:ln>
                          <a:solidFill>
                            <a:srgbClr val="000000"/>
                          </a:solidFill>
                          <a:effectLst/>
                          <a:latin typeface="Arial" panose="020B0604020202020204" pitchFamily="34" charset="0"/>
                          <a:ea typeface="楷体_GB2312" pitchFamily="49" charset="-122"/>
                        </a:rPr>
                        <a:t>4</a:t>
                      </a:r>
                    </a:p>
                  </a:txBody>
                  <a:tcPr marL="90000" marR="90000" marT="46817" marB="46817"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anose="05000000000000000000" pitchFamily="2" charset="2"/>
                        <a:defRPr sz="2400" b="1">
                          <a:solidFill>
                            <a:srgbClr val="000000"/>
                          </a:solidFill>
                          <a:latin typeface="Arial" panose="020B0604020202020204" pitchFamily="34" charset="0"/>
                          <a:ea typeface="黑体" panose="02010609060101010101" pitchFamily="49" charset="-122"/>
                        </a:defRPr>
                      </a:lvl1pPr>
                      <a:lvl2pPr marL="533400" algn="l">
                        <a:spcBef>
                          <a:spcPct val="20000"/>
                        </a:spcBef>
                        <a:buClr>
                          <a:schemeClr val="tx1"/>
                        </a:buClr>
                        <a:defRPr sz="2000" b="1">
                          <a:solidFill>
                            <a:srgbClr val="003366"/>
                          </a:solidFill>
                          <a:latin typeface="Arial" panose="020B0604020202020204" pitchFamily="34" charset="0"/>
                          <a:ea typeface="黑体" panose="02010609060101010101" pitchFamily="49" charset="-122"/>
                        </a:defRPr>
                      </a:lvl2pPr>
                      <a:lvl3pPr marL="1009650" algn="l">
                        <a:spcBef>
                          <a:spcPct val="20000"/>
                        </a:spcBef>
                        <a:buClr>
                          <a:srgbClr val="0000FF"/>
                        </a:buClr>
                        <a:buSzPct val="70000"/>
                        <a:buFont typeface="Wingdings" panose="05000000000000000000" pitchFamily="2" charset="2"/>
                        <a:defRPr>
                          <a:solidFill>
                            <a:srgbClr val="000000"/>
                          </a:solidFill>
                          <a:latin typeface="Arial" panose="020B0604020202020204" pitchFamily="34" charset="0"/>
                          <a:ea typeface="黑体" panose="02010609060101010101" pitchFamily="49" charset="-122"/>
                        </a:defRPr>
                      </a:lvl3pPr>
                      <a:lvl4pPr marL="1428750" algn="l">
                        <a:spcBef>
                          <a:spcPct val="20000"/>
                        </a:spcBef>
                        <a:defRPr sz="1600">
                          <a:solidFill>
                            <a:srgbClr val="000000"/>
                          </a:solidFill>
                          <a:latin typeface="Arial" panose="020B0604020202020204" pitchFamily="34" charset="0"/>
                          <a:ea typeface="黑体" panose="02010609060101010101" pitchFamily="49" charset="-122"/>
                        </a:defRPr>
                      </a:lvl4pPr>
                      <a:lvl5pPr marL="1847850" algn="l">
                        <a:spcBef>
                          <a:spcPct val="20000"/>
                        </a:spcBef>
                        <a:defRPr sz="1400">
                          <a:solidFill>
                            <a:srgbClr val="000000"/>
                          </a:solidFill>
                          <a:latin typeface="Arial" panose="020B0604020202020204" pitchFamily="34" charset="0"/>
                          <a:ea typeface="黑体" panose="02010609060101010101" pitchFamily="49" charset="-122"/>
                        </a:defRPr>
                      </a:lvl5pPr>
                      <a:lvl6pPr marL="23050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6pPr>
                      <a:lvl7pPr marL="27622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7pPr>
                      <a:lvl8pPr marL="32194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8pPr>
                      <a:lvl9pPr marL="36766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1800" b="1" i="0" u="none" strike="noStrike" cap="none" normalizeH="0" baseline="0" smtClean="0">
                          <a:ln>
                            <a:noFill/>
                          </a:ln>
                          <a:solidFill>
                            <a:srgbClr val="000000"/>
                          </a:solidFill>
                          <a:effectLst/>
                          <a:latin typeface="Arial" panose="020B0604020202020204" pitchFamily="34" charset="0"/>
                          <a:ea typeface="楷体_GB2312" pitchFamily="49" charset="-122"/>
                        </a:rPr>
                        <a:t>2</a:t>
                      </a:r>
                    </a:p>
                  </a:txBody>
                  <a:tcPr marL="90000" marR="90000" marT="46817" marB="46817"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anose="05000000000000000000" pitchFamily="2" charset="2"/>
                        <a:defRPr sz="2400" b="1">
                          <a:solidFill>
                            <a:srgbClr val="000000"/>
                          </a:solidFill>
                          <a:latin typeface="Arial" panose="020B0604020202020204" pitchFamily="34" charset="0"/>
                          <a:ea typeface="黑体" panose="02010609060101010101" pitchFamily="49" charset="-122"/>
                        </a:defRPr>
                      </a:lvl1pPr>
                      <a:lvl2pPr marL="533400" algn="l">
                        <a:spcBef>
                          <a:spcPct val="20000"/>
                        </a:spcBef>
                        <a:buClr>
                          <a:schemeClr val="tx1"/>
                        </a:buClr>
                        <a:defRPr sz="2000" b="1">
                          <a:solidFill>
                            <a:srgbClr val="003366"/>
                          </a:solidFill>
                          <a:latin typeface="Arial" panose="020B0604020202020204" pitchFamily="34" charset="0"/>
                          <a:ea typeface="黑体" panose="02010609060101010101" pitchFamily="49" charset="-122"/>
                        </a:defRPr>
                      </a:lvl2pPr>
                      <a:lvl3pPr marL="1009650" algn="l">
                        <a:spcBef>
                          <a:spcPct val="20000"/>
                        </a:spcBef>
                        <a:buClr>
                          <a:srgbClr val="0000FF"/>
                        </a:buClr>
                        <a:buSzPct val="70000"/>
                        <a:buFont typeface="Wingdings" panose="05000000000000000000" pitchFamily="2" charset="2"/>
                        <a:defRPr>
                          <a:solidFill>
                            <a:srgbClr val="000000"/>
                          </a:solidFill>
                          <a:latin typeface="Arial" panose="020B0604020202020204" pitchFamily="34" charset="0"/>
                          <a:ea typeface="黑体" panose="02010609060101010101" pitchFamily="49" charset="-122"/>
                        </a:defRPr>
                      </a:lvl3pPr>
                      <a:lvl4pPr marL="1428750" algn="l">
                        <a:spcBef>
                          <a:spcPct val="20000"/>
                        </a:spcBef>
                        <a:defRPr sz="1600">
                          <a:solidFill>
                            <a:srgbClr val="000000"/>
                          </a:solidFill>
                          <a:latin typeface="Arial" panose="020B0604020202020204" pitchFamily="34" charset="0"/>
                          <a:ea typeface="黑体" panose="02010609060101010101" pitchFamily="49" charset="-122"/>
                        </a:defRPr>
                      </a:lvl4pPr>
                      <a:lvl5pPr marL="1847850" algn="l">
                        <a:spcBef>
                          <a:spcPct val="20000"/>
                        </a:spcBef>
                        <a:defRPr sz="1400">
                          <a:solidFill>
                            <a:srgbClr val="000000"/>
                          </a:solidFill>
                          <a:latin typeface="Arial" panose="020B0604020202020204" pitchFamily="34" charset="0"/>
                          <a:ea typeface="黑体" panose="02010609060101010101" pitchFamily="49" charset="-122"/>
                        </a:defRPr>
                      </a:lvl5pPr>
                      <a:lvl6pPr marL="23050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6pPr>
                      <a:lvl7pPr marL="27622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7pPr>
                      <a:lvl8pPr marL="32194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8pPr>
                      <a:lvl9pPr marL="36766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1800" b="1" i="0" u="none" strike="noStrike" cap="none" normalizeH="0" baseline="0" smtClean="0">
                          <a:ln>
                            <a:noFill/>
                          </a:ln>
                          <a:solidFill>
                            <a:srgbClr val="000000"/>
                          </a:solidFill>
                          <a:effectLst/>
                          <a:latin typeface="Arial" panose="020B0604020202020204" pitchFamily="34" charset="0"/>
                          <a:ea typeface="楷体_GB2312" pitchFamily="49" charset="-122"/>
                        </a:rPr>
                        <a:t>1</a:t>
                      </a:r>
                    </a:p>
                  </a:txBody>
                  <a:tcPr marL="90000" marR="90000" marT="46817" marB="46817"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anose="05000000000000000000" pitchFamily="2" charset="2"/>
                        <a:defRPr sz="2400" b="1">
                          <a:solidFill>
                            <a:srgbClr val="000000"/>
                          </a:solidFill>
                          <a:latin typeface="Arial" panose="020B0604020202020204" pitchFamily="34" charset="0"/>
                          <a:ea typeface="黑体" panose="02010609060101010101" pitchFamily="49" charset="-122"/>
                        </a:defRPr>
                      </a:lvl1pPr>
                      <a:lvl2pPr marL="533400" algn="l">
                        <a:spcBef>
                          <a:spcPct val="20000"/>
                        </a:spcBef>
                        <a:buClr>
                          <a:schemeClr val="tx1"/>
                        </a:buClr>
                        <a:defRPr sz="2000" b="1">
                          <a:solidFill>
                            <a:srgbClr val="003366"/>
                          </a:solidFill>
                          <a:latin typeface="Arial" panose="020B0604020202020204" pitchFamily="34" charset="0"/>
                          <a:ea typeface="黑体" panose="02010609060101010101" pitchFamily="49" charset="-122"/>
                        </a:defRPr>
                      </a:lvl2pPr>
                      <a:lvl3pPr marL="1009650" algn="l">
                        <a:spcBef>
                          <a:spcPct val="20000"/>
                        </a:spcBef>
                        <a:buClr>
                          <a:srgbClr val="0000FF"/>
                        </a:buClr>
                        <a:buSzPct val="70000"/>
                        <a:buFont typeface="Wingdings" panose="05000000000000000000" pitchFamily="2" charset="2"/>
                        <a:defRPr>
                          <a:solidFill>
                            <a:srgbClr val="000000"/>
                          </a:solidFill>
                          <a:latin typeface="Arial" panose="020B0604020202020204" pitchFamily="34" charset="0"/>
                          <a:ea typeface="黑体" panose="02010609060101010101" pitchFamily="49" charset="-122"/>
                        </a:defRPr>
                      </a:lvl3pPr>
                      <a:lvl4pPr marL="1428750" algn="l">
                        <a:spcBef>
                          <a:spcPct val="20000"/>
                        </a:spcBef>
                        <a:defRPr sz="1600">
                          <a:solidFill>
                            <a:srgbClr val="000000"/>
                          </a:solidFill>
                          <a:latin typeface="Arial" panose="020B0604020202020204" pitchFamily="34" charset="0"/>
                          <a:ea typeface="黑体" panose="02010609060101010101" pitchFamily="49" charset="-122"/>
                        </a:defRPr>
                      </a:lvl4pPr>
                      <a:lvl5pPr marL="1847850" algn="l">
                        <a:spcBef>
                          <a:spcPct val="20000"/>
                        </a:spcBef>
                        <a:defRPr sz="1400">
                          <a:solidFill>
                            <a:srgbClr val="000000"/>
                          </a:solidFill>
                          <a:latin typeface="Arial" panose="020B0604020202020204" pitchFamily="34" charset="0"/>
                          <a:ea typeface="黑体" panose="02010609060101010101" pitchFamily="49" charset="-122"/>
                        </a:defRPr>
                      </a:lvl5pPr>
                      <a:lvl6pPr marL="23050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6pPr>
                      <a:lvl7pPr marL="27622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7pPr>
                      <a:lvl8pPr marL="32194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8pPr>
                      <a:lvl9pPr marL="36766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1800" b="1" i="0" u="none" strike="noStrike" cap="none" normalizeH="0" baseline="0" smtClean="0">
                          <a:ln>
                            <a:noFill/>
                          </a:ln>
                          <a:solidFill>
                            <a:srgbClr val="000000"/>
                          </a:solidFill>
                          <a:effectLst/>
                          <a:latin typeface="Arial" panose="020B0604020202020204" pitchFamily="34" charset="0"/>
                          <a:ea typeface="楷体_GB2312" pitchFamily="49" charset="-122"/>
                        </a:rPr>
                        <a:t>4</a:t>
                      </a:r>
                    </a:p>
                  </a:txBody>
                  <a:tcPr marL="90000" marR="90000" marT="46817" marB="46817"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anose="05000000000000000000" pitchFamily="2" charset="2"/>
                        <a:defRPr sz="2400" b="1">
                          <a:solidFill>
                            <a:srgbClr val="000000"/>
                          </a:solidFill>
                          <a:latin typeface="Arial" panose="020B0604020202020204" pitchFamily="34" charset="0"/>
                          <a:ea typeface="黑体" panose="02010609060101010101" pitchFamily="49" charset="-122"/>
                        </a:defRPr>
                      </a:lvl1pPr>
                      <a:lvl2pPr marL="533400" algn="l">
                        <a:spcBef>
                          <a:spcPct val="20000"/>
                        </a:spcBef>
                        <a:buClr>
                          <a:schemeClr val="tx1"/>
                        </a:buClr>
                        <a:defRPr sz="2000" b="1">
                          <a:solidFill>
                            <a:srgbClr val="003366"/>
                          </a:solidFill>
                          <a:latin typeface="Arial" panose="020B0604020202020204" pitchFamily="34" charset="0"/>
                          <a:ea typeface="黑体" panose="02010609060101010101" pitchFamily="49" charset="-122"/>
                        </a:defRPr>
                      </a:lvl2pPr>
                      <a:lvl3pPr marL="1009650" algn="l">
                        <a:spcBef>
                          <a:spcPct val="20000"/>
                        </a:spcBef>
                        <a:buClr>
                          <a:srgbClr val="0000FF"/>
                        </a:buClr>
                        <a:buSzPct val="70000"/>
                        <a:buFont typeface="Wingdings" panose="05000000000000000000" pitchFamily="2" charset="2"/>
                        <a:defRPr>
                          <a:solidFill>
                            <a:srgbClr val="000000"/>
                          </a:solidFill>
                          <a:latin typeface="Arial" panose="020B0604020202020204" pitchFamily="34" charset="0"/>
                          <a:ea typeface="黑体" panose="02010609060101010101" pitchFamily="49" charset="-122"/>
                        </a:defRPr>
                      </a:lvl3pPr>
                      <a:lvl4pPr marL="1428750" algn="l">
                        <a:spcBef>
                          <a:spcPct val="20000"/>
                        </a:spcBef>
                        <a:defRPr sz="1600">
                          <a:solidFill>
                            <a:srgbClr val="000000"/>
                          </a:solidFill>
                          <a:latin typeface="Arial" panose="020B0604020202020204" pitchFamily="34" charset="0"/>
                          <a:ea typeface="黑体" panose="02010609060101010101" pitchFamily="49" charset="-122"/>
                        </a:defRPr>
                      </a:lvl4pPr>
                      <a:lvl5pPr marL="1847850" algn="l">
                        <a:spcBef>
                          <a:spcPct val="20000"/>
                        </a:spcBef>
                        <a:defRPr sz="1400">
                          <a:solidFill>
                            <a:srgbClr val="000000"/>
                          </a:solidFill>
                          <a:latin typeface="Arial" panose="020B0604020202020204" pitchFamily="34" charset="0"/>
                          <a:ea typeface="黑体" panose="02010609060101010101" pitchFamily="49" charset="-122"/>
                        </a:defRPr>
                      </a:lvl5pPr>
                      <a:lvl6pPr marL="23050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6pPr>
                      <a:lvl7pPr marL="27622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7pPr>
                      <a:lvl8pPr marL="32194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8pPr>
                      <a:lvl9pPr marL="36766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1800" b="0" i="0" u="none" strike="noStrike" cap="none" normalizeH="0" baseline="0" smtClean="0">
                          <a:ln>
                            <a:noFill/>
                          </a:ln>
                          <a:solidFill>
                            <a:srgbClr val="000000"/>
                          </a:solidFill>
                          <a:effectLst/>
                          <a:latin typeface="Arial" panose="020B0604020202020204" pitchFamily="34" charset="0"/>
                          <a:ea typeface="楷体_GB2312" pitchFamily="49" charset="-122"/>
                        </a:rPr>
                        <a:t>2</a:t>
                      </a:r>
                    </a:p>
                  </a:txBody>
                  <a:tcPr marL="90000" marR="90000" marT="46817" marB="46817"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anose="05000000000000000000" pitchFamily="2" charset="2"/>
                        <a:defRPr sz="2400" b="1">
                          <a:solidFill>
                            <a:srgbClr val="000000"/>
                          </a:solidFill>
                          <a:latin typeface="Arial" panose="020B0604020202020204" pitchFamily="34" charset="0"/>
                          <a:ea typeface="黑体" panose="02010609060101010101" pitchFamily="49" charset="-122"/>
                        </a:defRPr>
                      </a:lvl1pPr>
                      <a:lvl2pPr marL="533400" algn="l">
                        <a:spcBef>
                          <a:spcPct val="20000"/>
                        </a:spcBef>
                        <a:buClr>
                          <a:schemeClr val="tx1"/>
                        </a:buClr>
                        <a:defRPr sz="2000" b="1">
                          <a:solidFill>
                            <a:srgbClr val="003366"/>
                          </a:solidFill>
                          <a:latin typeface="Arial" panose="020B0604020202020204" pitchFamily="34" charset="0"/>
                          <a:ea typeface="黑体" panose="02010609060101010101" pitchFamily="49" charset="-122"/>
                        </a:defRPr>
                      </a:lvl2pPr>
                      <a:lvl3pPr marL="1009650" algn="l">
                        <a:spcBef>
                          <a:spcPct val="20000"/>
                        </a:spcBef>
                        <a:buClr>
                          <a:srgbClr val="0000FF"/>
                        </a:buClr>
                        <a:buSzPct val="70000"/>
                        <a:buFont typeface="Wingdings" panose="05000000000000000000" pitchFamily="2" charset="2"/>
                        <a:defRPr>
                          <a:solidFill>
                            <a:srgbClr val="000000"/>
                          </a:solidFill>
                          <a:latin typeface="Arial" panose="020B0604020202020204" pitchFamily="34" charset="0"/>
                          <a:ea typeface="黑体" panose="02010609060101010101" pitchFamily="49" charset="-122"/>
                        </a:defRPr>
                      </a:lvl3pPr>
                      <a:lvl4pPr marL="1428750" algn="l">
                        <a:spcBef>
                          <a:spcPct val="20000"/>
                        </a:spcBef>
                        <a:defRPr sz="1600">
                          <a:solidFill>
                            <a:srgbClr val="000000"/>
                          </a:solidFill>
                          <a:latin typeface="Arial" panose="020B0604020202020204" pitchFamily="34" charset="0"/>
                          <a:ea typeface="黑体" panose="02010609060101010101" pitchFamily="49" charset="-122"/>
                        </a:defRPr>
                      </a:lvl4pPr>
                      <a:lvl5pPr marL="1847850" algn="l">
                        <a:spcBef>
                          <a:spcPct val="20000"/>
                        </a:spcBef>
                        <a:defRPr sz="1400">
                          <a:solidFill>
                            <a:srgbClr val="000000"/>
                          </a:solidFill>
                          <a:latin typeface="Arial" panose="020B0604020202020204" pitchFamily="34" charset="0"/>
                          <a:ea typeface="黑体" panose="02010609060101010101" pitchFamily="49" charset="-122"/>
                        </a:defRPr>
                      </a:lvl5pPr>
                      <a:lvl6pPr marL="23050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6pPr>
                      <a:lvl7pPr marL="27622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7pPr>
                      <a:lvl8pPr marL="32194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8pPr>
                      <a:lvl9pPr marL="36766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1800" b="0" i="0" u="none" strike="noStrike" cap="none" normalizeH="0" baseline="0" smtClean="0">
                          <a:ln>
                            <a:noFill/>
                          </a:ln>
                          <a:solidFill>
                            <a:srgbClr val="000000"/>
                          </a:solidFill>
                          <a:effectLst/>
                          <a:latin typeface="Arial" panose="020B0604020202020204" pitchFamily="34" charset="0"/>
                          <a:ea typeface="楷体_GB2312" pitchFamily="49" charset="-122"/>
                        </a:rPr>
                        <a:t>1</a:t>
                      </a:r>
                    </a:p>
                  </a:txBody>
                  <a:tcPr marL="90000" marR="90000" marT="46817" marB="46817" anchor="ctr" horzOverflow="overflow">
                    <a:lnL w="12700" cap="flat" cmpd="sng" algn="ctr">
                      <a:solidFill>
                        <a:schemeClr val="tx2"/>
                      </a:solidFill>
                      <a:prstDash val="solid"/>
                      <a:round/>
                      <a:headEnd type="none" w="med" len="med"/>
                      <a:tailEnd type="none" w="med" len="med"/>
                    </a:lnL>
                    <a:lnR w="28575" cap="flat" cmpd="sng" algn="ctr">
                      <a:solidFill>
                        <a:srgbClr val="003399"/>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53496426"/>
                  </a:ext>
                </a:extLst>
              </a:tr>
              <a:tr h="368053">
                <a:tc>
                  <a:txBody>
                    <a:bodyPr/>
                    <a:lstStyle>
                      <a:lvl1pPr algn="l">
                        <a:spcBef>
                          <a:spcPct val="20000"/>
                        </a:spcBef>
                        <a:buClr>
                          <a:schemeClr val="tx1"/>
                        </a:buClr>
                        <a:buFont typeface="Wingdings" panose="05000000000000000000" pitchFamily="2" charset="2"/>
                        <a:defRPr sz="2400" b="1">
                          <a:solidFill>
                            <a:srgbClr val="000000"/>
                          </a:solidFill>
                          <a:latin typeface="Arial" panose="020B0604020202020204" pitchFamily="34" charset="0"/>
                          <a:ea typeface="黑体" panose="02010609060101010101" pitchFamily="49" charset="-122"/>
                        </a:defRPr>
                      </a:lvl1pPr>
                      <a:lvl2pPr marL="533400" algn="l">
                        <a:spcBef>
                          <a:spcPct val="20000"/>
                        </a:spcBef>
                        <a:buClr>
                          <a:schemeClr val="tx1"/>
                        </a:buClr>
                        <a:defRPr sz="2000" b="1">
                          <a:solidFill>
                            <a:srgbClr val="003366"/>
                          </a:solidFill>
                          <a:latin typeface="Arial" panose="020B0604020202020204" pitchFamily="34" charset="0"/>
                          <a:ea typeface="黑体" panose="02010609060101010101" pitchFamily="49" charset="-122"/>
                        </a:defRPr>
                      </a:lvl2pPr>
                      <a:lvl3pPr marL="1009650" algn="l">
                        <a:spcBef>
                          <a:spcPct val="20000"/>
                        </a:spcBef>
                        <a:buClr>
                          <a:srgbClr val="0000FF"/>
                        </a:buClr>
                        <a:buSzPct val="70000"/>
                        <a:buFont typeface="Wingdings" panose="05000000000000000000" pitchFamily="2" charset="2"/>
                        <a:defRPr>
                          <a:solidFill>
                            <a:srgbClr val="000000"/>
                          </a:solidFill>
                          <a:latin typeface="Arial" panose="020B0604020202020204" pitchFamily="34" charset="0"/>
                          <a:ea typeface="黑体" panose="02010609060101010101" pitchFamily="49" charset="-122"/>
                        </a:defRPr>
                      </a:lvl3pPr>
                      <a:lvl4pPr marL="1428750" algn="l">
                        <a:spcBef>
                          <a:spcPct val="20000"/>
                        </a:spcBef>
                        <a:defRPr sz="1600">
                          <a:solidFill>
                            <a:srgbClr val="000000"/>
                          </a:solidFill>
                          <a:latin typeface="Arial" panose="020B0604020202020204" pitchFamily="34" charset="0"/>
                          <a:ea typeface="黑体" panose="02010609060101010101" pitchFamily="49" charset="-122"/>
                        </a:defRPr>
                      </a:lvl4pPr>
                      <a:lvl5pPr marL="1847850" algn="l">
                        <a:spcBef>
                          <a:spcPct val="20000"/>
                        </a:spcBef>
                        <a:defRPr sz="1400">
                          <a:solidFill>
                            <a:srgbClr val="000000"/>
                          </a:solidFill>
                          <a:latin typeface="Arial" panose="020B0604020202020204" pitchFamily="34" charset="0"/>
                          <a:ea typeface="黑体" panose="02010609060101010101" pitchFamily="49" charset="-122"/>
                        </a:defRPr>
                      </a:lvl5pPr>
                      <a:lvl6pPr marL="23050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6pPr>
                      <a:lvl7pPr marL="27622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7pPr>
                      <a:lvl8pPr marL="32194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8pPr>
                      <a:lvl9pPr marL="36766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1800" b="1" i="0" u="none" strike="noStrike" cap="none" normalizeH="0" baseline="0" smtClean="0">
                          <a:ln>
                            <a:noFill/>
                          </a:ln>
                          <a:solidFill>
                            <a:srgbClr val="000000"/>
                          </a:solidFill>
                          <a:effectLst/>
                          <a:latin typeface="Arial" panose="020B0604020202020204" pitchFamily="34" charset="0"/>
                          <a:ea typeface="楷体_GB2312" pitchFamily="49" charset="-122"/>
                        </a:rPr>
                        <a:t>权限分配</a:t>
                      </a:r>
                    </a:p>
                  </a:txBody>
                  <a:tcPr marL="90000" marR="90000" marT="46817" marB="46817" anchor="ctr" horzOverflow="overflow">
                    <a:lnL w="28575" cap="flat" cmpd="sng" algn="ctr">
                      <a:solidFill>
                        <a:srgbClr val="003399"/>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tc gridSpan="3">
                  <a:txBody>
                    <a:bodyPr/>
                    <a:lstStyle>
                      <a:lvl1pPr algn="l">
                        <a:spcBef>
                          <a:spcPct val="20000"/>
                        </a:spcBef>
                        <a:buClr>
                          <a:schemeClr val="tx1"/>
                        </a:buClr>
                        <a:buFont typeface="Wingdings" panose="05000000000000000000" pitchFamily="2" charset="2"/>
                        <a:defRPr sz="2400" b="1">
                          <a:solidFill>
                            <a:srgbClr val="000000"/>
                          </a:solidFill>
                          <a:latin typeface="Arial" panose="020B0604020202020204" pitchFamily="34" charset="0"/>
                          <a:ea typeface="黑体" panose="02010609060101010101" pitchFamily="49" charset="-122"/>
                        </a:defRPr>
                      </a:lvl1pPr>
                      <a:lvl2pPr marL="533400" algn="l">
                        <a:spcBef>
                          <a:spcPct val="20000"/>
                        </a:spcBef>
                        <a:buClr>
                          <a:schemeClr val="tx1"/>
                        </a:buClr>
                        <a:defRPr sz="2000" b="1">
                          <a:solidFill>
                            <a:srgbClr val="003366"/>
                          </a:solidFill>
                          <a:latin typeface="Arial" panose="020B0604020202020204" pitchFamily="34" charset="0"/>
                          <a:ea typeface="黑体" panose="02010609060101010101" pitchFamily="49" charset="-122"/>
                        </a:defRPr>
                      </a:lvl2pPr>
                      <a:lvl3pPr marL="1009650" algn="l">
                        <a:spcBef>
                          <a:spcPct val="20000"/>
                        </a:spcBef>
                        <a:buClr>
                          <a:srgbClr val="0000FF"/>
                        </a:buClr>
                        <a:buSzPct val="70000"/>
                        <a:buFont typeface="Wingdings" panose="05000000000000000000" pitchFamily="2" charset="2"/>
                        <a:defRPr>
                          <a:solidFill>
                            <a:srgbClr val="000000"/>
                          </a:solidFill>
                          <a:latin typeface="Arial" panose="020B0604020202020204" pitchFamily="34" charset="0"/>
                          <a:ea typeface="黑体" panose="02010609060101010101" pitchFamily="49" charset="-122"/>
                        </a:defRPr>
                      </a:lvl3pPr>
                      <a:lvl4pPr marL="1428750" algn="l">
                        <a:spcBef>
                          <a:spcPct val="20000"/>
                        </a:spcBef>
                        <a:defRPr sz="1600">
                          <a:solidFill>
                            <a:srgbClr val="000000"/>
                          </a:solidFill>
                          <a:latin typeface="Arial" panose="020B0604020202020204" pitchFamily="34" charset="0"/>
                          <a:ea typeface="黑体" panose="02010609060101010101" pitchFamily="49" charset="-122"/>
                        </a:defRPr>
                      </a:lvl4pPr>
                      <a:lvl5pPr marL="1847850" algn="l">
                        <a:spcBef>
                          <a:spcPct val="20000"/>
                        </a:spcBef>
                        <a:defRPr sz="1400">
                          <a:solidFill>
                            <a:srgbClr val="000000"/>
                          </a:solidFill>
                          <a:latin typeface="Arial" panose="020B0604020202020204" pitchFamily="34" charset="0"/>
                          <a:ea typeface="黑体" panose="02010609060101010101" pitchFamily="49" charset="-122"/>
                        </a:defRPr>
                      </a:lvl5pPr>
                      <a:lvl6pPr marL="23050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6pPr>
                      <a:lvl7pPr marL="27622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7pPr>
                      <a:lvl8pPr marL="32194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8pPr>
                      <a:lvl9pPr marL="36766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1800" b="1" i="0" u="none" strike="noStrike" cap="none" normalizeH="0" baseline="0" smtClean="0">
                          <a:ln>
                            <a:noFill/>
                          </a:ln>
                          <a:solidFill>
                            <a:srgbClr val="000000"/>
                          </a:solidFill>
                          <a:effectLst/>
                          <a:latin typeface="Arial" panose="020B0604020202020204" pitchFamily="34" charset="0"/>
                          <a:ea typeface="楷体_GB2312" pitchFamily="49" charset="-122"/>
                        </a:rPr>
                        <a:t>文件所有者</a:t>
                      </a:r>
                    </a:p>
                  </a:txBody>
                  <a:tcPr marL="90000" marR="90000" marT="46817" marB="46817"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lvl1pPr algn="l">
                        <a:spcBef>
                          <a:spcPct val="20000"/>
                        </a:spcBef>
                        <a:buClr>
                          <a:schemeClr val="tx1"/>
                        </a:buClr>
                        <a:buFont typeface="Wingdings" panose="05000000000000000000" pitchFamily="2" charset="2"/>
                        <a:defRPr sz="2400" b="1">
                          <a:solidFill>
                            <a:srgbClr val="000000"/>
                          </a:solidFill>
                          <a:latin typeface="Arial" panose="020B0604020202020204" pitchFamily="34" charset="0"/>
                          <a:ea typeface="黑体" panose="02010609060101010101" pitchFamily="49" charset="-122"/>
                        </a:defRPr>
                      </a:lvl1pPr>
                      <a:lvl2pPr marL="533400" algn="l">
                        <a:spcBef>
                          <a:spcPct val="20000"/>
                        </a:spcBef>
                        <a:buClr>
                          <a:schemeClr val="tx1"/>
                        </a:buClr>
                        <a:defRPr sz="2000" b="1">
                          <a:solidFill>
                            <a:srgbClr val="003366"/>
                          </a:solidFill>
                          <a:latin typeface="Arial" panose="020B0604020202020204" pitchFamily="34" charset="0"/>
                          <a:ea typeface="黑体" panose="02010609060101010101" pitchFamily="49" charset="-122"/>
                        </a:defRPr>
                      </a:lvl2pPr>
                      <a:lvl3pPr marL="1009650" algn="l">
                        <a:spcBef>
                          <a:spcPct val="20000"/>
                        </a:spcBef>
                        <a:buClr>
                          <a:srgbClr val="0000FF"/>
                        </a:buClr>
                        <a:buSzPct val="70000"/>
                        <a:buFont typeface="Wingdings" panose="05000000000000000000" pitchFamily="2" charset="2"/>
                        <a:defRPr>
                          <a:solidFill>
                            <a:srgbClr val="000000"/>
                          </a:solidFill>
                          <a:latin typeface="Arial" panose="020B0604020202020204" pitchFamily="34" charset="0"/>
                          <a:ea typeface="黑体" panose="02010609060101010101" pitchFamily="49" charset="-122"/>
                        </a:defRPr>
                      </a:lvl3pPr>
                      <a:lvl4pPr marL="1428750" algn="l">
                        <a:spcBef>
                          <a:spcPct val="20000"/>
                        </a:spcBef>
                        <a:defRPr sz="1600">
                          <a:solidFill>
                            <a:srgbClr val="000000"/>
                          </a:solidFill>
                          <a:latin typeface="Arial" panose="020B0604020202020204" pitchFamily="34" charset="0"/>
                          <a:ea typeface="黑体" panose="02010609060101010101" pitchFamily="49" charset="-122"/>
                        </a:defRPr>
                      </a:lvl4pPr>
                      <a:lvl5pPr marL="1847850" algn="l">
                        <a:spcBef>
                          <a:spcPct val="20000"/>
                        </a:spcBef>
                        <a:defRPr sz="1400">
                          <a:solidFill>
                            <a:srgbClr val="000000"/>
                          </a:solidFill>
                          <a:latin typeface="Arial" panose="020B0604020202020204" pitchFamily="34" charset="0"/>
                          <a:ea typeface="黑体" panose="02010609060101010101" pitchFamily="49" charset="-122"/>
                        </a:defRPr>
                      </a:lvl5pPr>
                      <a:lvl6pPr marL="23050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6pPr>
                      <a:lvl7pPr marL="27622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7pPr>
                      <a:lvl8pPr marL="32194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8pPr>
                      <a:lvl9pPr marL="36766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1800" b="1" i="0" u="none" strike="noStrike" cap="none" normalizeH="0" baseline="0" smtClean="0">
                          <a:ln>
                            <a:noFill/>
                          </a:ln>
                          <a:solidFill>
                            <a:srgbClr val="000000"/>
                          </a:solidFill>
                          <a:effectLst/>
                          <a:latin typeface="Arial" panose="020B0604020202020204" pitchFamily="34" charset="0"/>
                          <a:ea typeface="楷体_GB2312" pitchFamily="49" charset="-122"/>
                        </a:rPr>
                        <a:t>文件所属组</a:t>
                      </a:r>
                    </a:p>
                  </a:txBody>
                  <a:tcPr marL="90000" marR="90000" marT="46817" marB="46817"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lvl1pPr algn="l">
                        <a:spcBef>
                          <a:spcPct val="20000"/>
                        </a:spcBef>
                        <a:buClr>
                          <a:schemeClr val="tx1"/>
                        </a:buClr>
                        <a:buFont typeface="Wingdings" panose="05000000000000000000" pitchFamily="2" charset="2"/>
                        <a:defRPr sz="2400" b="1">
                          <a:solidFill>
                            <a:srgbClr val="000000"/>
                          </a:solidFill>
                          <a:latin typeface="Arial" panose="020B0604020202020204" pitchFamily="34" charset="0"/>
                          <a:ea typeface="黑体" panose="02010609060101010101" pitchFamily="49" charset="-122"/>
                        </a:defRPr>
                      </a:lvl1pPr>
                      <a:lvl2pPr marL="533400" algn="l">
                        <a:spcBef>
                          <a:spcPct val="20000"/>
                        </a:spcBef>
                        <a:buClr>
                          <a:schemeClr val="tx1"/>
                        </a:buClr>
                        <a:defRPr sz="2000" b="1">
                          <a:solidFill>
                            <a:srgbClr val="003366"/>
                          </a:solidFill>
                          <a:latin typeface="Arial" panose="020B0604020202020204" pitchFamily="34" charset="0"/>
                          <a:ea typeface="黑体" panose="02010609060101010101" pitchFamily="49" charset="-122"/>
                        </a:defRPr>
                      </a:lvl2pPr>
                      <a:lvl3pPr marL="1009650" algn="l">
                        <a:spcBef>
                          <a:spcPct val="20000"/>
                        </a:spcBef>
                        <a:buClr>
                          <a:srgbClr val="0000FF"/>
                        </a:buClr>
                        <a:buSzPct val="70000"/>
                        <a:buFont typeface="Wingdings" panose="05000000000000000000" pitchFamily="2" charset="2"/>
                        <a:defRPr>
                          <a:solidFill>
                            <a:srgbClr val="000000"/>
                          </a:solidFill>
                          <a:latin typeface="Arial" panose="020B0604020202020204" pitchFamily="34" charset="0"/>
                          <a:ea typeface="黑体" panose="02010609060101010101" pitchFamily="49" charset="-122"/>
                        </a:defRPr>
                      </a:lvl3pPr>
                      <a:lvl4pPr marL="1428750" algn="l">
                        <a:spcBef>
                          <a:spcPct val="20000"/>
                        </a:spcBef>
                        <a:defRPr sz="1600">
                          <a:solidFill>
                            <a:srgbClr val="000000"/>
                          </a:solidFill>
                          <a:latin typeface="Arial" panose="020B0604020202020204" pitchFamily="34" charset="0"/>
                          <a:ea typeface="黑体" panose="02010609060101010101" pitchFamily="49" charset="-122"/>
                        </a:defRPr>
                      </a:lvl4pPr>
                      <a:lvl5pPr marL="1847850" algn="l">
                        <a:spcBef>
                          <a:spcPct val="20000"/>
                        </a:spcBef>
                        <a:defRPr sz="1400">
                          <a:solidFill>
                            <a:srgbClr val="000000"/>
                          </a:solidFill>
                          <a:latin typeface="Arial" panose="020B0604020202020204" pitchFamily="34" charset="0"/>
                          <a:ea typeface="黑体" panose="02010609060101010101" pitchFamily="49" charset="-122"/>
                        </a:defRPr>
                      </a:lvl5pPr>
                      <a:lvl6pPr marL="23050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6pPr>
                      <a:lvl7pPr marL="27622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7pPr>
                      <a:lvl8pPr marL="32194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8pPr>
                      <a:lvl9pPr marL="3676650" fontAlgn="base">
                        <a:spcBef>
                          <a:spcPct val="20000"/>
                        </a:spcBef>
                        <a:spcAft>
                          <a:spcPct val="0"/>
                        </a:spcAft>
                        <a:defRPr sz="1400">
                          <a:solidFill>
                            <a:srgbClr val="0000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1800" b="1" i="0" u="none" strike="noStrike" cap="none" normalizeH="0" baseline="0" smtClean="0">
                          <a:ln>
                            <a:noFill/>
                          </a:ln>
                          <a:solidFill>
                            <a:srgbClr val="000000"/>
                          </a:solidFill>
                          <a:effectLst/>
                          <a:latin typeface="Arial" panose="020B0604020202020204" pitchFamily="34" charset="0"/>
                          <a:ea typeface="楷体_GB2312" pitchFamily="49" charset="-122"/>
                        </a:rPr>
                        <a:t>其他用户</a:t>
                      </a:r>
                    </a:p>
                  </a:txBody>
                  <a:tcPr marL="90000" marR="90000" marT="46817" marB="46817" anchor="ctr" horzOverflow="overflow">
                    <a:lnL w="12700" cap="flat" cmpd="sng" algn="ctr">
                      <a:solidFill>
                        <a:schemeClr val="tx2"/>
                      </a:solidFill>
                      <a:prstDash val="solid"/>
                      <a:round/>
                      <a:headEnd type="none" w="med" len="med"/>
                      <a:tailEnd type="none" w="med" len="med"/>
                    </a:lnL>
                    <a:lnR w="28575" cap="flat" cmpd="sng" algn="ctr">
                      <a:solidFill>
                        <a:srgbClr val="003399"/>
                      </a:solidFill>
                      <a:prstDash val="solid"/>
                      <a:round/>
                      <a:headEnd type="none" w="med" len="med"/>
                      <a:tailEnd type="none" w="med" len="med"/>
                    </a:lnR>
                    <a:lnT w="12700" cap="flat" cmpd="sng" algn="ctr">
                      <a:solidFill>
                        <a:schemeClr val="tx2"/>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943427583"/>
                  </a:ext>
                </a:extLst>
              </a:tr>
            </a:tbl>
          </a:graphicData>
        </a:graphic>
      </p:graphicFrame>
      <p:sp>
        <p:nvSpPr>
          <p:cNvPr id="259089" name="AutoShape 17"/>
          <p:cNvSpPr>
            <a:spLocks noChangeArrowheads="1"/>
          </p:cNvSpPr>
          <p:nvPr/>
        </p:nvSpPr>
        <p:spPr bwMode="auto">
          <a:xfrm>
            <a:off x="1333500" y="1052513"/>
            <a:ext cx="6983413" cy="935037"/>
          </a:xfrm>
          <a:prstGeom prst="roundRect">
            <a:avLst>
              <a:gd name="adj" fmla="val 16514"/>
            </a:avLst>
          </a:prstGeom>
          <a:gradFill rotWithShape="1">
            <a:gsLst>
              <a:gs pos="0">
                <a:srgbClr val="CCFFFF"/>
              </a:gs>
              <a:gs pos="100000">
                <a:schemeClr val="bg1"/>
              </a:gs>
            </a:gsLst>
            <a:lin ang="5400000" scaled="1"/>
          </a:gradFill>
          <a:ln w="9525" algn="ctr">
            <a:solidFill>
              <a:srgbClr val="0066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20000"/>
              </a:spcBef>
              <a:buClr>
                <a:schemeClr val="tx1"/>
              </a:buClr>
              <a:buFont typeface="Wingdings" panose="05000000000000000000" pitchFamily="2" charset="2"/>
              <a:buBlip>
                <a:blip r:embed="rId3"/>
              </a:buBlip>
              <a:defRPr sz="2800" b="1">
                <a:solidFill>
                  <a:srgbClr val="000000"/>
                </a:solidFill>
                <a:latin typeface="Arial" panose="020B0604020202020204" pitchFamily="34" charset="0"/>
                <a:ea typeface="黑体" panose="02010609060101010101" pitchFamily="49" charset="-122"/>
              </a:defRPr>
            </a:lvl1pPr>
            <a:lvl2pPr marL="742950" indent="-285750">
              <a:spcBef>
                <a:spcPct val="20000"/>
              </a:spcBef>
              <a:buClr>
                <a:schemeClr val="tx1"/>
              </a:buClr>
              <a:buBlip>
                <a:blip r:embed="rId4"/>
              </a:buBlip>
              <a:defRPr sz="2400" b="1">
                <a:solidFill>
                  <a:srgbClr val="003366"/>
                </a:solidFill>
                <a:latin typeface="Arial" panose="020B0604020202020204" pitchFamily="34" charset="0"/>
                <a:ea typeface="黑体" panose="02010609060101010101" pitchFamily="49" charset="-122"/>
              </a:defRPr>
            </a:lvl2pPr>
            <a:lvl3pPr marL="1143000" indent="-228600">
              <a:spcBef>
                <a:spcPct val="20000"/>
              </a:spcBef>
              <a:buClr>
                <a:srgbClr val="0000FF"/>
              </a:buClr>
              <a:buSzPct val="70000"/>
              <a:buFont typeface="Wingdings" panose="05000000000000000000" pitchFamily="2" charset="2"/>
              <a:buChar char="l"/>
              <a:defRPr sz="2000">
                <a:solidFill>
                  <a:srgbClr val="000000"/>
                </a:solidFill>
                <a:latin typeface="Arial" panose="020B0604020202020204" pitchFamily="34" charset="0"/>
                <a:ea typeface="黑体" panose="02010609060101010101" pitchFamily="49" charset="-122"/>
              </a:defRPr>
            </a:lvl3pPr>
            <a:lvl4pPr marL="1600200" indent="-228600">
              <a:spcBef>
                <a:spcPct val="20000"/>
              </a:spcBef>
              <a:buChar char="–"/>
              <a:defRPr>
                <a:solidFill>
                  <a:srgbClr val="000000"/>
                </a:solidFill>
                <a:latin typeface="Arial" panose="020B0604020202020204" pitchFamily="34" charset="0"/>
                <a:ea typeface="黑体" panose="02010609060101010101" pitchFamily="49" charset="-122"/>
              </a:defRPr>
            </a:lvl4pPr>
            <a:lvl5pPr marL="2057400" indent="-228600">
              <a:spcBef>
                <a:spcPct val="20000"/>
              </a:spcBef>
              <a:buChar char="»"/>
              <a:defRPr sz="1600">
                <a:solidFill>
                  <a:srgbClr val="000000"/>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9pPr>
          </a:lstStyle>
          <a:p>
            <a:pPr eaLnBrk="1" hangingPunct="1">
              <a:lnSpc>
                <a:spcPct val="120000"/>
              </a:lnSpc>
              <a:buClr>
                <a:srgbClr val="006600"/>
              </a:buClr>
              <a:buSzPct val="80000"/>
              <a:buFont typeface="Wingdings" panose="05000000000000000000" pitchFamily="2" charset="2"/>
              <a:buNone/>
            </a:pPr>
            <a:r>
              <a:rPr lang="en-US" altLang="zh-CN" sz="1800">
                <a:solidFill>
                  <a:schemeClr val="tx1"/>
                </a:solidFill>
              </a:rPr>
              <a:t>  [root@localhost ~]# ls -l install.log</a:t>
            </a:r>
          </a:p>
          <a:p>
            <a:pPr eaLnBrk="1" hangingPunct="1">
              <a:lnSpc>
                <a:spcPct val="120000"/>
              </a:lnSpc>
              <a:buClr>
                <a:srgbClr val="006600"/>
              </a:buClr>
              <a:buSzPct val="80000"/>
              <a:buFont typeface="Wingdings" panose="05000000000000000000" pitchFamily="2" charset="2"/>
              <a:buNone/>
            </a:pPr>
            <a:r>
              <a:rPr lang="nl-NL" altLang="zh-CN" sz="1800">
                <a:solidFill>
                  <a:schemeClr val="tx1"/>
                </a:solidFill>
              </a:rPr>
              <a:t>  -</a:t>
            </a:r>
            <a:r>
              <a:rPr lang="nl-NL" altLang="zh-CN" sz="1800">
                <a:solidFill>
                  <a:srgbClr val="FF0000"/>
                </a:solidFill>
              </a:rPr>
              <a:t>rw-r--r--</a:t>
            </a:r>
            <a:r>
              <a:rPr lang="nl-NL" altLang="zh-CN" sz="1800">
                <a:solidFill>
                  <a:schemeClr val="tx1"/>
                </a:solidFill>
              </a:rPr>
              <a:t>   1    root    root    34298    04-02   00:23    install.log</a:t>
            </a:r>
            <a:endParaRPr lang="en-US" altLang="zh-CN" sz="1800">
              <a:solidFill>
                <a:schemeClr val="tx1"/>
              </a:solidFill>
            </a:endParaRPr>
          </a:p>
        </p:txBody>
      </p:sp>
      <p:sp>
        <p:nvSpPr>
          <p:cNvPr id="292874" name="AutoShape 10"/>
          <p:cNvSpPr>
            <a:spLocks noChangeArrowheads="1"/>
          </p:cNvSpPr>
          <p:nvPr/>
        </p:nvSpPr>
        <p:spPr bwMode="auto">
          <a:xfrm>
            <a:off x="468313" y="2024063"/>
            <a:ext cx="1223962" cy="395287"/>
          </a:xfrm>
          <a:prstGeom prst="wedgeRoundRectCallout">
            <a:avLst>
              <a:gd name="adj1" fmla="val 44940"/>
              <a:gd name="adj2" fmla="val -92167"/>
              <a:gd name="adj3" fmla="val 16667"/>
            </a:avLst>
          </a:prstGeom>
          <a:gradFill rotWithShape="1">
            <a:gsLst>
              <a:gs pos="0">
                <a:srgbClr val="FFFF99"/>
              </a:gs>
              <a:gs pos="100000">
                <a:srgbClr val="FFFFFF"/>
              </a:gs>
            </a:gsLst>
            <a:lin ang="5400000" scaled="1"/>
          </a:gradFill>
          <a:ln w="19050" algn="ctr">
            <a:solidFill>
              <a:srgbClr val="FF9900"/>
            </a:solidFill>
            <a:miter lim="800000"/>
            <a:headEnd/>
            <a:tailEnd/>
          </a:ln>
          <a:effectLst>
            <a:outerShdw dist="53882" dir="2700000" algn="ctr" rotWithShape="0">
              <a:schemeClr val="bg2">
                <a:alpha val="50000"/>
              </a:schemeClr>
            </a:outerShdw>
          </a:effectLst>
        </p:spPr>
        <p:txBody>
          <a:bodyPr anchor="ctr" anchorCtr="1"/>
          <a:lstStyle>
            <a:lvl1pPr>
              <a:spcBef>
                <a:spcPct val="20000"/>
              </a:spcBef>
              <a:buClr>
                <a:schemeClr val="tx1"/>
              </a:buClr>
              <a:buFont typeface="Wingdings" panose="05000000000000000000" pitchFamily="2" charset="2"/>
              <a:buBlip>
                <a:blip r:embed="rId3"/>
              </a:buBlip>
              <a:defRPr sz="2800" b="1">
                <a:solidFill>
                  <a:srgbClr val="000000"/>
                </a:solidFill>
                <a:latin typeface="Arial" panose="020B0604020202020204" pitchFamily="34" charset="0"/>
                <a:ea typeface="黑体" panose="02010609060101010101" pitchFamily="49" charset="-122"/>
              </a:defRPr>
            </a:lvl1pPr>
            <a:lvl2pPr marL="742950" indent="-285750">
              <a:spcBef>
                <a:spcPct val="20000"/>
              </a:spcBef>
              <a:buClr>
                <a:schemeClr val="tx1"/>
              </a:buClr>
              <a:buBlip>
                <a:blip r:embed="rId4"/>
              </a:buBlip>
              <a:defRPr sz="2400" b="1">
                <a:solidFill>
                  <a:srgbClr val="003366"/>
                </a:solidFill>
                <a:latin typeface="Arial" panose="020B0604020202020204" pitchFamily="34" charset="0"/>
                <a:ea typeface="黑体" panose="02010609060101010101" pitchFamily="49" charset="-122"/>
              </a:defRPr>
            </a:lvl2pPr>
            <a:lvl3pPr marL="1143000" indent="-228600">
              <a:spcBef>
                <a:spcPct val="20000"/>
              </a:spcBef>
              <a:buClr>
                <a:srgbClr val="0000FF"/>
              </a:buClr>
              <a:buSzPct val="70000"/>
              <a:buFont typeface="Wingdings" panose="05000000000000000000" pitchFamily="2" charset="2"/>
              <a:buChar char="l"/>
              <a:defRPr sz="2000">
                <a:solidFill>
                  <a:srgbClr val="000000"/>
                </a:solidFill>
                <a:latin typeface="Arial" panose="020B0604020202020204" pitchFamily="34" charset="0"/>
                <a:ea typeface="黑体" panose="02010609060101010101" pitchFamily="49" charset="-122"/>
              </a:defRPr>
            </a:lvl3pPr>
            <a:lvl4pPr marL="1600200" indent="-228600">
              <a:spcBef>
                <a:spcPct val="20000"/>
              </a:spcBef>
              <a:buChar char="–"/>
              <a:defRPr>
                <a:solidFill>
                  <a:srgbClr val="000000"/>
                </a:solidFill>
                <a:latin typeface="Arial" panose="020B0604020202020204" pitchFamily="34" charset="0"/>
                <a:ea typeface="黑体" panose="02010609060101010101" pitchFamily="49" charset="-122"/>
              </a:defRPr>
            </a:lvl4pPr>
            <a:lvl5pPr marL="2057400" indent="-228600">
              <a:spcBef>
                <a:spcPct val="20000"/>
              </a:spcBef>
              <a:buChar char="»"/>
              <a:defRPr sz="1600">
                <a:solidFill>
                  <a:srgbClr val="000000"/>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9pPr>
          </a:lstStyle>
          <a:p>
            <a:pPr algn="ctr" eaLnBrk="1" hangingPunct="1">
              <a:spcBef>
                <a:spcPct val="0"/>
              </a:spcBef>
              <a:buClrTx/>
              <a:buFontTx/>
              <a:buNone/>
            </a:pPr>
            <a:r>
              <a:rPr lang="zh-CN" altLang="en-US" sz="1800">
                <a:ea typeface="楷体_GB2312" pitchFamily="49" charset="-122"/>
              </a:rPr>
              <a:t>文件类型</a:t>
            </a:r>
          </a:p>
        </p:txBody>
      </p:sp>
      <p:sp>
        <p:nvSpPr>
          <p:cNvPr id="2" name="AutoShape 10"/>
          <p:cNvSpPr>
            <a:spLocks noChangeArrowheads="1"/>
          </p:cNvSpPr>
          <p:nvPr/>
        </p:nvSpPr>
        <p:spPr bwMode="auto">
          <a:xfrm>
            <a:off x="4032250" y="2024063"/>
            <a:ext cx="900113" cy="395287"/>
          </a:xfrm>
          <a:prstGeom prst="wedgeRoundRectCallout">
            <a:avLst>
              <a:gd name="adj1" fmla="val -51236"/>
              <a:gd name="adj2" fmla="val -94981"/>
              <a:gd name="adj3" fmla="val 16667"/>
            </a:avLst>
          </a:prstGeom>
          <a:gradFill rotWithShape="1">
            <a:gsLst>
              <a:gs pos="0">
                <a:srgbClr val="FFFF99"/>
              </a:gs>
              <a:gs pos="100000">
                <a:srgbClr val="FFFFFF"/>
              </a:gs>
            </a:gsLst>
            <a:lin ang="5400000" scaled="1"/>
          </a:gradFill>
          <a:ln w="19050" algn="ctr">
            <a:solidFill>
              <a:srgbClr val="FF9900"/>
            </a:solidFill>
            <a:miter lim="800000"/>
            <a:headEnd/>
            <a:tailEnd/>
          </a:ln>
          <a:effectLst>
            <a:outerShdw dist="53882" dir="2700000" algn="ctr" rotWithShape="0">
              <a:schemeClr val="bg2">
                <a:alpha val="50000"/>
              </a:schemeClr>
            </a:outerShdw>
          </a:effectLst>
        </p:spPr>
        <p:txBody>
          <a:bodyPr anchor="ctr" anchorCtr="1"/>
          <a:lstStyle>
            <a:lvl1pPr>
              <a:spcBef>
                <a:spcPct val="20000"/>
              </a:spcBef>
              <a:buClr>
                <a:schemeClr val="tx1"/>
              </a:buClr>
              <a:buFont typeface="Wingdings" panose="05000000000000000000" pitchFamily="2" charset="2"/>
              <a:buBlip>
                <a:blip r:embed="rId3"/>
              </a:buBlip>
              <a:defRPr sz="2800" b="1">
                <a:solidFill>
                  <a:srgbClr val="000000"/>
                </a:solidFill>
                <a:latin typeface="Arial" panose="020B0604020202020204" pitchFamily="34" charset="0"/>
                <a:ea typeface="黑体" panose="02010609060101010101" pitchFamily="49" charset="-122"/>
              </a:defRPr>
            </a:lvl1pPr>
            <a:lvl2pPr marL="742950" indent="-285750">
              <a:spcBef>
                <a:spcPct val="20000"/>
              </a:spcBef>
              <a:buClr>
                <a:schemeClr val="tx1"/>
              </a:buClr>
              <a:buBlip>
                <a:blip r:embed="rId4"/>
              </a:buBlip>
              <a:defRPr sz="2400" b="1">
                <a:solidFill>
                  <a:srgbClr val="003366"/>
                </a:solidFill>
                <a:latin typeface="Arial" panose="020B0604020202020204" pitchFamily="34" charset="0"/>
                <a:ea typeface="黑体" panose="02010609060101010101" pitchFamily="49" charset="-122"/>
              </a:defRPr>
            </a:lvl2pPr>
            <a:lvl3pPr marL="1143000" indent="-228600">
              <a:spcBef>
                <a:spcPct val="20000"/>
              </a:spcBef>
              <a:buClr>
                <a:srgbClr val="0000FF"/>
              </a:buClr>
              <a:buSzPct val="70000"/>
              <a:buFont typeface="Wingdings" panose="05000000000000000000" pitchFamily="2" charset="2"/>
              <a:buChar char="l"/>
              <a:defRPr sz="2000">
                <a:solidFill>
                  <a:srgbClr val="000000"/>
                </a:solidFill>
                <a:latin typeface="Arial" panose="020B0604020202020204" pitchFamily="34" charset="0"/>
                <a:ea typeface="黑体" panose="02010609060101010101" pitchFamily="49" charset="-122"/>
              </a:defRPr>
            </a:lvl3pPr>
            <a:lvl4pPr marL="1600200" indent="-228600">
              <a:spcBef>
                <a:spcPct val="20000"/>
              </a:spcBef>
              <a:buChar char="–"/>
              <a:defRPr>
                <a:solidFill>
                  <a:srgbClr val="000000"/>
                </a:solidFill>
                <a:latin typeface="Arial" panose="020B0604020202020204" pitchFamily="34" charset="0"/>
                <a:ea typeface="黑体" panose="02010609060101010101" pitchFamily="49" charset="-122"/>
              </a:defRPr>
            </a:lvl4pPr>
            <a:lvl5pPr marL="2057400" indent="-228600">
              <a:spcBef>
                <a:spcPct val="20000"/>
              </a:spcBef>
              <a:buChar char="»"/>
              <a:defRPr sz="1600">
                <a:solidFill>
                  <a:srgbClr val="000000"/>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9pPr>
          </a:lstStyle>
          <a:p>
            <a:pPr algn="ctr" eaLnBrk="1" hangingPunct="1">
              <a:spcBef>
                <a:spcPct val="0"/>
              </a:spcBef>
              <a:buClrTx/>
              <a:buFontTx/>
              <a:buNone/>
            </a:pPr>
            <a:r>
              <a:rPr lang="zh-CN" altLang="en-US" sz="1800">
                <a:ea typeface="楷体_GB2312" pitchFamily="49" charset="-122"/>
              </a:rPr>
              <a:t>属组</a:t>
            </a:r>
          </a:p>
        </p:txBody>
      </p:sp>
      <p:sp>
        <p:nvSpPr>
          <p:cNvPr id="3" name="AutoShape 10"/>
          <p:cNvSpPr>
            <a:spLocks noChangeArrowheads="1"/>
          </p:cNvSpPr>
          <p:nvPr/>
        </p:nvSpPr>
        <p:spPr bwMode="auto">
          <a:xfrm>
            <a:off x="3059113" y="2024063"/>
            <a:ext cx="900112" cy="395287"/>
          </a:xfrm>
          <a:prstGeom prst="wedgeRoundRectCallout">
            <a:avLst>
              <a:gd name="adj1" fmla="val -37125"/>
              <a:gd name="adj2" fmla="val -94579"/>
              <a:gd name="adj3" fmla="val 16667"/>
            </a:avLst>
          </a:prstGeom>
          <a:gradFill rotWithShape="1">
            <a:gsLst>
              <a:gs pos="0">
                <a:srgbClr val="FFFF99"/>
              </a:gs>
              <a:gs pos="100000">
                <a:srgbClr val="FFFFFF"/>
              </a:gs>
            </a:gsLst>
            <a:lin ang="5400000" scaled="1"/>
          </a:gradFill>
          <a:ln w="19050" algn="ctr">
            <a:solidFill>
              <a:srgbClr val="FF9900"/>
            </a:solidFill>
            <a:miter lim="800000"/>
            <a:headEnd/>
            <a:tailEnd/>
          </a:ln>
          <a:effectLst>
            <a:outerShdw dist="53882" dir="2700000" algn="ctr" rotWithShape="0">
              <a:schemeClr val="bg2">
                <a:alpha val="50000"/>
              </a:schemeClr>
            </a:outerShdw>
          </a:effectLst>
        </p:spPr>
        <p:txBody>
          <a:bodyPr anchor="ctr" anchorCtr="1"/>
          <a:lstStyle>
            <a:lvl1pPr>
              <a:spcBef>
                <a:spcPct val="20000"/>
              </a:spcBef>
              <a:buClr>
                <a:schemeClr val="tx1"/>
              </a:buClr>
              <a:buFont typeface="Wingdings" panose="05000000000000000000" pitchFamily="2" charset="2"/>
              <a:buBlip>
                <a:blip r:embed="rId3"/>
              </a:buBlip>
              <a:defRPr sz="2800" b="1">
                <a:solidFill>
                  <a:srgbClr val="000000"/>
                </a:solidFill>
                <a:latin typeface="Arial" panose="020B0604020202020204" pitchFamily="34" charset="0"/>
                <a:ea typeface="黑体" panose="02010609060101010101" pitchFamily="49" charset="-122"/>
              </a:defRPr>
            </a:lvl1pPr>
            <a:lvl2pPr marL="742950" indent="-285750">
              <a:spcBef>
                <a:spcPct val="20000"/>
              </a:spcBef>
              <a:buClr>
                <a:schemeClr val="tx1"/>
              </a:buClr>
              <a:buBlip>
                <a:blip r:embed="rId4"/>
              </a:buBlip>
              <a:defRPr sz="2400" b="1">
                <a:solidFill>
                  <a:srgbClr val="003366"/>
                </a:solidFill>
                <a:latin typeface="Arial" panose="020B0604020202020204" pitchFamily="34" charset="0"/>
                <a:ea typeface="黑体" panose="02010609060101010101" pitchFamily="49" charset="-122"/>
              </a:defRPr>
            </a:lvl2pPr>
            <a:lvl3pPr marL="1143000" indent="-228600">
              <a:spcBef>
                <a:spcPct val="20000"/>
              </a:spcBef>
              <a:buClr>
                <a:srgbClr val="0000FF"/>
              </a:buClr>
              <a:buSzPct val="70000"/>
              <a:buFont typeface="Wingdings" panose="05000000000000000000" pitchFamily="2" charset="2"/>
              <a:buChar char="l"/>
              <a:defRPr sz="2000">
                <a:solidFill>
                  <a:srgbClr val="000000"/>
                </a:solidFill>
                <a:latin typeface="Arial" panose="020B0604020202020204" pitchFamily="34" charset="0"/>
                <a:ea typeface="黑体" panose="02010609060101010101" pitchFamily="49" charset="-122"/>
              </a:defRPr>
            </a:lvl3pPr>
            <a:lvl4pPr marL="1600200" indent="-228600">
              <a:spcBef>
                <a:spcPct val="20000"/>
              </a:spcBef>
              <a:buChar char="–"/>
              <a:defRPr>
                <a:solidFill>
                  <a:srgbClr val="000000"/>
                </a:solidFill>
                <a:latin typeface="Arial" panose="020B0604020202020204" pitchFamily="34" charset="0"/>
                <a:ea typeface="黑体" panose="02010609060101010101" pitchFamily="49" charset="-122"/>
              </a:defRPr>
            </a:lvl4pPr>
            <a:lvl5pPr marL="2057400" indent="-228600">
              <a:spcBef>
                <a:spcPct val="20000"/>
              </a:spcBef>
              <a:buChar char="»"/>
              <a:defRPr sz="1600">
                <a:solidFill>
                  <a:srgbClr val="000000"/>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9pPr>
          </a:lstStyle>
          <a:p>
            <a:pPr algn="ctr" eaLnBrk="1" hangingPunct="1">
              <a:spcBef>
                <a:spcPct val="0"/>
              </a:spcBef>
              <a:buClrTx/>
              <a:buFontTx/>
              <a:buNone/>
            </a:pPr>
            <a:r>
              <a:rPr lang="zh-CN" altLang="en-US" sz="1800">
                <a:ea typeface="楷体_GB2312" pitchFamily="49" charset="-122"/>
              </a:rPr>
              <a:t>属主</a:t>
            </a:r>
          </a:p>
        </p:txBody>
      </p:sp>
      <p:sp>
        <p:nvSpPr>
          <p:cNvPr id="4" name="AutoShape 10"/>
          <p:cNvSpPr>
            <a:spLocks noChangeArrowheads="1"/>
          </p:cNvSpPr>
          <p:nvPr/>
        </p:nvSpPr>
        <p:spPr bwMode="auto">
          <a:xfrm>
            <a:off x="1763713" y="2024063"/>
            <a:ext cx="1223962" cy="395287"/>
          </a:xfrm>
          <a:prstGeom prst="wedgeRoundRectCallout">
            <a:avLst>
              <a:gd name="adj1" fmla="val -40921"/>
              <a:gd name="adj2" fmla="val -91769"/>
              <a:gd name="adj3" fmla="val 16667"/>
            </a:avLst>
          </a:prstGeom>
          <a:gradFill rotWithShape="1">
            <a:gsLst>
              <a:gs pos="0">
                <a:srgbClr val="FFFF99"/>
              </a:gs>
              <a:gs pos="100000">
                <a:srgbClr val="FFFFFF"/>
              </a:gs>
            </a:gsLst>
            <a:lin ang="5400000" scaled="1"/>
          </a:gradFill>
          <a:ln w="19050" algn="ctr">
            <a:solidFill>
              <a:srgbClr val="FF9900"/>
            </a:solidFill>
            <a:miter lim="800000"/>
            <a:headEnd/>
            <a:tailEnd/>
          </a:ln>
          <a:effectLst>
            <a:outerShdw dist="53882" dir="2700000" algn="ctr" rotWithShape="0">
              <a:schemeClr val="bg2">
                <a:alpha val="50000"/>
              </a:schemeClr>
            </a:outerShdw>
          </a:effectLst>
        </p:spPr>
        <p:txBody>
          <a:bodyPr anchor="ctr" anchorCtr="1"/>
          <a:lstStyle>
            <a:lvl1pPr>
              <a:spcBef>
                <a:spcPct val="20000"/>
              </a:spcBef>
              <a:buClr>
                <a:schemeClr val="tx1"/>
              </a:buClr>
              <a:buFont typeface="Wingdings" panose="05000000000000000000" pitchFamily="2" charset="2"/>
              <a:buBlip>
                <a:blip r:embed="rId3"/>
              </a:buBlip>
              <a:defRPr sz="2800" b="1">
                <a:solidFill>
                  <a:srgbClr val="000000"/>
                </a:solidFill>
                <a:latin typeface="Arial" panose="020B0604020202020204" pitchFamily="34" charset="0"/>
                <a:ea typeface="黑体" panose="02010609060101010101" pitchFamily="49" charset="-122"/>
              </a:defRPr>
            </a:lvl1pPr>
            <a:lvl2pPr marL="742950" indent="-285750">
              <a:spcBef>
                <a:spcPct val="20000"/>
              </a:spcBef>
              <a:buClr>
                <a:schemeClr val="tx1"/>
              </a:buClr>
              <a:buBlip>
                <a:blip r:embed="rId4"/>
              </a:buBlip>
              <a:defRPr sz="2400" b="1">
                <a:solidFill>
                  <a:srgbClr val="003366"/>
                </a:solidFill>
                <a:latin typeface="Arial" panose="020B0604020202020204" pitchFamily="34" charset="0"/>
                <a:ea typeface="黑体" panose="02010609060101010101" pitchFamily="49" charset="-122"/>
              </a:defRPr>
            </a:lvl2pPr>
            <a:lvl3pPr marL="1143000" indent="-228600">
              <a:spcBef>
                <a:spcPct val="20000"/>
              </a:spcBef>
              <a:buClr>
                <a:srgbClr val="0000FF"/>
              </a:buClr>
              <a:buSzPct val="70000"/>
              <a:buFont typeface="Wingdings" panose="05000000000000000000" pitchFamily="2" charset="2"/>
              <a:buChar char="l"/>
              <a:defRPr sz="2000">
                <a:solidFill>
                  <a:srgbClr val="000000"/>
                </a:solidFill>
                <a:latin typeface="Arial" panose="020B0604020202020204" pitchFamily="34" charset="0"/>
                <a:ea typeface="黑体" panose="02010609060101010101" pitchFamily="49" charset="-122"/>
              </a:defRPr>
            </a:lvl3pPr>
            <a:lvl4pPr marL="1600200" indent="-228600">
              <a:spcBef>
                <a:spcPct val="20000"/>
              </a:spcBef>
              <a:buChar char="–"/>
              <a:defRPr>
                <a:solidFill>
                  <a:srgbClr val="000000"/>
                </a:solidFill>
                <a:latin typeface="Arial" panose="020B0604020202020204" pitchFamily="34" charset="0"/>
                <a:ea typeface="黑体" panose="02010609060101010101" pitchFamily="49" charset="-122"/>
              </a:defRPr>
            </a:lvl4pPr>
            <a:lvl5pPr marL="2057400" indent="-228600">
              <a:spcBef>
                <a:spcPct val="20000"/>
              </a:spcBef>
              <a:buChar char="»"/>
              <a:defRPr sz="1600">
                <a:solidFill>
                  <a:srgbClr val="000000"/>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9pPr>
          </a:lstStyle>
          <a:p>
            <a:pPr algn="ctr" eaLnBrk="1" hangingPunct="1">
              <a:spcBef>
                <a:spcPct val="0"/>
              </a:spcBef>
              <a:buClrTx/>
              <a:buFontTx/>
              <a:buNone/>
            </a:pPr>
            <a:r>
              <a:rPr lang="zh-CN" altLang="en-US" sz="1800">
                <a:ea typeface="楷体_GB2312" pitchFamily="49" charset="-122"/>
              </a:rPr>
              <a:t>访问权限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59089"/>
                                        </p:tgtEl>
                                        <p:attrNameLst>
                                          <p:attrName>style.visibility</p:attrName>
                                        </p:attrNameLst>
                                      </p:cBhvr>
                                      <p:to>
                                        <p:strVal val="visible"/>
                                      </p:to>
                                    </p:set>
                                    <p:animEffect transition="in" filter="wipe(up)">
                                      <p:cBhvr>
                                        <p:cTn id="7" dur="500"/>
                                        <p:tgtEl>
                                          <p:spTgt spid="259089"/>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92874"/>
                                        </p:tgtEl>
                                        <p:attrNameLst>
                                          <p:attrName>style.visibility</p:attrName>
                                        </p:attrNameLst>
                                      </p:cBhvr>
                                      <p:to>
                                        <p:strVal val="visible"/>
                                      </p:to>
                                    </p:set>
                                    <p:animEffect transition="in" filter="wipe(left)">
                                      <p:cBhvr>
                                        <p:cTn id="11" dur="500"/>
                                        <p:tgtEl>
                                          <p:spTgt spid="292874"/>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699431"/>
                                        </p:tgtEl>
                                        <p:attrNameLst>
                                          <p:attrName>style.visibility</p:attrName>
                                        </p:attrNameLst>
                                      </p:cBhvr>
                                      <p:to>
                                        <p:strVal val="visible"/>
                                      </p:to>
                                    </p:set>
                                    <p:animEffect transition="in" filter="blinds(horizontal)">
                                      <p:cBhvr>
                                        <p:cTn id="28" dur="500"/>
                                        <p:tgtEl>
                                          <p:spTgt spid="69943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699395"/>
                                        </p:tgtEl>
                                        <p:attrNameLst>
                                          <p:attrName>style.visibility</p:attrName>
                                        </p:attrNameLst>
                                      </p:cBhvr>
                                      <p:to>
                                        <p:strVal val="visible"/>
                                      </p:to>
                                    </p:set>
                                    <p:animEffect transition="in" filter="blinds(horizontal)">
                                      <p:cBhvr>
                                        <p:cTn id="33" dur="500"/>
                                        <p:tgtEl>
                                          <p:spTgt spid="699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8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92915BB1-726A-49BA-ABB5-6D45EF5D24DB}" type="slidenum">
              <a:rPr lang="en-US" altLang="zh-CN"/>
              <a:pPr>
                <a:defRPr/>
              </a:pPr>
              <a:t>2</a:t>
            </a:fld>
            <a:endParaRPr lang="en-US" altLang="zh-CN"/>
          </a:p>
        </p:txBody>
      </p:sp>
      <p:sp>
        <p:nvSpPr>
          <p:cNvPr id="571394" name="Rectangle 2"/>
          <p:cNvSpPr>
            <a:spLocks noGrp="1" noChangeArrowheads="1"/>
          </p:cNvSpPr>
          <p:nvPr>
            <p:ph type="title"/>
          </p:nvPr>
        </p:nvSpPr>
        <p:spPr/>
        <p:txBody>
          <a:bodyPr/>
          <a:lstStyle/>
          <a:p>
            <a:pPr eaLnBrk="1" hangingPunct="1">
              <a:defRPr/>
            </a:pPr>
            <a:r>
              <a:rPr lang="zh-CN" altLang="en-US" smtClean="0"/>
              <a:t>本章内容</a:t>
            </a:r>
          </a:p>
        </p:txBody>
      </p:sp>
      <p:sp>
        <p:nvSpPr>
          <p:cNvPr id="4100" name="Rectangle 3"/>
          <p:cNvSpPr>
            <a:spLocks noGrp="1" noChangeArrowheads="1"/>
          </p:cNvSpPr>
          <p:nvPr>
            <p:ph type="body" idx="1"/>
          </p:nvPr>
        </p:nvSpPr>
        <p:spPr/>
        <p:txBody>
          <a:bodyPr/>
          <a:lstStyle/>
          <a:p>
            <a:pPr eaLnBrk="1" hangingPunct="1"/>
            <a:r>
              <a:rPr lang="zh-CN" altLang="en-US" sz="3600" smtClean="0">
                <a:solidFill>
                  <a:schemeClr val="tx1"/>
                </a:solidFill>
              </a:rPr>
              <a:t>什么是用户</a:t>
            </a:r>
          </a:p>
          <a:p>
            <a:pPr eaLnBrk="1" hangingPunct="1"/>
            <a:r>
              <a:rPr lang="zh-CN" altLang="en-US" sz="3600" smtClean="0">
                <a:solidFill>
                  <a:schemeClr val="tx1"/>
                </a:solidFill>
              </a:rPr>
              <a:t>用户管理</a:t>
            </a:r>
          </a:p>
          <a:p>
            <a:pPr eaLnBrk="1" hangingPunct="1"/>
            <a:r>
              <a:rPr lang="zh-CN" altLang="en-US" sz="3600" smtClean="0">
                <a:solidFill>
                  <a:schemeClr val="tx1"/>
                </a:solidFill>
              </a:rPr>
              <a:t>组管理</a:t>
            </a:r>
          </a:p>
          <a:p>
            <a:pPr eaLnBrk="1" hangingPunct="1"/>
            <a:r>
              <a:rPr lang="zh-CN" altLang="en-US" sz="3600" smtClean="0">
                <a:solidFill>
                  <a:schemeClr val="tx1"/>
                </a:solidFill>
              </a:rPr>
              <a:t>使用用户管理器管理用户和组</a:t>
            </a:r>
            <a:endParaRPr lang="zh-CN" altLang="en-US" sz="3600" smtClean="0">
              <a:solidFill>
                <a:schemeClr val="tx1"/>
              </a:solidFill>
              <a:hlinkClick r:id="" action="ppaction://noaction"/>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0"/>
          </p:nvPr>
        </p:nvSpPr>
        <p:spPr/>
        <p:txBody>
          <a:bodyPr/>
          <a:lstStyle/>
          <a:p>
            <a:pPr>
              <a:defRPr/>
            </a:pPr>
            <a:fld id="{DA7FBB25-D67D-4CA5-B3C7-745037938539}" type="slidenum">
              <a:rPr lang="en-US" altLang="zh-CN"/>
              <a:pPr>
                <a:defRPr/>
              </a:pPr>
              <a:t>20</a:t>
            </a:fld>
            <a:endParaRPr lang="en-US" altLang="zh-CN"/>
          </a:p>
        </p:txBody>
      </p:sp>
      <p:sp>
        <p:nvSpPr>
          <p:cNvPr id="701442" name="Rectangle 2"/>
          <p:cNvSpPr>
            <a:spLocks noGrp="1" noChangeArrowheads="1"/>
          </p:cNvSpPr>
          <p:nvPr>
            <p:ph type="title"/>
          </p:nvPr>
        </p:nvSpPr>
        <p:spPr/>
        <p:txBody>
          <a:bodyPr/>
          <a:lstStyle/>
          <a:p>
            <a:pPr eaLnBrk="1" hangingPunct="1">
              <a:defRPr/>
            </a:pPr>
            <a:r>
              <a:rPr lang="zh-CN" altLang="en-US" smtClean="0"/>
              <a:t>设置文件</a:t>
            </a:r>
            <a:r>
              <a:rPr lang="en-US" altLang="zh-CN" smtClean="0"/>
              <a:t>/</a:t>
            </a:r>
            <a:r>
              <a:rPr lang="zh-CN" altLang="en-US" smtClean="0"/>
              <a:t>目录的权限</a:t>
            </a:r>
          </a:p>
        </p:txBody>
      </p:sp>
      <p:sp>
        <p:nvSpPr>
          <p:cNvPr id="44036" name="Rectangle 3"/>
          <p:cNvSpPr>
            <a:spLocks noGrp="1" noChangeArrowheads="1"/>
          </p:cNvSpPr>
          <p:nvPr>
            <p:ph type="body" idx="1"/>
          </p:nvPr>
        </p:nvSpPr>
        <p:spPr>
          <a:xfrm>
            <a:off x="457200" y="944563"/>
            <a:ext cx="8435975" cy="1119187"/>
          </a:xfrm>
        </p:spPr>
        <p:txBody>
          <a:bodyPr/>
          <a:lstStyle/>
          <a:p>
            <a:pPr eaLnBrk="1" hangingPunct="1"/>
            <a:r>
              <a:rPr lang="en-US" altLang="zh-CN" smtClean="0"/>
              <a:t>chmod</a:t>
            </a:r>
            <a:r>
              <a:rPr lang="zh-CN" altLang="en-US" smtClean="0"/>
              <a:t>命令</a:t>
            </a:r>
          </a:p>
          <a:p>
            <a:pPr lvl="1" eaLnBrk="1" hangingPunct="1"/>
            <a:r>
              <a:rPr lang="zh-CN" altLang="en-US" smtClean="0"/>
              <a:t>格式</a:t>
            </a:r>
            <a:r>
              <a:rPr lang="en-US" altLang="zh-CN" smtClean="0"/>
              <a:t>1</a:t>
            </a:r>
            <a:r>
              <a:rPr lang="zh-CN" altLang="en-US" smtClean="0"/>
              <a:t>：</a:t>
            </a:r>
            <a:r>
              <a:rPr lang="en-US" altLang="zh-CN" smtClean="0">
                <a:solidFill>
                  <a:srgbClr val="FF0000"/>
                </a:solidFill>
              </a:rPr>
              <a:t>chmod   [ugoa]  [+-=]  [rwx]  </a:t>
            </a:r>
            <a:r>
              <a:rPr lang="zh-CN" altLang="en-US" smtClean="0">
                <a:solidFill>
                  <a:srgbClr val="FF0000"/>
                </a:solidFill>
              </a:rPr>
              <a:t>文件或目录</a:t>
            </a:r>
            <a:r>
              <a:rPr lang="en-US" altLang="zh-CN" smtClean="0">
                <a:solidFill>
                  <a:srgbClr val="FF0000"/>
                </a:solidFill>
              </a:rPr>
              <a:t>...</a:t>
            </a:r>
            <a:r>
              <a:rPr lang="en-US" altLang="zh-CN" smtClean="0"/>
              <a:t> </a:t>
            </a:r>
          </a:p>
        </p:txBody>
      </p:sp>
      <p:sp>
        <p:nvSpPr>
          <p:cNvPr id="292874" name="AutoShape 10"/>
          <p:cNvSpPr>
            <a:spLocks noChangeArrowheads="1"/>
          </p:cNvSpPr>
          <p:nvPr/>
        </p:nvSpPr>
        <p:spPr bwMode="auto">
          <a:xfrm>
            <a:off x="539750" y="2205038"/>
            <a:ext cx="3960813" cy="684212"/>
          </a:xfrm>
          <a:prstGeom prst="wedgeRoundRectCallout">
            <a:avLst>
              <a:gd name="adj1" fmla="val 38458"/>
              <a:gd name="adj2" fmla="val -88051"/>
              <a:gd name="adj3" fmla="val 16667"/>
            </a:avLst>
          </a:prstGeom>
          <a:gradFill rotWithShape="1">
            <a:gsLst>
              <a:gs pos="0">
                <a:srgbClr val="FFFF99"/>
              </a:gs>
              <a:gs pos="100000">
                <a:srgbClr val="FFFFFF"/>
              </a:gs>
            </a:gsLst>
            <a:lin ang="5400000" scaled="1"/>
          </a:gradFill>
          <a:ln w="19050" algn="ctr">
            <a:solidFill>
              <a:srgbClr val="FF9900"/>
            </a:solidFill>
            <a:miter lim="800000"/>
            <a:headEnd/>
            <a:tailEnd/>
          </a:ln>
          <a:effectLst>
            <a:outerShdw dist="53882" dir="2700000" algn="ctr" rotWithShape="0">
              <a:schemeClr val="bg2">
                <a:alpha val="50000"/>
              </a:schemeClr>
            </a:outerShdw>
          </a:effectLst>
        </p:spPr>
        <p:txBody>
          <a:bodyPr anchor="ctr" anchorCtr="1"/>
          <a:lstStyle>
            <a:lvl1pPr>
              <a:spcBef>
                <a:spcPct val="20000"/>
              </a:spcBef>
              <a:buClr>
                <a:schemeClr val="tx1"/>
              </a:buClr>
              <a:buFont typeface="Wingdings" panose="05000000000000000000" pitchFamily="2" charset="2"/>
              <a:buBlip>
                <a:blip r:embed="rId3"/>
              </a:buBlip>
              <a:defRPr sz="2800" b="1">
                <a:solidFill>
                  <a:srgbClr val="000000"/>
                </a:solidFill>
                <a:latin typeface="Arial" panose="020B0604020202020204" pitchFamily="34" charset="0"/>
                <a:ea typeface="黑体" panose="02010609060101010101" pitchFamily="49" charset="-122"/>
              </a:defRPr>
            </a:lvl1pPr>
            <a:lvl2pPr marL="742950" indent="-285750">
              <a:spcBef>
                <a:spcPct val="20000"/>
              </a:spcBef>
              <a:buClr>
                <a:schemeClr val="tx1"/>
              </a:buClr>
              <a:buBlip>
                <a:blip r:embed="rId4"/>
              </a:buBlip>
              <a:defRPr sz="2400" b="1">
                <a:solidFill>
                  <a:srgbClr val="003366"/>
                </a:solidFill>
                <a:latin typeface="Arial" panose="020B0604020202020204" pitchFamily="34" charset="0"/>
                <a:ea typeface="黑体" panose="02010609060101010101" pitchFamily="49" charset="-122"/>
              </a:defRPr>
            </a:lvl2pPr>
            <a:lvl3pPr marL="1143000" indent="-228600">
              <a:spcBef>
                <a:spcPct val="20000"/>
              </a:spcBef>
              <a:buClr>
                <a:srgbClr val="0000FF"/>
              </a:buClr>
              <a:buSzPct val="70000"/>
              <a:buFont typeface="Wingdings" panose="05000000000000000000" pitchFamily="2" charset="2"/>
              <a:buChar char="l"/>
              <a:defRPr sz="2000">
                <a:solidFill>
                  <a:srgbClr val="000000"/>
                </a:solidFill>
                <a:latin typeface="Arial" panose="020B0604020202020204" pitchFamily="34" charset="0"/>
                <a:ea typeface="黑体" panose="02010609060101010101" pitchFamily="49" charset="-122"/>
              </a:defRPr>
            </a:lvl3pPr>
            <a:lvl4pPr marL="1600200" indent="-228600">
              <a:spcBef>
                <a:spcPct val="20000"/>
              </a:spcBef>
              <a:buChar char="–"/>
              <a:defRPr>
                <a:solidFill>
                  <a:srgbClr val="000000"/>
                </a:solidFill>
                <a:latin typeface="Arial" panose="020B0604020202020204" pitchFamily="34" charset="0"/>
                <a:ea typeface="黑体" panose="02010609060101010101" pitchFamily="49" charset="-122"/>
              </a:defRPr>
            </a:lvl4pPr>
            <a:lvl5pPr marL="2057400" indent="-228600">
              <a:spcBef>
                <a:spcPct val="20000"/>
              </a:spcBef>
              <a:buChar char="»"/>
              <a:defRPr sz="1600">
                <a:solidFill>
                  <a:srgbClr val="000000"/>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9pPr>
          </a:lstStyle>
          <a:p>
            <a:pPr eaLnBrk="1" hangingPunct="1">
              <a:spcBef>
                <a:spcPct val="0"/>
              </a:spcBef>
              <a:buClrTx/>
              <a:buFontTx/>
              <a:buNone/>
            </a:pPr>
            <a:r>
              <a:rPr lang="en-US" altLang="zh-CN" sz="1800">
                <a:latin typeface="楷体_GB2312" pitchFamily="49" charset="-122"/>
                <a:ea typeface="楷体_GB2312" pitchFamily="49" charset="-122"/>
              </a:rPr>
              <a:t>u</a:t>
            </a:r>
            <a:r>
              <a:rPr lang="zh-CN" altLang="en-US" sz="1800">
                <a:latin typeface="楷体_GB2312" pitchFamily="49" charset="-122"/>
                <a:ea typeface="楷体_GB2312" pitchFamily="49" charset="-122"/>
              </a:rPr>
              <a:t>、</a:t>
            </a:r>
            <a:r>
              <a:rPr lang="en-US" altLang="zh-CN" sz="1800">
                <a:latin typeface="楷体_GB2312" pitchFamily="49" charset="-122"/>
                <a:ea typeface="楷体_GB2312" pitchFamily="49" charset="-122"/>
              </a:rPr>
              <a:t>g</a:t>
            </a:r>
            <a:r>
              <a:rPr lang="zh-CN" altLang="en-US" sz="1800">
                <a:latin typeface="楷体_GB2312" pitchFamily="49" charset="-122"/>
                <a:ea typeface="楷体_GB2312" pitchFamily="49" charset="-122"/>
              </a:rPr>
              <a:t>、</a:t>
            </a:r>
            <a:r>
              <a:rPr lang="en-US" altLang="zh-CN" sz="1800">
                <a:latin typeface="楷体_GB2312" pitchFamily="49" charset="-122"/>
                <a:ea typeface="楷体_GB2312" pitchFamily="49" charset="-122"/>
              </a:rPr>
              <a:t>o</a:t>
            </a:r>
            <a:r>
              <a:rPr lang="zh-CN" altLang="en-US" sz="1800">
                <a:latin typeface="楷体_GB2312" pitchFamily="49" charset="-122"/>
                <a:ea typeface="楷体_GB2312" pitchFamily="49" charset="-122"/>
              </a:rPr>
              <a:t>、</a:t>
            </a:r>
            <a:r>
              <a:rPr lang="en-US" altLang="zh-CN" sz="1800">
                <a:latin typeface="楷体_GB2312" pitchFamily="49" charset="-122"/>
                <a:ea typeface="楷体_GB2312" pitchFamily="49" charset="-122"/>
              </a:rPr>
              <a:t>a </a:t>
            </a:r>
            <a:r>
              <a:rPr lang="zh-CN" altLang="en-US" sz="1800">
                <a:latin typeface="楷体_GB2312" pitchFamily="49" charset="-122"/>
                <a:ea typeface="楷体_GB2312" pitchFamily="49" charset="-122"/>
              </a:rPr>
              <a:t>分别表示</a:t>
            </a:r>
          </a:p>
          <a:p>
            <a:pPr eaLnBrk="1" hangingPunct="1">
              <a:spcBef>
                <a:spcPct val="0"/>
              </a:spcBef>
              <a:buClrTx/>
              <a:buFontTx/>
              <a:buNone/>
            </a:pPr>
            <a:r>
              <a:rPr lang="zh-CN" altLang="en-US" sz="1800">
                <a:latin typeface="楷体_GB2312" pitchFamily="49" charset="-122"/>
                <a:ea typeface="楷体_GB2312" pitchFamily="49" charset="-122"/>
              </a:rPr>
              <a:t>属主、属组、其他用户、所有用户</a:t>
            </a:r>
            <a:r>
              <a:rPr lang="zh-CN" altLang="en-US" sz="1800" b="0">
                <a:latin typeface="楷体_GB2312" pitchFamily="49" charset="-122"/>
                <a:ea typeface="楷体_GB2312" pitchFamily="49" charset="-122"/>
              </a:rPr>
              <a:t> </a:t>
            </a:r>
          </a:p>
        </p:txBody>
      </p:sp>
      <p:sp>
        <p:nvSpPr>
          <p:cNvPr id="2" name="AutoShape 10"/>
          <p:cNvSpPr>
            <a:spLocks noChangeArrowheads="1"/>
          </p:cNvSpPr>
          <p:nvPr/>
        </p:nvSpPr>
        <p:spPr bwMode="auto">
          <a:xfrm>
            <a:off x="4787900" y="2205038"/>
            <a:ext cx="2735263" cy="684212"/>
          </a:xfrm>
          <a:prstGeom prst="wedgeRoundRectCallout">
            <a:avLst>
              <a:gd name="adj1" fmla="val -39787"/>
              <a:gd name="adj2" fmla="val -90370"/>
              <a:gd name="adj3" fmla="val 16667"/>
            </a:avLst>
          </a:prstGeom>
          <a:gradFill rotWithShape="1">
            <a:gsLst>
              <a:gs pos="0">
                <a:srgbClr val="FFFF99"/>
              </a:gs>
              <a:gs pos="100000">
                <a:srgbClr val="FFFFFF"/>
              </a:gs>
            </a:gsLst>
            <a:lin ang="5400000" scaled="1"/>
          </a:gradFill>
          <a:ln w="19050" algn="ctr">
            <a:solidFill>
              <a:srgbClr val="FF9900"/>
            </a:solidFill>
            <a:miter lim="800000"/>
            <a:headEnd/>
            <a:tailEnd/>
          </a:ln>
          <a:effectLst>
            <a:outerShdw dist="53882" dir="2700000" algn="ctr" rotWithShape="0">
              <a:schemeClr val="bg2">
                <a:alpha val="50000"/>
              </a:schemeClr>
            </a:outerShdw>
          </a:effectLst>
        </p:spPr>
        <p:txBody>
          <a:bodyPr anchor="ctr" anchorCtr="1"/>
          <a:lstStyle>
            <a:lvl1pPr>
              <a:spcBef>
                <a:spcPct val="20000"/>
              </a:spcBef>
              <a:buClr>
                <a:schemeClr val="tx1"/>
              </a:buClr>
              <a:buFont typeface="Wingdings" panose="05000000000000000000" pitchFamily="2" charset="2"/>
              <a:buBlip>
                <a:blip r:embed="rId3"/>
              </a:buBlip>
              <a:defRPr sz="2800" b="1">
                <a:solidFill>
                  <a:srgbClr val="000000"/>
                </a:solidFill>
                <a:latin typeface="Arial" panose="020B0604020202020204" pitchFamily="34" charset="0"/>
                <a:ea typeface="黑体" panose="02010609060101010101" pitchFamily="49" charset="-122"/>
              </a:defRPr>
            </a:lvl1pPr>
            <a:lvl2pPr marL="742950" indent="-285750">
              <a:spcBef>
                <a:spcPct val="20000"/>
              </a:spcBef>
              <a:buClr>
                <a:schemeClr val="tx1"/>
              </a:buClr>
              <a:buBlip>
                <a:blip r:embed="rId4"/>
              </a:buBlip>
              <a:defRPr sz="2400" b="1">
                <a:solidFill>
                  <a:srgbClr val="003366"/>
                </a:solidFill>
                <a:latin typeface="Arial" panose="020B0604020202020204" pitchFamily="34" charset="0"/>
                <a:ea typeface="黑体" panose="02010609060101010101" pitchFamily="49" charset="-122"/>
              </a:defRPr>
            </a:lvl2pPr>
            <a:lvl3pPr marL="1143000" indent="-228600">
              <a:spcBef>
                <a:spcPct val="20000"/>
              </a:spcBef>
              <a:buClr>
                <a:srgbClr val="0000FF"/>
              </a:buClr>
              <a:buSzPct val="70000"/>
              <a:buFont typeface="Wingdings" panose="05000000000000000000" pitchFamily="2" charset="2"/>
              <a:buChar char="l"/>
              <a:defRPr sz="2000">
                <a:solidFill>
                  <a:srgbClr val="000000"/>
                </a:solidFill>
                <a:latin typeface="Arial" panose="020B0604020202020204" pitchFamily="34" charset="0"/>
                <a:ea typeface="黑体" panose="02010609060101010101" pitchFamily="49" charset="-122"/>
              </a:defRPr>
            </a:lvl3pPr>
            <a:lvl4pPr marL="1600200" indent="-228600">
              <a:spcBef>
                <a:spcPct val="20000"/>
              </a:spcBef>
              <a:buChar char="–"/>
              <a:defRPr>
                <a:solidFill>
                  <a:srgbClr val="000000"/>
                </a:solidFill>
                <a:latin typeface="Arial" panose="020B0604020202020204" pitchFamily="34" charset="0"/>
                <a:ea typeface="黑体" panose="02010609060101010101" pitchFamily="49" charset="-122"/>
              </a:defRPr>
            </a:lvl4pPr>
            <a:lvl5pPr marL="2057400" indent="-228600">
              <a:spcBef>
                <a:spcPct val="20000"/>
              </a:spcBef>
              <a:buChar char="»"/>
              <a:defRPr sz="1600">
                <a:solidFill>
                  <a:srgbClr val="000000"/>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9pPr>
          </a:lstStyle>
          <a:p>
            <a:pPr eaLnBrk="1" hangingPunct="1">
              <a:spcBef>
                <a:spcPct val="0"/>
              </a:spcBef>
              <a:buClrTx/>
              <a:buFontTx/>
              <a:buNone/>
            </a:pPr>
            <a:r>
              <a:rPr lang="en-US" altLang="zh-CN" sz="1800">
                <a:ea typeface="楷体_GB2312" pitchFamily="49" charset="-122"/>
              </a:rPr>
              <a:t>+</a:t>
            </a:r>
            <a:r>
              <a:rPr lang="zh-CN" altLang="en-US" sz="1800">
                <a:ea typeface="楷体_GB2312" pitchFamily="49" charset="-122"/>
              </a:rPr>
              <a:t>、</a:t>
            </a:r>
            <a:r>
              <a:rPr lang="en-US" altLang="zh-CN" sz="1800">
                <a:ea typeface="楷体_GB2312" pitchFamily="49" charset="-122"/>
              </a:rPr>
              <a:t>-</a:t>
            </a:r>
            <a:r>
              <a:rPr lang="zh-CN" altLang="en-US" sz="1800">
                <a:ea typeface="楷体_GB2312" pitchFamily="49" charset="-122"/>
              </a:rPr>
              <a:t>、</a:t>
            </a:r>
            <a:r>
              <a:rPr lang="en-US" altLang="zh-CN" sz="1800">
                <a:ea typeface="楷体_GB2312" pitchFamily="49" charset="-122"/>
              </a:rPr>
              <a:t>= </a:t>
            </a:r>
            <a:r>
              <a:rPr lang="zh-CN" altLang="en-US" sz="1800">
                <a:ea typeface="楷体_GB2312" pitchFamily="49" charset="-122"/>
              </a:rPr>
              <a:t>分别表示</a:t>
            </a:r>
          </a:p>
          <a:p>
            <a:pPr eaLnBrk="1" hangingPunct="1">
              <a:spcBef>
                <a:spcPct val="0"/>
              </a:spcBef>
              <a:buClrTx/>
              <a:buFontTx/>
              <a:buNone/>
            </a:pPr>
            <a:r>
              <a:rPr lang="zh-CN" altLang="en-US" sz="1800">
                <a:ea typeface="楷体_GB2312" pitchFamily="49" charset="-122"/>
              </a:rPr>
              <a:t>增加、去除、设置权限</a:t>
            </a:r>
          </a:p>
        </p:txBody>
      </p:sp>
      <p:sp>
        <p:nvSpPr>
          <p:cNvPr id="3" name="AutoShape 10"/>
          <p:cNvSpPr>
            <a:spLocks noChangeArrowheads="1"/>
          </p:cNvSpPr>
          <p:nvPr/>
        </p:nvSpPr>
        <p:spPr bwMode="auto">
          <a:xfrm>
            <a:off x="5724525" y="873125"/>
            <a:ext cx="1981200" cy="468313"/>
          </a:xfrm>
          <a:prstGeom prst="wedgeRoundRectCallout">
            <a:avLst>
              <a:gd name="adj1" fmla="val -39662"/>
              <a:gd name="adj2" fmla="val 89662"/>
              <a:gd name="adj3" fmla="val 16667"/>
            </a:avLst>
          </a:prstGeom>
          <a:gradFill rotWithShape="1">
            <a:gsLst>
              <a:gs pos="0">
                <a:srgbClr val="FFFF99"/>
              </a:gs>
              <a:gs pos="100000">
                <a:srgbClr val="FFFFFF"/>
              </a:gs>
            </a:gsLst>
            <a:lin ang="5400000" scaled="1"/>
          </a:gradFill>
          <a:ln w="19050" algn="ctr">
            <a:solidFill>
              <a:srgbClr val="FF9900"/>
            </a:solidFill>
            <a:miter lim="800000"/>
            <a:headEnd/>
            <a:tailEnd/>
          </a:ln>
          <a:effectLst>
            <a:outerShdw dist="53882" dir="2700000" algn="ctr" rotWithShape="0">
              <a:schemeClr val="bg2">
                <a:alpha val="50000"/>
              </a:schemeClr>
            </a:outerShdw>
          </a:effectLst>
        </p:spPr>
        <p:txBody>
          <a:bodyPr anchor="ctr" anchorCtr="1"/>
          <a:lstStyle>
            <a:lvl1pPr>
              <a:spcBef>
                <a:spcPct val="20000"/>
              </a:spcBef>
              <a:buClr>
                <a:schemeClr val="tx1"/>
              </a:buClr>
              <a:buFont typeface="Wingdings" panose="05000000000000000000" pitchFamily="2" charset="2"/>
              <a:buBlip>
                <a:blip r:embed="rId3"/>
              </a:buBlip>
              <a:defRPr sz="2800" b="1">
                <a:solidFill>
                  <a:srgbClr val="000000"/>
                </a:solidFill>
                <a:latin typeface="Arial" panose="020B0604020202020204" pitchFamily="34" charset="0"/>
                <a:ea typeface="黑体" panose="02010609060101010101" pitchFamily="49" charset="-122"/>
              </a:defRPr>
            </a:lvl1pPr>
            <a:lvl2pPr marL="742950" indent="-285750">
              <a:spcBef>
                <a:spcPct val="20000"/>
              </a:spcBef>
              <a:buClr>
                <a:schemeClr val="tx1"/>
              </a:buClr>
              <a:buBlip>
                <a:blip r:embed="rId4"/>
              </a:buBlip>
              <a:defRPr sz="2400" b="1">
                <a:solidFill>
                  <a:srgbClr val="003366"/>
                </a:solidFill>
                <a:latin typeface="Arial" panose="020B0604020202020204" pitchFamily="34" charset="0"/>
                <a:ea typeface="黑体" panose="02010609060101010101" pitchFamily="49" charset="-122"/>
              </a:defRPr>
            </a:lvl2pPr>
            <a:lvl3pPr marL="1143000" indent="-228600">
              <a:spcBef>
                <a:spcPct val="20000"/>
              </a:spcBef>
              <a:buClr>
                <a:srgbClr val="0000FF"/>
              </a:buClr>
              <a:buSzPct val="70000"/>
              <a:buFont typeface="Wingdings" panose="05000000000000000000" pitchFamily="2" charset="2"/>
              <a:buChar char="l"/>
              <a:defRPr sz="2000">
                <a:solidFill>
                  <a:srgbClr val="000000"/>
                </a:solidFill>
                <a:latin typeface="Arial" panose="020B0604020202020204" pitchFamily="34" charset="0"/>
                <a:ea typeface="黑体" panose="02010609060101010101" pitchFamily="49" charset="-122"/>
              </a:defRPr>
            </a:lvl3pPr>
            <a:lvl4pPr marL="1600200" indent="-228600">
              <a:spcBef>
                <a:spcPct val="20000"/>
              </a:spcBef>
              <a:buChar char="–"/>
              <a:defRPr>
                <a:solidFill>
                  <a:srgbClr val="000000"/>
                </a:solidFill>
                <a:latin typeface="Arial" panose="020B0604020202020204" pitchFamily="34" charset="0"/>
                <a:ea typeface="黑体" panose="02010609060101010101" pitchFamily="49" charset="-122"/>
              </a:defRPr>
            </a:lvl4pPr>
            <a:lvl5pPr marL="2057400" indent="-228600">
              <a:spcBef>
                <a:spcPct val="20000"/>
              </a:spcBef>
              <a:buChar char="»"/>
              <a:defRPr sz="1600">
                <a:solidFill>
                  <a:srgbClr val="000000"/>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9pPr>
          </a:lstStyle>
          <a:p>
            <a:pPr eaLnBrk="1" hangingPunct="1">
              <a:spcBef>
                <a:spcPct val="0"/>
              </a:spcBef>
              <a:buClrTx/>
              <a:buFontTx/>
              <a:buNone/>
            </a:pPr>
            <a:r>
              <a:rPr lang="zh-CN" altLang="en-US" sz="1800">
                <a:latin typeface="楷体_GB2312" pitchFamily="49" charset="-122"/>
                <a:ea typeface="楷体_GB2312" pitchFamily="49" charset="-122"/>
              </a:rPr>
              <a:t>对应的权限字符</a:t>
            </a:r>
          </a:p>
        </p:txBody>
      </p:sp>
      <p:sp>
        <p:nvSpPr>
          <p:cNvPr id="4" name="AutoShape 10"/>
          <p:cNvSpPr>
            <a:spLocks noChangeArrowheads="1"/>
          </p:cNvSpPr>
          <p:nvPr/>
        </p:nvSpPr>
        <p:spPr bwMode="auto">
          <a:xfrm>
            <a:off x="3563938" y="3968750"/>
            <a:ext cx="1619250" cy="468313"/>
          </a:xfrm>
          <a:prstGeom prst="wedgeRoundRectCallout">
            <a:avLst>
              <a:gd name="adj1" fmla="val -39218"/>
              <a:gd name="adj2" fmla="val -89662"/>
              <a:gd name="adj3" fmla="val 16667"/>
            </a:avLst>
          </a:prstGeom>
          <a:gradFill rotWithShape="1">
            <a:gsLst>
              <a:gs pos="0">
                <a:srgbClr val="FFFF99"/>
              </a:gs>
              <a:gs pos="100000">
                <a:srgbClr val="FFFFFF"/>
              </a:gs>
            </a:gsLst>
            <a:lin ang="5400000" scaled="1"/>
          </a:gradFill>
          <a:ln w="19050" algn="ctr">
            <a:solidFill>
              <a:srgbClr val="FF9900"/>
            </a:solidFill>
            <a:miter lim="800000"/>
            <a:headEnd/>
            <a:tailEnd/>
          </a:ln>
          <a:effectLst>
            <a:outerShdw dist="53882" dir="2700000" algn="ctr" rotWithShape="0">
              <a:schemeClr val="bg2">
                <a:alpha val="50000"/>
              </a:schemeClr>
            </a:outerShdw>
          </a:effectLst>
        </p:spPr>
        <p:txBody>
          <a:bodyPr anchor="ctr" anchorCtr="1"/>
          <a:lstStyle>
            <a:lvl1pPr>
              <a:spcBef>
                <a:spcPct val="20000"/>
              </a:spcBef>
              <a:buClr>
                <a:schemeClr val="tx1"/>
              </a:buClr>
              <a:buFont typeface="Wingdings" panose="05000000000000000000" pitchFamily="2" charset="2"/>
              <a:buBlip>
                <a:blip r:embed="rId3"/>
              </a:buBlip>
              <a:defRPr sz="2800" b="1">
                <a:solidFill>
                  <a:srgbClr val="000000"/>
                </a:solidFill>
                <a:latin typeface="Arial" panose="020B0604020202020204" pitchFamily="34" charset="0"/>
                <a:ea typeface="黑体" panose="02010609060101010101" pitchFamily="49" charset="-122"/>
              </a:defRPr>
            </a:lvl1pPr>
            <a:lvl2pPr marL="742950" indent="-285750">
              <a:spcBef>
                <a:spcPct val="20000"/>
              </a:spcBef>
              <a:buClr>
                <a:schemeClr val="tx1"/>
              </a:buClr>
              <a:buBlip>
                <a:blip r:embed="rId4"/>
              </a:buBlip>
              <a:defRPr sz="2400" b="1">
                <a:solidFill>
                  <a:srgbClr val="003366"/>
                </a:solidFill>
                <a:latin typeface="Arial" panose="020B0604020202020204" pitchFamily="34" charset="0"/>
                <a:ea typeface="黑体" panose="02010609060101010101" pitchFamily="49" charset="-122"/>
              </a:defRPr>
            </a:lvl2pPr>
            <a:lvl3pPr marL="1143000" indent="-228600">
              <a:spcBef>
                <a:spcPct val="20000"/>
              </a:spcBef>
              <a:buClr>
                <a:srgbClr val="0000FF"/>
              </a:buClr>
              <a:buSzPct val="70000"/>
              <a:buFont typeface="Wingdings" panose="05000000000000000000" pitchFamily="2" charset="2"/>
              <a:buChar char="l"/>
              <a:defRPr sz="2000">
                <a:solidFill>
                  <a:srgbClr val="000000"/>
                </a:solidFill>
                <a:latin typeface="Arial" panose="020B0604020202020204" pitchFamily="34" charset="0"/>
                <a:ea typeface="黑体" panose="02010609060101010101" pitchFamily="49" charset="-122"/>
              </a:defRPr>
            </a:lvl3pPr>
            <a:lvl4pPr marL="1600200" indent="-228600">
              <a:spcBef>
                <a:spcPct val="20000"/>
              </a:spcBef>
              <a:buChar char="–"/>
              <a:defRPr>
                <a:solidFill>
                  <a:srgbClr val="000000"/>
                </a:solidFill>
                <a:latin typeface="Arial" panose="020B0604020202020204" pitchFamily="34" charset="0"/>
                <a:ea typeface="黑体" panose="02010609060101010101" pitchFamily="49" charset="-122"/>
              </a:defRPr>
            </a:lvl4pPr>
            <a:lvl5pPr marL="2057400" indent="-228600">
              <a:spcBef>
                <a:spcPct val="20000"/>
              </a:spcBef>
              <a:buChar char="»"/>
              <a:defRPr sz="1600">
                <a:solidFill>
                  <a:srgbClr val="000000"/>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9pPr>
          </a:lstStyle>
          <a:p>
            <a:pPr eaLnBrk="1" hangingPunct="1">
              <a:spcBef>
                <a:spcPct val="0"/>
              </a:spcBef>
              <a:buClrTx/>
              <a:buFontTx/>
              <a:buNone/>
            </a:pPr>
            <a:r>
              <a:rPr lang="en-US" altLang="zh-CN" sz="1800">
                <a:latin typeface="楷体_GB2312" pitchFamily="49" charset="-122"/>
                <a:ea typeface="楷体_GB2312" pitchFamily="49" charset="-122"/>
              </a:rPr>
              <a:t>3</a:t>
            </a:r>
            <a:r>
              <a:rPr lang="zh-CN" altLang="en-US" sz="1800">
                <a:latin typeface="楷体_GB2312" pitchFamily="49" charset="-122"/>
                <a:ea typeface="楷体_GB2312" pitchFamily="49" charset="-122"/>
              </a:rPr>
              <a:t>位八进制数</a:t>
            </a:r>
          </a:p>
        </p:txBody>
      </p:sp>
      <p:sp>
        <p:nvSpPr>
          <p:cNvPr id="701448" name="Rectangle 8"/>
          <p:cNvSpPr>
            <a:spLocks noChangeArrowheads="1"/>
          </p:cNvSpPr>
          <p:nvPr/>
        </p:nvSpPr>
        <p:spPr bwMode="auto">
          <a:xfrm>
            <a:off x="457200" y="3321050"/>
            <a:ext cx="8229600" cy="53975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chemeClr val="tx1"/>
              </a:buClr>
              <a:buFont typeface="Wingdings" panose="05000000000000000000" pitchFamily="2" charset="2"/>
              <a:buBlip>
                <a:blip r:embed="rId3"/>
              </a:buBlip>
              <a:defRPr sz="2800" b="1">
                <a:solidFill>
                  <a:srgbClr val="000000"/>
                </a:solidFill>
                <a:latin typeface="Arial" panose="020B0604020202020204" pitchFamily="34" charset="0"/>
                <a:ea typeface="黑体" panose="02010609060101010101" pitchFamily="49" charset="-122"/>
              </a:defRPr>
            </a:lvl1pPr>
            <a:lvl2pPr marL="742950" indent="-285750">
              <a:spcBef>
                <a:spcPct val="20000"/>
              </a:spcBef>
              <a:buClr>
                <a:schemeClr val="tx1"/>
              </a:buClr>
              <a:buBlip>
                <a:blip r:embed="rId4"/>
              </a:buBlip>
              <a:defRPr sz="2400" b="1">
                <a:solidFill>
                  <a:srgbClr val="003366"/>
                </a:solidFill>
                <a:latin typeface="Arial" panose="020B0604020202020204" pitchFamily="34" charset="0"/>
                <a:ea typeface="黑体" panose="02010609060101010101" pitchFamily="49" charset="-122"/>
              </a:defRPr>
            </a:lvl2pPr>
            <a:lvl3pPr marL="1143000" indent="-228600">
              <a:spcBef>
                <a:spcPct val="20000"/>
              </a:spcBef>
              <a:buClr>
                <a:srgbClr val="0000FF"/>
              </a:buClr>
              <a:buSzPct val="70000"/>
              <a:buFont typeface="Wingdings" panose="05000000000000000000" pitchFamily="2" charset="2"/>
              <a:buChar char="l"/>
              <a:defRPr sz="2000">
                <a:solidFill>
                  <a:srgbClr val="000000"/>
                </a:solidFill>
                <a:latin typeface="Arial" panose="020B0604020202020204" pitchFamily="34" charset="0"/>
                <a:ea typeface="黑体" panose="02010609060101010101" pitchFamily="49" charset="-122"/>
              </a:defRPr>
            </a:lvl3pPr>
            <a:lvl4pPr marL="1600200" indent="-228600">
              <a:spcBef>
                <a:spcPct val="20000"/>
              </a:spcBef>
              <a:buChar char="–"/>
              <a:defRPr>
                <a:solidFill>
                  <a:srgbClr val="000000"/>
                </a:solidFill>
                <a:latin typeface="Arial" panose="020B0604020202020204" pitchFamily="34" charset="0"/>
                <a:ea typeface="黑体" panose="02010609060101010101" pitchFamily="49" charset="-122"/>
              </a:defRPr>
            </a:lvl4pPr>
            <a:lvl5pPr marL="2057400" indent="-228600">
              <a:spcBef>
                <a:spcPct val="20000"/>
              </a:spcBef>
              <a:buChar char="»"/>
              <a:defRPr sz="1600">
                <a:solidFill>
                  <a:srgbClr val="000000"/>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9pPr>
          </a:lstStyle>
          <a:p>
            <a:pPr lvl="1" eaLnBrk="1" hangingPunct="1"/>
            <a:r>
              <a:rPr lang="zh-CN" altLang="en-US"/>
              <a:t>格式</a:t>
            </a:r>
            <a:r>
              <a:rPr lang="en-US" altLang="zh-CN"/>
              <a:t>2</a:t>
            </a:r>
            <a:r>
              <a:rPr lang="zh-CN" altLang="en-US"/>
              <a:t>：</a:t>
            </a:r>
            <a:r>
              <a:rPr lang="en-US" altLang="zh-CN">
                <a:solidFill>
                  <a:srgbClr val="FF0000"/>
                </a:solidFill>
              </a:rPr>
              <a:t>chmod nnn </a:t>
            </a:r>
            <a:r>
              <a:rPr lang="zh-CN" altLang="en-US">
                <a:solidFill>
                  <a:srgbClr val="FF0000"/>
                </a:solidFill>
              </a:rPr>
              <a:t>文件或目录</a:t>
            </a:r>
            <a:r>
              <a:rPr lang="en-US" altLang="zh-CN">
                <a:solidFill>
                  <a:srgbClr val="FF0000"/>
                </a:solidFill>
              </a:rPr>
              <a:t>...</a:t>
            </a:r>
            <a:endParaRPr lang="en-US" altLang="zh-CN"/>
          </a:p>
        </p:txBody>
      </p:sp>
      <p:sp>
        <p:nvSpPr>
          <p:cNvPr id="701449" name="Rectangle 9"/>
          <p:cNvSpPr>
            <a:spLocks noChangeArrowheads="1"/>
          </p:cNvSpPr>
          <p:nvPr/>
        </p:nvSpPr>
        <p:spPr bwMode="auto">
          <a:xfrm>
            <a:off x="457200" y="4400550"/>
            <a:ext cx="8229600" cy="104457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chemeClr val="tx1"/>
              </a:buClr>
              <a:buFont typeface="Wingdings" panose="05000000000000000000" pitchFamily="2" charset="2"/>
              <a:buBlip>
                <a:blip r:embed="rId3"/>
              </a:buBlip>
              <a:defRPr sz="2800" b="1">
                <a:solidFill>
                  <a:srgbClr val="000000"/>
                </a:solidFill>
                <a:latin typeface="Arial" panose="020B0604020202020204" pitchFamily="34" charset="0"/>
                <a:ea typeface="黑体" panose="02010609060101010101" pitchFamily="49" charset="-122"/>
              </a:defRPr>
            </a:lvl1pPr>
            <a:lvl2pPr marL="742950" indent="-285750">
              <a:spcBef>
                <a:spcPct val="20000"/>
              </a:spcBef>
              <a:buClr>
                <a:schemeClr val="tx1"/>
              </a:buClr>
              <a:buBlip>
                <a:blip r:embed="rId4"/>
              </a:buBlip>
              <a:defRPr sz="2400" b="1">
                <a:solidFill>
                  <a:srgbClr val="003366"/>
                </a:solidFill>
                <a:latin typeface="Arial" panose="020B0604020202020204" pitchFamily="34" charset="0"/>
                <a:ea typeface="黑体" panose="02010609060101010101" pitchFamily="49" charset="-122"/>
              </a:defRPr>
            </a:lvl2pPr>
            <a:lvl3pPr marL="1143000" indent="-228600">
              <a:spcBef>
                <a:spcPct val="20000"/>
              </a:spcBef>
              <a:buClr>
                <a:srgbClr val="0000FF"/>
              </a:buClr>
              <a:buSzPct val="70000"/>
              <a:buFont typeface="Wingdings" panose="05000000000000000000" pitchFamily="2" charset="2"/>
              <a:buChar char="l"/>
              <a:defRPr sz="2000">
                <a:solidFill>
                  <a:srgbClr val="000000"/>
                </a:solidFill>
                <a:latin typeface="Arial" panose="020B0604020202020204" pitchFamily="34" charset="0"/>
                <a:ea typeface="黑体" panose="02010609060101010101" pitchFamily="49" charset="-122"/>
              </a:defRPr>
            </a:lvl3pPr>
            <a:lvl4pPr marL="1600200" indent="-228600">
              <a:spcBef>
                <a:spcPct val="20000"/>
              </a:spcBef>
              <a:buChar char="–"/>
              <a:defRPr>
                <a:solidFill>
                  <a:srgbClr val="000000"/>
                </a:solidFill>
                <a:latin typeface="Arial" panose="020B0604020202020204" pitchFamily="34" charset="0"/>
                <a:ea typeface="黑体" panose="02010609060101010101" pitchFamily="49" charset="-122"/>
              </a:defRPr>
            </a:lvl4pPr>
            <a:lvl5pPr marL="2057400" indent="-228600">
              <a:spcBef>
                <a:spcPct val="20000"/>
              </a:spcBef>
              <a:buChar char="»"/>
              <a:defRPr sz="1600">
                <a:solidFill>
                  <a:srgbClr val="000000"/>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9pPr>
          </a:lstStyle>
          <a:p>
            <a:pPr eaLnBrk="1" hangingPunct="1"/>
            <a:r>
              <a:rPr lang="zh-CN" altLang="en-US"/>
              <a:t>常用命令选项</a:t>
            </a:r>
          </a:p>
          <a:p>
            <a:pPr lvl="1" eaLnBrk="1" hangingPunct="1"/>
            <a:r>
              <a:rPr lang="en-US" altLang="zh-CN">
                <a:solidFill>
                  <a:srgbClr val="FF0000"/>
                </a:solidFill>
              </a:rPr>
              <a:t>-R</a:t>
            </a:r>
            <a:r>
              <a:rPr lang="zh-CN" altLang="en-US"/>
              <a:t>：递归修改指定目录下所有文件、子目录的权限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92874"/>
                                        </p:tgtEl>
                                        <p:attrNameLst>
                                          <p:attrName>style.visibility</p:attrName>
                                        </p:attrNameLst>
                                      </p:cBhvr>
                                      <p:to>
                                        <p:strVal val="visible"/>
                                      </p:to>
                                    </p:set>
                                    <p:animEffect transition="in" filter="wipe(left)">
                                      <p:cBhvr>
                                        <p:cTn id="7" dur="500"/>
                                        <p:tgtEl>
                                          <p:spTgt spid="292874"/>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01448"/>
                                        </p:tgtEl>
                                        <p:attrNameLst>
                                          <p:attrName>style.visibility</p:attrName>
                                        </p:attrNameLst>
                                      </p:cBhvr>
                                      <p:to>
                                        <p:strVal val="visible"/>
                                      </p:to>
                                    </p:set>
                                    <p:animEffect transition="in" filter="wipe(left)">
                                      <p:cBhvr>
                                        <p:cTn id="20" dur="500"/>
                                        <p:tgtEl>
                                          <p:spTgt spid="701448"/>
                                        </p:tgtEl>
                                      </p:cBhvr>
                                    </p:animEffect>
                                  </p:childTnLst>
                                </p:cTn>
                              </p:par>
                            </p:childTnLst>
                          </p:cTn>
                        </p:par>
                        <p:par>
                          <p:cTn id="21" fill="hold" nodeType="afterGroup">
                            <p:stCondLst>
                              <p:cond delay="500"/>
                            </p:stCondLst>
                            <p:childTnLst>
                              <p:par>
                                <p:cTn id="22" presetID="22" presetClass="entr" presetSubtype="8"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500"/>
                                        <p:tgtEl>
                                          <p:spTgt spid="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701449"/>
                                        </p:tgtEl>
                                        <p:attrNameLst>
                                          <p:attrName>style.visibility</p:attrName>
                                        </p:attrNameLst>
                                      </p:cBhvr>
                                      <p:to>
                                        <p:strVal val="visible"/>
                                      </p:to>
                                    </p:set>
                                    <p:animEffect transition="in" filter="wipe(up)">
                                      <p:cBhvr>
                                        <p:cTn id="29" dur="500"/>
                                        <p:tgtEl>
                                          <p:spTgt spid="7014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1448" grpId="0"/>
      <p:bldP spid="70144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0D155495-FAC9-4B63-89D9-3F1B43A215A8}" type="slidenum">
              <a:rPr lang="en-US" altLang="zh-CN"/>
              <a:pPr>
                <a:defRPr/>
              </a:pPr>
              <a:t>21</a:t>
            </a:fld>
            <a:endParaRPr lang="en-US" altLang="zh-CN"/>
          </a:p>
        </p:txBody>
      </p:sp>
      <p:sp>
        <p:nvSpPr>
          <p:cNvPr id="738306" name="Rectangle 2"/>
          <p:cNvSpPr>
            <a:spLocks noGrp="1" noChangeArrowheads="1"/>
          </p:cNvSpPr>
          <p:nvPr>
            <p:ph type="title"/>
          </p:nvPr>
        </p:nvSpPr>
        <p:spPr/>
        <p:txBody>
          <a:bodyPr/>
          <a:lstStyle/>
          <a:p>
            <a:pPr eaLnBrk="1" hangingPunct="1">
              <a:defRPr/>
            </a:pPr>
            <a:r>
              <a:rPr lang="zh-CN" altLang="en-US" smtClean="0"/>
              <a:t>文件权限设置实例</a:t>
            </a:r>
          </a:p>
        </p:txBody>
      </p:sp>
      <p:sp>
        <p:nvSpPr>
          <p:cNvPr id="46084" name="Rectangle 3"/>
          <p:cNvSpPr>
            <a:spLocks noGrp="1" noChangeArrowheads="1"/>
          </p:cNvSpPr>
          <p:nvPr>
            <p:ph type="body" idx="1"/>
          </p:nvPr>
        </p:nvSpPr>
        <p:spPr>
          <a:xfrm>
            <a:off x="468313" y="1268413"/>
            <a:ext cx="8435975" cy="4495800"/>
          </a:xfrm>
        </p:spPr>
        <p:txBody>
          <a:bodyPr/>
          <a:lstStyle/>
          <a:p>
            <a:pPr eaLnBrk="1" hangingPunct="1"/>
            <a:r>
              <a:rPr lang="zh-CN" altLang="en-US" smtClean="0"/>
              <a:t>使用</a:t>
            </a:r>
            <a:r>
              <a:rPr lang="en-US" altLang="zh-CN" smtClean="0"/>
              <a:t>chmod</a:t>
            </a:r>
            <a:r>
              <a:rPr lang="zh-CN" altLang="en-US" smtClean="0"/>
              <a:t>命令设置文件权限</a:t>
            </a:r>
          </a:p>
          <a:p>
            <a:pPr lvl="1" eaLnBrk="1" hangingPunct="1"/>
            <a:r>
              <a:rPr lang="zh-CN" altLang="en-US" smtClean="0"/>
              <a:t>查看文件权限</a:t>
            </a:r>
          </a:p>
          <a:p>
            <a:pPr lvl="1" eaLnBrk="1" hangingPunct="1">
              <a:buFontTx/>
              <a:buNone/>
            </a:pPr>
            <a:r>
              <a:rPr lang="en-US" altLang="zh-CN" smtClean="0">
                <a:latin typeface="Courier New" panose="02070309020205020404" pitchFamily="49" charset="0"/>
              </a:rPr>
              <a:t>$ ls -l afile</a:t>
            </a:r>
          </a:p>
          <a:p>
            <a:pPr lvl="1" eaLnBrk="1" hangingPunct="1">
              <a:buFontTx/>
              <a:buNone/>
            </a:pPr>
            <a:r>
              <a:rPr lang="en-US" altLang="zh-CN" sz="1800" smtClean="0">
                <a:latin typeface="Courier New" panose="02070309020205020404" pitchFamily="49" charset="0"/>
              </a:rPr>
              <a:t>-rw-rw-r--  1 st01 class1 0 Apr  3 16:52 afile</a:t>
            </a:r>
          </a:p>
          <a:p>
            <a:pPr lvl="1" eaLnBrk="1" hangingPunct="1"/>
            <a:r>
              <a:rPr lang="zh-CN" altLang="en-US" smtClean="0"/>
              <a:t>增加文件属主</a:t>
            </a:r>
            <a:r>
              <a:rPr lang="en-US" altLang="zh-CN" smtClean="0"/>
              <a:t>st01</a:t>
            </a:r>
            <a:r>
              <a:rPr lang="zh-CN" altLang="en-US" smtClean="0"/>
              <a:t>的执行权限（</a:t>
            </a:r>
            <a:r>
              <a:rPr lang="en-US" altLang="zh-CN" smtClean="0"/>
              <a:t>x</a:t>
            </a:r>
            <a:r>
              <a:rPr lang="zh-CN" altLang="en-US" smtClean="0"/>
              <a:t>）</a:t>
            </a:r>
          </a:p>
          <a:p>
            <a:pPr lvl="1" eaLnBrk="1" hangingPunct="1">
              <a:buFontTx/>
              <a:buNone/>
            </a:pPr>
            <a:r>
              <a:rPr lang="en-US" altLang="zh-CN" smtClean="0">
                <a:latin typeface="Courier New" panose="02070309020205020404" pitchFamily="49" charset="0"/>
              </a:rPr>
              <a:t>$ chmod u+x afile</a:t>
            </a:r>
            <a:endParaRPr lang="en-US" altLang="zh-CN" smtClean="0"/>
          </a:p>
          <a:p>
            <a:pPr lvl="1" eaLnBrk="1" hangingPunct="1"/>
            <a:r>
              <a:rPr lang="zh-CN" altLang="en-US" smtClean="0"/>
              <a:t>去除文件属组</a:t>
            </a:r>
            <a:r>
              <a:rPr lang="en-US" altLang="zh-CN" smtClean="0"/>
              <a:t>class1</a:t>
            </a:r>
            <a:r>
              <a:rPr lang="zh-CN" altLang="en-US" smtClean="0"/>
              <a:t>的写权限（</a:t>
            </a:r>
            <a:r>
              <a:rPr lang="en-US" altLang="zh-CN" smtClean="0"/>
              <a:t>w</a:t>
            </a:r>
            <a:r>
              <a:rPr lang="zh-CN" altLang="en-US" smtClean="0"/>
              <a:t>）</a:t>
            </a:r>
          </a:p>
          <a:p>
            <a:pPr lvl="1" eaLnBrk="1" hangingPunct="1">
              <a:buFontTx/>
              <a:buNone/>
            </a:pPr>
            <a:r>
              <a:rPr lang="en-US" altLang="zh-CN" smtClean="0">
                <a:latin typeface="Courier New" panose="02070309020205020404" pitchFamily="49" charset="0"/>
              </a:rPr>
              <a:t>$ chmod g-w afile</a:t>
            </a:r>
          </a:p>
          <a:p>
            <a:pPr lvl="1" eaLnBrk="1" hangingPunct="1"/>
            <a:r>
              <a:rPr lang="zh-CN" altLang="en-US" smtClean="0"/>
              <a:t>设置属主权限为读写，属组其他用户的文件权限为读</a:t>
            </a:r>
          </a:p>
          <a:p>
            <a:pPr lvl="1" eaLnBrk="1" hangingPunct="1">
              <a:buFontTx/>
              <a:buNone/>
            </a:pPr>
            <a:r>
              <a:rPr lang="en-US" altLang="zh-CN" smtClean="0">
                <a:latin typeface="Courier New" panose="02070309020205020404" pitchFamily="49" charset="0"/>
              </a:rPr>
              <a:t>$ chmod 644 afile</a:t>
            </a:r>
            <a:r>
              <a:rPr lang="en-US" altLang="zh-CN" smtClean="0"/>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D6A57DE7-8660-4431-9591-BEFF00E6C352}" type="slidenum">
              <a:rPr lang="en-US" altLang="zh-CN"/>
              <a:pPr>
                <a:defRPr/>
              </a:pPr>
              <a:t>22</a:t>
            </a:fld>
            <a:endParaRPr lang="en-US" altLang="zh-CN"/>
          </a:p>
        </p:txBody>
      </p:sp>
      <p:sp>
        <p:nvSpPr>
          <p:cNvPr id="703490" name="Rectangle 2"/>
          <p:cNvSpPr>
            <a:spLocks noGrp="1" noChangeArrowheads="1"/>
          </p:cNvSpPr>
          <p:nvPr>
            <p:ph type="title"/>
          </p:nvPr>
        </p:nvSpPr>
        <p:spPr/>
        <p:txBody>
          <a:bodyPr/>
          <a:lstStyle/>
          <a:p>
            <a:pPr eaLnBrk="1" hangingPunct="1">
              <a:defRPr/>
            </a:pPr>
            <a:r>
              <a:rPr lang="zh-CN" altLang="en-US" smtClean="0"/>
              <a:t>设置文件</a:t>
            </a:r>
            <a:r>
              <a:rPr lang="en-US" altLang="zh-CN" smtClean="0"/>
              <a:t>/</a:t>
            </a:r>
            <a:r>
              <a:rPr lang="zh-CN" altLang="en-US" smtClean="0"/>
              <a:t>目录的归属</a:t>
            </a:r>
          </a:p>
        </p:txBody>
      </p:sp>
      <p:sp>
        <p:nvSpPr>
          <p:cNvPr id="47108" name="Rectangle 3"/>
          <p:cNvSpPr>
            <a:spLocks noGrp="1" noChangeArrowheads="1"/>
          </p:cNvSpPr>
          <p:nvPr>
            <p:ph type="body" idx="1"/>
          </p:nvPr>
        </p:nvSpPr>
        <p:spPr/>
        <p:txBody>
          <a:bodyPr/>
          <a:lstStyle/>
          <a:p>
            <a:pPr eaLnBrk="1" hangingPunct="1"/>
            <a:r>
              <a:rPr lang="en-US" altLang="zh-CN" smtClean="0"/>
              <a:t>chown</a:t>
            </a:r>
            <a:r>
              <a:rPr lang="zh-CN" altLang="en-US" smtClean="0"/>
              <a:t>命令</a:t>
            </a:r>
          </a:p>
          <a:p>
            <a:pPr lvl="1" eaLnBrk="1" hangingPunct="1"/>
            <a:r>
              <a:rPr lang="zh-CN" altLang="en-US" smtClean="0"/>
              <a:t>格式：</a:t>
            </a:r>
            <a:r>
              <a:rPr lang="en-US" altLang="zh-CN" smtClean="0">
                <a:solidFill>
                  <a:srgbClr val="FF0000"/>
                </a:solidFill>
              </a:rPr>
              <a:t>chown  </a:t>
            </a:r>
            <a:r>
              <a:rPr lang="zh-CN" altLang="en-US" smtClean="0">
                <a:solidFill>
                  <a:srgbClr val="FF0000"/>
                </a:solidFill>
              </a:rPr>
              <a:t>属主   文件或目录</a:t>
            </a:r>
          </a:p>
          <a:p>
            <a:pPr lvl="1" eaLnBrk="1" hangingPunct="1">
              <a:buFontTx/>
              <a:buNone/>
            </a:pPr>
            <a:r>
              <a:rPr lang="zh-CN" altLang="en-US" smtClean="0">
                <a:solidFill>
                  <a:srgbClr val="FF0000"/>
                </a:solidFill>
              </a:rPr>
              <a:t>              </a:t>
            </a:r>
            <a:r>
              <a:rPr lang="en-US" altLang="zh-CN" smtClean="0">
                <a:solidFill>
                  <a:srgbClr val="FF0000"/>
                </a:solidFill>
              </a:rPr>
              <a:t>chown  :</a:t>
            </a:r>
            <a:r>
              <a:rPr lang="zh-CN" altLang="en-US" smtClean="0">
                <a:solidFill>
                  <a:srgbClr val="FF0000"/>
                </a:solidFill>
              </a:rPr>
              <a:t>属组  文件或目录</a:t>
            </a:r>
          </a:p>
          <a:p>
            <a:pPr lvl="1" eaLnBrk="1" hangingPunct="1">
              <a:buFontTx/>
              <a:buNone/>
            </a:pPr>
            <a:r>
              <a:rPr lang="zh-CN" altLang="en-US" smtClean="0">
                <a:solidFill>
                  <a:srgbClr val="FF0000"/>
                </a:solidFill>
              </a:rPr>
              <a:t>              </a:t>
            </a:r>
            <a:r>
              <a:rPr lang="en-US" altLang="zh-CN" smtClean="0">
                <a:solidFill>
                  <a:srgbClr val="FF0000"/>
                </a:solidFill>
              </a:rPr>
              <a:t>chown  </a:t>
            </a:r>
            <a:r>
              <a:rPr lang="zh-CN" altLang="en-US" smtClean="0">
                <a:solidFill>
                  <a:srgbClr val="FF0000"/>
                </a:solidFill>
              </a:rPr>
              <a:t>属主</a:t>
            </a:r>
            <a:r>
              <a:rPr lang="en-US" altLang="zh-CN" smtClean="0">
                <a:solidFill>
                  <a:srgbClr val="FF0000"/>
                </a:solidFill>
              </a:rPr>
              <a:t>:</a:t>
            </a:r>
            <a:r>
              <a:rPr lang="zh-CN" altLang="en-US" smtClean="0">
                <a:solidFill>
                  <a:srgbClr val="FF0000"/>
                </a:solidFill>
              </a:rPr>
              <a:t>属组  文件或目录</a:t>
            </a:r>
          </a:p>
          <a:p>
            <a:pPr eaLnBrk="1" hangingPunct="1"/>
            <a:r>
              <a:rPr lang="zh-CN" altLang="en-US" smtClean="0"/>
              <a:t>常用命令选项</a:t>
            </a:r>
          </a:p>
          <a:p>
            <a:pPr lvl="1" eaLnBrk="1" hangingPunct="1"/>
            <a:r>
              <a:rPr lang="en-US" altLang="zh-CN" smtClean="0">
                <a:solidFill>
                  <a:srgbClr val="FF0000"/>
                </a:solidFill>
              </a:rPr>
              <a:t>-R</a:t>
            </a:r>
            <a:r>
              <a:rPr lang="zh-CN" altLang="en-US" smtClean="0"/>
              <a:t>：递归修改指定目录下所有文件、子目录的归属</a:t>
            </a:r>
          </a:p>
        </p:txBody>
      </p:sp>
      <p:sp>
        <p:nvSpPr>
          <p:cNvPr id="703492" name="Rectangle 4"/>
          <p:cNvSpPr>
            <a:spLocks noChangeArrowheads="1"/>
          </p:cNvSpPr>
          <p:nvPr/>
        </p:nvSpPr>
        <p:spPr bwMode="auto">
          <a:xfrm>
            <a:off x="457200" y="2997200"/>
            <a:ext cx="8229600" cy="104457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chemeClr val="tx1"/>
              </a:buClr>
              <a:buFont typeface="Wingdings" panose="05000000000000000000" pitchFamily="2" charset="2"/>
              <a:buBlip>
                <a:blip r:embed="rId3"/>
              </a:buBlip>
              <a:defRPr sz="2800" b="1">
                <a:solidFill>
                  <a:srgbClr val="000000"/>
                </a:solidFill>
                <a:latin typeface="Arial" panose="020B0604020202020204" pitchFamily="34" charset="0"/>
                <a:ea typeface="黑体" panose="02010609060101010101" pitchFamily="49" charset="-122"/>
              </a:defRPr>
            </a:lvl1pPr>
            <a:lvl2pPr marL="742950" indent="-285750">
              <a:spcBef>
                <a:spcPct val="20000"/>
              </a:spcBef>
              <a:buClr>
                <a:schemeClr val="tx1"/>
              </a:buClr>
              <a:buBlip>
                <a:blip r:embed="rId4"/>
              </a:buBlip>
              <a:defRPr sz="2400" b="1">
                <a:solidFill>
                  <a:srgbClr val="003366"/>
                </a:solidFill>
                <a:latin typeface="Arial" panose="020B0604020202020204" pitchFamily="34" charset="0"/>
                <a:ea typeface="黑体" panose="02010609060101010101" pitchFamily="49" charset="-122"/>
              </a:defRPr>
            </a:lvl2pPr>
            <a:lvl3pPr marL="1143000" indent="-228600">
              <a:spcBef>
                <a:spcPct val="20000"/>
              </a:spcBef>
              <a:buClr>
                <a:srgbClr val="0000FF"/>
              </a:buClr>
              <a:buSzPct val="70000"/>
              <a:buFont typeface="Wingdings" panose="05000000000000000000" pitchFamily="2" charset="2"/>
              <a:buChar char="l"/>
              <a:defRPr sz="2000">
                <a:solidFill>
                  <a:srgbClr val="000000"/>
                </a:solidFill>
                <a:latin typeface="Arial" panose="020B0604020202020204" pitchFamily="34" charset="0"/>
                <a:ea typeface="黑体" panose="02010609060101010101" pitchFamily="49" charset="-122"/>
              </a:defRPr>
            </a:lvl3pPr>
            <a:lvl4pPr marL="1600200" indent="-228600">
              <a:spcBef>
                <a:spcPct val="20000"/>
              </a:spcBef>
              <a:buChar char="–"/>
              <a:defRPr>
                <a:solidFill>
                  <a:srgbClr val="000000"/>
                </a:solidFill>
                <a:latin typeface="Arial" panose="020B0604020202020204" pitchFamily="34" charset="0"/>
                <a:ea typeface="黑体" panose="02010609060101010101" pitchFamily="49" charset="-122"/>
              </a:defRPr>
            </a:lvl4pPr>
            <a:lvl5pPr marL="2057400" indent="-228600">
              <a:spcBef>
                <a:spcPct val="20000"/>
              </a:spcBef>
              <a:buChar char="»"/>
              <a:defRPr sz="1600">
                <a:solidFill>
                  <a:srgbClr val="000000"/>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9pPr>
          </a:lstStyle>
          <a:p>
            <a:pPr eaLnBrk="1" hangingPunct="1"/>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nodePh="1">
                                  <p:stCondLst>
                                    <p:cond delay="0"/>
                                  </p:stCondLst>
                                  <p:endCondLst>
                                    <p:cond evt="begin" delay="0">
                                      <p:tn val="5"/>
                                    </p:cond>
                                  </p:endCondLst>
                                  <p:childTnLst>
                                    <p:set>
                                      <p:cBhvr>
                                        <p:cTn id="6" dur="1" fill="hold">
                                          <p:stCondLst>
                                            <p:cond delay="0"/>
                                          </p:stCondLst>
                                        </p:cTn>
                                        <p:tgtEl>
                                          <p:spTgt spid="703492"/>
                                        </p:tgtEl>
                                        <p:attrNameLst>
                                          <p:attrName>style.visibility</p:attrName>
                                        </p:attrNameLst>
                                      </p:cBhvr>
                                      <p:to>
                                        <p:strVal val="visible"/>
                                      </p:to>
                                    </p:set>
                                    <p:animEffect transition="in" filter="wipe(up)">
                                      <p:cBhvr>
                                        <p:cTn id="7" dur="500"/>
                                        <p:tgtEl>
                                          <p:spTgt spid="703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349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CBEBB38E-A906-4CD1-B535-A29B98E7DAE1}" type="slidenum">
              <a:rPr lang="en-US" altLang="zh-CN"/>
              <a:pPr>
                <a:defRPr/>
              </a:pPr>
              <a:t>23</a:t>
            </a:fld>
            <a:endParaRPr lang="en-US" altLang="zh-CN"/>
          </a:p>
        </p:txBody>
      </p:sp>
      <p:sp>
        <p:nvSpPr>
          <p:cNvPr id="739330" name="Rectangle 2"/>
          <p:cNvSpPr>
            <a:spLocks noGrp="1" noChangeArrowheads="1"/>
          </p:cNvSpPr>
          <p:nvPr>
            <p:ph type="title"/>
          </p:nvPr>
        </p:nvSpPr>
        <p:spPr/>
        <p:txBody>
          <a:bodyPr/>
          <a:lstStyle/>
          <a:p>
            <a:pPr eaLnBrk="1" hangingPunct="1">
              <a:defRPr/>
            </a:pPr>
            <a:r>
              <a:rPr lang="zh-CN" altLang="en-US" smtClean="0"/>
              <a:t>设置文件属主和属组</a:t>
            </a:r>
          </a:p>
        </p:txBody>
      </p:sp>
      <p:sp>
        <p:nvSpPr>
          <p:cNvPr id="49156" name="Rectangle 3"/>
          <p:cNvSpPr>
            <a:spLocks noGrp="1" noChangeArrowheads="1"/>
          </p:cNvSpPr>
          <p:nvPr>
            <p:ph type="body" idx="1"/>
          </p:nvPr>
        </p:nvSpPr>
        <p:spPr>
          <a:xfrm>
            <a:off x="468313" y="1196975"/>
            <a:ext cx="8229600" cy="4495800"/>
          </a:xfrm>
        </p:spPr>
        <p:txBody>
          <a:bodyPr/>
          <a:lstStyle/>
          <a:p>
            <a:pPr eaLnBrk="1" hangingPunct="1"/>
            <a:r>
              <a:rPr lang="en-US" altLang="zh-CN" smtClean="0"/>
              <a:t>chown</a:t>
            </a:r>
            <a:r>
              <a:rPr lang="zh-CN" altLang="en-US" smtClean="0"/>
              <a:t>命令用于设置文件的属主和属组</a:t>
            </a:r>
          </a:p>
          <a:p>
            <a:pPr lvl="1" eaLnBrk="1" hangingPunct="1"/>
            <a:r>
              <a:rPr lang="zh-CN" altLang="en-US" smtClean="0"/>
              <a:t>命令格式</a:t>
            </a:r>
          </a:p>
          <a:p>
            <a:pPr lvl="1" eaLnBrk="1" hangingPunct="1">
              <a:buFontTx/>
              <a:buNone/>
            </a:pPr>
            <a:r>
              <a:rPr lang="en-US" altLang="zh-CN" smtClean="0">
                <a:latin typeface="Courier New" panose="02070309020205020404" pitchFamily="49" charset="0"/>
              </a:rPr>
              <a:t>chown OWNER[:[GROUP]] FILE...</a:t>
            </a:r>
            <a:r>
              <a:rPr lang="en-US" altLang="zh-CN" smtClean="0"/>
              <a:t> </a:t>
            </a:r>
          </a:p>
          <a:p>
            <a:pPr lvl="1" eaLnBrk="1" hangingPunct="1"/>
            <a:r>
              <a:rPr lang="zh-CN" altLang="en-US" smtClean="0"/>
              <a:t>设置文件</a:t>
            </a:r>
            <a:r>
              <a:rPr lang="en-US" altLang="zh-CN" smtClean="0"/>
              <a:t>afile</a:t>
            </a:r>
            <a:r>
              <a:rPr lang="zh-CN" altLang="en-US" smtClean="0"/>
              <a:t>的属主为用户</a:t>
            </a:r>
            <a:r>
              <a:rPr lang="en-US" altLang="zh-CN" smtClean="0"/>
              <a:t>st01</a:t>
            </a:r>
          </a:p>
          <a:p>
            <a:pPr lvl="1" eaLnBrk="1" hangingPunct="1">
              <a:buFontTx/>
              <a:buNone/>
            </a:pPr>
            <a:r>
              <a:rPr lang="en-US" altLang="zh-CN" smtClean="0">
                <a:latin typeface="Courier New" panose="02070309020205020404" pitchFamily="49" charset="0"/>
              </a:rPr>
              <a:t># chown st01 afile</a:t>
            </a:r>
            <a:r>
              <a:rPr lang="en-US" altLang="zh-CN" smtClean="0"/>
              <a:t> </a:t>
            </a:r>
          </a:p>
          <a:p>
            <a:pPr lvl="1" eaLnBrk="1" hangingPunct="1"/>
            <a:r>
              <a:rPr lang="zh-CN" altLang="en-US" smtClean="0"/>
              <a:t>设置文件</a:t>
            </a:r>
            <a:r>
              <a:rPr lang="en-US" altLang="zh-CN" smtClean="0"/>
              <a:t>afile</a:t>
            </a:r>
            <a:r>
              <a:rPr lang="zh-CN" altLang="en-US" smtClean="0"/>
              <a:t>的属组为用户组</a:t>
            </a:r>
            <a:r>
              <a:rPr lang="en-US" altLang="zh-CN" smtClean="0"/>
              <a:t>class1</a:t>
            </a:r>
          </a:p>
          <a:p>
            <a:pPr lvl="1" eaLnBrk="1" hangingPunct="1">
              <a:buFontTx/>
              <a:buNone/>
            </a:pPr>
            <a:r>
              <a:rPr lang="en-US" altLang="zh-CN" smtClean="0">
                <a:latin typeface="Courier New" panose="02070309020205020404" pitchFamily="49" charset="0"/>
              </a:rPr>
              <a:t># chown :class1 afile</a:t>
            </a:r>
            <a:endParaRPr lang="en-US" altLang="zh-CN" smtClean="0"/>
          </a:p>
          <a:p>
            <a:pPr lvl="1" eaLnBrk="1" hangingPunct="1"/>
            <a:r>
              <a:rPr lang="zh-CN" altLang="en-US" smtClean="0"/>
              <a:t>设置文件</a:t>
            </a:r>
            <a:r>
              <a:rPr lang="en-US" altLang="zh-CN" smtClean="0">
                <a:latin typeface="Courier New" panose="02070309020205020404" pitchFamily="49" charset="0"/>
              </a:rPr>
              <a:t>afile</a:t>
            </a:r>
            <a:r>
              <a:rPr lang="zh-CN" altLang="en-US" smtClean="0"/>
              <a:t>的属主为</a:t>
            </a:r>
            <a:r>
              <a:rPr lang="en-US" altLang="zh-CN" smtClean="0"/>
              <a:t>st03</a:t>
            </a:r>
            <a:r>
              <a:rPr lang="zh-CN" altLang="en-US" smtClean="0"/>
              <a:t>，并设置文件的属组为</a:t>
            </a:r>
            <a:r>
              <a:rPr lang="en-US" altLang="zh-CN" smtClean="0"/>
              <a:t>class2</a:t>
            </a:r>
          </a:p>
          <a:p>
            <a:pPr lvl="1" eaLnBrk="1" hangingPunct="1">
              <a:buFontTx/>
              <a:buNone/>
            </a:pPr>
            <a:r>
              <a:rPr lang="en-US" altLang="zh-CN" smtClean="0">
                <a:latin typeface="Courier New" panose="02070309020205020404" pitchFamily="49" charset="0"/>
              </a:rPr>
              <a:t># chown st03:class2 afile</a:t>
            </a:r>
            <a:r>
              <a:rPr lang="en-US" altLang="zh-CN" smtClean="0"/>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0"/>
          </p:nvPr>
        </p:nvSpPr>
        <p:spPr/>
        <p:txBody>
          <a:bodyPr/>
          <a:lstStyle/>
          <a:p>
            <a:pPr>
              <a:defRPr/>
            </a:pPr>
            <a:fld id="{B9663DF1-0CF6-4282-954B-AE7BF5196A6E}" type="slidenum">
              <a:rPr lang="en-US" altLang="zh-CN"/>
              <a:pPr>
                <a:defRPr/>
              </a:pPr>
              <a:t>24</a:t>
            </a:fld>
            <a:endParaRPr lang="en-US" altLang="zh-CN"/>
          </a:p>
        </p:txBody>
      </p:sp>
      <p:sp>
        <p:nvSpPr>
          <p:cNvPr id="705538" name="Rectangle 2"/>
          <p:cNvSpPr>
            <a:spLocks noGrp="1" noChangeArrowheads="1"/>
          </p:cNvSpPr>
          <p:nvPr>
            <p:ph type="title"/>
          </p:nvPr>
        </p:nvSpPr>
        <p:spPr/>
        <p:txBody>
          <a:bodyPr/>
          <a:lstStyle/>
          <a:p>
            <a:pPr eaLnBrk="1" hangingPunct="1">
              <a:defRPr/>
            </a:pPr>
            <a:r>
              <a:rPr lang="zh-CN" altLang="en-US" smtClean="0"/>
              <a:t>使用附加权限</a:t>
            </a:r>
          </a:p>
        </p:txBody>
      </p:sp>
      <p:sp>
        <p:nvSpPr>
          <p:cNvPr id="50180" name="Rectangle 3"/>
          <p:cNvSpPr>
            <a:spLocks noGrp="1" noChangeArrowheads="1"/>
          </p:cNvSpPr>
          <p:nvPr>
            <p:ph type="body" idx="1"/>
          </p:nvPr>
        </p:nvSpPr>
        <p:spPr>
          <a:xfrm>
            <a:off x="457200" y="944563"/>
            <a:ext cx="8435975" cy="3122612"/>
          </a:xfrm>
        </p:spPr>
        <p:txBody>
          <a:bodyPr/>
          <a:lstStyle/>
          <a:p>
            <a:pPr eaLnBrk="1" hangingPunct="1"/>
            <a:r>
              <a:rPr lang="en-US" altLang="zh-CN" sz="2400" smtClean="0"/>
              <a:t>SET</a:t>
            </a:r>
            <a:r>
              <a:rPr lang="zh-CN" altLang="en-US" sz="2400" smtClean="0"/>
              <a:t>位权限</a:t>
            </a:r>
          </a:p>
          <a:p>
            <a:pPr lvl="1" eaLnBrk="1" hangingPunct="1"/>
            <a:r>
              <a:rPr lang="zh-CN" altLang="en-US" sz="2000" smtClean="0"/>
              <a:t>主要用途：</a:t>
            </a:r>
          </a:p>
          <a:p>
            <a:pPr lvl="2" eaLnBrk="1" hangingPunct="1"/>
            <a:r>
              <a:rPr lang="zh-CN" altLang="en-US" sz="1800" smtClean="0"/>
              <a:t> 为可执行（有 </a:t>
            </a:r>
            <a:r>
              <a:rPr lang="en-US" altLang="zh-CN" sz="1800" smtClean="0"/>
              <a:t>x </a:t>
            </a:r>
            <a:r>
              <a:rPr lang="zh-CN" altLang="en-US" sz="1800" smtClean="0"/>
              <a:t>权限的）文件设置，权限字符为“</a:t>
            </a:r>
            <a:r>
              <a:rPr lang="en-US" altLang="zh-CN" sz="1800" b="1" smtClean="0">
                <a:solidFill>
                  <a:srgbClr val="FF0000"/>
                </a:solidFill>
              </a:rPr>
              <a:t>s</a:t>
            </a:r>
            <a:r>
              <a:rPr lang="en-US" altLang="zh-CN" sz="1800" smtClean="0"/>
              <a:t>”</a:t>
            </a:r>
          </a:p>
          <a:p>
            <a:pPr lvl="2" eaLnBrk="1" hangingPunct="1"/>
            <a:r>
              <a:rPr lang="en-US" altLang="zh-CN" sz="1800" smtClean="0"/>
              <a:t> </a:t>
            </a:r>
            <a:r>
              <a:rPr lang="zh-CN" altLang="en-US" sz="1800" smtClean="0"/>
              <a:t>其他用户执行该文件时，将拥有属主或属组用户的权限</a:t>
            </a:r>
          </a:p>
          <a:p>
            <a:pPr lvl="1" eaLnBrk="1" hangingPunct="1"/>
            <a:r>
              <a:rPr lang="en-US" altLang="zh-CN" sz="2000" smtClean="0"/>
              <a:t>SET</a:t>
            </a:r>
            <a:r>
              <a:rPr lang="zh-CN" altLang="en-US" sz="2000" smtClean="0"/>
              <a:t>位权限类型：</a:t>
            </a:r>
          </a:p>
          <a:p>
            <a:pPr lvl="2" eaLnBrk="1" hangingPunct="1"/>
            <a:r>
              <a:rPr lang="zh-CN" altLang="en-US" sz="1800" smtClean="0"/>
              <a:t> </a:t>
            </a:r>
            <a:r>
              <a:rPr lang="en-US" altLang="zh-CN" sz="1800" smtClean="0"/>
              <a:t>SUID</a:t>
            </a:r>
            <a:r>
              <a:rPr lang="zh-CN" altLang="en-US" sz="1800" smtClean="0"/>
              <a:t>：表示对属主用户增加</a:t>
            </a:r>
            <a:r>
              <a:rPr lang="en-US" altLang="zh-CN" sz="1800" smtClean="0"/>
              <a:t>SET</a:t>
            </a:r>
            <a:r>
              <a:rPr lang="zh-CN" altLang="en-US" sz="1800" smtClean="0"/>
              <a:t>位权限</a:t>
            </a:r>
          </a:p>
          <a:p>
            <a:pPr lvl="2" eaLnBrk="1" hangingPunct="1"/>
            <a:r>
              <a:rPr lang="zh-CN" altLang="en-US" sz="1800" smtClean="0"/>
              <a:t> </a:t>
            </a:r>
            <a:r>
              <a:rPr lang="en-US" altLang="zh-CN" sz="1800" smtClean="0"/>
              <a:t>SGID</a:t>
            </a:r>
            <a:r>
              <a:rPr lang="zh-CN" altLang="en-US" sz="1800" smtClean="0"/>
              <a:t>：表示对属组内的用户增加</a:t>
            </a:r>
            <a:r>
              <a:rPr lang="en-US" altLang="zh-CN" sz="1800" smtClean="0"/>
              <a:t>SET</a:t>
            </a:r>
            <a:r>
              <a:rPr lang="zh-CN" altLang="en-US" sz="1800" smtClean="0"/>
              <a:t>位权限</a:t>
            </a:r>
          </a:p>
          <a:p>
            <a:pPr lvl="2" eaLnBrk="1" hangingPunct="1"/>
            <a:r>
              <a:rPr lang="zh-CN" altLang="en-US" sz="1800" smtClean="0"/>
              <a:t>如果</a:t>
            </a:r>
            <a:r>
              <a:rPr lang="en-US" altLang="zh-CN" sz="1800" smtClean="0"/>
              <a:t>SGID</a:t>
            </a:r>
            <a:r>
              <a:rPr lang="zh-CN" altLang="en-US" sz="1800" smtClean="0"/>
              <a:t>是设定在目录上面，则在该目录内所建立的文件或目录的所属组，将会自动成为此目录的所属组。</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0"/>
          </p:nvPr>
        </p:nvSpPr>
        <p:spPr/>
        <p:txBody>
          <a:bodyPr/>
          <a:lstStyle/>
          <a:p>
            <a:pPr>
              <a:defRPr/>
            </a:pPr>
            <a:fld id="{B9663DF1-0CF6-4282-954B-AE7BF5196A6E}" type="slidenum">
              <a:rPr lang="en-US" altLang="zh-CN"/>
              <a:pPr>
                <a:defRPr/>
              </a:pPr>
              <a:t>25</a:t>
            </a:fld>
            <a:endParaRPr lang="en-US" altLang="zh-CN"/>
          </a:p>
        </p:txBody>
      </p:sp>
      <p:sp>
        <p:nvSpPr>
          <p:cNvPr id="705538" name="Rectangle 2"/>
          <p:cNvSpPr>
            <a:spLocks noGrp="1" noChangeArrowheads="1"/>
          </p:cNvSpPr>
          <p:nvPr>
            <p:ph type="title"/>
          </p:nvPr>
        </p:nvSpPr>
        <p:spPr/>
        <p:txBody>
          <a:bodyPr/>
          <a:lstStyle/>
          <a:p>
            <a:pPr eaLnBrk="1" hangingPunct="1">
              <a:defRPr/>
            </a:pPr>
            <a:r>
              <a:rPr lang="zh-CN" altLang="en-US" smtClean="0"/>
              <a:t>使用附加权限</a:t>
            </a:r>
          </a:p>
        </p:txBody>
      </p:sp>
      <p:sp>
        <p:nvSpPr>
          <p:cNvPr id="259089" name="AutoShape 17"/>
          <p:cNvSpPr>
            <a:spLocks noChangeArrowheads="1"/>
          </p:cNvSpPr>
          <p:nvPr/>
        </p:nvSpPr>
        <p:spPr bwMode="auto">
          <a:xfrm>
            <a:off x="611560" y="1703387"/>
            <a:ext cx="8007350" cy="1008062"/>
          </a:xfrm>
          <a:prstGeom prst="roundRect">
            <a:avLst>
              <a:gd name="adj" fmla="val 14074"/>
            </a:avLst>
          </a:prstGeom>
          <a:gradFill rotWithShape="1">
            <a:gsLst>
              <a:gs pos="0">
                <a:srgbClr val="CCFFFF"/>
              </a:gs>
              <a:gs pos="100000">
                <a:schemeClr val="bg1"/>
              </a:gs>
            </a:gsLst>
            <a:lin ang="5400000" scaled="1"/>
          </a:gradFill>
          <a:ln w="9525" algn="ctr">
            <a:solidFill>
              <a:srgbClr val="0066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20000"/>
              </a:spcBef>
              <a:buClr>
                <a:schemeClr val="tx1"/>
              </a:buClr>
              <a:buFont typeface="Wingdings" panose="05000000000000000000" pitchFamily="2" charset="2"/>
              <a:buBlip>
                <a:blip r:embed="rId3"/>
              </a:buBlip>
              <a:defRPr sz="2800" b="1">
                <a:solidFill>
                  <a:srgbClr val="000000"/>
                </a:solidFill>
                <a:latin typeface="Arial" panose="020B0604020202020204" pitchFamily="34" charset="0"/>
                <a:ea typeface="黑体" panose="02010609060101010101" pitchFamily="49" charset="-122"/>
              </a:defRPr>
            </a:lvl1pPr>
            <a:lvl2pPr marL="742950" indent="-285750">
              <a:spcBef>
                <a:spcPct val="20000"/>
              </a:spcBef>
              <a:buClr>
                <a:schemeClr val="tx1"/>
              </a:buClr>
              <a:buBlip>
                <a:blip r:embed="rId4"/>
              </a:buBlip>
              <a:defRPr sz="2400" b="1">
                <a:solidFill>
                  <a:srgbClr val="003366"/>
                </a:solidFill>
                <a:latin typeface="Arial" panose="020B0604020202020204" pitchFamily="34" charset="0"/>
                <a:ea typeface="黑体" panose="02010609060101010101" pitchFamily="49" charset="-122"/>
              </a:defRPr>
            </a:lvl2pPr>
            <a:lvl3pPr marL="1143000" indent="-228600">
              <a:spcBef>
                <a:spcPct val="20000"/>
              </a:spcBef>
              <a:buClr>
                <a:srgbClr val="0000FF"/>
              </a:buClr>
              <a:buSzPct val="70000"/>
              <a:buFont typeface="Wingdings" panose="05000000000000000000" pitchFamily="2" charset="2"/>
              <a:buChar char="l"/>
              <a:defRPr sz="2000">
                <a:solidFill>
                  <a:srgbClr val="000000"/>
                </a:solidFill>
                <a:latin typeface="Arial" panose="020B0604020202020204" pitchFamily="34" charset="0"/>
                <a:ea typeface="黑体" panose="02010609060101010101" pitchFamily="49" charset="-122"/>
              </a:defRPr>
            </a:lvl3pPr>
            <a:lvl4pPr marL="1600200" indent="-228600">
              <a:spcBef>
                <a:spcPct val="20000"/>
              </a:spcBef>
              <a:buChar char="–"/>
              <a:defRPr>
                <a:solidFill>
                  <a:srgbClr val="000000"/>
                </a:solidFill>
                <a:latin typeface="Arial" panose="020B0604020202020204" pitchFamily="34" charset="0"/>
                <a:ea typeface="黑体" panose="02010609060101010101" pitchFamily="49" charset="-122"/>
              </a:defRPr>
            </a:lvl4pPr>
            <a:lvl5pPr marL="2057400" indent="-228600">
              <a:spcBef>
                <a:spcPct val="20000"/>
              </a:spcBef>
              <a:buChar char="»"/>
              <a:defRPr sz="1600">
                <a:solidFill>
                  <a:srgbClr val="000000"/>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9pPr>
          </a:lstStyle>
          <a:p>
            <a:pPr eaLnBrk="1" hangingPunct="1">
              <a:lnSpc>
                <a:spcPct val="120000"/>
              </a:lnSpc>
              <a:buClr>
                <a:srgbClr val="006600"/>
              </a:buClr>
              <a:buSzPct val="80000"/>
              <a:buFont typeface="Wingdings" panose="05000000000000000000" pitchFamily="2" charset="2"/>
              <a:buNone/>
            </a:pPr>
            <a:r>
              <a:rPr lang="en-US" altLang="zh-CN" sz="1800">
                <a:solidFill>
                  <a:schemeClr val="tx2"/>
                </a:solidFill>
              </a:rPr>
              <a:t>[root@localhost ~]# ls -l /usr/bin/passwd</a:t>
            </a:r>
          </a:p>
          <a:p>
            <a:pPr eaLnBrk="1" hangingPunct="1">
              <a:lnSpc>
                <a:spcPct val="120000"/>
              </a:lnSpc>
              <a:buClr>
                <a:srgbClr val="006600"/>
              </a:buClr>
              <a:buSzPct val="80000"/>
              <a:buFont typeface="Wingdings" panose="05000000000000000000" pitchFamily="2" charset="2"/>
              <a:buNone/>
            </a:pPr>
            <a:r>
              <a:rPr lang="en-US" altLang="zh-CN" sz="1800">
                <a:solidFill>
                  <a:schemeClr val="tx2"/>
                </a:solidFill>
              </a:rPr>
              <a:t>-rw</a:t>
            </a:r>
            <a:r>
              <a:rPr lang="en-US" altLang="zh-CN" sz="1800">
                <a:solidFill>
                  <a:srgbClr val="FF0000"/>
                </a:solidFill>
              </a:rPr>
              <a:t>s</a:t>
            </a:r>
            <a:r>
              <a:rPr lang="en-US" altLang="zh-CN" sz="1800">
                <a:solidFill>
                  <a:schemeClr val="tx2"/>
                </a:solidFill>
              </a:rPr>
              <a:t>r-xr-x 1 </a:t>
            </a:r>
            <a:r>
              <a:rPr lang="en-US" altLang="zh-CN" sz="1800">
                <a:solidFill>
                  <a:srgbClr val="FF0000"/>
                </a:solidFill>
              </a:rPr>
              <a:t>root</a:t>
            </a:r>
            <a:r>
              <a:rPr lang="en-US" altLang="zh-CN" sz="1800">
                <a:solidFill>
                  <a:schemeClr val="tx2"/>
                </a:solidFill>
              </a:rPr>
              <a:t> root 19876 2006-07-17 /usr/bin/</a:t>
            </a:r>
            <a:r>
              <a:rPr lang="en-US" altLang="zh-CN" sz="1800">
                <a:solidFill>
                  <a:srgbClr val="FF0000"/>
                </a:solidFill>
              </a:rPr>
              <a:t>passwd</a:t>
            </a:r>
          </a:p>
        </p:txBody>
      </p:sp>
      <p:sp>
        <p:nvSpPr>
          <p:cNvPr id="292874" name="AutoShape 10"/>
          <p:cNvSpPr>
            <a:spLocks noChangeArrowheads="1"/>
          </p:cNvSpPr>
          <p:nvPr/>
        </p:nvSpPr>
        <p:spPr bwMode="auto">
          <a:xfrm>
            <a:off x="1835696" y="2705851"/>
            <a:ext cx="4176712" cy="684213"/>
          </a:xfrm>
          <a:prstGeom prst="wedgeRoundRectCallout">
            <a:avLst>
              <a:gd name="adj1" fmla="val -40421"/>
              <a:gd name="adj2" fmla="val -84338"/>
              <a:gd name="adj3" fmla="val 16667"/>
            </a:avLst>
          </a:prstGeom>
          <a:gradFill rotWithShape="1">
            <a:gsLst>
              <a:gs pos="0">
                <a:srgbClr val="FFFF99"/>
              </a:gs>
              <a:gs pos="100000">
                <a:srgbClr val="FFFFFF"/>
              </a:gs>
            </a:gsLst>
            <a:lin ang="5400000" scaled="1"/>
          </a:gradFill>
          <a:ln w="19050" algn="ctr">
            <a:solidFill>
              <a:srgbClr val="FF9900"/>
            </a:solidFill>
            <a:miter lim="800000"/>
            <a:headEnd/>
            <a:tailEnd/>
          </a:ln>
          <a:effectLst>
            <a:outerShdw dist="53882" dir="2700000" algn="ctr" rotWithShape="0">
              <a:schemeClr val="bg2">
                <a:alpha val="50000"/>
              </a:schemeClr>
            </a:outerShdw>
          </a:effectLst>
        </p:spPr>
        <p:txBody>
          <a:bodyPr anchor="ctr" anchorCtr="1"/>
          <a:lstStyle>
            <a:lvl1pPr>
              <a:spcBef>
                <a:spcPct val="20000"/>
              </a:spcBef>
              <a:buClr>
                <a:schemeClr val="tx1"/>
              </a:buClr>
              <a:buFont typeface="Wingdings" panose="05000000000000000000" pitchFamily="2" charset="2"/>
              <a:buBlip>
                <a:blip r:embed="rId3"/>
              </a:buBlip>
              <a:defRPr sz="2800" b="1">
                <a:solidFill>
                  <a:srgbClr val="000000"/>
                </a:solidFill>
                <a:latin typeface="Arial" panose="020B0604020202020204" pitchFamily="34" charset="0"/>
                <a:ea typeface="黑体" panose="02010609060101010101" pitchFamily="49" charset="-122"/>
              </a:defRPr>
            </a:lvl1pPr>
            <a:lvl2pPr marL="742950" indent="-285750">
              <a:spcBef>
                <a:spcPct val="20000"/>
              </a:spcBef>
              <a:buClr>
                <a:schemeClr val="tx1"/>
              </a:buClr>
              <a:buBlip>
                <a:blip r:embed="rId4"/>
              </a:buBlip>
              <a:defRPr sz="2400" b="1">
                <a:solidFill>
                  <a:srgbClr val="003366"/>
                </a:solidFill>
                <a:latin typeface="Arial" panose="020B0604020202020204" pitchFamily="34" charset="0"/>
                <a:ea typeface="黑体" panose="02010609060101010101" pitchFamily="49" charset="-122"/>
              </a:defRPr>
            </a:lvl2pPr>
            <a:lvl3pPr marL="1143000" indent="-228600">
              <a:spcBef>
                <a:spcPct val="20000"/>
              </a:spcBef>
              <a:buClr>
                <a:srgbClr val="0000FF"/>
              </a:buClr>
              <a:buSzPct val="70000"/>
              <a:buFont typeface="Wingdings" panose="05000000000000000000" pitchFamily="2" charset="2"/>
              <a:buChar char="l"/>
              <a:defRPr sz="2000">
                <a:solidFill>
                  <a:srgbClr val="000000"/>
                </a:solidFill>
                <a:latin typeface="Arial" panose="020B0604020202020204" pitchFamily="34" charset="0"/>
                <a:ea typeface="黑体" panose="02010609060101010101" pitchFamily="49" charset="-122"/>
              </a:defRPr>
            </a:lvl3pPr>
            <a:lvl4pPr marL="1600200" indent="-228600">
              <a:spcBef>
                <a:spcPct val="20000"/>
              </a:spcBef>
              <a:buChar char="–"/>
              <a:defRPr>
                <a:solidFill>
                  <a:srgbClr val="000000"/>
                </a:solidFill>
                <a:latin typeface="Arial" panose="020B0604020202020204" pitchFamily="34" charset="0"/>
                <a:ea typeface="黑体" panose="02010609060101010101" pitchFamily="49" charset="-122"/>
              </a:defRPr>
            </a:lvl4pPr>
            <a:lvl5pPr marL="2057400" indent="-228600">
              <a:spcBef>
                <a:spcPct val="20000"/>
              </a:spcBef>
              <a:buChar char="»"/>
              <a:defRPr sz="1600">
                <a:solidFill>
                  <a:srgbClr val="000000"/>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9pPr>
          </a:lstStyle>
          <a:p>
            <a:pPr eaLnBrk="1" hangingPunct="1">
              <a:spcBef>
                <a:spcPct val="0"/>
              </a:spcBef>
              <a:buClrTx/>
              <a:buFontTx/>
              <a:buNone/>
            </a:pPr>
            <a:r>
              <a:rPr lang="zh-CN" altLang="en-US" sz="1800" dirty="0">
                <a:ea typeface="楷体_GB2312" pitchFamily="49" charset="-122"/>
              </a:rPr>
              <a:t>普通用户以</a:t>
            </a:r>
            <a:r>
              <a:rPr lang="en-US" altLang="zh-CN" sz="1800" dirty="0">
                <a:solidFill>
                  <a:srgbClr val="FF0000"/>
                </a:solidFill>
                <a:ea typeface="楷体_GB2312" pitchFamily="49" charset="-122"/>
              </a:rPr>
              <a:t>root</a:t>
            </a:r>
            <a:r>
              <a:rPr lang="zh-CN" altLang="en-US" sz="1800" dirty="0">
                <a:ea typeface="楷体_GB2312" pitchFamily="49" charset="-122"/>
              </a:rPr>
              <a:t>用户的身份，间接更新了</a:t>
            </a:r>
            <a:r>
              <a:rPr lang="en-US" altLang="zh-CN" sz="1800" dirty="0">
                <a:ea typeface="楷体_GB2312" pitchFamily="49" charset="-122"/>
              </a:rPr>
              <a:t>shadow</a:t>
            </a:r>
            <a:r>
              <a:rPr lang="zh-CN" altLang="en-US" sz="1800" dirty="0">
                <a:ea typeface="楷体_GB2312" pitchFamily="49" charset="-122"/>
              </a:rPr>
              <a:t>文件中自己的密码</a:t>
            </a:r>
          </a:p>
        </p:txBody>
      </p:sp>
      <p:sp>
        <p:nvSpPr>
          <p:cNvPr id="705542" name="Rectangle 6"/>
          <p:cNvSpPr>
            <a:spLocks noChangeArrowheads="1"/>
          </p:cNvSpPr>
          <p:nvPr/>
        </p:nvSpPr>
        <p:spPr bwMode="auto">
          <a:xfrm>
            <a:off x="123337" y="1090612"/>
            <a:ext cx="8229600" cy="61277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chemeClr val="tx1"/>
              </a:buClr>
              <a:buFont typeface="Wingdings" panose="05000000000000000000" pitchFamily="2" charset="2"/>
              <a:buBlip>
                <a:blip r:embed="rId3"/>
              </a:buBlip>
              <a:defRPr sz="2800" b="1">
                <a:solidFill>
                  <a:srgbClr val="000000"/>
                </a:solidFill>
                <a:latin typeface="Arial" panose="020B0604020202020204" pitchFamily="34" charset="0"/>
                <a:ea typeface="黑体" panose="02010609060101010101" pitchFamily="49" charset="-122"/>
              </a:defRPr>
            </a:lvl1pPr>
            <a:lvl2pPr marL="742950" indent="-285750">
              <a:spcBef>
                <a:spcPct val="20000"/>
              </a:spcBef>
              <a:buClr>
                <a:schemeClr val="tx1"/>
              </a:buClr>
              <a:buBlip>
                <a:blip r:embed="rId4"/>
              </a:buBlip>
              <a:defRPr sz="2400" b="1">
                <a:solidFill>
                  <a:srgbClr val="003366"/>
                </a:solidFill>
                <a:latin typeface="Arial" panose="020B0604020202020204" pitchFamily="34" charset="0"/>
                <a:ea typeface="黑体" panose="02010609060101010101" pitchFamily="49" charset="-122"/>
              </a:defRPr>
            </a:lvl2pPr>
            <a:lvl3pPr marL="1143000" indent="-228600">
              <a:spcBef>
                <a:spcPct val="20000"/>
              </a:spcBef>
              <a:buClr>
                <a:srgbClr val="0000FF"/>
              </a:buClr>
              <a:buSzPct val="70000"/>
              <a:buFont typeface="Wingdings" panose="05000000000000000000" pitchFamily="2" charset="2"/>
              <a:buChar char="l"/>
              <a:defRPr sz="2000">
                <a:solidFill>
                  <a:srgbClr val="000000"/>
                </a:solidFill>
                <a:latin typeface="Arial" panose="020B0604020202020204" pitchFamily="34" charset="0"/>
                <a:ea typeface="黑体" panose="02010609060101010101" pitchFamily="49" charset="-122"/>
              </a:defRPr>
            </a:lvl3pPr>
            <a:lvl4pPr marL="1600200" indent="-228600">
              <a:spcBef>
                <a:spcPct val="20000"/>
              </a:spcBef>
              <a:buChar char="–"/>
              <a:defRPr>
                <a:solidFill>
                  <a:srgbClr val="000000"/>
                </a:solidFill>
                <a:latin typeface="Arial" panose="020B0604020202020204" pitchFamily="34" charset="0"/>
                <a:ea typeface="黑体" panose="02010609060101010101" pitchFamily="49" charset="-122"/>
              </a:defRPr>
            </a:lvl4pPr>
            <a:lvl5pPr marL="2057400" indent="-228600">
              <a:spcBef>
                <a:spcPct val="20000"/>
              </a:spcBef>
              <a:buChar char="»"/>
              <a:defRPr sz="1600">
                <a:solidFill>
                  <a:srgbClr val="000000"/>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9pPr>
          </a:lstStyle>
          <a:p>
            <a:pPr lvl="1" eaLnBrk="1" hangingPunct="1"/>
            <a:r>
              <a:rPr lang="zh-CN" altLang="en-US"/>
              <a:t>应用示例：</a:t>
            </a:r>
            <a:r>
              <a:rPr lang="en-US" altLang="zh-CN" dirty="0"/>
              <a:t>/</a:t>
            </a:r>
            <a:r>
              <a:rPr lang="en-US" altLang="zh-CN" dirty="0" err="1"/>
              <a:t>usr</a:t>
            </a:r>
            <a:r>
              <a:rPr lang="en-US" altLang="zh-CN" dirty="0"/>
              <a:t>/bin/</a:t>
            </a:r>
            <a:r>
              <a:rPr lang="en-US" altLang="zh-CN" dirty="0" err="1"/>
              <a:t>passwd</a:t>
            </a:r>
            <a:endParaRPr lang="en-US" altLang="zh-CN" dirty="0"/>
          </a:p>
        </p:txBody>
      </p:sp>
      <p:sp>
        <p:nvSpPr>
          <p:cNvPr id="705544" name="Rectangle 8"/>
          <p:cNvSpPr>
            <a:spLocks noChangeArrowheads="1"/>
          </p:cNvSpPr>
          <p:nvPr/>
        </p:nvSpPr>
        <p:spPr bwMode="auto">
          <a:xfrm>
            <a:off x="147799" y="3670469"/>
            <a:ext cx="8229600" cy="61277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chemeClr val="tx1"/>
              </a:buClr>
              <a:buFont typeface="Wingdings" panose="05000000000000000000" pitchFamily="2" charset="2"/>
              <a:buBlip>
                <a:blip r:embed="rId3"/>
              </a:buBlip>
              <a:defRPr sz="2800" b="1">
                <a:solidFill>
                  <a:srgbClr val="000000"/>
                </a:solidFill>
                <a:latin typeface="Arial" panose="020B0604020202020204" pitchFamily="34" charset="0"/>
                <a:ea typeface="黑体" panose="02010609060101010101" pitchFamily="49" charset="-122"/>
              </a:defRPr>
            </a:lvl1pPr>
            <a:lvl2pPr marL="742950" indent="-285750">
              <a:spcBef>
                <a:spcPct val="20000"/>
              </a:spcBef>
              <a:buClr>
                <a:schemeClr val="tx1"/>
              </a:buClr>
              <a:buBlip>
                <a:blip r:embed="rId4"/>
              </a:buBlip>
              <a:defRPr sz="2400" b="1">
                <a:solidFill>
                  <a:srgbClr val="003366"/>
                </a:solidFill>
                <a:latin typeface="Arial" panose="020B0604020202020204" pitchFamily="34" charset="0"/>
                <a:ea typeface="黑体" panose="02010609060101010101" pitchFamily="49" charset="-122"/>
              </a:defRPr>
            </a:lvl2pPr>
            <a:lvl3pPr marL="1143000" indent="-228600">
              <a:spcBef>
                <a:spcPct val="20000"/>
              </a:spcBef>
              <a:buClr>
                <a:srgbClr val="0000FF"/>
              </a:buClr>
              <a:buSzPct val="70000"/>
              <a:buFont typeface="Wingdings" panose="05000000000000000000" pitchFamily="2" charset="2"/>
              <a:buChar char="l"/>
              <a:defRPr sz="2000">
                <a:solidFill>
                  <a:srgbClr val="000000"/>
                </a:solidFill>
                <a:latin typeface="Arial" panose="020B0604020202020204" pitchFamily="34" charset="0"/>
                <a:ea typeface="黑体" panose="02010609060101010101" pitchFamily="49" charset="-122"/>
              </a:defRPr>
            </a:lvl3pPr>
            <a:lvl4pPr marL="1600200" indent="-228600">
              <a:spcBef>
                <a:spcPct val="20000"/>
              </a:spcBef>
              <a:buChar char="–"/>
              <a:defRPr>
                <a:solidFill>
                  <a:srgbClr val="000000"/>
                </a:solidFill>
                <a:latin typeface="Arial" panose="020B0604020202020204" pitchFamily="34" charset="0"/>
                <a:ea typeface="黑体" panose="02010609060101010101" pitchFamily="49" charset="-122"/>
              </a:defRPr>
            </a:lvl4pPr>
            <a:lvl5pPr marL="2057400" indent="-228600">
              <a:spcBef>
                <a:spcPct val="20000"/>
              </a:spcBef>
              <a:buChar char="»"/>
              <a:defRPr sz="1600">
                <a:solidFill>
                  <a:srgbClr val="000000"/>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9pPr>
          </a:lstStyle>
          <a:p>
            <a:pPr lvl="1" eaLnBrk="1" hangingPunct="1"/>
            <a:r>
              <a:rPr lang="zh-CN" altLang="en-US" dirty="0"/>
              <a:t>应用示例：</a:t>
            </a:r>
            <a:r>
              <a:rPr lang="en-US" altLang="zh-CN" dirty="0"/>
              <a:t>/ home/</a:t>
            </a:r>
            <a:r>
              <a:rPr lang="en-US" altLang="zh-CN" dirty="0" err="1"/>
              <a:t>cnrts</a:t>
            </a:r>
            <a:endParaRPr lang="en-US" altLang="zh-CN" dirty="0"/>
          </a:p>
        </p:txBody>
      </p:sp>
      <p:sp>
        <p:nvSpPr>
          <p:cNvPr id="2" name="AutoShape 17"/>
          <p:cNvSpPr>
            <a:spLocks noChangeArrowheads="1"/>
          </p:cNvSpPr>
          <p:nvPr/>
        </p:nvSpPr>
        <p:spPr bwMode="auto">
          <a:xfrm>
            <a:off x="611560" y="4229519"/>
            <a:ext cx="8007350" cy="1008062"/>
          </a:xfrm>
          <a:prstGeom prst="roundRect">
            <a:avLst>
              <a:gd name="adj" fmla="val 14074"/>
            </a:avLst>
          </a:prstGeom>
          <a:gradFill rotWithShape="1">
            <a:gsLst>
              <a:gs pos="0">
                <a:srgbClr val="CCFFFF"/>
              </a:gs>
              <a:gs pos="100000">
                <a:schemeClr val="bg1"/>
              </a:gs>
            </a:gsLst>
            <a:lin ang="5400000" scaled="1"/>
          </a:gradFill>
          <a:ln w="9525" algn="ctr">
            <a:solidFill>
              <a:srgbClr val="0066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20000"/>
              </a:spcBef>
              <a:buClr>
                <a:schemeClr val="tx1"/>
              </a:buClr>
              <a:buFont typeface="Wingdings" panose="05000000000000000000" pitchFamily="2" charset="2"/>
              <a:buBlip>
                <a:blip r:embed="rId3"/>
              </a:buBlip>
              <a:defRPr sz="2800" b="1">
                <a:solidFill>
                  <a:srgbClr val="000000"/>
                </a:solidFill>
                <a:latin typeface="Arial" panose="020B0604020202020204" pitchFamily="34" charset="0"/>
                <a:ea typeface="黑体" panose="02010609060101010101" pitchFamily="49" charset="-122"/>
              </a:defRPr>
            </a:lvl1pPr>
            <a:lvl2pPr marL="742950" indent="-285750">
              <a:spcBef>
                <a:spcPct val="20000"/>
              </a:spcBef>
              <a:buClr>
                <a:schemeClr val="tx1"/>
              </a:buClr>
              <a:buBlip>
                <a:blip r:embed="rId4"/>
              </a:buBlip>
              <a:defRPr sz="2400" b="1">
                <a:solidFill>
                  <a:srgbClr val="003366"/>
                </a:solidFill>
                <a:latin typeface="Arial" panose="020B0604020202020204" pitchFamily="34" charset="0"/>
                <a:ea typeface="黑体" panose="02010609060101010101" pitchFamily="49" charset="-122"/>
              </a:defRPr>
            </a:lvl2pPr>
            <a:lvl3pPr marL="1143000" indent="-228600">
              <a:spcBef>
                <a:spcPct val="20000"/>
              </a:spcBef>
              <a:buClr>
                <a:srgbClr val="0000FF"/>
              </a:buClr>
              <a:buSzPct val="70000"/>
              <a:buFont typeface="Wingdings" panose="05000000000000000000" pitchFamily="2" charset="2"/>
              <a:buChar char="l"/>
              <a:defRPr sz="2000">
                <a:solidFill>
                  <a:srgbClr val="000000"/>
                </a:solidFill>
                <a:latin typeface="Arial" panose="020B0604020202020204" pitchFamily="34" charset="0"/>
                <a:ea typeface="黑体" panose="02010609060101010101" pitchFamily="49" charset="-122"/>
              </a:defRPr>
            </a:lvl3pPr>
            <a:lvl4pPr marL="1600200" indent="-228600">
              <a:spcBef>
                <a:spcPct val="20000"/>
              </a:spcBef>
              <a:buChar char="–"/>
              <a:defRPr>
                <a:solidFill>
                  <a:srgbClr val="000000"/>
                </a:solidFill>
                <a:latin typeface="Arial" panose="020B0604020202020204" pitchFamily="34" charset="0"/>
                <a:ea typeface="黑体" panose="02010609060101010101" pitchFamily="49" charset="-122"/>
              </a:defRPr>
            </a:lvl4pPr>
            <a:lvl5pPr marL="2057400" indent="-228600">
              <a:spcBef>
                <a:spcPct val="20000"/>
              </a:spcBef>
              <a:buChar char="»"/>
              <a:defRPr sz="1600">
                <a:solidFill>
                  <a:srgbClr val="000000"/>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9pPr>
          </a:lstStyle>
          <a:p>
            <a:pPr eaLnBrk="1" hangingPunct="1">
              <a:lnSpc>
                <a:spcPct val="120000"/>
              </a:lnSpc>
              <a:buClr>
                <a:srgbClr val="006600"/>
              </a:buClr>
              <a:buSzPct val="80000"/>
              <a:buFont typeface="Wingdings" panose="05000000000000000000" pitchFamily="2" charset="2"/>
              <a:buNone/>
            </a:pPr>
            <a:r>
              <a:rPr lang="en-US" altLang="zh-CN" sz="1800">
                <a:solidFill>
                  <a:schemeClr val="tx2"/>
                </a:solidFill>
              </a:rPr>
              <a:t>[root@localhost ~]# ls -l /home/cnrts</a:t>
            </a:r>
          </a:p>
          <a:p>
            <a:pPr eaLnBrk="1" hangingPunct="1">
              <a:lnSpc>
                <a:spcPct val="120000"/>
              </a:lnSpc>
              <a:buClr>
                <a:srgbClr val="006600"/>
              </a:buClr>
              <a:buSzPct val="80000"/>
              <a:buFont typeface="Wingdings" panose="05000000000000000000" pitchFamily="2" charset="2"/>
              <a:buNone/>
            </a:pPr>
            <a:r>
              <a:rPr lang="en-US" altLang="zh-CN" sz="1800">
                <a:solidFill>
                  <a:schemeClr val="tx2"/>
                </a:solidFill>
              </a:rPr>
              <a:t>-rw</a:t>
            </a:r>
            <a:r>
              <a:rPr lang="en-US" altLang="zh-CN" sz="1800">
                <a:solidFill>
                  <a:schemeClr val="tx1"/>
                </a:solidFill>
              </a:rPr>
              <a:t>-</a:t>
            </a:r>
            <a:r>
              <a:rPr lang="en-US" altLang="zh-CN" sz="1800">
                <a:solidFill>
                  <a:schemeClr val="tx2"/>
                </a:solidFill>
              </a:rPr>
              <a:t>rwsr-x 1 </a:t>
            </a:r>
            <a:r>
              <a:rPr lang="en-US" altLang="zh-CN" sz="1800">
                <a:solidFill>
                  <a:srgbClr val="FF0000"/>
                </a:solidFill>
              </a:rPr>
              <a:t>harry</a:t>
            </a:r>
            <a:r>
              <a:rPr lang="en-US" altLang="zh-CN" sz="1800">
                <a:solidFill>
                  <a:schemeClr val="tx2"/>
                </a:solidFill>
              </a:rPr>
              <a:t> root 19876 2008-07-17 /home/cnrts</a:t>
            </a:r>
            <a:endParaRPr lang="en-US" altLang="zh-CN" sz="1800">
              <a:solidFill>
                <a:srgbClr val="FF0000"/>
              </a:solidFill>
            </a:endParaRPr>
          </a:p>
        </p:txBody>
      </p:sp>
      <p:sp>
        <p:nvSpPr>
          <p:cNvPr id="3" name="AutoShape 10"/>
          <p:cNvSpPr>
            <a:spLocks noChangeArrowheads="1"/>
          </p:cNvSpPr>
          <p:nvPr/>
        </p:nvSpPr>
        <p:spPr bwMode="auto">
          <a:xfrm>
            <a:off x="2059907" y="5351549"/>
            <a:ext cx="4176712" cy="684213"/>
          </a:xfrm>
          <a:prstGeom prst="wedgeRoundRectCallout">
            <a:avLst>
              <a:gd name="adj1" fmla="val -40421"/>
              <a:gd name="adj2" fmla="val -84338"/>
              <a:gd name="adj3" fmla="val 16667"/>
            </a:avLst>
          </a:prstGeom>
          <a:gradFill rotWithShape="1">
            <a:gsLst>
              <a:gs pos="0">
                <a:srgbClr val="FFFF99"/>
              </a:gs>
              <a:gs pos="100000">
                <a:srgbClr val="FFFFFF"/>
              </a:gs>
            </a:gsLst>
            <a:lin ang="5400000" scaled="1"/>
          </a:gradFill>
          <a:ln w="19050" algn="ctr">
            <a:solidFill>
              <a:srgbClr val="FF9900"/>
            </a:solidFill>
            <a:miter lim="800000"/>
            <a:headEnd/>
            <a:tailEnd/>
          </a:ln>
          <a:effectLst>
            <a:outerShdw dist="53882" dir="2700000" algn="ctr" rotWithShape="0">
              <a:schemeClr val="bg2">
                <a:alpha val="50000"/>
              </a:schemeClr>
            </a:outerShdw>
          </a:effectLst>
        </p:spPr>
        <p:txBody>
          <a:bodyPr anchor="ctr" anchorCtr="1"/>
          <a:lstStyle>
            <a:lvl1pPr>
              <a:spcBef>
                <a:spcPct val="20000"/>
              </a:spcBef>
              <a:buClr>
                <a:schemeClr val="tx1"/>
              </a:buClr>
              <a:buFont typeface="Wingdings" panose="05000000000000000000" pitchFamily="2" charset="2"/>
              <a:buBlip>
                <a:blip r:embed="rId3"/>
              </a:buBlip>
              <a:defRPr sz="2800" b="1">
                <a:solidFill>
                  <a:srgbClr val="000000"/>
                </a:solidFill>
                <a:latin typeface="Arial" panose="020B0604020202020204" pitchFamily="34" charset="0"/>
                <a:ea typeface="黑体" panose="02010609060101010101" pitchFamily="49" charset="-122"/>
              </a:defRPr>
            </a:lvl1pPr>
            <a:lvl2pPr marL="742950" indent="-285750">
              <a:spcBef>
                <a:spcPct val="20000"/>
              </a:spcBef>
              <a:buClr>
                <a:schemeClr val="tx1"/>
              </a:buClr>
              <a:buBlip>
                <a:blip r:embed="rId4"/>
              </a:buBlip>
              <a:defRPr sz="2400" b="1">
                <a:solidFill>
                  <a:srgbClr val="003366"/>
                </a:solidFill>
                <a:latin typeface="Arial" panose="020B0604020202020204" pitchFamily="34" charset="0"/>
                <a:ea typeface="黑体" panose="02010609060101010101" pitchFamily="49" charset="-122"/>
              </a:defRPr>
            </a:lvl2pPr>
            <a:lvl3pPr marL="1143000" indent="-228600">
              <a:spcBef>
                <a:spcPct val="20000"/>
              </a:spcBef>
              <a:buClr>
                <a:srgbClr val="0000FF"/>
              </a:buClr>
              <a:buSzPct val="70000"/>
              <a:buFont typeface="Wingdings" panose="05000000000000000000" pitchFamily="2" charset="2"/>
              <a:buChar char="l"/>
              <a:defRPr sz="2000">
                <a:solidFill>
                  <a:srgbClr val="000000"/>
                </a:solidFill>
                <a:latin typeface="Arial" panose="020B0604020202020204" pitchFamily="34" charset="0"/>
                <a:ea typeface="黑体" panose="02010609060101010101" pitchFamily="49" charset="-122"/>
              </a:defRPr>
            </a:lvl3pPr>
            <a:lvl4pPr marL="1600200" indent="-228600">
              <a:spcBef>
                <a:spcPct val="20000"/>
              </a:spcBef>
              <a:buChar char="–"/>
              <a:defRPr>
                <a:solidFill>
                  <a:srgbClr val="000000"/>
                </a:solidFill>
                <a:latin typeface="Arial" panose="020B0604020202020204" pitchFamily="34" charset="0"/>
                <a:ea typeface="黑体" panose="02010609060101010101" pitchFamily="49" charset="-122"/>
              </a:defRPr>
            </a:lvl4pPr>
            <a:lvl5pPr marL="2057400" indent="-228600">
              <a:spcBef>
                <a:spcPct val="20000"/>
              </a:spcBef>
              <a:buChar char="»"/>
              <a:defRPr sz="1600">
                <a:solidFill>
                  <a:srgbClr val="000000"/>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9pPr>
          </a:lstStyle>
          <a:p>
            <a:pPr eaLnBrk="1" hangingPunct="1">
              <a:spcBef>
                <a:spcPct val="0"/>
              </a:spcBef>
              <a:buClrTx/>
              <a:buFontTx/>
              <a:buNone/>
            </a:pPr>
            <a:r>
              <a:rPr lang="zh-CN" altLang="en-US" sz="1800" dirty="0">
                <a:ea typeface="楷体_GB2312" pitchFamily="49" charset="-122"/>
              </a:rPr>
              <a:t>用户以</a:t>
            </a:r>
            <a:r>
              <a:rPr lang="en-US" altLang="zh-CN" sz="1800" dirty="0">
                <a:solidFill>
                  <a:srgbClr val="FF0000"/>
                </a:solidFill>
                <a:ea typeface="楷体_GB2312" pitchFamily="49" charset="-122"/>
              </a:rPr>
              <a:t>harry</a:t>
            </a:r>
            <a:r>
              <a:rPr lang="zh-CN" altLang="en-US" sz="1800" dirty="0">
                <a:ea typeface="楷体_GB2312" pitchFamily="49" charset="-122"/>
              </a:rPr>
              <a:t>用户的身份，</a:t>
            </a:r>
            <a:r>
              <a:rPr lang="zh-CN" altLang="en-US" sz="1800" dirty="0">
                <a:solidFill>
                  <a:srgbClr val="FF0000"/>
                </a:solidFill>
                <a:ea typeface="楷体_GB2312" pitchFamily="49" charset="-122"/>
              </a:rPr>
              <a:t>在目录中创建的文件自动继承</a:t>
            </a:r>
            <a:r>
              <a:rPr lang="en-US" altLang="zh-CN" sz="1800" dirty="0">
                <a:solidFill>
                  <a:srgbClr val="FF0000"/>
                </a:solidFill>
                <a:ea typeface="楷体_GB2312" pitchFamily="49" charset="-122"/>
              </a:rPr>
              <a:t>root</a:t>
            </a:r>
            <a:r>
              <a:rPr lang="zh-CN" altLang="en-US" sz="1800" dirty="0">
                <a:solidFill>
                  <a:srgbClr val="FF0000"/>
                </a:solidFill>
                <a:ea typeface="楷体_GB2312" pitchFamily="49" charset="-122"/>
              </a:rPr>
              <a:t>组的权限</a:t>
            </a:r>
            <a:endParaRPr lang="zh-CN" altLang="en-US" sz="3600" dirty="0">
              <a:solidFill>
                <a:srgbClr val="003366"/>
              </a:solidFill>
            </a:endParaRPr>
          </a:p>
          <a:p>
            <a:pPr eaLnBrk="1" hangingPunct="1">
              <a:spcBef>
                <a:spcPct val="0"/>
              </a:spcBef>
              <a:buClrTx/>
              <a:buFontTx/>
              <a:buNone/>
            </a:pPr>
            <a:endParaRPr lang="en-US" altLang="zh-CN" sz="1800" dirty="0">
              <a:ea typeface="楷体_GB2312" pitchFamily="49" charset="-122"/>
            </a:endParaRPr>
          </a:p>
        </p:txBody>
      </p:sp>
    </p:spTree>
    <p:extLst>
      <p:ext uri="{BB962C8B-B14F-4D97-AF65-F5344CB8AC3E}">
        <p14:creationId xmlns:p14="http://schemas.microsoft.com/office/powerpoint/2010/main" val="34994646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pPr>
              <a:defRPr/>
            </a:pPr>
            <a:fld id="{6BF5B763-E82E-4ADE-915B-35BE81D85D71}" type="slidenum">
              <a:rPr lang="en-US" altLang="zh-CN"/>
              <a:pPr>
                <a:defRPr/>
              </a:pPr>
              <a:t>26</a:t>
            </a:fld>
            <a:endParaRPr lang="en-US" altLang="zh-CN"/>
          </a:p>
        </p:txBody>
      </p:sp>
      <p:sp>
        <p:nvSpPr>
          <p:cNvPr id="707586" name="Rectangle 2"/>
          <p:cNvSpPr>
            <a:spLocks noGrp="1" noChangeArrowheads="1"/>
          </p:cNvSpPr>
          <p:nvPr>
            <p:ph type="title"/>
          </p:nvPr>
        </p:nvSpPr>
        <p:spPr/>
        <p:txBody>
          <a:bodyPr/>
          <a:lstStyle/>
          <a:p>
            <a:pPr eaLnBrk="1" hangingPunct="1">
              <a:defRPr/>
            </a:pPr>
            <a:r>
              <a:rPr lang="zh-CN" altLang="en-US" smtClean="0"/>
              <a:t>使用附加权限</a:t>
            </a:r>
          </a:p>
        </p:txBody>
      </p:sp>
      <p:sp>
        <p:nvSpPr>
          <p:cNvPr id="52228" name="Rectangle 3"/>
          <p:cNvSpPr>
            <a:spLocks noGrp="1" noChangeArrowheads="1"/>
          </p:cNvSpPr>
          <p:nvPr>
            <p:ph type="body" idx="1"/>
          </p:nvPr>
        </p:nvSpPr>
        <p:spPr>
          <a:xfrm>
            <a:off x="457200" y="944563"/>
            <a:ext cx="8435975" cy="2428875"/>
          </a:xfrm>
        </p:spPr>
        <p:txBody>
          <a:bodyPr/>
          <a:lstStyle/>
          <a:p>
            <a:pPr eaLnBrk="1" hangingPunct="1"/>
            <a:r>
              <a:rPr lang="zh-CN" altLang="en-US" smtClean="0"/>
              <a:t>粘滞位权限（</a:t>
            </a:r>
            <a:r>
              <a:rPr lang="en-US" altLang="zh-CN" smtClean="0"/>
              <a:t>Sticky</a:t>
            </a:r>
            <a:r>
              <a:rPr lang="zh-CN" altLang="en-US" smtClean="0"/>
              <a:t>）</a:t>
            </a:r>
          </a:p>
          <a:p>
            <a:pPr lvl="1" eaLnBrk="1" hangingPunct="1"/>
            <a:r>
              <a:rPr lang="zh-CN" altLang="en-US" smtClean="0"/>
              <a:t>主要用途：</a:t>
            </a:r>
          </a:p>
          <a:p>
            <a:pPr lvl="2" eaLnBrk="1" hangingPunct="1"/>
            <a:r>
              <a:rPr lang="zh-CN" altLang="en-US" smtClean="0"/>
              <a:t> 为公共目录（例如，权限为</a:t>
            </a:r>
            <a:r>
              <a:rPr lang="en-US" altLang="zh-CN" smtClean="0"/>
              <a:t>777</a:t>
            </a:r>
            <a:r>
              <a:rPr lang="zh-CN" altLang="en-US" smtClean="0"/>
              <a:t>的）设置，权限字符为“</a:t>
            </a:r>
            <a:r>
              <a:rPr lang="en-US" altLang="zh-CN" b="1" smtClean="0">
                <a:solidFill>
                  <a:srgbClr val="FF0000"/>
                </a:solidFill>
              </a:rPr>
              <a:t>t</a:t>
            </a:r>
            <a:r>
              <a:rPr lang="en-US" altLang="zh-CN" smtClean="0"/>
              <a:t>”</a:t>
            </a:r>
          </a:p>
          <a:p>
            <a:pPr lvl="2" eaLnBrk="1" hangingPunct="1"/>
            <a:r>
              <a:rPr lang="en-US" altLang="zh-CN" smtClean="0"/>
              <a:t> </a:t>
            </a:r>
            <a:r>
              <a:rPr lang="zh-CN" altLang="en-US" smtClean="0"/>
              <a:t>用户不能删除该目录中其他用户的文件</a:t>
            </a:r>
          </a:p>
          <a:p>
            <a:pPr lvl="1" eaLnBrk="1" hangingPunct="1"/>
            <a:r>
              <a:rPr lang="zh-CN" altLang="en-US" smtClean="0"/>
              <a:t>应用示例：</a:t>
            </a:r>
            <a:r>
              <a:rPr lang="en-US" altLang="zh-CN" smtClean="0"/>
              <a:t>/tmp</a:t>
            </a:r>
            <a:r>
              <a:rPr lang="zh-CN" altLang="en-US" smtClean="0"/>
              <a:t>、</a:t>
            </a:r>
            <a:r>
              <a:rPr lang="en-US" altLang="zh-CN" smtClean="0"/>
              <a:t>/var/tmp</a:t>
            </a:r>
          </a:p>
        </p:txBody>
      </p:sp>
      <p:sp>
        <p:nvSpPr>
          <p:cNvPr id="259089" name="AutoShape 17"/>
          <p:cNvSpPr>
            <a:spLocks noChangeArrowheads="1"/>
          </p:cNvSpPr>
          <p:nvPr/>
        </p:nvSpPr>
        <p:spPr bwMode="auto">
          <a:xfrm>
            <a:off x="576263" y="3141663"/>
            <a:ext cx="8007350" cy="1366837"/>
          </a:xfrm>
          <a:prstGeom prst="roundRect">
            <a:avLst>
              <a:gd name="adj" fmla="val 14074"/>
            </a:avLst>
          </a:prstGeom>
          <a:gradFill rotWithShape="1">
            <a:gsLst>
              <a:gs pos="0">
                <a:srgbClr val="CCFFFF"/>
              </a:gs>
              <a:gs pos="100000">
                <a:schemeClr val="bg1"/>
              </a:gs>
            </a:gsLst>
            <a:lin ang="5400000" scaled="1"/>
          </a:gradFill>
          <a:ln w="9525" algn="ctr">
            <a:solidFill>
              <a:srgbClr val="0066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20000"/>
              </a:spcBef>
              <a:buClr>
                <a:schemeClr val="tx1"/>
              </a:buClr>
              <a:buFont typeface="Wingdings" panose="05000000000000000000" pitchFamily="2" charset="2"/>
              <a:buBlip>
                <a:blip r:embed="rId3"/>
              </a:buBlip>
              <a:defRPr sz="2800" b="1">
                <a:solidFill>
                  <a:srgbClr val="000000"/>
                </a:solidFill>
                <a:latin typeface="Arial" panose="020B0604020202020204" pitchFamily="34" charset="0"/>
                <a:ea typeface="黑体" panose="02010609060101010101" pitchFamily="49" charset="-122"/>
              </a:defRPr>
            </a:lvl1pPr>
            <a:lvl2pPr marL="742950" indent="-285750">
              <a:spcBef>
                <a:spcPct val="20000"/>
              </a:spcBef>
              <a:buClr>
                <a:schemeClr val="tx1"/>
              </a:buClr>
              <a:buBlip>
                <a:blip r:embed="rId4"/>
              </a:buBlip>
              <a:defRPr sz="2400" b="1">
                <a:solidFill>
                  <a:srgbClr val="003366"/>
                </a:solidFill>
                <a:latin typeface="Arial" panose="020B0604020202020204" pitchFamily="34" charset="0"/>
                <a:ea typeface="黑体" panose="02010609060101010101" pitchFamily="49" charset="-122"/>
              </a:defRPr>
            </a:lvl2pPr>
            <a:lvl3pPr marL="1143000" indent="-228600">
              <a:spcBef>
                <a:spcPct val="20000"/>
              </a:spcBef>
              <a:buClr>
                <a:srgbClr val="0000FF"/>
              </a:buClr>
              <a:buSzPct val="70000"/>
              <a:buFont typeface="Wingdings" panose="05000000000000000000" pitchFamily="2" charset="2"/>
              <a:buChar char="l"/>
              <a:defRPr sz="2000">
                <a:solidFill>
                  <a:srgbClr val="000000"/>
                </a:solidFill>
                <a:latin typeface="Arial" panose="020B0604020202020204" pitchFamily="34" charset="0"/>
                <a:ea typeface="黑体" panose="02010609060101010101" pitchFamily="49" charset="-122"/>
              </a:defRPr>
            </a:lvl3pPr>
            <a:lvl4pPr marL="1600200" indent="-228600">
              <a:spcBef>
                <a:spcPct val="20000"/>
              </a:spcBef>
              <a:buChar char="–"/>
              <a:defRPr>
                <a:solidFill>
                  <a:srgbClr val="000000"/>
                </a:solidFill>
                <a:latin typeface="Arial" panose="020B0604020202020204" pitchFamily="34" charset="0"/>
                <a:ea typeface="黑体" panose="02010609060101010101" pitchFamily="49" charset="-122"/>
              </a:defRPr>
            </a:lvl4pPr>
            <a:lvl5pPr marL="2057400" indent="-228600">
              <a:spcBef>
                <a:spcPct val="20000"/>
              </a:spcBef>
              <a:buChar char="»"/>
              <a:defRPr sz="1600">
                <a:solidFill>
                  <a:srgbClr val="000000"/>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9pPr>
          </a:lstStyle>
          <a:p>
            <a:pPr eaLnBrk="1" hangingPunct="1">
              <a:lnSpc>
                <a:spcPct val="120000"/>
              </a:lnSpc>
              <a:buClr>
                <a:srgbClr val="006600"/>
              </a:buClr>
              <a:buSzPct val="80000"/>
              <a:buFont typeface="Wingdings" panose="05000000000000000000" pitchFamily="2" charset="2"/>
              <a:buNone/>
            </a:pPr>
            <a:r>
              <a:rPr lang="en-US" altLang="zh-CN" sz="1800">
                <a:solidFill>
                  <a:schemeClr val="tx2"/>
                </a:solidFill>
              </a:rPr>
              <a:t>[root@localhost ~]# ls  -ld  /tmp   /var/tmp</a:t>
            </a:r>
          </a:p>
          <a:p>
            <a:pPr eaLnBrk="1" hangingPunct="1">
              <a:lnSpc>
                <a:spcPct val="120000"/>
              </a:lnSpc>
              <a:buClr>
                <a:srgbClr val="006600"/>
              </a:buClr>
              <a:buSzPct val="80000"/>
              <a:buFont typeface="Wingdings" panose="05000000000000000000" pitchFamily="2" charset="2"/>
              <a:buNone/>
            </a:pPr>
            <a:r>
              <a:rPr lang="en-US" altLang="zh-CN" sz="1800">
                <a:solidFill>
                  <a:schemeClr val="tx2"/>
                </a:solidFill>
              </a:rPr>
              <a:t>drwxrwxrw</a:t>
            </a:r>
            <a:r>
              <a:rPr lang="en-US" altLang="zh-CN" sz="1800">
                <a:solidFill>
                  <a:srgbClr val="FF0000"/>
                </a:solidFill>
              </a:rPr>
              <a:t>t</a:t>
            </a:r>
            <a:r>
              <a:rPr lang="en-US" altLang="zh-CN" sz="1800">
                <a:solidFill>
                  <a:schemeClr val="tx2"/>
                </a:solidFill>
              </a:rPr>
              <a:t> 8 root root 4096 09-09 15:07 </a:t>
            </a:r>
            <a:r>
              <a:rPr lang="en-US" altLang="zh-CN" sz="1800">
                <a:solidFill>
                  <a:srgbClr val="FF0000"/>
                </a:solidFill>
              </a:rPr>
              <a:t>/tmp</a:t>
            </a:r>
          </a:p>
          <a:p>
            <a:pPr eaLnBrk="1" hangingPunct="1">
              <a:lnSpc>
                <a:spcPct val="120000"/>
              </a:lnSpc>
              <a:buClr>
                <a:srgbClr val="006600"/>
              </a:buClr>
              <a:buSzPct val="80000"/>
              <a:buFont typeface="Wingdings" panose="05000000000000000000" pitchFamily="2" charset="2"/>
              <a:buNone/>
            </a:pPr>
            <a:r>
              <a:rPr lang="en-US" altLang="zh-CN" sz="1800">
                <a:solidFill>
                  <a:schemeClr val="tx2"/>
                </a:solidFill>
              </a:rPr>
              <a:t>drwxrwxrw</a:t>
            </a:r>
            <a:r>
              <a:rPr lang="en-US" altLang="zh-CN" sz="1800">
                <a:solidFill>
                  <a:srgbClr val="FF0000"/>
                </a:solidFill>
              </a:rPr>
              <a:t>t</a:t>
            </a:r>
            <a:r>
              <a:rPr lang="en-US" altLang="zh-CN" sz="1800">
                <a:solidFill>
                  <a:schemeClr val="tx2"/>
                </a:solidFill>
              </a:rPr>
              <a:t> 2 root root 4096 09-09 07:00 </a:t>
            </a:r>
            <a:r>
              <a:rPr lang="en-US" altLang="zh-CN" sz="1800">
                <a:solidFill>
                  <a:srgbClr val="FF0000"/>
                </a:solidFill>
              </a:rPr>
              <a:t>/var/tmp</a:t>
            </a:r>
          </a:p>
        </p:txBody>
      </p:sp>
      <p:sp>
        <p:nvSpPr>
          <p:cNvPr id="292874" name="AutoShape 10"/>
          <p:cNvSpPr>
            <a:spLocks noChangeArrowheads="1"/>
          </p:cNvSpPr>
          <p:nvPr/>
        </p:nvSpPr>
        <p:spPr bwMode="auto">
          <a:xfrm>
            <a:off x="1763713" y="4546600"/>
            <a:ext cx="1944687" cy="395288"/>
          </a:xfrm>
          <a:prstGeom prst="wedgeRoundRectCallout">
            <a:avLst>
              <a:gd name="adj1" fmla="val -39389"/>
              <a:gd name="adj2" fmla="val -84134"/>
              <a:gd name="adj3" fmla="val 16667"/>
            </a:avLst>
          </a:prstGeom>
          <a:gradFill rotWithShape="1">
            <a:gsLst>
              <a:gs pos="0">
                <a:srgbClr val="FFFF99"/>
              </a:gs>
              <a:gs pos="100000">
                <a:srgbClr val="FFFFFF"/>
              </a:gs>
            </a:gsLst>
            <a:lin ang="5400000" scaled="1"/>
          </a:gradFill>
          <a:ln w="19050" algn="ctr">
            <a:solidFill>
              <a:srgbClr val="FF9900"/>
            </a:solidFill>
            <a:miter lim="800000"/>
            <a:headEnd/>
            <a:tailEnd/>
          </a:ln>
          <a:effectLst>
            <a:outerShdw dist="53882" dir="2700000" algn="ctr" rotWithShape="0">
              <a:schemeClr val="bg2">
                <a:alpha val="50000"/>
              </a:schemeClr>
            </a:outerShdw>
          </a:effectLst>
        </p:spPr>
        <p:txBody>
          <a:bodyPr anchor="ctr" anchorCtr="1"/>
          <a:lstStyle>
            <a:lvl1pPr>
              <a:spcBef>
                <a:spcPct val="20000"/>
              </a:spcBef>
              <a:buClr>
                <a:schemeClr val="tx1"/>
              </a:buClr>
              <a:buFont typeface="Wingdings" panose="05000000000000000000" pitchFamily="2" charset="2"/>
              <a:buBlip>
                <a:blip r:embed="rId3"/>
              </a:buBlip>
              <a:defRPr sz="2800" b="1">
                <a:solidFill>
                  <a:srgbClr val="000000"/>
                </a:solidFill>
                <a:latin typeface="Arial" panose="020B0604020202020204" pitchFamily="34" charset="0"/>
                <a:ea typeface="黑体" panose="02010609060101010101" pitchFamily="49" charset="-122"/>
              </a:defRPr>
            </a:lvl1pPr>
            <a:lvl2pPr marL="742950" indent="-285750">
              <a:spcBef>
                <a:spcPct val="20000"/>
              </a:spcBef>
              <a:buClr>
                <a:schemeClr val="tx1"/>
              </a:buClr>
              <a:buBlip>
                <a:blip r:embed="rId4"/>
              </a:buBlip>
              <a:defRPr sz="2400" b="1">
                <a:solidFill>
                  <a:srgbClr val="003366"/>
                </a:solidFill>
                <a:latin typeface="Arial" panose="020B0604020202020204" pitchFamily="34" charset="0"/>
                <a:ea typeface="黑体" panose="02010609060101010101" pitchFamily="49" charset="-122"/>
              </a:defRPr>
            </a:lvl2pPr>
            <a:lvl3pPr marL="1143000" indent="-228600">
              <a:spcBef>
                <a:spcPct val="20000"/>
              </a:spcBef>
              <a:buClr>
                <a:srgbClr val="0000FF"/>
              </a:buClr>
              <a:buSzPct val="70000"/>
              <a:buFont typeface="Wingdings" panose="05000000000000000000" pitchFamily="2" charset="2"/>
              <a:buChar char="l"/>
              <a:defRPr sz="2000">
                <a:solidFill>
                  <a:srgbClr val="000000"/>
                </a:solidFill>
                <a:latin typeface="Arial" panose="020B0604020202020204" pitchFamily="34" charset="0"/>
                <a:ea typeface="黑体" panose="02010609060101010101" pitchFamily="49" charset="-122"/>
              </a:defRPr>
            </a:lvl3pPr>
            <a:lvl4pPr marL="1600200" indent="-228600">
              <a:spcBef>
                <a:spcPct val="20000"/>
              </a:spcBef>
              <a:buChar char="–"/>
              <a:defRPr>
                <a:solidFill>
                  <a:srgbClr val="000000"/>
                </a:solidFill>
                <a:latin typeface="Arial" panose="020B0604020202020204" pitchFamily="34" charset="0"/>
                <a:ea typeface="黑体" panose="02010609060101010101" pitchFamily="49" charset="-122"/>
              </a:defRPr>
            </a:lvl4pPr>
            <a:lvl5pPr marL="2057400" indent="-228600">
              <a:spcBef>
                <a:spcPct val="20000"/>
              </a:spcBef>
              <a:buChar char="»"/>
              <a:defRPr sz="1600">
                <a:solidFill>
                  <a:srgbClr val="000000"/>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9pPr>
          </a:lstStyle>
          <a:p>
            <a:pPr eaLnBrk="1" hangingPunct="1">
              <a:spcBef>
                <a:spcPct val="0"/>
              </a:spcBef>
              <a:buClrTx/>
              <a:buFontTx/>
              <a:buNone/>
            </a:pPr>
            <a:r>
              <a:rPr lang="zh-CN" altLang="en-US" sz="1800">
                <a:ea typeface="楷体_GB2312" pitchFamily="49" charset="-122"/>
              </a:rPr>
              <a:t>粘滞位标记字符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9089"/>
                                        </p:tgtEl>
                                        <p:attrNameLst>
                                          <p:attrName>style.visibility</p:attrName>
                                        </p:attrNameLst>
                                      </p:cBhvr>
                                      <p:to>
                                        <p:strVal val="visible"/>
                                      </p:to>
                                    </p:set>
                                    <p:animEffect transition="in" filter="wipe(up)">
                                      <p:cBhvr>
                                        <p:cTn id="7" dur="500"/>
                                        <p:tgtEl>
                                          <p:spTgt spid="259089"/>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92874"/>
                                        </p:tgtEl>
                                        <p:attrNameLst>
                                          <p:attrName>style.visibility</p:attrName>
                                        </p:attrNameLst>
                                      </p:cBhvr>
                                      <p:to>
                                        <p:strVal val="visible"/>
                                      </p:to>
                                    </p:set>
                                    <p:animEffect transition="in" filter="wipe(left)">
                                      <p:cBhvr>
                                        <p:cTn id="11" dur="500"/>
                                        <p:tgtEl>
                                          <p:spTgt spid="292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8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8DD1C316-A374-44F9-9517-A6415B263CBB}" type="slidenum">
              <a:rPr lang="en-US" altLang="zh-CN"/>
              <a:pPr>
                <a:defRPr/>
              </a:pPr>
              <a:t>27</a:t>
            </a:fld>
            <a:endParaRPr lang="en-US" altLang="zh-CN"/>
          </a:p>
        </p:txBody>
      </p:sp>
      <p:sp>
        <p:nvSpPr>
          <p:cNvPr id="709634" name="Rectangle 2"/>
          <p:cNvSpPr>
            <a:spLocks noGrp="1" noChangeArrowheads="1"/>
          </p:cNvSpPr>
          <p:nvPr>
            <p:ph type="title"/>
          </p:nvPr>
        </p:nvSpPr>
        <p:spPr/>
        <p:txBody>
          <a:bodyPr/>
          <a:lstStyle/>
          <a:p>
            <a:pPr eaLnBrk="1" hangingPunct="1">
              <a:defRPr/>
            </a:pPr>
            <a:r>
              <a:rPr lang="zh-CN" altLang="en-US" smtClean="0"/>
              <a:t>使用附加权限</a:t>
            </a:r>
          </a:p>
        </p:txBody>
      </p:sp>
      <p:sp>
        <p:nvSpPr>
          <p:cNvPr id="54276" name="Rectangle 3"/>
          <p:cNvSpPr>
            <a:spLocks noGrp="1" noChangeArrowheads="1"/>
          </p:cNvSpPr>
          <p:nvPr>
            <p:ph type="body" idx="1"/>
          </p:nvPr>
        </p:nvSpPr>
        <p:spPr/>
        <p:txBody>
          <a:bodyPr/>
          <a:lstStyle/>
          <a:p>
            <a:pPr eaLnBrk="1" hangingPunct="1"/>
            <a:r>
              <a:rPr lang="zh-CN" altLang="en-US" smtClean="0"/>
              <a:t>设置</a:t>
            </a:r>
            <a:r>
              <a:rPr lang="en-US" altLang="zh-CN" smtClean="0"/>
              <a:t>SET</a:t>
            </a:r>
            <a:r>
              <a:rPr lang="zh-CN" altLang="en-US" smtClean="0"/>
              <a:t>位、粘滞位权限</a:t>
            </a:r>
          </a:p>
          <a:p>
            <a:pPr lvl="1" eaLnBrk="1" hangingPunct="1"/>
            <a:r>
              <a:rPr lang="zh-CN" altLang="en-US" smtClean="0"/>
              <a:t>使用权限字符</a:t>
            </a:r>
          </a:p>
          <a:p>
            <a:pPr lvl="2" eaLnBrk="1" hangingPunct="1"/>
            <a:r>
              <a:rPr lang="zh-CN" altLang="en-US" smtClean="0">
                <a:solidFill>
                  <a:srgbClr val="FF0000"/>
                </a:solidFill>
              </a:rPr>
              <a:t> </a:t>
            </a:r>
            <a:r>
              <a:rPr lang="en-US" altLang="zh-CN" smtClean="0">
                <a:solidFill>
                  <a:srgbClr val="FF0000"/>
                </a:solidFill>
              </a:rPr>
              <a:t>chmod  ug±s  </a:t>
            </a:r>
            <a:r>
              <a:rPr lang="zh-CN" altLang="en-US" smtClean="0">
                <a:solidFill>
                  <a:srgbClr val="FF0000"/>
                </a:solidFill>
              </a:rPr>
              <a:t>可执行文件</a:t>
            </a:r>
            <a:r>
              <a:rPr lang="en-US" altLang="zh-CN" smtClean="0">
                <a:solidFill>
                  <a:srgbClr val="FF0000"/>
                </a:solidFill>
              </a:rPr>
              <a:t>...</a:t>
            </a:r>
          </a:p>
          <a:p>
            <a:pPr lvl="2" eaLnBrk="1" hangingPunct="1"/>
            <a:r>
              <a:rPr lang="en-US" altLang="zh-CN" smtClean="0">
                <a:solidFill>
                  <a:srgbClr val="FF0000"/>
                </a:solidFill>
              </a:rPr>
              <a:t> chmod  o±t  </a:t>
            </a:r>
            <a:r>
              <a:rPr lang="zh-CN" altLang="en-US" smtClean="0">
                <a:solidFill>
                  <a:srgbClr val="FF0000"/>
                </a:solidFill>
              </a:rPr>
              <a:t>目录名</a:t>
            </a:r>
            <a:r>
              <a:rPr lang="en-US" altLang="zh-CN" smtClean="0">
                <a:solidFill>
                  <a:srgbClr val="FF0000"/>
                </a:solidFill>
              </a:rPr>
              <a:t>...</a:t>
            </a:r>
          </a:p>
          <a:p>
            <a:pPr lvl="1" eaLnBrk="1" hangingPunct="1"/>
            <a:r>
              <a:rPr lang="zh-CN" altLang="en-US" smtClean="0"/>
              <a:t>使用权限数字：</a:t>
            </a:r>
          </a:p>
          <a:p>
            <a:pPr lvl="2" eaLnBrk="1" hangingPunct="1"/>
            <a:r>
              <a:rPr lang="zh-CN" altLang="en-US" smtClean="0"/>
              <a:t> </a:t>
            </a:r>
            <a:r>
              <a:rPr lang="en-US" altLang="zh-CN" smtClean="0">
                <a:solidFill>
                  <a:srgbClr val="FF0000"/>
                </a:solidFill>
              </a:rPr>
              <a:t>chmod  mnnn  </a:t>
            </a:r>
            <a:r>
              <a:rPr lang="zh-CN" altLang="en-US" smtClean="0">
                <a:solidFill>
                  <a:srgbClr val="FF0000"/>
                </a:solidFill>
              </a:rPr>
              <a:t>可执行文件</a:t>
            </a:r>
            <a:r>
              <a:rPr lang="en-US" altLang="zh-CN" smtClean="0">
                <a:solidFill>
                  <a:srgbClr val="FF0000"/>
                </a:solidFill>
              </a:rPr>
              <a:t>...</a:t>
            </a:r>
          </a:p>
          <a:p>
            <a:pPr lvl="2" eaLnBrk="1" hangingPunct="1"/>
            <a:r>
              <a:rPr lang="en-US" altLang="zh-CN" smtClean="0"/>
              <a:t> m</a:t>
            </a:r>
            <a:r>
              <a:rPr lang="zh-CN" altLang="en-US" smtClean="0"/>
              <a:t>为</a:t>
            </a:r>
            <a:r>
              <a:rPr lang="en-US" altLang="zh-CN" smtClean="0"/>
              <a:t>4</a:t>
            </a:r>
            <a:r>
              <a:rPr lang="zh-CN" altLang="en-US" smtClean="0"/>
              <a:t>时，对应</a:t>
            </a:r>
            <a:r>
              <a:rPr lang="en-US" altLang="zh-CN" smtClean="0"/>
              <a:t>SUID</a:t>
            </a:r>
            <a:r>
              <a:rPr lang="zh-CN" altLang="en-US" smtClean="0"/>
              <a:t>，</a:t>
            </a:r>
            <a:r>
              <a:rPr lang="en-US" altLang="zh-CN" smtClean="0"/>
              <a:t>2</a:t>
            </a:r>
            <a:r>
              <a:rPr lang="zh-CN" altLang="en-US" smtClean="0"/>
              <a:t>对应</a:t>
            </a:r>
            <a:r>
              <a:rPr lang="en-US" altLang="zh-CN" smtClean="0"/>
              <a:t>SGID</a:t>
            </a:r>
            <a:r>
              <a:rPr lang="zh-CN" altLang="en-US" smtClean="0"/>
              <a:t>，</a:t>
            </a:r>
            <a:r>
              <a:rPr lang="en-US" altLang="zh-CN" smtClean="0"/>
              <a:t>1</a:t>
            </a:r>
            <a:r>
              <a:rPr lang="zh-CN" altLang="en-US" smtClean="0"/>
              <a:t>对应粘滞位，可叠加</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D4F4EF1B-34F3-4324-9199-A3C1D3FEE942}" type="slidenum">
              <a:rPr lang="en-US" altLang="zh-CN"/>
              <a:pPr>
                <a:defRPr/>
              </a:pPr>
              <a:t>28</a:t>
            </a:fld>
            <a:endParaRPr lang="en-US" altLang="zh-CN"/>
          </a:p>
        </p:txBody>
      </p:sp>
      <p:sp>
        <p:nvSpPr>
          <p:cNvPr id="733186" name="Rectangle 2"/>
          <p:cNvSpPr>
            <a:spLocks noGrp="1" noChangeArrowheads="1"/>
          </p:cNvSpPr>
          <p:nvPr>
            <p:ph type="title"/>
          </p:nvPr>
        </p:nvSpPr>
        <p:spPr/>
        <p:txBody>
          <a:bodyPr/>
          <a:lstStyle/>
          <a:p>
            <a:pPr eaLnBrk="1" hangingPunct="1">
              <a:defRPr/>
            </a:pPr>
            <a:r>
              <a:rPr lang="zh-CN" altLang="en-US" smtClean="0"/>
              <a:t>文件</a:t>
            </a:r>
            <a:r>
              <a:rPr lang="en-US" altLang="zh-CN" smtClean="0"/>
              <a:t>ACL</a:t>
            </a:r>
            <a:r>
              <a:rPr lang="zh-CN" altLang="en-US" smtClean="0"/>
              <a:t>权限</a:t>
            </a:r>
          </a:p>
        </p:txBody>
      </p:sp>
      <p:sp>
        <p:nvSpPr>
          <p:cNvPr id="56324" name="Rectangle 3"/>
          <p:cNvSpPr>
            <a:spLocks noGrp="1" noChangeArrowheads="1"/>
          </p:cNvSpPr>
          <p:nvPr>
            <p:ph type="body" idx="1"/>
          </p:nvPr>
        </p:nvSpPr>
        <p:spPr/>
        <p:txBody>
          <a:bodyPr/>
          <a:lstStyle/>
          <a:p>
            <a:pPr eaLnBrk="1" hangingPunct="1"/>
            <a:r>
              <a:rPr lang="en-US" altLang="zh-CN" smtClean="0"/>
              <a:t>ACL</a:t>
            </a:r>
            <a:r>
              <a:rPr lang="zh-CN" altLang="en-US" smtClean="0"/>
              <a:t>是 </a:t>
            </a:r>
            <a:r>
              <a:rPr lang="en-US" altLang="zh-CN" smtClean="0"/>
              <a:t>Access Control List </a:t>
            </a:r>
            <a:r>
              <a:rPr lang="zh-CN" altLang="en-US" smtClean="0"/>
              <a:t>的缩写，主要的目的是在提供传统的</a:t>
            </a:r>
            <a:r>
              <a:rPr lang="en-US" altLang="zh-CN" smtClean="0"/>
              <a:t>owner</a:t>
            </a:r>
            <a:r>
              <a:rPr lang="zh-CN" altLang="en-US" smtClean="0"/>
              <a:t>，</a:t>
            </a:r>
            <a:r>
              <a:rPr lang="en-US" altLang="zh-CN" smtClean="0"/>
              <a:t>group</a:t>
            </a:r>
            <a:r>
              <a:rPr lang="zh-CN" altLang="en-US" smtClean="0"/>
              <a:t>，</a:t>
            </a:r>
            <a:r>
              <a:rPr lang="en-US" altLang="zh-CN" smtClean="0"/>
              <a:t>others</a:t>
            </a:r>
            <a:r>
              <a:rPr lang="zh-CN" altLang="en-US" smtClean="0"/>
              <a:t>的</a:t>
            </a:r>
            <a:r>
              <a:rPr lang="en-US" altLang="zh-CN" smtClean="0"/>
              <a:t>read</a:t>
            </a:r>
            <a:r>
              <a:rPr lang="zh-CN" altLang="en-US" smtClean="0"/>
              <a:t>，</a:t>
            </a:r>
            <a:r>
              <a:rPr lang="en-US" altLang="zh-CN" smtClean="0"/>
              <a:t>write</a:t>
            </a:r>
            <a:r>
              <a:rPr lang="zh-CN" altLang="en-US" smtClean="0"/>
              <a:t>，</a:t>
            </a:r>
            <a:r>
              <a:rPr lang="en-US" altLang="zh-CN" smtClean="0"/>
              <a:t>execute</a:t>
            </a:r>
            <a:r>
              <a:rPr lang="zh-CN" altLang="en-US" smtClean="0"/>
              <a:t>权限之外的细部权限设定。</a:t>
            </a:r>
          </a:p>
          <a:p>
            <a:pPr eaLnBrk="1" hangingPunct="1"/>
            <a:r>
              <a:rPr lang="en-US" altLang="zh-CN" smtClean="0"/>
              <a:t>ACL</a:t>
            </a:r>
            <a:r>
              <a:rPr lang="zh-CN" altLang="en-US" smtClean="0"/>
              <a:t>可以针对单一使用者，单一文件或目录来进行</a:t>
            </a:r>
            <a:r>
              <a:rPr lang="en-US" altLang="zh-CN" smtClean="0"/>
              <a:t>r,w,x</a:t>
            </a:r>
            <a:r>
              <a:rPr lang="zh-CN" altLang="en-US" smtClean="0"/>
              <a:t>的权限规范，对于需要特殊权限的使用状况非常有帮助。</a:t>
            </a:r>
          </a:p>
          <a:p>
            <a:pPr eaLnBrk="1" hangingPunct="1"/>
            <a:r>
              <a:rPr lang="en-US" altLang="zh-CN" smtClean="0"/>
              <a:t>ACL </a:t>
            </a:r>
            <a:r>
              <a:rPr lang="zh-CN" altLang="en-US" smtClean="0"/>
              <a:t>主要可以针对以下方面来控制权限：</a:t>
            </a:r>
          </a:p>
          <a:p>
            <a:pPr lvl="1" eaLnBrk="1" hangingPunct="1"/>
            <a:r>
              <a:rPr lang="zh-CN" altLang="en-US" smtClean="0"/>
              <a:t>使用者 </a:t>
            </a:r>
            <a:r>
              <a:rPr lang="en-US" altLang="zh-CN" smtClean="0"/>
              <a:t>(user)</a:t>
            </a:r>
            <a:r>
              <a:rPr lang="zh-CN" altLang="en-US" smtClean="0"/>
              <a:t>：可以针对使用者来设定权限；</a:t>
            </a:r>
          </a:p>
          <a:p>
            <a:pPr lvl="1" eaLnBrk="1" hangingPunct="1"/>
            <a:r>
              <a:rPr lang="zh-CN" altLang="en-US" smtClean="0"/>
              <a:t>组群 </a:t>
            </a:r>
            <a:r>
              <a:rPr lang="en-US" altLang="zh-CN" smtClean="0"/>
              <a:t>(group)</a:t>
            </a:r>
            <a:r>
              <a:rPr lang="zh-CN" altLang="en-US" smtClean="0"/>
              <a:t>：针对用户组为对象来设定其权限； </a:t>
            </a:r>
          </a:p>
          <a:p>
            <a:pPr lvl="1" eaLnBrk="1" hangingPunct="1"/>
            <a:r>
              <a:rPr lang="zh-CN" altLang="en-US" smtClean="0"/>
              <a:t>预设属性 </a:t>
            </a:r>
            <a:r>
              <a:rPr lang="en-US" altLang="zh-CN" smtClean="0"/>
              <a:t>(mask)</a:t>
            </a:r>
            <a:r>
              <a:rPr lang="zh-CN" altLang="en-US" smtClean="0"/>
              <a:t>：还可以针对在该目录下在建立新文件</a:t>
            </a:r>
            <a:r>
              <a:rPr lang="en-US" altLang="zh-CN" smtClean="0"/>
              <a:t>/</a:t>
            </a:r>
            <a:r>
              <a:rPr lang="zh-CN" altLang="en-US" smtClean="0"/>
              <a:t>目录时，规范新数据的预设权限</a:t>
            </a:r>
          </a:p>
          <a:p>
            <a:pPr eaLnBrk="1" hangingPunct="1"/>
            <a:endParaRPr lang="en-US" altLang="zh-CN"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85B5A075-04FB-45CE-846A-650AF46260D6}" type="slidenum">
              <a:rPr lang="en-US" altLang="zh-CN"/>
              <a:pPr>
                <a:defRPr/>
              </a:pPr>
              <a:t>29</a:t>
            </a:fld>
            <a:endParaRPr lang="en-US" altLang="zh-CN"/>
          </a:p>
        </p:txBody>
      </p:sp>
      <p:sp>
        <p:nvSpPr>
          <p:cNvPr id="731138" name="Rectangle 2"/>
          <p:cNvSpPr>
            <a:spLocks noGrp="1" noChangeArrowheads="1"/>
          </p:cNvSpPr>
          <p:nvPr>
            <p:ph type="title"/>
          </p:nvPr>
        </p:nvSpPr>
        <p:spPr>
          <a:xfrm>
            <a:off x="1908175" y="0"/>
            <a:ext cx="6335713" cy="1006475"/>
          </a:xfrm>
        </p:spPr>
        <p:txBody>
          <a:bodyPr/>
          <a:lstStyle/>
          <a:p>
            <a:pPr eaLnBrk="1" hangingPunct="1">
              <a:defRPr/>
            </a:pPr>
            <a:r>
              <a:rPr lang="zh-CN" altLang="en-US" smtClean="0"/>
              <a:t>管理文件系统访问控制列表</a:t>
            </a:r>
            <a:r>
              <a:rPr lang="zh-CN" altLang="en-US" sz="2800" b="0" smtClean="0">
                <a:solidFill>
                  <a:srgbClr val="1A1A1A"/>
                </a:solidFill>
              </a:rPr>
              <a:t/>
            </a:r>
            <a:br>
              <a:rPr lang="zh-CN" altLang="en-US" sz="2800" b="0" smtClean="0">
                <a:solidFill>
                  <a:srgbClr val="1A1A1A"/>
                </a:solidFill>
              </a:rPr>
            </a:br>
            <a:endParaRPr lang="zh-CN" altLang="en-US" sz="2800" b="0" smtClean="0">
              <a:solidFill>
                <a:srgbClr val="1A1A1A"/>
              </a:solidFill>
            </a:endParaRPr>
          </a:p>
        </p:txBody>
      </p:sp>
      <p:sp>
        <p:nvSpPr>
          <p:cNvPr id="57348" name="Rectangle 3"/>
          <p:cNvSpPr>
            <a:spLocks noGrp="1" noChangeArrowheads="1"/>
          </p:cNvSpPr>
          <p:nvPr>
            <p:ph type="body" idx="1"/>
          </p:nvPr>
        </p:nvSpPr>
        <p:spPr>
          <a:xfrm>
            <a:off x="395288" y="1268413"/>
            <a:ext cx="8229600" cy="5256212"/>
          </a:xfrm>
        </p:spPr>
        <p:txBody>
          <a:bodyPr/>
          <a:lstStyle/>
          <a:p>
            <a:pPr eaLnBrk="1" hangingPunct="1"/>
            <a:r>
              <a:rPr lang="zh-CN" altLang="en-US" smtClean="0"/>
              <a:t>查看：</a:t>
            </a:r>
          </a:p>
          <a:p>
            <a:pPr eaLnBrk="1" hangingPunct="1">
              <a:buFont typeface="Wingdings" panose="05000000000000000000" pitchFamily="2" charset="2"/>
              <a:buNone/>
            </a:pPr>
            <a:r>
              <a:rPr lang="zh-CN" altLang="en-US" smtClean="0"/>
              <a:t>   		</a:t>
            </a:r>
            <a:r>
              <a:rPr lang="en-US" altLang="zh-CN" smtClean="0"/>
              <a:t>$ getfacl filename </a:t>
            </a:r>
          </a:p>
          <a:p>
            <a:pPr eaLnBrk="1" hangingPunct="1"/>
            <a:r>
              <a:rPr lang="zh-CN" altLang="en-US" smtClean="0"/>
              <a:t>修改 </a:t>
            </a:r>
            <a:r>
              <a:rPr lang="en-US" altLang="zh-CN" smtClean="0"/>
              <a:t>:</a:t>
            </a:r>
          </a:p>
          <a:p>
            <a:pPr eaLnBrk="1" hangingPunct="1">
              <a:buFont typeface="Wingdings" panose="05000000000000000000" pitchFamily="2" charset="2"/>
              <a:buNone/>
            </a:pPr>
            <a:r>
              <a:rPr lang="en-US" altLang="zh-CN" smtClean="0"/>
              <a:t>		$ setfacl -m u:username:rw filename </a:t>
            </a:r>
          </a:p>
          <a:p>
            <a:pPr eaLnBrk="1" hangingPunct="1">
              <a:buFont typeface="Wingdings" panose="05000000000000000000" pitchFamily="2" charset="2"/>
              <a:buNone/>
            </a:pPr>
            <a:r>
              <a:rPr lang="en-US" altLang="zh-CN" smtClean="0"/>
              <a:t>		$ setfacl -m g:groupname:rw filename</a:t>
            </a:r>
          </a:p>
          <a:p>
            <a:pPr eaLnBrk="1" hangingPunct="1"/>
            <a:r>
              <a:rPr lang="zh-CN" altLang="en-US" smtClean="0"/>
              <a:t>删除 </a:t>
            </a:r>
            <a:r>
              <a:rPr lang="en-US" altLang="zh-CN" smtClean="0"/>
              <a:t>:</a:t>
            </a:r>
          </a:p>
          <a:p>
            <a:pPr eaLnBrk="1" hangingPunct="1">
              <a:buFont typeface="Wingdings" panose="05000000000000000000" pitchFamily="2" charset="2"/>
              <a:buNone/>
            </a:pPr>
            <a:r>
              <a:rPr lang="en-US" altLang="zh-CN" smtClean="0"/>
              <a:t>		$ setfacl -x u:username filename</a:t>
            </a:r>
          </a:p>
          <a:p>
            <a:pPr eaLnBrk="1" hangingPunct="1">
              <a:buFont typeface="Wingdings" panose="05000000000000000000" pitchFamily="2" charset="2"/>
              <a:buNone/>
            </a:pPr>
            <a:endParaRPr lang="en-US" altLang="zh-CN"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F5927099-95FF-49C4-A935-69BC9BFE745B}" type="slidenum">
              <a:rPr lang="en-US" altLang="zh-CN"/>
              <a:pPr>
                <a:defRPr/>
              </a:pPr>
              <a:t>3</a:t>
            </a:fld>
            <a:endParaRPr lang="en-US" altLang="zh-CN"/>
          </a:p>
        </p:txBody>
      </p:sp>
      <p:sp>
        <p:nvSpPr>
          <p:cNvPr id="666626" name="Rectangle 2"/>
          <p:cNvSpPr>
            <a:spLocks noGrp="1" noChangeArrowheads="1"/>
          </p:cNvSpPr>
          <p:nvPr>
            <p:ph type="title"/>
          </p:nvPr>
        </p:nvSpPr>
        <p:spPr/>
        <p:txBody>
          <a:bodyPr/>
          <a:lstStyle/>
          <a:p>
            <a:pPr eaLnBrk="1" hangingPunct="1">
              <a:defRPr/>
            </a:pPr>
            <a:r>
              <a:rPr lang="zh-CN" altLang="en-US" smtClean="0"/>
              <a:t>用户和组帐号概述</a:t>
            </a:r>
          </a:p>
        </p:txBody>
      </p:sp>
      <p:sp>
        <p:nvSpPr>
          <p:cNvPr id="6148" name="Rectangle 3"/>
          <p:cNvSpPr>
            <a:spLocks noGrp="1" noChangeArrowheads="1"/>
          </p:cNvSpPr>
          <p:nvPr>
            <p:ph type="body" idx="1"/>
          </p:nvPr>
        </p:nvSpPr>
        <p:spPr/>
        <p:txBody>
          <a:bodyPr/>
          <a:lstStyle/>
          <a:p>
            <a:pPr eaLnBrk="1" hangingPunct="1"/>
            <a:r>
              <a:rPr lang="en-US" altLang="zh-CN" smtClean="0"/>
              <a:t>Linux</a:t>
            </a:r>
            <a:r>
              <a:rPr lang="zh-CN" altLang="en-US" smtClean="0"/>
              <a:t>基于用户身份对资源访问进行控制</a:t>
            </a:r>
          </a:p>
          <a:p>
            <a:pPr lvl="1" eaLnBrk="1" hangingPunct="1"/>
            <a:r>
              <a:rPr lang="zh-CN" altLang="en-US" smtClean="0"/>
              <a:t>用户帐号：</a:t>
            </a:r>
          </a:p>
          <a:p>
            <a:pPr lvl="2" eaLnBrk="1" hangingPunct="1"/>
            <a:r>
              <a:rPr lang="zh-CN" altLang="en-US" smtClean="0"/>
              <a:t> 超级用户</a:t>
            </a:r>
            <a:r>
              <a:rPr lang="en-US" altLang="zh-CN" smtClean="0">
                <a:solidFill>
                  <a:srgbClr val="FF0000"/>
                </a:solidFill>
              </a:rPr>
              <a:t>root</a:t>
            </a:r>
          </a:p>
          <a:p>
            <a:pPr lvl="2" eaLnBrk="1" hangingPunct="1"/>
            <a:r>
              <a:rPr lang="en-US" altLang="zh-CN" smtClean="0"/>
              <a:t> </a:t>
            </a:r>
            <a:r>
              <a:rPr lang="zh-CN" altLang="en-US" smtClean="0"/>
              <a:t>普通用户</a:t>
            </a:r>
          </a:p>
          <a:p>
            <a:pPr lvl="2" eaLnBrk="1" hangingPunct="1"/>
            <a:r>
              <a:rPr lang="zh-CN" altLang="en-US" smtClean="0"/>
              <a:t> 程序用户</a:t>
            </a:r>
          </a:p>
          <a:p>
            <a:pPr lvl="1" eaLnBrk="1" hangingPunct="1"/>
            <a:r>
              <a:rPr lang="zh-CN" altLang="en-US" smtClean="0"/>
              <a:t>组帐号：</a:t>
            </a:r>
          </a:p>
          <a:p>
            <a:pPr lvl="2" eaLnBrk="1" hangingPunct="1"/>
            <a:r>
              <a:rPr lang="zh-CN" altLang="en-US" smtClean="0"/>
              <a:t> 基本组</a:t>
            </a:r>
            <a:r>
              <a:rPr lang="en-US" altLang="zh-CN" smtClean="0"/>
              <a:t>(</a:t>
            </a:r>
            <a:r>
              <a:rPr lang="zh-CN" altLang="en-US" smtClean="0"/>
              <a:t>私有组</a:t>
            </a:r>
            <a:r>
              <a:rPr lang="en-US" altLang="zh-CN" smtClean="0"/>
              <a:t>)</a:t>
            </a:r>
          </a:p>
          <a:p>
            <a:pPr lvl="2" eaLnBrk="1" hangingPunct="1"/>
            <a:r>
              <a:rPr lang="en-US" altLang="zh-CN" smtClean="0"/>
              <a:t> </a:t>
            </a:r>
            <a:r>
              <a:rPr lang="zh-CN" altLang="en-US" smtClean="0"/>
              <a:t>附加组（公共组）</a:t>
            </a:r>
          </a:p>
          <a:p>
            <a:pPr lvl="1" eaLnBrk="1" hangingPunct="1"/>
            <a:r>
              <a:rPr lang="en-US" altLang="zh-CN" smtClean="0"/>
              <a:t>UID</a:t>
            </a:r>
            <a:r>
              <a:rPr lang="zh-CN" altLang="en-US" smtClean="0"/>
              <a:t>和</a:t>
            </a:r>
            <a:r>
              <a:rPr lang="en-US" altLang="zh-CN" smtClean="0"/>
              <a:t>GID</a:t>
            </a:r>
            <a:r>
              <a:rPr lang="zh-CN" altLang="en-US" smtClean="0"/>
              <a:t>：</a:t>
            </a:r>
          </a:p>
          <a:p>
            <a:pPr lvl="2" eaLnBrk="1" hangingPunct="1"/>
            <a:r>
              <a:rPr lang="zh-CN" altLang="en-US" smtClean="0"/>
              <a:t> </a:t>
            </a:r>
            <a:r>
              <a:rPr lang="en-US" altLang="zh-CN" smtClean="0"/>
              <a:t>UID</a:t>
            </a:r>
            <a:r>
              <a:rPr lang="zh-CN" altLang="en-US" smtClean="0"/>
              <a:t>（</a:t>
            </a:r>
            <a:r>
              <a:rPr lang="en-US" altLang="zh-CN" smtClean="0"/>
              <a:t>User Identity</a:t>
            </a:r>
            <a:r>
              <a:rPr lang="zh-CN" altLang="en-US" smtClean="0"/>
              <a:t>，用户标识号）</a:t>
            </a:r>
          </a:p>
          <a:p>
            <a:pPr lvl="2" eaLnBrk="1" hangingPunct="1"/>
            <a:r>
              <a:rPr lang="zh-CN" altLang="en-US" smtClean="0"/>
              <a:t> </a:t>
            </a:r>
            <a:r>
              <a:rPr lang="en-US" altLang="zh-CN" smtClean="0"/>
              <a:t>GID</a:t>
            </a:r>
            <a:r>
              <a:rPr lang="zh-CN" altLang="en-US" smtClean="0"/>
              <a:t>（</a:t>
            </a:r>
            <a:r>
              <a:rPr lang="en-US" altLang="zh-CN" smtClean="0"/>
              <a:t>Group Identify</a:t>
            </a:r>
            <a:r>
              <a:rPr lang="zh-CN" altLang="en-US" smtClean="0"/>
              <a:t>，组标识号）</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pPr>
              <a:defRPr/>
            </a:pPr>
            <a:fld id="{C75F31DB-0971-4429-94E5-4F7F28A35E40}" type="slidenum">
              <a:rPr lang="en-US" altLang="zh-CN"/>
              <a:pPr>
                <a:defRPr/>
              </a:pPr>
              <a:t>4</a:t>
            </a:fld>
            <a:endParaRPr lang="en-US" altLang="zh-CN"/>
          </a:p>
        </p:txBody>
      </p:sp>
      <p:sp>
        <p:nvSpPr>
          <p:cNvPr id="668674" name="Rectangle 2"/>
          <p:cNvSpPr>
            <a:spLocks noGrp="1" noChangeArrowheads="1"/>
          </p:cNvSpPr>
          <p:nvPr>
            <p:ph type="title"/>
          </p:nvPr>
        </p:nvSpPr>
        <p:spPr/>
        <p:txBody>
          <a:bodyPr/>
          <a:lstStyle/>
          <a:p>
            <a:pPr eaLnBrk="1" hangingPunct="1">
              <a:defRPr/>
            </a:pPr>
            <a:r>
              <a:rPr lang="zh-CN" altLang="en-US" smtClean="0"/>
              <a:t>用户帐号文件 </a:t>
            </a:r>
            <a:r>
              <a:rPr lang="en-US" altLang="zh-CN" smtClean="0"/>
              <a:t>—— passwd</a:t>
            </a:r>
          </a:p>
        </p:txBody>
      </p:sp>
      <p:sp>
        <p:nvSpPr>
          <p:cNvPr id="8196" name="Rectangle 3"/>
          <p:cNvSpPr>
            <a:spLocks noGrp="1" noChangeArrowheads="1"/>
          </p:cNvSpPr>
          <p:nvPr>
            <p:ph type="body" idx="1"/>
          </p:nvPr>
        </p:nvSpPr>
        <p:spPr>
          <a:xfrm>
            <a:off x="457200" y="944563"/>
            <a:ext cx="8435975" cy="1119187"/>
          </a:xfrm>
        </p:spPr>
        <p:txBody>
          <a:bodyPr/>
          <a:lstStyle/>
          <a:p>
            <a:pPr eaLnBrk="1" hangingPunct="1"/>
            <a:r>
              <a:rPr lang="zh-CN" altLang="en-US" smtClean="0"/>
              <a:t>用于保存用户的帐号基本信息</a:t>
            </a:r>
          </a:p>
          <a:p>
            <a:pPr lvl="1" eaLnBrk="1" hangingPunct="1"/>
            <a:r>
              <a:rPr lang="zh-CN" altLang="en-US" smtClean="0"/>
              <a:t>文件位置：</a:t>
            </a:r>
            <a:r>
              <a:rPr lang="en-US" altLang="zh-CN" smtClean="0">
                <a:solidFill>
                  <a:srgbClr val="FF0000"/>
                </a:solidFill>
              </a:rPr>
              <a:t>/etc/passwd</a:t>
            </a:r>
          </a:p>
          <a:p>
            <a:pPr lvl="1" eaLnBrk="1" hangingPunct="1"/>
            <a:r>
              <a:rPr lang="zh-CN" altLang="en-US" smtClean="0"/>
              <a:t>每一行对应一个用户的帐号记录</a:t>
            </a:r>
          </a:p>
        </p:txBody>
      </p:sp>
      <p:sp>
        <p:nvSpPr>
          <p:cNvPr id="259089" name="AutoShape 17"/>
          <p:cNvSpPr>
            <a:spLocks noChangeArrowheads="1"/>
          </p:cNvSpPr>
          <p:nvPr/>
        </p:nvSpPr>
        <p:spPr bwMode="auto">
          <a:xfrm>
            <a:off x="574675" y="2349500"/>
            <a:ext cx="8007350" cy="1295400"/>
          </a:xfrm>
          <a:prstGeom prst="roundRect">
            <a:avLst>
              <a:gd name="adj" fmla="val 12134"/>
            </a:avLst>
          </a:prstGeom>
          <a:gradFill rotWithShape="1">
            <a:gsLst>
              <a:gs pos="0">
                <a:srgbClr val="CCFFFF"/>
              </a:gs>
              <a:gs pos="100000">
                <a:schemeClr val="bg1"/>
              </a:gs>
            </a:gsLst>
            <a:lin ang="5400000" scaled="1"/>
          </a:gradFill>
          <a:ln w="9525" algn="ctr">
            <a:solidFill>
              <a:srgbClr val="0066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20000"/>
              </a:spcBef>
              <a:buClr>
                <a:schemeClr val="tx1"/>
              </a:buClr>
              <a:buFont typeface="Wingdings" panose="05000000000000000000" pitchFamily="2" charset="2"/>
              <a:buBlip>
                <a:blip r:embed="rId3"/>
              </a:buBlip>
              <a:defRPr sz="2800" b="1">
                <a:solidFill>
                  <a:srgbClr val="000000"/>
                </a:solidFill>
                <a:latin typeface="Arial" panose="020B0604020202020204" pitchFamily="34" charset="0"/>
                <a:ea typeface="黑体" panose="02010609060101010101" pitchFamily="49" charset="-122"/>
              </a:defRPr>
            </a:lvl1pPr>
            <a:lvl2pPr marL="742950" indent="-285750">
              <a:spcBef>
                <a:spcPct val="20000"/>
              </a:spcBef>
              <a:buClr>
                <a:schemeClr val="tx1"/>
              </a:buClr>
              <a:buBlip>
                <a:blip r:embed="rId4"/>
              </a:buBlip>
              <a:defRPr sz="2400" b="1">
                <a:solidFill>
                  <a:srgbClr val="003366"/>
                </a:solidFill>
                <a:latin typeface="Arial" panose="020B0604020202020204" pitchFamily="34" charset="0"/>
                <a:ea typeface="黑体" panose="02010609060101010101" pitchFamily="49" charset="-122"/>
              </a:defRPr>
            </a:lvl2pPr>
            <a:lvl3pPr marL="1143000" indent="-228600">
              <a:spcBef>
                <a:spcPct val="20000"/>
              </a:spcBef>
              <a:buClr>
                <a:srgbClr val="0000FF"/>
              </a:buClr>
              <a:buSzPct val="70000"/>
              <a:buFont typeface="Wingdings" panose="05000000000000000000" pitchFamily="2" charset="2"/>
              <a:buChar char="l"/>
              <a:defRPr sz="2000">
                <a:solidFill>
                  <a:srgbClr val="000000"/>
                </a:solidFill>
                <a:latin typeface="Arial" panose="020B0604020202020204" pitchFamily="34" charset="0"/>
                <a:ea typeface="黑体" panose="02010609060101010101" pitchFamily="49" charset="-122"/>
              </a:defRPr>
            </a:lvl3pPr>
            <a:lvl4pPr marL="1600200" indent="-228600">
              <a:spcBef>
                <a:spcPct val="20000"/>
              </a:spcBef>
              <a:buChar char="–"/>
              <a:defRPr>
                <a:solidFill>
                  <a:srgbClr val="000000"/>
                </a:solidFill>
                <a:latin typeface="Arial" panose="020B0604020202020204" pitchFamily="34" charset="0"/>
                <a:ea typeface="黑体" panose="02010609060101010101" pitchFamily="49" charset="-122"/>
              </a:defRPr>
            </a:lvl4pPr>
            <a:lvl5pPr marL="2057400" indent="-228600">
              <a:spcBef>
                <a:spcPct val="20000"/>
              </a:spcBef>
              <a:buChar char="»"/>
              <a:defRPr sz="1600">
                <a:solidFill>
                  <a:srgbClr val="000000"/>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9pPr>
          </a:lstStyle>
          <a:p>
            <a:pPr eaLnBrk="1" hangingPunct="1">
              <a:lnSpc>
                <a:spcPct val="120000"/>
              </a:lnSpc>
              <a:buClr>
                <a:srgbClr val="006600"/>
              </a:buClr>
              <a:buSzPct val="80000"/>
              <a:buFont typeface="Wingdings" panose="05000000000000000000" pitchFamily="2" charset="2"/>
              <a:buNone/>
            </a:pPr>
            <a:r>
              <a:rPr lang="en-US" altLang="zh-CN" sz="1800">
                <a:solidFill>
                  <a:schemeClr val="tx2"/>
                </a:solidFill>
              </a:rPr>
              <a:t>[root@localhost ~]# tail -2 /etc/passwd</a:t>
            </a:r>
          </a:p>
          <a:p>
            <a:pPr eaLnBrk="1" hangingPunct="1">
              <a:lnSpc>
                <a:spcPct val="120000"/>
              </a:lnSpc>
              <a:buClr>
                <a:srgbClr val="006600"/>
              </a:buClr>
              <a:buSzPct val="80000"/>
              <a:buFont typeface="Wingdings" panose="05000000000000000000" pitchFamily="2" charset="2"/>
              <a:buNone/>
            </a:pPr>
            <a:r>
              <a:rPr lang="en-US" altLang="zh-CN" sz="1800">
                <a:solidFill>
                  <a:srgbClr val="FF0000"/>
                </a:solidFill>
              </a:rPr>
              <a:t>sabayon</a:t>
            </a:r>
            <a:r>
              <a:rPr lang="en-US" altLang="zh-CN" sz="1800">
                <a:solidFill>
                  <a:schemeClr val="tx2"/>
                </a:solidFill>
              </a:rPr>
              <a:t>:x:86:86:Sabayon user</a:t>
            </a:r>
            <a:r>
              <a:rPr lang="en-US" altLang="zh-CN" sz="1800">
                <a:solidFill>
                  <a:schemeClr val="tx1"/>
                </a:solidFill>
              </a:rPr>
              <a:t>:/home/sabayon</a:t>
            </a:r>
            <a:r>
              <a:rPr lang="en-US" altLang="zh-CN" sz="1800">
                <a:solidFill>
                  <a:schemeClr val="tx2"/>
                </a:solidFill>
              </a:rPr>
              <a:t>:/sbin/nologin</a:t>
            </a:r>
          </a:p>
          <a:p>
            <a:pPr eaLnBrk="1" hangingPunct="1">
              <a:lnSpc>
                <a:spcPct val="120000"/>
              </a:lnSpc>
              <a:buClr>
                <a:srgbClr val="006600"/>
              </a:buClr>
              <a:buSzPct val="80000"/>
              <a:buFont typeface="Wingdings" panose="05000000000000000000" pitchFamily="2" charset="2"/>
              <a:buNone/>
            </a:pPr>
            <a:r>
              <a:rPr lang="en-US" altLang="zh-CN" sz="1800">
                <a:solidFill>
                  <a:srgbClr val="FF0000"/>
                </a:solidFill>
              </a:rPr>
              <a:t>student</a:t>
            </a:r>
            <a:r>
              <a:rPr lang="en-US" altLang="zh-CN" sz="1800">
                <a:solidFill>
                  <a:schemeClr val="tx2"/>
                </a:solidFill>
              </a:rPr>
              <a:t>:x:</a:t>
            </a:r>
            <a:r>
              <a:rPr lang="en-US" altLang="zh-CN" sz="1800">
                <a:solidFill>
                  <a:srgbClr val="FF0000"/>
                </a:solidFill>
              </a:rPr>
              <a:t>500</a:t>
            </a:r>
            <a:r>
              <a:rPr lang="en-US" altLang="zh-CN" sz="1800">
                <a:solidFill>
                  <a:schemeClr val="tx2"/>
                </a:solidFill>
              </a:rPr>
              <a:t>:</a:t>
            </a:r>
            <a:r>
              <a:rPr lang="en-US" altLang="zh-CN" sz="1800">
                <a:solidFill>
                  <a:srgbClr val="FF0000"/>
                </a:solidFill>
              </a:rPr>
              <a:t>500</a:t>
            </a:r>
            <a:r>
              <a:rPr lang="en-US" altLang="zh-CN" sz="1800">
                <a:solidFill>
                  <a:schemeClr val="tx2"/>
                </a:solidFill>
              </a:rPr>
              <a:t>:Student User:</a:t>
            </a:r>
            <a:r>
              <a:rPr lang="en-US" altLang="zh-CN" sz="1800">
                <a:solidFill>
                  <a:srgbClr val="FF0000"/>
                </a:solidFill>
              </a:rPr>
              <a:t>/home/student</a:t>
            </a:r>
            <a:r>
              <a:rPr lang="en-US" altLang="zh-CN" sz="1800">
                <a:solidFill>
                  <a:schemeClr val="tx2"/>
                </a:solidFill>
              </a:rPr>
              <a:t>:</a:t>
            </a:r>
            <a:r>
              <a:rPr lang="en-US" altLang="zh-CN" sz="1800">
                <a:solidFill>
                  <a:srgbClr val="FF0000"/>
                </a:solidFill>
              </a:rPr>
              <a:t>/bin/bash</a:t>
            </a:r>
          </a:p>
        </p:txBody>
      </p:sp>
      <p:sp>
        <p:nvSpPr>
          <p:cNvPr id="668677" name="Rectangle 5"/>
          <p:cNvSpPr>
            <a:spLocks noChangeArrowheads="1"/>
          </p:cNvSpPr>
          <p:nvPr/>
        </p:nvSpPr>
        <p:spPr bwMode="auto">
          <a:xfrm>
            <a:off x="457200" y="3717925"/>
            <a:ext cx="8229600" cy="25923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chemeClr val="tx1"/>
              </a:buClr>
              <a:buFont typeface="Wingdings" panose="05000000000000000000" pitchFamily="2" charset="2"/>
              <a:buBlip>
                <a:blip r:embed="rId3"/>
              </a:buBlip>
              <a:defRPr sz="2800" b="1">
                <a:solidFill>
                  <a:srgbClr val="000000"/>
                </a:solidFill>
                <a:latin typeface="Arial" panose="020B0604020202020204" pitchFamily="34" charset="0"/>
                <a:ea typeface="黑体" panose="02010609060101010101" pitchFamily="49" charset="-122"/>
              </a:defRPr>
            </a:lvl1pPr>
            <a:lvl2pPr marL="742950" indent="-285750">
              <a:spcBef>
                <a:spcPct val="20000"/>
              </a:spcBef>
              <a:buClr>
                <a:schemeClr val="tx1"/>
              </a:buClr>
              <a:buBlip>
                <a:blip r:embed="rId4"/>
              </a:buBlip>
              <a:defRPr sz="2400" b="1">
                <a:solidFill>
                  <a:srgbClr val="003366"/>
                </a:solidFill>
                <a:latin typeface="Arial" panose="020B0604020202020204" pitchFamily="34" charset="0"/>
                <a:ea typeface="黑体" panose="02010609060101010101" pitchFamily="49" charset="-122"/>
              </a:defRPr>
            </a:lvl2pPr>
            <a:lvl3pPr marL="1143000" indent="-228600">
              <a:spcBef>
                <a:spcPct val="20000"/>
              </a:spcBef>
              <a:buClr>
                <a:srgbClr val="0000FF"/>
              </a:buClr>
              <a:buSzPct val="70000"/>
              <a:buFont typeface="Wingdings" panose="05000000000000000000" pitchFamily="2" charset="2"/>
              <a:buChar char="l"/>
              <a:defRPr sz="2000">
                <a:solidFill>
                  <a:srgbClr val="000000"/>
                </a:solidFill>
                <a:latin typeface="Arial" panose="020B0604020202020204" pitchFamily="34" charset="0"/>
                <a:ea typeface="黑体" panose="02010609060101010101" pitchFamily="49" charset="-122"/>
              </a:defRPr>
            </a:lvl3pPr>
            <a:lvl4pPr marL="1600200" indent="-228600">
              <a:spcBef>
                <a:spcPct val="20000"/>
              </a:spcBef>
              <a:buChar char="–"/>
              <a:defRPr>
                <a:solidFill>
                  <a:srgbClr val="000000"/>
                </a:solidFill>
                <a:latin typeface="Arial" panose="020B0604020202020204" pitchFamily="34" charset="0"/>
                <a:ea typeface="黑体" panose="02010609060101010101" pitchFamily="49" charset="-122"/>
              </a:defRPr>
            </a:lvl4pPr>
            <a:lvl5pPr marL="2057400" indent="-228600">
              <a:spcBef>
                <a:spcPct val="20000"/>
              </a:spcBef>
              <a:buChar char="»"/>
              <a:defRPr sz="1600">
                <a:solidFill>
                  <a:srgbClr val="000000"/>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9pPr>
          </a:lstStyle>
          <a:p>
            <a:pPr lvl="2" eaLnBrk="1" hangingPunct="1"/>
            <a:r>
              <a:rPr lang="en-US" altLang="zh-CN"/>
              <a:t> </a:t>
            </a:r>
            <a:r>
              <a:rPr lang="zh-CN" altLang="en-US"/>
              <a:t>字段</a:t>
            </a:r>
            <a:r>
              <a:rPr lang="en-US" altLang="zh-CN"/>
              <a:t>1</a:t>
            </a:r>
            <a:r>
              <a:rPr lang="zh-CN" altLang="en-US"/>
              <a:t>：用户帐号的名称</a:t>
            </a:r>
          </a:p>
          <a:p>
            <a:pPr lvl="2" eaLnBrk="1" hangingPunct="1"/>
            <a:r>
              <a:rPr lang="zh-CN" altLang="en-US"/>
              <a:t> 字段</a:t>
            </a:r>
            <a:r>
              <a:rPr lang="en-US" altLang="zh-CN"/>
              <a:t>2</a:t>
            </a:r>
            <a:r>
              <a:rPr lang="zh-CN" altLang="en-US"/>
              <a:t>：用户密码字串或者密码占位符“</a:t>
            </a:r>
            <a:r>
              <a:rPr lang="en-US" altLang="zh-CN" b="1">
                <a:solidFill>
                  <a:srgbClr val="FF0000"/>
                </a:solidFill>
              </a:rPr>
              <a:t>x</a:t>
            </a:r>
            <a:r>
              <a:rPr lang="en-US" altLang="zh-CN"/>
              <a:t>”</a:t>
            </a:r>
          </a:p>
          <a:p>
            <a:pPr lvl="2" eaLnBrk="1" hangingPunct="1"/>
            <a:r>
              <a:rPr lang="en-US" altLang="zh-CN"/>
              <a:t> </a:t>
            </a:r>
            <a:r>
              <a:rPr lang="zh-CN" altLang="en-US"/>
              <a:t>字段</a:t>
            </a:r>
            <a:r>
              <a:rPr lang="en-US" altLang="zh-CN"/>
              <a:t>3</a:t>
            </a:r>
            <a:r>
              <a:rPr lang="zh-CN" altLang="en-US"/>
              <a:t>：用户帐号的</a:t>
            </a:r>
            <a:r>
              <a:rPr lang="en-US" altLang="zh-CN"/>
              <a:t>UID</a:t>
            </a:r>
            <a:r>
              <a:rPr lang="zh-CN" altLang="en-US"/>
              <a:t>号</a:t>
            </a:r>
          </a:p>
          <a:p>
            <a:pPr lvl="2" eaLnBrk="1" hangingPunct="1"/>
            <a:r>
              <a:rPr lang="zh-CN" altLang="en-US"/>
              <a:t> 字段</a:t>
            </a:r>
            <a:r>
              <a:rPr lang="en-US" altLang="zh-CN"/>
              <a:t>4</a:t>
            </a:r>
            <a:r>
              <a:rPr lang="zh-CN" altLang="en-US"/>
              <a:t>：所属基本组帐号的</a:t>
            </a:r>
            <a:r>
              <a:rPr lang="en-US" altLang="zh-CN"/>
              <a:t>GID</a:t>
            </a:r>
            <a:r>
              <a:rPr lang="zh-CN" altLang="en-US"/>
              <a:t>号</a:t>
            </a:r>
          </a:p>
          <a:p>
            <a:pPr lvl="2" eaLnBrk="1" hangingPunct="1"/>
            <a:r>
              <a:rPr lang="zh-CN" altLang="en-US"/>
              <a:t> 字段</a:t>
            </a:r>
            <a:r>
              <a:rPr lang="en-US" altLang="zh-CN"/>
              <a:t>5</a:t>
            </a:r>
            <a:r>
              <a:rPr lang="zh-CN" altLang="en-US"/>
              <a:t>：用户全名</a:t>
            </a:r>
          </a:p>
          <a:p>
            <a:pPr lvl="2" eaLnBrk="1" hangingPunct="1"/>
            <a:r>
              <a:rPr lang="zh-CN" altLang="en-US"/>
              <a:t> 字段</a:t>
            </a:r>
            <a:r>
              <a:rPr lang="en-US" altLang="zh-CN"/>
              <a:t>6</a:t>
            </a:r>
            <a:r>
              <a:rPr lang="zh-CN" altLang="en-US"/>
              <a:t>：宿主目录</a:t>
            </a:r>
          </a:p>
          <a:p>
            <a:pPr lvl="2" eaLnBrk="1" hangingPunct="1"/>
            <a:r>
              <a:rPr lang="zh-CN" altLang="en-US"/>
              <a:t> 字段</a:t>
            </a:r>
            <a:r>
              <a:rPr lang="en-US" altLang="zh-CN"/>
              <a:t>7</a:t>
            </a:r>
            <a:r>
              <a:rPr lang="zh-CN" altLang="en-US"/>
              <a:t>：登录</a:t>
            </a:r>
            <a:r>
              <a:rPr lang="en-US" altLang="zh-CN"/>
              <a:t>Shell</a:t>
            </a:r>
            <a:r>
              <a:rPr lang="zh-CN" altLang="en-US"/>
              <a:t>信息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9089"/>
                                        </p:tgtEl>
                                        <p:attrNameLst>
                                          <p:attrName>style.visibility</p:attrName>
                                        </p:attrNameLst>
                                      </p:cBhvr>
                                      <p:to>
                                        <p:strVal val="visible"/>
                                      </p:to>
                                    </p:set>
                                    <p:animEffect transition="in" filter="wipe(up)">
                                      <p:cBhvr>
                                        <p:cTn id="7" dur="500"/>
                                        <p:tgtEl>
                                          <p:spTgt spid="259089"/>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68677"/>
                                        </p:tgtEl>
                                        <p:attrNameLst>
                                          <p:attrName>style.visibility</p:attrName>
                                        </p:attrNameLst>
                                      </p:cBhvr>
                                      <p:to>
                                        <p:strVal val="visible"/>
                                      </p:to>
                                    </p:set>
                                    <p:animEffect transition="in" filter="wipe(up)">
                                      <p:cBhvr>
                                        <p:cTn id="11" dur="500"/>
                                        <p:tgtEl>
                                          <p:spTgt spid="668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89" grpId="0" animBg="1"/>
      <p:bldP spid="66867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pPr>
              <a:defRPr/>
            </a:pPr>
            <a:fld id="{0EF81748-F50A-4965-B7D9-D266AA139CC8}" type="slidenum">
              <a:rPr lang="en-US" altLang="zh-CN"/>
              <a:pPr>
                <a:defRPr/>
              </a:pPr>
              <a:t>5</a:t>
            </a:fld>
            <a:endParaRPr lang="en-US" altLang="zh-CN"/>
          </a:p>
        </p:txBody>
      </p:sp>
      <p:sp>
        <p:nvSpPr>
          <p:cNvPr id="670722" name="Rectangle 2"/>
          <p:cNvSpPr>
            <a:spLocks noGrp="1" noChangeArrowheads="1"/>
          </p:cNvSpPr>
          <p:nvPr>
            <p:ph type="title"/>
          </p:nvPr>
        </p:nvSpPr>
        <p:spPr/>
        <p:txBody>
          <a:bodyPr/>
          <a:lstStyle/>
          <a:p>
            <a:pPr eaLnBrk="1" hangingPunct="1">
              <a:defRPr/>
            </a:pPr>
            <a:r>
              <a:rPr lang="zh-CN" altLang="en-US" smtClean="0"/>
              <a:t>用户帐号文件 </a:t>
            </a:r>
            <a:r>
              <a:rPr lang="en-US" altLang="zh-CN" smtClean="0"/>
              <a:t>—— shadow</a:t>
            </a:r>
          </a:p>
        </p:txBody>
      </p:sp>
      <p:sp>
        <p:nvSpPr>
          <p:cNvPr id="10244" name="Rectangle 3"/>
          <p:cNvSpPr>
            <a:spLocks noGrp="1" noChangeArrowheads="1"/>
          </p:cNvSpPr>
          <p:nvPr>
            <p:ph type="body" idx="1"/>
          </p:nvPr>
        </p:nvSpPr>
        <p:spPr/>
        <p:txBody>
          <a:bodyPr/>
          <a:lstStyle/>
          <a:p>
            <a:pPr eaLnBrk="1" hangingPunct="1"/>
            <a:r>
              <a:rPr lang="zh-CN" altLang="en-US" dirty="0" smtClean="0"/>
              <a:t>用于保存密码字串、密码有效期等信息</a:t>
            </a:r>
          </a:p>
          <a:p>
            <a:pPr lvl="1" eaLnBrk="1" hangingPunct="1"/>
            <a:r>
              <a:rPr lang="zh-CN" altLang="en-US" dirty="0" smtClean="0"/>
              <a:t>文件位置：</a:t>
            </a:r>
            <a:r>
              <a:rPr lang="en-US" altLang="zh-CN" dirty="0" smtClean="0">
                <a:solidFill>
                  <a:srgbClr val="FF0000"/>
                </a:solidFill>
              </a:rPr>
              <a:t>/</a:t>
            </a:r>
            <a:r>
              <a:rPr lang="en-US" altLang="zh-CN" dirty="0" err="1" smtClean="0">
                <a:solidFill>
                  <a:srgbClr val="FF0000"/>
                </a:solidFill>
              </a:rPr>
              <a:t>etc</a:t>
            </a:r>
            <a:r>
              <a:rPr lang="en-US" altLang="zh-CN" dirty="0" smtClean="0">
                <a:solidFill>
                  <a:srgbClr val="FF0000"/>
                </a:solidFill>
              </a:rPr>
              <a:t>/shadow</a:t>
            </a:r>
          </a:p>
          <a:p>
            <a:pPr lvl="1" eaLnBrk="1" hangingPunct="1"/>
            <a:r>
              <a:rPr lang="zh-CN" altLang="en-US" dirty="0" smtClean="0"/>
              <a:t>每一行对应一个用户的密码记录</a:t>
            </a:r>
          </a:p>
        </p:txBody>
      </p:sp>
      <p:sp>
        <p:nvSpPr>
          <p:cNvPr id="259089" name="AutoShape 17"/>
          <p:cNvSpPr>
            <a:spLocks noChangeArrowheads="1"/>
          </p:cNvSpPr>
          <p:nvPr/>
        </p:nvSpPr>
        <p:spPr bwMode="auto">
          <a:xfrm>
            <a:off x="574675" y="2349500"/>
            <a:ext cx="8007350" cy="1295400"/>
          </a:xfrm>
          <a:prstGeom prst="roundRect">
            <a:avLst>
              <a:gd name="adj" fmla="val 12440"/>
            </a:avLst>
          </a:prstGeom>
          <a:gradFill rotWithShape="1">
            <a:gsLst>
              <a:gs pos="0">
                <a:srgbClr val="CCFFFF"/>
              </a:gs>
              <a:gs pos="100000">
                <a:schemeClr val="bg1"/>
              </a:gs>
            </a:gsLst>
            <a:lin ang="5400000" scaled="1"/>
          </a:gradFill>
          <a:ln w="9525" algn="ctr">
            <a:solidFill>
              <a:srgbClr val="0066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20000"/>
              </a:spcBef>
              <a:buClr>
                <a:schemeClr val="tx1"/>
              </a:buClr>
              <a:buFont typeface="Wingdings" panose="05000000000000000000" pitchFamily="2" charset="2"/>
              <a:buBlip>
                <a:blip r:embed="rId3"/>
              </a:buBlip>
              <a:defRPr sz="2800" b="1">
                <a:solidFill>
                  <a:srgbClr val="000000"/>
                </a:solidFill>
                <a:latin typeface="Arial" panose="020B0604020202020204" pitchFamily="34" charset="0"/>
                <a:ea typeface="黑体" panose="02010609060101010101" pitchFamily="49" charset="-122"/>
              </a:defRPr>
            </a:lvl1pPr>
            <a:lvl2pPr marL="742950" indent="-285750">
              <a:spcBef>
                <a:spcPct val="20000"/>
              </a:spcBef>
              <a:buClr>
                <a:schemeClr val="tx1"/>
              </a:buClr>
              <a:buBlip>
                <a:blip r:embed="rId4"/>
              </a:buBlip>
              <a:defRPr sz="2400" b="1">
                <a:solidFill>
                  <a:srgbClr val="003366"/>
                </a:solidFill>
                <a:latin typeface="Arial" panose="020B0604020202020204" pitchFamily="34" charset="0"/>
                <a:ea typeface="黑体" panose="02010609060101010101" pitchFamily="49" charset="-122"/>
              </a:defRPr>
            </a:lvl2pPr>
            <a:lvl3pPr marL="1143000" indent="-228600">
              <a:spcBef>
                <a:spcPct val="20000"/>
              </a:spcBef>
              <a:buClr>
                <a:srgbClr val="0000FF"/>
              </a:buClr>
              <a:buSzPct val="70000"/>
              <a:buFont typeface="Wingdings" panose="05000000000000000000" pitchFamily="2" charset="2"/>
              <a:buChar char="l"/>
              <a:defRPr sz="2000">
                <a:solidFill>
                  <a:srgbClr val="000000"/>
                </a:solidFill>
                <a:latin typeface="Arial" panose="020B0604020202020204" pitchFamily="34" charset="0"/>
                <a:ea typeface="黑体" panose="02010609060101010101" pitchFamily="49" charset="-122"/>
              </a:defRPr>
            </a:lvl3pPr>
            <a:lvl4pPr marL="1600200" indent="-228600">
              <a:spcBef>
                <a:spcPct val="20000"/>
              </a:spcBef>
              <a:buChar char="–"/>
              <a:defRPr>
                <a:solidFill>
                  <a:srgbClr val="000000"/>
                </a:solidFill>
                <a:latin typeface="Arial" panose="020B0604020202020204" pitchFamily="34" charset="0"/>
                <a:ea typeface="黑体" panose="02010609060101010101" pitchFamily="49" charset="-122"/>
              </a:defRPr>
            </a:lvl4pPr>
            <a:lvl5pPr marL="2057400" indent="-228600">
              <a:spcBef>
                <a:spcPct val="20000"/>
              </a:spcBef>
              <a:buChar char="»"/>
              <a:defRPr sz="1600">
                <a:solidFill>
                  <a:srgbClr val="000000"/>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9pPr>
          </a:lstStyle>
          <a:p>
            <a:pPr eaLnBrk="1" hangingPunct="1">
              <a:lnSpc>
                <a:spcPct val="120000"/>
              </a:lnSpc>
              <a:buClr>
                <a:srgbClr val="006600"/>
              </a:buClr>
              <a:buSzPct val="80000"/>
              <a:buFont typeface="Wingdings" panose="05000000000000000000" pitchFamily="2" charset="2"/>
              <a:buNone/>
            </a:pPr>
            <a:r>
              <a:rPr lang="en-US" altLang="zh-CN" sz="1800" dirty="0">
                <a:solidFill>
                  <a:schemeClr val="tx2"/>
                </a:solidFill>
              </a:rPr>
              <a:t>[</a:t>
            </a:r>
            <a:r>
              <a:rPr lang="en-US" altLang="zh-CN" sz="1800" dirty="0" err="1">
                <a:solidFill>
                  <a:schemeClr val="tx2"/>
                </a:solidFill>
              </a:rPr>
              <a:t>root@localhost</a:t>
            </a:r>
            <a:r>
              <a:rPr lang="en-US" altLang="zh-CN" sz="1800" dirty="0">
                <a:solidFill>
                  <a:schemeClr val="tx2"/>
                </a:solidFill>
              </a:rPr>
              <a:t> ~]# tail -2 /</a:t>
            </a:r>
            <a:r>
              <a:rPr lang="en-US" altLang="zh-CN" sz="1800" dirty="0" err="1">
                <a:solidFill>
                  <a:schemeClr val="tx2"/>
                </a:solidFill>
              </a:rPr>
              <a:t>etc</a:t>
            </a:r>
            <a:r>
              <a:rPr lang="en-US" altLang="zh-CN" sz="1800" dirty="0">
                <a:solidFill>
                  <a:schemeClr val="tx2"/>
                </a:solidFill>
              </a:rPr>
              <a:t>/shadow</a:t>
            </a:r>
          </a:p>
          <a:p>
            <a:pPr eaLnBrk="1" hangingPunct="1">
              <a:lnSpc>
                <a:spcPct val="120000"/>
              </a:lnSpc>
              <a:buClr>
                <a:srgbClr val="006600"/>
              </a:buClr>
              <a:buSzPct val="80000"/>
              <a:buFont typeface="Wingdings" panose="05000000000000000000" pitchFamily="2" charset="2"/>
              <a:buNone/>
            </a:pPr>
            <a:r>
              <a:rPr lang="en-US" altLang="zh-CN" sz="1800" dirty="0">
                <a:solidFill>
                  <a:srgbClr val="FF0000"/>
                </a:solidFill>
              </a:rPr>
              <a:t>sabayon</a:t>
            </a:r>
            <a:r>
              <a:rPr lang="en-US" altLang="zh-CN" sz="1800" dirty="0">
                <a:solidFill>
                  <a:schemeClr val="tx2"/>
                </a:solidFill>
              </a:rPr>
              <a:t>:!!:15495:0:99999:7:::</a:t>
            </a:r>
          </a:p>
          <a:p>
            <a:pPr eaLnBrk="1" hangingPunct="1">
              <a:lnSpc>
                <a:spcPct val="120000"/>
              </a:lnSpc>
              <a:buClr>
                <a:srgbClr val="006600"/>
              </a:buClr>
              <a:buSzPct val="80000"/>
              <a:buFont typeface="Wingdings" panose="05000000000000000000" pitchFamily="2" charset="2"/>
              <a:buNone/>
            </a:pPr>
            <a:r>
              <a:rPr lang="en-US" altLang="zh-CN" sz="1800" dirty="0">
                <a:solidFill>
                  <a:srgbClr val="FF0000"/>
                </a:solidFill>
              </a:rPr>
              <a:t>student</a:t>
            </a:r>
            <a:r>
              <a:rPr lang="en-US" altLang="zh-CN" sz="1800" dirty="0">
                <a:solidFill>
                  <a:schemeClr val="tx2"/>
                </a:solidFill>
              </a:rPr>
              <a:t>:</a:t>
            </a:r>
            <a:r>
              <a:rPr lang="en-US" altLang="zh-CN" sz="1800" dirty="0">
                <a:solidFill>
                  <a:srgbClr val="FF0000"/>
                </a:solidFill>
              </a:rPr>
              <a:t>$1$po/zD0XK$4HSh/</a:t>
            </a:r>
            <a:r>
              <a:rPr lang="en-US" altLang="zh-CN" sz="1800" dirty="0" err="1">
                <a:solidFill>
                  <a:srgbClr val="FF0000"/>
                </a:solidFill>
              </a:rPr>
              <a:t>Aeae</a:t>
            </a:r>
            <a:r>
              <a:rPr lang="en-US" altLang="zh-CN" sz="1800" dirty="0">
                <a:solidFill>
                  <a:srgbClr val="FF0000"/>
                </a:solidFill>
              </a:rPr>
              <a:t>/eJ6dNj1k7Oz1</a:t>
            </a:r>
            <a:r>
              <a:rPr lang="en-US" altLang="zh-CN" sz="1800" dirty="0">
                <a:solidFill>
                  <a:schemeClr val="tx2"/>
                </a:solidFill>
              </a:rPr>
              <a:t>:15495:0:99999:7:::</a:t>
            </a:r>
          </a:p>
        </p:txBody>
      </p:sp>
      <p:sp>
        <p:nvSpPr>
          <p:cNvPr id="670725" name="Rectangle 5"/>
          <p:cNvSpPr>
            <a:spLocks noChangeArrowheads="1"/>
          </p:cNvSpPr>
          <p:nvPr/>
        </p:nvSpPr>
        <p:spPr bwMode="auto">
          <a:xfrm>
            <a:off x="457200" y="3717925"/>
            <a:ext cx="8229600" cy="277336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Font typeface="Wingdings" panose="05000000000000000000" pitchFamily="2" charset="2"/>
              <a:buBlip>
                <a:blip r:embed="rId3"/>
              </a:buBlip>
              <a:defRPr sz="2800" b="1">
                <a:solidFill>
                  <a:srgbClr val="000000"/>
                </a:solidFill>
                <a:latin typeface="Arial" panose="020B0604020202020204" pitchFamily="34" charset="0"/>
                <a:ea typeface="黑体" panose="02010609060101010101" pitchFamily="49" charset="-122"/>
              </a:defRPr>
            </a:lvl1pPr>
            <a:lvl2pPr marL="742950" indent="-285750">
              <a:spcBef>
                <a:spcPct val="20000"/>
              </a:spcBef>
              <a:buClr>
                <a:schemeClr val="tx1"/>
              </a:buClr>
              <a:buBlip>
                <a:blip r:embed="rId4"/>
              </a:buBlip>
              <a:defRPr sz="2400" b="1">
                <a:solidFill>
                  <a:srgbClr val="003366"/>
                </a:solidFill>
                <a:latin typeface="Arial" panose="020B0604020202020204" pitchFamily="34" charset="0"/>
                <a:ea typeface="黑体" panose="02010609060101010101" pitchFamily="49" charset="-122"/>
              </a:defRPr>
            </a:lvl2pPr>
            <a:lvl3pPr marL="1143000" indent="-228600">
              <a:spcBef>
                <a:spcPct val="20000"/>
              </a:spcBef>
              <a:buClr>
                <a:srgbClr val="0000FF"/>
              </a:buClr>
              <a:buSzPct val="70000"/>
              <a:buFont typeface="Wingdings" panose="05000000000000000000" pitchFamily="2" charset="2"/>
              <a:buChar char="l"/>
              <a:defRPr sz="2000">
                <a:solidFill>
                  <a:srgbClr val="000000"/>
                </a:solidFill>
                <a:latin typeface="Arial" panose="020B0604020202020204" pitchFamily="34" charset="0"/>
                <a:ea typeface="黑体" panose="02010609060101010101" pitchFamily="49" charset="-122"/>
              </a:defRPr>
            </a:lvl3pPr>
            <a:lvl4pPr marL="1600200" indent="-228600">
              <a:spcBef>
                <a:spcPct val="20000"/>
              </a:spcBef>
              <a:buChar char="–"/>
              <a:defRPr>
                <a:solidFill>
                  <a:srgbClr val="000000"/>
                </a:solidFill>
                <a:latin typeface="Arial" panose="020B0604020202020204" pitchFamily="34" charset="0"/>
                <a:ea typeface="黑体" panose="02010609060101010101" pitchFamily="49" charset="-122"/>
              </a:defRPr>
            </a:lvl4pPr>
            <a:lvl5pPr marL="2057400" indent="-228600">
              <a:spcBef>
                <a:spcPct val="20000"/>
              </a:spcBef>
              <a:buChar char="»"/>
              <a:defRPr sz="1600">
                <a:solidFill>
                  <a:srgbClr val="000000"/>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9pPr>
          </a:lstStyle>
          <a:p>
            <a:pPr lvl="2" eaLnBrk="1" hangingPunct="1">
              <a:lnSpc>
                <a:spcPct val="80000"/>
              </a:lnSpc>
            </a:pPr>
            <a:r>
              <a:rPr lang="en-US" altLang="zh-CN" dirty="0">
                <a:solidFill>
                  <a:schemeClr val="tx1"/>
                </a:solidFill>
              </a:rPr>
              <a:t> </a:t>
            </a:r>
            <a:r>
              <a:rPr lang="zh-CN" altLang="en-US" dirty="0">
                <a:solidFill>
                  <a:schemeClr val="tx1"/>
                </a:solidFill>
              </a:rPr>
              <a:t>字段</a:t>
            </a:r>
            <a:r>
              <a:rPr lang="en-US" altLang="zh-CN" dirty="0">
                <a:solidFill>
                  <a:schemeClr val="tx1"/>
                </a:solidFill>
              </a:rPr>
              <a:t>1</a:t>
            </a:r>
            <a:r>
              <a:rPr lang="zh-CN" altLang="en-US" dirty="0">
                <a:solidFill>
                  <a:schemeClr val="tx1"/>
                </a:solidFill>
              </a:rPr>
              <a:t>：用户帐号的名称</a:t>
            </a:r>
          </a:p>
          <a:p>
            <a:pPr lvl="2" eaLnBrk="1" hangingPunct="1">
              <a:lnSpc>
                <a:spcPct val="80000"/>
              </a:lnSpc>
            </a:pPr>
            <a:r>
              <a:rPr lang="zh-CN" altLang="en-US" dirty="0">
                <a:solidFill>
                  <a:schemeClr val="tx1"/>
                </a:solidFill>
              </a:rPr>
              <a:t> </a:t>
            </a:r>
            <a:r>
              <a:rPr lang="zh-CN" altLang="en-US" dirty="0">
                <a:solidFill>
                  <a:srgbClr val="FF0000"/>
                </a:solidFill>
              </a:rPr>
              <a:t>字段</a:t>
            </a:r>
            <a:r>
              <a:rPr lang="en-US" altLang="zh-CN" dirty="0">
                <a:solidFill>
                  <a:srgbClr val="FF0000"/>
                </a:solidFill>
              </a:rPr>
              <a:t>2</a:t>
            </a:r>
            <a:r>
              <a:rPr lang="zh-CN" altLang="en-US" dirty="0">
                <a:solidFill>
                  <a:srgbClr val="FF0000"/>
                </a:solidFill>
              </a:rPr>
              <a:t>：加密的密码字串信息</a:t>
            </a:r>
          </a:p>
          <a:p>
            <a:pPr lvl="2" eaLnBrk="1" hangingPunct="1">
              <a:lnSpc>
                <a:spcPct val="80000"/>
              </a:lnSpc>
            </a:pPr>
            <a:r>
              <a:rPr lang="zh-CN" altLang="en-US" dirty="0"/>
              <a:t> 字段</a:t>
            </a:r>
            <a:r>
              <a:rPr lang="en-US" altLang="zh-CN" dirty="0"/>
              <a:t>3</a:t>
            </a:r>
            <a:r>
              <a:rPr lang="zh-CN" altLang="en-US" dirty="0"/>
              <a:t>：上次修改密码的</a:t>
            </a:r>
            <a:r>
              <a:rPr lang="zh-CN" altLang="en-US" dirty="0" smtClean="0"/>
              <a:t>时间，</a:t>
            </a:r>
            <a:r>
              <a:rPr lang="zh-CN" altLang="en-US" dirty="0" smtClean="0"/>
              <a:t>从</a:t>
            </a:r>
            <a:r>
              <a:rPr lang="en-US" altLang="zh-CN" dirty="0" smtClean="0"/>
              <a:t>1970</a:t>
            </a:r>
            <a:r>
              <a:rPr lang="zh-CN" altLang="en-US" dirty="0" smtClean="0"/>
              <a:t>年</a:t>
            </a:r>
            <a:r>
              <a:rPr lang="en-US" altLang="zh-CN" dirty="0" smtClean="0"/>
              <a:t>01</a:t>
            </a:r>
            <a:r>
              <a:rPr lang="zh-CN" altLang="en-US" dirty="0" smtClean="0"/>
              <a:t>月</a:t>
            </a:r>
            <a:r>
              <a:rPr lang="en-US" altLang="zh-CN" dirty="0" smtClean="0"/>
              <a:t>01</a:t>
            </a:r>
            <a:r>
              <a:rPr lang="zh-CN" altLang="en-US" dirty="0" smtClean="0"/>
              <a:t>日（可理解为</a:t>
            </a:r>
            <a:r>
              <a:rPr lang="en-US" altLang="zh-CN" dirty="0" smtClean="0"/>
              <a:t>Unix</a:t>
            </a:r>
            <a:r>
              <a:rPr lang="zh-CN" altLang="en-US" dirty="0" smtClean="0"/>
              <a:t>系统的诞生日）算起到最近一次修改密码时间隔的天数 </a:t>
            </a:r>
            <a:endParaRPr lang="zh-CN" altLang="en-US" dirty="0"/>
          </a:p>
          <a:p>
            <a:pPr lvl="2" eaLnBrk="1" hangingPunct="1">
              <a:lnSpc>
                <a:spcPct val="80000"/>
              </a:lnSpc>
            </a:pPr>
            <a:r>
              <a:rPr lang="zh-CN" altLang="en-US" dirty="0"/>
              <a:t> 字段</a:t>
            </a:r>
            <a:r>
              <a:rPr lang="en-US" altLang="zh-CN" dirty="0"/>
              <a:t>4</a:t>
            </a:r>
            <a:r>
              <a:rPr lang="zh-CN" altLang="en-US" dirty="0"/>
              <a:t>：密码的最短有效天数，默认值为</a:t>
            </a:r>
            <a:r>
              <a:rPr lang="en-US" altLang="zh-CN" dirty="0"/>
              <a:t>0</a:t>
            </a:r>
          </a:p>
          <a:p>
            <a:pPr lvl="2" eaLnBrk="1" hangingPunct="1">
              <a:lnSpc>
                <a:spcPct val="80000"/>
              </a:lnSpc>
            </a:pPr>
            <a:r>
              <a:rPr lang="en-US" altLang="zh-CN" dirty="0"/>
              <a:t> </a:t>
            </a:r>
            <a:r>
              <a:rPr lang="zh-CN" altLang="en-US" dirty="0"/>
              <a:t>字段</a:t>
            </a:r>
            <a:r>
              <a:rPr lang="en-US" altLang="zh-CN" dirty="0"/>
              <a:t>5</a:t>
            </a:r>
            <a:r>
              <a:rPr lang="zh-CN" altLang="en-US" dirty="0"/>
              <a:t>：密码的最长有效天数，默认值为</a:t>
            </a:r>
            <a:r>
              <a:rPr lang="en-US" altLang="zh-CN" dirty="0"/>
              <a:t>99999</a:t>
            </a:r>
          </a:p>
          <a:p>
            <a:pPr lvl="2" eaLnBrk="1" hangingPunct="1">
              <a:lnSpc>
                <a:spcPct val="80000"/>
              </a:lnSpc>
            </a:pPr>
            <a:r>
              <a:rPr lang="en-US" altLang="zh-CN" dirty="0"/>
              <a:t> </a:t>
            </a:r>
            <a:r>
              <a:rPr lang="zh-CN" altLang="en-US" dirty="0"/>
              <a:t>字段</a:t>
            </a:r>
            <a:r>
              <a:rPr lang="en-US" altLang="zh-CN" dirty="0"/>
              <a:t>6</a:t>
            </a:r>
            <a:r>
              <a:rPr lang="zh-CN" altLang="en-US" dirty="0"/>
              <a:t>：提前多少天警告用户口令将过期，默认值为</a:t>
            </a:r>
            <a:r>
              <a:rPr lang="en-US" altLang="zh-CN" dirty="0"/>
              <a:t>7</a:t>
            </a:r>
          </a:p>
          <a:p>
            <a:pPr lvl="2" eaLnBrk="1" hangingPunct="1">
              <a:lnSpc>
                <a:spcPct val="80000"/>
              </a:lnSpc>
            </a:pPr>
            <a:r>
              <a:rPr lang="en-US" altLang="zh-CN" dirty="0"/>
              <a:t> </a:t>
            </a:r>
            <a:r>
              <a:rPr lang="zh-CN" altLang="en-US" dirty="0"/>
              <a:t>字段</a:t>
            </a:r>
            <a:r>
              <a:rPr lang="en-US" altLang="zh-CN" dirty="0"/>
              <a:t>7</a:t>
            </a:r>
            <a:r>
              <a:rPr lang="zh-CN" altLang="en-US" dirty="0"/>
              <a:t>：在密码过期之后多少天禁用此用户</a:t>
            </a:r>
          </a:p>
          <a:p>
            <a:pPr lvl="2" eaLnBrk="1" hangingPunct="1">
              <a:lnSpc>
                <a:spcPct val="80000"/>
              </a:lnSpc>
            </a:pPr>
            <a:r>
              <a:rPr lang="zh-CN" altLang="en-US" dirty="0"/>
              <a:t> 字段</a:t>
            </a:r>
            <a:r>
              <a:rPr lang="en-US" altLang="zh-CN" dirty="0"/>
              <a:t>8</a:t>
            </a:r>
            <a:r>
              <a:rPr lang="zh-CN" altLang="en-US" dirty="0"/>
              <a:t>：帐号失效时间，默认值为空</a:t>
            </a:r>
          </a:p>
          <a:p>
            <a:pPr lvl="2" eaLnBrk="1" hangingPunct="1">
              <a:lnSpc>
                <a:spcPct val="80000"/>
              </a:lnSpc>
            </a:pPr>
            <a:r>
              <a:rPr lang="zh-CN" altLang="en-US" dirty="0"/>
              <a:t> 字段</a:t>
            </a:r>
            <a:r>
              <a:rPr lang="en-US" altLang="zh-CN" dirty="0"/>
              <a:t>9</a:t>
            </a:r>
            <a:r>
              <a:rPr lang="zh-CN" altLang="en-US" dirty="0"/>
              <a:t>：保留字段（未使用）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9089"/>
                                        </p:tgtEl>
                                        <p:attrNameLst>
                                          <p:attrName>style.visibility</p:attrName>
                                        </p:attrNameLst>
                                      </p:cBhvr>
                                      <p:to>
                                        <p:strVal val="visible"/>
                                      </p:to>
                                    </p:set>
                                    <p:animEffect transition="in" filter="wipe(up)">
                                      <p:cBhvr>
                                        <p:cTn id="7" dur="500"/>
                                        <p:tgtEl>
                                          <p:spTgt spid="259089"/>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70725"/>
                                        </p:tgtEl>
                                        <p:attrNameLst>
                                          <p:attrName>style.visibility</p:attrName>
                                        </p:attrNameLst>
                                      </p:cBhvr>
                                      <p:to>
                                        <p:strVal val="visible"/>
                                      </p:to>
                                    </p:set>
                                    <p:animEffect transition="in" filter="wipe(up)">
                                      <p:cBhvr>
                                        <p:cTn id="11" dur="500"/>
                                        <p:tgtEl>
                                          <p:spTgt spid="670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89" grpId="0" animBg="1"/>
      <p:bldP spid="6707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9BB120D0-70D5-4E49-A242-CED2D917A650}" type="slidenum">
              <a:rPr lang="en-US" altLang="zh-CN"/>
              <a:pPr>
                <a:defRPr/>
              </a:pPr>
              <a:t>6</a:t>
            </a:fld>
            <a:endParaRPr lang="en-US" altLang="zh-CN"/>
          </a:p>
        </p:txBody>
      </p:sp>
      <p:sp>
        <p:nvSpPr>
          <p:cNvPr id="672770" name="Rectangle 2"/>
          <p:cNvSpPr>
            <a:spLocks noGrp="1" noChangeArrowheads="1"/>
          </p:cNvSpPr>
          <p:nvPr>
            <p:ph type="title"/>
          </p:nvPr>
        </p:nvSpPr>
        <p:spPr/>
        <p:txBody>
          <a:bodyPr/>
          <a:lstStyle/>
          <a:p>
            <a:pPr eaLnBrk="1" hangingPunct="1">
              <a:defRPr/>
            </a:pPr>
            <a:r>
              <a:rPr lang="zh-CN" altLang="en-US" smtClean="0"/>
              <a:t>添加用户帐号</a:t>
            </a:r>
          </a:p>
        </p:txBody>
      </p:sp>
      <p:sp>
        <p:nvSpPr>
          <p:cNvPr id="12292" name="Rectangle 3"/>
          <p:cNvSpPr>
            <a:spLocks noGrp="1" noChangeArrowheads="1"/>
          </p:cNvSpPr>
          <p:nvPr>
            <p:ph type="body" idx="1"/>
          </p:nvPr>
        </p:nvSpPr>
        <p:spPr/>
        <p:txBody>
          <a:bodyPr/>
          <a:lstStyle/>
          <a:p>
            <a:pPr eaLnBrk="1" hangingPunct="1"/>
            <a:r>
              <a:rPr lang="en-US" altLang="zh-CN" dirty="0" err="1" smtClean="0"/>
              <a:t>useradd</a:t>
            </a:r>
            <a:r>
              <a:rPr lang="zh-CN" altLang="en-US" dirty="0" smtClean="0"/>
              <a:t>命令</a:t>
            </a:r>
          </a:p>
          <a:p>
            <a:pPr lvl="1" eaLnBrk="1" hangingPunct="1"/>
            <a:r>
              <a:rPr lang="zh-CN" altLang="en-US" dirty="0" smtClean="0"/>
              <a:t>格式：</a:t>
            </a:r>
            <a:r>
              <a:rPr lang="en-US" altLang="zh-CN" dirty="0" err="1" smtClean="0">
                <a:solidFill>
                  <a:srgbClr val="FF0000"/>
                </a:solidFill>
              </a:rPr>
              <a:t>useradd</a:t>
            </a:r>
            <a:r>
              <a:rPr lang="en-US" altLang="zh-CN" dirty="0" smtClean="0">
                <a:solidFill>
                  <a:srgbClr val="FF0000"/>
                </a:solidFill>
              </a:rPr>
              <a:t>  [</a:t>
            </a:r>
            <a:r>
              <a:rPr lang="zh-CN" altLang="en-US" dirty="0" smtClean="0">
                <a:solidFill>
                  <a:srgbClr val="FF0000"/>
                </a:solidFill>
              </a:rPr>
              <a:t>选项</a:t>
            </a:r>
            <a:r>
              <a:rPr lang="en-US" altLang="zh-CN" dirty="0" smtClean="0">
                <a:solidFill>
                  <a:srgbClr val="FF0000"/>
                </a:solidFill>
              </a:rPr>
              <a:t>]...  </a:t>
            </a:r>
            <a:r>
              <a:rPr lang="zh-CN" altLang="en-US" dirty="0" smtClean="0">
                <a:solidFill>
                  <a:srgbClr val="FF0000"/>
                </a:solidFill>
              </a:rPr>
              <a:t>用户名</a:t>
            </a:r>
          </a:p>
          <a:p>
            <a:pPr eaLnBrk="1" hangingPunct="1"/>
            <a:r>
              <a:rPr lang="zh-CN" altLang="en-US" dirty="0" smtClean="0"/>
              <a:t>常用命令选项</a:t>
            </a:r>
          </a:p>
          <a:p>
            <a:pPr lvl="1" eaLnBrk="1" hangingPunct="1"/>
            <a:r>
              <a:rPr lang="en-US" altLang="zh-CN" dirty="0" smtClean="0"/>
              <a:t>-u</a:t>
            </a:r>
            <a:r>
              <a:rPr lang="zh-CN" altLang="en-US" dirty="0" smtClean="0"/>
              <a:t>：指定 </a:t>
            </a:r>
            <a:r>
              <a:rPr lang="en-US" altLang="zh-CN" dirty="0" smtClean="0"/>
              <a:t>UID </a:t>
            </a:r>
            <a:r>
              <a:rPr lang="zh-CN" altLang="en-US" dirty="0" smtClean="0"/>
              <a:t>标记号</a:t>
            </a:r>
          </a:p>
          <a:p>
            <a:pPr lvl="1" eaLnBrk="1" hangingPunct="1"/>
            <a:r>
              <a:rPr lang="en-US" altLang="zh-CN" dirty="0" smtClean="0">
                <a:solidFill>
                  <a:srgbClr val="FF0000"/>
                </a:solidFill>
              </a:rPr>
              <a:t>-d</a:t>
            </a:r>
            <a:r>
              <a:rPr lang="zh-CN" altLang="en-US" dirty="0" smtClean="0"/>
              <a:t>：指定宿主目录，缺省为 </a:t>
            </a:r>
            <a:r>
              <a:rPr lang="en-US" altLang="zh-CN" dirty="0" smtClean="0">
                <a:solidFill>
                  <a:srgbClr val="FF0000"/>
                </a:solidFill>
              </a:rPr>
              <a:t>/home/</a:t>
            </a:r>
            <a:r>
              <a:rPr lang="zh-CN" altLang="en-US" dirty="0" smtClean="0">
                <a:solidFill>
                  <a:srgbClr val="FF0000"/>
                </a:solidFill>
              </a:rPr>
              <a:t>用户名</a:t>
            </a:r>
          </a:p>
          <a:p>
            <a:pPr lvl="1" eaLnBrk="1" hangingPunct="1"/>
            <a:r>
              <a:rPr lang="en-US" altLang="zh-CN" dirty="0" smtClean="0">
                <a:solidFill>
                  <a:srgbClr val="FF0000"/>
                </a:solidFill>
              </a:rPr>
              <a:t>-e</a:t>
            </a:r>
            <a:r>
              <a:rPr lang="zh-CN" altLang="en-US" dirty="0" smtClean="0"/>
              <a:t>：指定帐号失效时间</a:t>
            </a:r>
          </a:p>
          <a:p>
            <a:pPr lvl="1" eaLnBrk="1" hangingPunct="1"/>
            <a:r>
              <a:rPr lang="en-US" altLang="zh-CN" dirty="0" smtClean="0">
                <a:solidFill>
                  <a:srgbClr val="FF0000"/>
                </a:solidFill>
              </a:rPr>
              <a:t>-g</a:t>
            </a:r>
            <a:r>
              <a:rPr lang="zh-CN" altLang="en-US" dirty="0" smtClean="0"/>
              <a:t>：指定用户的基本组名（或</a:t>
            </a:r>
            <a:r>
              <a:rPr lang="en-US" altLang="zh-CN" dirty="0" smtClean="0"/>
              <a:t>UID</a:t>
            </a:r>
            <a:r>
              <a:rPr lang="zh-CN" altLang="en-US" dirty="0" smtClean="0"/>
              <a:t>号）</a:t>
            </a:r>
          </a:p>
          <a:p>
            <a:pPr lvl="1" eaLnBrk="1" hangingPunct="1"/>
            <a:r>
              <a:rPr lang="en-US" altLang="zh-CN" dirty="0" smtClean="0">
                <a:solidFill>
                  <a:srgbClr val="FF0000"/>
                </a:solidFill>
              </a:rPr>
              <a:t>-G</a:t>
            </a:r>
            <a:r>
              <a:rPr lang="zh-CN" altLang="en-US" dirty="0" smtClean="0"/>
              <a:t>：指定用户的附加组名（或</a:t>
            </a:r>
            <a:r>
              <a:rPr lang="en-US" altLang="zh-CN" dirty="0" smtClean="0"/>
              <a:t>GID</a:t>
            </a:r>
            <a:r>
              <a:rPr lang="zh-CN" altLang="en-US" dirty="0" smtClean="0"/>
              <a:t>号）</a:t>
            </a:r>
          </a:p>
          <a:p>
            <a:pPr lvl="1" eaLnBrk="1" hangingPunct="1"/>
            <a:r>
              <a:rPr lang="en-US" altLang="zh-CN" dirty="0" smtClean="0"/>
              <a:t>-M</a:t>
            </a:r>
            <a:r>
              <a:rPr lang="zh-CN" altLang="en-US" dirty="0" smtClean="0"/>
              <a:t>：不为用户建立并初始化宿主目录</a:t>
            </a:r>
          </a:p>
          <a:p>
            <a:pPr lvl="1" eaLnBrk="1" hangingPunct="1"/>
            <a:r>
              <a:rPr lang="en-US" altLang="zh-CN" dirty="0" smtClean="0">
                <a:solidFill>
                  <a:srgbClr val="FF0000"/>
                </a:solidFill>
              </a:rPr>
              <a:t>-s</a:t>
            </a:r>
            <a:r>
              <a:rPr lang="zh-CN" altLang="en-US" dirty="0" smtClean="0"/>
              <a:t>：指定用户的登录</a:t>
            </a:r>
            <a:r>
              <a:rPr lang="en-US" altLang="zh-CN" dirty="0" smtClean="0"/>
              <a:t>Shell</a:t>
            </a:r>
          </a:p>
        </p:txBody>
      </p:sp>
      <p:sp>
        <p:nvSpPr>
          <p:cNvPr id="2" name="矩形 1"/>
          <p:cNvSpPr/>
          <p:nvPr/>
        </p:nvSpPr>
        <p:spPr>
          <a:xfrm>
            <a:off x="323529" y="5482175"/>
            <a:ext cx="8352928" cy="1323439"/>
          </a:xfrm>
          <a:prstGeom prst="rect">
            <a:avLst/>
          </a:prstGeom>
        </p:spPr>
        <p:txBody>
          <a:bodyPr wrap="square">
            <a:spAutoFit/>
          </a:bodyPr>
          <a:lstStyle/>
          <a:p>
            <a:pPr marL="228600" indent="-228600" eaLnBrk="1" hangingPunct="1">
              <a:buFont typeface="Wingdings" panose="05000000000000000000" pitchFamily="2" charset="2"/>
              <a:buNone/>
            </a:pPr>
            <a:r>
              <a:rPr lang="en-US" altLang="zh-CN" sz="2000" dirty="0" smtClean="0"/>
              <a:t>——</a:t>
            </a:r>
            <a:r>
              <a:rPr lang="zh-CN" altLang="en-US" sz="2000" dirty="0" smtClean="0"/>
              <a:t>创建名为</a:t>
            </a:r>
            <a:r>
              <a:rPr lang="en-US" altLang="zh-CN" sz="2000" dirty="0" smtClean="0"/>
              <a:t>st02</a:t>
            </a:r>
            <a:r>
              <a:rPr lang="zh-CN" altLang="en-US" sz="2000" dirty="0" smtClean="0"/>
              <a:t>的用户帐号，并将其</a:t>
            </a:r>
            <a:r>
              <a:rPr lang="en-US" altLang="zh-CN" sz="2000" dirty="0" smtClean="0"/>
              <a:t>UID</a:t>
            </a:r>
            <a:r>
              <a:rPr lang="zh-CN" altLang="en-US" sz="2000" dirty="0" smtClean="0"/>
              <a:t>号指定为</a:t>
            </a:r>
            <a:r>
              <a:rPr lang="en-US" altLang="zh-CN" sz="2000" dirty="0" smtClean="0"/>
              <a:t>504</a:t>
            </a:r>
          </a:p>
          <a:p>
            <a:pPr marL="228600" indent="-228600" eaLnBrk="1" hangingPunct="1"/>
            <a:r>
              <a:rPr lang="en-US" altLang="zh-CN" sz="2000" dirty="0" smtClean="0"/>
              <a:t>[</a:t>
            </a:r>
            <a:r>
              <a:rPr lang="en-US" altLang="zh-CN" sz="2000" dirty="0" err="1" smtClean="0"/>
              <a:t>root@localhost</a:t>
            </a:r>
            <a:r>
              <a:rPr lang="en-US" altLang="zh-CN" sz="2000" dirty="0" smtClean="0"/>
              <a:t> ~]# </a:t>
            </a:r>
            <a:r>
              <a:rPr lang="en-US" altLang="zh-CN" sz="2000" b="1" dirty="0" err="1" smtClean="0"/>
              <a:t>useradd</a:t>
            </a:r>
            <a:r>
              <a:rPr lang="en-US" altLang="zh-CN" sz="2000" b="1" dirty="0" smtClean="0"/>
              <a:t> -u 504 st02</a:t>
            </a:r>
            <a:endParaRPr lang="en-US" altLang="zh-CN" sz="2000" dirty="0" smtClean="0"/>
          </a:p>
          <a:p>
            <a:pPr marL="228600" indent="-228600" eaLnBrk="1" hangingPunct="1"/>
            <a:r>
              <a:rPr lang="en-US" altLang="zh-CN" sz="2000" dirty="0" smtClean="0"/>
              <a:t>[</a:t>
            </a:r>
            <a:r>
              <a:rPr lang="en-US" altLang="zh-CN" sz="2000" dirty="0" err="1" smtClean="0"/>
              <a:t>root@localhost</a:t>
            </a:r>
            <a:r>
              <a:rPr lang="en-US" altLang="zh-CN" sz="2000" dirty="0" smtClean="0"/>
              <a:t> ~]# </a:t>
            </a:r>
            <a:r>
              <a:rPr lang="en-US" altLang="zh-CN" sz="2000" b="1" dirty="0" smtClean="0"/>
              <a:t>tail -1 /</a:t>
            </a:r>
            <a:r>
              <a:rPr lang="en-US" altLang="zh-CN" sz="2000" b="1" dirty="0" err="1" smtClean="0"/>
              <a:t>etc</a:t>
            </a:r>
            <a:r>
              <a:rPr lang="en-US" altLang="zh-CN" sz="2000" b="1" dirty="0" smtClean="0"/>
              <a:t>/</a:t>
            </a:r>
            <a:r>
              <a:rPr lang="en-US" altLang="zh-CN" sz="2000" b="1" dirty="0" err="1" smtClean="0"/>
              <a:t>passwd</a:t>
            </a:r>
            <a:endParaRPr lang="en-US" altLang="zh-CN" sz="2000" dirty="0" smtClean="0"/>
          </a:p>
          <a:p>
            <a:pPr marL="228600" indent="-228600" eaLnBrk="1" hangingPunct="1"/>
            <a:r>
              <a:rPr lang="en-US" altLang="zh-CN" sz="2000" dirty="0" smtClean="0"/>
              <a:t>st02:x:504:504::/home/st02:/bin/bash</a:t>
            </a:r>
            <a:endParaRPr lang="en-US" altLang="zh-CN" sz="20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pPr>
              <a:defRPr/>
            </a:pPr>
            <a:fld id="{92C5BEB1-7B1C-4EF6-B6AB-1DACA8B9608A}" type="slidenum">
              <a:rPr lang="en-US" altLang="zh-CN"/>
              <a:pPr>
                <a:defRPr/>
              </a:pPr>
              <a:t>7</a:t>
            </a:fld>
            <a:endParaRPr lang="en-US" altLang="zh-CN"/>
          </a:p>
        </p:txBody>
      </p:sp>
      <p:sp>
        <p:nvSpPr>
          <p:cNvPr id="674818" name="Rectangle 2"/>
          <p:cNvSpPr>
            <a:spLocks noGrp="1" noChangeArrowheads="1"/>
          </p:cNvSpPr>
          <p:nvPr>
            <p:ph type="title"/>
          </p:nvPr>
        </p:nvSpPr>
        <p:spPr/>
        <p:txBody>
          <a:bodyPr/>
          <a:lstStyle/>
          <a:p>
            <a:pPr eaLnBrk="1" hangingPunct="1">
              <a:defRPr/>
            </a:pPr>
            <a:r>
              <a:rPr lang="zh-CN" altLang="zh-CN" smtClean="0"/>
              <a:t>用户帐号的初始配置文件</a:t>
            </a:r>
            <a:endParaRPr lang="zh-CN" altLang="en-US" smtClean="0"/>
          </a:p>
        </p:txBody>
      </p:sp>
      <p:sp>
        <p:nvSpPr>
          <p:cNvPr id="14340" name="Rectangle 3"/>
          <p:cNvSpPr>
            <a:spLocks noGrp="1" noChangeArrowheads="1"/>
          </p:cNvSpPr>
          <p:nvPr>
            <p:ph type="body" idx="1"/>
          </p:nvPr>
        </p:nvSpPr>
        <p:spPr>
          <a:xfrm>
            <a:off x="457200" y="944563"/>
            <a:ext cx="8435975" cy="3046412"/>
          </a:xfrm>
        </p:spPr>
        <p:txBody>
          <a:bodyPr/>
          <a:lstStyle/>
          <a:p>
            <a:pPr eaLnBrk="1" hangingPunct="1"/>
            <a:r>
              <a:rPr lang="zh-CN" altLang="en-US" smtClean="0"/>
              <a:t>文件来源</a:t>
            </a:r>
          </a:p>
          <a:p>
            <a:pPr lvl="1" eaLnBrk="1" hangingPunct="1"/>
            <a:r>
              <a:rPr lang="zh-CN" altLang="en-US" smtClean="0"/>
              <a:t>新建用户帐号时，从 </a:t>
            </a:r>
            <a:r>
              <a:rPr lang="en-US" altLang="zh-CN" smtClean="0">
                <a:solidFill>
                  <a:srgbClr val="FF0000"/>
                </a:solidFill>
              </a:rPr>
              <a:t>/etc/skel</a:t>
            </a:r>
            <a:r>
              <a:rPr lang="en-US" altLang="zh-CN" smtClean="0"/>
              <a:t> </a:t>
            </a:r>
            <a:r>
              <a:rPr lang="zh-CN" altLang="en-US" smtClean="0"/>
              <a:t>目录中复制而来</a:t>
            </a:r>
          </a:p>
          <a:p>
            <a:pPr eaLnBrk="1" hangingPunct="1"/>
            <a:r>
              <a:rPr lang="zh-CN" altLang="en-US" smtClean="0"/>
              <a:t>主要的用户初始配置文件</a:t>
            </a:r>
          </a:p>
          <a:p>
            <a:pPr lvl="1" eaLnBrk="1" hangingPunct="1"/>
            <a:r>
              <a:rPr lang="en-US" altLang="zh-CN" smtClean="0">
                <a:solidFill>
                  <a:srgbClr val="FF0000"/>
                </a:solidFill>
              </a:rPr>
              <a:t>~/.bash_profile</a:t>
            </a:r>
            <a:r>
              <a:rPr lang="zh-CN" altLang="en-US" smtClean="0"/>
              <a:t>：用户每次登录时执行</a:t>
            </a:r>
          </a:p>
          <a:p>
            <a:pPr lvl="1" eaLnBrk="1" hangingPunct="1"/>
            <a:r>
              <a:rPr lang="en-US" altLang="zh-CN" smtClean="0">
                <a:solidFill>
                  <a:srgbClr val="FF0000"/>
                </a:solidFill>
              </a:rPr>
              <a:t>~/.bashrc</a:t>
            </a:r>
            <a:r>
              <a:rPr lang="zh-CN" altLang="en-US" smtClean="0"/>
              <a:t>：每次进入新的</a:t>
            </a:r>
            <a:r>
              <a:rPr lang="en-US" altLang="zh-CN" smtClean="0"/>
              <a:t>Bash</a:t>
            </a:r>
            <a:r>
              <a:rPr lang="zh-CN" altLang="en-US" smtClean="0"/>
              <a:t>环境时执行</a:t>
            </a:r>
          </a:p>
          <a:p>
            <a:pPr lvl="1" eaLnBrk="1" hangingPunct="1"/>
            <a:r>
              <a:rPr lang="en-US" altLang="zh-CN" smtClean="0">
                <a:solidFill>
                  <a:srgbClr val="FF0000"/>
                </a:solidFill>
              </a:rPr>
              <a:t>~/.bash_logout</a:t>
            </a:r>
            <a:r>
              <a:rPr lang="zh-CN" altLang="en-US" smtClean="0"/>
              <a:t>：用户每次退出登录时执行</a:t>
            </a:r>
          </a:p>
        </p:txBody>
      </p:sp>
      <p:sp>
        <p:nvSpPr>
          <p:cNvPr id="674820" name="Rectangle 4"/>
          <p:cNvSpPr>
            <a:spLocks noChangeArrowheads="1"/>
          </p:cNvSpPr>
          <p:nvPr/>
        </p:nvSpPr>
        <p:spPr bwMode="auto">
          <a:xfrm>
            <a:off x="457200" y="3716338"/>
            <a:ext cx="8229600" cy="252095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chemeClr val="tx1"/>
              </a:buClr>
              <a:buFont typeface="Wingdings" panose="05000000000000000000" pitchFamily="2" charset="2"/>
              <a:buBlip>
                <a:blip r:embed="rId3"/>
              </a:buBlip>
              <a:defRPr sz="2800" b="1">
                <a:solidFill>
                  <a:srgbClr val="000000"/>
                </a:solidFill>
                <a:latin typeface="Arial" panose="020B0604020202020204" pitchFamily="34" charset="0"/>
                <a:ea typeface="黑体" panose="02010609060101010101" pitchFamily="49" charset="-122"/>
              </a:defRPr>
            </a:lvl1pPr>
            <a:lvl2pPr marL="742950" indent="-285750">
              <a:spcBef>
                <a:spcPct val="20000"/>
              </a:spcBef>
              <a:buClr>
                <a:schemeClr val="tx1"/>
              </a:buClr>
              <a:buBlip>
                <a:blip r:embed="rId4"/>
              </a:buBlip>
              <a:defRPr sz="2400" b="1">
                <a:solidFill>
                  <a:srgbClr val="003366"/>
                </a:solidFill>
                <a:latin typeface="Arial" panose="020B0604020202020204" pitchFamily="34" charset="0"/>
                <a:ea typeface="黑体" panose="02010609060101010101" pitchFamily="49" charset="-122"/>
              </a:defRPr>
            </a:lvl2pPr>
            <a:lvl3pPr marL="1143000" indent="-228600">
              <a:spcBef>
                <a:spcPct val="20000"/>
              </a:spcBef>
              <a:buClr>
                <a:srgbClr val="0000FF"/>
              </a:buClr>
              <a:buSzPct val="70000"/>
              <a:buFont typeface="Wingdings" panose="05000000000000000000" pitchFamily="2" charset="2"/>
              <a:buChar char="l"/>
              <a:defRPr sz="2000">
                <a:solidFill>
                  <a:srgbClr val="000000"/>
                </a:solidFill>
                <a:latin typeface="Arial" panose="020B0604020202020204" pitchFamily="34" charset="0"/>
                <a:ea typeface="黑体" panose="02010609060101010101" pitchFamily="49" charset="-122"/>
              </a:defRPr>
            </a:lvl3pPr>
            <a:lvl4pPr marL="1600200" indent="-228600">
              <a:spcBef>
                <a:spcPct val="20000"/>
              </a:spcBef>
              <a:buChar char="–"/>
              <a:defRPr>
                <a:solidFill>
                  <a:srgbClr val="000000"/>
                </a:solidFill>
                <a:latin typeface="Arial" panose="020B0604020202020204" pitchFamily="34" charset="0"/>
                <a:ea typeface="黑体" panose="02010609060101010101" pitchFamily="49" charset="-122"/>
              </a:defRPr>
            </a:lvl4pPr>
            <a:lvl5pPr marL="2057400" indent="-228600">
              <a:spcBef>
                <a:spcPct val="20000"/>
              </a:spcBef>
              <a:buChar char="»"/>
              <a:defRPr sz="1600">
                <a:solidFill>
                  <a:srgbClr val="000000"/>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9pPr>
          </a:lstStyle>
          <a:p>
            <a:pPr eaLnBrk="1" hangingPunct="1"/>
            <a:r>
              <a:rPr lang="zh-CN" altLang="en-US"/>
              <a:t>全局初始配置文件</a:t>
            </a:r>
          </a:p>
          <a:p>
            <a:pPr lvl="1" eaLnBrk="1" hangingPunct="1"/>
            <a:r>
              <a:rPr lang="en-US" altLang="zh-CN">
                <a:solidFill>
                  <a:srgbClr val="FF0000"/>
                </a:solidFill>
              </a:rPr>
              <a:t>/etc/bashrc</a:t>
            </a:r>
          </a:p>
          <a:p>
            <a:pPr lvl="1" eaLnBrk="1" hangingPunct="1"/>
            <a:r>
              <a:rPr lang="en-US" altLang="zh-CN">
                <a:solidFill>
                  <a:srgbClr val="FF0000"/>
                </a:solidFill>
              </a:rPr>
              <a:t>/erc/profile</a:t>
            </a:r>
          </a:p>
        </p:txBody>
      </p:sp>
      <p:sp>
        <p:nvSpPr>
          <p:cNvPr id="259089" name="AutoShape 17"/>
          <p:cNvSpPr>
            <a:spLocks noChangeArrowheads="1"/>
          </p:cNvSpPr>
          <p:nvPr/>
        </p:nvSpPr>
        <p:spPr bwMode="auto">
          <a:xfrm>
            <a:off x="574675" y="3789363"/>
            <a:ext cx="8007350" cy="2087562"/>
          </a:xfrm>
          <a:prstGeom prst="roundRect">
            <a:avLst>
              <a:gd name="adj" fmla="val 6995"/>
            </a:avLst>
          </a:prstGeom>
          <a:gradFill rotWithShape="1">
            <a:gsLst>
              <a:gs pos="0">
                <a:srgbClr val="CCFFFF"/>
              </a:gs>
              <a:gs pos="100000">
                <a:schemeClr val="bg1"/>
              </a:gs>
            </a:gsLst>
            <a:lin ang="5400000" scaled="1"/>
          </a:gradFill>
          <a:ln w="9525" algn="ctr">
            <a:solidFill>
              <a:srgbClr val="0066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20000"/>
              </a:spcBef>
              <a:buClr>
                <a:schemeClr val="tx1"/>
              </a:buClr>
              <a:buFont typeface="Wingdings" panose="05000000000000000000" pitchFamily="2" charset="2"/>
              <a:buBlip>
                <a:blip r:embed="rId3"/>
              </a:buBlip>
              <a:defRPr sz="2800" b="1">
                <a:solidFill>
                  <a:srgbClr val="000000"/>
                </a:solidFill>
                <a:latin typeface="Arial" panose="020B0604020202020204" pitchFamily="34" charset="0"/>
                <a:ea typeface="黑体" panose="02010609060101010101" pitchFamily="49" charset="-122"/>
              </a:defRPr>
            </a:lvl1pPr>
            <a:lvl2pPr marL="742950" indent="-285750">
              <a:spcBef>
                <a:spcPct val="20000"/>
              </a:spcBef>
              <a:buClr>
                <a:schemeClr val="tx1"/>
              </a:buClr>
              <a:buBlip>
                <a:blip r:embed="rId4"/>
              </a:buBlip>
              <a:defRPr sz="2400" b="1">
                <a:solidFill>
                  <a:srgbClr val="003366"/>
                </a:solidFill>
                <a:latin typeface="Arial" panose="020B0604020202020204" pitchFamily="34" charset="0"/>
                <a:ea typeface="黑体" panose="02010609060101010101" pitchFamily="49" charset="-122"/>
              </a:defRPr>
            </a:lvl2pPr>
            <a:lvl3pPr marL="1143000" indent="-228600">
              <a:spcBef>
                <a:spcPct val="20000"/>
              </a:spcBef>
              <a:buClr>
                <a:srgbClr val="0000FF"/>
              </a:buClr>
              <a:buSzPct val="70000"/>
              <a:buFont typeface="Wingdings" panose="05000000000000000000" pitchFamily="2" charset="2"/>
              <a:buChar char="l"/>
              <a:defRPr sz="2000">
                <a:solidFill>
                  <a:srgbClr val="000000"/>
                </a:solidFill>
                <a:latin typeface="Arial" panose="020B0604020202020204" pitchFamily="34" charset="0"/>
                <a:ea typeface="黑体" panose="02010609060101010101" pitchFamily="49" charset="-122"/>
              </a:defRPr>
            </a:lvl3pPr>
            <a:lvl4pPr marL="1600200" indent="-228600">
              <a:spcBef>
                <a:spcPct val="20000"/>
              </a:spcBef>
              <a:buChar char="–"/>
              <a:defRPr>
                <a:solidFill>
                  <a:srgbClr val="000000"/>
                </a:solidFill>
                <a:latin typeface="Arial" panose="020B0604020202020204" pitchFamily="34" charset="0"/>
                <a:ea typeface="黑体" panose="02010609060101010101" pitchFamily="49" charset="-122"/>
              </a:defRPr>
            </a:lvl4pPr>
            <a:lvl5pPr marL="2057400" indent="-228600">
              <a:spcBef>
                <a:spcPct val="20000"/>
              </a:spcBef>
              <a:buChar char="»"/>
              <a:defRPr sz="1600">
                <a:solidFill>
                  <a:srgbClr val="000000"/>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9pPr>
          </a:lstStyle>
          <a:p>
            <a:pPr eaLnBrk="1" hangingPunct="1">
              <a:lnSpc>
                <a:spcPct val="120000"/>
              </a:lnSpc>
              <a:buClr>
                <a:srgbClr val="006600"/>
              </a:buClr>
              <a:buSzPct val="80000"/>
              <a:buFont typeface="Wingdings" panose="05000000000000000000" pitchFamily="2" charset="2"/>
              <a:buNone/>
            </a:pPr>
            <a:r>
              <a:rPr lang="en-US" altLang="zh-CN" sz="1800">
                <a:solidFill>
                  <a:schemeClr val="tx2"/>
                </a:solidFill>
              </a:rPr>
              <a:t>[root@localhost ~]# cat </a:t>
            </a:r>
            <a:r>
              <a:rPr lang="en-US" altLang="zh-CN" sz="1800">
                <a:solidFill>
                  <a:srgbClr val="FF0000"/>
                </a:solidFill>
              </a:rPr>
              <a:t>~/.bashrc</a:t>
            </a:r>
          </a:p>
          <a:p>
            <a:pPr eaLnBrk="1" hangingPunct="1">
              <a:lnSpc>
                <a:spcPct val="120000"/>
              </a:lnSpc>
              <a:buClr>
                <a:srgbClr val="006600"/>
              </a:buClr>
              <a:buSzPct val="80000"/>
              <a:buFont typeface="Wingdings" panose="05000000000000000000" pitchFamily="2" charset="2"/>
              <a:buNone/>
            </a:pPr>
            <a:r>
              <a:rPr lang="en-US" altLang="zh-CN" sz="1800">
                <a:solidFill>
                  <a:schemeClr val="tx2"/>
                </a:solidFill>
              </a:rPr>
              <a:t>alias rm='rm -i'</a:t>
            </a:r>
          </a:p>
          <a:p>
            <a:pPr eaLnBrk="1" hangingPunct="1">
              <a:lnSpc>
                <a:spcPct val="120000"/>
              </a:lnSpc>
              <a:buClr>
                <a:srgbClr val="006600"/>
              </a:buClr>
              <a:buSzPct val="80000"/>
              <a:buFont typeface="Wingdings" panose="05000000000000000000" pitchFamily="2" charset="2"/>
              <a:buNone/>
            </a:pPr>
            <a:r>
              <a:rPr lang="en-US" altLang="zh-CN" sz="1800">
                <a:solidFill>
                  <a:schemeClr val="tx2"/>
                </a:solidFill>
              </a:rPr>
              <a:t>alias cp='cp -i'</a:t>
            </a:r>
          </a:p>
          <a:p>
            <a:pPr eaLnBrk="1" hangingPunct="1">
              <a:lnSpc>
                <a:spcPct val="120000"/>
              </a:lnSpc>
              <a:buClr>
                <a:srgbClr val="006600"/>
              </a:buClr>
              <a:buSzPct val="80000"/>
              <a:buFont typeface="Wingdings" panose="05000000000000000000" pitchFamily="2" charset="2"/>
              <a:buNone/>
            </a:pPr>
            <a:r>
              <a:rPr lang="en-US" altLang="zh-CN" sz="1800">
                <a:solidFill>
                  <a:schemeClr val="tx2"/>
                </a:solidFill>
              </a:rPr>
              <a:t>alias mv='mv -i'</a:t>
            </a:r>
          </a:p>
          <a:p>
            <a:pPr eaLnBrk="1" hangingPunct="1">
              <a:lnSpc>
                <a:spcPct val="120000"/>
              </a:lnSpc>
              <a:buClr>
                <a:srgbClr val="006600"/>
              </a:buClr>
              <a:buSzPct val="80000"/>
              <a:buFont typeface="Wingdings" panose="05000000000000000000" pitchFamily="2" charset="2"/>
              <a:buNone/>
            </a:pPr>
            <a:r>
              <a:rPr lang="en-US" altLang="zh-CN" sz="1800">
                <a:solidFill>
                  <a:schemeClr val="tx2"/>
                </a:solidFill>
              </a:rPr>
              <a:t>……</a:t>
            </a:r>
          </a:p>
        </p:txBody>
      </p:sp>
      <p:sp>
        <p:nvSpPr>
          <p:cNvPr id="2" name="矩形 1"/>
          <p:cNvSpPr/>
          <p:nvPr/>
        </p:nvSpPr>
        <p:spPr>
          <a:xfrm>
            <a:off x="479847" y="5944900"/>
            <a:ext cx="8102177" cy="584775"/>
          </a:xfrm>
          <a:prstGeom prst="rect">
            <a:avLst/>
          </a:prstGeom>
        </p:spPr>
        <p:txBody>
          <a:bodyPr wrap="square">
            <a:spAutoFit/>
          </a:bodyPr>
          <a:lstStyle/>
          <a:p>
            <a:pPr eaLnBrk="1" hangingPunct="1">
              <a:lnSpc>
                <a:spcPct val="80000"/>
              </a:lnSpc>
              <a:buFont typeface="Wingdings" panose="05000000000000000000" pitchFamily="2" charset="2"/>
              <a:buChar char="l"/>
            </a:pPr>
            <a:r>
              <a:rPr lang="zh-CN" altLang="en-US" sz="2000" dirty="0" smtClean="0"/>
              <a:t>充分理解这些文件的作用，便于我们安排一些自动运行的后台管理任务，例如：</a:t>
            </a:r>
            <a:r>
              <a:rPr lang="en-US" altLang="zh-CN" sz="2000" dirty="0" smtClean="0"/>
              <a:t>.</a:t>
            </a:r>
            <a:r>
              <a:rPr lang="en-US" altLang="zh-CN" sz="2000" dirty="0" err="1" smtClean="0"/>
              <a:t>bashrc</a:t>
            </a:r>
            <a:r>
              <a:rPr lang="zh-CN" altLang="en-US" sz="2000" dirty="0" smtClean="0"/>
              <a:t>文件中默认设置了一些命令别名</a:t>
            </a:r>
            <a:endParaRPr lang="zh-CN" alt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74820"/>
                                        </p:tgtEl>
                                        <p:attrNameLst>
                                          <p:attrName>style.visibility</p:attrName>
                                        </p:attrNameLst>
                                      </p:cBhvr>
                                      <p:to>
                                        <p:strVal val="visible"/>
                                      </p:to>
                                    </p:set>
                                    <p:animEffect transition="in" filter="wipe(up)">
                                      <p:cBhvr>
                                        <p:cTn id="7" dur="500"/>
                                        <p:tgtEl>
                                          <p:spTgt spid="6748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59089"/>
                                        </p:tgtEl>
                                        <p:attrNameLst>
                                          <p:attrName>style.visibility</p:attrName>
                                        </p:attrNameLst>
                                      </p:cBhvr>
                                      <p:to>
                                        <p:strVal val="visible"/>
                                      </p:to>
                                    </p:set>
                                    <p:animEffect transition="in" filter="wipe(up)">
                                      <p:cBhvr>
                                        <p:cTn id="12" dur="500"/>
                                        <p:tgtEl>
                                          <p:spTgt spid="259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4820" grpId="0"/>
      <p:bldP spid="25908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60A62257-91B1-43DB-85F0-93E0872EAB0F}" type="slidenum">
              <a:rPr lang="en-US" altLang="zh-CN"/>
              <a:pPr>
                <a:defRPr/>
              </a:pPr>
              <a:t>8</a:t>
            </a:fld>
            <a:endParaRPr lang="en-US" altLang="zh-CN"/>
          </a:p>
        </p:txBody>
      </p:sp>
      <p:sp>
        <p:nvSpPr>
          <p:cNvPr id="676866" name="Rectangle 2"/>
          <p:cNvSpPr>
            <a:spLocks noGrp="1" noChangeArrowheads="1"/>
          </p:cNvSpPr>
          <p:nvPr>
            <p:ph type="title"/>
          </p:nvPr>
        </p:nvSpPr>
        <p:spPr/>
        <p:txBody>
          <a:bodyPr/>
          <a:lstStyle/>
          <a:p>
            <a:pPr eaLnBrk="1" hangingPunct="1">
              <a:defRPr/>
            </a:pPr>
            <a:r>
              <a:rPr lang="zh-CN" altLang="en-US" smtClean="0"/>
              <a:t>设置</a:t>
            </a:r>
            <a:r>
              <a:rPr lang="en-US" altLang="zh-CN" smtClean="0"/>
              <a:t>/</a:t>
            </a:r>
            <a:r>
              <a:rPr lang="zh-CN" altLang="en-US" smtClean="0"/>
              <a:t>更改用户口令</a:t>
            </a:r>
          </a:p>
        </p:txBody>
      </p:sp>
      <p:sp>
        <p:nvSpPr>
          <p:cNvPr id="16388" name="Rectangle 3"/>
          <p:cNvSpPr>
            <a:spLocks noGrp="1" noChangeArrowheads="1"/>
          </p:cNvSpPr>
          <p:nvPr>
            <p:ph type="body" idx="1"/>
          </p:nvPr>
        </p:nvSpPr>
        <p:spPr/>
        <p:txBody>
          <a:bodyPr/>
          <a:lstStyle/>
          <a:p>
            <a:pPr eaLnBrk="1" hangingPunct="1"/>
            <a:r>
              <a:rPr lang="en-US" altLang="zh-CN" smtClean="0"/>
              <a:t>passwd</a:t>
            </a:r>
            <a:r>
              <a:rPr lang="zh-CN" altLang="en-US" smtClean="0"/>
              <a:t>命令</a:t>
            </a:r>
          </a:p>
          <a:p>
            <a:pPr lvl="1" eaLnBrk="1" hangingPunct="1"/>
            <a:r>
              <a:rPr lang="zh-CN" altLang="en-US" smtClean="0"/>
              <a:t>格式：</a:t>
            </a:r>
            <a:r>
              <a:rPr lang="en-US" altLang="zh-CN" smtClean="0">
                <a:solidFill>
                  <a:srgbClr val="FF0000"/>
                </a:solidFill>
              </a:rPr>
              <a:t>passwd  [</a:t>
            </a:r>
            <a:r>
              <a:rPr lang="zh-CN" altLang="en-US" smtClean="0">
                <a:solidFill>
                  <a:srgbClr val="FF0000"/>
                </a:solidFill>
              </a:rPr>
              <a:t>选项</a:t>
            </a:r>
            <a:r>
              <a:rPr lang="en-US" altLang="zh-CN" smtClean="0">
                <a:solidFill>
                  <a:srgbClr val="FF0000"/>
                </a:solidFill>
              </a:rPr>
              <a:t>]...  </a:t>
            </a:r>
            <a:r>
              <a:rPr lang="zh-CN" altLang="en-US" smtClean="0">
                <a:solidFill>
                  <a:srgbClr val="FF0000"/>
                </a:solidFill>
              </a:rPr>
              <a:t>用户名</a:t>
            </a:r>
          </a:p>
          <a:p>
            <a:pPr eaLnBrk="1" hangingPunct="1"/>
            <a:r>
              <a:rPr lang="zh-CN" altLang="en-US" smtClean="0"/>
              <a:t>常用命令选项</a:t>
            </a:r>
          </a:p>
          <a:p>
            <a:pPr lvl="1" eaLnBrk="1" hangingPunct="1"/>
            <a:r>
              <a:rPr lang="en-US" altLang="zh-CN" smtClean="0"/>
              <a:t>-d</a:t>
            </a:r>
            <a:r>
              <a:rPr lang="zh-CN" altLang="en-US" smtClean="0"/>
              <a:t>：清空用户的密码，使之无需密码即可登录</a:t>
            </a:r>
          </a:p>
          <a:p>
            <a:pPr lvl="1" eaLnBrk="1" hangingPunct="1"/>
            <a:r>
              <a:rPr lang="en-US" altLang="zh-CN" smtClean="0"/>
              <a:t>-l</a:t>
            </a:r>
            <a:r>
              <a:rPr lang="zh-CN" altLang="en-US" smtClean="0"/>
              <a:t>：锁定用户帐号</a:t>
            </a:r>
          </a:p>
          <a:p>
            <a:pPr lvl="1" eaLnBrk="1" hangingPunct="1"/>
            <a:r>
              <a:rPr lang="en-US" altLang="zh-CN" smtClean="0"/>
              <a:t>-S</a:t>
            </a:r>
            <a:r>
              <a:rPr lang="zh-CN" altLang="en-US" smtClean="0"/>
              <a:t>：查看用户帐号的状态（是否被锁定） </a:t>
            </a:r>
          </a:p>
          <a:p>
            <a:pPr lvl="1" eaLnBrk="1" hangingPunct="1"/>
            <a:r>
              <a:rPr lang="en-US" altLang="zh-CN" smtClean="0"/>
              <a:t>-u</a:t>
            </a:r>
            <a:r>
              <a:rPr lang="zh-CN" altLang="en-US" smtClean="0"/>
              <a:t>：解锁用户帐号</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4BB7046C-3DA2-4262-8875-CA07147D7F85}" type="slidenum">
              <a:rPr lang="en-US" altLang="zh-CN"/>
              <a:pPr>
                <a:defRPr/>
              </a:pPr>
              <a:t>9</a:t>
            </a:fld>
            <a:endParaRPr lang="en-US" altLang="zh-CN"/>
          </a:p>
        </p:txBody>
      </p:sp>
      <p:sp>
        <p:nvSpPr>
          <p:cNvPr id="678914" name="Rectangle 2"/>
          <p:cNvSpPr>
            <a:spLocks noGrp="1" noChangeArrowheads="1"/>
          </p:cNvSpPr>
          <p:nvPr>
            <p:ph type="title"/>
          </p:nvPr>
        </p:nvSpPr>
        <p:spPr/>
        <p:txBody>
          <a:bodyPr/>
          <a:lstStyle/>
          <a:p>
            <a:pPr eaLnBrk="1" hangingPunct="1">
              <a:defRPr/>
            </a:pPr>
            <a:r>
              <a:rPr lang="zh-CN" altLang="en-US" smtClean="0"/>
              <a:t>修改用户帐号的属性</a:t>
            </a:r>
          </a:p>
        </p:txBody>
      </p:sp>
      <p:sp>
        <p:nvSpPr>
          <p:cNvPr id="18436" name="Rectangle 3"/>
          <p:cNvSpPr>
            <a:spLocks noGrp="1" noChangeArrowheads="1"/>
          </p:cNvSpPr>
          <p:nvPr>
            <p:ph type="body" idx="1"/>
          </p:nvPr>
        </p:nvSpPr>
        <p:spPr/>
        <p:txBody>
          <a:bodyPr/>
          <a:lstStyle/>
          <a:p>
            <a:pPr eaLnBrk="1" hangingPunct="1"/>
            <a:r>
              <a:rPr lang="en-US" altLang="zh-CN" smtClean="0"/>
              <a:t>usermod</a:t>
            </a:r>
            <a:r>
              <a:rPr lang="zh-CN" altLang="en-US" smtClean="0"/>
              <a:t>命令</a:t>
            </a:r>
          </a:p>
          <a:p>
            <a:pPr lvl="1" eaLnBrk="1" hangingPunct="1"/>
            <a:r>
              <a:rPr lang="zh-CN" altLang="en-US" smtClean="0"/>
              <a:t>格式：</a:t>
            </a:r>
            <a:r>
              <a:rPr lang="en-US" altLang="zh-CN" smtClean="0">
                <a:solidFill>
                  <a:srgbClr val="FF0000"/>
                </a:solidFill>
              </a:rPr>
              <a:t>usermod  [</a:t>
            </a:r>
            <a:r>
              <a:rPr lang="zh-CN" altLang="en-US" smtClean="0">
                <a:solidFill>
                  <a:srgbClr val="FF0000"/>
                </a:solidFill>
              </a:rPr>
              <a:t>选项</a:t>
            </a:r>
            <a:r>
              <a:rPr lang="en-US" altLang="zh-CN" smtClean="0">
                <a:solidFill>
                  <a:srgbClr val="FF0000"/>
                </a:solidFill>
              </a:rPr>
              <a:t>]...  </a:t>
            </a:r>
            <a:r>
              <a:rPr lang="zh-CN" altLang="en-US" smtClean="0">
                <a:solidFill>
                  <a:srgbClr val="FF0000"/>
                </a:solidFill>
              </a:rPr>
              <a:t>用户名</a:t>
            </a:r>
          </a:p>
          <a:p>
            <a:pPr eaLnBrk="1" hangingPunct="1"/>
            <a:r>
              <a:rPr lang="zh-CN" altLang="en-US" smtClean="0"/>
              <a:t>常用命令选项</a:t>
            </a:r>
          </a:p>
          <a:p>
            <a:pPr lvl="1" eaLnBrk="1" hangingPunct="1"/>
            <a:r>
              <a:rPr lang="en-US" altLang="zh-CN" smtClean="0"/>
              <a:t>-l</a:t>
            </a:r>
            <a:r>
              <a:rPr lang="zh-CN" altLang="en-US" smtClean="0"/>
              <a:t>：更改用户帐号的登录名称</a:t>
            </a:r>
          </a:p>
          <a:p>
            <a:pPr lvl="1" eaLnBrk="1" hangingPunct="1"/>
            <a:r>
              <a:rPr lang="en-US" altLang="zh-CN" smtClean="0"/>
              <a:t>-L</a:t>
            </a:r>
            <a:r>
              <a:rPr lang="zh-CN" altLang="en-US" smtClean="0"/>
              <a:t>：锁定用户账户</a:t>
            </a:r>
          </a:p>
          <a:p>
            <a:pPr lvl="1" eaLnBrk="1" hangingPunct="1"/>
            <a:r>
              <a:rPr lang="en-US" altLang="zh-CN" smtClean="0"/>
              <a:t>-U</a:t>
            </a:r>
            <a:r>
              <a:rPr lang="zh-CN" altLang="en-US" smtClean="0"/>
              <a:t>：解锁用户账户</a:t>
            </a:r>
          </a:p>
          <a:p>
            <a:pPr lvl="1" eaLnBrk="1" hangingPunct="1"/>
            <a:r>
              <a:rPr lang="zh-CN" altLang="en-US" smtClean="0"/>
              <a:t>以下选项与</a:t>
            </a:r>
            <a:r>
              <a:rPr lang="en-US" altLang="zh-CN" smtClean="0"/>
              <a:t>useradd</a:t>
            </a:r>
            <a:r>
              <a:rPr lang="zh-CN" altLang="en-US" smtClean="0"/>
              <a:t>命令中的含义相同</a:t>
            </a:r>
          </a:p>
          <a:p>
            <a:pPr lvl="2" eaLnBrk="1" hangingPunct="1"/>
            <a:r>
              <a:rPr lang="zh-CN" altLang="en-US" smtClean="0"/>
              <a:t> </a:t>
            </a:r>
            <a:r>
              <a:rPr lang="en-US" altLang="zh-CN" smtClean="0"/>
              <a:t>-u</a:t>
            </a:r>
            <a:r>
              <a:rPr lang="zh-CN" altLang="en-US" smtClean="0"/>
              <a:t>、</a:t>
            </a:r>
            <a:r>
              <a:rPr lang="en-US" altLang="zh-CN" smtClean="0"/>
              <a:t>-d</a:t>
            </a:r>
            <a:r>
              <a:rPr lang="zh-CN" altLang="en-US" smtClean="0"/>
              <a:t>、</a:t>
            </a:r>
            <a:r>
              <a:rPr lang="en-US" altLang="zh-CN" smtClean="0"/>
              <a:t>-e</a:t>
            </a:r>
            <a:r>
              <a:rPr lang="zh-CN" altLang="en-US" smtClean="0"/>
              <a:t>、</a:t>
            </a:r>
            <a:r>
              <a:rPr lang="en-US" altLang="zh-CN" smtClean="0"/>
              <a:t>-g</a:t>
            </a:r>
            <a:r>
              <a:rPr lang="zh-CN" altLang="en-US" smtClean="0"/>
              <a:t>、</a:t>
            </a:r>
            <a:r>
              <a:rPr lang="en-US" altLang="zh-CN" smtClean="0"/>
              <a:t>-G</a:t>
            </a:r>
            <a:r>
              <a:rPr lang="zh-CN" altLang="en-US" smtClean="0"/>
              <a:t>、</a:t>
            </a:r>
            <a:r>
              <a:rPr lang="en-US" altLang="zh-CN" smtClean="0"/>
              <a:t>-s</a:t>
            </a:r>
          </a:p>
        </p:txBody>
      </p:sp>
      <p:sp>
        <p:nvSpPr>
          <p:cNvPr id="2" name="矩形 1"/>
          <p:cNvSpPr/>
          <p:nvPr/>
        </p:nvSpPr>
        <p:spPr>
          <a:xfrm>
            <a:off x="490228" y="5085184"/>
            <a:ext cx="8161557" cy="1015663"/>
          </a:xfrm>
          <a:prstGeom prst="rect">
            <a:avLst/>
          </a:prstGeom>
        </p:spPr>
        <p:txBody>
          <a:bodyPr wrap="square">
            <a:spAutoFit/>
          </a:bodyPr>
          <a:lstStyle/>
          <a:p>
            <a:r>
              <a:rPr lang="en-US" altLang="zh-CN" sz="2000" dirty="0" err="1" smtClean="0"/>
              <a:t>usermod</a:t>
            </a:r>
            <a:r>
              <a:rPr lang="zh-CN" altLang="en-US" sz="2000" dirty="0" smtClean="0"/>
              <a:t>有两个选项“</a:t>
            </a:r>
            <a:r>
              <a:rPr lang="en-US" altLang="zh-CN" sz="2000" dirty="0" smtClean="0"/>
              <a:t>-L”</a:t>
            </a:r>
            <a:r>
              <a:rPr lang="zh-CN" altLang="en-US" sz="2000" dirty="0" smtClean="0"/>
              <a:t>、“</a:t>
            </a:r>
            <a:r>
              <a:rPr lang="en-US" altLang="zh-CN" sz="2000" dirty="0" smtClean="0"/>
              <a:t>-U”</a:t>
            </a:r>
            <a:r>
              <a:rPr lang="zh-CN" altLang="en-US" sz="2000" dirty="0" smtClean="0"/>
              <a:t>，分别用于锁定、解锁用户帐号，这两个选项与</a:t>
            </a:r>
            <a:r>
              <a:rPr lang="en-US" altLang="zh-CN" sz="2000" dirty="0" err="1" smtClean="0"/>
              <a:t>passwd</a:t>
            </a:r>
            <a:r>
              <a:rPr lang="zh-CN" altLang="en-US" sz="2000" dirty="0" smtClean="0"/>
              <a:t>命令的“</a:t>
            </a:r>
            <a:r>
              <a:rPr lang="en-US" altLang="zh-CN" sz="2000" dirty="0" smtClean="0"/>
              <a:t>-l”</a:t>
            </a:r>
            <a:r>
              <a:rPr lang="zh-CN" altLang="en-US" sz="2000" dirty="0" smtClean="0"/>
              <a:t>、“</a:t>
            </a:r>
            <a:r>
              <a:rPr lang="en-US" altLang="zh-CN" sz="2000" dirty="0" smtClean="0"/>
              <a:t>-u”</a:t>
            </a:r>
            <a:r>
              <a:rPr lang="zh-CN" altLang="en-US" sz="2000" dirty="0" smtClean="0"/>
              <a:t>选项作用基本相同，只不过大小写存在区别</a:t>
            </a:r>
            <a:endParaRPr lang="zh-CN" altLang="en-US"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mp">
  <a:themeElements>
    <a:clrScheme name="tmp 7">
      <a:dk1>
        <a:srgbClr val="000000"/>
      </a:dk1>
      <a:lt1>
        <a:srgbClr val="FFFFFF"/>
      </a:lt1>
      <a:dk2>
        <a:srgbClr val="000000"/>
      </a:dk2>
      <a:lt2>
        <a:srgbClr val="DDDDDD"/>
      </a:lt2>
      <a:accent1>
        <a:srgbClr val="CCFFFF"/>
      </a:accent1>
      <a:accent2>
        <a:srgbClr val="FF3300"/>
      </a:accent2>
      <a:accent3>
        <a:srgbClr val="FFFFFF"/>
      </a:accent3>
      <a:accent4>
        <a:srgbClr val="000000"/>
      </a:accent4>
      <a:accent5>
        <a:srgbClr val="E2FFFF"/>
      </a:accent5>
      <a:accent6>
        <a:srgbClr val="E72D00"/>
      </a:accent6>
      <a:hlink>
        <a:srgbClr val="008000"/>
      </a:hlink>
      <a:folHlink>
        <a:srgbClr val="969696"/>
      </a:folHlink>
    </a:clrScheme>
    <a:fontScheme name="tmp">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1">
          <a:gsLst>
            <a:gs pos="0">
              <a:srgbClr val="3399FF">
                <a:gamma/>
                <a:tint val="0"/>
                <a:invGamma/>
              </a:srgbClr>
            </a:gs>
            <a:gs pos="100000">
              <a:srgbClr val="3399FF"/>
            </a:gs>
          </a:gsLst>
          <a:lin ang="5400000" scaled="1"/>
        </a:gradFill>
        <a:ln w="9525" cap="flat" cmpd="sng" algn="ctr">
          <a:solidFill>
            <a:srgbClr val="808080"/>
          </a:solidFill>
          <a:prstDash val="solid"/>
          <a:round/>
          <a:headEnd type="none" w="med" len="med"/>
          <a:tailEnd type="none" w="med" len="med"/>
        </a:ln>
        <a:effectLst>
          <a:outerShdw dist="53882" dir="2700000" algn="ctr" rotWithShape="0">
            <a:schemeClr val="bg2">
              <a:alpha val="50000"/>
            </a:schemeClr>
          </a:outerShdw>
        </a:effectLst>
      </a:spPr>
      <a:bodyPr vert="horz" wrap="none" lIns="91440" tIns="45720" rIns="91440" bIns="45720" numCol="1" anchor="ctr" anchorCtr="1"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3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defRPr>
        </a:defPPr>
      </a:lstStyle>
    </a:spDef>
    <a:lnDef>
      <a:spPr bwMode="auto">
        <a:xfrm>
          <a:off x="0" y="0"/>
          <a:ext cx="1" cy="1"/>
        </a:xfrm>
        <a:custGeom>
          <a:avLst/>
          <a:gdLst/>
          <a:ahLst/>
          <a:cxnLst/>
          <a:rect l="0" t="0" r="0" b="0"/>
          <a:pathLst/>
        </a:custGeom>
        <a:gradFill rotWithShape="1">
          <a:gsLst>
            <a:gs pos="0">
              <a:srgbClr val="3399FF">
                <a:gamma/>
                <a:tint val="0"/>
                <a:invGamma/>
              </a:srgbClr>
            </a:gs>
            <a:gs pos="100000">
              <a:srgbClr val="3399FF"/>
            </a:gs>
          </a:gsLst>
          <a:lin ang="5400000" scaled="1"/>
        </a:gradFill>
        <a:ln w="9525" cap="flat" cmpd="sng" algn="ctr">
          <a:solidFill>
            <a:srgbClr val="808080"/>
          </a:solidFill>
          <a:prstDash val="solid"/>
          <a:round/>
          <a:headEnd type="none" w="med" len="med"/>
          <a:tailEnd type="none" w="med" len="med"/>
        </a:ln>
        <a:effectLst>
          <a:outerShdw dist="53882" dir="2700000" algn="ctr" rotWithShape="0">
            <a:schemeClr val="bg2">
              <a:alpha val="50000"/>
            </a:schemeClr>
          </a:outerShdw>
        </a:effectLst>
      </a:spPr>
      <a:bodyPr vert="horz" wrap="none" lIns="91440" tIns="45720" rIns="91440" bIns="45720" numCol="1" anchor="ctr" anchorCtr="1"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3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defRPr>
        </a:defPPr>
      </a:lstStyle>
    </a:lnDef>
  </a:objectDefaults>
  <a:extraClrSchemeLst>
    <a:extraClrScheme>
      <a:clrScheme name="tmp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tmp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tmp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tmp 4">
        <a:dk1>
          <a:srgbClr val="000000"/>
        </a:dk1>
        <a:lt1>
          <a:srgbClr val="FFFFFF"/>
        </a:lt1>
        <a:dk2>
          <a:srgbClr val="000000"/>
        </a:dk2>
        <a:lt2>
          <a:srgbClr val="DDDDDD"/>
        </a:lt2>
        <a:accent1>
          <a:srgbClr val="8D3131"/>
        </a:accent1>
        <a:accent2>
          <a:srgbClr val="D05036"/>
        </a:accent2>
        <a:accent3>
          <a:srgbClr val="FFFFFF"/>
        </a:accent3>
        <a:accent4>
          <a:srgbClr val="000000"/>
        </a:accent4>
        <a:accent5>
          <a:srgbClr val="C5ADAD"/>
        </a:accent5>
        <a:accent6>
          <a:srgbClr val="BC483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tmp 5">
        <a:dk1>
          <a:srgbClr val="000000"/>
        </a:dk1>
        <a:lt1>
          <a:srgbClr val="FFFFFF"/>
        </a:lt1>
        <a:dk2>
          <a:srgbClr val="000000"/>
        </a:dk2>
        <a:lt2>
          <a:srgbClr val="DDDDDD"/>
        </a:lt2>
        <a:accent1>
          <a:srgbClr val="CCFFFF"/>
        </a:accent1>
        <a:accent2>
          <a:srgbClr val="D05036"/>
        </a:accent2>
        <a:accent3>
          <a:srgbClr val="FFFFFF"/>
        </a:accent3>
        <a:accent4>
          <a:srgbClr val="000000"/>
        </a:accent4>
        <a:accent5>
          <a:srgbClr val="E2FFFF"/>
        </a:accent5>
        <a:accent6>
          <a:srgbClr val="BC483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tmp 6">
        <a:dk1>
          <a:srgbClr val="000000"/>
        </a:dk1>
        <a:lt1>
          <a:srgbClr val="FFFFFF"/>
        </a:lt1>
        <a:dk2>
          <a:srgbClr val="000000"/>
        </a:dk2>
        <a:lt2>
          <a:srgbClr val="DDDDDD"/>
        </a:lt2>
        <a:accent1>
          <a:srgbClr val="CCFFFF"/>
        </a:accent1>
        <a:accent2>
          <a:srgbClr val="FF3300"/>
        </a:accent2>
        <a:accent3>
          <a:srgbClr val="FFFFFF"/>
        </a:accent3>
        <a:accent4>
          <a:srgbClr val="000000"/>
        </a:accent4>
        <a:accent5>
          <a:srgbClr val="E2FFFF"/>
        </a:accent5>
        <a:accent6>
          <a:srgbClr val="E72D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tmp 7">
        <a:dk1>
          <a:srgbClr val="000000"/>
        </a:dk1>
        <a:lt1>
          <a:srgbClr val="FFFFFF"/>
        </a:lt1>
        <a:dk2>
          <a:srgbClr val="000000"/>
        </a:dk2>
        <a:lt2>
          <a:srgbClr val="DDDDDD"/>
        </a:lt2>
        <a:accent1>
          <a:srgbClr val="CCFFFF"/>
        </a:accent1>
        <a:accent2>
          <a:srgbClr val="FF3300"/>
        </a:accent2>
        <a:accent3>
          <a:srgbClr val="FFFFFF"/>
        </a:accent3>
        <a:accent4>
          <a:srgbClr val="000000"/>
        </a:accent4>
        <a:accent5>
          <a:srgbClr val="E2FFFF"/>
        </a:accent5>
        <a:accent6>
          <a:srgbClr val="E72D00"/>
        </a:accent6>
        <a:hlink>
          <a:srgbClr val="008000"/>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tmp</Template>
  <TotalTime>1191</TotalTime>
  <Words>4098</Words>
  <Application>Microsoft Office PowerPoint</Application>
  <PresentationFormat>全屏显示(4:3)</PresentationFormat>
  <Paragraphs>484</Paragraphs>
  <Slides>29</Slides>
  <Notes>24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Arial</vt:lpstr>
      <vt:lpstr>黑体</vt:lpstr>
      <vt:lpstr>Wingdings</vt:lpstr>
      <vt:lpstr>Times New Roman</vt:lpstr>
      <vt:lpstr>宋体</vt:lpstr>
      <vt:lpstr>楷体_GB2312</vt:lpstr>
      <vt:lpstr>Courier New</vt:lpstr>
      <vt:lpstr>tmp</vt:lpstr>
      <vt:lpstr>PowerPoint 演示文稿</vt:lpstr>
      <vt:lpstr>本章内容</vt:lpstr>
      <vt:lpstr>用户和组帐号概述</vt:lpstr>
      <vt:lpstr>用户帐号文件 —— passwd</vt:lpstr>
      <vt:lpstr>用户帐号文件 —— shadow</vt:lpstr>
      <vt:lpstr>添加用户帐号</vt:lpstr>
      <vt:lpstr>用户帐号的初始配置文件</vt:lpstr>
      <vt:lpstr>设置/更改用户口令</vt:lpstr>
      <vt:lpstr>修改用户帐号的属性</vt:lpstr>
      <vt:lpstr>删除用户帐号</vt:lpstr>
      <vt:lpstr>改变用户密码期限</vt:lpstr>
      <vt:lpstr>组帐号文件 — group、gshadow</vt:lpstr>
      <vt:lpstr>添加组帐号</vt:lpstr>
      <vt:lpstr>添加、删除组成员</vt:lpstr>
      <vt:lpstr>删除组帐号</vt:lpstr>
      <vt:lpstr>用户和组帐号查询</vt:lpstr>
      <vt:lpstr>图形化的用户和组管理工具</vt:lpstr>
      <vt:lpstr>文件/目录的权限和归属</vt:lpstr>
      <vt:lpstr>查看文件/目录的权限和归属</vt:lpstr>
      <vt:lpstr>设置文件/目录的权限</vt:lpstr>
      <vt:lpstr>文件权限设置实例</vt:lpstr>
      <vt:lpstr>设置文件/目录的归属</vt:lpstr>
      <vt:lpstr>设置文件属主和属组</vt:lpstr>
      <vt:lpstr>使用附加权限</vt:lpstr>
      <vt:lpstr>使用附加权限</vt:lpstr>
      <vt:lpstr>使用附加权限</vt:lpstr>
      <vt:lpstr>使用附加权限</vt:lpstr>
      <vt:lpstr>文件ACL权限</vt:lpstr>
      <vt:lpstr>管理文件系统访问控制列表 </vt:lpstr>
    </vt:vector>
  </TitlesOfParts>
  <Company>jb-aptech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ye.zeng</dc:creator>
  <cp:lastModifiedBy>Henry</cp:lastModifiedBy>
  <cp:revision>94</cp:revision>
  <dcterms:created xsi:type="dcterms:W3CDTF">2009-06-17T09:51:02Z</dcterms:created>
  <dcterms:modified xsi:type="dcterms:W3CDTF">2017-10-20T07:41:16Z</dcterms:modified>
</cp:coreProperties>
</file>