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2.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3.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4.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5.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6.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notesSlides/notesSlide7.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notesSlides/notesSlide8.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notesSlides/notesSlide9.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notesSlides/notesSlide10.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notesSlides/notesSlide11.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notesSlides/notesSlide12.xml" ContentType="application/vnd.openxmlformats-officedocument.presentationml.notesSlide+xml"/>
  <Override PartName="/ppt/tags/tag64.xml" ContentType="application/vnd.openxmlformats-officedocument.presentationml.tags+xml"/>
  <Override PartName="/ppt/notesSlides/notesSlide13.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262" r:id="rId3"/>
    <p:sldId id="264" r:id="rId4"/>
    <p:sldId id="284" r:id="rId5"/>
    <p:sldId id="267" r:id="rId6"/>
    <p:sldId id="285" r:id="rId7"/>
    <p:sldId id="266" r:id="rId8"/>
    <p:sldId id="286" r:id="rId9"/>
    <p:sldId id="287" r:id="rId10"/>
    <p:sldId id="269" r:id="rId11"/>
    <p:sldId id="268" r:id="rId12"/>
    <p:sldId id="273" r:id="rId13"/>
    <p:sldId id="282" r:id="rId14"/>
    <p:sldId id="283"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4660"/>
  </p:normalViewPr>
  <p:slideViewPr>
    <p:cSldViewPr snapToGrid="0">
      <p:cViewPr varScale="1">
        <p:scale>
          <a:sx n="104" d="100"/>
          <a:sy n="104" d="100"/>
        </p:scale>
        <p:origin x="208" y="7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2017/12/19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xfrm>
            <a:off x="685800" y="1143000"/>
            <a:ext cx="5486400" cy="3086100"/>
          </a:xfrm>
          <a:noFill/>
          <a:ln w="12700">
            <a:solidFill>
              <a:srgbClr val="000000"/>
            </a:solidFill>
            <a:miter lim="800000"/>
          </a:ln>
        </p:spPr>
      </p:sp>
      <p:sp>
        <p:nvSpPr>
          <p:cNvPr id="18435" name="备注占位符 2"/>
          <p:cNvSpPr>
            <a:spLocks noGrp="1" noChangeArrowheads="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18436"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alibri" panose="020F0502020204030204" charset="0"/>
                <a:ea typeface="幼圆" pitchFamily="49" charset="-122"/>
              </a:defRPr>
            </a:lvl1pPr>
            <a:lvl2pPr marL="742950" indent="-285750">
              <a:defRPr>
                <a:solidFill>
                  <a:schemeClr val="tx1"/>
                </a:solidFill>
                <a:latin typeface="Calibri" panose="020F0502020204030204" charset="0"/>
                <a:ea typeface="幼圆" pitchFamily="49" charset="-122"/>
              </a:defRPr>
            </a:lvl2pPr>
            <a:lvl3pPr marL="1143000" indent="-228600">
              <a:defRPr>
                <a:solidFill>
                  <a:schemeClr val="tx1"/>
                </a:solidFill>
                <a:latin typeface="Calibri" panose="020F0502020204030204" charset="0"/>
                <a:ea typeface="幼圆" pitchFamily="49" charset="-122"/>
              </a:defRPr>
            </a:lvl3pPr>
            <a:lvl4pPr marL="1600200" indent="-228600">
              <a:defRPr>
                <a:solidFill>
                  <a:schemeClr val="tx1"/>
                </a:solidFill>
                <a:latin typeface="Calibri" panose="020F0502020204030204" charset="0"/>
                <a:ea typeface="幼圆" pitchFamily="49" charset="-122"/>
              </a:defRPr>
            </a:lvl4pPr>
            <a:lvl5pPr marL="2057400" indent="-228600">
              <a:defRPr>
                <a:solidFill>
                  <a:schemeClr val="tx1"/>
                </a:solidFill>
                <a:latin typeface="Calibri" panose="020F0502020204030204" charset="0"/>
                <a:ea typeface="幼圆"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itchFamily="49" charset="-122"/>
              </a:defRPr>
            </a:lvl9pPr>
          </a:lstStyle>
          <a:p>
            <a:pPr algn="r" eaLnBrk="1" hangingPunct="1"/>
            <a:fld id="{246852F1-E5EB-4070-9AC1-03A0BB446405}" type="slidenum">
              <a:rPr lang="zh-CN" altLang="en-US" sz="1200">
                <a:ea typeface="宋体" panose="02010600030101010101" pitchFamily="2" charset="-122"/>
              </a:rPr>
              <a:t>12</a:t>
            </a:fld>
            <a:endParaRPr lang="en-US" sz="120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a:xfrm>
            <a:off x="685800" y="1143000"/>
            <a:ext cx="5486400" cy="3086100"/>
          </a:xfrm>
          <a:noFill/>
          <a:ln w="12700">
            <a:solidFill>
              <a:srgbClr val="000000"/>
            </a:solidFill>
            <a:miter lim="800000"/>
          </a:ln>
        </p:spPr>
      </p:sp>
      <p:sp>
        <p:nvSpPr>
          <p:cNvPr id="32771" name="备注占位符 2"/>
          <p:cNvSpPr>
            <a:spLocks noGrp="1" noChangeArrowheads="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32772"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alibri" panose="020F0502020204030204" charset="0"/>
                <a:ea typeface="幼圆" pitchFamily="49" charset="-122"/>
              </a:defRPr>
            </a:lvl1pPr>
            <a:lvl2pPr marL="742950" indent="-285750">
              <a:defRPr>
                <a:solidFill>
                  <a:schemeClr val="tx1"/>
                </a:solidFill>
                <a:latin typeface="Calibri" panose="020F0502020204030204" charset="0"/>
                <a:ea typeface="幼圆" pitchFamily="49" charset="-122"/>
              </a:defRPr>
            </a:lvl2pPr>
            <a:lvl3pPr marL="1143000" indent="-228600">
              <a:defRPr>
                <a:solidFill>
                  <a:schemeClr val="tx1"/>
                </a:solidFill>
                <a:latin typeface="Calibri" panose="020F0502020204030204" charset="0"/>
                <a:ea typeface="幼圆" pitchFamily="49" charset="-122"/>
              </a:defRPr>
            </a:lvl3pPr>
            <a:lvl4pPr marL="1600200" indent="-228600">
              <a:defRPr>
                <a:solidFill>
                  <a:schemeClr val="tx1"/>
                </a:solidFill>
                <a:latin typeface="Calibri" panose="020F0502020204030204" charset="0"/>
                <a:ea typeface="幼圆" pitchFamily="49" charset="-122"/>
              </a:defRPr>
            </a:lvl4pPr>
            <a:lvl5pPr marL="2057400" indent="-228600">
              <a:defRPr>
                <a:solidFill>
                  <a:schemeClr val="tx1"/>
                </a:solidFill>
                <a:latin typeface="Calibri" panose="020F0502020204030204" charset="0"/>
                <a:ea typeface="幼圆"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itchFamily="49" charset="-122"/>
              </a:defRPr>
            </a:lvl9pPr>
          </a:lstStyle>
          <a:p>
            <a:pPr algn="r" eaLnBrk="1" hangingPunct="1"/>
            <a:fld id="{CC149AD7-5313-4D5C-9734-5025F59D1DE4}" type="slidenum">
              <a:rPr lang="zh-CN" altLang="en-US" sz="1200">
                <a:ea typeface="宋体" panose="02010600030101010101" pitchFamily="2" charset="-122"/>
              </a:rPr>
              <a:t>14</a:t>
            </a:fld>
            <a:endParaRPr lang="en-US" sz="120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xfrm>
            <a:off x="685800" y="1143000"/>
            <a:ext cx="5486400" cy="3086100"/>
          </a:xfrm>
          <a:noFill/>
          <a:ln w="12700">
            <a:solidFill>
              <a:srgbClr val="000000"/>
            </a:solidFill>
            <a:miter lim="800000"/>
          </a:ln>
        </p:spPr>
      </p:sp>
      <p:sp>
        <p:nvSpPr>
          <p:cNvPr id="29699" name="备注占位符 2"/>
          <p:cNvSpPr>
            <a:spLocks noGrp="1" noChangeArrowheads="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297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alibri" panose="020F0502020204030204" charset="0"/>
                <a:ea typeface="幼圆" pitchFamily="49" charset="-122"/>
              </a:defRPr>
            </a:lvl1pPr>
            <a:lvl2pPr marL="742950" indent="-285750">
              <a:defRPr>
                <a:solidFill>
                  <a:schemeClr val="tx1"/>
                </a:solidFill>
                <a:latin typeface="Calibri" panose="020F0502020204030204" charset="0"/>
                <a:ea typeface="幼圆" pitchFamily="49" charset="-122"/>
              </a:defRPr>
            </a:lvl2pPr>
            <a:lvl3pPr marL="1143000" indent="-228600">
              <a:defRPr>
                <a:solidFill>
                  <a:schemeClr val="tx1"/>
                </a:solidFill>
                <a:latin typeface="Calibri" panose="020F0502020204030204" charset="0"/>
                <a:ea typeface="幼圆" pitchFamily="49" charset="-122"/>
              </a:defRPr>
            </a:lvl3pPr>
            <a:lvl4pPr marL="1600200" indent="-228600">
              <a:defRPr>
                <a:solidFill>
                  <a:schemeClr val="tx1"/>
                </a:solidFill>
                <a:latin typeface="Calibri" panose="020F0502020204030204" charset="0"/>
                <a:ea typeface="幼圆" pitchFamily="49" charset="-122"/>
              </a:defRPr>
            </a:lvl4pPr>
            <a:lvl5pPr marL="2057400" indent="-228600">
              <a:defRPr>
                <a:solidFill>
                  <a:schemeClr val="tx1"/>
                </a:solidFill>
                <a:latin typeface="Calibri" panose="020F0502020204030204" charset="0"/>
                <a:ea typeface="幼圆"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itchFamily="49" charset="-122"/>
              </a:defRPr>
            </a:lvl9pPr>
          </a:lstStyle>
          <a:p>
            <a:pPr algn="r" eaLnBrk="1" hangingPunct="1"/>
            <a:fld id="{B16CF383-0C7D-40BD-8375-257222C9AE86}" type="slidenum">
              <a:rPr lang="zh-CN" altLang="en-US" sz="1200">
                <a:ea typeface="宋体" panose="02010600030101010101" pitchFamily="2" charset="-122"/>
              </a:rPr>
              <a:t>4</a:t>
            </a:fld>
            <a:endParaRPr lang="en-US" sz="1200">
              <a:ea typeface="宋体" panose="02010600030101010101" pitchFamily="2" charset="-122"/>
            </a:endParaRPr>
          </a:p>
        </p:txBody>
      </p:sp>
    </p:spTree>
    <p:extLst>
      <p:ext uri="{BB962C8B-B14F-4D97-AF65-F5344CB8AC3E}">
        <p14:creationId xmlns:p14="http://schemas.microsoft.com/office/powerpoint/2010/main" val="127816486"/>
      </p:ext>
    </p:extLst>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xfrm>
            <a:off x="685800" y="1143000"/>
            <a:ext cx="5486400" cy="3086100"/>
          </a:xfrm>
          <a:noFill/>
          <a:ln w="12700">
            <a:solidFill>
              <a:srgbClr val="000000"/>
            </a:solidFill>
            <a:miter lim="800000"/>
          </a:ln>
        </p:spPr>
      </p:sp>
      <p:sp>
        <p:nvSpPr>
          <p:cNvPr id="29699" name="备注占位符 2"/>
          <p:cNvSpPr>
            <a:spLocks noGrp="1" noChangeArrowheads="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297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alibri" panose="020F0502020204030204" charset="0"/>
                <a:ea typeface="幼圆" pitchFamily="49" charset="-122"/>
              </a:defRPr>
            </a:lvl1pPr>
            <a:lvl2pPr marL="742950" indent="-285750">
              <a:defRPr>
                <a:solidFill>
                  <a:schemeClr val="tx1"/>
                </a:solidFill>
                <a:latin typeface="Calibri" panose="020F0502020204030204" charset="0"/>
                <a:ea typeface="幼圆" pitchFamily="49" charset="-122"/>
              </a:defRPr>
            </a:lvl2pPr>
            <a:lvl3pPr marL="1143000" indent="-228600">
              <a:defRPr>
                <a:solidFill>
                  <a:schemeClr val="tx1"/>
                </a:solidFill>
                <a:latin typeface="Calibri" panose="020F0502020204030204" charset="0"/>
                <a:ea typeface="幼圆" pitchFamily="49" charset="-122"/>
              </a:defRPr>
            </a:lvl3pPr>
            <a:lvl4pPr marL="1600200" indent="-228600">
              <a:defRPr>
                <a:solidFill>
                  <a:schemeClr val="tx1"/>
                </a:solidFill>
                <a:latin typeface="Calibri" panose="020F0502020204030204" charset="0"/>
                <a:ea typeface="幼圆" pitchFamily="49" charset="-122"/>
              </a:defRPr>
            </a:lvl4pPr>
            <a:lvl5pPr marL="2057400" indent="-228600">
              <a:defRPr>
                <a:solidFill>
                  <a:schemeClr val="tx1"/>
                </a:solidFill>
                <a:latin typeface="Calibri" panose="020F0502020204030204" charset="0"/>
                <a:ea typeface="幼圆"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itchFamily="49" charset="-122"/>
              </a:defRPr>
            </a:lvl9pPr>
          </a:lstStyle>
          <a:p>
            <a:pPr algn="r" eaLnBrk="1" hangingPunct="1"/>
            <a:fld id="{B16CF383-0C7D-40BD-8375-257222C9AE86}" type="slidenum">
              <a:rPr lang="zh-CN" altLang="en-US" sz="1200">
                <a:ea typeface="宋体" panose="02010600030101010101" pitchFamily="2" charset="-122"/>
              </a:rPr>
              <a:t>5</a:t>
            </a:fld>
            <a:endParaRPr lang="en-US" sz="120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xfrm>
            <a:off x="685800" y="1143000"/>
            <a:ext cx="5486400" cy="3086100"/>
          </a:xfrm>
          <a:noFill/>
          <a:ln w="12700">
            <a:solidFill>
              <a:srgbClr val="000000"/>
            </a:solidFill>
            <a:miter lim="800000"/>
          </a:ln>
        </p:spPr>
      </p:sp>
      <p:sp>
        <p:nvSpPr>
          <p:cNvPr id="29699" name="备注占位符 2"/>
          <p:cNvSpPr>
            <a:spLocks noGrp="1" noChangeArrowheads="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297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alibri" panose="020F0502020204030204" charset="0"/>
                <a:ea typeface="幼圆" pitchFamily="49" charset="-122"/>
              </a:defRPr>
            </a:lvl1pPr>
            <a:lvl2pPr marL="742950" indent="-285750">
              <a:defRPr>
                <a:solidFill>
                  <a:schemeClr val="tx1"/>
                </a:solidFill>
                <a:latin typeface="Calibri" panose="020F0502020204030204" charset="0"/>
                <a:ea typeface="幼圆" pitchFamily="49" charset="-122"/>
              </a:defRPr>
            </a:lvl2pPr>
            <a:lvl3pPr marL="1143000" indent="-228600">
              <a:defRPr>
                <a:solidFill>
                  <a:schemeClr val="tx1"/>
                </a:solidFill>
                <a:latin typeface="Calibri" panose="020F0502020204030204" charset="0"/>
                <a:ea typeface="幼圆" pitchFamily="49" charset="-122"/>
              </a:defRPr>
            </a:lvl3pPr>
            <a:lvl4pPr marL="1600200" indent="-228600">
              <a:defRPr>
                <a:solidFill>
                  <a:schemeClr val="tx1"/>
                </a:solidFill>
                <a:latin typeface="Calibri" panose="020F0502020204030204" charset="0"/>
                <a:ea typeface="幼圆" pitchFamily="49" charset="-122"/>
              </a:defRPr>
            </a:lvl4pPr>
            <a:lvl5pPr marL="2057400" indent="-228600">
              <a:defRPr>
                <a:solidFill>
                  <a:schemeClr val="tx1"/>
                </a:solidFill>
                <a:latin typeface="Calibri" panose="020F0502020204030204" charset="0"/>
                <a:ea typeface="幼圆"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itchFamily="49" charset="-122"/>
              </a:defRPr>
            </a:lvl9pPr>
          </a:lstStyle>
          <a:p>
            <a:pPr algn="r" eaLnBrk="1" hangingPunct="1"/>
            <a:fld id="{B16CF383-0C7D-40BD-8375-257222C9AE86}" type="slidenum">
              <a:rPr lang="zh-CN" altLang="en-US" sz="1200">
                <a:ea typeface="宋体" panose="02010600030101010101" pitchFamily="2" charset="-122"/>
              </a:rPr>
              <a:t>6</a:t>
            </a:fld>
            <a:endParaRPr lang="en-US" sz="1200">
              <a:ea typeface="宋体" panose="02010600030101010101" pitchFamily="2" charset="-122"/>
            </a:endParaRPr>
          </a:p>
        </p:txBody>
      </p:sp>
    </p:spTree>
    <p:extLst>
      <p:ext uri="{BB962C8B-B14F-4D97-AF65-F5344CB8AC3E}">
        <p14:creationId xmlns:p14="http://schemas.microsoft.com/office/powerpoint/2010/main" val="1773900746"/>
      </p:ext>
    </p:extLst>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8</a:t>
            </a:fld>
            <a:endParaRPr lang="zh-CN" altLang="en-US"/>
          </a:p>
        </p:txBody>
      </p:sp>
    </p:spTree>
    <p:extLst>
      <p:ext uri="{BB962C8B-B14F-4D97-AF65-F5344CB8AC3E}">
        <p14:creationId xmlns:p14="http://schemas.microsoft.com/office/powerpoint/2010/main" val="18839818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9</a:t>
            </a:fld>
            <a:endParaRPr lang="zh-CN" altLang="en-US"/>
          </a:p>
        </p:txBody>
      </p:sp>
    </p:spTree>
    <p:extLst>
      <p:ext uri="{BB962C8B-B14F-4D97-AF65-F5344CB8AC3E}">
        <p14:creationId xmlns:p14="http://schemas.microsoft.com/office/powerpoint/2010/main" val="342256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10315" y="3902328"/>
            <a:ext cx="5571370" cy="2442657"/>
          </a:xfrm>
          <a:prstGeom prst="rect">
            <a:avLst/>
          </a:prstGeom>
        </p:spPr>
      </p:pic>
      <p:sp>
        <p:nvSpPr>
          <p:cNvPr id="2" name="Title 1"/>
          <p:cNvSpPr>
            <a:spLocks noGrp="1"/>
          </p:cNvSpPr>
          <p:nvPr>
            <p:ph type="ctrTitle"/>
          </p:nvPr>
        </p:nvSpPr>
        <p:spPr>
          <a:xfrm>
            <a:off x="1524000" y="552449"/>
            <a:ext cx="9144000" cy="1447801"/>
          </a:xfrm>
        </p:spPr>
        <p:txBody>
          <a:bodyPr anchor="b">
            <a:normAutofit/>
          </a:bodyPr>
          <a:lstStyle>
            <a:lvl1pPr algn="ctr">
              <a:defRPr sz="4400" b="1"/>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24000" y="2478088"/>
            <a:ext cx="9144000" cy="665162"/>
          </a:xfrm>
        </p:spPr>
        <p:txBody>
          <a:bodyPr anchor="ctr" anchorCtr="0"/>
          <a:lstStyle>
            <a:lvl1pPr marL="0" indent="0" algn="ctr">
              <a:buNone/>
              <a:defRPr sz="2400">
                <a:solidFill>
                  <a:srgbClr val="80857E"/>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C9E60F58-3108-4415-857A-6D0360DF626E}" type="datetimeFigureOut">
              <a:rPr lang="zh-CN" altLang="en-US" smtClean="0"/>
              <a:t>2017/12/19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AE85CE2-CEAD-46BB-861E-7D62265DC969}" type="slidenum">
              <a:rPr lang="zh-CN" altLang="en-US" smtClean="0"/>
              <a:t>‹#›</a:t>
            </a:fld>
            <a:endParaRPr lang="zh-CN" altLang="en-US"/>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V="1">
            <a:off x="2242812" y="2193271"/>
            <a:ext cx="7706376" cy="20646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3D0CE79-49FB-443D-BEF8-6B709DE8FD0C}" type="datetimeFigureOut">
              <a:rPr lang="zh-CN" altLang="en-US" smtClean="0"/>
              <a:t>2017/12/19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F906490-237C-474C-BA2E-D98840BC1F8F}" type="slidenum">
              <a:rPr lang="zh-CN" altLang="en-US" smtClean="0"/>
              <a:t>‹#›</a:t>
            </a:fld>
            <a:endParaRPr lang="zh-CN" altLang="en-US"/>
          </a:p>
        </p:txBody>
      </p:sp>
      <p:sp>
        <p:nvSpPr>
          <p:cNvPr id="8" name="内容占位符 7"/>
          <p:cNvSpPr>
            <a:spLocks noGrp="1"/>
          </p:cNvSpPr>
          <p:nvPr>
            <p:ph sz="quarter" idx="13"/>
          </p:nvPr>
        </p:nvSpPr>
        <p:spPr>
          <a:xfrm>
            <a:off x="838200" y="571501"/>
            <a:ext cx="10515601" cy="5649913"/>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3D0CE79-49FB-443D-BEF8-6B709DE8FD0C}" type="datetimeFigureOut">
              <a:rPr lang="zh-CN" altLang="en-US" smtClean="0"/>
              <a:t>2017/12/19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906490-237C-474C-BA2E-D98840BC1F8F}"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8" name="组合 7"/>
          <p:cNvGrpSpPr/>
          <p:nvPr/>
        </p:nvGrpSpPr>
        <p:grpSpPr>
          <a:xfrm>
            <a:off x="7924801" y="3657600"/>
            <a:ext cx="4267200" cy="3200400"/>
            <a:chOff x="5756242" y="4333826"/>
            <a:chExt cx="3365565" cy="2524174"/>
          </a:xfrm>
        </p:grpSpPr>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93030" y="5705475"/>
              <a:ext cx="2374770" cy="1041171"/>
            </a:xfrm>
            <a:prstGeom prst="rect">
              <a:avLst/>
            </a:prstGeom>
          </p:spPr>
        </p:pic>
        <p:sp>
          <p:nvSpPr>
            <p:cNvPr id="10" name="矩形 9"/>
            <p:cNvSpPr/>
            <p:nvPr/>
          </p:nvSpPr>
          <p:spPr>
            <a:xfrm>
              <a:off x="5756242" y="4333826"/>
              <a:ext cx="3365565" cy="2524174"/>
            </a:xfrm>
            <a:prstGeom prst="rect">
              <a:avLst/>
            </a:prstGeom>
            <a:solidFill>
              <a:srgbClr val="F7F4EE">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a typeface="黑体" panose="02010609060101010101" pitchFamily="49" charset="-122"/>
              </a:endParaRPr>
            </a:p>
          </p:txBody>
        </p:sp>
      </p:grpSp>
      <p:sp>
        <p:nvSpPr>
          <p:cNvPr id="2" name="Title 1"/>
          <p:cNvSpPr>
            <a:spLocks noGrp="1"/>
          </p:cNvSpPr>
          <p:nvPr>
            <p:ph type="title"/>
          </p:nvPr>
        </p:nvSpPr>
        <p:spPr>
          <a:xfrm>
            <a:off x="4019550" y="2709863"/>
            <a:ext cx="6324600" cy="1438275"/>
          </a:xfrm>
          <a:solidFill>
            <a:schemeClr val="accent1"/>
          </a:solidFill>
        </p:spPr>
        <p:txBody>
          <a:bodyPr anchor="ctr" anchorCtr="0">
            <a:normAutofit/>
          </a:bodyPr>
          <a:lstStyle>
            <a:lvl1pPr>
              <a:defRPr sz="3600">
                <a:solidFill>
                  <a:schemeClr val="bg1"/>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4013202" y="4148139"/>
            <a:ext cx="6330948" cy="1243915"/>
          </a:xfrm>
        </p:spPr>
        <p:txBody>
          <a:bodyPr>
            <a:normAutofit/>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normAutofit/>
          </a:bodyPr>
          <a:lstStyle/>
          <a:p>
            <a:fld id="{13D0CE79-49FB-443D-BEF8-6B709DE8FD0C}" type="datetimeFigureOut">
              <a:rPr lang="zh-CN" altLang="en-US" smtClean="0"/>
              <a:t>2017/12/19</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EF906490-237C-474C-BA2E-D98840BC1F8F}" type="slidenum">
              <a:rPr lang="zh-CN" altLang="en-US" smtClean="0"/>
              <a:t>‹#›</a:t>
            </a:fld>
            <a:endParaRPr lang="zh-CN" altLang="en-US"/>
          </a:p>
        </p:txBody>
      </p:sp>
      <p:pic>
        <p:nvPicPr>
          <p:cNvPr id="7" name="MH_Others_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1451" y="920750"/>
            <a:ext cx="31751"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962149"/>
            <a:ext cx="5181600" cy="42148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962149"/>
            <a:ext cx="5181600" cy="4214813"/>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5" name="Date Placeholder 4"/>
          <p:cNvSpPr>
            <a:spLocks noGrp="1"/>
          </p:cNvSpPr>
          <p:nvPr>
            <p:ph type="dt" sz="half" idx="10"/>
          </p:nvPr>
        </p:nvSpPr>
        <p:spPr/>
        <p:txBody>
          <a:bodyPr/>
          <a:lstStyle/>
          <a:p>
            <a:fld id="{13D0CE79-49FB-443D-BEF8-6B709DE8FD0C}" type="datetimeFigureOut">
              <a:rPr lang="zh-CN" altLang="en-US" smtClean="0"/>
              <a:t>2017/12/19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906490-237C-474C-BA2E-D98840BC1F8F}"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7" name="Date Placeholder 6"/>
          <p:cNvSpPr>
            <a:spLocks noGrp="1"/>
          </p:cNvSpPr>
          <p:nvPr>
            <p:ph type="dt" sz="half" idx="10"/>
          </p:nvPr>
        </p:nvSpPr>
        <p:spPr/>
        <p:txBody>
          <a:bodyPr/>
          <a:lstStyle/>
          <a:p>
            <a:fld id="{C9E60F58-3108-4415-857A-6D0360DF626E}" type="datetimeFigureOut">
              <a:rPr lang="zh-CN" altLang="en-US" smtClean="0"/>
              <a:t>2017/12/19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AE85CE2-CEAD-46BB-861E-7D62265DC96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normAutofit/>
          </a:bodyPr>
          <a:lstStyle/>
          <a:p>
            <a:fld id="{13D0CE79-49FB-443D-BEF8-6B709DE8FD0C}" type="datetimeFigureOut">
              <a:rPr lang="zh-CN" altLang="en-US" smtClean="0"/>
              <a:t>2017/12/19</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EF906490-237C-474C-BA2E-D98840BC1F8F}" type="slidenum">
              <a:rPr lang="zh-CN" altLang="en-US" smtClean="0"/>
              <a:t>‹#›</a:t>
            </a:fld>
            <a:endParaRPr lang="zh-CN" altLang="en-US"/>
          </a:p>
        </p:txBody>
      </p:sp>
      <p:sp>
        <p:nvSpPr>
          <p:cNvPr id="9" name="矩形 2"/>
          <p:cNvSpPr>
            <a:spLocks noChangeArrowheads="1"/>
          </p:cNvSpPr>
          <p:nvPr/>
        </p:nvSpPr>
        <p:spPr bwMode="auto">
          <a:xfrm>
            <a:off x="0" y="2381251"/>
            <a:ext cx="12192000" cy="15621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lstStyle>
            <a:lvl1pPr algn="just">
              <a:lnSpc>
                <a:spcPct val="110000"/>
              </a:lnSpc>
              <a:spcBef>
                <a:spcPts val="1800"/>
              </a:spcBef>
              <a:buClr>
                <a:srgbClr val="7D7D7D"/>
              </a:buClr>
              <a:buSzPct val="60000"/>
              <a:buFont typeface="Wingdings" panose="05000000000000000000" pitchFamily="2" charset="2"/>
              <a:buChar char="n"/>
              <a:defRPr sz="2000">
                <a:solidFill>
                  <a:srgbClr val="D07505"/>
                </a:solidFill>
                <a:latin typeface="Arial" panose="020B0604020202020204" pitchFamily="34" charset="0"/>
                <a:ea typeface="黑体" panose="02010609060101010101" pitchFamily="49" charset="-122"/>
              </a:defRPr>
            </a:lvl1pPr>
            <a:lvl2pPr marL="742950" indent="-742950" algn="just" defTabSz="0">
              <a:lnSpc>
                <a:spcPct val="130000"/>
              </a:lnSpc>
              <a:spcAft>
                <a:spcPts val="600"/>
              </a:spcAft>
              <a:buClr>
                <a:srgbClr val="BDA499"/>
              </a:buClr>
              <a:buFont typeface="幼圆" pitchFamily="49" charset="-122"/>
              <a:buChar char=" "/>
              <a:tabLst>
                <a:tab pos="356870" algn="l"/>
              </a:tabLst>
              <a:defRPr sz="1600">
                <a:solidFill>
                  <a:srgbClr val="7D7D7D"/>
                </a:solidFill>
                <a:latin typeface="Arial" panose="020B0604020202020204" pitchFamily="34" charset="0"/>
                <a:ea typeface="黑体" panose="02010609060101010101" pitchFamily="49" charset="-122"/>
              </a:defRPr>
            </a:lvl2pPr>
            <a:lvl3pPr marL="1143000" indent="-228600" defTabSz="0">
              <a:lnSpc>
                <a:spcPct val="90000"/>
              </a:lnSpc>
              <a:spcBef>
                <a:spcPts val="500"/>
              </a:spcBef>
              <a:buChar char="•"/>
              <a:tabLst>
                <a:tab pos="356870" algn="l"/>
              </a:tabLst>
              <a:defRPr sz="2000">
                <a:solidFill>
                  <a:schemeClr val="tx1"/>
                </a:solidFill>
                <a:latin typeface="Calibri" panose="020F0502020204030204" charset="0"/>
                <a:ea typeface="幼圆" pitchFamily="49" charset="-122"/>
              </a:defRPr>
            </a:lvl3pPr>
            <a:lvl4pPr marL="1600200" indent="-228600" defTabSz="0">
              <a:lnSpc>
                <a:spcPct val="90000"/>
              </a:lnSpc>
              <a:spcBef>
                <a:spcPts val="500"/>
              </a:spcBef>
              <a:buChar char="•"/>
              <a:tabLst>
                <a:tab pos="356870" algn="l"/>
              </a:tabLst>
              <a:defRPr>
                <a:solidFill>
                  <a:schemeClr val="tx1"/>
                </a:solidFill>
                <a:latin typeface="Calibri" panose="020F0502020204030204" charset="0"/>
                <a:ea typeface="幼圆" pitchFamily="49" charset="-122"/>
              </a:defRPr>
            </a:lvl4pPr>
            <a:lvl5pPr marL="2057400" indent="-228600" defTabSz="0">
              <a:lnSpc>
                <a:spcPct val="90000"/>
              </a:lnSpc>
              <a:spcBef>
                <a:spcPts val="500"/>
              </a:spcBef>
              <a:buChar char="•"/>
              <a:tabLst>
                <a:tab pos="356870" algn="l"/>
              </a:tabLst>
              <a:defRPr>
                <a:solidFill>
                  <a:schemeClr val="tx1"/>
                </a:solidFill>
                <a:latin typeface="Calibri" panose="020F0502020204030204" charset="0"/>
                <a:ea typeface="幼圆" pitchFamily="49" charset="-122"/>
              </a:defRPr>
            </a:lvl5pPr>
            <a:lvl6pPr marL="2514600" indent="-228600" defTabSz="0" fontAlgn="base">
              <a:lnSpc>
                <a:spcPct val="90000"/>
              </a:lnSpc>
              <a:spcBef>
                <a:spcPts val="500"/>
              </a:spcBef>
              <a:spcAft>
                <a:spcPct val="0"/>
              </a:spcAft>
              <a:buFont typeface="Arial" panose="020B0604020202020204" pitchFamily="34" charset="0"/>
              <a:buChar char="•"/>
              <a:tabLst>
                <a:tab pos="356870" algn="l"/>
              </a:tabLst>
              <a:defRPr>
                <a:solidFill>
                  <a:schemeClr val="tx1"/>
                </a:solidFill>
                <a:latin typeface="Calibri" panose="020F0502020204030204" charset="0"/>
                <a:ea typeface="幼圆" pitchFamily="49" charset="-122"/>
              </a:defRPr>
            </a:lvl6pPr>
            <a:lvl7pPr marL="2971800" indent="-228600" defTabSz="0" fontAlgn="base">
              <a:lnSpc>
                <a:spcPct val="90000"/>
              </a:lnSpc>
              <a:spcBef>
                <a:spcPts val="500"/>
              </a:spcBef>
              <a:spcAft>
                <a:spcPct val="0"/>
              </a:spcAft>
              <a:buFont typeface="Arial" panose="020B0604020202020204" pitchFamily="34" charset="0"/>
              <a:buChar char="•"/>
              <a:tabLst>
                <a:tab pos="356870" algn="l"/>
              </a:tabLst>
              <a:defRPr>
                <a:solidFill>
                  <a:schemeClr val="tx1"/>
                </a:solidFill>
                <a:latin typeface="Calibri" panose="020F0502020204030204" charset="0"/>
                <a:ea typeface="幼圆" pitchFamily="49" charset="-122"/>
              </a:defRPr>
            </a:lvl7pPr>
            <a:lvl8pPr marL="3429000" indent="-228600" defTabSz="0" fontAlgn="base">
              <a:lnSpc>
                <a:spcPct val="90000"/>
              </a:lnSpc>
              <a:spcBef>
                <a:spcPts val="500"/>
              </a:spcBef>
              <a:spcAft>
                <a:spcPct val="0"/>
              </a:spcAft>
              <a:buFont typeface="Arial" panose="020B0604020202020204" pitchFamily="34" charset="0"/>
              <a:buChar char="•"/>
              <a:tabLst>
                <a:tab pos="356870" algn="l"/>
              </a:tabLst>
              <a:defRPr>
                <a:solidFill>
                  <a:schemeClr val="tx1"/>
                </a:solidFill>
                <a:latin typeface="Calibri" panose="020F0502020204030204" charset="0"/>
                <a:ea typeface="幼圆" pitchFamily="49" charset="-122"/>
              </a:defRPr>
            </a:lvl8pPr>
            <a:lvl9pPr marL="3886200" indent="-228600" defTabSz="0" fontAlgn="base">
              <a:lnSpc>
                <a:spcPct val="90000"/>
              </a:lnSpc>
              <a:spcBef>
                <a:spcPts val="500"/>
              </a:spcBef>
              <a:spcAft>
                <a:spcPct val="0"/>
              </a:spcAft>
              <a:buFont typeface="Arial" panose="020B0604020202020204" pitchFamily="34" charset="0"/>
              <a:buChar char="•"/>
              <a:tabLst>
                <a:tab pos="356870" algn="l"/>
              </a:tabLst>
              <a:defRPr>
                <a:solidFill>
                  <a:schemeClr val="tx1"/>
                </a:solidFill>
                <a:latin typeface="Calibri" panose="020F0502020204030204" charset="0"/>
                <a:ea typeface="幼圆" pitchFamily="49" charset="-122"/>
              </a:defRPr>
            </a:lvl9pPr>
          </a:lstStyle>
          <a:p>
            <a:pPr algn="ctr" eaLnBrk="1" hangingPunct="1">
              <a:spcBef>
                <a:spcPct val="0"/>
              </a:spcBef>
              <a:buFont typeface="Wingdings" panose="05000000000000000000" pitchFamily="2" charset="2"/>
              <a:buNone/>
            </a:pPr>
            <a:endParaRPr lang="zh-CN" altLang="zh-CN" sz="1400">
              <a:solidFill>
                <a:srgbClr val="FFFFFF"/>
              </a:solidFill>
            </a:endParaRPr>
          </a:p>
        </p:txBody>
      </p:sp>
      <p:sp>
        <p:nvSpPr>
          <p:cNvPr id="10" name="椭圆形标注 3"/>
          <p:cNvSpPr>
            <a:spLocks noChangeArrowheads="1"/>
          </p:cNvSpPr>
          <p:nvPr/>
        </p:nvSpPr>
        <p:spPr bwMode="auto">
          <a:xfrm rot="437392">
            <a:off x="6942182" y="667083"/>
            <a:ext cx="2343150" cy="2193449"/>
          </a:xfrm>
          <a:prstGeom prst="wedgeEllipseCallout">
            <a:avLst>
              <a:gd name="adj1" fmla="val -40199"/>
              <a:gd name="adj2" fmla="val 53991"/>
            </a:avLst>
          </a:prstGeom>
          <a:solidFill>
            <a:schemeClr val="accent2"/>
          </a:solidFill>
          <a:ln w="28575" cmpd="sng">
            <a:solidFill>
              <a:srgbClr val="FFFFFF"/>
            </a:solidFill>
            <a:miter lim="800000"/>
          </a:ln>
        </p:spPr>
        <p:txBody>
          <a:bodyPr wrap="square" anchor="ctr">
            <a:normAutofit/>
          </a:bodyPr>
          <a:lstStyle>
            <a:lvl1pPr algn="just">
              <a:lnSpc>
                <a:spcPct val="110000"/>
              </a:lnSpc>
              <a:spcBef>
                <a:spcPts val="1800"/>
              </a:spcBef>
              <a:buClr>
                <a:srgbClr val="7D7D7D"/>
              </a:buClr>
              <a:buSzPct val="60000"/>
              <a:buFont typeface="Wingdings" panose="05000000000000000000" pitchFamily="2" charset="2"/>
              <a:buChar char="n"/>
              <a:defRPr sz="2000">
                <a:solidFill>
                  <a:srgbClr val="D07505"/>
                </a:solidFill>
                <a:latin typeface="Arial" panose="020B0604020202020204" pitchFamily="34" charset="0"/>
                <a:ea typeface="黑体" panose="02010609060101010101" pitchFamily="49" charset="-122"/>
              </a:defRPr>
            </a:lvl1pPr>
            <a:lvl2pPr marL="742950" indent="-742950" algn="just" defTabSz="0">
              <a:lnSpc>
                <a:spcPct val="130000"/>
              </a:lnSpc>
              <a:spcAft>
                <a:spcPts val="600"/>
              </a:spcAft>
              <a:buClr>
                <a:srgbClr val="BDA499"/>
              </a:buClr>
              <a:buFont typeface="幼圆" pitchFamily="49" charset="-122"/>
              <a:buChar char=" "/>
              <a:tabLst>
                <a:tab pos="356870" algn="l"/>
              </a:tabLst>
              <a:defRPr sz="1600">
                <a:solidFill>
                  <a:srgbClr val="7D7D7D"/>
                </a:solidFill>
                <a:latin typeface="Arial" panose="020B0604020202020204" pitchFamily="34" charset="0"/>
                <a:ea typeface="黑体" panose="02010609060101010101" pitchFamily="49" charset="-122"/>
              </a:defRPr>
            </a:lvl2pPr>
            <a:lvl3pPr marL="1143000" indent="-228600" defTabSz="0">
              <a:lnSpc>
                <a:spcPct val="90000"/>
              </a:lnSpc>
              <a:spcBef>
                <a:spcPts val="500"/>
              </a:spcBef>
              <a:buChar char="•"/>
              <a:tabLst>
                <a:tab pos="356870" algn="l"/>
              </a:tabLst>
              <a:defRPr sz="2000">
                <a:solidFill>
                  <a:schemeClr val="tx1"/>
                </a:solidFill>
                <a:latin typeface="Calibri" panose="020F0502020204030204" charset="0"/>
                <a:ea typeface="幼圆" pitchFamily="49" charset="-122"/>
              </a:defRPr>
            </a:lvl3pPr>
            <a:lvl4pPr marL="1600200" indent="-228600" defTabSz="0">
              <a:lnSpc>
                <a:spcPct val="90000"/>
              </a:lnSpc>
              <a:spcBef>
                <a:spcPts val="500"/>
              </a:spcBef>
              <a:buChar char="•"/>
              <a:tabLst>
                <a:tab pos="356870" algn="l"/>
              </a:tabLst>
              <a:defRPr>
                <a:solidFill>
                  <a:schemeClr val="tx1"/>
                </a:solidFill>
                <a:latin typeface="Calibri" panose="020F0502020204030204" charset="0"/>
                <a:ea typeface="幼圆" pitchFamily="49" charset="-122"/>
              </a:defRPr>
            </a:lvl4pPr>
            <a:lvl5pPr marL="2057400" indent="-228600" defTabSz="0">
              <a:lnSpc>
                <a:spcPct val="90000"/>
              </a:lnSpc>
              <a:spcBef>
                <a:spcPts val="500"/>
              </a:spcBef>
              <a:buChar char="•"/>
              <a:tabLst>
                <a:tab pos="356870" algn="l"/>
              </a:tabLst>
              <a:defRPr>
                <a:solidFill>
                  <a:schemeClr val="tx1"/>
                </a:solidFill>
                <a:latin typeface="Calibri" panose="020F0502020204030204" charset="0"/>
                <a:ea typeface="幼圆" pitchFamily="49" charset="-122"/>
              </a:defRPr>
            </a:lvl5pPr>
            <a:lvl6pPr marL="2514600" indent="-228600" defTabSz="0" fontAlgn="base">
              <a:lnSpc>
                <a:spcPct val="90000"/>
              </a:lnSpc>
              <a:spcBef>
                <a:spcPts val="500"/>
              </a:spcBef>
              <a:spcAft>
                <a:spcPct val="0"/>
              </a:spcAft>
              <a:buFont typeface="Arial" panose="020B0604020202020204" pitchFamily="34" charset="0"/>
              <a:buChar char="•"/>
              <a:tabLst>
                <a:tab pos="356870" algn="l"/>
              </a:tabLst>
              <a:defRPr>
                <a:solidFill>
                  <a:schemeClr val="tx1"/>
                </a:solidFill>
                <a:latin typeface="Calibri" panose="020F0502020204030204" charset="0"/>
                <a:ea typeface="幼圆" pitchFamily="49" charset="-122"/>
              </a:defRPr>
            </a:lvl6pPr>
            <a:lvl7pPr marL="2971800" indent="-228600" defTabSz="0" fontAlgn="base">
              <a:lnSpc>
                <a:spcPct val="90000"/>
              </a:lnSpc>
              <a:spcBef>
                <a:spcPts val="500"/>
              </a:spcBef>
              <a:spcAft>
                <a:spcPct val="0"/>
              </a:spcAft>
              <a:buFont typeface="Arial" panose="020B0604020202020204" pitchFamily="34" charset="0"/>
              <a:buChar char="•"/>
              <a:tabLst>
                <a:tab pos="356870" algn="l"/>
              </a:tabLst>
              <a:defRPr>
                <a:solidFill>
                  <a:schemeClr val="tx1"/>
                </a:solidFill>
                <a:latin typeface="Calibri" panose="020F0502020204030204" charset="0"/>
                <a:ea typeface="幼圆" pitchFamily="49" charset="-122"/>
              </a:defRPr>
            </a:lvl7pPr>
            <a:lvl8pPr marL="3429000" indent="-228600" defTabSz="0" fontAlgn="base">
              <a:lnSpc>
                <a:spcPct val="90000"/>
              </a:lnSpc>
              <a:spcBef>
                <a:spcPts val="500"/>
              </a:spcBef>
              <a:spcAft>
                <a:spcPct val="0"/>
              </a:spcAft>
              <a:buFont typeface="Arial" panose="020B0604020202020204" pitchFamily="34" charset="0"/>
              <a:buChar char="•"/>
              <a:tabLst>
                <a:tab pos="356870" algn="l"/>
              </a:tabLst>
              <a:defRPr>
                <a:solidFill>
                  <a:schemeClr val="tx1"/>
                </a:solidFill>
                <a:latin typeface="Calibri" panose="020F0502020204030204" charset="0"/>
                <a:ea typeface="幼圆" pitchFamily="49" charset="-122"/>
              </a:defRPr>
            </a:lvl8pPr>
            <a:lvl9pPr marL="3886200" indent="-228600" defTabSz="0" fontAlgn="base">
              <a:lnSpc>
                <a:spcPct val="90000"/>
              </a:lnSpc>
              <a:spcBef>
                <a:spcPts val="500"/>
              </a:spcBef>
              <a:spcAft>
                <a:spcPct val="0"/>
              </a:spcAft>
              <a:buFont typeface="Arial" panose="020B0604020202020204" pitchFamily="34" charset="0"/>
              <a:buChar char="•"/>
              <a:tabLst>
                <a:tab pos="356870" algn="l"/>
              </a:tabLst>
              <a:defRPr>
                <a:solidFill>
                  <a:schemeClr val="tx1"/>
                </a:solidFill>
                <a:latin typeface="Calibri" panose="020F0502020204030204" charset="0"/>
                <a:ea typeface="幼圆" pitchFamily="49" charset="-122"/>
              </a:defRPr>
            </a:lvl9pPr>
          </a:lstStyle>
          <a:p>
            <a:pPr algn="ctr" eaLnBrk="1" hangingPunct="1">
              <a:spcBef>
                <a:spcPct val="0"/>
              </a:spcBef>
              <a:buFont typeface="Wingdings" panose="05000000000000000000" pitchFamily="2" charset="2"/>
              <a:buNone/>
            </a:pPr>
            <a:endParaRPr lang="zh-CN" altLang="zh-CN" sz="1400">
              <a:solidFill>
                <a:srgbClr val="FFFFFF"/>
              </a:solidFill>
            </a:endParaRPr>
          </a:p>
        </p:txBody>
      </p:sp>
      <p:sp>
        <p:nvSpPr>
          <p:cNvPr id="2" name="Title 1"/>
          <p:cNvSpPr>
            <a:spLocks noGrp="1"/>
          </p:cNvSpPr>
          <p:nvPr>
            <p:ph type="title" hasCustomPrompt="1"/>
          </p:nvPr>
        </p:nvSpPr>
        <p:spPr>
          <a:xfrm>
            <a:off x="3390900" y="2381252"/>
            <a:ext cx="3421589" cy="1562099"/>
          </a:xfrm>
        </p:spPr>
        <p:txBody>
          <a:bodyPr>
            <a:noAutofit/>
          </a:bodyPr>
          <a:lstStyle>
            <a:lvl1pPr>
              <a:defRPr sz="11500">
                <a:solidFill>
                  <a:schemeClr val="bg1"/>
                </a:solidFill>
              </a:defRPr>
            </a:lvl1pPr>
          </a:lstStyle>
          <a:p>
            <a:r>
              <a:rPr lang="zh-CN" altLang="en-US" dirty="0" smtClean="0"/>
              <a:t>标题</a:t>
            </a:r>
            <a:endParaRPr lang="en-US" dirty="0"/>
          </a:p>
        </p:txBody>
      </p:sp>
      <p:sp>
        <p:nvSpPr>
          <p:cNvPr id="12" name="内容占位符 11"/>
          <p:cNvSpPr>
            <a:spLocks noGrp="1"/>
          </p:cNvSpPr>
          <p:nvPr>
            <p:ph sz="quarter" idx="13" hasCustomPrompt="1"/>
          </p:nvPr>
        </p:nvSpPr>
        <p:spPr>
          <a:xfrm>
            <a:off x="6972300" y="666750"/>
            <a:ext cx="2247900" cy="2190750"/>
          </a:xfrm>
        </p:spPr>
        <p:txBody>
          <a:bodyPr anchor="ctr" anchorCtr="0">
            <a:normAutofit/>
          </a:bodyPr>
          <a:lstStyle>
            <a:lvl1pPr marL="0" indent="0" algn="ctr">
              <a:buNone/>
              <a:defRPr sz="4400">
                <a:solidFill>
                  <a:schemeClr val="bg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D0CE79-49FB-443D-BEF8-6B709DE8FD0C}" type="datetimeFigureOut">
              <a:rPr lang="zh-CN" altLang="en-US" smtClean="0"/>
              <a:t>2017/12/19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F906490-237C-474C-BA2E-D98840BC1F8F}"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8994" y="457200"/>
            <a:ext cx="10514012" cy="1112838"/>
          </a:xfrm>
        </p:spPr>
        <p:txBody>
          <a:bodyPr anchor="ctr" anchorCtr="0"/>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962650" y="2065338"/>
            <a:ext cx="5392738" cy="380365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65338"/>
            <a:ext cx="4799012" cy="38036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3D0CE79-49FB-443D-BEF8-6B709DE8FD0C}" type="datetimeFigureOut">
              <a:rPr lang="zh-CN" altLang="en-US" smtClean="0"/>
              <a:t>2017/12/19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906490-237C-474C-BA2E-D98840BC1F8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3D0CE79-49FB-443D-BEF8-6B709DE8FD0C}" type="datetimeFigureOut">
              <a:rPr lang="zh-CN" altLang="en-US" smtClean="0"/>
              <a:t>2017/12/19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906490-237C-474C-BA2E-D98840BC1F8F}"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gs" Target="../tags/tag1.xml"/><Relationship Id="rId13" Type="http://schemas.openxmlformats.org/officeDocument/2006/relationships/tags" Target="../tags/tag2.xml"/><Relationship Id="rId14" Type="http://schemas.openxmlformats.org/officeDocument/2006/relationships/image" Target="../media/image1.png"/><Relationship Id="rId1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4EE"/>
        </a:solidFill>
        <a:effectLst/>
      </p:bgPr>
    </p:bg>
    <p:spTree>
      <p:nvGrpSpPr>
        <p:cNvPr id="1" name=""/>
        <p:cNvGrpSpPr/>
        <p:nvPr/>
      </p:nvGrpSpPr>
      <p:grpSpPr>
        <a:xfrm>
          <a:off x="0" y="0"/>
          <a:ext cx="0" cy="0"/>
          <a:chOff x="0" y="0"/>
          <a:chExt cx="0" cy="0"/>
        </a:xfrm>
      </p:grpSpPr>
      <p:grpSp>
        <p:nvGrpSpPr>
          <p:cNvPr id="8" name="组合 7"/>
          <p:cNvGrpSpPr/>
          <p:nvPr/>
        </p:nvGrpSpPr>
        <p:grpSpPr>
          <a:xfrm>
            <a:off x="7924801" y="3657600"/>
            <a:ext cx="4267200" cy="3200400"/>
            <a:chOff x="5756242" y="4333826"/>
            <a:chExt cx="3365565" cy="2524174"/>
          </a:xfrm>
        </p:grpSpPr>
        <p:pic>
          <p:nvPicPr>
            <p:cNvPr id="9" name="图片 8"/>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693030" y="5705475"/>
              <a:ext cx="2374770" cy="1041171"/>
            </a:xfrm>
            <a:prstGeom prst="rect">
              <a:avLst/>
            </a:prstGeom>
          </p:spPr>
        </p:pic>
        <p:sp>
          <p:nvSpPr>
            <p:cNvPr id="10" name="矩形 9"/>
            <p:cNvSpPr/>
            <p:nvPr/>
          </p:nvSpPr>
          <p:spPr>
            <a:xfrm>
              <a:off x="5756242" y="4333826"/>
              <a:ext cx="3365565" cy="2524174"/>
            </a:xfrm>
            <a:prstGeom prst="rect">
              <a:avLst/>
            </a:prstGeom>
            <a:solidFill>
              <a:srgbClr val="F7F4EE">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a typeface="黑体" panose="02010609060101010101" pitchFamily="49" charset="-122"/>
              </a:endParaRPr>
            </a:p>
          </p:txBody>
        </p:sp>
      </p:grpSp>
      <p:sp>
        <p:nvSpPr>
          <p:cNvPr id="2" name="Title Placeholder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13D0CE79-49FB-443D-BEF8-6B709DE8FD0C}" type="datetimeFigureOut">
              <a:rPr lang="zh-CN" altLang="en-US" smtClean="0"/>
              <a:t>2017/12/19</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EF906490-237C-474C-BA2E-D98840BC1F8F}" type="slidenum">
              <a:rPr lang="zh-CN" altLang="en-US" smtClean="0"/>
              <a:t>‹#›</a:t>
            </a:fld>
            <a:endParaRPr lang="zh-CN" altLang="en-US"/>
          </a:p>
        </p:txBody>
      </p:sp>
      <p:pic>
        <p:nvPicPr>
          <p:cNvPr id="11" name="图片 10"/>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427327" y="1557863"/>
            <a:ext cx="9337346" cy="25015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ctr" defTabSz="914400" rtl="0" eaLnBrk="1" latinLnBrk="0" hangingPunct="1">
        <a:lnSpc>
          <a:spcPct val="90000"/>
        </a:lnSpc>
        <a:spcBef>
          <a:spcPct val="0"/>
        </a:spcBef>
        <a:buNone/>
        <a:defRPr sz="4000" kern="1200">
          <a:solidFill>
            <a:schemeClr val="accent1">
              <a:lumMod val="75000"/>
            </a:schemeClr>
          </a:solidFill>
          <a:latin typeface="+mj-lt"/>
          <a:ea typeface="+mj-ea"/>
          <a:cs typeface="+mj-cs"/>
        </a:defRPr>
      </a:lvl1pPr>
    </p:titleStyle>
    <p:bodyStyle>
      <a:lvl1pPr marL="342900" indent="-342900" algn="l" defTabSz="914400" rtl="0" eaLnBrk="1" latinLnBrk="0" hangingPunct="1">
        <a:lnSpc>
          <a:spcPct val="90000"/>
        </a:lnSpc>
        <a:spcBef>
          <a:spcPts val="1000"/>
        </a:spcBef>
        <a:buClr>
          <a:schemeClr val="accent4"/>
        </a:buClr>
        <a:buFont typeface="Wingdings" panose="05000000000000000000" pitchFamily="2" charset="2"/>
        <a:buChar char=""/>
        <a:defRPr sz="2400"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Clr>
          <a:schemeClr val="accent2">
            <a:lumMod val="75000"/>
          </a:schemeClr>
        </a:buClr>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Clr>
          <a:schemeClr val="accent2">
            <a:lumMod val="75000"/>
          </a:schemeClr>
        </a:buClr>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Clr>
          <a:schemeClr val="accent2">
            <a:lumMod val="75000"/>
          </a:schemeClr>
        </a:buClr>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Clr>
          <a:schemeClr val="accent2">
            <a:lumMod val="75000"/>
          </a:schemeClr>
        </a:buClr>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5.xml"/><Relationship Id="rId4" Type="http://schemas.openxmlformats.org/officeDocument/2006/relationships/slideLayout" Target="../slideLayouts/slideLayout1.xml"/><Relationship Id="rId5" Type="http://schemas.openxmlformats.org/officeDocument/2006/relationships/notesSlide" Target="../notesSlides/notesSlide1.xml"/><Relationship Id="rId1" Type="http://schemas.openxmlformats.org/officeDocument/2006/relationships/tags" Target="../tags/tag3.xml"/><Relationship Id="rId2"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tags" Target="../tags/tag54.xml"/><Relationship Id="rId4" Type="http://schemas.openxmlformats.org/officeDocument/2006/relationships/tags" Target="../tags/tag55.xml"/><Relationship Id="rId5" Type="http://schemas.openxmlformats.org/officeDocument/2006/relationships/slideLayout" Target="../slideLayouts/slideLayout7.xml"/><Relationship Id="rId6" Type="http://schemas.openxmlformats.org/officeDocument/2006/relationships/notesSlide" Target="../notesSlides/notesSlide10.xml"/><Relationship Id="rId1" Type="http://schemas.openxmlformats.org/officeDocument/2006/relationships/tags" Target="../tags/tag52.xml"/><Relationship Id="rId2" Type="http://schemas.openxmlformats.org/officeDocument/2006/relationships/tags" Target="../tags/tag53.xml"/></Relationships>
</file>

<file path=ppt/slides/_rels/slide11.xml.rels><?xml version="1.0" encoding="UTF-8" standalone="yes"?>
<Relationships xmlns="http://schemas.openxmlformats.org/package/2006/relationships"><Relationship Id="rId3" Type="http://schemas.openxmlformats.org/officeDocument/2006/relationships/tags" Target="../tags/tag58.xml"/><Relationship Id="rId4" Type="http://schemas.openxmlformats.org/officeDocument/2006/relationships/slideLayout" Target="../slideLayouts/slideLayout7.xml"/><Relationship Id="rId5" Type="http://schemas.openxmlformats.org/officeDocument/2006/relationships/notesSlide" Target="../notesSlides/notesSlide11.xml"/><Relationship Id="rId6" Type="http://schemas.openxmlformats.org/officeDocument/2006/relationships/image" Target="../media/image7.tiff"/><Relationship Id="rId1" Type="http://schemas.openxmlformats.org/officeDocument/2006/relationships/tags" Target="../tags/tag56.xml"/><Relationship Id="rId2" Type="http://schemas.openxmlformats.org/officeDocument/2006/relationships/tags" Target="../tags/tag57.xml"/></Relationships>
</file>

<file path=ppt/slides/_rels/slide12.xml.rels><?xml version="1.0" encoding="UTF-8" standalone="yes"?>
<Relationships xmlns="http://schemas.openxmlformats.org/package/2006/relationships"><Relationship Id="rId3" Type="http://schemas.openxmlformats.org/officeDocument/2006/relationships/tags" Target="../tags/tag61.xml"/><Relationship Id="rId4" Type="http://schemas.openxmlformats.org/officeDocument/2006/relationships/tags" Target="../tags/tag62.xml"/><Relationship Id="rId5" Type="http://schemas.openxmlformats.org/officeDocument/2006/relationships/tags" Target="../tags/tag63.xml"/><Relationship Id="rId6" Type="http://schemas.openxmlformats.org/officeDocument/2006/relationships/slideLayout" Target="../slideLayouts/slideLayout2.xml"/><Relationship Id="rId7" Type="http://schemas.openxmlformats.org/officeDocument/2006/relationships/notesSlide" Target="../notesSlides/notesSlide12.xml"/><Relationship Id="rId1" Type="http://schemas.openxmlformats.org/officeDocument/2006/relationships/tags" Target="../tags/tag59.xml"/><Relationship Id="rId2" Type="http://schemas.openxmlformats.org/officeDocument/2006/relationships/tags" Target="../tags/tag60.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image" Target="../media/image8.tiff"/><Relationship Id="rId1" Type="http://schemas.openxmlformats.org/officeDocument/2006/relationships/tags" Target="../tags/tag64.xml"/><Relationship Id="rId2"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tags" Target="../tags/tag67.xml"/><Relationship Id="rId4" Type="http://schemas.openxmlformats.org/officeDocument/2006/relationships/slideLayout" Target="../slideLayouts/slideLayout6.xml"/><Relationship Id="rId5" Type="http://schemas.openxmlformats.org/officeDocument/2006/relationships/notesSlide" Target="../notesSlides/notesSlide14.xml"/><Relationship Id="rId1" Type="http://schemas.openxmlformats.org/officeDocument/2006/relationships/tags" Target="../tags/tag65.xml"/><Relationship Id="rId2" Type="http://schemas.openxmlformats.org/officeDocument/2006/relationships/tags" Target="../tags/tag66.xml"/></Relationships>
</file>

<file path=ppt/slides/_rels/slide2.xml.rels><?xml version="1.0" encoding="UTF-8" standalone="yes"?>
<Relationships xmlns="http://schemas.openxmlformats.org/package/2006/relationships"><Relationship Id="rId11" Type="http://schemas.openxmlformats.org/officeDocument/2006/relationships/tags" Target="../tags/tag16.xml"/><Relationship Id="rId12" Type="http://schemas.openxmlformats.org/officeDocument/2006/relationships/tags" Target="../tags/tag17.xml"/><Relationship Id="rId13" Type="http://schemas.openxmlformats.org/officeDocument/2006/relationships/tags" Target="../tags/tag18.xml"/><Relationship Id="rId14" Type="http://schemas.openxmlformats.org/officeDocument/2006/relationships/tags" Target="../tags/tag19.xml"/><Relationship Id="rId15" Type="http://schemas.openxmlformats.org/officeDocument/2006/relationships/tags" Target="../tags/tag20.xml"/><Relationship Id="rId16" Type="http://schemas.openxmlformats.org/officeDocument/2006/relationships/slideLayout" Target="../slideLayouts/slideLayout7.xml"/><Relationship Id="rId17" Type="http://schemas.openxmlformats.org/officeDocument/2006/relationships/notesSlide" Target="../notesSlides/notesSlide2.xml"/><Relationship Id="rId1" Type="http://schemas.openxmlformats.org/officeDocument/2006/relationships/tags" Target="../tags/tag6.xml"/><Relationship Id="rId2" Type="http://schemas.openxmlformats.org/officeDocument/2006/relationships/tags" Target="../tags/tag7.xml"/><Relationship Id="rId3" Type="http://schemas.openxmlformats.org/officeDocument/2006/relationships/tags" Target="../tags/tag8.xml"/><Relationship Id="rId4" Type="http://schemas.openxmlformats.org/officeDocument/2006/relationships/tags" Target="../tags/tag9.xml"/><Relationship Id="rId5" Type="http://schemas.openxmlformats.org/officeDocument/2006/relationships/tags" Target="../tags/tag10.xml"/><Relationship Id="rId6" Type="http://schemas.openxmlformats.org/officeDocument/2006/relationships/tags" Target="../tags/tag11.xml"/><Relationship Id="rId7" Type="http://schemas.openxmlformats.org/officeDocument/2006/relationships/tags" Target="../tags/tag12.xml"/><Relationship Id="rId8" Type="http://schemas.openxmlformats.org/officeDocument/2006/relationships/tags" Target="../tags/tag13.xml"/><Relationship Id="rId9" Type="http://schemas.openxmlformats.org/officeDocument/2006/relationships/tags" Target="../tags/tag14.xml"/><Relationship Id="rId10" Type="http://schemas.openxmlformats.org/officeDocument/2006/relationships/tags" Target="../tags/tag15.xml"/></Relationships>
</file>

<file path=ppt/slides/_rels/slide3.xml.rels><?xml version="1.0" encoding="UTF-8" standalone="yes"?>
<Relationships xmlns="http://schemas.openxmlformats.org/package/2006/relationships"><Relationship Id="rId11" Type="http://schemas.openxmlformats.org/officeDocument/2006/relationships/tags" Target="../tags/tag31.xml"/><Relationship Id="rId12" Type="http://schemas.openxmlformats.org/officeDocument/2006/relationships/slideLayout" Target="../slideLayouts/slideLayout2.xml"/><Relationship Id="rId13" Type="http://schemas.openxmlformats.org/officeDocument/2006/relationships/notesSlide" Target="../notesSlides/notesSlide3.xml"/><Relationship Id="rId1" Type="http://schemas.openxmlformats.org/officeDocument/2006/relationships/tags" Target="../tags/tag21.xml"/><Relationship Id="rId2" Type="http://schemas.openxmlformats.org/officeDocument/2006/relationships/tags" Target="../tags/tag22.xml"/><Relationship Id="rId3" Type="http://schemas.openxmlformats.org/officeDocument/2006/relationships/tags" Target="../tags/tag23.xml"/><Relationship Id="rId4" Type="http://schemas.openxmlformats.org/officeDocument/2006/relationships/tags" Target="../tags/tag24.xml"/><Relationship Id="rId5" Type="http://schemas.openxmlformats.org/officeDocument/2006/relationships/tags" Target="../tags/tag25.xml"/><Relationship Id="rId6" Type="http://schemas.openxmlformats.org/officeDocument/2006/relationships/tags" Target="../tags/tag26.xml"/><Relationship Id="rId7" Type="http://schemas.openxmlformats.org/officeDocument/2006/relationships/tags" Target="../tags/tag27.xml"/><Relationship Id="rId8" Type="http://schemas.openxmlformats.org/officeDocument/2006/relationships/tags" Target="../tags/tag28.xml"/><Relationship Id="rId9" Type="http://schemas.openxmlformats.org/officeDocument/2006/relationships/tags" Target="../tags/tag29.xml"/><Relationship Id="rId10" Type="http://schemas.openxmlformats.org/officeDocument/2006/relationships/tags" Target="../tags/tag30.xml"/></Relationships>
</file>

<file path=ppt/slides/_rels/slide4.xml.rels><?xml version="1.0" encoding="UTF-8" standalone="yes"?>
<Relationships xmlns="http://schemas.openxmlformats.org/package/2006/relationships"><Relationship Id="rId3" Type="http://schemas.openxmlformats.org/officeDocument/2006/relationships/tags" Target="../tags/tag34.xml"/><Relationship Id="rId4" Type="http://schemas.openxmlformats.org/officeDocument/2006/relationships/tags" Target="../tags/tag35.xml"/><Relationship Id="rId5" Type="http://schemas.openxmlformats.org/officeDocument/2006/relationships/slideLayout" Target="../slideLayouts/slideLayout2.xml"/><Relationship Id="rId6" Type="http://schemas.openxmlformats.org/officeDocument/2006/relationships/notesSlide" Target="../notesSlides/notesSlide4.xml"/><Relationship Id="rId1" Type="http://schemas.openxmlformats.org/officeDocument/2006/relationships/tags" Target="../tags/tag32.xml"/><Relationship Id="rId2" Type="http://schemas.openxmlformats.org/officeDocument/2006/relationships/tags" Target="../tags/tag33.xml"/></Relationships>
</file>

<file path=ppt/slides/_rels/slide5.xml.rels><?xml version="1.0" encoding="UTF-8" standalone="yes"?>
<Relationships xmlns="http://schemas.openxmlformats.org/package/2006/relationships"><Relationship Id="rId3" Type="http://schemas.openxmlformats.org/officeDocument/2006/relationships/tags" Target="../tags/tag38.xml"/><Relationship Id="rId4" Type="http://schemas.openxmlformats.org/officeDocument/2006/relationships/tags" Target="../tags/tag39.xml"/><Relationship Id="rId5" Type="http://schemas.openxmlformats.org/officeDocument/2006/relationships/slideLayout" Target="../slideLayouts/slideLayout2.xml"/><Relationship Id="rId6" Type="http://schemas.openxmlformats.org/officeDocument/2006/relationships/notesSlide" Target="../notesSlides/notesSlide5.xml"/><Relationship Id="rId1" Type="http://schemas.openxmlformats.org/officeDocument/2006/relationships/tags" Target="../tags/tag36.xml"/><Relationship Id="rId2" Type="http://schemas.openxmlformats.org/officeDocument/2006/relationships/tags" Target="../tags/tag37.xml"/></Relationships>
</file>

<file path=ppt/slides/_rels/slide6.xml.rels><?xml version="1.0" encoding="UTF-8" standalone="yes"?>
<Relationships xmlns="http://schemas.openxmlformats.org/package/2006/relationships"><Relationship Id="rId3" Type="http://schemas.openxmlformats.org/officeDocument/2006/relationships/tags" Target="../tags/tag42.xml"/><Relationship Id="rId4" Type="http://schemas.openxmlformats.org/officeDocument/2006/relationships/tags" Target="../tags/tag43.xml"/><Relationship Id="rId5" Type="http://schemas.openxmlformats.org/officeDocument/2006/relationships/tags" Target="../tags/tag44.xml"/><Relationship Id="rId6" Type="http://schemas.openxmlformats.org/officeDocument/2006/relationships/tags" Target="../tags/tag45.xml"/><Relationship Id="rId7" Type="http://schemas.openxmlformats.org/officeDocument/2006/relationships/slideLayout" Target="../slideLayouts/slideLayout2.xml"/><Relationship Id="rId8" Type="http://schemas.openxmlformats.org/officeDocument/2006/relationships/notesSlide" Target="../notesSlides/notesSlide6.xml"/><Relationship Id="rId1" Type="http://schemas.openxmlformats.org/officeDocument/2006/relationships/tags" Target="../tags/tag40.xml"/><Relationship Id="rId2" Type="http://schemas.openxmlformats.org/officeDocument/2006/relationships/tags" Target="../tags/tag4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4" Type="http://schemas.openxmlformats.org/officeDocument/2006/relationships/notesSlide" Target="../notesSlides/notesSlide7.xml"/><Relationship Id="rId1" Type="http://schemas.openxmlformats.org/officeDocument/2006/relationships/tags" Target="../tags/tag46.xml"/><Relationship Id="rId2" Type="http://schemas.openxmlformats.org/officeDocument/2006/relationships/tags" Target="../tags/tag4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4" Type="http://schemas.openxmlformats.org/officeDocument/2006/relationships/notesSlide" Target="../notesSlides/notesSlide8.xml"/><Relationship Id="rId1" Type="http://schemas.openxmlformats.org/officeDocument/2006/relationships/tags" Target="../tags/tag48.xml"/><Relationship Id="rId2" Type="http://schemas.openxmlformats.org/officeDocument/2006/relationships/tags" Target="../tags/tag49.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4" Type="http://schemas.openxmlformats.org/officeDocument/2006/relationships/notesSlide" Target="../notesSlides/notesSlide9.xml"/><Relationship Id="rId1" Type="http://schemas.openxmlformats.org/officeDocument/2006/relationships/tags" Target="../tags/tag50.xml"/><Relationship Id="rId2" Type="http://schemas.openxmlformats.org/officeDocument/2006/relationships/tags" Target="../tags/tag5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custDataLst>
              <p:tags r:id="rId2"/>
            </p:custDataLst>
          </p:nvPr>
        </p:nvSpPr>
        <p:spPr/>
        <p:txBody>
          <a:bodyPr>
            <a:normAutofit/>
          </a:bodyPr>
          <a:lstStyle/>
          <a:p>
            <a:r>
              <a:rPr lang="zh-CN" altLang="en-US" dirty="0" smtClean="0"/>
              <a:t>深度学习基础</a:t>
            </a:r>
            <a:endParaRPr lang="zh-CN" dirty="0"/>
          </a:p>
        </p:txBody>
      </p:sp>
      <p:sp>
        <p:nvSpPr>
          <p:cNvPr id="4099" name="Rectangle 3"/>
          <p:cNvSpPr>
            <a:spLocks noGrp="1" noChangeArrowheads="1"/>
          </p:cNvSpPr>
          <p:nvPr>
            <p:ph type="subTitle" idx="1"/>
            <p:custDataLst>
              <p:tags r:id="rId3"/>
            </p:custDataLst>
          </p:nvPr>
        </p:nvSpPr>
        <p:spPr/>
        <p:txBody>
          <a:bodyPr>
            <a:normAutofit/>
          </a:bodyPr>
          <a:lstStyle/>
          <a:p>
            <a:r>
              <a:rPr lang="zh-CN" dirty="0"/>
              <a:t>演讲：李文璟</a:t>
            </a: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838835" y="390403"/>
            <a:ext cx="4164965" cy="629285"/>
          </a:xfrm>
          <a:prstGeom prst="rect">
            <a:avLst/>
          </a:prstGeom>
        </p:spPr>
        <p:txBody>
          <a:bodyPr vert="horz" lIns="91440" tIns="45720" rIns="91440" bIns="45720" rtlCol="0" anchor="b" anchorCtr="0">
            <a:normAutofit/>
          </a:bodyPr>
          <a:lstStyle>
            <a:defPPr>
              <a:defRPr lang="zh-CN"/>
            </a:defPPr>
            <a:lvl1pPr>
              <a:defRPr sz="3200">
                <a:solidFill>
                  <a:schemeClr val="accent1">
                    <a:lumMod val="75000"/>
                  </a:schemeClr>
                </a:solidFill>
                <a:latin typeface="+mj-lt"/>
                <a:ea typeface="+mj-ea"/>
                <a:cs typeface="+mj-cs"/>
              </a:defRPr>
            </a:lvl1pPr>
          </a:lstStyle>
          <a:p>
            <a:r>
              <a:rPr lang="zh-CN" altLang="en-US" dirty="0" smtClean="0"/>
              <a:t>神经网络</a:t>
            </a:r>
            <a:endParaRPr lang="zh-CN" altLang="en-US" dirty="0"/>
          </a:p>
        </p:txBody>
      </p:sp>
      <p:sp>
        <p:nvSpPr>
          <p:cNvPr id="4" name="文本框 3"/>
          <p:cNvSpPr txBox="1"/>
          <p:nvPr>
            <p:custDataLst>
              <p:tags r:id="rId3"/>
            </p:custDataLst>
          </p:nvPr>
        </p:nvSpPr>
        <p:spPr>
          <a:xfrm>
            <a:off x="838835" y="1863173"/>
            <a:ext cx="6816568" cy="490919"/>
          </a:xfrm>
          <a:prstGeom prst="rect">
            <a:avLst/>
          </a:prstGeom>
        </p:spPr>
        <p:txBody>
          <a:bodyPr vert="horz" lIns="91440" tIns="45720" rIns="91440" bIns="45720" rtlCol="0">
            <a:normAutofit/>
          </a:bodyPr>
          <a:lstStyle>
            <a:defPPr>
              <a:defRPr lang="zh-CN"/>
            </a:defPPr>
            <a:lvl1pPr lvl="0" indent="0">
              <a:buNone/>
              <a:defRPr sz="2000"/>
            </a:lvl1pPr>
            <a:lvl2pPr indent="0">
              <a:buNone/>
              <a:defRPr sz="1400"/>
            </a:lvl2pPr>
            <a:lvl3pPr indent="0">
              <a:buNone/>
              <a:defRPr sz="1200"/>
            </a:lvl3pPr>
            <a:lvl4pPr indent="0">
              <a:buNone/>
              <a:defRPr sz="1000"/>
            </a:lvl4pPr>
            <a:lvl5pPr indent="0">
              <a:buNone/>
              <a:defRPr sz="1000"/>
            </a:lvl5pPr>
            <a:lvl6pPr indent="0">
              <a:buNone/>
              <a:defRPr sz="1000"/>
            </a:lvl6pPr>
            <a:lvl7pPr indent="0">
              <a:buNone/>
              <a:defRPr sz="1000"/>
            </a:lvl7pPr>
            <a:lvl8pPr indent="0">
              <a:buNone/>
              <a:defRPr sz="1000"/>
            </a:lvl8pPr>
            <a:lvl9pPr indent="0">
              <a:buNone/>
              <a:defRPr sz="1000"/>
            </a:lvl9pPr>
          </a:lstStyle>
          <a:p>
            <a:r>
              <a:rPr kumimoji="1" lang="zh-CN" altLang="en-US" dirty="0" smtClean="0"/>
              <a:t>神经网络：输入层、隐含层、输出层。</a:t>
            </a:r>
            <a:endParaRPr kumimoji="1" lang="zh-CN" altLang="en-US" dirty="0"/>
          </a:p>
        </p:txBody>
      </p:sp>
      <p:sp>
        <p:nvSpPr>
          <p:cNvPr id="5" name="文本框 4"/>
          <p:cNvSpPr txBox="1"/>
          <p:nvPr>
            <p:custDataLst>
              <p:tags r:id="rId4"/>
            </p:custDataLst>
          </p:nvPr>
        </p:nvSpPr>
        <p:spPr>
          <a:xfrm>
            <a:off x="838835" y="3009156"/>
            <a:ext cx="6816568" cy="490919"/>
          </a:xfrm>
          <a:prstGeom prst="rect">
            <a:avLst/>
          </a:prstGeom>
        </p:spPr>
        <p:txBody>
          <a:bodyPr vert="horz" lIns="91440" tIns="45720" rIns="91440" bIns="45720" rtlCol="0">
            <a:normAutofit/>
          </a:bodyPr>
          <a:lstStyle>
            <a:defPPr>
              <a:defRPr lang="zh-CN"/>
            </a:defPPr>
            <a:lvl1pPr lvl="0" indent="0">
              <a:buNone/>
              <a:defRPr sz="2000"/>
            </a:lvl1pPr>
            <a:lvl2pPr indent="0">
              <a:buNone/>
              <a:defRPr sz="1400"/>
            </a:lvl2pPr>
            <a:lvl3pPr indent="0">
              <a:buNone/>
              <a:defRPr sz="1200"/>
            </a:lvl3pPr>
            <a:lvl4pPr indent="0">
              <a:buNone/>
              <a:defRPr sz="1000"/>
            </a:lvl4pPr>
            <a:lvl5pPr indent="0">
              <a:buNone/>
              <a:defRPr sz="1000"/>
            </a:lvl5pPr>
            <a:lvl6pPr indent="0">
              <a:buNone/>
              <a:defRPr sz="1000"/>
            </a:lvl6pPr>
            <a:lvl7pPr indent="0">
              <a:buNone/>
              <a:defRPr sz="1000"/>
            </a:lvl7pPr>
            <a:lvl8pPr indent="0">
              <a:buNone/>
              <a:defRPr sz="1000"/>
            </a:lvl8pPr>
            <a:lvl9pPr indent="0">
              <a:buNone/>
              <a:defRPr sz="1000"/>
            </a:lvl9pPr>
          </a:lstStyle>
          <a:p>
            <a:r>
              <a:rPr kumimoji="1" lang="zh-CN" altLang="en-US" dirty="0"/>
              <a:t>每一层都有很多个神经元，所以形成了一个</a:t>
            </a:r>
            <a:r>
              <a:rPr kumimoji="1" lang="zh-CN" altLang="en-US" dirty="0" smtClean="0"/>
              <a:t>网状结构。</a:t>
            </a:r>
            <a:endParaRPr kumimoji="1" lang="zh-CN" altLang="en-US" dirty="0"/>
          </a:p>
        </p:txBody>
      </p:sp>
      <p:sp>
        <p:nvSpPr>
          <p:cNvPr id="6" name="矩形 5"/>
          <p:cNvSpPr/>
          <p:nvPr/>
        </p:nvSpPr>
        <p:spPr>
          <a:xfrm>
            <a:off x="838835" y="4343560"/>
            <a:ext cx="5955476" cy="369332"/>
          </a:xfrm>
          <a:prstGeom prst="rect">
            <a:avLst/>
          </a:prstGeom>
        </p:spPr>
        <p:txBody>
          <a:bodyPr wrap="none">
            <a:spAutoFit/>
          </a:bodyPr>
          <a:lstStyle/>
          <a:p>
            <a:r>
              <a:rPr kumimoji="1" lang="zh-CN" altLang="en-US" dirty="0"/>
              <a:t>神经网络其实是就是解决单个神经元的“</a:t>
            </a:r>
            <a:r>
              <a:rPr kumimoji="1" lang="zh-CN" altLang="en-US" dirty="0" smtClean="0"/>
              <a:t>一刀切”问题。</a:t>
            </a:r>
            <a:endParaRPr lang="zh-CN"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71336" y="229251"/>
            <a:ext cx="2186467" cy="597853"/>
          </a:xfrm>
          <a:prstGeom prst="rect">
            <a:avLst/>
          </a:prstGeom>
        </p:spPr>
        <p:txBody>
          <a:bodyPr vert="horz" lIns="91440" tIns="45720" rIns="91440" bIns="45720" rtlCol="0" anchor="b" anchorCtr="0">
            <a:normAutofit fontScale="92500"/>
          </a:bodyPr>
          <a:lstStyle>
            <a:defPPr>
              <a:defRPr lang="zh-CN"/>
            </a:defPPr>
            <a:lvl1pPr>
              <a:defRPr sz="3200">
                <a:solidFill>
                  <a:schemeClr val="accent1">
                    <a:lumMod val="75000"/>
                  </a:schemeClr>
                </a:solidFill>
                <a:latin typeface="+mj-lt"/>
                <a:ea typeface="+mj-ea"/>
                <a:cs typeface="+mj-cs"/>
              </a:defRPr>
            </a:lvl1pPr>
          </a:lstStyle>
          <a:p>
            <a:r>
              <a:rPr lang="zh-CN" altLang="en-US" smtClean="0"/>
              <a:t>一刀切问题</a:t>
            </a:r>
            <a:endParaRPr lang="zh-CN" altLang="en-US" dirty="0"/>
          </a:p>
        </p:txBody>
      </p:sp>
      <p:sp>
        <p:nvSpPr>
          <p:cNvPr id="4" name="文本框 3"/>
          <p:cNvSpPr txBox="1"/>
          <p:nvPr>
            <p:custDataLst>
              <p:tags r:id="rId3"/>
            </p:custDataLst>
          </p:nvPr>
        </p:nvSpPr>
        <p:spPr>
          <a:xfrm>
            <a:off x="71336" y="1026477"/>
            <a:ext cx="5340485" cy="821501"/>
          </a:xfrm>
          <a:prstGeom prst="rect">
            <a:avLst/>
          </a:prstGeom>
        </p:spPr>
        <p:txBody>
          <a:bodyPr vert="horz" lIns="91440" tIns="45720" rIns="91440" bIns="45720" rtlCol="0">
            <a:normAutofit fontScale="97500"/>
          </a:bodyPr>
          <a:lstStyle>
            <a:defPPr>
              <a:defRPr lang="zh-CN"/>
            </a:defPPr>
            <a:lvl1pPr lvl="0" indent="0">
              <a:buNone/>
              <a:defRPr sz="2000"/>
            </a:lvl1pPr>
            <a:lvl2pPr indent="0">
              <a:buNone/>
              <a:defRPr sz="1400"/>
            </a:lvl2pPr>
            <a:lvl3pPr indent="0">
              <a:buNone/>
              <a:defRPr sz="1200"/>
            </a:lvl3pPr>
            <a:lvl4pPr indent="0">
              <a:buNone/>
              <a:defRPr sz="1000"/>
            </a:lvl4pPr>
            <a:lvl5pPr indent="0">
              <a:buNone/>
              <a:defRPr sz="1000"/>
            </a:lvl5pPr>
            <a:lvl6pPr indent="0">
              <a:buNone/>
              <a:defRPr sz="1000"/>
            </a:lvl6pPr>
            <a:lvl7pPr indent="0">
              <a:buNone/>
              <a:defRPr sz="1000"/>
            </a:lvl7pPr>
            <a:lvl8pPr indent="0">
              <a:buNone/>
              <a:defRPr sz="1000"/>
            </a:lvl8pPr>
            <a:lvl9pPr indent="0">
              <a:buNone/>
              <a:defRPr sz="1000"/>
            </a:lvl9pPr>
          </a:lstStyle>
          <a:p>
            <a:r>
              <a:rPr lang="zh-CN" altLang="en-US" smtClean="0"/>
              <a:t>用神经元分类，只</a:t>
            </a:r>
            <a:r>
              <a:rPr lang="zh-CN" altLang="en-US" dirty="0"/>
              <a:t>能切一刀！一刀怎么能把下面这两类</a:t>
            </a:r>
            <a:r>
              <a:rPr lang="zh-CN" altLang="en-US"/>
              <a:t>分开</a:t>
            </a:r>
            <a:r>
              <a:rPr lang="zh-CN" altLang="en-US" smtClean="0"/>
              <a:t>！</a:t>
            </a:r>
            <a:endParaRPr lang="zh-CN" altLang="en-US" dirty="0"/>
          </a:p>
        </p:txBody>
      </p:sp>
      <p:pic>
        <p:nvPicPr>
          <p:cNvPr id="5" name="图片 4"/>
          <p:cNvPicPr>
            <a:picLocks noChangeAspect="1"/>
          </p:cNvPicPr>
          <p:nvPr/>
        </p:nvPicPr>
        <p:blipFill>
          <a:blip r:embed="rId6"/>
          <a:stretch>
            <a:fillRect/>
          </a:stretch>
        </p:blipFill>
        <p:spPr>
          <a:xfrm>
            <a:off x="6339331" y="883518"/>
            <a:ext cx="5334000" cy="4000500"/>
          </a:xfrm>
          <a:prstGeom prst="rect">
            <a:avLst/>
          </a:prstGeom>
        </p:spPr>
      </p:pic>
      <p:sp>
        <p:nvSpPr>
          <p:cNvPr id="6" name="矩形 5"/>
          <p:cNvSpPr/>
          <p:nvPr/>
        </p:nvSpPr>
        <p:spPr>
          <a:xfrm>
            <a:off x="71336" y="2033222"/>
            <a:ext cx="6096000" cy="646331"/>
          </a:xfrm>
          <a:prstGeom prst="rect">
            <a:avLst/>
          </a:prstGeom>
        </p:spPr>
        <p:txBody>
          <a:bodyPr>
            <a:spAutoFit/>
          </a:bodyPr>
          <a:lstStyle/>
          <a:p>
            <a:r>
              <a:rPr lang="zh-CN" altLang="en-US" dirty="0"/>
              <a:t>解决办法是多层神经网络，底层神经元的输出是高层神经元的输入。</a:t>
            </a:r>
            <a:endParaRPr kumimoji="1" lang="zh-CN" altLang="en-US" dirty="0"/>
          </a:p>
        </p:txBody>
      </p:sp>
      <p:sp>
        <p:nvSpPr>
          <p:cNvPr id="7" name="矩形 6"/>
          <p:cNvSpPr/>
          <p:nvPr/>
        </p:nvSpPr>
        <p:spPr>
          <a:xfrm>
            <a:off x="71336" y="2883768"/>
            <a:ext cx="5991252" cy="646331"/>
          </a:xfrm>
          <a:prstGeom prst="rect">
            <a:avLst/>
          </a:prstGeom>
        </p:spPr>
        <p:txBody>
          <a:bodyPr wrap="square">
            <a:spAutoFit/>
          </a:bodyPr>
          <a:lstStyle/>
          <a:p>
            <a:r>
              <a:rPr kumimoji="1" lang="zh-CN" altLang="en-US" dirty="0"/>
              <a:t>其基本思想就是把这些数据拆分，拆分到能够“一刀切时”，用神经元分类，最后把结果“拼起来”。</a:t>
            </a:r>
            <a:endParaRPr kumimoji="1" lang="zh-CN" altLang="en-US" dirty="0"/>
          </a:p>
        </p:txBody>
      </p:sp>
      <p:sp>
        <p:nvSpPr>
          <p:cNvPr id="8" name="文本框 7"/>
          <p:cNvSpPr txBox="1"/>
          <p:nvPr/>
        </p:nvSpPr>
        <p:spPr>
          <a:xfrm>
            <a:off x="71336" y="4089886"/>
            <a:ext cx="5340485" cy="646331"/>
          </a:xfrm>
          <a:prstGeom prst="rect">
            <a:avLst/>
          </a:prstGeom>
          <a:noFill/>
        </p:spPr>
        <p:txBody>
          <a:bodyPr wrap="square" rtlCol="0">
            <a:spAutoFit/>
          </a:bodyPr>
          <a:lstStyle/>
          <a:p>
            <a:r>
              <a:rPr kumimoji="1" lang="zh-CN" altLang="en-US" dirty="0" smtClean="0"/>
              <a:t>尤其是深度神经网络，它能够通过大量的线性分类器和非线性关系的组合完成线性不可分的问题。</a:t>
            </a:r>
            <a:endParaRPr kumimoji="1" lang="zh-CN"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任意多边形 4"/>
          <p:cNvSpPr/>
          <p:nvPr>
            <p:custDataLst>
              <p:tags r:id="rId2"/>
            </p:custDataLst>
          </p:nvPr>
        </p:nvSpPr>
        <p:spPr bwMode="auto">
          <a:xfrm rot="16200000">
            <a:off x="1253551" y="2347913"/>
            <a:ext cx="3251200" cy="1936750"/>
          </a:xfrm>
          <a:custGeom>
            <a:avLst/>
            <a:gdLst>
              <a:gd name="T0" fmla="*/ 1030079 w 2883578"/>
              <a:gd name="T1" fmla="*/ 0 h 2418446"/>
              <a:gd name="T2" fmla="*/ 1053716 w 2883578"/>
              <a:gd name="T3" fmla="*/ 43547 h 2418446"/>
              <a:gd name="T4" fmla="*/ 1441789 w 2883578"/>
              <a:gd name="T5" fmla="*/ 249884 h 2418446"/>
              <a:gd name="T6" fmla="*/ 1829862 w 2883578"/>
              <a:gd name="T7" fmla="*/ 43547 h 2418446"/>
              <a:gd name="T8" fmla="*/ 1853499 w 2883578"/>
              <a:gd name="T9" fmla="*/ 0 h 2418446"/>
              <a:gd name="T10" fmla="*/ 2883578 w 2883578"/>
              <a:gd name="T11" fmla="*/ 2418446 h 2418446"/>
              <a:gd name="T12" fmla="*/ 0 w 2883578"/>
              <a:gd name="T13" fmla="*/ 2418446 h 2418446"/>
              <a:gd name="T14" fmla="*/ 1030079 w 2883578"/>
              <a:gd name="T15" fmla="*/ 0 h 24184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83578" h="2418446">
                <a:moveTo>
                  <a:pt x="1030079" y="0"/>
                </a:moveTo>
                <a:lnTo>
                  <a:pt x="1053716" y="43547"/>
                </a:lnTo>
                <a:cubicBezTo>
                  <a:pt x="1137819" y="168036"/>
                  <a:pt x="1280246" y="249884"/>
                  <a:pt x="1441789" y="249884"/>
                </a:cubicBezTo>
                <a:cubicBezTo>
                  <a:pt x="1603332" y="249884"/>
                  <a:pt x="1745759" y="168036"/>
                  <a:pt x="1829862" y="43547"/>
                </a:cubicBezTo>
                <a:lnTo>
                  <a:pt x="1853499" y="0"/>
                </a:lnTo>
                <a:lnTo>
                  <a:pt x="2883578" y="2418446"/>
                </a:lnTo>
                <a:lnTo>
                  <a:pt x="0" y="2418446"/>
                </a:lnTo>
                <a:lnTo>
                  <a:pt x="1030079" y="0"/>
                </a:lnTo>
                <a:close/>
              </a:path>
            </a:pathLst>
          </a:custGeom>
          <a:gradFill rotWithShape="1">
            <a:gsLst>
              <a:gs pos="0">
                <a:schemeClr val="accent1"/>
              </a:gs>
              <a:gs pos="100000">
                <a:srgbClr val="F9F9F9">
                  <a:alpha val="0"/>
                </a:srgbClr>
              </a:gs>
            </a:gsLst>
            <a:lin ang="5400000"/>
          </a:gradFill>
          <a:ln>
            <a:noFill/>
          </a:ln>
          <a:extLst>
            <a:ext uri="{91240B29-F687-4F45-9708-019B960494DF}">
              <a14:hiddenLine xmlns:a14="http://schemas.microsoft.com/office/drawing/2010/main" w="9525">
                <a:solidFill>
                  <a:srgbClr val="000000"/>
                </a:solidFill>
                <a:round/>
              </a14:hiddenLine>
            </a:ext>
          </a:extLst>
        </p:spPr>
        <p:txBody>
          <a:bodyPr lIns="792000" rIns="792000" anchor="ctr">
            <a:normAutofit/>
          </a:bodyPr>
          <a:lstStyle/>
          <a:p>
            <a:endParaRPr lang="zh-CN" altLang="en-US"/>
          </a:p>
        </p:txBody>
      </p:sp>
      <p:sp>
        <p:nvSpPr>
          <p:cNvPr id="17411" name="椭圆 3"/>
          <p:cNvSpPr>
            <a:spLocks noChangeArrowheads="1"/>
          </p:cNvSpPr>
          <p:nvPr>
            <p:custDataLst>
              <p:tags r:id="rId3"/>
            </p:custDataLst>
          </p:nvPr>
        </p:nvSpPr>
        <p:spPr bwMode="auto">
          <a:xfrm>
            <a:off x="982831" y="2581116"/>
            <a:ext cx="1439356" cy="1462088"/>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ormAutofit/>
          </a:bodyPr>
          <a:lstStyle>
            <a:lvl1pPr>
              <a:defRPr>
                <a:solidFill>
                  <a:schemeClr val="tx1"/>
                </a:solidFill>
                <a:latin typeface="Calibri" panose="020F0502020204030204" charset="0"/>
                <a:ea typeface="幼圆" pitchFamily="49" charset="-122"/>
              </a:defRPr>
            </a:lvl1pPr>
            <a:lvl2pPr marL="742950" indent="-285750">
              <a:defRPr>
                <a:solidFill>
                  <a:schemeClr val="tx1"/>
                </a:solidFill>
                <a:latin typeface="Calibri" panose="020F0502020204030204" charset="0"/>
                <a:ea typeface="幼圆" pitchFamily="49" charset="-122"/>
              </a:defRPr>
            </a:lvl2pPr>
            <a:lvl3pPr marL="1143000" indent="-228600">
              <a:defRPr>
                <a:solidFill>
                  <a:schemeClr val="tx1"/>
                </a:solidFill>
                <a:latin typeface="Calibri" panose="020F0502020204030204" charset="0"/>
                <a:ea typeface="幼圆" pitchFamily="49" charset="-122"/>
              </a:defRPr>
            </a:lvl3pPr>
            <a:lvl4pPr marL="1600200" indent="-228600">
              <a:defRPr>
                <a:solidFill>
                  <a:schemeClr val="tx1"/>
                </a:solidFill>
                <a:latin typeface="Calibri" panose="020F0502020204030204" charset="0"/>
                <a:ea typeface="幼圆" pitchFamily="49" charset="-122"/>
              </a:defRPr>
            </a:lvl4pPr>
            <a:lvl5pPr marL="2057400" indent="-228600">
              <a:defRPr>
                <a:solidFill>
                  <a:schemeClr val="tx1"/>
                </a:solidFill>
                <a:latin typeface="Calibri" panose="020F0502020204030204" charset="0"/>
                <a:ea typeface="幼圆"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itchFamily="49" charset="-122"/>
              </a:defRPr>
            </a:lvl9pPr>
          </a:lstStyle>
          <a:p>
            <a:pPr algn="ctr" eaLnBrk="1" hangingPunct="1">
              <a:lnSpc>
                <a:spcPct val="130000"/>
              </a:lnSpc>
            </a:pPr>
            <a:r>
              <a:rPr lang="zh-CN" altLang="en-US" b="1" dirty="0" smtClean="0">
                <a:solidFill>
                  <a:srgbClr val="F9F9F9"/>
                </a:solidFill>
                <a:latin typeface="+mj-lt"/>
                <a:ea typeface="+mj-ea"/>
                <a:cs typeface="+mj-cs"/>
              </a:rPr>
              <a:t>深度</a:t>
            </a:r>
            <a:endParaRPr lang="en-US" altLang="zh-CN" b="1" dirty="0" smtClean="0">
              <a:solidFill>
                <a:srgbClr val="F9F9F9"/>
              </a:solidFill>
              <a:latin typeface="+mj-lt"/>
              <a:ea typeface="+mj-ea"/>
              <a:cs typeface="+mj-cs"/>
            </a:endParaRPr>
          </a:p>
          <a:p>
            <a:pPr algn="ctr" eaLnBrk="1" hangingPunct="1">
              <a:lnSpc>
                <a:spcPct val="130000"/>
              </a:lnSpc>
            </a:pPr>
            <a:r>
              <a:rPr lang="zh-CN" altLang="en-US" b="1" dirty="0" smtClean="0">
                <a:solidFill>
                  <a:srgbClr val="F9F9F9"/>
                </a:solidFill>
                <a:latin typeface="+mj-lt"/>
                <a:ea typeface="+mj-ea"/>
                <a:cs typeface="+mj-cs"/>
              </a:rPr>
              <a:t>学习</a:t>
            </a:r>
            <a:endParaRPr lang="zh-CN" altLang="en-US" b="1" dirty="0">
              <a:solidFill>
                <a:srgbClr val="F9F9F9"/>
              </a:solidFill>
              <a:latin typeface="+mj-lt"/>
              <a:ea typeface="+mj-ea"/>
              <a:cs typeface="+mj-cs"/>
            </a:endParaRPr>
          </a:p>
        </p:txBody>
      </p:sp>
      <p:sp>
        <p:nvSpPr>
          <p:cNvPr id="17413" name="矩形 13"/>
          <p:cNvSpPr>
            <a:spLocks noChangeArrowheads="1"/>
          </p:cNvSpPr>
          <p:nvPr>
            <p:custDataLst>
              <p:tags r:id="rId4"/>
            </p:custDataLst>
          </p:nvPr>
        </p:nvSpPr>
        <p:spPr bwMode="auto">
          <a:xfrm>
            <a:off x="3054249" y="2890838"/>
            <a:ext cx="8471860" cy="850900"/>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defRPr>
                <a:solidFill>
                  <a:schemeClr val="tx1"/>
                </a:solidFill>
                <a:latin typeface="Calibri" panose="020F0502020204030204" charset="0"/>
                <a:ea typeface="幼圆" pitchFamily="49" charset="-122"/>
              </a:defRPr>
            </a:lvl1pPr>
            <a:lvl2pPr marL="742950" indent="-285750">
              <a:defRPr>
                <a:solidFill>
                  <a:schemeClr val="tx1"/>
                </a:solidFill>
                <a:latin typeface="Calibri" panose="020F0502020204030204" charset="0"/>
                <a:ea typeface="幼圆" pitchFamily="49" charset="-122"/>
              </a:defRPr>
            </a:lvl2pPr>
            <a:lvl3pPr marL="1143000" indent="-228600">
              <a:defRPr>
                <a:solidFill>
                  <a:schemeClr val="tx1"/>
                </a:solidFill>
                <a:latin typeface="Calibri" panose="020F0502020204030204" charset="0"/>
                <a:ea typeface="幼圆" pitchFamily="49" charset="-122"/>
              </a:defRPr>
            </a:lvl3pPr>
            <a:lvl4pPr marL="1600200" indent="-228600">
              <a:defRPr>
                <a:solidFill>
                  <a:schemeClr val="tx1"/>
                </a:solidFill>
                <a:latin typeface="Calibri" panose="020F0502020204030204" charset="0"/>
                <a:ea typeface="幼圆" pitchFamily="49" charset="-122"/>
              </a:defRPr>
            </a:lvl4pPr>
            <a:lvl5pPr marL="2057400" indent="-228600">
              <a:defRPr>
                <a:solidFill>
                  <a:schemeClr val="tx1"/>
                </a:solidFill>
                <a:latin typeface="Calibri" panose="020F0502020204030204" charset="0"/>
                <a:ea typeface="幼圆"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itchFamily="49" charset="-122"/>
              </a:defRPr>
            </a:lvl9pPr>
          </a:lstStyle>
          <a:p>
            <a:r>
              <a:rPr kumimoji="1" lang="zh-CN" altLang="en-US"/>
              <a:t>深度学习其实是指基于深度神经网络的学习，也就是说是深度神经网络的学习过程。</a:t>
            </a:r>
            <a:endParaRPr kumimoji="1" lang="zh-CN" altLang="en-US" dirty="0"/>
          </a:p>
        </p:txBody>
      </p:sp>
      <p:sp>
        <p:nvSpPr>
          <p:cNvPr id="17418" name="标题 8"/>
          <p:cNvSpPr>
            <a:spLocks noGrp="1"/>
          </p:cNvSpPr>
          <p:nvPr>
            <p:ph type="title"/>
            <p:custDataLst>
              <p:tags r:id="rId5"/>
            </p:custDataLst>
          </p:nvPr>
        </p:nvSpPr>
        <p:spPr/>
        <p:txBody>
          <a:bodyPr>
            <a:normAutofit/>
          </a:bodyPr>
          <a:lstStyle/>
          <a:p>
            <a:r>
              <a:rPr lang="zh-CN" altLang="en-US" dirty="0" smtClean="0"/>
              <a:t>什么是深度学习</a:t>
            </a:r>
            <a:endParaRPr lang="zh-CN" altLang="en-US" dirty="0"/>
          </a:p>
        </p:txBody>
      </p:sp>
      <p:sp>
        <p:nvSpPr>
          <p:cNvPr id="7" name="文本框 6"/>
          <p:cNvSpPr txBox="1"/>
          <p:nvPr/>
        </p:nvSpPr>
        <p:spPr>
          <a:xfrm>
            <a:off x="3054249" y="4382217"/>
            <a:ext cx="4648202" cy="369332"/>
          </a:xfrm>
          <a:prstGeom prst="rect">
            <a:avLst/>
          </a:prstGeom>
          <a:noFill/>
        </p:spPr>
        <p:txBody>
          <a:bodyPr wrap="square" rtlCol="0">
            <a:spAutoFit/>
          </a:bodyPr>
          <a:lstStyle/>
          <a:p>
            <a:r>
              <a:rPr kumimoji="1" lang="zh-CN" altLang="en-US" dirty="0" smtClean="0"/>
              <a:t>当然深度神经网络的层数也应该很多！</a:t>
            </a:r>
            <a:endParaRPr kumimoji="1" lang="zh-CN" altLang="en-US" dirty="0"/>
          </a:p>
        </p:txBody>
      </p:sp>
      <p:sp>
        <p:nvSpPr>
          <p:cNvPr id="8" name="文本框 7"/>
          <p:cNvSpPr txBox="1"/>
          <p:nvPr/>
        </p:nvSpPr>
        <p:spPr>
          <a:xfrm>
            <a:off x="3048117" y="4905175"/>
            <a:ext cx="5453744" cy="369332"/>
          </a:xfrm>
          <a:prstGeom prst="rect">
            <a:avLst/>
          </a:prstGeom>
          <a:noFill/>
        </p:spPr>
        <p:txBody>
          <a:bodyPr wrap="square" rtlCol="0">
            <a:spAutoFit/>
          </a:bodyPr>
          <a:lstStyle/>
          <a:p>
            <a:r>
              <a:rPr kumimoji="1" lang="zh-CN" altLang="en-US" dirty="0" smtClean="0"/>
              <a:t>随着层数增多，数量的增大，计算量</a:t>
            </a:r>
            <a:r>
              <a:rPr kumimoji="1" lang="zh-CN" altLang="en-US" smtClean="0"/>
              <a:t>也将增加</a:t>
            </a:r>
            <a:endParaRPr kumimoji="1" lang="zh-CN" altLang="en-US"/>
          </a:p>
        </p:txBody>
      </p:sp>
      <p:sp>
        <p:nvSpPr>
          <p:cNvPr id="9" name="文本框 8"/>
          <p:cNvSpPr txBox="1"/>
          <p:nvPr/>
        </p:nvSpPr>
        <p:spPr>
          <a:xfrm>
            <a:off x="3048117" y="5428133"/>
            <a:ext cx="3918856" cy="369332"/>
          </a:xfrm>
          <a:prstGeom prst="rect">
            <a:avLst/>
          </a:prstGeom>
          <a:noFill/>
        </p:spPr>
        <p:txBody>
          <a:bodyPr wrap="square" rtlCol="0">
            <a:spAutoFit/>
          </a:bodyPr>
          <a:lstStyle/>
          <a:p>
            <a:r>
              <a:rPr kumimoji="1" lang="zh-CN" altLang="en-US" dirty="0" smtClean="0"/>
              <a:t>此时需要高性能的计算方式</a:t>
            </a:r>
            <a:endParaRPr kumimoji="1" lang="zh-CN"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413"/>
                                        </p:tgtEl>
                                        <p:attrNameLst>
                                          <p:attrName>style.visibility</p:attrName>
                                        </p:attrNameLst>
                                      </p:cBhvr>
                                      <p:to>
                                        <p:strVal val="visible"/>
                                      </p:to>
                                    </p:set>
                                    <p:animEffect transition="in" filter="blinds(horizontal)">
                                      <p:cBhvr>
                                        <p:cTn id="7" dur="500"/>
                                        <p:tgtEl>
                                          <p:spTgt spid="1741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3" grpId="0" animBg="1"/>
      <p:bldP spid="7" grpId="0"/>
      <p:bldP spid="8"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113352" y="735469"/>
            <a:ext cx="4049485" cy="369332"/>
          </a:xfrm>
          <a:prstGeom prst="rect">
            <a:avLst/>
          </a:prstGeom>
          <a:noFill/>
        </p:spPr>
        <p:txBody>
          <a:bodyPr wrap="square" rtlCol="0">
            <a:spAutoFit/>
          </a:bodyPr>
          <a:lstStyle/>
          <a:p>
            <a:r>
              <a:rPr kumimoji="1" lang="zh-CN" altLang="en-US" dirty="0" smtClean="0"/>
              <a:t>首先想到的是并行运算，并且是异步</a:t>
            </a:r>
            <a:endParaRPr kumimoji="1" lang="zh-CN" altLang="en-US" dirty="0"/>
          </a:p>
        </p:txBody>
      </p:sp>
      <p:sp>
        <p:nvSpPr>
          <p:cNvPr id="6" name="文本框 5"/>
          <p:cNvSpPr txBox="1"/>
          <p:nvPr/>
        </p:nvSpPr>
        <p:spPr>
          <a:xfrm>
            <a:off x="1113352" y="1541177"/>
            <a:ext cx="2952810" cy="369332"/>
          </a:xfrm>
          <a:prstGeom prst="rect">
            <a:avLst/>
          </a:prstGeom>
          <a:noFill/>
        </p:spPr>
        <p:txBody>
          <a:bodyPr wrap="square" rtlCol="0">
            <a:spAutoFit/>
          </a:bodyPr>
          <a:lstStyle/>
          <a:p>
            <a:r>
              <a:rPr lang="zh-CN" altLang="en-US" dirty="0"/>
              <a:t>分布式</a:t>
            </a:r>
            <a:r>
              <a:rPr lang="en-US" altLang="zh-CN" dirty="0" err="1"/>
              <a:t>TensorFlow</a:t>
            </a:r>
            <a:r>
              <a:rPr lang="zh-CN" altLang="en-US" dirty="0"/>
              <a:t>集群</a:t>
            </a:r>
            <a:endParaRPr kumimoji="1" lang="zh-CN" altLang="en-US" dirty="0"/>
          </a:p>
        </p:txBody>
      </p:sp>
      <p:pic>
        <p:nvPicPr>
          <p:cNvPr id="7" name="图片 6"/>
          <p:cNvPicPr>
            <a:picLocks noChangeAspect="1"/>
          </p:cNvPicPr>
          <p:nvPr/>
        </p:nvPicPr>
        <p:blipFill>
          <a:blip r:embed="rId4"/>
          <a:stretch>
            <a:fillRect/>
          </a:stretch>
        </p:blipFill>
        <p:spPr>
          <a:xfrm>
            <a:off x="3361502" y="1996108"/>
            <a:ext cx="5967849" cy="3997333"/>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en-US" altLang="zh-CN" smtClean="0"/>
              <a:t>End</a:t>
            </a:r>
          </a:p>
        </p:txBody>
      </p:sp>
      <p:sp>
        <p:nvSpPr>
          <p:cNvPr id="3" name="内容占位符 2"/>
          <p:cNvSpPr>
            <a:spLocks noGrp="1"/>
          </p:cNvSpPr>
          <p:nvPr>
            <p:ph sz="quarter" idx="13"/>
            <p:custDataLst>
              <p:tags r:id="rId3"/>
            </p:custDataLst>
          </p:nvPr>
        </p:nvSpPr>
        <p:spPr/>
        <p:txBody>
          <a:bodyPr/>
          <a:lstStyle/>
          <a:p>
            <a:r>
              <a:rPr lang="en-US" altLang="zh-CN" smtClean="0"/>
              <a:t>Thank</a:t>
            </a:r>
          </a:p>
          <a:p>
            <a:r>
              <a:rPr lang="en-US" altLang="zh-CN" smtClean="0"/>
              <a:t>you</a:t>
            </a:r>
          </a:p>
        </p:txBody>
      </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custDataLst>
              <p:tags r:id="rId2"/>
            </p:custDataLst>
          </p:nvPr>
        </p:nvSpPr>
        <p:spPr>
          <a:xfrm>
            <a:off x="1878304" y="1248878"/>
            <a:ext cx="861774" cy="4360244"/>
          </a:xfrm>
          <a:prstGeom prst="rect">
            <a:avLst/>
          </a:prstGeom>
          <a:noFill/>
        </p:spPr>
        <p:txBody>
          <a:bodyPr vert="eaVert" wrap="square" rtlCol="0">
            <a:normAutofit/>
          </a:bodyPr>
          <a:lstStyle/>
          <a:p>
            <a:pPr algn="ctr"/>
            <a:r>
              <a:rPr lang="zh-CN" altLang="en-US" sz="4400" b="1" smtClean="0">
                <a:solidFill>
                  <a:schemeClr val="accent1"/>
                </a:solidFill>
                <a:latin typeface="+mj-lt"/>
                <a:ea typeface="+mj-ea"/>
                <a:cs typeface="+mj-cs"/>
              </a:rPr>
              <a:t>目录</a:t>
            </a:r>
          </a:p>
        </p:txBody>
      </p:sp>
      <p:cxnSp>
        <p:nvCxnSpPr>
          <p:cNvPr id="20" name="MH_Others_1"/>
          <p:cNvCxnSpPr>
            <a:cxnSpLocks noChangeShapeType="1"/>
          </p:cNvCxnSpPr>
          <p:nvPr>
            <p:custDataLst>
              <p:tags r:id="rId3"/>
            </p:custDataLst>
          </p:nvPr>
        </p:nvCxnSpPr>
        <p:spPr bwMode="auto">
          <a:xfrm>
            <a:off x="3096351" y="444843"/>
            <a:ext cx="0" cy="6013622"/>
          </a:xfrm>
          <a:prstGeom prst="line">
            <a:avLst/>
          </a:prstGeom>
          <a:noFill/>
          <a:ln w="41275" cmpd="sng">
            <a:solidFill>
              <a:schemeClr val="accent1"/>
            </a:solidFill>
            <a:round/>
          </a:ln>
          <a:extLst>
            <a:ext uri="{909E8E84-426E-40DD-AFC4-6F175D3DCCD1}">
              <a14:hiddenFill xmlns:a14="http://schemas.microsoft.com/office/drawing/2010/main">
                <a:noFill/>
              </a14:hiddenFill>
            </a:ext>
          </a:extLst>
        </p:spPr>
      </p:cxnSp>
      <p:grpSp>
        <p:nvGrpSpPr>
          <p:cNvPr id="36" name="组合 35"/>
          <p:cNvGrpSpPr/>
          <p:nvPr>
            <p:custDataLst>
              <p:tags r:id="rId4"/>
            </p:custDataLst>
          </p:nvPr>
        </p:nvGrpSpPr>
        <p:grpSpPr>
          <a:xfrm>
            <a:off x="4038166" y="867857"/>
            <a:ext cx="4724722" cy="622888"/>
            <a:chOff x="2917825" y="1058863"/>
            <a:chExt cx="3251200" cy="428625"/>
          </a:xfrm>
        </p:grpSpPr>
        <p:sp>
          <p:nvSpPr>
            <p:cNvPr id="37" name="MH_Number_1"/>
            <p:cNvSpPr>
              <a:spLocks noChangeArrowheads="1"/>
            </p:cNvSpPr>
            <p:nvPr>
              <p:custDataLst>
                <p:tags r:id="rId14"/>
              </p:custDataLst>
            </p:nvPr>
          </p:nvSpPr>
          <p:spPr bwMode="auto">
            <a:xfrm>
              <a:off x="2917825" y="1058863"/>
              <a:ext cx="428625" cy="428625"/>
            </a:xfrm>
            <a:prstGeom prst="rect">
              <a:avLst/>
            </a:prstGeom>
            <a:noFill/>
            <a:ln w="25400" cmpd="sng">
              <a:solidFill>
                <a:schemeClr val="accent1"/>
              </a:solidFill>
              <a:miter lim="800000"/>
            </a:ln>
            <a:extLst>
              <a:ext uri="{909E8E84-426E-40DD-AFC4-6F175D3DCCD1}">
                <a14:hiddenFill xmlns:a14="http://schemas.microsoft.com/office/drawing/2010/main">
                  <a:solidFill>
                    <a:srgbClr val="FFFFFF"/>
                  </a:solidFill>
                </a14:hiddenFill>
              </a:ext>
            </a:extLst>
          </p:spPr>
          <p:txBody>
            <a:bodyPr wrap="square" lIns="0" tIns="0" rIns="0" bIns="0" anchor="ctr">
              <a:normAutofit/>
            </a:bodyPr>
            <a:lstStyle>
              <a:lvl1pPr>
                <a:defRPr>
                  <a:solidFill>
                    <a:schemeClr val="tx1"/>
                  </a:solidFill>
                  <a:latin typeface="Calibri" panose="020F0502020204030204" charset="0"/>
                  <a:ea typeface="幼圆" pitchFamily="49" charset="-122"/>
                </a:defRPr>
              </a:lvl1pPr>
              <a:lvl2pPr marL="742950" indent="-285750">
                <a:defRPr>
                  <a:solidFill>
                    <a:schemeClr val="tx1"/>
                  </a:solidFill>
                  <a:latin typeface="Calibri" panose="020F0502020204030204" charset="0"/>
                  <a:ea typeface="幼圆" pitchFamily="49" charset="-122"/>
                </a:defRPr>
              </a:lvl2pPr>
              <a:lvl3pPr marL="1143000" indent="-228600">
                <a:defRPr>
                  <a:solidFill>
                    <a:schemeClr val="tx1"/>
                  </a:solidFill>
                  <a:latin typeface="Calibri" panose="020F0502020204030204" charset="0"/>
                  <a:ea typeface="幼圆" pitchFamily="49" charset="-122"/>
                </a:defRPr>
              </a:lvl3pPr>
              <a:lvl4pPr marL="1600200" indent="-228600">
                <a:defRPr>
                  <a:solidFill>
                    <a:schemeClr val="tx1"/>
                  </a:solidFill>
                  <a:latin typeface="Calibri" panose="020F0502020204030204" charset="0"/>
                  <a:ea typeface="幼圆" pitchFamily="49" charset="-122"/>
                </a:defRPr>
              </a:lvl4pPr>
              <a:lvl5pPr marL="2057400" indent="-228600">
                <a:defRPr>
                  <a:solidFill>
                    <a:schemeClr val="tx1"/>
                  </a:solidFill>
                  <a:latin typeface="Calibri" panose="020F0502020204030204" charset="0"/>
                  <a:ea typeface="幼圆"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itchFamily="49" charset="-122"/>
                </a:defRPr>
              </a:lvl9pPr>
            </a:lstStyle>
            <a:p>
              <a:pPr algn="ctr" eaLnBrk="1" hangingPunct="1"/>
              <a:r>
                <a:rPr lang="en-US" sz="2000" b="1" dirty="0">
                  <a:solidFill>
                    <a:schemeClr val="accent1"/>
                  </a:solidFill>
                  <a:latin typeface="+mn-lt"/>
                  <a:ea typeface="+mn-ea"/>
                </a:rPr>
                <a:t>01</a:t>
              </a:r>
              <a:endParaRPr lang="zh-CN" altLang="en-US" sz="2000" b="1" dirty="0">
                <a:solidFill>
                  <a:schemeClr val="accent1"/>
                </a:solidFill>
                <a:latin typeface="+mn-lt"/>
                <a:ea typeface="+mn-ea"/>
              </a:endParaRPr>
            </a:p>
          </p:txBody>
        </p:sp>
        <p:sp>
          <p:nvSpPr>
            <p:cNvPr id="38" name="MH_Entry_1"/>
            <p:cNvSpPr>
              <a:spLocks noChangeArrowheads="1"/>
            </p:cNvSpPr>
            <p:nvPr>
              <p:custDataLst>
                <p:tags r:id="rId15"/>
              </p:custDataLst>
            </p:nvPr>
          </p:nvSpPr>
          <p:spPr bwMode="auto">
            <a:xfrm>
              <a:off x="3440113" y="1058863"/>
              <a:ext cx="2728912" cy="428625"/>
            </a:xfrm>
            <a:prstGeom prst="rect">
              <a:avLst/>
            </a:prstGeom>
            <a:solidFill>
              <a:schemeClr val="accent1"/>
            </a:solidFill>
            <a:ln w="25400" cmpd="sng">
              <a:solidFill>
                <a:schemeClr val="accent1"/>
              </a:solidFill>
              <a:miter lim="800000"/>
            </a:ln>
          </p:spPr>
          <p:txBody>
            <a:bodyPr wrap="square" anchor="ctr">
              <a:normAutofit/>
            </a:bodyPr>
            <a:lstStyle>
              <a:lvl1pPr>
                <a:defRPr>
                  <a:solidFill>
                    <a:schemeClr val="tx1"/>
                  </a:solidFill>
                  <a:latin typeface="Calibri" panose="020F0502020204030204" charset="0"/>
                  <a:ea typeface="幼圆" pitchFamily="49" charset="-122"/>
                </a:defRPr>
              </a:lvl1pPr>
              <a:lvl2pPr marL="742950" indent="-285750">
                <a:defRPr>
                  <a:solidFill>
                    <a:schemeClr val="tx1"/>
                  </a:solidFill>
                  <a:latin typeface="Calibri" panose="020F0502020204030204" charset="0"/>
                  <a:ea typeface="幼圆" pitchFamily="49" charset="-122"/>
                </a:defRPr>
              </a:lvl2pPr>
              <a:lvl3pPr marL="1143000" indent="-228600">
                <a:defRPr>
                  <a:solidFill>
                    <a:schemeClr val="tx1"/>
                  </a:solidFill>
                  <a:latin typeface="Calibri" panose="020F0502020204030204" charset="0"/>
                  <a:ea typeface="幼圆" pitchFamily="49" charset="-122"/>
                </a:defRPr>
              </a:lvl3pPr>
              <a:lvl4pPr marL="1600200" indent="-228600">
                <a:defRPr>
                  <a:solidFill>
                    <a:schemeClr val="tx1"/>
                  </a:solidFill>
                  <a:latin typeface="Calibri" panose="020F0502020204030204" charset="0"/>
                  <a:ea typeface="幼圆" pitchFamily="49" charset="-122"/>
                </a:defRPr>
              </a:lvl4pPr>
              <a:lvl5pPr marL="2057400" indent="-228600">
                <a:defRPr>
                  <a:solidFill>
                    <a:schemeClr val="tx1"/>
                  </a:solidFill>
                  <a:latin typeface="Calibri" panose="020F0502020204030204" charset="0"/>
                  <a:ea typeface="幼圆"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itchFamily="49" charset="-122"/>
                </a:defRPr>
              </a:lvl9pPr>
            </a:lstStyle>
            <a:p>
              <a:pPr algn="ctr" eaLnBrk="1" hangingPunct="1"/>
              <a:r>
                <a:rPr lang="zh-CN" altLang="en-US" dirty="0">
                  <a:solidFill>
                    <a:srgbClr val="FFFFFF"/>
                  </a:solidFill>
                  <a:latin typeface="+mn-lt"/>
                  <a:ea typeface="+mn-ea"/>
                </a:rPr>
                <a:t>带着问题学习</a:t>
              </a:r>
            </a:p>
          </p:txBody>
        </p:sp>
      </p:grpSp>
      <p:grpSp>
        <p:nvGrpSpPr>
          <p:cNvPr id="39" name="组合 38"/>
          <p:cNvGrpSpPr/>
          <p:nvPr>
            <p:custDataLst>
              <p:tags r:id="rId5"/>
            </p:custDataLst>
          </p:nvPr>
        </p:nvGrpSpPr>
        <p:grpSpPr>
          <a:xfrm>
            <a:off x="4038166" y="3795709"/>
            <a:ext cx="4724722" cy="622888"/>
            <a:chOff x="2917825" y="3005138"/>
            <a:chExt cx="3251200" cy="428625"/>
          </a:xfrm>
        </p:grpSpPr>
        <p:sp>
          <p:nvSpPr>
            <p:cNvPr id="40" name="MH_Number_3"/>
            <p:cNvSpPr>
              <a:spLocks noChangeArrowheads="1"/>
            </p:cNvSpPr>
            <p:nvPr>
              <p:custDataLst>
                <p:tags r:id="rId12"/>
              </p:custDataLst>
            </p:nvPr>
          </p:nvSpPr>
          <p:spPr bwMode="auto">
            <a:xfrm>
              <a:off x="2917825" y="3005138"/>
              <a:ext cx="428625" cy="428625"/>
            </a:xfrm>
            <a:prstGeom prst="rect">
              <a:avLst/>
            </a:prstGeom>
            <a:noFill/>
            <a:ln w="25400" cmpd="sng">
              <a:solidFill>
                <a:schemeClr val="accent1"/>
              </a:solidFill>
              <a:miter lim="800000"/>
            </a:ln>
            <a:extLst>
              <a:ext uri="{909E8E84-426E-40DD-AFC4-6F175D3DCCD1}">
                <a14:hiddenFill xmlns:a14="http://schemas.microsoft.com/office/drawing/2010/main">
                  <a:solidFill>
                    <a:srgbClr val="FFFFFF"/>
                  </a:solidFill>
                </a14:hiddenFill>
              </a:ext>
            </a:extLst>
          </p:spPr>
          <p:txBody>
            <a:bodyPr wrap="square" lIns="0" tIns="0" rIns="0" bIns="0" anchor="ctr">
              <a:normAutofit/>
            </a:bodyPr>
            <a:lstStyle>
              <a:lvl1pPr>
                <a:defRPr>
                  <a:solidFill>
                    <a:schemeClr val="tx1"/>
                  </a:solidFill>
                  <a:latin typeface="Calibri" panose="020F0502020204030204" charset="0"/>
                  <a:ea typeface="幼圆" pitchFamily="49" charset="-122"/>
                </a:defRPr>
              </a:lvl1pPr>
              <a:lvl2pPr marL="742950" indent="-285750">
                <a:defRPr>
                  <a:solidFill>
                    <a:schemeClr val="tx1"/>
                  </a:solidFill>
                  <a:latin typeface="Calibri" panose="020F0502020204030204" charset="0"/>
                  <a:ea typeface="幼圆" pitchFamily="49" charset="-122"/>
                </a:defRPr>
              </a:lvl2pPr>
              <a:lvl3pPr marL="1143000" indent="-228600">
                <a:defRPr>
                  <a:solidFill>
                    <a:schemeClr val="tx1"/>
                  </a:solidFill>
                  <a:latin typeface="Calibri" panose="020F0502020204030204" charset="0"/>
                  <a:ea typeface="幼圆" pitchFamily="49" charset="-122"/>
                </a:defRPr>
              </a:lvl3pPr>
              <a:lvl4pPr marL="1600200" indent="-228600">
                <a:defRPr>
                  <a:solidFill>
                    <a:schemeClr val="tx1"/>
                  </a:solidFill>
                  <a:latin typeface="Calibri" panose="020F0502020204030204" charset="0"/>
                  <a:ea typeface="幼圆" pitchFamily="49" charset="-122"/>
                </a:defRPr>
              </a:lvl4pPr>
              <a:lvl5pPr marL="2057400" indent="-228600">
                <a:defRPr>
                  <a:solidFill>
                    <a:schemeClr val="tx1"/>
                  </a:solidFill>
                  <a:latin typeface="Calibri" panose="020F0502020204030204" charset="0"/>
                  <a:ea typeface="幼圆"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itchFamily="49" charset="-122"/>
                </a:defRPr>
              </a:lvl9pPr>
            </a:lstStyle>
            <a:p>
              <a:pPr algn="ctr" eaLnBrk="1" hangingPunct="1"/>
              <a:r>
                <a:rPr lang="en-US" sz="2000" b="1">
                  <a:solidFill>
                    <a:schemeClr val="accent1"/>
                  </a:solidFill>
                  <a:latin typeface="+mn-lt"/>
                  <a:ea typeface="+mn-ea"/>
                </a:rPr>
                <a:t>03</a:t>
              </a:r>
              <a:endParaRPr lang="zh-CN" altLang="en-US" sz="2000" b="1">
                <a:solidFill>
                  <a:schemeClr val="accent1"/>
                </a:solidFill>
                <a:latin typeface="+mn-lt"/>
                <a:ea typeface="+mn-ea"/>
              </a:endParaRPr>
            </a:p>
          </p:txBody>
        </p:sp>
        <p:sp>
          <p:nvSpPr>
            <p:cNvPr id="41" name="MH_Entry_3"/>
            <p:cNvSpPr>
              <a:spLocks noChangeArrowheads="1"/>
            </p:cNvSpPr>
            <p:nvPr>
              <p:custDataLst>
                <p:tags r:id="rId13"/>
              </p:custDataLst>
            </p:nvPr>
          </p:nvSpPr>
          <p:spPr bwMode="auto">
            <a:xfrm>
              <a:off x="3440113" y="3005138"/>
              <a:ext cx="2728912" cy="428625"/>
            </a:xfrm>
            <a:prstGeom prst="rect">
              <a:avLst/>
            </a:prstGeom>
            <a:solidFill>
              <a:schemeClr val="accent1"/>
            </a:solidFill>
            <a:ln w="25400" cmpd="sng">
              <a:solidFill>
                <a:schemeClr val="accent1"/>
              </a:solidFill>
              <a:miter lim="800000"/>
            </a:ln>
          </p:spPr>
          <p:txBody>
            <a:bodyPr wrap="square" anchor="ctr">
              <a:normAutofit/>
            </a:bodyPr>
            <a:lstStyle>
              <a:lvl1pPr>
                <a:defRPr>
                  <a:solidFill>
                    <a:schemeClr val="tx1"/>
                  </a:solidFill>
                  <a:latin typeface="Calibri" panose="020F0502020204030204" charset="0"/>
                  <a:ea typeface="幼圆" pitchFamily="49" charset="-122"/>
                </a:defRPr>
              </a:lvl1pPr>
              <a:lvl2pPr marL="742950" indent="-285750">
                <a:defRPr>
                  <a:solidFill>
                    <a:schemeClr val="tx1"/>
                  </a:solidFill>
                  <a:latin typeface="Calibri" panose="020F0502020204030204" charset="0"/>
                  <a:ea typeface="幼圆" pitchFamily="49" charset="-122"/>
                </a:defRPr>
              </a:lvl2pPr>
              <a:lvl3pPr marL="1143000" indent="-228600">
                <a:defRPr>
                  <a:solidFill>
                    <a:schemeClr val="tx1"/>
                  </a:solidFill>
                  <a:latin typeface="Calibri" panose="020F0502020204030204" charset="0"/>
                  <a:ea typeface="幼圆" pitchFamily="49" charset="-122"/>
                </a:defRPr>
              </a:lvl3pPr>
              <a:lvl4pPr marL="1600200" indent="-228600">
                <a:defRPr>
                  <a:solidFill>
                    <a:schemeClr val="tx1"/>
                  </a:solidFill>
                  <a:latin typeface="Calibri" panose="020F0502020204030204" charset="0"/>
                  <a:ea typeface="幼圆" pitchFamily="49" charset="-122"/>
                </a:defRPr>
              </a:lvl4pPr>
              <a:lvl5pPr marL="2057400" indent="-228600">
                <a:defRPr>
                  <a:solidFill>
                    <a:schemeClr val="tx1"/>
                  </a:solidFill>
                  <a:latin typeface="Calibri" panose="020F0502020204030204" charset="0"/>
                  <a:ea typeface="幼圆"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itchFamily="49" charset="-122"/>
                </a:defRPr>
              </a:lvl9pPr>
            </a:lstStyle>
            <a:p>
              <a:pPr algn="ctr" eaLnBrk="1" hangingPunct="1"/>
              <a:r>
                <a:rPr lang="zh-CN" altLang="en-US" dirty="0" smtClean="0">
                  <a:solidFill>
                    <a:srgbClr val="FFFFFF"/>
                  </a:solidFill>
                  <a:latin typeface="+mn-lt"/>
                  <a:ea typeface="+mn-ea"/>
                </a:rPr>
                <a:t>深度学习</a:t>
              </a:r>
              <a:endParaRPr lang="zh-CN" altLang="en-US" dirty="0">
                <a:solidFill>
                  <a:srgbClr val="FFFFFF"/>
                </a:solidFill>
                <a:latin typeface="+mn-lt"/>
                <a:ea typeface="+mn-ea"/>
              </a:endParaRPr>
            </a:p>
          </p:txBody>
        </p:sp>
      </p:grpSp>
      <p:grpSp>
        <p:nvGrpSpPr>
          <p:cNvPr id="45" name="组合 44"/>
          <p:cNvGrpSpPr/>
          <p:nvPr>
            <p:custDataLst>
              <p:tags r:id="rId6"/>
            </p:custDataLst>
          </p:nvPr>
        </p:nvGrpSpPr>
        <p:grpSpPr>
          <a:xfrm>
            <a:off x="6246541" y="2331783"/>
            <a:ext cx="4724722" cy="622888"/>
            <a:chOff x="4978400" y="2032000"/>
            <a:chExt cx="3251200" cy="428625"/>
          </a:xfrm>
        </p:grpSpPr>
        <p:sp>
          <p:nvSpPr>
            <p:cNvPr id="46" name="MH_Number_2"/>
            <p:cNvSpPr>
              <a:spLocks noChangeArrowheads="1"/>
            </p:cNvSpPr>
            <p:nvPr>
              <p:custDataLst>
                <p:tags r:id="rId10"/>
              </p:custDataLst>
            </p:nvPr>
          </p:nvSpPr>
          <p:spPr bwMode="auto">
            <a:xfrm>
              <a:off x="4978400" y="2032000"/>
              <a:ext cx="428625" cy="428625"/>
            </a:xfrm>
            <a:prstGeom prst="rect">
              <a:avLst/>
            </a:prstGeom>
            <a:noFill/>
            <a:ln w="25400" cmpd="sng">
              <a:solidFill>
                <a:schemeClr val="accent2"/>
              </a:solidFill>
              <a:miter lim="800000"/>
            </a:ln>
            <a:extLst>
              <a:ext uri="{909E8E84-426E-40DD-AFC4-6F175D3DCCD1}">
                <a14:hiddenFill xmlns:a14="http://schemas.microsoft.com/office/drawing/2010/main">
                  <a:solidFill>
                    <a:srgbClr val="FFFFFF"/>
                  </a:solidFill>
                </a14:hiddenFill>
              </a:ext>
            </a:extLst>
          </p:spPr>
          <p:txBody>
            <a:bodyPr wrap="square" lIns="0" tIns="0" rIns="0" bIns="0" anchor="ctr">
              <a:normAutofit/>
            </a:bodyPr>
            <a:lstStyle>
              <a:lvl1pPr>
                <a:defRPr>
                  <a:solidFill>
                    <a:schemeClr val="tx1"/>
                  </a:solidFill>
                  <a:latin typeface="Calibri" panose="020F0502020204030204" charset="0"/>
                  <a:ea typeface="幼圆" pitchFamily="49" charset="-122"/>
                </a:defRPr>
              </a:lvl1pPr>
              <a:lvl2pPr marL="742950" indent="-285750">
                <a:defRPr>
                  <a:solidFill>
                    <a:schemeClr val="tx1"/>
                  </a:solidFill>
                  <a:latin typeface="Calibri" panose="020F0502020204030204" charset="0"/>
                  <a:ea typeface="幼圆" pitchFamily="49" charset="-122"/>
                </a:defRPr>
              </a:lvl2pPr>
              <a:lvl3pPr marL="1143000" indent="-228600">
                <a:defRPr>
                  <a:solidFill>
                    <a:schemeClr val="tx1"/>
                  </a:solidFill>
                  <a:latin typeface="Calibri" panose="020F0502020204030204" charset="0"/>
                  <a:ea typeface="幼圆" pitchFamily="49" charset="-122"/>
                </a:defRPr>
              </a:lvl3pPr>
              <a:lvl4pPr marL="1600200" indent="-228600">
                <a:defRPr>
                  <a:solidFill>
                    <a:schemeClr val="tx1"/>
                  </a:solidFill>
                  <a:latin typeface="Calibri" panose="020F0502020204030204" charset="0"/>
                  <a:ea typeface="幼圆" pitchFamily="49" charset="-122"/>
                </a:defRPr>
              </a:lvl4pPr>
              <a:lvl5pPr marL="2057400" indent="-228600">
                <a:defRPr>
                  <a:solidFill>
                    <a:schemeClr val="tx1"/>
                  </a:solidFill>
                  <a:latin typeface="Calibri" panose="020F0502020204030204" charset="0"/>
                  <a:ea typeface="幼圆"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itchFamily="49" charset="-122"/>
                </a:defRPr>
              </a:lvl9pPr>
            </a:lstStyle>
            <a:p>
              <a:pPr algn="ctr" eaLnBrk="1" hangingPunct="1"/>
              <a:r>
                <a:rPr lang="en-US" sz="2000" b="1">
                  <a:solidFill>
                    <a:schemeClr val="accent2"/>
                  </a:solidFill>
                  <a:latin typeface="+mn-lt"/>
                  <a:ea typeface="+mn-ea"/>
                </a:rPr>
                <a:t>02</a:t>
              </a:r>
              <a:endParaRPr lang="zh-CN" altLang="en-US" sz="2000" b="1">
                <a:solidFill>
                  <a:schemeClr val="accent2"/>
                </a:solidFill>
                <a:latin typeface="+mn-lt"/>
                <a:ea typeface="+mn-ea"/>
              </a:endParaRPr>
            </a:p>
          </p:txBody>
        </p:sp>
        <p:sp>
          <p:nvSpPr>
            <p:cNvPr id="47" name="MH_Entry_2"/>
            <p:cNvSpPr>
              <a:spLocks noChangeArrowheads="1"/>
            </p:cNvSpPr>
            <p:nvPr>
              <p:custDataLst>
                <p:tags r:id="rId11"/>
              </p:custDataLst>
            </p:nvPr>
          </p:nvSpPr>
          <p:spPr bwMode="auto">
            <a:xfrm>
              <a:off x="5500688" y="2032000"/>
              <a:ext cx="2728912" cy="428625"/>
            </a:xfrm>
            <a:prstGeom prst="rect">
              <a:avLst/>
            </a:prstGeom>
            <a:solidFill>
              <a:schemeClr val="accent2"/>
            </a:solidFill>
            <a:ln w="25400" cmpd="sng">
              <a:solidFill>
                <a:schemeClr val="accent2"/>
              </a:solidFill>
              <a:miter lim="800000"/>
            </a:ln>
          </p:spPr>
          <p:txBody>
            <a:bodyPr wrap="square" anchor="ctr">
              <a:normAutofit/>
            </a:bodyPr>
            <a:lstStyle>
              <a:lvl1pPr>
                <a:defRPr>
                  <a:solidFill>
                    <a:schemeClr val="tx1"/>
                  </a:solidFill>
                  <a:latin typeface="Calibri" panose="020F0502020204030204" charset="0"/>
                  <a:ea typeface="幼圆" pitchFamily="49" charset="-122"/>
                </a:defRPr>
              </a:lvl1pPr>
              <a:lvl2pPr marL="742950" indent="-285750">
                <a:defRPr>
                  <a:solidFill>
                    <a:schemeClr val="tx1"/>
                  </a:solidFill>
                  <a:latin typeface="Calibri" panose="020F0502020204030204" charset="0"/>
                  <a:ea typeface="幼圆" pitchFamily="49" charset="-122"/>
                </a:defRPr>
              </a:lvl2pPr>
              <a:lvl3pPr marL="1143000" indent="-228600">
                <a:defRPr>
                  <a:solidFill>
                    <a:schemeClr val="tx1"/>
                  </a:solidFill>
                  <a:latin typeface="Calibri" panose="020F0502020204030204" charset="0"/>
                  <a:ea typeface="幼圆" pitchFamily="49" charset="-122"/>
                </a:defRPr>
              </a:lvl3pPr>
              <a:lvl4pPr marL="1600200" indent="-228600">
                <a:defRPr>
                  <a:solidFill>
                    <a:schemeClr val="tx1"/>
                  </a:solidFill>
                  <a:latin typeface="Calibri" panose="020F0502020204030204" charset="0"/>
                  <a:ea typeface="幼圆" pitchFamily="49" charset="-122"/>
                </a:defRPr>
              </a:lvl4pPr>
              <a:lvl5pPr marL="2057400" indent="-228600">
                <a:defRPr>
                  <a:solidFill>
                    <a:schemeClr val="tx1"/>
                  </a:solidFill>
                  <a:latin typeface="Calibri" panose="020F0502020204030204" charset="0"/>
                  <a:ea typeface="幼圆"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itchFamily="49" charset="-122"/>
                </a:defRPr>
              </a:lvl9pPr>
            </a:lstStyle>
            <a:p>
              <a:pPr algn="ctr" eaLnBrk="1" hangingPunct="1"/>
              <a:r>
                <a:rPr lang="zh-CN" altLang="en-US" dirty="0" smtClean="0">
                  <a:solidFill>
                    <a:srgbClr val="FFFFFF"/>
                  </a:solidFill>
                  <a:latin typeface="+mn-lt"/>
                  <a:ea typeface="+mn-ea"/>
                </a:rPr>
                <a:t>机器学习</a:t>
              </a:r>
              <a:endParaRPr lang="zh-CN" altLang="en-US" dirty="0">
                <a:solidFill>
                  <a:srgbClr val="FFFFFF"/>
                </a:solidFill>
                <a:latin typeface="+mn-lt"/>
                <a:ea typeface="+mn-ea"/>
              </a:endParaRPr>
            </a:p>
          </p:txBody>
        </p:sp>
      </p:grpSp>
      <p:grpSp>
        <p:nvGrpSpPr>
          <p:cNvPr id="48" name="组合 47"/>
          <p:cNvGrpSpPr/>
          <p:nvPr>
            <p:custDataLst>
              <p:tags r:id="rId7"/>
            </p:custDataLst>
          </p:nvPr>
        </p:nvGrpSpPr>
        <p:grpSpPr>
          <a:xfrm>
            <a:off x="6246541" y="5259635"/>
            <a:ext cx="4724722" cy="622888"/>
            <a:chOff x="4978400" y="3978275"/>
            <a:chExt cx="3251200" cy="428625"/>
          </a:xfrm>
        </p:grpSpPr>
        <p:sp>
          <p:nvSpPr>
            <p:cNvPr id="49" name="MH_Number_4"/>
            <p:cNvSpPr>
              <a:spLocks noChangeArrowheads="1"/>
            </p:cNvSpPr>
            <p:nvPr>
              <p:custDataLst>
                <p:tags r:id="rId8"/>
              </p:custDataLst>
            </p:nvPr>
          </p:nvSpPr>
          <p:spPr bwMode="auto">
            <a:xfrm>
              <a:off x="4978400" y="3978275"/>
              <a:ext cx="428625" cy="428625"/>
            </a:xfrm>
            <a:prstGeom prst="rect">
              <a:avLst/>
            </a:prstGeom>
            <a:noFill/>
            <a:ln w="25400" cmpd="sng">
              <a:solidFill>
                <a:schemeClr val="accent2"/>
              </a:solidFill>
              <a:miter lim="800000"/>
            </a:ln>
            <a:extLst>
              <a:ext uri="{909E8E84-426E-40DD-AFC4-6F175D3DCCD1}">
                <a14:hiddenFill xmlns:a14="http://schemas.microsoft.com/office/drawing/2010/main">
                  <a:solidFill>
                    <a:srgbClr val="FFFFFF"/>
                  </a:solidFill>
                </a14:hiddenFill>
              </a:ext>
            </a:extLst>
          </p:spPr>
          <p:txBody>
            <a:bodyPr wrap="square" lIns="0" tIns="0" rIns="0" bIns="0" anchor="ctr">
              <a:normAutofit/>
            </a:bodyPr>
            <a:lstStyle>
              <a:lvl1pPr>
                <a:defRPr>
                  <a:solidFill>
                    <a:schemeClr val="tx1"/>
                  </a:solidFill>
                  <a:latin typeface="Calibri" panose="020F0502020204030204" charset="0"/>
                  <a:ea typeface="幼圆" pitchFamily="49" charset="-122"/>
                </a:defRPr>
              </a:lvl1pPr>
              <a:lvl2pPr marL="742950" indent="-285750">
                <a:defRPr>
                  <a:solidFill>
                    <a:schemeClr val="tx1"/>
                  </a:solidFill>
                  <a:latin typeface="Calibri" panose="020F0502020204030204" charset="0"/>
                  <a:ea typeface="幼圆" pitchFamily="49" charset="-122"/>
                </a:defRPr>
              </a:lvl2pPr>
              <a:lvl3pPr marL="1143000" indent="-228600">
                <a:defRPr>
                  <a:solidFill>
                    <a:schemeClr val="tx1"/>
                  </a:solidFill>
                  <a:latin typeface="Calibri" panose="020F0502020204030204" charset="0"/>
                  <a:ea typeface="幼圆" pitchFamily="49" charset="-122"/>
                </a:defRPr>
              </a:lvl3pPr>
              <a:lvl4pPr marL="1600200" indent="-228600">
                <a:defRPr>
                  <a:solidFill>
                    <a:schemeClr val="tx1"/>
                  </a:solidFill>
                  <a:latin typeface="Calibri" panose="020F0502020204030204" charset="0"/>
                  <a:ea typeface="幼圆" pitchFamily="49" charset="-122"/>
                </a:defRPr>
              </a:lvl4pPr>
              <a:lvl5pPr marL="2057400" indent="-228600">
                <a:defRPr>
                  <a:solidFill>
                    <a:schemeClr val="tx1"/>
                  </a:solidFill>
                  <a:latin typeface="Calibri" panose="020F0502020204030204" charset="0"/>
                  <a:ea typeface="幼圆"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itchFamily="49" charset="-122"/>
                </a:defRPr>
              </a:lvl9pPr>
            </a:lstStyle>
            <a:p>
              <a:pPr algn="ctr" eaLnBrk="1" hangingPunct="1"/>
              <a:r>
                <a:rPr lang="en-US" sz="2000" b="1">
                  <a:solidFill>
                    <a:schemeClr val="accent2"/>
                  </a:solidFill>
                  <a:latin typeface="+mn-lt"/>
                  <a:ea typeface="+mn-ea"/>
                </a:rPr>
                <a:t>04</a:t>
              </a:r>
              <a:endParaRPr lang="zh-CN" altLang="en-US" sz="2000" b="1">
                <a:solidFill>
                  <a:schemeClr val="accent2"/>
                </a:solidFill>
                <a:latin typeface="+mn-lt"/>
                <a:ea typeface="+mn-ea"/>
              </a:endParaRPr>
            </a:p>
          </p:txBody>
        </p:sp>
        <p:sp>
          <p:nvSpPr>
            <p:cNvPr id="50" name="MH_Entry_4"/>
            <p:cNvSpPr>
              <a:spLocks noChangeArrowheads="1"/>
            </p:cNvSpPr>
            <p:nvPr>
              <p:custDataLst>
                <p:tags r:id="rId9"/>
              </p:custDataLst>
            </p:nvPr>
          </p:nvSpPr>
          <p:spPr bwMode="auto">
            <a:xfrm>
              <a:off x="5500688" y="3978275"/>
              <a:ext cx="2728912" cy="428625"/>
            </a:xfrm>
            <a:prstGeom prst="rect">
              <a:avLst/>
            </a:prstGeom>
            <a:solidFill>
              <a:schemeClr val="accent2"/>
            </a:solidFill>
            <a:ln w="25400" cmpd="sng">
              <a:solidFill>
                <a:schemeClr val="accent2"/>
              </a:solidFill>
              <a:miter lim="800000"/>
            </a:ln>
          </p:spPr>
          <p:txBody>
            <a:bodyPr wrap="square" anchor="ctr">
              <a:normAutofit/>
            </a:bodyPr>
            <a:lstStyle>
              <a:lvl1pPr>
                <a:defRPr>
                  <a:solidFill>
                    <a:schemeClr val="tx1"/>
                  </a:solidFill>
                  <a:latin typeface="Calibri" panose="020F0502020204030204" charset="0"/>
                  <a:ea typeface="幼圆" pitchFamily="49" charset="-122"/>
                </a:defRPr>
              </a:lvl1pPr>
              <a:lvl2pPr marL="742950" indent="-285750">
                <a:defRPr>
                  <a:solidFill>
                    <a:schemeClr val="tx1"/>
                  </a:solidFill>
                  <a:latin typeface="Calibri" panose="020F0502020204030204" charset="0"/>
                  <a:ea typeface="幼圆" pitchFamily="49" charset="-122"/>
                </a:defRPr>
              </a:lvl2pPr>
              <a:lvl3pPr marL="1143000" indent="-228600">
                <a:defRPr>
                  <a:solidFill>
                    <a:schemeClr val="tx1"/>
                  </a:solidFill>
                  <a:latin typeface="Calibri" panose="020F0502020204030204" charset="0"/>
                  <a:ea typeface="幼圆" pitchFamily="49" charset="-122"/>
                </a:defRPr>
              </a:lvl3pPr>
              <a:lvl4pPr marL="1600200" indent="-228600">
                <a:defRPr>
                  <a:solidFill>
                    <a:schemeClr val="tx1"/>
                  </a:solidFill>
                  <a:latin typeface="Calibri" panose="020F0502020204030204" charset="0"/>
                  <a:ea typeface="幼圆" pitchFamily="49" charset="-122"/>
                </a:defRPr>
              </a:lvl4pPr>
              <a:lvl5pPr marL="2057400" indent="-228600">
                <a:defRPr>
                  <a:solidFill>
                    <a:schemeClr val="tx1"/>
                  </a:solidFill>
                  <a:latin typeface="Calibri" panose="020F0502020204030204" charset="0"/>
                  <a:ea typeface="幼圆"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itchFamily="49" charset="-122"/>
                </a:defRPr>
              </a:lvl9pPr>
            </a:lstStyle>
            <a:p>
              <a:pPr algn="ctr" eaLnBrk="1" hangingPunct="1"/>
              <a:r>
                <a:rPr lang="en-US" altLang="zh-CN" dirty="0" err="1" smtClean="0">
                  <a:solidFill>
                    <a:srgbClr val="FFFFFF"/>
                  </a:solidFill>
                  <a:latin typeface="+mn-lt"/>
                  <a:ea typeface="+mn-ea"/>
                </a:rPr>
                <a:t>TensorFlow</a:t>
              </a:r>
              <a:endParaRPr lang="zh-CN" altLang="en-US" dirty="0">
                <a:solidFill>
                  <a:srgbClr val="FFFFFF"/>
                </a:solidFill>
                <a:latin typeface="+mn-lt"/>
                <a:ea typeface="+mn-ea"/>
              </a:endParaRP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blinds(horizontal)">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blinds(horizontal)">
                                      <p:cBhvr>
                                        <p:cTn id="12" dur="500"/>
                                        <p:tgtEl>
                                          <p:spTgt spid="4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blinds(horizontal)">
                                      <p:cBhvr>
                                        <p:cTn id="17" dur="500"/>
                                        <p:tgtEl>
                                          <p:spTgt spid="3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blinds(horizontal)">
                                      <p:cBhvr>
                                        <p:cTn id="22"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4" name="组合 1"/>
          <p:cNvGrpSpPr/>
          <p:nvPr>
            <p:custDataLst>
              <p:tags r:id="rId2"/>
            </p:custDataLst>
          </p:nvPr>
        </p:nvGrpSpPr>
        <p:grpSpPr bwMode="auto">
          <a:xfrm>
            <a:off x="2547005" y="2289175"/>
            <a:ext cx="2792690" cy="1357312"/>
            <a:chOff x="0" y="0"/>
            <a:chExt cx="2498619" cy="1214437"/>
          </a:xfrm>
        </p:grpSpPr>
        <p:sp>
          <p:nvSpPr>
            <p:cNvPr id="13315" name="任意多边形 29"/>
            <p:cNvSpPr>
              <a:spLocks noChangeArrowheads="1"/>
            </p:cNvSpPr>
            <p:nvPr>
              <p:custDataLst>
                <p:tags r:id="rId10"/>
              </p:custDataLst>
            </p:nvPr>
          </p:nvSpPr>
          <p:spPr bwMode="auto">
            <a:xfrm>
              <a:off x="0" y="0"/>
              <a:ext cx="2474807" cy="1214437"/>
            </a:xfrm>
            <a:custGeom>
              <a:avLst/>
              <a:gdLst>
                <a:gd name="T0" fmla="*/ 248478 w 2473680"/>
                <a:gd name="T1" fmla="*/ 112110 h 1214696"/>
                <a:gd name="T2" fmla="*/ 125657 w 2473680"/>
                <a:gd name="T3" fmla="*/ 234849 h 1214696"/>
                <a:gd name="T4" fmla="*/ 248478 w 2473680"/>
                <a:gd name="T5" fmla="*/ 357588 h 1214696"/>
                <a:gd name="T6" fmla="*/ 371299 w 2473680"/>
                <a:gd name="T7" fmla="*/ 234849 h 1214696"/>
                <a:gd name="T8" fmla="*/ 248478 w 2473680"/>
                <a:gd name="T9" fmla="*/ 112110 h 1214696"/>
                <a:gd name="T10" fmla="*/ 0 w 2473680"/>
                <a:gd name="T11" fmla="*/ 0 h 1214696"/>
                <a:gd name="T12" fmla="*/ 2474807 w 2473680"/>
                <a:gd name="T13" fmla="*/ 0 h 1214696"/>
                <a:gd name="T14" fmla="*/ 2468454 w 2473680"/>
                <a:gd name="T15" fmla="*/ 674155 h 1214696"/>
                <a:gd name="T16" fmla="*/ 1604461 w 2473680"/>
                <a:gd name="T17" fmla="*/ 1213790 h 1214696"/>
                <a:gd name="T18" fmla="*/ 0 w 2473680"/>
                <a:gd name="T19" fmla="*/ 1214437 h 12146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73680"/>
                <a:gd name="T31" fmla="*/ 0 h 1214696"/>
                <a:gd name="T32" fmla="*/ 2473680 w 2473680"/>
                <a:gd name="T33" fmla="*/ 1214696 h 121469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73680" h="1214696">
                  <a:moveTo>
                    <a:pt x="248365" y="112134"/>
                  </a:moveTo>
                  <a:cubicBezTo>
                    <a:pt x="180564" y="112134"/>
                    <a:pt x="125600" y="167098"/>
                    <a:pt x="125600" y="234899"/>
                  </a:cubicBezTo>
                  <a:cubicBezTo>
                    <a:pt x="125600" y="302700"/>
                    <a:pt x="180564" y="357664"/>
                    <a:pt x="248365" y="357664"/>
                  </a:cubicBezTo>
                  <a:cubicBezTo>
                    <a:pt x="316166" y="357664"/>
                    <a:pt x="371130" y="302700"/>
                    <a:pt x="371130" y="234899"/>
                  </a:cubicBezTo>
                  <a:cubicBezTo>
                    <a:pt x="371130" y="167098"/>
                    <a:pt x="316166" y="112134"/>
                    <a:pt x="248365" y="112134"/>
                  </a:cubicBezTo>
                  <a:close/>
                  <a:moveTo>
                    <a:pt x="0" y="0"/>
                  </a:moveTo>
                  <a:lnTo>
                    <a:pt x="2473680" y="0"/>
                  </a:lnTo>
                  <a:cubicBezTo>
                    <a:pt x="2471563" y="224766"/>
                    <a:pt x="2469447" y="449533"/>
                    <a:pt x="2467330" y="674299"/>
                  </a:cubicBezTo>
                  <a:cubicBezTo>
                    <a:pt x="1611138" y="1213190"/>
                    <a:pt x="2516602" y="641383"/>
                    <a:pt x="1603730" y="1214049"/>
                  </a:cubicBezTo>
                  <a:lnTo>
                    <a:pt x="0" y="1214696"/>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32000" tIns="72000" rIns="324000" bIns="216000" anchor="ctr">
              <a:normAutofit/>
            </a:bodyPr>
            <a:lstStyle>
              <a:lvl1pPr>
                <a:defRPr>
                  <a:solidFill>
                    <a:schemeClr val="tx1"/>
                  </a:solidFill>
                  <a:latin typeface="Calibri" panose="020F0502020204030204" charset="0"/>
                  <a:ea typeface="幼圆" pitchFamily="49" charset="-122"/>
                </a:defRPr>
              </a:lvl1pPr>
              <a:lvl2pPr marL="742950" indent="-285750">
                <a:defRPr>
                  <a:solidFill>
                    <a:schemeClr val="tx1"/>
                  </a:solidFill>
                  <a:latin typeface="Calibri" panose="020F0502020204030204" charset="0"/>
                  <a:ea typeface="幼圆" pitchFamily="49" charset="-122"/>
                </a:defRPr>
              </a:lvl2pPr>
              <a:lvl3pPr marL="1143000" indent="-228600">
                <a:defRPr>
                  <a:solidFill>
                    <a:schemeClr val="tx1"/>
                  </a:solidFill>
                  <a:latin typeface="Calibri" panose="020F0502020204030204" charset="0"/>
                  <a:ea typeface="幼圆" pitchFamily="49" charset="-122"/>
                </a:defRPr>
              </a:lvl3pPr>
              <a:lvl4pPr marL="1600200" indent="-228600">
                <a:defRPr>
                  <a:solidFill>
                    <a:schemeClr val="tx1"/>
                  </a:solidFill>
                  <a:latin typeface="Calibri" panose="020F0502020204030204" charset="0"/>
                  <a:ea typeface="幼圆" pitchFamily="49" charset="-122"/>
                </a:defRPr>
              </a:lvl4pPr>
              <a:lvl5pPr marL="2057400" indent="-228600">
                <a:defRPr>
                  <a:solidFill>
                    <a:schemeClr val="tx1"/>
                  </a:solidFill>
                  <a:latin typeface="Calibri" panose="020F0502020204030204" charset="0"/>
                  <a:ea typeface="幼圆"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itchFamily="49" charset="-122"/>
                </a:defRPr>
              </a:lvl9pPr>
            </a:lstStyle>
            <a:p>
              <a:r>
                <a:rPr kumimoji="1" lang="zh-CN" altLang="en-US" dirty="0"/>
                <a:t>为什么要学习深度</a:t>
              </a:r>
              <a:r>
                <a:rPr kumimoji="1" lang="zh-CN" altLang="en-US" dirty="0" smtClean="0"/>
                <a:t>学习？</a:t>
              </a:r>
              <a:endParaRPr kumimoji="1" lang="zh-CN" altLang="en-US" dirty="0"/>
            </a:p>
          </p:txBody>
        </p:sp>
        <p:sp>
          <p:nvSpPr>
            <p:cNvPr id="13316" name="等腰三角形 14"/>
            <p:cNvSpPr>
              <a:spLocks noChangeArrowheads="1"/>
            </p:cNvSpPr>
            <p:nvPr>
              <p:custDataLst>
                <p:tags r:id="rId11"/>
              </p:custDataLst>
            </p:nvPr>
          </p:nvSpPr>
          <p:spPr bwMode="auto">
            <a:xfrm rot="19680000">
              <a:off x="1500123" y="752474"/>
              <a:ext cx="998496" cy="196850"/>
            </a:xfrm>
            <a:prstGeom prst="triangle">
              <a:avLst>
                <a:gd name="adj" fmla="val 81259"/>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fontScale="25000" lnSpcReduction="20000"/>
            </a:bodyPr>
            <a:lstStyle>
              <a:lvl1pPr>
                <a:defRPr>
                  <a:solidFill>
                    <a:schemeClr val="tx1"/>
                  </a:solidFill>
                  <a:latin typeface="Calibri" panose="020F0502020204030204" charset="0"/>
                  <a:ea typeface="幼圆" pitchFamily="49" charset="-122"/>
                </a:defRPr>
              </a:lvl1pPr>
              <a:lvl2pPr marL="742950" indent="-285750">
                <a:defRPr>
                  <a:solidFill>
                    <a:schemeClr val="tx1"/>
                  </a:solidFill>
                  <a:latin typeface="Calibri" panose="020F0502020204030204" charset="0"/>
                  <a:ea typeface="幼圆" pitchFamily="49" charset="-122"/>
                </a:defRPr>
              </a:lvl2pPr>
              <a:lvl3pPr marL="1143000" indent="-228600">
                <a:defRPr>
                  <a:solidFill>
                    <a:schemeClr val="tx1"/>
                  </a:solidFill>
                  <a:latin typeface="Calibri" panose="020F0502020204030204" charset="0"/>
                  <a:ea typeface="幼圆" pitchFamily="49" charset="-122"/>
                </a:defRPr>
              </a:lvl3pPr>
              <a:lvl4pPr marL="1600200" indent="-228600">
                <a:defRPr>
                  <a:solidFill>
                    <a:schemeClr val="tx1"/>
                  </a:solidFill>
                  <a:latin typeface="Calibri" panose="020F0502020204030204" charset="0"/>
                  <a:ea typeface="幼圆" pitchFamily="49" charset="-122"/>
                </a:defRPr>
              </a:lvl4pPr>
              <a:lvl5pPr marL="2057400" indent="-228600">
                <a:defRPr>
                  <a:solidFill>
                    <a:schemeClr val="tx1"/>
                  </a:solidFill>
                  <a:latin typeface="Calibri" panose="020F0502020204030204" charset="0"/>
                  <a:ea typeface="幼圆"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itchFamily="49" charset="-122"/>
                </a:defRPr>
              </a:lvl9pPr>
            </a:lstStyle>
            <a:p>
              <a:pPr algn="ctr" eaLnBrk="1" hangingPunct="1"/>
              <a:endParaRPr lang="zh-CN" altLang="en-US">
                <a:solidFill>
                  <a:srgbClr val="FFFFFF"/>
                </a:solidFill>
                <a:latin typeface="+mn-lt"/>
                <a:ea typeface="+mn-ea"/>
              </a:endParaRPr>
            </a:p>
          </p:txBody>
        </p:sp>
      </p:grpSp>
      <p:grpSp>
        <p:nvGrpSpPr>
          <p:cNvPr id="13317" name="组合 2"/>
          <p:cNvGrpSpPr/>
          <p:nvPr>
            <p:custDataLst>
              <p:tags r:id="rId3"/>
            </p:custDataLst>
          </p:nvPr>
        </p:nvGrpSpPr>
        <p:grpSpPr bwMode="auto">
          <a:xfrm>
            <a:off x="4699655" y="3418682"/>
            <a:ext cx="2792690" cy="1357312"/>
            <a:chOff x="0" y="0"/>
            <a:chExt cx="2498619" cy="1214437"/>
          </a:xfrm>
        </p:grpSpPr>
        <p:sp>
          <p:nvSpPr>
            <p:cNvPr id="13318" name="任意多边形 34"/>
            <p:cNvSpPr>
              <a:spLocks noChangeArrowheads="1"/>
            </p:cNvSpPr>
            <p:nvPr>
              <p:custDataLst>
                <p:tags r:id="rId8"/>
              </p:custDataLst>
            </p:nvPr>
          </p:nvSpPr>
          <p:spPr bwMode="auto">
            <a:xfrm>
              <a:off x="0" y="0"/>
              <a:ext cx="2474807" cy="1214437"/>
            </a:xfrm>
            <a:custGeom>
              <a:avLst/>
              <a:gdLst>
                <a:gd name="T0" fmla="*/ 248478 w 2473680"/>
                <a:gd name="T1" fmla="*/ 112110 h 1214696"/>
                <a:gd name="T2" fmla="*/ 125657 w 2473680"/>
                <a:gd name="T3" fmla="*/ 234849 h 1214696"/>
                <a:gd name="T4" fmla="*/ 248478 w 2473680"/>
                <a:gd name="T5" fmla="*/ 357588 h 1214696"/>
                <a:gd name="T6" fmla="*/ 371299 w 2473680"/>
                <a:gd name="T7" fmla="*/ 234849 h 1214696"/>
                <a:gd name="T8" fmla="*/ 248478 w 2473680"/>
                <a:gd name="T9" fmla="*/ 112110 h 1214696"/>
                <a:gd name="T10" fmla="*/ 0 w 2473680"/>
                <a:gd name="T11" fmla="*/ 0 h 1214696"/>
                <a:gd name="T12" fmla="*/ 2474807 w 2473680"/>
                <a:gd name="T13" fmla="*/ 0 h 1214696"/>
                <a:gd name="T14" fmla="*/ 2468454 w 2473680"/>
                <a:gd name="T15" fmla="*/ 674155 h 1214696"/>
                <a:gd name="T16" fmla="*/ 1604461 w 2473680"/>
                <a:gd name="T17" fmla="*/ 1213790 h 1214696"/>
                <a:gd name="T18" fmla="*/ 0 w 2473680"/>
                <a:gd name="T19" fmla="*/ 1214437 h 12146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73680"/>
                <a:gd name="T31" fmla="*/ 0 h 1214696"/>
                <a:gd name="T32" fmla="*/ 2473680 w 2473680"/>
                <a:gd name="T33" fmla="*/ 1214696 h 121469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73680" h="1214696">
                  <a:moveTo>
                    <a:pt x="248365" y="112134"/>
                  </a:moveTo>
                  <a:cubicBezTo>
                    <a:pt x="180564" y="112134"/>
                    <a:pt x="125600" y="167098"/>
                    <a:pt x="125600" y="234899"/>
                  </a:cubicBezTo>
                  <a:cubicBezTo>
                    <a:pt x="125600" y="302700"/>
                    <a:pt x="180564" y="357664"/>
                    <a:pt x="248365" y="357664"/>
                  </a:cubicBezTo>
                  <a:cubicBezTo>
                    <a:pt x="316166" y="357664"/>
                    <a:pt x="371130" y="302700"/>
                    <a:pt x="371130" y="234899"/>
                  </a:cubicBezTo>
                  <a:cubicBezTo>
                    <a:pt x="371130" y="167098"/>
                    <a:pt x="316166" y="112134"/>
                    <a:pt x="248365" y="112134"/>
                  </a:cubicBezTo>
                  <a:close/>
                  <a:moveTo>
                    <a:pt x="0" y="0"/>
                  </a:moveTo>
                  <a:lnTo>
                    <a:pt x="2473680" y="0"/>
                  </a:lnTo>
                  <a:cubicBezTo>
                    <a:pt x="2471563" y="224766"/>
                    <a:pt x="2469447" y="449533"/>
                    <a:pt x="2467330" y="674299"/>
                  </a:cubicBezTo>
                  <a:cubicBezTo>
                    <a:pt x="1611138" y="1213190"/>
                    <a:pt x="2516602" y="641383"/>
                    <a:pt x="1603730" y="1214049"/>
                  </a:cubicBezTo>
                  <a:lnTo>
                    <a:pt x="0" y="121469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32000" tIns="72000" rIns="324000" bIns="216000" anchor="ctr">
              <a:normAutofit/>
            </a:bodyPr>
            <a:lstStyle>
              <a:lvl1pPr>
                <a:defRPr>
                  <a:solidFill>
                    <a:schemeClr val="tx1"/>
                  </a:solidFill>
                  <a:latin typeface="Calibri" panose="020F0502020204030204" charset="0"/>
                  <a:ea typeface="幼圆" pitchFamily="49" charset="-122"/>
                </a:defRPr>
              </a:lvl1pPr>
              <a:lvl2pPr marL="742950" indent="-285750">
                <a:defRPr>
                  <a:solidFill>
                    <a:schemeClr val="tx1"/>
                  </a:solidFill>
                  <a:latin typeface="Calibri" panose="020F0502020204030204" charset="0"/>
                  <a:ea typeface="幼圆" pitchFamily="49" charset="-122"/>
                </a:defRPr>
              </a:lvl2pPr>
              <a:lvl3pPr marL="1143000" indent="-228600">
                <a:defRPr>
                  <a:solidFill>
                    <a:schemeClr val="tx1"/>
                  </a:solidFill>
                  <a:latin typeface="Calibri" panose="020F0502020204030204" charset="0"/>
                  <a:ea typeface="幼圆" pitchFamily="49" charset="-122"/>
                </a:defRPr>
              </a:lvl3pPr>
              <a:lvl4pPr marL="1600200" indent="-228600">
                <a:defRPr>
                  <a:solidFill>
                    <a:schemeClr val="tx1"/>
                  </a:solidFill>
                  <a:latin typeface="Calibri" panose="020F0502020204030204" charset="0"/>
                  <a:ea typeface="幼圆" pitchFamily="49" charset="-122"/>
                </a:defRPr>
              </a:lvl4pPr>
              <a:lvl5pPr marL="2057400" indent="-228600">
                <a:defRPr>
                  <a:solidFill>
                    <a:schemeClr val="tx1"/>
                  </a:solidFill>
                  <a:latin typeface="Calibri" panose="020F0502020204030204" charset="0"/>
                  <a:ea typeface="幼圆"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itchFamily="49" charset="-122"/>
                </a:defRPr>
              </a:lvl9pPr>
            </a:lstStyle>
            <a:p>
              <a:pPr algn="just" eaLnBrk="1" hangingPunct="1">
                <a:lnSpc>
                  <a:spcPct val="120000"/>
                </a:lnSpc>
              </a:pPr>
              <a:r>
                <a:rPr lang="zh-CN" altLang="en-US" dirty="0">
                  <a:solidFill>
                    <a:srgbClr val="FFFFFF"/>
                  </a:solidFill>
                  <a:latin typeface="+mn-lt"/>
                  <a:ea typeface="+mn-ea"/>
                </a:rPr>
                <a:t>什么</a:t>
              </a:r>
              <a:r>
                <a:rPr lang="zh-CN" altLang="en-US" dirty="0" smtClean="0">
                  <a:solidFill>
                    <a:srgbClr val="FFFFFF"/>
                  </a:solidFill>
                  <a:latin typeface="+mn-lt"/>
                  <a:ea typeface="+mn-ea"/>
                </a:rPr>
                <a:t>是深度学习？</a:t>
              </a:r>
              <a:endParaRPr lang="zh-CN" altLang="en-US" dirty="0">
                <a:solidFill>
                  <a:srgbClr val="FFFFFF"/>
                </a:solidFill>
                <a:latin typeface="+mn-lt"/>
                <a:ea typeface="+mn-ea"/>
              </a:endParaRPr>
            </a:p>
          </p:txBody>
        </p:sp>
        <p:sp>
          <p:nvSpPr>
            <p:cNvPr id="13319" name="等腰三角形 35"/>
            <p:cNvSpPr>
              <a:spLocks noChangeArrowheads="1"/>
            </p:cNvSpPr>
            <p:nvPr>
              <p:custDataLst>
                <p:tags r:id="rId9"/>
              </p:custDataLst>
            </p:nvPr>
          </p:nvSpPr>
          <p:spPr bwMode="auto">
            <a:xfrm rot="19680000">
              <a:off x="1500123" y="754062"/>
              <a:ext cx="998496" cy="196850"/>
            </a:xfrm>
            <a:prstGeom prst="triangle">
              <a:avLst>
                <a:gd name="adj" fmla="val 81259"/>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fontScale="25000" lnSpcReduction="20000"/>
            </a:bodyPr>
            <a:lstStyle>
              <a:lvl1pPr>
                <a:defRPr>
                  <a:solidFill>
                    <a:schemeClr val="tx1"/>
                  </a:solidFill>
                  <a:latin typeface="Calibri" panose="020F0502020204030204" charset="0"/>
                  <a:ea typeface="幼圆" pitchFamily="49" charset="-122"/>
                </a:defRPr>
              </a:lvl1pPr>
              <a:lvl2pPr marL="742950" indent="-285750">
                <a:defRPr>
                  <a:solidFill>
                    <a:schemeClr val="tx1"/>
                  </a:solidFill>
                  <a:latin typeface="Calibri" panose="020F0502020204030204" charset="0"/>
                  <a:ea typeface="幼圆" pitchFamily="49" charset="-122"/>
                </a:defRPr>
              </a:lvl2pPr>
              <a:lvl3pPr marL="1143000" indent="-228600">
                <a:defRPr>
                  <a:solidFill>
                    <a:schemeClr val="tx1"/>
                  </a:solidFill>
                  <a:latin typeface="Calibri" panose="020F0502020204030204" charset="0"/>
                  <a:ea typeface="幼圆" pitchFamily="49" charset="-122"/>
                </a:defRPr>
              </a:lvl3pPr>
              <a:lvl4pPr marL="1600200" indent="-228600">
                <a:defRPr>
                  <a:solidFill>
                    <a:schemeClr val="tx1"/>
                  </a:solidFill>
                  <a:latin typeface="Calibri" panose="020F0502020204030204" charset="0"/>
                  <a:ea typeface="幼圆" pitchFamily="49" charset="-122"/>
                </a:defRPr>
              </a:lvl4pPr>
              <a:lvl5pPr marL="2057400" indent="-228600">
                <a:defRPr>
                  <a:solidFill>
                    <a:schemeClr val="tx1"/>
                  </a:solidFill>
                  <a:latin typeface="Calibri" panose="020F0502020204030204" charset="0"/>
                  <a:ea typeface="幼圆"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itchFamily="49" charset="-122"/>
                </a:defRPr>
              </a:lvl9pPr>
            </a:lstStyle>
            <a:p>
              <a:pPr algn="ctr" eaLnBrk="1" hangingPunct="1"/>
              <a:endParaRPr lang="zh-CN" altLang="en-US">
                <a:solidFill>
                  <a:srgbClr val="FFFFFF"/>
                </a:solidFill>
                <a:latin typeface="+mn-lt"/>
                <a:ea typeface="+mn-ea"/>
              </a:endParaRPr>
            </a:p>
          </p:txBody>
        </p:sp>
      </p:grpSp>
      <p:grpSp>
        <p:nvGrpSpPr>
          <p:cNvPr id="13320" name="组合 3"/>
          <p:cNvGrpSpPr/>
          <p:nvPr>
            <p:custDataLst>
              <p:tags r:id="rId4"/>
            </p:custDataLst>
          </p:nvPr>
        </p:nvGrpSpPr>
        <p:grpSpPr bwMode="auto">
          <a:xfrm>
            <a:off x="6852305" y="4548189"/>
            <a:ext cx="2792691" cy="1357311"/>
            <a:chOff x="0" y="0"/>
            <a:chExt cx="2498619" cy="1214437"/>
          </a:xfrm>
        </p:grpSpPr>
        <p:sp>
          <p:nvSpPr>
            <p:cNvPr id="13321" name="任意多边形 38"/>
            <p:cNvSpPr>
              <a:spLocks noChangeArrowheads="1"/>
            </p:cNvSpPr>
            <p:nvPr>
              <p:custDataLst>
                <p:tags r:id="rId6"/>
              </p:custDataLst>
            </p:nvPr>
          </p:nvSpPr>
          <p:spPr bwMode="auto">
            <a:xfrm>
              <a:off x="0" y="0"/>
              <a:ext cx="2474807" cy="1214437"/>
            </a:xfrm>
            <a:custGeom>
              <a:avLst/>
              <a:gdLst>
                <a:gd name="T0" fmla="*/ 248478 w 2473680"/>
                <a:gd name="T1" fmla="*/ 112110 h 1214696"/>
                <a:gd name="T2" fmla="*/ 125657 w 2473680"/>
                <a:gd name="T3" fmla="*/ 234849 h 1214696"/>
                <a:gd name="T4" fmla="*/ 248478 w 2473680"/>
                <a:gd name="T5" fmla="*/ 357588 h 1214696"/>
                <a:gd name="T6" fmla="*/ 371299 w 2473680"/>
                <a:gd name="T7" fmla="*/ 234849 h 1214696"/>
                <a:gd name="T8" fmla="*/ 248478 w 2473680"/>
                <a:gd name="T9" fmla="*/ 112110 h 1214696"/>
                <a:gd name="T10" fmla="*/ 0 w 2473680"/>
                <a:gd name="T11" fmla="*/ 0 h 1214696"/>
                <a:gd name="T12" fmla="*/ 2474807 w 2473680"/>
                <a:gd name="T13" fmla="*/ 0 h 1214696"/>
                <a:gd name="T14" fmla="*/ 2468454 w 2473680"/>
                <a:gd name="T15" fmla="*/ 674155 h 1214696"/>
                <a:gd name="T16" fmla="*/ 1604461 w 2473680"/>
                <a:gd name="T17" fmla="*/ 1213790 h 1214696"/>
                <a:gd name="T18" fmla="*/ 0 w 2473680"/>
                <a:gd name="T19" fmla="*/ 1214437 h 12146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73680"/>
                <a:gd name="T31" fmla="*/ 0 h 1214696"/>
                <a:gd name="T32" fmla="*/ 2473680 w 2473680"/>
                <a:gd name="T33" fmla="*/ 1214696 h 121469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73680" h="1214696">
                  <a:moveTo>
                    <a:pt x="248365" y="112134"/>
                  </a:moveTo>
                  <a:cubicBezTo>
                    <a:pt x="180564" y="112134"/>
                    <a:pt x="125600" y="167098"/>
                    <a:pt x="125600" y="234899"/>
                  </a:cubicBezTo>
                  <a:cubicBezTo>
                    <a:pt x="125600" y="302700"/>
                    <a:pt x="180564" y="357664"/>
                    <a:pt x="248365" y="357664"/>
                  </a:cubicBezTo>
                  <a:cubicBezTo>
                    <a:pt x="316166" y="357664"/>
                    <a:pt x="371130" y="302700"/>
                    <a:pt x="371130" y="234899"/>
                  </a:cubicBezTo>
                  <a:cubicBezTo>
                    <a:pt x="371130" y="167098"/>
                    <a:pt x="316166" y="112134"/>
                    <a:pt x="248365" y="112134"/>
                  </a:cubicBezTo>
                  <a:close/>
                  <a:moveTo>
                    <a:pt x="0" y="0"/>
                  </a:moveTo>
                  <a:lnTo>
                    <a:pt x="2473680" y="0"/>
                  </a:lnTo>
                  <a:cubicBezTo>
                    <a:pt x="2471563" y="224766"/>
                    <a:pt x="2469447" y="449533"/>
                    <a:pt x="2467330" y="674299"/>
                  </a:cubicBezTo>
                  <a:cubicBezTo>
                    <a:pt x="1611138" y="1213190"/>
                    <a:pt x="2516602" y="641383"/>
                    <a:pt x="1603730" y="1214049"/>
                  </a:cubicBezTo>
                  <a:lnTo>
                    <a:pt x="0" y="1214696"/>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32000" tIns="72000" rIns="324000" bIns="216000" anchor="ctr">
              <a:normAutofit/>
            </a:bodyPr>
            <a:lstStyle>
              <a:lvl1pPr>
                <a:defRPr>
                  <a:solidFill>
                    <a:schemeClr val="tx1"/>
                  </a:solidFill>
                  <a:latin typeface="Calibri" panose="020F0502020204030204" charset="0"/>
                  <a:ea typeface="幼圆" pitchFamily="49" charset="-122"/>
                </a:defRPr>
              </a:lvl1pPr>
              <a:lvl2pPr marL="742950" indent="-285750">
                <a:defRPr>
                  <a:solidFill>
                    <a:schemeClr val="tx1"/>
                  </a:solidFill>
                  <a:latin typeface="Calibri" panose="020F0502020204030204" charset="0"/>
                  <a:ea typeface="幼圆" pitchFamily="49" charset="-122"/>
                </a:defRPr>
              </a:lvl2pPr>
              <a:lvl3pPr marL="1143000" indent="-228600">
                <a:defRPr>
                  <a:solidFill>
                    <a:schemeClr val="tx1"/>
                  </a:solidFill>
                  <a:latin typeface="Calibri" panose="020F0502020204030204" charset="0"/>
                  <a:ea typeface="幼圆" pitchFamily="49" charset="-122"/>
                </a:defRPr>
              </a:lvl3pPr>
              <a:lvl4pPr marL="1600200" indent="-228600">
                <a:defRPr>
                  <a:solidFill>
                    <a:schemeClr val="tx1"/>
                  </a:solidFill>
                  <a:latin typeface="Calibri" panose="020F0502020204030204" charset="0"/>
                  <a:ea typeface="幼圆" pitchFamily="49" charset="-122"/>
                </a:defRPr>
              </a:lvl4pPr>
              <a:lvl5pPr marL="2057400" indent="-228600">
                <a:defRPr>
                  <a:solidFill>
                    <a:schemeClr val="tx1"/>
                  </a:solidFill>
                  <a:latin typeface="Calibri" panose="020F0502020204030204" charset="0"/>
                  <a:ea typeface="幼圆"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itchFamily="49" charset="-122"/>
                </a:defRPr>
              </a:lvl9pPr>
            </a:lstStyle>
            <a:p>
              <a:pPr algn="just" eaLnBrk="1" hangingPunct="1">
                <a:lnSpc>
                  <a:spcPct val="120000"/>
                </a:lnSpc>
              </a:pPr>
              <a:r>
                <a:rPr lang="en-US" altLang="zh-CN" dirty="0" err="1" smtClean="0">
                  <a:solidFill>
                    <a:srgbClr val="FFFFFF"/>
                  </a:solidFill>
                  <a:latin typeface="+mn-lt"/>
                  <a:ea typeface="+mn-ea"/>
                </a:rPr>
                <a:t>TensorFlow</a:t>
              </a:r>
              <a:r>
                <a:rPr lang="zh-CN" altLang="en-US" dirty="0" smtClean="0">
                  <a:solidFill>
                    <a:srgbClr val="FFFFFF"/>
                  </a:solidFill>
                  <a:latin typeface="+mn-lt"/>
                  <a:ea typeface="+mn-ea"/>
                </a:rPr>
                <a:t>是什么！</a:t>
              </a:r>
              <a:endParaRPr lang="zh-CN" altLang="en-US" dirty="0">
                <a:solidFill>
                  <a:srgbClr val="FFFFFF"/>
                </a:solidFill>
                <a:latin typeface="+mn-lt"/>
                <a:ea typeface="+mn-ea"/>
              </a:endParaRPr>
            </a:p>
          </p:txBody>
        </p:sp>
        <p:sp>
          <p:nvSpPr>
            <p:cNvPr id="13322" name="等腰三角形 39"/>
            <p:cNvSpPr>
              <a:spLocks noChangeArrowheads="1"/>
            </p:cNvSpPr>
            <p:nvPr>
              <p:custDataLst>
                <p:tags r:id="rId7"/>
              </p:custDataLst>
            </p:nvPr>
          </p:nvSpPr>
          <p:spPr bwMode="auto">
            <a:xfrm rot="19680000">
              <a:off x="1500123" y="754062"/>
              <a:ext cx="998496" cy="196850"/>
            </a:xfrm>
            <a:prstGeom prst="triangle">
              <a:avLst>
                <a:gd name="adj" fmla="val 81259"/>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fontScale="25000" lnSpcReduction="20000"/>
            </a:bodyPr>
            <a:lstStyle>
              <a:lvl1pPr>
                <a:defRPr>
                  <a:solidFill>
                    <a:schemeClr val="tx1"/>
                  </a:solidFill>
                  <a:latin typeface="Calibri" panose="020F0502020204030204" charset="0"/>
                  <a:ea typeface="幼圆" pitchFamily="49" charset="-122"/>
                </a:defRPr>
              </a:lvl1pPr>
              <a:lvl2pPr marL="742950" indent="-285750">
                <a:defRPr>
                  <a:solidFill>
                    <a:schemeClr val="tx1"/>
                  </a:solidFill>
                  <a:latin typeface="Calibri" panose="020F0502020204030204" charset="0"/>
                  <a:ea typeface="幼圆" pitchFamily="49" charset="-122"/>
                </a:defRPr>
              </a:lvl2pPr>
              <a:lvl3pPr marL="1143000" indent="-228600">
                <a:defRPr>
                  <a:solidFill>
                    <a:schemeClr val="tx1"/>
                  </a:solidFill>
                  <a:latin typeface="Calibri" panose="020F0502020204030204" charset="0"/>
                  <a:ea typeface="幼圆" pitchFamily="49" charset="-122"/>
                </a:defRPr>
              </a:lvl3pPr>
              <a:lvl4pPr marL="1600200" indent="-228600">
                <a:defRPr>
                  <a:solidFill>
                    <a:schemeClr val="tx1"/>
                  </a:solidFill>
                  <a:latin typeface="Calibri" panose="020F0502020204030204" charset="0"/>
                  <a:ea typeface="幼圆" pitchFamily="49" charset="-122"/>
                </a:defRPr>
              </a:lvl4pPr>
              <a:lvl5pPr marL="2057400" indent="-228600">
                <a:defRPr>
                  <a:solidFill>
                    <a:schemeClr val="tx1"/>
                  </a:solidFill>
                  <a:latin typeface="Calibri" panose="020F0502020204030204" charset="0"/>
                  <a:ea typeface="幼圆"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itchFamily="49" charset="-122"/>
                </a:defRPr>
              </a:lvl9pPr>
            </a:lstStyle>
            <a:p>
              <a:pPr algn="ctr" eaLnBrk="1" hangingPunct="1"/>
              <a:endParaRPr lang="zh-CN" altLang="en-US">
                <a:solidFill>
                  <a:srgbClr val="FFFFFF"/>
                </a:solidFill>
                <a:latin typeface="+mn-lt"/>
                <a:ea typeface="+mn-ea"/>
              </a:endParaRPr>
            </a:p>
          </p:txBody>
        </p:sp>
      </p:grpSp>
      <p:sp>
        <p:nvSpPr>
          <p:cNvPr id="13323" name="标题 1"/>
          <p:cNvSpPr>
            <a:spLocks noGrp="1"/>
          </p:cNvSpPr>
          <p:nvPr>
            <p:ph type="title"/>
            <p:custDataLst>
              <p:tags r:id="rId5"/>
            </p:custDataLst>
          </p:nvPr>
        </p:nvSpPr>
        <p:spPr/>
        <p:txBody>
          <a:bodyPr>
            <a:normAutofit/>
          </a:bodyPr>
          <a:lstStyle/>
          <a:p>
            <a:r>
              <a:rPr lang="zh-CN" altLang="en-US" dirty="0"/>
              <a:t>带着问题学习</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blinds(horizontal)">
                                      <p:cBhvr>
                                        <p:cTn id="7" dur="500"/>
                                        <p:tgtEl>
                                          <p:spTgt spid="133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317"/>
                                        </p:tgtEl>
                                        <p:attrNameLst>
                                          <p:attrName>style.visibility</p:attrName>
                                        </p:attrNameLst>
                                      </p:cBhvr>
                                      <p:to>
                                        <p:strVal val="visible"/>
                                      </p:to>
                                    </p:set>
                                    <p:animEffect transition="in" filter="blinds(horizontal)">
                                      <p:cBhvr>
                                        <p:cTn id="12" dur="500"/>
                                        <p:tgtEl>
                                          <p:spTgt spid="1331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320"/>
                                        </p:tgtEl>
                                        <p:attrNameLst>
                                          <p:attrName>style.visibility</p:attrName>
                                        </p:attrNameLst>
                                      </p:cBhvr>
                                      <p:to>
                                        <p:strVal val="visible"/>
                                      </p:to>
                                    </p:set>
                                    <p:animEffect transition="in" filter="blinds(horizontal)">
                                      <p:cBhvr>
                                        <p:cTn id="17" dur="500"/>
                                        <p:tgtEl>
                                          <p:spTgt spid="133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矩形 3"/>
          <p:cNvSpPr>
            <a:spLocks noChangeArrowheads="1"/>
          </p:cNvSpPr>
          <p:nvPr>
            <p:custDataLst>
              <p:tags r:id="rId2"/>
            </p:custDataLst>
          </p:nvPr>
        </p:nvSpPr>
        <p:spPr bwMode="auto">
          <a:xfrm>
            <a:off x="1127557" y="3019762"/>
            <a:ext cx="4622165" cy="205253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8000" tIns="108000" rIns="108000" bIns="108000" anchor="ctr">
            <a:normAutofit/>
          </a:bodyPr>
          <a:lstStyle>
            <a:lvl1pPr algn="just">
              <a:lnSpc>
                <a:spcPct val="110000"/>
              </a:lnSpc>
              <a:spcBef>
                <a:spcPts val="1800"/>
              </a:spcBef>
              <a:buClr>
                <a:srgbClr val="7D7D7D"/>
              </a:buClr>
              <a:buSzPct val="60000"/>
              <a:buFont typeface="Wingdings" panose="05000000000000000000" pitchFamily="2" charset="2"/>
              <a:buChar char="n"/>
              <a:defRPr sz="2000">
                <a:solidFill>
                  <a:srgbClr val="D07505"/>
                </a:solidFill>
                <a:latin typeface="Arial" panose="020B0604020202020204" pitchFamily="34" charset="0"/>
                <a:ea typeface="黑体" panose="02010609060101010101" pitchFamily="49" charset="-122"/>
              </a:defRPr>
            </a:lvl1pPr>
            <a:lvl2pPr marL="742950" indent="-742950" algn="just" defTabSz="0">
              <a:lnSpc>
                <a:spcPct val="130000"/>
              </a:lnSpc>
              <a:spcAft>
                <a:spcPts val="600"/>
              </a:spcAft>
              <a:buClr>
                <a:srgbClr val="BDA499"/>
              </a:buClr>
              <a:buFont typeface="幼圆" pitchFamily="49" charset="-122"/>
              <a:buChar char=" "/>
              <a:tabLst>
                <a:tab pos="356870" algn="l"/>
              </a:tabLst>
              <a:defRPr sz="1600">
                <a:solidFill>
                  <a:srgbClr val="7D7D7D"/>
                </a:solidFill>
                <a:latin typeface="Arial" panose="020B0604020202020204" pitchFamily="34" charset="0"/>
                <a:ea typeface="黑体" panose="02010609060101010101" pitchFamily="49" charset="-122"/>
              </a:defRPr>
            </a:lvl2pPr>
            <a:lvl3pPr marL="1143000" indent="-228600" defTabSz="0">
              <a:lnSpc>
                <a:spcPct val="90000"/>
              </a:lnSpc>
              <a:spcBef>
                <a:spcPts val="500"/>
              </a:spcBef>
              <a:buChar char="•"/>
              <a:tabLst>
                <a:tab pos="356870" algn="l"/>
              </a:tabLst>
              <a:defRPr sz="2000">
                <a:solidFill>
                  <a:schemeClr val="tx1"/>
                </a:solidFill>
                <a:latin typeface="Calibri" panose="020F0502020204030204" charset="0"/>
                <a:ea typeface="幼圆" pitchFamily="49" charset="-122"/>
              </a:defRPr>
            </a:lvl3pPr>
            <a:lvl4pPr marL="1600200" indent="-228600" defTabSz="0">
              <a:lnSpc>
                <a:spcPct val="90000"/>
              </a:lnSpc>
              <a:spcBef>
                <a:spcPts val="500"/>
              </a:spcBef>
              <a:buChar char="•"/>
              <a:tabLst>
                <a:tab pos="356870" algn="l"/>
              </a:tabLst>
              <a:defRPr>
                <a:solidFill>
                  <a:schemeClr val="tx1"/>
                </a:solidFill>
                <a:latin typeface="Calibri" panose="020F0502020204030204" charset="0"/>
                <a:ea typeface="幼圆" pitchFamily="49" charset="-122"/>
              </a:defRPr>
            </a:lvl4pPr>
            <a:lvl5pPr marL="2057400" indent="-228600" defTabSz="0">
              <a:lnSpc>
                <a:spcPct val="90000"/>
              </a:lnSpc>
              <a:spcBef>
                <a:spcPts val="500"/>
              </a:spcBef>
              <a:buChar char="•"/>
              <a:tabLst>
                <a:tab pos="356870" algn="l"/>
              </a:tabLst>
              <a:defRPr>
                <a:solidFill>
                  <a:schemeClr val="tx1"/>
                </a:solidFill>
                <a:latin typeface="Calibri" panose="020F0502020204030204" charset="0"/>
                <a:ea typeface="幼圆" pitchFamily="49" charset="-122"/>
              </a:defRPr>
            </a:lvl5pPr>
            <a:lvl6pPr marL="2514600" indent="-228600" defTabSz="0" fontAlgn="base">
              <a:lnSpc>
                <a:spcPct val="90000"/>
              </a:lnSpc>
              <a:spcBef>
                <a:spcPts val="500"/>
              </a:spcBef>
              <a:spcAft>
                <a:spcPct val="0"/>
              </a:spcAft>
              <a:buFont typeface="Arial" panose="020B0604020202020204" pitchFamily="34" charset="0"/>
              <a:buChar char="•"/>
              <a:tabLst>
                <a:tab pos="356870" algn="l"/>
              </a:tabLst>
              <a:defRPr>
                <a:solidFill>
                  <a:schemeClr val="tx1"/>
                </a:solidFill>
                <a:latin typeface="Calibri" panose="020F0502020204030204" charset="0"/>
                <a:ea typeface="幼圆" pitchFamily="49" charset="-122"/>
              </a:defRPr>
            </a:lvl6pPr>
            <a:lvl7pPr marL="2971800" indent="-228600" defTabSz="0" fontAlgn="base">
              <a:lnSpc>
                <a:spcPct val="90000"/>
              </a:lnSpc>
              <a:spcBef>
                <a:spcPts val="500"/>
              </a:spcBef>
              <a:spcAft>
                <a:spcPct val="0"/>
              </a:spcAft>
              <a:buFont typeface="Arial" panose="020B0604020202020204" pitchFamily="34" charset="0"/>
              <a:buChar char="•"/>
              <a:tabLst>
                <a:tab pos="356870" algn="l"/>
              </a:tabLst>
              <a:defRPr>
                <a:solidFill>
                  <a:schemeClr val="tx1"/>
                </a:solidFill>
                <a:latin typeface="Calibri" panose="020F0502020204030204" charset="0"/>
                <a:ea typeface="幼圆" pitchFamily="49" charset="-122"/>
              </a:defRPr>
            </a:lvl7pPr>
            <a:lvl8pPr marL="3429000" indent="-228600" defTabSz="0" fontAlgn="base">
              <a:lnSpc>
                <a:spcPct val="90000"/>
              </a:lnSpc>
              <a:spcBef>
                <a:spcPts val="500"/>
              </a:spcBef>
              <a:spcAft>
                <a:spcPct val="0"/>
              </a:spcAft>
              <a:buFont typeface="Arial" panose="020B0604020202020204" pitchFamily="34" charset="0"/>
              <a:buChar char="•"/>
              <a:tabLst>
                <a:tab pos="356870" algn="l"/>
              </a:tabLst>
              <a:defRPr>
                <a:solidFill>
                  <a:schemeClr val="tx1"/>
                </a:solidFill>
                <a:latin typeface="Calibri" panose="020F0502020204030204" charset="0"/>
                <a:ea typeface="幼圆" pitchFamily="49" charset="-122"/>
              </a:defRPr>
            </a:lvl8pPr>
            <a:lvl9pPr marL="3886200" indent="-228600" defTabSz="0" fontAlgn="base">
              <a:lnSpc>
                <a:spcPct val="90000"/>
              </a:lnSpc>
              <a:spcBef>
                <a:spcPts val="500"/>
              </a:spcBef>
              <a:spcAft>
                <a:spcPct val="0"/>
              </a:spcAft>
              <a:buFont typeface="Arial" panose="020B0604020202020204" pitchFamily="34" charset="0"/>
              <a:buChar char="•"/>
              <a:tabLst>
                <a:tab pos="356870" algn="l"/>
              </a:tabLst>
              <a:defRPr>
                <a:solidFill>
                  <a:schemeClr val="tx1"/>
                </a:solidFill>
                <a:latin typeface="Calibri" panose="020F0502020204030204" charset="0"/>
                <a:ea typeface="幼圆" pitchFamily="49" charset="-122"/>
              </a:defRPr>
            </a:lvl9pPr>
          </a:lstStyle>
          <a:p>
            <a:r>
              <a:rPr kumimoji="1" lang="en-US" altLang="zh-CN" sz="2400" dirty="0" smtClean="0">
                <a:solidFill>
                  <a:schemeClr val="bg1"/>
                </a:solidFill>
              </a:rPr>
              <a:t>1.</a:t>
            </a:r>
            <a:r>
              <a:rPr kumimoji="1" lang="zh-CN" altLang="en-US" sz="2400" dirty="0" smtClean="0">
                <a:solidFill>
                  <a:schemeClr val="bg1"/>
                </a:solidFill>
              </a:rPr>
              <a:t>目的</a:t>
            </a:r>
            <a:r>
              <a:rPr kumimoji="1" lang="zh-CN" altLang="en-US" sz="2400" dirty="0">
                <a:solidFill>
                  <a:schemeClr val="bg1"/>
                </a:solidFill>
              </a:rPr>
              <a:t>就是使人工智能解放人类，改善人类的生活！</a:t>
            </a:r>
            <a:endParaRPr kumimoji="1" lang="zh-CN" altLang="en-US" sz="2400" dirty="0">
              <a:solidFill>
                <a:schemeClr val="bg1"/>
              </a:solidFill>
            </a:endParaRPr>
          </a:p>
        </p:txBody>
      </p:sp>
      <p:sp>
        <p:nvSpPr>
          <p:cNvPr id="28676" name="标题 1"/>
          <p:cNvSpPr>
            <a:spLocks noGrp="1"/>
          </p:cNvSpPr>
          <p:nvPr>
            <p:ph type="title"/>
            <p:custDataLst>
              <p:tags r:id="rId3"/>
            </p:custDataLst>
          </p:nvPr>
        </p:nvSpPr>
        <p:spPr/>
        <p:txBody>
          <a:bodyPr>
            <a:normAutofit/>
          </a:bodyPr>
          <a:lstStyle/>
          <a:p>
            <a:r>
              <a:rPr lang="zh-CN" altLang="en-US" dirty="0" smtClean="0"/>
              <a:t>什么要学习深度学习</a:t>
            </a:r>
            <a:endParaRPr lang="zh-CN" altLang="en-US" dirty="0"/>
          </a:p>
        </p:txBody>
      </p:sp>
      <p:sp>
        <p:nvSpPr>
          <p:cNvPr id="5" name="矩形 3"/>
          <p:cNvSpPr>
            <a:spLocks noChangeArrowheads="1"/>
          </p:cNvSpPr>
          <p:nvPr>
            <p:custDataLst>
              <p:tags r:id="rId4"/>
            </p:custDataLst>
          </p:nvPr>
        </p:nvSpPr>
        <p:spPr bwMode="auto">
          <a:xfrm>
            <a:off x="6351310" y="2848852"/>
            <a:ext cx="4622165" cy="239435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8000" tIns="108000" rIns="108000" bIns="108000" anchor="ctr">
            <a:normAutofit/>
          </a:bodyPr>
          <a:lstStyle>
            <a:lvl1pPr algn="just">
              <a:lnSpc>
                <a:spcPct val="110000"/>
              </a:lnSpc>
              <a:spcBef>
                <a:spcPts val="1800"/>
              </a:spcBef>
              <a:buClr>
                <a:srgbClr val="7D7D7D"/>
              </a:buClr>
              <a:buSzPct val="60000"/>
              <a:buFont typeface="Wingdings" panose="05000000000000000000" pitchFamily="2" charset="2"/>
              <a:buChar char="n"/>
              <a:defRPr sz="2000">
                <a:solidFill>
                  <a:srgbClr val="D07505"/>
                </a:solidFill>
                <a:latin typeface="Arial" panose="020B0604020202020204" pitchFamily="34" charset="0"/>
                <a:ea typeface="黑体" panose="02010609060101010101" pitchFamily="49" charset="-122"/>
              </a:defRPr>
            </a:lvl1pPr>
            <a:lvl2pPr marL="742950" indent="-742950" algn="just" defTabSz="0">
              <a:lnSpc>
                <a:spcPct val="130000"/>
              </a:lnSpc>
              <a:spcAft>
                <a:spcPts val="600"/>
              </a:spcAft>
              <a:buClr>
                <a:srgbClr val="BDA499"/>
              </a:buClr>
              <a:buFont typeface="幼圆" pitchFamily="49" charset="-122"/>
              <a:buChar char=" "/>
              <a:tabLst>
                <a:tab pos="356870" algn="l"/>
              </a:tabLst>
              <a:defRPr sz="1600">
                <a:solidFill>
                  <a:srgbClr val="7D7D7D"/>
                </a:solidFill>
                <a:latin typeface="Arial" panose="020B0604020202020204" pitchFamily="34" charset="0"/>
                <a:ea typeface="黑体" panose="02010609060101010101" pitchFamily="49" charset="-122"/>
              </a:defRPr>
            </a:lvl2pPr>
            <a:lvl3pPr marL="1143000" indent="-228600" defTabSz="0">
              <a:lnSpc>
                <a:spcPct val="90000"/>
              </a:lnSpc>
              <a:spcBef>
                <a:spcPts val="500"/>
              </a:spcBef>
              <a:buChar char="•"/>
              <a:tabLst>
                <a:tab pos="356870" algn="l"/>
              </a:tabLst>
              <a:defRPr sz="2000">
                <a:solidFill>
                  <a:schemeClr val="tx1"/>
                </a:solidFill>
                <a:latin typeface="Calibri" panose="020F0502020204030204" charset="0"/>
                <a:ea typeface="幼圆" pitchFamily="49" charset="-122"/>
              </a:defRPr>
            </a:lvl3pPr>
            <a:lvl4pPr marL="1600200" indent="-228600" defTabSz="0">
              <a:lnSpc>
                <a:spcPct val="90000"/>
              </a:lnSpc>
              <a:spcBef>
                <a:spcPts val="500"/>
              </a:spcBef>
              <a:buChar char="•"/>
              <a:tabLst>
                <a:tab pos="356870" algn="l"/>
              </a:tabLst>
              <a:defRPr>
                <a:solidFill>
                  <a:schemeClr val="tx1"/>
                </a:solidFill>
                <a:latin typeface="Calibri" panose="020F0502020204030204" charset="0"/>
                <a:ea typeface="幼圆" pitchFamily="49" charset="-122"/>
              </a:defRPr>
            </a:lvl4pPr>
            <a:lvl5pPr marL="2057400" indent="-228600" defTabSz="0">
              <a:lnSpc>
                <a:spcPct val="90000"/>
              </a:lnSpc>
              <a:spcBef>
                <a:spcPts val="500"/>
              </a:spcBef>
              <a:buChar char="•"/>
              <a:tabLst>
                <a:tab pos="356870" algn="l"/>
              </a:tabLst>
              <a:defRPr>
                <a:solidFill>
                  <a:schemeClr val="tx1"/>
                </a:solidFill>
                <a:latin typeface="Calibri" panose="020F0502020204030204" charset="0"/>
                <a:ea typeface="幼圆" pitchFamily="49" charset="-122"/>
              </a:defRPr>
            </a:lvl5pPr>
            <a:lvl6pPr marL="2514600" indent="-228600" defTabSz="0" fontAlgn="base">
              <a:lnSpc>
                <a:spcPct val="90000"/>
              </a:lnSpc>
              <a:spcBef>
                <a:spcPts val="500"/>
              </a:spcBef>
              <a:spcAft>
                <a:spcPct val="0"/>
              </a:spcAft>
              <a:buFont typeface="Arial" panose="020B0604020202020204" pitchFamily="34" charset="0"/>
              <a:buChar char="•"/>
              <a:tabLst>
                <a:tab pos="356870" algn="l"/>
              </a:tabLst>
              <a:defRPr>
                <a:solidFill>
                  <a:schemeClr val="tx1"/>
                </a:solidFill>
                <a:latin typeface="Calibri" panose="020F0502020204030204" charset="0"/>
                <a:ea typeface="幼圆" pitchFamily="49" charset="-122"/>
              </a:defRPr>
            </a:lvl6pPr>
            <a:lvl7pPr marL="2971800" indent="-228600" defTabSz="0" fontAlgn="base">
              <a:lnSpc>
                <a:spcPct val="90000"/>
              </a:lnSpc>
              <a:spcBef>
                <a:spcPts val="500"/>
              </a:spcBef>
              <a:spcAft>
                <a:spcPct val="0"/>
              </a:spcAft>
              <a:buFont typeface="Arial" panose="020B0604020202020204" pitchFamily="34" charset="0"/>
              <a:buChar char="•"/>
              <a:tabLst>
                <a:tab pos="356870" algn="l"/>
              </a:tabLst>
              <a:defRPr>
                <a:solidFill>
                  <a:schemeClr val="tx1"/>
                </a:solidFill>
                <a:latin typeface="Calibri" panose="020F0502020204030204" charset="0"/>
                <a:ea typeface="幼圆" pitchFamily="49" charset="-122"/>
              </a:defRPr>
            </a:lvl7pPr>
            <a:lvl8pPr marL="3429000" indent="-228600" defTabSz="0" fontAlgn="base">
              <a:lnSpc>
                <a:spcPct val="90000"/>
              </a:lnSpc>
              <a:spcBef>
                <a:spcPts val="500"/>
              </a:spcBef>
              <a:spcAft>
                <a:spcPct val="0"/>
              </a:spcAft>
              <a:buFont typeface="Arial" panose="020B0604020202020204" pitchFamily="34" charset="0"/>
              <a:buChar char="•"/>
              <a:tabLst>
                <a:tab pos="356870" algn="l"/>
              </a:tabLst>
              <a:defRPr>
                <a:solidFill>
                  <a:schemeClr val="tx1"/>
                </a:solidFill>
                <a:latin typeface="Calibri" panose="020F0502020204030204" charset="0"/>
                <a:ea typeface="幼圆" pitchFamily="49" charset="-122"/>
              </a:defRPr>
            </a:lvl8pPr>
            <a:lvl9pPr marL="3886200" indent="-228600" defTabSz="0" fontAlgn="base">
              <a:lnSpc>
                <a:spcPct val="90000"/>
              </a:lnSpc>
              <a:spcBef>
                <a:spcPts val="500"/>
              </a:spcBef>
              <a:spcAft>
                <a:spcPct val="0"/>
              </a:spcAft>
              <a:buFont typeface="Arial" panose="020B0604020202020204" pitchFamily="34" charset="0"/>
              <a:buChar char="•"/>
              <a:tabLst>
                <a:tab pos="356870" algn="l"/>
              </a:tabLst>
              <a:defRPr>
                <a:solidFill>
                  <a:schemeClr val="tx1"/>
                </a:solidFill>
                <a:latin typeface="Calibri" panose="020F0502020204030204" charset="0"/>
                <a:ea typeface="幼圆" pitchFamily="49" charset="-122"/>
              </a:defRPr>
            </a:lvl9pPr>
          </a:lstStyle>
          <a:p>
            <a:r>
              <a:rPr lang="zh-CN" altLang="en-US" sz="1800" dirty="0">
                <a:solidFill>
                  <a:schemeClr val="bg1"/>
                </a:solidFill>
              </a:rPr>
              <a:t>数据挖掘：也就是</a:t>
            </a:r>
            <a:r>
              <a:rPr lang="en-US" altLang="zh-CN" sz="1800" dirty="0">
                <a:solidFill>
                  <a:schemeClr val="bg1"/>
                </a:solidFill>
              </a:rPr>
              <a:t>data mining</a:t>
            </a:r>
            <a:r>
              <a:rPr lang="zh-CN" altLang="en-US" sz="1800" dirty="0">
                <a:solidFill>
                  <a:schemeClr val="bg1"/>
                </a:solidFill>
              </a:rPr>
              <a:t>，是一个很宽泛的概念。字面意思就是从成吨的数据里面挖掘有用的信息。这个工作</a:t>
            </a:r>
            <a:r>
              <a:rPr lang="en-US" altLang="zh-CN" sz="1800" dirty="0">
                <a:solidFill>
                  <a:schemeClr val="bg1"/>
                </a:solidFill>
              </a:rPr>
              <a:t>BI</a:t>
            </a:r>
            <a:r>
              <a:rPr lang="zh-CN" altLang="en-US" sz="1800" dirty="0">
                <a:solidFill>
                  <a:schemeClr val="bg1"/>
                </a:solidFill>
              </a:rPr>
              <a:t>（商业智能）可以做，数据分析可以做，甚至市场运营也可以做。你用</a:t>
            </a:r>
            <a:r>
              <a:rPr lang="en-US" altLang="zh-CN" sz="1800" dirty="0">
                <a:solidFill>
                  <a:schemeClr val="bg1"/>
                </a:solidFill>
              </a:rPr>
              <a:t>excel</a:t>
            </a:r>
            <a:r>
              <a:rPr lang="zh-CN" altLang="en-US" sz="1800" dirty="0">
                <a:solidFill>
                  <a:schemeClr val="bg1"/>
                </a:solidFill>
              </a:rPr>
              <a:t>分析分析数据，发现了一些有用的信息，然后这些信息可以指导你的</a:t>
            </a:r>
            <a:r>
              <a:rPr lang="en-US" altLang="zh-CN" sz="1800" dirty="0">
                <a:solidFill>
                  <a:schemeClr val="bg1"/>
                </a:solidFill>
              </a:rPr>
              <a:t>business</a:t>
            </a:r>
            <a:r>
              <a:rPr lang="zh-CN" altLang="en-US" sz="1800" dirty="0">
                <a:solidFill>
                  <a:schemeClr val="bg1"/>
                </a:solidFill>
              </a:rPr>
              <a:t>，恭喜你，你已经会数据挖掘了</a:t>
            </a:r>
            <a:r>
              <a:rPr lang="zh-CN" altLang="en-US" sz="1800" dirty="0"/>
              <a:t>。</a:t>
            </a:r>
          </a:p>
        </p:txBody>
      </p:sp>
    </p:spTree>
    <p:custDataLst>
      <p:tags r:id="rId1"/>
    </p:custDataLst>
    <p:extLst>
      <p:ext uri="{BB962C8B-B14F-4D97-AF65-F5344CB8AC3E}">
        <p14:creationId xmlns:p14="http://schemas.microsoft.com/office/powerpoint/2010/main" val="64405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675"/>
                                        </p:tgtEl>
                                        <p:attrNameLst>
                                          <p:attrName>style.visibility</p:attrName>
                                        </p:attrNameLst>
                                      </p:cBhvr>
                                      <p:to>
                                        <p:strVal val="visible"/>
                                      </p:to>
                                    </p:set>
                                    <p:animEffect transition="in" filter="blinds(horizontal)">
                                      <p:cBhvr>
                                        <p:cTn id="7" dur="500"/>
                                        <p:tgtEl>
                                          <p:spTgt spid="2867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animBg="1"/>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标题 1"/>
          <p:cNvSpPr>
            <a:spLocks noGrp="1"/>
          </p:cNvSpPr>
          <p:nvPr>
            <p:ph type="title"/>
            <p:custDataLst>
              <p:tags r:id="rId2"/>
            </p:custDataLst>
          </p:nvPr>
        </p:nvSpPr>
        <p:spPr/>
        <p:txBody>
          <a:bodyPr>
            <a:normAutofit/>
          </a:bodyPr>
          <a:lstStyle/>
          <a:p>
            <a:r>
              <a:rPr lang="zh-CN" altLang="en-US" dirty="0" smtClean="0"/>
              <a:t>什么要学习深度学习</a:t>
            </a:r>
            <a:endParaRPr lang="zh-CN" altLang="en-US" dirty="0"/>
          </a:p>
        </p:txBody>
      </p:sp>
      <p:sp>
        <p:nvSpPr>
          <p:cNvPr id="7" name="矩形 3"/>
          <p:cNvSpPr>
            <a:spLocks noChangeArrowheads="1"/>
          </p:cNvSpPr>
          <p:nvPr>
            <p:custDataLst>
              <p:tags r:id="rId3"/>
            </p:custDataLst>
          </p:nvPr>
        </p:nvSpPr>
        <p:spPr bwMode="auto">
          <a:xfrm>
            <a:off x="1104860" y="2886412"/>
            <a:ext cx="4622165" cy="245272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8000" tIns="108000" rIns="108000" bIns="108000" anchor="ctr">
            <a:normAutofit fontScale="62500" lnSpcReduction="20000"/>
          </a:bodyPr>
          <a:lstStyle>
            <a:lvl1pPr algn="just">
              <a:lnSpc>
                <a:spcPct val="110000"/>
              </a:lnSpc>
              <a:spcBef>
                <a:spcPts val="1800"/>
              </a:spcBef>
              <a:buClr>
                <a:srgbClr val="7D7D7D"/>
              </a:buClr>
              <a:buSzPct val="60000"/>
              <a:buFont typeface="Wingdings" panose="05000000000000000000" pitchFamily="2" charset="2"/>
              <a:buChar char="n"/>
              <a:defRPr sz="2000">
                <a:solidFill>
                  <a:srgbClr val="D07505"/>
                </a:solidFill>
                <a:latin typeface="Arial" panose="020B0604020202020204" pitchFamily="34" charset="0"/>
                <a:ea typeface="黑体" panose="02010609060101010101" pitchFamily="49" charset="-122"/>
              </a:defRPr>
            </a:lvl1pPr>
            <a:lvl2pPr marL="742950" indent="-742950" algn="just" defTabSz="0">
              <a:lnSpc>
                <a:spcPct val="130000"/>
              </a:lnSpc>
              <a:spcAft>
                <a:spcPts val="600"/>
              </a:spcAft>
              <a:buClr>
                <a:srgbClr val="BDA499"/>
              </a:buClr>
              <a:buFont typeface="幼圆" pitchFamily="49" charset="-122"/>
              <a:buChar char=" "/>
              <a:tabLst>
                <a:tab pos="356870" algn="l"/>
              </a:tabLst>
              <a:defRPr sz="1600">
                <a:solidFill>
                  <a:srgbClr val="7D7D7D"/>
                </a:solidFill>
                <a:latin typeface="Arial" panose="020B0604020202020204" pitchFamily="34" charset="0"/>
                <a:ea typeface="黑体" panose="02010609060101010101" pitchFamily="49" charset="-122"/>
              </a:defRPr>
            </a:lvl2pPr>
            <a:lvl3pPr marL="1143000" indent="-228600" defTabSz="0">
              <a:lnSpc>
                <a:spcPct val="90000"/>
              </a:lnSpc>
              <a:spcBef>
                <a:spcPts val="500"/>
              </a:spcBef>
              <a:buChar char="•"/>
              <a:tabLst>
                <a:tab pos="356870" algn="l"/>
              </a:tabLst>
              <a:defRPr sz="2000">
                <a:solidFill>
                  <a:schemeClr val="tx1"/>
                </a:solidFill>
                <a:latin typeface="Calibri" panose="020F0502020204030204" charset="0"/>
                <a:ea typeface="幼圆" pitchFamily="49" charset="-122"/>
              </a:defRPr>
            </a:lvl3pPr>
            <a:lvl4pPr marL="1600200" indent="-228600" defTabSz="0">
              <a:lnSpc>
                <a:spcPct val="90000"/>
              </a:lnSpc>
              <a:spcBef>
                <a:spcPts val="500"/>
              </a:spcBef>
              <a:buChar char="•"/>
              <a:tabLst>
                <a:tab pos="356870" algn="l"/>
              </a:tabLst>
              <a:defRPr>
                <a:solidFill>
                  <a:schemeClr val="tx1"/>
                </a:solidFill>
                <a:latin typeface="Calibri" panose="020F0502020204030204" charset="0"/>
                <a:ea typeface="幼圆" pitchFamily="49" charset="-122"/>
              </a:defRPr>
            </a:lvl4pPr>
            <a:lvl5pPr marL="2057400" indent="-228600" defTabSz="0">
              <a:lnSpc>
                <a:spcPct val="90000"/>
              </a:lnSpc>
              <a:spcBef>
                <a:spcPts val="500"/>
              </a:spcBef>
              <a:buChar char="•"/>
              <a:tabLst>
                <a:tab pos="356870" algn="l"/>
              </a:tabLst>
              <a:defRPr>
                <a:solidFill>
                  <a:schemeClr val="tx1"/>
                </a:solidFill>
                <a:latin typeface="Calibri" panose="020F0502020204030204" charset="0"/>
                <a:ea typeface="幼圆" pitchFamily="49" charset="-122"/>
              </a:defRPr>
            </a:lvl5pPr>
            <a:lvl6pPr marL="2514600" indent="-228600" defTabSz="0" fontAlgn="base">
              <a:lnSpc>
                <a:spcPct val="90000"/>
              </a:lnSpc>
              <a:spcBef>
                <a:spcPts val="500"/>
              </a:spcBef>
              <a:spcAft>
                <a:spcPct val="0"/>
              </a:spcAft>
              <a:buFont typeface="Arial" panose="020B0604020202020204" pitchFamily="34" charset="0"/>
              <a:buChar char="•"/>
              <a:tabLst>
                <a:tab pos="356870" algn="l"/>
              </a:tabLst>
              <a:defRPr>
                <a:solidFill>
                  <a:schemeClr val="tx1"/>
                </a:solidFill>
                <a:latin typeface="Calibri" panose="020F0502020204030204" charset="0"/>
                <a:ea typeface="幼圆" pitchFamily="49" charset="-122"/>
              </a:defRPr>
            </a:lvl6pPr>
            <a:lvl7pPr marL="2971800" indent="-228600" defTabSz="0" fontAlgn="base">
              <a:lnSpc>
                <a:spcPct val="90000"/>
              </a:lnSpc>
              <a:spcBef>
                <a:spcPts val="500"/>
              </a:spcBef>
              <a:spcAft>
                <a:spcPct val="0"/>
              </a:spcAft>
              <a:buFont typeface="Arial" panose="020B0604020202020204" pitchFamily="34" charset="0"/>
              <a:buChar char="•"/>
              <a:tabLst>
                <a:tab pos="356870" algn="l"/>
              </a:tabLst>
              <a:defRPr>
                <a:solidFill>
                  <a:schemeClr val="tx1"/>
                </a:solidFill>
                <a:latin typeface="Calibri" panose="020F0502020204030204" charset="0"/>
                <a:ea typeface="幼圆" pitchFamily="49" charset="-122"/>
              </a:defRPr>
            </a:lvl7pPr>
            <a:lvl8pPr marL="3429000" indent="-228600" defTabSz="0" fontAlgn="base">
              <a:lnSpc>
                <a:spcPct val="90000"/>
              </a:lnSpc>
              <a:spcBef>
                <a:spcPts val="500"/>
              </a:spcBef>
              <a:spcAft>
                <a:spcPct val="0"/>
              </a:spcAft>
              <a:buFont typeface="Arial" panose="020B0604020202020204" pitchFamily="34" charset="0"/>
              <a:buChar char="•"/>
              <a:tabLst>
                <a:tab pos="356870" algn="l"/>
              </a:tabLst>
              <a:defRPr>
                <a:solidFill>
                  <a:schemeClr val="tx1"/>
                </a:solidFill>
                <a:latin typeface="Calibri" panose="020F0502020204030204" charset="0"/>
                <a:ea typeface="幼圆" pitchFamily="49" charset="-122"/>
              </a:defRPr>
            </a:lvl8pPr>
            <a:lvl9pPr marL="3886200" indent="-228600" defTabSz="0" fontAlgn="base">
              <a:lnSpc>
                <a:spcPct val="90000"/>
              </a:lnSpc>
              <a:spcBef>
                <a:spcPts val="500"/>
              </a:spcBef>
              <a:spcAft>
                <a:spcPct val="0"/>
              </a:spcAft>
              <a:buFont typeface="Arial" panose="020B0604020202020204" pitchFamily="34" charset="0"/>
              <a:buChar char="•"/>
              <a:tabLst>
                <a:tab pos="356870" algn="l"/>
              </a:tabLst>
              <a:defRPr>
                <a:solidFill>
                  <a:schemeClr val="tx1"/>
                </a:solidFill>
                <a:latin typeface="Calibri" panose="020F0502020204030204" charset="0"/>
                <a:ea typeface="幼圆" pitchFamily="49" charset="-122"/>
              </a:defRPr>
            </a:lvl9pPr>
          </a:lstStyle>
          <a:p>
            <a:r>
              <a:rPr lang="zh-CN" altLang="en-US" sz="2400" dirty="0">
                <a:solidFill>
                  <a:schemeClr val="bg1"/>
                </a:solidFill>
              </a:rPr>
              <a:t>机器学习：</a:t>
            </a:r>
            <a:r>
              <a:rPr lang="en-US" altLang="zh-CN" sz="2400" dirty="0">
                <a:solidFill>
                  <a:schemeClr val="bg1"/>
                </a:solidFill>
              </a:rPr>
              <a:t>machine learning</a:t>
            </a:r>
            <a:r>
              <a:rPr lang="zh-CN" altLang="en-US" sz="2400" dirty="0">
                <a:solidFill>
                  <a:schemeClr val="bg1"/>
                </a:solidFill>
              </a:rPr>
              <a:t>，</a:t>
            </a:r>
            <a:r>
              <a:rPr lang="zh-CN" altLang="en-US" sz="2900" dirty="0">
                <a:solidFill>
                  <a:schemeClr val="bg1"/>
                </a:solidFill>
              </a:rPr>
              <a:t>是计算机科学和统计学的交叉学科</a:t>
            </a:r>
            <a:r>
              <a:rPr lang="zh-CN" altLang="en-US" sz="2400" dirty="0">
                <a:solidFill>
                  <a:schemeClr val="bg1"/>
                </a:solidFill>
              </a:rPr>
              <a:t>，基本目标是学习一个</a:t>
            </a:r>
            <a:r>
              <a:rPr lang="en-US" altLang="zh-CN" sz="2400" dirty="0">
                <a:solidFill>
                  <a:schemeClr val="bg1"/>
                </a:solidFill>
              </a:rPr>
              <a:t>x-&gt;y</a:t>
            </a:r>
            <a:r>
              <a:rPr lang="zh-CN" altLang="en-US" sz="2400" dirty="0">
                <a:solidFill>
                  <a:schemeClr val="bg1"/>
                </a:solidFill>
              </a:rPr>
              <a:t>的函数（映射），来做分类或者回归的工作。之所以经常和数据挖掘合在一起讲是因为现在好多数据挖掘的工作是通过机器学习提供的算法工具实现的，例如广告的</a:t>
            </a:r>
            <a:r>
              <a:rPr lang="en-US" altLang="zh-CN" sz="2400" dirty="0" err="1">
                <a:solidFill>
                  <a:schemeClr val="bg1"/>
                </a:solidFill>
              </a:rPr>
              <a:t>ctr</a:t>
            </a:r>
            <a:r>
              <a:rPr lang="zh-CN" altLang="en-US" sz="2400" dirty="0">
                <a:solidFill>
                  <a:schemeClr val="bg1"/>
                </a:solidFill>
              </a:rPr>
              <a:t>预估，</a:t>
            </a:r>
            <a:r>
              <a:rPr lang="en-US" altLang="zh-CN" sz="2400" dirty="0">
                <a:solidFill>
                  <a:schemeClr val="bg1"/>
                </a:solidFill>
              </a:rPr>
              <a:t>PB</a:t>
            </a:r>
            <a:r>
              <a:rPr lang="zh-CN" altLang="en-US" sz="2400" dirty="0">
                <a:solidFill>
                  <a:schemeClr val="bg1"/>
                </a:solidFill>
              </a:rPr>
              <a:t>级别的点击日志在通过典型的机器学习流程可以得到一个预估模型，从而提高互联网广告的点击率和回报率；个性化推荐，还是通过机器学习的一些算法分析平台上的各种购买，浏览和收藏日志，得到一个推荐模型，来</a:t>
            </a:r>
            <a:r>
              <a:rPr lang="zh-CN" altLang="en-US" sz="2900" dirty="0">
                <a:solidFill>
                  <a:schemeClr val="bg1"/>
                </a:solidFill>
              </a:rPr>
              <a:t>预测</a:t>
            </a:r>
            <a:r>
              <a:rPr lang="zh-CN" altLang="en-US" sz="2400" dirty="0">
                <a:solidFill>
                  <a:schemeClr val="bg1"/>
                </a:solidFill>
              </a:rPr>
              <a:t>你喜欢的商品。</a:t>
            </a:r>
            <a:endParaRPr lang="zh-CN" altLang="en-US" sz="2400" dirty="0">
              <a:solidFill>
                <a:schemeClr val="bg1"/>
              </a:solidFill>
            </a:endParaRPr>
          </a:p>
        </p:txBody>
      </p:sp>
      <p:sp>
        <p:nvSpPr>
          <p:cNvPr id="8" name="矩形 3"/>
          <p:cNvSpPr>
            <a:spLocks noChangeArrowheads="1"/>
          </p:cNvSpPr>
          <p:nvPr>
            <p:custDataLst>
              <p:tags r:id="rId4"/>
            </p:custDataLst>
          </p:nvPr>
        </p:nvSpPr>
        <p:spPr bwMode="auto">
          <a:xfrm>
            <a:off x="6490740" y="2886411"/>
            <a:ext cx="4622165" cy="245272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8000" tIns="108000" rIns="108000" bIns="108000" anchor="ctr">
            <a:normAutofit/>
          </a:bodyPr>
          <a:lstStyle>
            <a:lvl1pPr algn="just">
              <a:lnSpc>
                <a:spcPct val="110000"/>
              </a:lnSpc>
              <a:spcBef>
                <a:spcPts val="1800"/>
              </a:spcBef>
              <a:buClr>
                <a:srgbClr val="7D7D7D"/>
              </a:buClr>
              <a:buSzPct val="60000"/>
              <a:buFont typeface="Wingdings" panose="05000000000000000000" pitchFamily="2" charset="2"/>
              <a:buChar char="n"/>
              <a:defRPr sz="2000">
                <a:solidFill>
                  <a:srgbClr val="D07505"/>
                </a:solidFill>
                <a:latin typeface="Arial" panose="020B0604020202020204" pitchFamily="34" charset="0"/>
                <a:ea typeface="黑体" panose="02010609060101010101" pitchFamily="49" charset="-122"/>
              </a:defRPr>
            </a:lvl1pPr>
            <a:lvl2pPr marL="742950" indent="-742950" algn="just" defTabSz="0">
              <a:lnSpc>
                <a:spcPct val="130000"/>
              </a:lnSpc>
              <a:spcAft>
                <a:spcPts val="600"/>
              </a:spcAft>
              <a:buClr>
                <a:srgbClr val="BDA499"/>
              </a:buClr>
              <a:buFont typeface="幼圆" pitchFamily="49" charset="-122"/>
              <a:buChar char=" "/>
              <a:tabLst>
                <a:tab pos="356870" algn="l"/>
              </a:tabLst>
              <a:defRPr sz="1600">
                <a:solidFill>
                  <a:srgbClr val="7D7D7D"/>
                </a:solidFill>
                <a:latin typeface="Arial" panose="020B0604020202020204" pitchFamily="34" charset="0"/>
                <a:ea typeface="黑体" panose="02010609060101010101" pitchFamily="49" charset="-122"/>
              </a:defRPr>
            </a:lvl2pPr>
            <a:lvl3pPr marL="1143000" indent="-228600" defTabSz="0">
              <a:lnSpc>
                <a:spcPct val="90000"/>
              </a:lnSpc>
              <a:spcBef>
                <a:spcPts val="500"/>
              </a:spcBef>
              <a:buChar char="•"/>
              <a:tabLst>
                <a:tab pos="356870" algn="l"/>
              </a:tabLst>
              <a:defRPr sz="2000">
                <a:solidFill>
                  <a:schemeClr val="tx1"/>
                </a:solidFill>
                <a:latin typeface="Calibri" panose="020F0502020204030204" charset="0"/>
                <a:ea typeface="幼圆" pitchFamily="49" charset="-122"/>
              </a:defRPr>
            </a:lvl3pPr>
            <a:lvl4pPr marL="1600200" indent="-228600" defTabSz="0">
              <a:lnSpc>
                <a:spcPct val="90000"/>
              </a:lnSpc>
              <a:spcBef>
                <a:spcPts val="500"/>
              </a:spcBef>
              <a:buChar char="•"/>
              <a:tabLst>
                <a:tab pos="356870" algn="l"/>
              </a:tabLst>
              <a:defRPr>
                <a:solidFill>
                  <a:schemeClr val="tx1"/>
                </a:solidFill>
                <a:latin typeface="Calibri" panose="020F0502020204030204" charset="0"/>
                <a:ea typeface="幼圆" pitchFamily="49" charset="-122"/>
              </a:defRPr>
            </a:lvl4pPr>
            <a:lvl5pPr marL="2057400" indent="-228600" defTabSz="0">
              <a:lnSpc>
                <a:spcPct val="90000"/>
              </a:lnSpc>
              <a:spcBef>
                <a:spcPts val="500"/>
              </a:spcBef>
              <a:buChar char="•"/>
              <a:tabLst>
                <a:tab pos="356870" algn="l"/>
              </a:tabLst>
              <a:defRPr>
                <a:solidFill>
                  <a:schemeClr val="tx1"/>
                </a:solidFill>
                <a:latin typeface="Calibri" panose="020F0502020204030204" charset="0"/>
                <a:ea typeface="幼圆" pitchFamily="49" charset="-122"/>
              </a:defRPr>
            </a:lvl5pPr>
            <a:lvl6pPr marL="2514600" indent="-228600" defTabSz="0" fontAlgn="base">
              <a:lnSpc>
                <a:spcPct val="90000"/>
              </a:lnSpc>
              <a:spcBef>
                <a:spcPts val="500"/>
              </a:spcBef>
              <a:spcAft>
                <a:spcPct val="0"/>
              </a:spcAft>
              <a:buFont typeface="Arial" panose="020B0604020202020204" pitchFamily="34" charset="0"/>
              <a:buChar char="•"/>
              <a:tabLst>
                <a:tab pos="356870" algn="l"/>
              </a:tabLst>
              <a:defRPr>
                <a:solidFill>
                  <a:schemeClr val="tx1"/>
                </a:solidFill>
                <a:latin typeface="Calibri" panose="020F0502020204030204" charset="0"/>
                <a:ea typeface="幼圆" pitchFamily="49" charset="-122"/>
              </a:defRPr>
            </a:lvl6pPr>
            <a:lvl7pPr marL="2971800" indent="-228600" defTabSz="0" fontAlgn="base">
              <a:lnSpc>
                <a:spcPct val="90000"/>
              </a:lnSpc>
              <a:spcBef>
                <a:spcPts val="500"/>
              </a:spcBef>
              <a:spcAft>
                <a:spcPct val="0"/>
              </a:spcAft>
              <a:buFont typeface="Arial" panose="020B0604020202020204" pitchFamily="34" charset="0"/>
              <a:buChar char="•"/>
              <a:tabLst>
                <a:tab pos="356870" algn="l"/>
              </a:tabLst>
              <a:defRPr>
                <a:solidFill>
                  <a:schemeClr val="tx1"/>
                </a:solidFill>
                <a:latin typeface="Calibri" panose="020F0502020204030204" charset="0"/>
                <a:ea typeface="幼圆" pitchFamily="49" charset="-122"/>
              </a:defRPr>
            </a:lvl7pPr>
            <a:lvl8pPr marL="3429000" indent="-228600" defTabSz="0" fontAlgn="base">
              <a:lnSpc>
                <a:spcPct val="90000"/>
              </a:lnSpc>
              <a:spcBef>
                <a:spcPts val="500"/>
              </a:spcBef>
              <a:spcAft>
                <a:spcPct val="0"/>
              </a:spcAft>
              <a:buFont typeface="Arial" panose="020B0604020202020204" pitchFamily="34" charset="0"/>
              <a:buChar char="•"/>
              <a:tabLst>
                <a:tab pos="356870" algn="l"/>
              </a:tabLst>
              <a:defRPr>
                <a:solidFill>
                  <a:schemeClr val="tx1"/>
                </a:solidFill>
                <a:latin typeface="Calibri" panose="020F0502020204030204" charset="0"/>
                <a:ea typeface="幼圆" pitchFamily="49" charset="-122"/>
              </a:defRPr>
            </a:lvl8pPr>
            <a:lvl9pPr marL="3886200" indent="-228600" defTabSz="0" fontAlgn="base">
              <a:lnSpc>
                <a:spcPct val="90000"/>
              </a:lnSpc>
              <a:spcBef>
                <a:spcPts val="500"/>
              </a:spcBef>
              <a:spcAft>
                <a:spcPct val="0"/>
              </a:spcAft>
              <a:buFont typeface="Arial" panose="020B0604020202020204" pitchFamily="34" charset="0"/>
              <a:buChar char="•"/>
              <a:tabLst>
                <a:tab pos="356870" algn="l"/>
              </a:tabLst>
              <a:defRPr>
                <a:solidFill>
                  <a:schemeClr val="tx1"/>
                </a:solidFill>
                <a:latin typeface="Calibri" panose="020F0502020204030204" charset="0"/>
                <a:ea typeface="幼圆" pitchFamily="49" charset="-122"/>
              </a:defRPr>
            </a:lvl9pPr>
          </a:lstStyle>
          <a:p>
            <a:r>
              <a:rPr lang="zh-CN" altLang="en-US" sz="1800" dirty="0">
                <a:solidFill>
                  <a:schemeClr val="bg1"/>
                </a:solidFill>
              </a:rPr>
              <a:t>深度学习：</a:t>
            </a:r>
            <a:r>
              <a:rPr lang="en-US" altLang="zh-CN" sz="1800" dirty="0">
                <a:solidFill>
                  <a:schemeClr val="bg1"/>
                </a:solidFill>
              </a:rPr>
              <a:t>deep learning</a:t>
            </a:r>
            <a:r>
              <a:rPr lang="zh-CN" altLang="en-US" sz="1800" dirty="0">
                <a:solidFill>
                  <a:schemeClr val="bg1"/>
                </a:solidFill>
              </a:rPr>
              <a:t>，机器学习里面现在比较火的一个</a:t>
            </a:r>
            <a:r>
              <a:rPr lang="en-US" altLang="zh-CN" sz="1800" dirty="0">
                <a:solidFill>
                  <a:schemeClr val="bg1"/>
                </a:solidFill>
              </a:rPr>
              <a:t>topic</a:t>
            </a:r>
            <a:r>
              <a:rPr lang="zh-CN" altLang="en-US" sz="1800" dirty="0">
                <a:solidFill>
                  <a:schemeClr val="bg1"/>
                </a:solidFill>
              </a:rPr>
              <a:t>（大坑），本身是神经网络算法的衍生，在图像，语音等富媒体的分类和识别上取得了非常好的效果，所以各大研究机构和公司都投入了大量的人力做相关的研究和</a:t>
            </a:r>
            <a:r>
              <a:rPr lang="zh-CN" altLang="en-US" sz="1800" dirty="0" smtClean="0">
                <a:solidFill>
                  <a:schemeClr val="bg1"/>
                </a:solidFill>
              </a:rPr>
              <a:t>开发。</a:t>
            </a:r>
            <a:endParaRPr lang="zh-CN" altLang="en-US" sz="1800" dirty="0">
              <a:solidFill>
                <a:schemeClr val="bg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标题 1"/>
          <p:cNvSpPr>
            <a:spLocks noGrp="1"/>
          </p:cNvSpPr>
          <p:nvPr>
            <p:ph type="title"/>
            <p:custDataLst>
              <p:tags r:id="rId2"/>
            </p:custDataLst>
          </p:nvPr>
        </p:nvSpPr>
        <p:spPr/>
        <p:txBody>
          <a:bodyPr>
            <a:normAutofit/>
          </a:bodyPr>
          <a:lstStyle/>
          <a:p>
            <a:r>
              <a:rPr lang="zh-CN" altLang="en-US" dirty="0" smtClean="0"/>
              <a:t>什么是机器学习</a:t>
            </a:r>
            <a:endParaRPr lang="zh-CN" altLang="en-US" dirty="0"/>
          </a:p>
        </p:txBody>
      </p:sp>
      <p:sp>
        <p:nvSpPr>
          <p:cNvPr id="7" name="矩形 3"/>
          <p:cNvSpPr>
            <a:spLocks noChangeArrowheads="1"/>
          </p:cNvSpPr>
          <p:nvPr>
            <p:custDataLst>
              <p:tags r:id="rId3"/>
            </p:custDataLst>
          </p:nvPr>
        </p:nvSpPr>
        <p:spPr bwMode="auto">
          <a:xfrm>
            <a:off x="838200" y="2526488"/>
            <a:ext cx="5111114" cy="245272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8000" tIns="108000" rIns="108000" bIns="108000" anchor="ctr">
            <a:normAutofit/>
          </a:bodyPr>
          <a:lstStyle>
            <a:lvl1pPr algn="just">
              <a:lnSpc>
                <a:spcPct val="110000"/>
              </a:lnSpc>
              <a:spcBef>
                <a:spcPts val="1800"/>
              </a:spcBef>
              <a:buClr>
                <a:srgbClr val="7D7D7D"/>
              </a:buClr>
              <a:buSzPct val="60000"/>
              <a:buFont typeface="Wingdings" panose="05000000000000000000" pitchFamily="2" charset="2"/>
              <a:buChar char="n"/>
              <a:defRPr sz="2000">
                <a:solidFill>
                  <a:srgbClr val="D07505"/>
                </a:solidFill>
                <a:latin typeface="Arial" panose="020B0604020202020204" pitchFamily="34" charset="0"/>
                <a:ea typeface="黑体" panose="02010609060101010101" pitchFamily="49" charset="-122"/>
              </a:defRPr>
            </a:lvl1pPr>
            <a:lvl2pPr marL="742950" indent="-742950" algn="just" defTabSz="0">
              <a:lnSpc>
                <a:spcPct val="130000"/>
              </a:lnSpc>
              <a:spcAft>
                <a:spcPts val="600"/>
              </a:spcAft>
              <a:buClr>
                <a:srgbClr val="BDA499"/>
              </a:buClr>
              <a:buFont typeface="幼圆" pitchFamily="49" charset="-122"/>
              <a:buChar char=" "/>
              <a:tabLst>
                <a:tab pos="356870" algn="l"/>
              </a:tabLst>
              <a:defRPr sz="1600">
                <a:solidFill>
                  <a:srgbClr val="7D7D7D"/>
                </a:solidFill>
                <a:latin typeface="Arial" panose="020B0604020202020204" pitchFamily="34" charset="0"/>
                <a:ea typeface="黑体" panose="02010609060101010101" pitchFamily="49" charset="-122"/>
              </a:defRPr>
            </a:lvl2pPr>
            <a:lvl3pPr marL="1143000" indent="-228600" defTabSz="0">
              <a:lnSpc>
                <a:spcPct val="90000"/>
              </a:lnSpc>
              <a:spcBef>
                <a:spcPts val="500"/>
              </a:spcBef>
              <a:buChar char="•"/>
              <a:tabLst>
                <a:tab pos="356870" algn="l"/>
              </a:tabLst>
              <a:defRPr sz="2000">
                <a:solidFill>
                  <a:schemeClr val="tx1"/>
                </a:solidFill>
                <a:latin typeface="Calibri" panose="020F0502020204030204" charset="0"/>
                <a:ea typeface="幼圆" pitchFamily="49" charset="-122"/>
              </a:defRPr>
            </a:lvl3pPr>
            <a:lvl4pPr marL="1600200" indent="-228600" defTabSz="0">
              <a:lnSpc>
                <a:spcPct val="90000"/>
              </a:lnSpc>
              <a:spcBef>
                <a:spcPts val="500"/>
              </a:spcBef>
              <a:buChar char="•"/>
              <a:tabLst>
                <a:tab pos="356870" algn="l"/>
              </a:tabLst>
              <a:defRPr>
                <a:solidFill>
                  <a:schemeClr val="tx1"/>
                </a:solidFill>
                <a:latin typeface="Calibri" panose="020F0502020204030204" charset="0"/>
                <a:ea typeface="幼圆" pitchFamily="49" charset="-122"/>
              </a:defRPr>
            </a:lvl4pPr>
            <a:lvl5pPr marL="2057400" indent="-228600" defTabSz="0">
              <a:lnSpc>
                <a:spcPct val="90000"/>
              </a:lnSpc>
              <a:spcBef>
                <a:spcPts val="500"/>
              </a:spcBef>
              <a:buChar char="•"/>
              <a:tabLst>
                <a:tab pos="356870" algn="l"/>
              </a:tabLst>
              <a:defRPr>
                <a:solidFill>
                  <a:schemeClr val="tx1"/>
                </a:solidFill>
                <a:latin typeface="Calibri" panose="020F0502020204030204" charset="0"/>
                <a:ea typeface="幼圆" pitchFamily="49" charset="-122"/>
              </a:defRPr>
            </a:lvl5pPr>
            <a:lvl6pPr marL="2514600" indent="-228600" defTabSz="0" fontAlgn="base">
              <a:lnSpc>
                <a:spcPct val="90000"/>
              </a:lnSpc>
              <a:spcBef>
                <a:spcPts val="500"/>
              </a:spcBef>
              <a:spcAft>
                <a:spcPct val="0"/>
              </a:spcAft>
              <a:buFont typeface="Arial" panose="020B0604020202020204" pitchFamily="34" charset="0"/>
              <a:buChar char="•"/>
              <a:tabLst>
                <a:tab pos="356870" algn="l"/>
              </a:tabLst>
              <a:defRPr>
                <a:solidFill>
                  <a:schemeClr val="tx1"/>
                </a:solidFill>
                <a:latin typeface="Calibri" panose="020F0502020204030204" charset="0"/>
                <a:ea typeface="幼圆" pitchFamily="49" charset="-122"/>
              </a:defRPr>
            </a:lvl6pPr>
            <a:lvl7pPr marL="2971800" indent="-228600" defTabSz="0" fontAlgn="base">
              <a:lnSpc>
                <a:spcPct val="90000"/>
              </a:lnSpc>
              <a:spcBef>
                <a:spcPts val="500"/>
              </a:spcBef>
              <a:spcAft>
                <a:spcPct val="0"/>
              </a:spcAft>
              <a:buFont typeface="Arial" panose="020B0604020202020204" pitchFamily="34" charset="0"/>
              <a:buChar char="•"/>
              <a:tabLst>
                <a:tab pos="356870" algn="l"/>
              </a:tabLst>
              <a:defRPr>
                <a:solidFill>
                  <a:schemeClr val="tx1"/>
                </a:solidFill>
                <a:latin typeface="Calibri" panose="020F0502020204030204" charset="0"/>
                <a:ea typeface="幼圆" pitchFamily="49" charset="-122"/>
              </a:defRPr>
            </a:lvl7pPr>
            <a:lvl8pPr marL="3429000" indent="-228600" defTabSz="0" fontAlgn="base">
              <a:lnSpc>
                <a:spcPct val="90000"/>
              </a:lnSpc>
              <a:spcBef>
                <a:spcPts val="500"/>
              </a:spcBef>
              <a:spcAft>
                <a:spcPct val="0"/>
              </a:spcAft>
              <a:buFont typeface="Arial" panose="020B0604020202020204" pitchFamily="34" charset="0"/>
              <a:buChar char="•"/>
              <a:tabLst>
                <a:tab pos="356870" algn="l"/>
              </a:tabLst>
              <a:defRPr>
                <a:solidFill>
                  <a:schemeClr val="tx1"/>
                </a:solidFill>
                <a:latin typeface="Calibri" panose="020F0502020204030204" charset="0"/>
                <a:ea typeface="幼圆" pitchFamily="49" charset="-122"/>
              </a:defRPr>
            </a:lvl8pPr>
            <a:lvl9pPr marL="3886200" indent="-228600" defTabSz="0" fontAlgn="base">
              <a:lnSpc>
                <a:spcPct val="90000"/>
              </a:lnSpc>
              <a:spcBef>
                <a:spcPts val="500"/>
              </a:spcBef>
              <a:spcAft>
                <a:spcPct val="0"/>
              </a:spcAft>
              <a:buFont typeface="Arial" panose="020B0604020202020204" pitchFamily="34" charset="0"/>
              <a:buChar char="•"/>
              <a:tabLst>
                <a:tab pos="356870" algn="l"/>
              </a:tabLst>
              <a:defRPr>
                <a:solidFill>
                  <a:schemeClr val="tx1"/>
                </a:solidFill>
                <a:latin typeface="Calibri" panose="020F0502020204030204" charset="0"/>
                <a:ea typeface="幼圆" pitchFamily="49" charset="-122"/>
              </a:defRPr>
            </a:lvl9pPr>
          </a:lstStyle>
          <a:p>
            <a:r>
              <a:rPr kumimoji="1" lang="zh-CN" altLang="en-US" dirty="0">
                <a:solidFill>
                  <a:schemeClr val="bg1"/>
                </a:solidFill>
              </a:rPr>
              <a:t>机器</a:t>
            </a:r>
            <a:r>
              <a:rPr kumimoji="1" lang="zh-CN" altLang="en-US" dirty="0" smtClean="0">
                <a:solidFill>
                  <a:schemeClr val="bg1"/>
                </a:solidFill>
              </a:rPr>
              <a:t>学习分为：</a:t>
            </a:r>
            <a:r>
              <a:rPr kumimoji="1" lang="zh-CN" altLang="en-US" dirty="0">
                <a:solidFill>
                  <a:schemeClr val="bg1"/>
                </a:solidFill>
              </a:rPr>
              <a:t>无监督学习：聚</a:t>
            </a:r>
            <a:r>
              <a:rPr kumimoji="1" lang="zh-CN" altLang="en-US" dirty="0" smtClean="0">
                <a:solidFill>
                  <a:schemeClr val="bg1"/>
                </a:solidFill>
              </a:rPr>
              <a:t>类</a:t>
            </a:r>
            <a:endParaRPr kumimoji="1" lang="en-US" altLang="zh-CN" dirty="0" smtClean="0">
              <a:solidFill>
                <a:schemeClr val="bg1"/>
              </a:solidFill>
            </a:endParaRPr>
          </a:p>
          <a:p>
            <a:r>
              <a:rPr kumimoji="1" lang="zh-CN" altLang="en-US" dirty="0" smtClean="0">
                <a:solidFill>
                  <a:schemeClr val="bg1"/>
                </a:solidFill>
              </a:rPr>
              <a:t>                          有</a:t>
            </a:r>
            <a:r>
              <a:rPr kumimoji="1" lang="zh-CN" altLang="en-US" dirty="0">
                <a:solidFill>
                  <a:schemeClr val="bg1"/>
                </a:solidFill>
              </a:rPr>
              <a:t>监督学习：回归、分类</a:t>
            </a:r>
          </a:p>
          <a:p>
            <a:endParaRPr kumimoji="1" lang="zh-CN" altLang="en-US" sz="1600" dirty="0"/>
          </a:p>
        </p:txBody>
      </p:sp>
      <p:sp>
        <p:nvSpPr>
          <p:cNvPr id="8" name="矩形 3"/>
          <p:cNvSpPr>
            <a:spLocks noChangeArrowheads="1"/>
          </p:cNvSpPr>
          <p:nvPr>
            <p:custDataLst>
              <p:tags r:id="rId4"/>
            </p:custDataLst>
          </p:nvPr>
        </p:nvSpPr>
        <p:spPr bwMode="auto">
          <a:xfrm>
            <a:off x="6490741" y="2526488"/>
            <a:ext cx="4863059" cy="81982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8000" tIns="108000" rIns="108000" bIns="108000" anchor="ctr">
            <a:normAutofit/>
          </a:bodyPr>
          <a:lstStyle>
            <a:lvl1pPr algn="just">
              <a:lnSpc>
                <a:spcPct val="110000"/>
              </a:lnSpc>
              <a:spcBef>
                <a:spcPts val="1800"/>
              </a:spcBef>
              <a:buClr>
                <a:srgbClr val="7D7D7D"/>
              </a:buClr>
              <a:buSzPct val="60000"/>
              <a:buFont typeface="Wingdings" panose="05000000000000000000" pitchFamily="2" charset="2"/>
              <a:buChar char="n"/>
              <a:defRPr sz="2000">
                <a:solidFill>
                  <a:srgbClr val="D07505"/>
                </a:solidFill>
                <a:latin typeface="Arial" panose="020B0604020202020204" pitchFamily="34" charset="0"/>
                <a:ea typeface="黑体" panose="02010609060101010101" pitchFamily="49" charset="-122"/>
              </a:defRPr>
            </a:lvl1pPr>
            <a:lvl2pPr marL="742950" indent="-742950" algn="just" defTabSz="0">
              <a:lnSpc>
                <a:spcPct val="130000"/>
              </a:lnSpc>
              <a:spcAft>
                <a:spcPts val="600"/>
              </a:spcAft>
              <a:buClr>
                <a:srgbClr val="BDA499"/>
              </a:buClr>
              <a:buFont typeface="幼圆" pitchFamily="49" charset="-122"/>
              <a:buChar char=" "/>
              <a:tabLst>
                <a:tab pos="356870" algn="l"/>
              </a:tabLst>
              <a:defRPr sz="1600">
                <a:solidFill>
                  <a:srgbClr val="7D7D7D"/>
                </a:solidFill>
                <a:latin typeface="Arial" panose="020B0604020202020204" pitchFamily="34" charset="0"/>
                <a:ea typeface="黑体" panose="02010609060101010101" pitchFamily="49" charset="-122"/>
              </a:defRPr>
            </a:lvl2pPr>
            <a:lvl3pPr marL="1143000" indent="-228600" defTabSz="0">
              <a:lnSpc>
                <a:spcPct val="90000"/>
              </a:lnSpc>
              <a:spcBef>
                <a:spcPts val="500"/>
              </a:spcBef>
              <a:buChar char="•"/>
              <a:tabLst>
                <a:tab pos="356870" algn="l"/>
              </a:tabLst>
              <a:defRPr sz="2000">
                <a:solidFill>
                  <a:schemeClr val="tx1"/>
                </a:solidFill>
                <a:latin typeface="Calibri" panose="020F0502020204030204" charset="0"/>
                <a:ea typeface="幼圆" pitchFamily="49" charset="-122"/>
              </a:defRPr>
            </a:lvl3pPr>
            <a:lvl4pPr marL="1600200" indent="-228600" defTabSz="0">
              <a:lnSpc>
                <a:spcPct val="90000"/>
              </a:lnSpc>
              <a:spcBef>
                <a:spcPts val="500"/>
              </a:spcBef>
              <a:buChar char="•"/>
              <a:tabLst>
                <a:tab pos="356870" algn="l"/>
              </a:tabLst>
              <a:defRPr>
                <a:solidFill>
                  <a:schemeClr val="tx1"/>
                </a:solidFill>
                <a:latin typeface="Calibri" panose="020F0502020204030204" charset="0"/>
                <a:ea typeface="幼圆" pitchFamily="49" charset="-122"/>
              </a:defRPr>
            </a:lvl4pPr>
            <a:lvl5pPr marL="2057400" indent="-228600" defTabSz="0">
              <a:lnSpc>
                <a:spcPct val="90000"/>
              </a:lnSpc>
              <a:spcBef>
                <a:spcPts val="500"/>
              </a:spcBef>
              <a:buChar char="•"/>
              <a:tabLst>
                <a:tab pos="356870" algn="l"/>
              </a:tabLst>
              <a:defRPr>
                <a:solidFill>
                  <a:schemeClr val="tx1"/>
                </a:solidFill>
                <a:latin typeface="Calibri" panose="020F0502020204030204" charset="0"/>
                <a:ea typeface="幼圆" pitchFamily="49" charset="-122"/>
              </a:defRPr>
            </a:lvl5pPr>
            <a:lvl6pPr marL="2514600" indent="-228600" defTabSz="0" fontAlgn="base">
              <a:lnSpc>
                <a:spcPct val="90000"/>
              </a:lnSpc>
              <a:spcBef>
                <a:spcPts val="500"/>
              </a:spcBef>
              <a:spcAft>
                <a:spcPct val="0"/>
              </a:spcAft>
              <a:buFont typeface="Arial" panose="020B0604020202020204" pitchFamily="34" charset="0"/>
              <a:buChar char="•"/>
              <a:tabLst>
                <a:tab pos="356870" algn="l"/>
              </a:tabLst>
              <a:defRPr>
                <a:solidFill>
                  <a:schemeClr val="tx1"/>
                </a:solidFill>
                <a:latin typeface="Calibri" panose="020F0502020204030204" charset="0"/>
                <a:ea typeface="幼圆" pitchFamily="49" charset="-122"/>
              </a:defRPr>
            </a:lvl6pPr>
            <a:lvl7pPr marL="2971800" indent="-228600" defTabSz="0" fontAlgn="base">
              <a:lnSpc>
                <a:spcPct val="90000"/>
              </a:lnSpc>
              <a:spcBef>
                <a:spcPts val="500"/>
              </a:spcBef>
              <a:spcAft>
                <a:spcPct val="0"/>
              </a:spcAft>
              <a:buFont typeface="Arial" panose="020B0604020202020204" pitchFamily="34" charset="0"/>
              <a:buChar char="•"/>
              <a:tabLst>
                <a:tab pos="356870" algn="l"/>
              </a:tabLst>
              <a:defRPr>
                <a:solidFill>
                  <a:schemeClr val="tx1"/>
                </a:solidFill>
                <a:latin typeface="Calibri" panose="020F0502020204030204" charset="0"/>
                <a:ea typeface="幼圆" pitchFamily="49" charset="-122"/>
              </a:defRPr>
            </a:lvl7pPr>
            <a:lvl8pPr marL="3429000" indent="-228600" defTabSz="0" fontAlgn="base">
              <a:lnSpc>
                <a:spcPct val="90000"/>
              </a:lnSpc>
              <a:spcBef>
                <a:spcPts val="500"/>
              </a:spcBef>
              <a:spcAft>
                <a:spcPct val="0"/>
              </a:spcAft>
              <a:buFont typeface="Arial" panose="020B0604020202020204" pitchFamily="34" charset="0"/>
              <a:buChar char="•"/>
              <a:tabLst>
                <a:tab pos="356870" algn="l"/>
              </a:tabLst>
              <a:defRPr>
                <a:solidFill>
                  <a:schemeClr val="tx1"/>
                </a:solidFill>
                <a:latin typeface="Calibri" panose="020F0502020204030204" charset="0"/>
                <a:ea typeface="幼圆" pitchFamily="49" charset="-122"/>
              </a:defRPr>
            </a:lvl8pPr>
            <a:lvl9pPr marL="3886200" indent="-228600" defTabSz="0" fontAlgn="base">
              <a:lnSpc>
                <a:spcPct val="90000"/>
              </a:lnSpc>
              <a:spcBef>
                <a:spcPts val="500"/>
              </a:spcBef>
              <a:spcAft>
                <a:spcPct val="0"/>
              </a:spcAft>
              <a:buFont typeface="Arial" panose="020B0604020202020204" pitchFamily="34" charset="0"/>
              <a:buChar char="•"/>
              <a:tabLst>
                <a:tab pos="356870" algn="l"/>
              </a:tabLst>
              <a:defRPr>
                <a:solidFill>
                  <a:schemeClr val="tx1"/>
                </a:solidFill>
                <a:latin typeface="Calibri" panose="020F0502020204030204" charset="0"/>
                <a:ea typeface="幼圆" pitchFamily="49" charset="-122"/>
              </a:defRPr>
            </a:lvl9pPr>
          </a:lstStyle>
          <a:p>
            <a:r>
              <a:rPr kumimoji="1" lang="zh-CN" altLang="en-US" sz="1800" dirty="0">
                <a:solidFill>
                  <a:schemeClr val="bg1"/>
                </a:solidFill>
              </a:rPr>
              <a:t>机器学习最麻烦的地方在于</a:t>
            </a:r>
            <a:r>
              <a:rPr kumimoji="1" lang="en-US" altLang="zh-CN" sz="1800" dirty="0">
                <a:solidFill>
                  <a:schemeClr val="bg1"/>
                </a:solidFill>
              </a:rPr>
              <a:t>——</a:t>
            </a:r>
            <a:r>
              <a:rPr kumimoji="1" lang="zh-CN" altLang="en-US" sz="1800" dirty="0">
                <a:solidFill>
                  <a:schemeClr val="bg1"/>
                </a:solidFill>
              </a:rPr>
              <a:t>特征</a:t>
            </a:r>
            <a:r>
              <a:rPr kumimoji="1" lang="zh-CN" altLang="en-US" sz="1800" dirty="0" smtClean="0">
                <a:solidFill>
                  <a:schemeClr val="bg1"/>
                </a:solidFill>
              </a:rPr>
              <a:t>提取</a:t>
            </a:r>
            <a:endParaRPr kumimoji="1" lang="en-US" altLang="zh-CN" sz="1800" dirty="0" smtClean="0">
              <a:solidFill>
                <a:schemeClr val="bg1"/>
              </a:solidFill>
            </a:endParaRPr>
          </a:p>
        </p:txBody>
      </p:sp>
      <p:sp>
        <p:nvSpPr>
          <p:cNvPr id="5" name="矩形 3"/>
          <p:cNvSpPr>
            <a:spLocks noChangeArrowheads="1"/>
          </p:cNvSpPr>
          <p:nvPr>
            <p:custDataLst>
              <p:tags r:id="rId5"/>
            </p:custDataLst>
          </p:nvPr>
        </p:nvSpPr>
        <p:spPr bwMode="auto">
          <a:xfrm>
            <a:off x="6490740" y="3346315"/>
            <a:ext cx="4863060" cy="81982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8000" tIns="108000" rIns="108000" bIns="108000" anchor="ctr">
            <a:normAutofit/>
          </a:bodyPr>
          <a:lstStyle>
            <a:lvl1pPr algn="just">
              <a:lnSpc>
                <a:spcPct val="110000"/>
              </a:lnSpc>
              <a:spcBef>
                <a:spcPts val="1800"/>
              </a:spcBef>
              <a:buClr>
                <a:srgbClr val="7D7D7D"/>
              </a:buClr>
              <a:buSzPct val="60000"/>
              <a:buFont typeface="Wingdings" panose="05000000000000000000" pitchFamily="2" charset="2"/>
              <a:buChar char="n"/>
              <a:defRPr sz="2000">
                <a:solidFill>
                  <a:srgbClr val="D07505"/>
                </a:solidFill>
                <a:latin typeface="Arial" panose="020B0604020202020204" pitchFamily="34" charset="0"/>
                <a:ea typeface="黑体" panose="02010609060101010101" pitchFamily="49" charset="-122"/>
              </a:defRPr>
            </a:lvl1pPr>
            <a:lvl2pPr marL="742950" indent="-742950" algn="just" defTabSz="0">
              <a:lnSpc>
                <a:spcPct val="130000"/>
              </a:lnSpc>
              <a:spcAft>
                <a:spcPts val="600"/>
              </a:spcAft>
              <a:buClr>
                <a:srgbClr val="BDA499"/>
              </a:buClr>
              <a:buFont typeface="幼圆" pitchFamily="49" charset="-122"/>
              <a:buChar char=" "/>
              <a:tabLst>
                <a:tab pos="356870" algn="l"/>
              </a:tabLst>
              <a:defRPr sz="1600">
                <a:solidFill>
                  <a:srgbClr val="7D7D7D"/>
                </a:solidFill>
                <a:latin typeface="Arial" panose="020B0604020202020204" pitchFamily="34" charset="0"/>
                <a:ea typeface="黑体" panose="02010609060101010101" pitchFamily="49" charset="-122"/>
              </a:defRPr>
            </a:lvl2pPr>
            <a:lvl3pPr marL="1143000" indent="-228600" defTabSz="0">
              <a:lnSpc>
                <a:spcPct val="90000"/>
              </a:lnSpc>
              <a:spcBef>
                <a:spcPts val="500"/>
              </a:spcBef>
              <a:buChar char="•"/>
              <a:tabLst>
                <a:tab pos="356870" algn="l"/>
              </a:tabLst>
              <a:defRPr sz="2000">
                <a:solidFill>
                  <a:schemeClr val="tx1"/>
                </a:solidFill>
                <a:latin typeface="Calibri" panose="020F0502020204030204" charset="0"/>
                <a:ea typeface="幼圆" pitchFamily="49" charset="-122"/>
              </a:defRPr>
            </a:lvl3pPr>
            <a:lvl4pPr marL="1600200" indent="-228600" defTabSz="0">
              <a:lnSpc>
                <a:spcPct val="90000"/>
              </a:lnSpc>
              <a:spcBef>
                <a:spcPts val="500"/>
              </a:spcBef>
              <a:buChar char="•"/>
              <a:tabLst>
                <a:tab pos="356870" algn="l"/>
              </a:tabLst>
              <a:defRPr>
                <a:solidFill>
                  <a:schemeClr val="tx1"/>
                </a:solidFill>
                <a:latin typeface="Calibri" panose="020F0502020204030204" charset="0"/>
                <a:ea typeface="幼圆" pitchFamily="49" charset="-122"/>
              </a:defRPr>
            </a:lvl4pPr>
            <a:lvl5pPr marL="2057400" indent="-228600" defTabSz="0">
              <a:lnSpc>
                <a:spcPct val="90000"/>
              </a:lnSpc>
              <a:spcBef>
                <a:spcPts val="500"/>
              </a:spcBef>
              <a:buChar char="•"/>
              <a:tabLst>
                <a:tab pos="356870" algn="l"/>
              </a:tabLst>
              <a:defRPr>
                <a:solidFill>
                  <a:schemeClr val="tx1"/>
                </a:solidFill>
                <a:latin typeface="Calibri" panose="020F0502020204030204" charset="0"/>
                <a:ea typeface="幼圆" pitchFamily="49" charset="-122"/>
              </a:defRPr>
            </a:lvl5pPr>
            <a:lvl6pPr marL="2514600" indent="-228600" defTabSz="0" fontAlgn="base">
              <a:lnSpc>
                <a:spcPct val="90000"/>
              </a:lnSpc>
              <a:spcBef>
                <a:spcPts val="500"/>
              </a:spcBef>
              <a:spcAft>
                <a:spcPct val="0"/>
              </a:spcAft>
              <a:buFont typeface="Arial" panose="020B0604020202020204" pitchFamily="34" charset="0"/>
              <a:buChar char="•"/>
              <a:tabLst>
                <a:tab pos="356870" algn="l"/>
              </a:tabLst>
              <a:defRPr>
                <a:solidFill>
                  <a:schemeClr val="tx1"/>
                </a:solidFill>
                <a:latin typeface="Calibri" panose="020F0502020204030204" charset="0"/>
                <a:ea typeface="幼圆" pitchFamily="49" charset="-122"/>
              </a:defRPr>
            </a:lvl6pPr>
            <a:lvl7pPr marL="2971800" indent="-228600" defTabSz="0" fontAlgn="base">
              <a:lnSpc>
                <a:spcPct val="90000"/>
              </a:lnSpc>
              <a:spcBef>
                <a:spcPts val="500"/>
              </a:spcBef>
              <a:spcAft>
                <a:spcPct val="0"/>
              </a:spcAft>
              <a:buFont typeface="Arial" panose="020B0604020202020204" pitchFamily="34" charset="0"/>
              <a:buChar char="•"/>
              <a:tabLst>
                <a:tab pos="356870" algn="l"/>
              </a:tabLst>
              <a:defRPr>
                <a:solidFill>
                  <a:schemeClr val="tx1"/>
                </a:solidFill>
                <a:latin typeface="Calibri" panose="020F0502020204030204" charset="0"/>
                <a:ea typeface="幼圆" pitchFamily="49" charset="-122"/>
              </a:defRPr>
            </a:lvl7pPr>
            <a:lvl8pPr marL="3429000" indent="-228600" defTabSz="0" fontAlgn="base">
              <a:lnSpc>
                <a:spcPct val="90000"/>
              </a:lnSpc>
              <a:spcBef>
                <a:spcPts val="500"/>
              </a:spcBef>
              <a:spcAft>
                <a:spcPct val="0"/>
              </a:spcAft>
              <a:buFont typeface="Arial" panose="020B0604020202020204" pitchFamily="34" charset="0"/>
              <a:buChar char="•"/>
              <a:tabLst>
                <a:tab pos="356870" algn="l"/>
              </a:tabLst>
              <a:defRPr>
                <a:solidFill>
                  <a:schemeClr val="tx1"/>
                </a:solidFill>
                <a:latin typeface="Calibri" panose="020F0502020204030204" charset="0"/>
                <a:ea typeface="幼圆" pitchFamily="49" charset="-122"/>
              </a:defRPr>
            </a:lvl8pPr>
            <a:lvl9pPr marL="3886200" indent="-228600" defTabSz="0" fontAlgn="base">
              <a:lnSpc>
                <a:spcPct val="90000"/>
              </a:lnSpc>
              <a:spcBef>
                <a:spcPts val="500"/>
              </a:spcBef>
              <a:spcAft>
                <a:spcPct val="0"/>
              </a:spcAft>
              <a:buFont typeface="Arial" panose="020B0604020202020204" pitchFamily="34" charset="0"/>
              <a:buChar char="•"/>
              <a:tabLst>
                <a:tab pos="356870" algn="l"/>
              </a:tabLst>
              <a:defRPr>
                <a:solidFill>
                  <a:schemeClr val="tx1"/>
                </a:solidFill>
                <a:latin typeface="Calibri" panose="020F0502020204030204" charset="0"/>
                <a:ea typeface="幼圆" pitchFamily="49" charset="-122"/>
              </a:defRPr>
            </a:lvl9pPr>
          </a:lstStyle>
          <a:p>
            <a:r>
              <a:rPr kumimoji="1" lang="zh-CN" altLang="en-US" sz="1800" dirty="0">
                <a:solidFill>
                  <a:schemeClr val="bg1"/>
                </a:solidFill>
              </a:rPr>
              <a:t>深度学习可以自动的完成特征</a:t>
            </a:r>
            <a:r>
              <a:rPr kumimoji="1" lang="zh-CN" altLang="en-US" sz="1800" dirty="0" smtClean="0">
                <a:solidFill>
                  <a:schemeClr val="bg1"/>
                </a:solidFill>
              </a:rPr>
              <a:t>提取的</a:t>
            </a:r>
            <a:r>
              <a:rPr kumimoji="1" lang="zh-CN" altLang="en-US" sz="1800" dirty="0">
                <a:solidFill>
                  <a:schemeClr val="bg1"/>
                </a:solidFill>
              </a:rPr>
              <a:t>动作</a:t>
            </a:r>
            <a:endParaRPr kumimoji="1" lang="zh-CN" altLang="en-US" sz="1800" dirty="0">
              <a:solidFill>
                <a:schemeClr val="bg1"/>
              </a:solidFill>
            </a:endParaRPr>
          </a:p>
        </p:txBody>
      </p:sp>
      <p:sp>
        <p:nvSpPr>
          <p:cNvPr id="6" name="矩形 3"/>
          <p:cNvSpPr>
            <a:spLocks noChangeArrowheads="1"/>
          </p:cNvSpPr>
          <p:nvPr>
            <p:custDataLst>
              <p:tags r:id="rId6"/>
            </p:custDataLst>
          </p:nvPr>
        </p:nvSpPr>
        <p:spPr bwMode="auto">
          <a:xfrm>
            <a:off x="6490740" y="4136180"/>
            <a:ext cx="4863060" cy="81982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8000" tIns="108000" rIns="108000" bIns="108000" anchor="ctr">
            <a:normAutofit/>
          </a:bodyPr>
          <a:lstStyle>
            <a:lvl1pPr algn="just">
              <a:lnSpc>
                <a:spcPct val="110000"/>
              </a:lnSpc>
              <a:spcBef>
                <a:spcPts val="1800"/>
              </a:spcBef>
              <a:buClr>
                <a:srgbClr val="7D7D7D"/>
              </a:buClr>
              <a:buSzPct val="60000"/>
              <a:buFont typeface="Wingdings" panose="05000000000000000000" pitchFamily="2" charset="2"/>
              <a:buChar char="n"/>
              <a:defRPr sz="2000">
                <a:solidFill>
                  <a:srgbClr val="D07505"/>
                </a:solidFill>
                <a:latin typeface="Arial" panose="020B0604020202020204" pitchFamily="34" charset="0"/>
                <a:ea typeface="黑体" panose="02010609060101010101" pitchFamily="49" charset="-122"/>
              </a:defRPr>
            </a:lvl1pPr>
            <a:lvl2pPr marL="742950" indent="-742950" algn="just" defTabSz="0">
              <a:lnSpc>
                <a:spcPct val="130000"/>
              </a:lnSpc>
              <a:spcAft>
                <a:spcPts val="600"/>
              </a:spcAft>
              <a:buClr>
                <a:srgbClr val="BDA499"/>
              </a:buClr>
              <a:buFont typeface="幼圆" pitchFamily="49" charset="-122"/>
              <a:buChar char=" "/>
              <a:tabLst>
                <a:tab pos="356870" algn="l"/>
              </a:tabLst>
              <a:defRPr sz="1600">
                <a:solidFill>
                  <a:srgbClr val="7D7D7D"/>
                </a:solidFill>
                <a:latin typeface="Arial" panose="020B0604020202020204" pitchFamily="34" charset="0"/>
                <a:ea typeface="黑体" panose="02010609060101010101" pitchFamily="49" charset="-122"/>
              </a:defRPr>
            </a:lvl2pPr>
            <a:lvl3pPr marL="1143000" indent="-228600" defTabSz="0">
              <a:lnSpc>
                <a:spcPct val="90000"/>
              </a:lnSpc>
              <a:spcBef>
                <a:spcPts val="500"/>
              </a:spcBef>
              <a:buChar char="•"/>
              <a:tabLst>
                <a:tab pos="356870" algn="l"/>
              </a:tabLst>
              <a:defRPr sz="2000">
                <a:solidFill>
                  <a:schemeClr val="tx1"/>
                </a:solidFill>
                <a:latin typeface="Calibri" panose="020F0502020204030204" charset="0"/>
                <a:ea typeface="幼圆" pitchFamily="49" charset="-122"/>
              </a:defRPr>
            </a:lvl3pPr>
            <a:lvl4pPr marL="1600200" indent="-228600" defTabSz="0">
              <a:lnSpc>
                <a:spcPct val="90000"/>
              </a:lnSpc>
              <a:spcBef>
                <a:spcPts val="500"/>
              </a:spcBef>
              <a:buChar char="•"/>
              <a:tabLst>
                <a:tab pos="356870" algn="l"/>
              </a:tabLst>
              <a:defRPr>
                <a:solidFill>
                  <a:schemeClr val="tx1"/>
                </a:solidFill>
                <a:latin typeface="Calibri" panose="020F0502020204030204" charset="0"/>
                <a:ea typeface="幼圆" pitchFamily="49" charset="-122"/>
              </a:defRPr>
            </a:lvl4pPr>
            <a:lvl5pPr marL="2057400" indent="-228600" defTabSz="0">
              <a:lnSpc>
                <a:spcPct val="90000"/>
              </a:lnSpc>
              <a:spcBef>
                <a:spcPts val="500"/>
              </a:spcBef>
              <a:buChar char="•"/>
              <a:tabLst>
                <a:tab pos="356870" algn="l"/>
              </a:tabLst>
              <a:defRPr>
                <a:solidFill>
                  <a:schemeClr val="tx1"/>
                </a:solidFill>
                <a:latin typeface="Calibri" panose="020F0502020204030204" charset="0"/>
                <a:ea typeface="幼圆" pitchFamily="49" charset="-122"/>
              </a:defRPr>
            </a:lvl5pPr>
            <a:lvl6pPr marL="2514600" indent="-228600" defTabSz="0" fontAlgn="base">
              <a:lnSpc>
                <a:spcPct val="90000"/>
              </a:lnSpc>
              <a:spcBef>
                <a:spcPts val="500"/>
              </a:spcBef>
              <a:spcAft>
                <a:spcPct val="0"/>
              </a:spcAft>
              <a:buFont typeface="Arial" panose="020B0604020202020204" pitchFamily="34" charset="0"/>
              <a:buChar char="•"/>
              <a:tabLst>
                <a:tab pos="356870" algn="l"/>
              </a:tabLst>
              <a:defRPr>
                <a:solidFill>
                  <a:schemeClr val="tx1"/>
                </a:solidFill>
                <a:latin typeface="Calibri" panose="020F0502020204030204" charset="0"/>
                <a:ea typeface="幼圆" pitchFamily="49" charset="-122"/>
              </a:defRPr>
            </a:lvl6pPr>
            <a:lvl7pPr marL="2971800" indent="-228600" defTabSz="0" fontAlgn="base">
              <a:lnSpc>
                <a:spcPct val="90000"/>
              </a:lnSpc>
              <a:spcBef>
                <a:spcPts val="500"/>
              </a:spcBef>
              <a:spcAft>
                <a:spcPct val="0"/>
              </a:spcAft>
              <a:buFont typeface="Arial" panose="020B0604020202020204" pitchFamily="34" charset="0"/>
              <a:buChar char="•"/>
              <a:tabLst>
                <a:tab pos="356870" algn="l"/>
              </a:tabLst>
              <a:defRPr>
                <a:solidFill>
                  <a:schemeClr val="tx1"/>
                </a:solidFill>
                <a:latin typeface="Calibri" panose="020F0502020204030204" charset="0"/>
                <a:ea typeface="幼圆" pitchFamily="49" charset="-122"/>
              </a:defRPr>
            </a:lvl7pPr>
            <a:lvl8pPr marL="3429000" indent="-228600" defTabSz="0" fontAlgn="base">
              <a:lnSpc>
                <a:spcPct val="90000"/>
              </a:lnSpc>
              <a:spcBef>
                <a:spcPts val="500"/>
              </a:spcBef>
              <a:spcAft>
                <a:spcPct val="0"/>
              </a:spcAft>
              <a:buFont typeface="Arial" panose="020B0604020202020204" pitchFamily="34" charset="0"/>
              <a:buChar char="•"/>
              <a:tabLst>
                <a:tab pos="356870" algn="l"/>
              </a:tabLst>
              <a:defRPr>
                <a:solidFill>
                  <a:schemeClr val="tx1"/>
                </a:solidFill>
                <a:latin typeface="Calibri" panose="020F0502020204030204" charset="0"/>
                <a:ea typeface="幼圆" pitchFamily="49" charset="-122"/>
              </a:defRPr>
            </a:lvl8pPr>
            <a:lvl9pPr marL="3886200" indent="-228600" defTabSz="0" fontAlgn="base">
              <a:lnSpc>
                <a:spcPct val="90000"/>
              </a:lnSpc>
              <a:spcBef>
                <a:spcPts val="500"/>
              </a:spcBef>
              <a:spcAft>
                <a:spcPct val="0"/>
              </a:spcAft>
              <a:buFont typeface="Arial" panose="020B0604020202020204" pitchFamily="34" charset="0"/>
              <a:buChar char="•"/>
              <a:tabLst>
                <a:tab pos="356870" algn="l"/>
              </a:tabLst>
              <a:defRPr>
                <a:solidFill>
                  <a:schemeClr val="tx1"/>
                </a:solidFill>
                <a:latin typeface="Calibri" panose="020F0502020204030204" charset="0"/>
                <a:ea typeface="幼圆" pitchFamily="49" charset="-122"/>
              </a:defRPr>
            </a:lvl9pPr>
          </a:lstStyle>
          <a:p>
            <a:r>
              <a:rPr lang="zh-CN" altLang="en-US" sz="1800" dirty="0">
                <a:solidFill>
                  <a:schemeClr val="bg1"/>
                </a:solidFill>
                <a:latin typeface="PingFang SC" charset="-122"/>
              </a:rPr>
              <a:t>好的特征可以极大提高模式识别系统的性能</a:t>
            </a:r>
            <a:endParaRPr kumimoji="1" lang="en-US" altLang="zh-CN" sz="1800" dirty="0" smtClean="0">
              <a:solidFill>
                <a:schemeClr val="bg1"/>
              </a:solidFill>
            </a:endParaRPr>
          </a:p>
        </p:txBody>
      </p:sp>
    </p:spTree>
    <p:custDataLst>
      <p:tags r:id="rId1"/>
    </p:custDataLst>
    <p:extLst>
      <p:ext uri="{BB962C8B-B14F-4D97-AF65-F5344CB8AC3E}">
        <p14:creationId xmlns:p14="http://schemas.microsoft.com/office/powerpoint/2010/main" val="1663456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5"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732096" y="340468"/>
            <a:ext cx="4165200" cy="567449"/>
          </a:xfrm>
          <a:prstGeom prst="rect">
            <a:avLst/>
          </a:prstGeom>
        </p:spPr>
        <p:txBody>
          <a:bodyPr vert="horz" lIns="91440" tIns="45720" rIns="91440" bIns="45720" rtlCol="0" anchor="b" anchorCtr="0">
            <a:normAutofit lnSpcReduction="10000"/>
          </a:bodyPr>
          <a:lstStyle>
            <a:defPPr>
              <a:defRPr lang="zh-CN"/>
            </a:defPPr>
            <a:lvl1pPr>
              <a:defRPr sz="3200">
                <a:solidFill>
                  <a:schemeClr val="accent1">
                    <a:lumMod val="75000"/>
                  </a:schemeClr>
                </a:solidFill>
                <a:latin typeface="+mj-lt"/>
                <a:ea typeface="+mj-ea"/>
                <a:cs typeface="+mj-cs"/>
              </a:defRPr>
            </a:lvl1pPr>
          </a:lstStyle>
          <a:p>
            <a:r>
              <a:rPr lang="zh-CN" altLang="en-US" dirty="0" smtClean="0"/>
              <a:t>什么是深度学习：</a:t>
            </a:r>
            <a:endParaRPr lang="zh-CN" altLang="en-US" dirty="0"/>
          </a:p>
        </p:txBody>
      </p:sp>
      <p:sp>
        <p:nvSpPr>
          <p:cNvPr id="6" name="矩形 5"/>
          <p:cNvSpPr/>
          <p:nvPr/>
        </p:nvSpPr>
        <p:spPr>
          <a:xfrm>
            <a:off x="732096" y="1402751"/>
            <a:ext cx="8411183" cy="400110"/>
          </a:xfrm>
          <a:prstGeom prst="rect">
            <a:avLst/>
          </a:prstGeom>
        </p:spPr>
        <p:txBody>
          <a:bodyPr wrap="square">
            <a:spAutoFit/>
          </a:bodyPr>
          <a:lstStyle/>
          <a:p>
            <a:r>
              <a:rPr lang="zh-CN" altLang="en-US" sz="2000" dirty="0" smtClean="0"/>
              <a:t>在过去几十年模式识别的各种应用中，手工设计的特征处于同统治地位。</a:t>
            </a:r>
            <a:endParaRPr lang="zh-CN" altLang="en-US" sz="2000" dirty="0"/>
          </a:p>
        </p:txBody>
      </p:sp>
      <p:sp>
        <p:nvSpPr>
          <p:cNvPr id="7" name="文本框 6"/>
          <p:cNvSpPr txBox="1"/>
          <p:nvPr/>
        </p:nvSpPr>
        <p:spPr>
          <a:xfrm>
            <a:off x="732096" y="2286000"/>
            <a:ext cx="9844392" cy="984885"/>
          </a:xfrm>
          <a:prstGeom prst="rect">
            <a:avLst/>
          </a:prstGeom>
          <a:noFill/>
        </p:spPr>
        <p:txBody>
          <a:bodyPr wrap="square" rtlCol="0">
            <a:spAutoFit/>
          </a:bodyPr>
          <a:lstStyle/>
          <a:p>
            <a:r>
              <a:rPr lang="zh-CN" altLang="en-US" sz="2000" dirty="0"/>
              <a:t>它主要依靠设计者的先验知识，很难利用大数据的优势。由于依赖手工调参数，特征的设计中只允许出现少量的参数。</a:t>
            </a:r>
          </a:p>
          <a:p>
            <a:endParaRPr kumimoji="1" lang="zh-CN" altLang="en-US" dirty="0"/>
          </a:p>
        </p:txBody>
      </p:sp>
      <p:sp>
        <p:nvSpPr>
          <p:cNvPr id="8" name="矩形 7"/>
          <p:cNvSpPr/>
          <p:nvPr/>
        </p:nvSpPr>
        <p:spPr>
          <a:xfrm>
            <a:off x="732095" y="3512084"/>
            <a:ext cx="9844392" cy="707886"/>
          </a:xfrm>
          <a:prstGeom prst="rect">
            <a:avLst/>
          </a:prstGeom>
        </p:spPr>
        <p:txBody>
          <a:bodyPr wrap="square">
            <a:spAutoFit/>
          </a:bodyPr>
          <a:lstStyle/>
          <a:p>
            <a:r>
              <a:rPr lang="zh-CN" altLang="en-US" sz="2000" dirty="0"/>
              <a:t>深度学习可以从大数据中自动学习特征的表示，其中可以包含成千上万的参数。手工设计出有效的特征是一个相当漫长的</a:t>
            </a:r>
            <a:r>
              <a:rPr lang="zh-CN" altLang="en-US" sz="2000" dirty="0" smtClean="0"/>
              <a:t>过程。</a:t>
            </a:r>
            <a:endParaRPr lang="zh-CN" altLang="en-US" sz="2000" dirty="0"/>
          </a:p>
        </p:txBody>
      </p:sp>
      <p:sp>
        <p:nvSpPr>
          <p:cNvPr id="9" name="矩形 8"/>
          <p:cNvSpPr/>
          <p:nvPr/>
        </p:nvSpPr>
        <p:spPr>
          <a:xfrm>
            <a:off x="800910" y="4778993"/>
            <a:ext cx="9775577" cy="707886"/>
          </a:xfrm>
          <a:prstGeom prst="rect">
            <a:avLst/>
          </a:prstGeom>
        </p:spPr>
        <p:txBody>
          <a:bodyPr wrap="square">
            <a:spAutoFit/>
          </a:bodyPr>
          <a:lstStyle/>
          <a:p>
            <a:r>
              <a:rPr lang="zh-CN" altLang="en-US" sz="2000" dirty="0"/>
              <a:t>传统的图像分类，比如脸部局部区域的识别，也是提取一个小的区域，然后提前一纹理特征，然后分类。</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732096" y="340468"/>
            <a:ext cx="4165200" cy="567449"/>
          </a:xfrm>
          <a:prstGeom prst="rect">
            <a:avLst/>
          </a:prstGeom>
        </p:spPr>
        <p:txBody>
          <a:bodyPr vert="horz" lIns="91440" tIns="45720" rIns="91440" bIns="45720" rtlCol="0" anchor="b" anchorCtr="0">
            <a:normAutofit lnSpcReduction="10000"/>
          </a:bodyPr>
          <a:lstStyle>
            <a:defPPr>
              <a:defRPr lang="zh-CN"/>
            </a:defPPr>
            <a:lvl1pPr>
              <a:defRPr sz="3200">
                <a:solidFill>
                  <a:schemeClr val="accent1">
                    <a:lumMod val="75000"/>
                  </a:schemeClr>
                </a:solidFill>
                <a:latin typeface="+mj-lt"/>
                <a:ea typeface="+mj-ea"/>
                <a:cs typeface="+mj-cs"/>
              </a:defRPr>
            </a:lvl1pPr>
          </a:lstStyle>
          <a:p>
            <a:r>
              <a:rPr lang="zh-CN" altLang="en-US" dirty="0" smtClean="0"/>
              <a:t>什么是深度学习：</a:t>
            </a:r>
            <a:endParaRPr lang="zh-CN" altLang="en-US" dirty="0"/>
          </a:p>
        </p:txBody>
      </p:sp>
      <p:sp>
        <p:nvSpPr>
          <p:cNvPr id="6" name="矩形 5"/>
          <p:cNvSpPr/>
          <p:nvPr/>
        </p:nvSpPr>
        <p:spPr>
          <a:xfrm>
            <a:off x="732096" y="1402751"/>
            <a:ext cx="8411183" cy="707886"/>
          </a:xfrm>
          <a:prstGeom prst="rect">
            <a:avLst/>
          </a:prstGeom>
        </p:spPr>
        <p:txBody>
          <a:bodyPr wrap="square">
            <a:spAutoFit/>
          </a:bodyPr>
          <a:lstStyle/>
          <a:p>
            <a:r>
              <a:rPr lang="zh-CN" altLang="en-US" sz="2000" dirty="0"/>
              <a:t>但是人眼却可以做到即使眼部带上墨镜也知道那个部位是什么类别。这是全局特征的推理，即根据区域的全体邻域进行的推测</a:t>
            </a:r>
            <a:r>
              <a:rPr lang="zh-CN" altLang="en-US" sz="2000" dirty="0" smtClean="0"/>
              <a:t>。</a:t>
            </a:r>
            <a:endParaRPr lang="zh-CN" altLang="en-US" sz="2000" dirty="0"/>
          </a:p>
        </p:txBody>
      </p:sp>
      <p:sp>
        <p:nvSpPr>
          <p:cNvPr id="7" name="文本框 6"/>
          <p:cNvSpPr txBox="1"/>
          <p:nvPr/>
        </p:nvSpPr>
        <p:spPr>
          <a:xfrm>
            <a:off x="732095" y="2552951"/>
            <a:ext cx="7030576" cy="400110"/>
          </a:xfrm>
          <a:prstGeom prst="rect">
            <a:avLst/>
          </a:prstGeom>
          <a:noFill/>
        </p:spPr>
        <p:txBody>
          <a:bodyPr wrap="square" rtlCol="0">
            <a:spAutoFit/>
          </a:bodyPr>
          <a:lstStyle/>
          <a:p>
            <a:r>
              <a:rPr lang="zh-CN" altLang="en-US" sz="2000" dirty="0"/>
              <a:t>因此传统的区域提取然后再搜索对比分类，没有全局的特征</a:t>
            </a:r>
            <a:r>
              <a:rPr lang="zh-CN" altLang="en-US" sz="2000" dirty="0" smtClean="0"/>
              <a:t>。</a:t>
            </a:r>
            <a:endParaRPr kumimoji="1" lang="zh-CN" altLang="en-US" dirty="0"/>
          </a:p>
        </p:txBody>
      </p:sp>
      <p:sp>
        <p:nvSpPr>
          <p:cNvPr id="8" name="矩形 7"/>
          <p:cNvSpPr/>
          <p:nvPr/>
        </p:nvSpPr>
        <p:spPr>
          <a:xfrm>
            <a:off x="732095" y="3512084"/>
            <a:ext cx="9844392" cy="707886"/>
          </a:xfrm>
          <a:prstGeom prst="rect">
            <a:avLst/>
          </a:prstGeom>
        </p:spPr>
        <p:txBody>
          <a:bodyPr wrap="square">
            <a:spAutoFit/>
          </a:bodyPr>
          <a:lstStyle/>
          <a:p>
            <a:r>
              <a:rPr lang="zh-CN" altLang="en-US" sz="2000" dirty="0"/>
              <a:t>深度学习可以从大数据中自动学习特征的表示，其中可以包含成千上万的参数。手工设计出有效的特征是一个相当漫长的</a:t>
            </a:r>
            <a:r>
              <a:rPr lang="zh-CN" altLang="en-US" sz="2000" dirty="0" smtClean="0"/>
              <a:t>过程。</a:t>
            </a:r>
            <a:endParaRPr lang="zh-CN" altLang="en-US" sz="2000" dirty="0"/>
          </a:p>
        </p:txBody>
      </p:sp>
      <p:sp>
        <p:nvSpPr>
          <p:cNvPr id="9" name="矩形 8"/>
          <p:cNvSpPr/>
          <p:nvPr/>
        </p:nvSpPr>
        <p:spPr>
          <a:xfrm>
            <a:off x="732095" y="4778993"/>
            <a:ext cx="3060970" cy="400110"/>
          </a:xfrm>
          <a:prstGeom prst="rect">
            <a:avLst/>
          </a:prstGeom>
        </p:spPr>
        <p:txBody>
          <a:bodyPr wrap="square">
            <a:spAutoFit/>
          </a:bodyPr>
          <a:lstStyle/>
          <a:p>
            <a:r>
              <a:rPr kumimoji="1" lang="zh-CN" altLang="en-US" sz="2000" dirty="0"/>
              <a:t>深度学习离不开神经网络</a:t>
            </a:r>
            <a:endParaRPr kumimoji="1" lang="zh-CN" altLang="en-US" sz="2000" dirty="0"/>
          </a:p>
        </p:txBody>
      </p:sp>
    </p:spTree>
    <p:custDataLst>
      <p:tags r:id="rId1"/>
    </p:custDataLst>
    <p:extLst>
      <p:ext uri="{BB962C8B-B14F-4D97-AF65-F5344CB8AC3E}">
        <p14:creationId xmlns:p14="http://schemas.microsoft.com/office/powerpoint/2010/main" val="694431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732096" y="340468"/>
            <a:ext cx="4165200" cy="567449"/>
          </a:xfrm>
          <a:prstGeom prst="rect">
            <a:avLst/>
          </a:prstGeom>
        </p:spPr>
        <p:txBody>
          <a:bodyPr vert="horz" lIns="91440" tIns="45720" rIns="91440" bIns="45720" rtlCol="0" anchor="b" anchorCtr="0">
            <a:normAutofit lnSpcReduction="10000"/>
          </a:bodyPr>
          <a:lstStyle>
            <a:defPPr>
              <a:defRPr lang="zh-CN"/>
            </a:defPPr>
            <a:lvl1pPr>
              <a:defRPr sz="3200">
                <a:solidFill>
                  <a:schemeClr val="accent1">
                    <a:lumMod val="75000"/>
                  </a:schemeClr>
                </a:solidFill>
                <a:latin typeface="+mj-lt"/>
                <a:ea typeface="+mj-ea"/>
                <a:cs typeface="+mj-cs"/>
              </a:defRPr>
            </a:lvl1pPr>
          </a:lstStyle>
          <a:p>
            <a:r>
              <a:rPr lang="zh-CN" altLang="en-US" dirty="0" smtClean="0"/>
              <a:t>什么是深度学习：</a:t>
            </a:r>
            <a:endParaRPr lang="zh-CN" altLang="en-US" dirty="0"/>
          </a:p>
        </p:txBody>
      </p:sp>
      <p:sp>
        <p:nvSpPr>
          <p:cNvPr id="6" name="矩形 5"/>
          <p:cNvSpPr/>
          <p:nvPr/>
        </p:nvSpPr>
        <p:spPr>
          <a:xfrm>
            <a:off x="732095" y="1130269"/>
            <a:ext cx="8411183" cy="400110"/>
          </a:xfrm>
          <a:prstGeom prst="rect">
            <a:avLst/>
          </a:prstGeom>
        </p:spPr>
        <p:txBody>
          <a:bodyPr wrap="square">
            <a:spAutoFit/>
          </a:bodyPr>
          <a:lstStyle/>
          <a:p>
            <a:r>
              <a:rPr kumimoji="1" lang="zh-CN" altLang="en-US" sz="2000" dirty="0"/>
              <a:t>就拿一个简单的神经元来说</a:t>
            </a:r>
            <a:r>
              <a:rPr kumimoji="1" lang="en-US" altLang="zh-CN" sz="2000" dirty="0"/>
              <a:t>——</a:t>
            </a:r>
            <a:r>
              <a:rPr kumimoji="1" lang="zh-CN" altLang="en-US" sz="2000" dirty="0"/>
              <a:t>感知</a:t>
            </a:r>
            <a:r>
              <a:rPr kumimoji="1" lang="zh-CN" altLang="en-US" sz="2000" dirty="0" smtClean="0"/>
              <a:t>器</a:t>
            </a:r>
            <a:r>
              <a:rPr lang="zh-CN" altLang="en-US" sz="2000" dirty="0" smtClean="0"/>
              <a:t>。</a:t>
            </a:r>
            <a:endParaRPr lang="zh-CN" altLang="en-US" sz="2000" dirty="0"/>
          </a:p>
        </p:txBody>
      </p:sp>
      <p:sp>
        <p:nvSpPr>
          <p:cNvPr id="7" name="文本框 6"/>
          <p:cNvSpPr txBox="1"/>
          <p:nvPr/>
        </p:nvSpPr>
        <p:spPr>
          <a:xfrm>
            <a:off x="732094" y="1813345"/>
            <a:ext cx="9092841" cy="400110"/>
          </a:xfrm>
          <a:prstGeom prst="rect">
            <a:avLst/>
          </a:prstGeom>
          <a:noFill/>
        </p:spPr>
        <p:txBody>
          <a:bodyPr wrap="square" rtlCol="0">
            <a:spAutoFit/>
          </a:bodyPr>
          <a:lstStyle/>
          <a:p>
            <a:r>
              <a:rPr kumimoji="1" lang="zh-CN" altLang="en-US" sz="2000" dirty="0"/>
              <a:t>把各种特征值都输入到感知器中，经过一次一次的训练，特征的权重将会</a:t>
            </a:r>
            <a:r>
              <a:rPr kumimoji="1" lang="zh-CN" altLang="en-US" sz="2000" dirty="0" smtClean="0"/>
              <a:t>改变</a:t>
            </a:r>
            <a:r>
              <a:rPr lang="zh-CN" altLang="en-US" sz="2000" dirty="0" smtClean="0"/>
              <a:t>。</a:t>
            </a:r>
            <a:endParaRPr kumimoji="1" lang="zh-CN" altLang="en-US" dirty="0"/>
          </a:p>
        </p:txBody>
      </p:sp>
      <p:sp>
        <p:nvSpPr>
          <p:cNvPr id="8" name="矩形 7"/>
          <p:cNvSpPr/>
          <p:nvPr/>
        </p:nvSpPr>
        <p:spPr>
          <a:xfrm>
            <a:off x="732093" y="3235085"/>
            <a:ext cx="7594782" cy="400110"/>
          </a:xfrm>
          <a:prstGeom prst="rect">
            <a:avLst/>
          </a:prstGeom>
        </p:spPr>
        <p:txBody>
          <a:bodyPr wrap="square">
            <a:spAutoFit/>
          </a:bodyPr>
          <a:lstStyle/>
          <a:p>
            <a:r>
              <a:rPr kumimoji="1" lang="zh-CN" altLang="en-US" sz="2000" dirty="0"/>
              <a:t>我们可以从最简单的神经网络中看出深度学习可以自动的特征提取</a:t>
            </a:r>
            <a:endParaRPr kumimoji="1" lang="zh-CN" altLang="en-US" sz="2000" dirty="0"/>
          </a:p>
        </p:txBody>
      </p:sp>
      <p:sp>
        <p:nvSpPr>
          <p:cNvPr id="9" name="矩形 8"/>
          <p:cNvSpPr/>
          <p:nvPr/>
        </p:nvSpPr>
        <p:spPr>
          <a:xfrm>
            <a:off x="732093" y="3961344"/>
            <a:ext cx="9238756" cy="400110"/>
          </a:xfrm>
          <a:prstGeom prst="rect">
            <a:avLst/>
          </a:prstGeom>
        </p:spPr>
        <p:txBody>
          <a:bodyPr wrap="square">
            <a:spAutoFit/>
          </a:bodyPr>
          <a:lstStyle/>
          <a:p>
            <a:r>
              <a:rPr kumimoji="1" lang="zh-CN" altLang="en-US" sz="2000" dirty="0"/>
              <a:t>当然无论是机器学习和深度学习中最重要的是数据，没有数据就不可能建立模型</a:t>
            </a:r>
            <a:endParaRPr kumimoji="1" lang="zh-CN" altLang="en-US" sz="2000" dirty="0"/>
          </a:p>
        </p:txBody>
      </p:sp>
      <p:sp>
        <p:nvSpPr>
          <p:cNvPr id="2" name="矩形 1"/>
          <p:cNvSpPr/>
          <p:nvPr/>
        </p:nvSpPr>
        <p:spPr>
          <a:xfrm>
            <a:off x="732093" y="2539604"/>
            <a:ext cx="9092841" cy="369332"/>
          </a:xfrm>
          <a:prstGeom prst="rect">
            <a:avLst/>
          </a:prstGeom>
        </p:spPr>
        <p:txBody>
          <a:bodyPr wrap="square">
            <a:spAutoFit/>
          </a:bodyPr>
          <a:lstStyle/>
          <a:p>
            <a:r>
              <a:rPr kumimoji="1" lang="zh-CN" altLang="en-US" dirty="0"/>
              <a:t>好的特征值的权重将会越来越高，无用的特征值的权重将会很低，甚至是</a:t>
            </a:r>
            <a:r>
              <a:rPr kumimoji="1" lang="en-US" altLang="zh-CN" dirty="0"/>
              <a:t>0</a:t>
            </a:r>
            <a:endParaRPr kumimoji="1" lang="zh-CN" altLang="en-US" dirty="0"/>
          </a:p>
        </p:txBody>
      </p:sp>
    </p:spTree>
    <p:custDataLst>
      <p:tags r:id="rId1"/>
    </p:custDataLst>
    <p:extLst>
      <p:ext uri="{BB962C8B-B14F-4D97-AF65-F5344CB8AC3E}">
        <p14:creationId xmlns:p14="http://schemas.microsoft.com/office/powerpoint/2010/main" val="2091539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50"/>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50_9*i*7"/>
  <p:tag name="KSO_WM_TEMPLATE_CATEGORY" val="custom"/>
  <p:tag name="KSO_WM_TEMPLATE_INDEX" val="160450"/>
  <p:tag name="KSO_WM_UNIT_INDEX" val="7"/>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50_9*i*12"/>
  <p:tag name="KSO_WM_TEMPLATE_CATEGORY" val="custom"/>
  <p:tag name="KSO_WM_TEMPLATE_INDEX" val="160450"/>
  <p:tag name="KSO_WM_UNIT_INDEX" val="12"/>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50_9*i*17"/>
  <p:tag name="KSO_WM_TEMPLATE_CATEGORY" val="custom"/>
  <p:tag name="KSO_WM_TEMPLATE_INDEX" val="160450"/>
  <p:tag name="KSO_WM_UNIT_INDEX" val="17"/>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50"/>
  <p:tag name="KSO_WM_UNIT_TYPE" val="l_i"/>
  <p:tag name="KSO_WM_UNIT_INDEX" val="1_5"/>
  <p:tag name="KSO_WM_UNIT_ID" val="custom160450_9*l_i*1_5"/>
  <p:tag name="KSO_WM_UNIT_CLEAR" val="1"/>
  <p:tag name="KSO_WM_UNIT_LAYERLEVEL" val="1_1"/>
  <p:tag name="KSO_WM_DIAGRAM_GROUP_CODE" val="l1-1"/>
  <p:tag name="KSO_WM_UNIT_LINE_FORE_SCHEMECOLOR_INDEX" val="6"/>
  <p:tag name="KSO_WM_UNIT_LINE_FILL_TYPE" val="2"/>
  <p:tag name="KSO_WM_UNIT_TEXT_FILL_FORE_SCHEMECOLOR_INDEX" val="6"/>
  <p:tag name="KSO_WM_UNIT_TEXT_FILL_TYPE" val="1"/>
  <p:tag name="KSO_WM_UNIT_USESOURCEFORMAT_APPLY" val="1"/>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50"/>
  <p:tag name="KSO_WM_UNIT_TYPE" val="l_h_f"/>
  <p:tag name="KSO_WM_UNIT_INDEX" val="1_4_1"/>
  <p:tag name="KSO_WM_UNIT_ID" val="custom160450_9*l_h_f*1_4_1"/>
  <p:tag name="KSO_WM_UNIT_CLEAR" val="1"/>
  <p:tag name="KSO_WM_UNIT_LAYERLEVEL" val="1_1_1"/>
  <p:tag name="KSO_WM_UNIT_VALUE" val="32"/>
  <p:tag name="KSO_WM_UNIT_HIGHLIGHT" val="0"/>
  <p:tag name="KSO_WM_UNIT_COMPATIBLE" val="0"/>
  <p:tag name="KSO_WM_UNIT_PRESET_TEXT_INDEX" val="3"/>
  <p:tag name="KSO_WM_UNIT_PRESET_TEXT_LEN" val="17"/>
  <p:tag name="KSO_WM_DIAGRAM_GROUP_CODE" val="l1-1"/>
  <p:tag name="KSO_WM_UNIT_FILL_FORE_SCHEMECOLOR_INDEX" val="6"/>
  <p:tag name="KSO_WM_UNIT_FILL_TYPE" val="1"/>
  <p:tag name="KSO_WM_UNIT_LINE_FORE_SCHEMECOLOR_INDEX" val="6"/>
  <p:tag name="KSO_WM_UNIT_LINE_FILL_TYPE" val="2"/>
  <p:tag name="KSO_WM_UNIT_USESOURCEFORMAT_APPLY" val="1"/>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50"/>
  <p:tag name="KSO_WM_UNIT_TYPE" val="l_i"/>
  <p:tag name="KSO_WM_UNIT_INDEX" val="1_4"/>
  <p:tag name="KSO_WM_UNIT_ID" val="custom160450_9*l_i*1_4"/>
  <p:tag name="KSO_WM_UNIT_CLEAR" val="1"/>
  <p:tag name="KSO_WM_UNIT_LAYERLEVEL" val="1_1"/>
  <p:tag name="KSO_WM_DIAGRAM_GROUP_CODE" val="l1-1"/>
  <p:tag name="KSO_WM_UNIT_LINE_FORE_SCHEMECOLOR_INDEX" val="6"/>
  <p:tag name="KSO_WM_UNIT_LINE_FILL_TYPE" val="2"/>
  <p:tag name="KSO_WM_UNIT_TEXT_FILL_FORE_SCHEMECOLOR_INDEX" val="6"/>
  <p:tag name="KSO_WM_UNIT_TEXT_FILL_TYPE" val="1"/>
  <p:tag name="KSO_WM_UNIT_USESOURCEFORMAT_APPLY" val="1"/>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50"/>
  <p:tag name="KSO_WM_UNIT_TYPE" val="l_h_f"/>
  <p:tag name="KSO_WM_UNIT_INDEX" val="1_2_1"/>
  <p:tag name="KSO_WM_UNIT_ID" val="custom160450_9*l_h_f*1_2_1"/>
  <p:tag name="KSO_WM_UNIT_CLEAR" val="1"/>
  <p:tag name="KSO_WM_UNIT_LAYERLEVEL" val="1_1_1"/>
  <p:tag name="KSO_WM_UNIT_VALUE" val="32"/>
  <p:tag name="KSO_WM_UNIT_HIGHLIGHT" val="0"/>
  <p:tag name="KSO_WM_UNIT_COMPATIBLE" val="0"/>
  <p:tag name="KSO_WM_UNIT_PRESET_TEXT_INDEX" val="3"/>
  <p:tag name="KSO_WM_UNIT_PRESET_TEXT_LEN" val="17"/>
  <p:tag name="KSO_WM_DIAGRAM_GROUP_CODE" val="l1-1"/>
  <p:tag name="KSO_WM_UNIT_FILL_FORE_SCHEMECOLOR_INDEX" val="6"/>
  <p:tag name="KSO_WM_UNIT_FILL_TYPE" val="1"/>
  <p:tag name="KSO_WM_UNIT_LINE_FORE_SCHEMECOLOR_INDEX" val="6"/>
  <p:tag name="KSO_WM_UNIT_LINE_FILL_TYPE" val="2"/>
  <p:tag name="KSO_WM_UNIT_USESOURCEFORMAT_APPLY" val="1"/>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50"/>
  <p:tag name="KSO_WM_UNIT_TYPE" val="l_i"/>
  <p:tag name="KSO_WM_UNIT_INDEX" val="1_2"/>
  <p:tag name="KSO_WM_UNIT_ID" val="custom160450_9*l_i*1_2"/>
  <p:tag name="KSO_WM_UNIT_CLEAR" val="1"/>
  <p:tag name="KSO_WM_UNIT_LAYERLEVEL" val="1_1"/>
  <p:tag name="KSO_WM_DIAGRAM_GROUP_CODE" val="l1-1"/>
  <p:tag name="KSO_WM_UNIT_LINE_FORE_SCHEMECOLOR_INDEX" val="5"/>
  <p:tag name="KSO_WM_UNIT_LINE_FILL_TYPE" val="2"/>
  <p:tag name="KSO_WM_UNIT_TEXT_FILL_FORE_SCHEMECOLOR_INDEX" val="5"/>
  <p:tag name="KSO_WM_UNIT_TEXT_FILL_TYPE" val="1"/>
  <p:tag name="KSO_WM_UNIT_USESOURCEFORMAT_APPLY" val="1"/>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50"/>
  <p:tag name="KSO_WM_UNIT_TYPE" val="l_h_f"/>
  <p:tag name="KSO_WM_UNIT_INDEX" val="1_3_1"/>
  <p:tag name="KSO_WM_UNIT_ID" val="custom160450_9*l_h_f*1_3_1"/>
  <p:tag name="KSO_WM_UNIT_CLEAR" val="1"/>
  <p:tag name="KSO_WM_UNIT_LAYERLEVEL" val="1_1_1"/>
  <p:tag name="KSO_WM_UNIT_VALUE" val="32"/>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LINE_FORE_SCHEMECOLOR_INDEX" val="5"/>
  <p:tag name="KSO_WM_UNIT_LINE_FILL_TYPE" val="2"/>
  <p:tag name="KSO_WM_UNIT_USESOURCEFORMAT_APPLY" val="1"/>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50"/>
  <p:tag name="KSO_WM_UNIT_TYPE" val="l_i"/>
  <p:tag name="KSO_WM_UNIT_INDEX" val="1_1"/>
  <p:tag name="KSO_WM_UNIT_ID" val="custom160450_9*l_i*1_1"/>
  <p:tag name="KSO_WM_UNIT_CLEAR" val="1"/>
  <p:tag name="KSO_WM_UNIT_LAYERLEVEL" val="1_1"/>
  <p:tag name="KSO_WM_DIAGRAM_GROUP_CODE" val="l1-1"/>
  <p:tag name="KSO_WM_UNIT_LINE_FORE_SCHEMECOLOR_INDEX" val="5"/>
  <p:tag name="KSO_WM_UNIT_LINE_FILL_TYPE" val="2"/>
  <p:tag name="KSO_WM_UNIT_TEXT_FILL_FORE_SCHEMECOLOR_INDEX" val="5"/>
  <p:tag name="KSO_WM_UNIT_TEXT_FILL_TYPE" val="1"/>
  <p:tag name="KSO_WM_UNIT_USESOURCEFORMAT_APPLY" val="1"/>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50"/>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50"/>
  <p:tag name="KSO_WM_UNIT_TYPE" val="l_h_f"/>
  <p:tag name="KSO_WM_UNIT_INDEX" val="1_1_1"/>
  <p:tag name="KSO_WM_UNIT_ID" val="custom160450_9*l_h_f*1_1_1"/>
  <p:tag name="KSO_WM_UNIT_CLEAR" val="1"/>
  <p:tag name="KSO_WM_UNIT_LAYERLEVEL" val="1_1_1"/>
  <p:tag name="KSO_WM_UNIT_VALUE" val="32"/>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LINE_FORE_SCHEMECOLOR_INDEX" val="5"/>
  <p:tag name="KSO_WM_UNIT_LINE_FILL_TYPE" val="2"/>
  <p:tag name="KSO_WM_UNIT_USESOURCEFORMAT_APPLY" val="1"/>
</p:tagLst>
</file>

<file path=ppt/tags/tag2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50"/>
  <p:tag name="KSO_WM_TAG_VERSION" val="1.0"/>
  <p:tag name="KSO_WM_SLIDE_ID" val="custom160450_15"/>
  <p:tag name="KSO_WM_SLIDE_INDEX" val="15"/>
  <p:tag name="KSO_WM_SLIDE_ITEM_CNT" val="3"/>
  <p:tag name="KSO_WM_SLIDE_LAYOUT" val="a_l"/>
  <p:tag name="KSO_WM_SLIDE_LAYOUT_CNT" val="1_1"/>
  <p:tag name="KSO_WM_SLIDE_TYPE" val="text"/>
  <p:tag name="KSO_WM_BEAUTIFY_FLAG" val="#wm#"/>
  <p:tag name="KSO_WM_SLIDE_POSITION" val="201*180"/>
  <p:tag name="KSO_WM_SLIDE_SIZE" val="559*285"/>
  <p:tag name="KSO_WM_DIAGRAM_GROUP_CODE" val="l1-2"/>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50_15*i*0"/>
  <p:tag name="KSO_WM_TEMPLATE_CATEGORY" val="custom"/>
  <p:tag name="KSO_WM_TEMPLATE_INDEX" val="160450"/>
  <p:tag name="KSO_WM_UNIT_INDEX" val="0"/>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50_15*i*5"/>
  <p:tag name="KSO_WM_TEMPLATE_CATEGORY" val="custom"/>
  <p:tag name="KSO_WM_TEMPLATE_INDEX" val="160450"/>
  <p:tag name="KSO_WM_UNIT_INDEX" val="5"/>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50_15*i*10"/>
  <p:tag name="KSO_WM_TEMPLATE_CATEGORY" val="custom"/>
  <p:tag name="KSO_WM_TEMPLATE_INDEX" val="160450"/>
  <p:tag name="KSO_WM_UNIT_INDEX" val="10"/>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50"/>
  <p:tag name="KSO_WM_UNIT_TYPE" val="a"/>
  <p:tag name="KSO_WM_UNIT_INDEX" val="1"/>
  <p:tag name="KSO_WM_UNIT_ID" val="custom160450_15*a*1"/>
  <p:tag name="KSO_WM_UNIT_CLEAR" val="1"/>
  <p:tag name="KSO_WM_UNIT_LAYERLEVEL" val="1"/>
  <p:tag name="KSO_WM_UNIT_VALUE" val="44"/>
  <p:tag name="KSO_WM_UNIT_ISCONTENTSTITLE" val="0"/>
  <p:tag name="KSO_WM_UNIT_HIGHLIGHT" val="0"/>
  <p:tag name="KSO_WM_UNIT_COMPATIBLE" val="0"/>
  <p:tag name="KSO_WM_UNIT_PRESET_TEXT_INDEX" val="3"/>
  <p:tag name="KSO_WM_UNIT_PRESET_TEXT_LEN" val="17"/>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50"/>
  <p:tag name="KSO_WM_UNIT_TYPE" val="l_h_f"/>
  <p:tag name="KSO_WM_UNIT_INDEX" val="1_3_1"/>
  <p:tag name="KSO_WM_UNIT_ID" val="custom160450_15*l_h_f*1_3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l1-2"/>
  <p:tag name="KSO_WM_UNIT_FILL_FORE_SCHEMECOLOR_INDEX" val="5"/>
  <p:tag name="KSO_WM_UNIT_FILL_TYPE" val="1"/>
  <p:tag name="KSO_WM_UNIT_USESOURCEFORMAT_APPLY" val="1"/>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50"/>
  <p:tag name="KSO_WM_UNIT_TYPE" val="l_i"/>
  <p:tag name="KSO_WM_UNIT_INDEX" val="1_3"/>
  <p:tag name="KSO_WM_UNIT_ID" val="custom160450_15*l_i*1_3"/>
  <p:tag name="KSO_WM_UNIT_CLEAR" val="1"/>
  <p:tag name="KSO_WM_UNIT_LAYERLEVEL" val="1_1"/>
  <p:tag name="KSO_WM_DIAGRAM_GROUP_CODE" val="l1-2"/>
  <p:tag name="KSO_WM_UNIT_USESOURCEFORMAT_APPLY" val="1"/>
</p:tagLst>
</file>

<file path=ppt/tags/tag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50"/>
  <p:tag name="KSO_WM_UNIT_TYPE" val="l_h_f"/>
  <p:tag name="KSO_WM_UNIT_INDEX" val="1_2_1"/>
  <p:tag name="KSO_WM_UNIT_ID" val="custom160450_15*l_h_f*1_2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l1-2"/>
  <p:tag name="KSO_WM_UNIT_FILL_FORE_SCHEMECOLOR_INDEX" val="6"/>
  <p:tag name="KSO_WM_UNIT_FILL_TYPE" val="1"/>
  <p:tag name="KSO_WM_UNIT_USESOURCEFORMAT_APPLY" val="1"/>
</p:tagLst>
</file>

<file path=ppt/tags/tag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50"/>
  <p:tag name="KSO_WM_UNIT_TYPE" val="l_i"/>
  <p:tag name="KSO_WM_UNIT_INDEX" val="1_2"/>
  <p:tag name="KSO_WM_UNIT_ID" val="custom160450_15*l_i*1_2"/>
  <p:tag name="KSO_WM_UNIT_CLEAR" val="1"/>
  <p:tag name="KSO_WM_UNIT_LAYERLEVEL" val="1_1"/>
  <p:tag name="KSO_WM_DIAGRAM_GROUP_CODE" val="l1-2"/>
  <p:tag name="KSO_WM_UNIT_USESOURCEFORMAT_APPLY" val="1"/>
</p:tagLst>
</file>

<file path=ppt/tags/tag3.xml><?xml version="1.0" encoding="utf-8"?>
<p:tagLst xmlns:a="http://schemas.openxmlformats.org/drawingml/2006/main" xmlns:r="http://schemas.openxmlformats.org/officeDocument/2006/relationships" xmlns:p="http://schemas.openxmlformats.org/presentationml/2006/main">
  <p:tag name="KSO_WM_TEMPLATE_THUMBS_INDEX" val="1、8、12、15、21、25、26、27"/>
  <p:tag name="KSO_WM_TEMPLATE_CATEGORY" val="custom"/>
  <p:tag name="KSO_WM_TEMPLATE_INDEX" val="160450"/>
  <p:tag name="KSO_WM_TAG_VERSION" val="1.0"/>
  <p:tag name="KSO_WM_SLIDE_ID" val="custom160450_1"/>
  <p:tag name="KSO_WM_SLIDE_INDEX" val="1"/>
  <p:tag name="KSO_WM_SLIDE_ITEM_CNT" val="2"/>
  <p:tag name="KSO_WM_SLIDE_LAYOUT" val="a_b"/>
  <p:tag name="KSO_WM_SLIDE_LAYOUT_CNT" val="1_1"/>
  <p:tag name="KSO_WM_SLIDE_TYPE" val="title"/>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50"/>
  <p:tag name="KSO_WM_UNIT_TYPE" val="l_h_f"/>
  <p:tag name="KSO_WM_UNIT_INDEX" val="1_1_1"/>
  <p:tag name="KSO_WM_UNIT_ID" val="custom160450_15*l_h_f*1_1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l1-2"/>
  <p:tag name="KSO_WM_UNIT_FILL_FORE_SCHEMECOLOR_INDEX" val="5"/>
  <p:tag name="KSO_WM_UNIT_FILL_TYPE" val="1"/>
  <p:tag name="KSO_WM_UNIT_USESOURCEFORMAT_APPLY" val="1"/>
</p:tagLst>
</file>

<file path=ppt/tags/tag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50"/>
  <p:tag name="KSO_WM_UNIT_TYPE" val="l_i"/>
  <p:tag name="KSO_WM_UNIT_INDEX" val="1_1"/>
  <p:tag name="KSO_WM_UNIT_ID" val="custom160450_15*l_i*1_1"/>
  <p:tag name="KSO_WM_UNIT_CLEAR" val="1"/>
  <p:tag name="KSO_WM_UNIT_LAYERLEVEL" val="1_1"/>
  <p:tag name="KSO_WM_DIAGRAM_GROUP_CODE" val="l1-2"/>
  <p:tag name="KSO_WM_UNIT_USESOURCEFORMAT_APPLY" val="1"/>
</p:tagLst>
</file>

<file path=ppt/tags/tag3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50"/>
  <p:tag name="KSO_WM_TAG_VERSION" val="1.0"/>
  <p:tag name="KSO_WM_SLIDE_ID" val="custom160450_26"/>
  <p:tag name="KSO_WM_SLIDE_INDEX" val="26"/>
  <p:tag name="KSO_WM_SLIDE_ITEM_CNT" val="2"/>
  <p:tag name="KSO_WM_SLIDE_LAYOUT" val="a_f_d"/>
  <p:tag name="KSO_WM_SLIDE_LAYOUT_CNT" val="1_1_1"/>
  <p:tag name="KSO_WM_SLIDE_TYPE" val="text"/>
  <p:tag name="KSO_WM_BEAUTIFY_FLAG" val="#wm#"/>
  <p:tag name="KSO_WM_SLIDE_POSITION" val="154*157"/>
  <p:tag name="KSO_WM_SLIDE_SIZE" val="608*343"/>
</p:tagLst>
</file>

<file path=ppt/tags/tag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50"/>
  <p:tag name="KSO_WM_UNIT_TYPE" val="f"/>
  <p:tag name="KSO_WM_UNIT_INDEX" val="1"/>
  <p:tag name="KSO_WM_UNIT_ID" val="custom160450_26*f*1"/>
  <p:tag name="KSO_WM_UNIT_CLEAR" val="1"/>
  <p:tag name="KSO_WM_UNIT_LAYERLEVEL" val="1"/>
  <p:tag name="KSO_WM_UNIT_VALUE" val="95"/>
  <p:tag name="KSO_WM_UNIT_HIGHLIGHT" val="0"/>
  <p:tag name="KSO_WM_UNIT_COMPATIBLE" val="0"/>
  <p:tag name="KSO_WM_UNIT_PRESET_TEXT_INDEX" val="4"/>
  <p:tag name="KSO_WM_UNIT_PRESET_TEXT_LEN" val="110"/>
</p:tagLst>
</file>

<file path=ppt/tags/tag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50"/>
  <p:tag name="KSO_WM_UNIT_TYPE" val="a"/>
  <p:tag name="KSO_WM_UNIT_INDEX" val="1"/>
  <p:tag name="KSO_WM_UNIT_ID" val="custom160450_26*a*1"/>
  <p:tag name="KSO_WM_UNIT_CLEAR" val="1"/>
  <p:tag name="KSO_WM_UNIT_LAYERLEVEL" val="1"/>
  <p:tag name="KSO_WM_UNIT_VALUE" val="44"/>
  <p:tag name="KSO_WM_UNIT_ISCONTENTSTITLE" val="0"/>
  <p:tag name="KSO_WM_UNIT_HIGHLIGHT" val="0"/>
  <p:tag name="KSO_WM_UNIT_COMPATIBLE" val="0"/>
  <p:tag name="KSO_WM_UNIT_PRESET_TEXT_INDEX" val="3"/>
  <p:tag name="KSO_WM_UNIT_PRESET_TEXT_LEN" val="17"/>
</p:tagLst>
</file>

<file path=ppt/tags/tag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50"/>
  <p:tag name="KSO_WM_UNIT_TYPE" val="f"/>
  <p:tag name="KSO_WM_UNIT_INDEX" val="1"/>
  <p:tag name="KSO_WM_UNIT_ID" val="custom160450_26*f*1"/>
  <p:tag name="KSO_WM_UNIT_CLEAR" val="1"/>
  <p:tag name="KSO_WM_UNIT_LAYERLEVEL" val="1"/>
  <p:tag name="KSO_WM_UNIT_VALUE" val="95"/>
  <p:tag name="KSO_WM_UNIT_HIGHLIGHT" val="0"/>
  <p:tag name="KSO_WM_UNIT_COMPATIBLE" val="0"/>
  <p:tag name="KSO_WM_UNIT_PRESET_TEXT_INDEX" val="4"/>
  <p:tag name="KSO_WM_UNIT_PRESET_TEXT_LEN" val="110"/>
</p:tagLst>
</file>

<file path=ppt/tags/tag3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50"/>
  <p:tag name="KSO_WM_TAG_VERSION" val="1.0"/>
  <p:tag name="KSO_WM_SLIDE_ID" val="custom160450_26"/>
  <p:tag name="KSO_WM_SLIDE_INDEX" val="26"/>
  <p:tag name="KSO_WM_SLIDE_ITEM_CNT" val="2"/>
  <p:tag name="KSO_WM_SLIDE_LAYOUT" val="a_f_d"/>
  <p:tag name="KSO_WM_SLIDE_LAYOUT_CNT" val="1_1_1"/>
  <p:tag name="KSO_WM_SLIDE_TYPE" val="text"/>
  <p:tag name="KSO_WM_BEAUTIFY_FLAG" val="#wm#"/>
  <p:tag name="KSO_WM_SLIDE_POSITION" val="154*157"/>
  <p:tag name="KSO_WM_SLIDE_SIZE" val="608*343"/>
</p:tagLst>
</file>

<file path=ppt/tags/tag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50"/>
  <p:tag name="KSO_WM_UNIT_TYPE" val="a"/>
  <p:tag name="KSO_WM_UNIT_INDEX" val="1"/>
  <p:tag name="KSO_WM_UNIT_ID" val="custom160450_26*a*1"/>
  <p:tag name="KSO_WM_UNIT_CLEAR" val="1"/>
  <p:tag name="KSO_WM_UNIT_LAYERLEVEL" val="1"/>
  <p:tag name="KSO_WM_UNIT_VALUE" val="44"/>
  <p:tag name="KSO_WM_UNIT_ISCONTENTSTITLE" val="0"/>
  <p:tag name="KSO_WM_UNIT_HIGHLIGHT" val="0"/>
  <p:tag name="KSO_WM_UNIT_COMPATIBLE" val="0"/>
  <p:tag name="KSO_WM_UNIT_PRESET_TEXT_INDEX" val="3"/>
  <p:tag name="KSO_WM_UNIT_PRESET_TEXT_LEN" val="17"/>
</p:tagLst>
</file>

<file path=ppt/tags/tag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50"/>
  <p:tag name="KSO_WM_UNIT_TYPE" val="f"/>
  <p:tag name="KSO_WM_UNIT_INDEX" val="1"/>
  <p:tag name="KSO_WM_UNIT_ID" val="custom160450_26*f*1"/>
  <p:tag name="KSO_WM_UNIT_CLEAR" val="1"/>
  <p:tag name="KSO_WM_UNIT_LAYERLEVEL" val="1"/>
  <p:tag name="KSO_WM_UNIT_VALUE" val="95"/>
  <p:tag name="KSO_WM_UNIT_HIGHLIGHT" val="0"/>
  <p:tag name="KSO_WM_UNIT_COMPATIBLE" val="0"/>
  <p:tag name="KSO_WM_UNIT_PRESET_TEXT_INDEX" val="4"/>
  <p:tag name="KSO_WM_UNIT_PRESET_TEXT_LEN" val="110"/>
</p:tagLst>
</file>

<file path=ppt/tags/tag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50"/>
  <p:tag name="KSO_WM_UNIT_TYPE" val="f"/>
  <p:tag name="KSO_WM_UNIT_INDEX" val="1"/>
  <p:tag name="KSO_WM_UNIT_ID" val="custom160450_26*f*1"/>
  <p:tag name="KSO_WM_UNIT_CLEAR" val="1"/>
  <p:tag name="KSO_WM_UNIT_LAYERLEVEL" val="1"/>
  <p:tag name="KSO_WM_UNIT_VALUE" val="95"/>
  <p:tag name="KSO_WM_UNIT_HIGHLIGHT" val="0"/>
  <p:tag name="KSO_WM_UNIT_COMPATIBLE" val="0"/>
  <p:tag name="KSO_WM_UNIT_PRESET_TEXT_INDEX" val="4"/>
  <p:tag name="KSO_WM_UNIT_PRESET_TEXT_LEN" val="110"/>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50"/>
  <p:tag name="KSO_WM_UNIT_TYPE" val="a"/>
  <p:tag name="KSO_WM_UNIT_INDEX" val="1"/>
  <p:tag name="KSO_WM_UNIT_ID" val="custom160450_1*a*1"/>
  <p:tag name="KSO_WM_UNIT_CLEAR" val="1"/>
  <p:tag name="KSO_WM_UNIT_LAYERLEVEL" val="1"/>
  <p:tag name="KSO_WM_UNIT_VALUE" val="34"/>
  <p:tag name="KSO_WM_UNIT_ISCONTENTSTITLE" val="0"/>
  <p:tag name="KSO_WM_UNIT_HIGHLIGHT" val="0"/>
  <p:tag name="KSO_WM_UNIT_COMPATIBLE" val="0"/>
  <p:tag name="KSO_WM_UNIT_PRESET_TEXT_INDEX" val="3"/>
  <p:tag name="KSO_WM_UNIT_PRESET_TEXT_LEN" val="11"/>
</p:tagLst>
</file>

<file path=ppt/tags/tag4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50"/>
  <p:tag name="KSO_WM_TAG_VERSION" val="1.0"/>
  <p:tag name="KSO_WM_SLIDE_ID" val="custom160450_26"/>
  <p:tag name="KSO_WM_SLIDE_INDEX" val="26"/>
  <p:tag name="KSO_WM_SLIDE_ITEM_CNT" val="2"/>
  <p:tag name="KSO_WM_SLIDE_LAYOUT" val="a_f_d"/>
  <p:tag name="KSO_WM_SLIDE_LAYOUT_CNT" val="1_1_1"/>
  <p:tag name="KSO_WM_SLIDE_TYPE" val="text"/>
  <p:tag name="KSO_WM_BEAUTIFY_FLAG" val="#wm#"/>
  <p:tag name="KSO_WM_SLIDE_POSITION" val="154*157"/>
  <p:tag name="KSO_WM_SLIDE_SIZE" val="608*343"/>
</p:tagLst>
</file>

<file path=ppt/tags/tag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50"/>
  <p:tag name="KSO_WM_UNIT_TYPE" val="a"/>
  <p:tag name="KSO_WM_UNIT_INDEX" val="1"/>
  <p:tag name="KSO_WM_UNIT_ID" val="custom160450_26*a*1"/>
  <p:tag name="KSO_WM_UNIT_CLEAR" val="1"/>
  <p:tag name="KSO_WM_UNIT_LAYERLEVEL" val="1"/>
  <p:tag name="KSO_WM_UNIT_VALUE" val="44"/>
  <p:tag name="KSO_WM_UNIT_ISCONTENTSTITLE" val="0"/>
  <p:tag name="KSO_WM_UNIT_HIGHLIGHT" val="0"/>
  <p:tag name="KSO_WM_UNIT_COMPATIBLE" val="0"/>
  <p:tag name="KSO_WM_UNIT_PRESET_TEXT_INDEX" val="3"/>
  <p:tag name="KSO_WM_UNIT_PRESET_TEXT_LEN" val="17"/>
</p:tagLst>
</file>

<file path=ppt/tags/tag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50"/>
  <p:tag name="KSO_WM_UNIT_TYPE" val="f"/>
  <p:tag name="KSO_WM_UNIT_INDEX" val="1"/>
  <p:tag name="KSO_WM_UNIT_ID" val="custom160450_26*f*1"/>
  <p:tag name="KSO_WM_UNIT_CLEAR" val="1"/>
  <p:tag name="KSO_WM_UNIT_LAYERLEVEL" val="1"/>
  <p:tag name="KSO_WM_UNIT_VALUE" val="95"/>
  <p:tag name="KSO_WM_UNIT_HIGHLIGHT" val="0"/>
  <p:tag name="KSO_WM_UNIT_COMPATIBLE" val="0"/>
  <p:tag name="KSO_WM_UNIT_PRESET_TEXT_INDEX" val="4"/>
  <p:tag name="KSO_WM_UNIT_PRESET_TEXT_LEN" val="110"/>
</p:tagLst>
</file>

<file path=ppt/tags/tag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50"/>
  <p:tag name="KSO_WM_UNIT_TYPE" val="f"/>
  <p:tag name="KSO_WM_UNIT_INDEX" val="1"/>
  <p:tag name="KSO_WM_UNIT_ID" val="custom160450_26*f*1"/>
  <p:tag name="KSO_WM_UNIT_CLEAR" val="1"/>
  <p:tag name="KSO_WM_UNIT_LAYERLEVEL" val="1"/>
  <p:tag name="KSO_WM_UNIT_VALUE" val="95"/>
  <p:tag name="KSO_WM_UNIT_HIGHLIGHT" val="0"/>
  <p:tag name="KSO_WM_UNIT_COMPATIBLE" val="0"/>
  <p:tag name="KSO_WM_UNIT_PRESET_TEXT_INDEX" val="4"/>
  <p:tag name="KSO_WM_UNIT_PRESET_TEXT_LEN" val="110"/>
</p:tagLst>
</file>

<file path=ppt/tags/tag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50"/>
  <p:tag name="KSO_WM_UNIT_TYPE" val="f"/>
  <p:tag name="KSO_WM_UNIT_INDEX" val="1"/>
  <p:tag name="KSO_WM_UNIT_ID" val="custom160450_26*f*1"/>
  <p:tag name="KSO_WM_UNIT_CLEAR" val="1"/>
  <p:tag name="KSO_WM_UNIT_LAYERLEVEL" val="1"/>
  <p:tag name="KSO_WM_UNIT_VALUE" val="95"/>
  <p:tag name="KSO_WM_UNIT_HIGHLIGHT" val="0"/>
  <p:tag name="KSO_WM_UNIT_COMPATIBLE" val="0"/>
  <p:tag name="KSO_WM_UNIT_PRESET_TEXT_INDEX" val="4"/>
  <p:tag name="KSO_WM_UNIT_PRESET_TEXT_LEN" val="110"/>
</p:tagLst>
</file>

<file path=ppt/tags/tag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50"/>
  <p:tag name="KSO_WM_UNIT_TYPE" val="f"/>
  <p:tag name="KSO_WM_UNIT_INDEX" val="1"/>
  <p:tag name="KSO_WM_UNIT_ID" val="custom160450_26*f*1"/>
  <p:tag name="KSO_WM_UNIT_CLEAR" val="1"/>
  <p:tag name="KSO_WM_UNIT_LAYERLEVEL" val="1"/>
  <p:tag name="KSO_WM_UNIT_VALUE" val="95"/>
  <p:tag name="KSO_WM_UNIT_HIGHLIGHT" val="0"/>
  <p:tag name="KSO_WM_UNIT_COMPATIBLE" val="0"/>
  <p:tag name="KSO_WM_UNIT_PRESET_TEXT_INDEX" val="4"/>
  <p:tag name="KSO_WM_UNIT_PRESET_TEXT_LEN" val="110"/>
</p:tagLst>
</file>

<file path=ppt/tags/tag4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50"/>
  <p:tag name="KSO_WM_TAG_VERSION" val="1.0"/>
  <p:tag name="KSO_WM_SLIDE_ID" val="custom160450_4"/>
  <p:tag name="KSO_WM_SLIDE_INDEX" val="4"/>
  <p:tag name="KSO_WM_SLIDE_ITEM_CNT" val="2"/>
  <p:tag name="KSO_WM_SLIDE_LAYOUT" val="a_f_d"/>
  <p:tag name="KSO_WM_SLIDE_LAYOUT_CNT" val="1_1_1"/>
  <p:tag name="KSO_WM_SLIDE_TYPE" val="text"/>
  <p:tag name="KSO_WM_BEAUTIFY_FLAG" val="#wm#"/>
  <p:tag name="KSO_WM_SLIDE_POSITION" val="66*58"/>
  <p:tag name="KSO_WM_SLIDE_SIZE" val="828*425"/>
</p:tagLst>
</file>

<file path=ppt/tags/tag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50"/>
  <p:tag name="KSO_WM_UNIT_TYPE" val="a"/>
  <p:tag name="KSO_WM_UNIT_INDEX" val="1"/>
  <p:tag name="KSO_WM_UNIT_ID" val="custom160450_4*a*1"/>
  <p:tag name="KSO_WM_UNIT_CLEAR" val="1"/>
  <p:tag name="KSO_WM_UNIT_LAYERLEVEL" val="1"/>
  <p:tag name="KSO_WM_UNIT_VALUE" val="33"/>
  <p:tag name="KSO_WM_UNIT_ISCONTENTSTITLE" val="0"/>
  <p:tag name="KSO_WM_UNIT_HIGHLIGHT" val="0"/>
  <p:tag name="KSO_WM_UNIT_COMPATIBLE" val="0"/>
  <p:tag name="KSO_WM_UNIT_PRESET_TEXT_INDEX" val="3"/>
  <p:tag name="KSO_WM_UNIT_PRESET_TEXT_LEN" val="17"/>
</p:tagLst>
</file>

<file path=ppt/tags/tag4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50"/>
  <p:tag name="KSO_WM_TAG_VERSION" val="1.0"/>
  <p:tag name="KSO_WM_SLIDE_ID" val="custom160450_4"/>
  <p:tag name="KSO_WM_SLIDE_INDEX" val="4"/>
  <p:tag name="KSO_WM_SLIDE_ITEM_CNT" val="2"/>
  <p:tag name="KSO_WM_SLIDE_LAYOUT" val="a_f_d"/>
  <p:tag name="KSO_WM_SLIDE_LAYOUT_CNT" val="1_1_1"/>
  <p:tag name="KSO_WM_SLIDE_TYPE" val="text"/>
  <p:tag name="KSO_WM_BEAUTIFY_FLAG" val="#wm#"/>
  <p:tag name="KSO_WM_SLIDE_POSITION" val="66*58"/>
  <p:tag name="KSO_WM_SLIDE_SIZE" val="828*425"/>
</p:tagLst>
</file>

<file path=ppt/tags/tag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50"/>
  <p:tag name="KSO_WM_UNIT_TYPE" val="a"/>
  <p:tag name="KSO_WM_UNIT_INDEX" val="1"/>
  <p:tag name="KSO_WM_UNIT_ID" val="custom160450_4*a*1"/>
  <p:tag name="KSO_WM_UNIT_CLEAR" val="1"/>
  <p:tag name="KSO_WM_UNIT_LAYERLEVEL" val="1"/>
  <p:tag name="KSO_WM_UNIT_VALUE" val="33"/>
  <p:tag name="KSO_WM_UNIT_ISCONTENTSTITLE" val="0"/>
  <p:tag name="KSO_WM_UNIT_HIGHLIGHT" val="0"/>
  <p:tag name="KSO_WM_UNIT_COMPATIBLE" val="0"/>
  <p:tag name="KSO_WM_UNIT_PRESET_TEXT_INDEX" val="3"/>
  <p:tag name="KSO_WM_UNIT_PRESET_TEXT_LEN" val="17"/>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50"/>
  <p:tag name="KSO_WM_UNIT_TYPE" val="b"/>
  <p:tag name="KSO_WM_UNIT_INDEX" val="1"/>
  <p:tag name="KSO_WM_UNIT_ID" val="custom160450_1*b*1"/>
  <p:tag name="KSO_WM_UNIT_CLEAR" val="1"/>
  <p:tag name="KSO_WM_UNIT_LAYERLEVEL" val="1"/>
  <p:tag name="KSO_WM_UNIT_VALUE" val="70"/>
  <p:tag name="KSO_WM_UNIT_ISCONTENTSTITLE" val="0"/>
  <p:tag name="KSO_WM_UNIT_HIGHLIGHT" val="0"/>
  <p:tag name="KSO_WM_UNIT_COMPATIBLE" val="0"/>
  <p:tag name="KSO_WM_UNIT_PRESET_TEXT_INDEX" val="3"/>
  <p:tag name="KSO_WM_UNIT_PRESET_TEXT_LEN" val="17"/>
</p:tagLst>
</file>

<file path=ppt/tags/tag5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50"/>
  <p:tag name="KSO_WM_TAG_VERSION" val="1.0"/>
  <p:tag name="KSO_WM_SLIDE_ID" val="custom160450_4"/>
  <p:tag name="KSO_WM_SLIDE_INDEX" val="4"/>
  <p:tag name="KSO_WM_SLIDE_ITEM_CNT" val="2"/>
  <p:tag name="KSO_WM_SLIDE_LAYOUT" val="a_f_d"/>
  <p:tag name="KSO_WM_SLIDE_LAYOUT_CNT" val="1_1_1"/>
  <p:tag name="KSO_WM_SLIDE_TYPE" val="text"/>
  <p:tag name="KSO_WM_BEAUTIFY_FLAG" val="#wm#"/>
  <p:tag name="KSO_WM_SLIDE_POSITION" val="66*58"/>
  <p:tag name="KSO_WM_SLIDE_SIZE" val="828*425"/>
</p:tagLst>
</file>

<file path=ppt/tags/tag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50"/>
  <p:tag name="KSO_WM_UNIT_TYPE" val="a"/>
  <p:tag name="KSO_WM_UNIT_INDEX" val="1"/>
  <p:tag name="KSO_WM_UNIT_ID" val="custom160450_4*a*1"/>
  <p:tag name="KSO_WM_UNIT_CLEAR" val="1"/>
  <p:tag name="KSO_WM_UNIT_LAYERLEVEL" val="1"/>
  <p:tag name="KSO_WM_UNIT_VALUE" val="33"/>
  <p:tag name="KSO_WM_UNIT_ISCONTENTSTITLE" val="0"/>
  <p:tag name="KSO_WM_UNIT_HIGHLIGHT" val="0"/>
  <p:tag name="KSO_WM_UNIT_COMPATIBLE" val="0"/>
  <p:tag name="KSO_WM_UNIT_PRESET_TEXT_INDEX" val="3"/>
  <p:tag name="KSO_WM_UNIT_PRESET_TEXT_LEN" val="17"/>
</p:tagLst>
</file>

<file path=ppt/tags/tag5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50"/>
  <p:tag name="KSO_WM_TAG_VERSION" val="1.0"/>
  <p:tag name="KSO_WM_SLIDE_ID" val="custom160450_4"/>
  <p:tag name="KSO_WM_SLIDE_INDEX" val="4"/>
  <p:tag name="KSO_WM_SLIDE_ITEM_CNT" val="2"/>
  <p:tag name="KSO_WM_SLIDE_LAYOUT" val="a_f_d"/>
  <p:tag name="KSO_WM_SLIDE_LAYOUT_CNT" val="1_1_1"/>
  <p:tag name="KSO_WM_SLIDE_TYPE" val="text"/>
  <p:tag name="KSO_WM_BEAUTIFY_FLAG" val="#wm#"/>
  <p:tag name="KSO_WM_SLIDE_POSITION" val="66*58"/>
  <p:tag name="KSO_WM_SLIDE_SIZE" val="828*425"/>
</p:tagLst>
</file>

<file path=ppt/tags/tag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50"/>
  <p:tag name="KSO_WM_UNIT_TYPE" val="a"/>
  <p:tag name="KSO_WM_UNIT_INDEX" val="1"/>
  <p:tag name="KSO_WM_UNIT_ID" val="custom160450_4*a*1"/>
  <p:tag name="KSO_WM_UNIT_CLEAR" val="1"/>
  <p:tag name="KSO_WM_UNIT_LAYERLEVEL" val="1"/>
  <p:tag name="KSO_WM_UNIT_VALUE" val="33"/>
  <p:tag name="KSO_WM_UNIT_ISCONTENTSTITLE" val="0"/>
  <p:tag name="KSO_WM_UNIT_HIGHLIGHT" val="0"/>
  <p:tag name="KSO_WM_UNIT_COMPATIBLE" val="0"/>
  <p:tag name="KSO_WM_UNIT_PRESET_TEXT_INDEX" val="3"/>
  <p:tag name="KSO_WM_UNIT_PRESET_TEXT_LEN" val="17"/>
</p:tagLst>
</file>

<file path=ppt/tags/tag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50"/>
  <p:tag name="KSO_WM_UNIT_TYPE" val="f"/>
  <p:tag name="KSO_WM_UNIT_INDEX" val="1"/>
  <p:tag name="KSO_WM_UNIT_ID" val="custom160450_4*f*1"/>
  <p:tag name="KSO_WM_UNIT_CLEAR" val="1"/>
  <p:tag name="KSO_WM_UNIT_LAYERLEVEL" val="1"/>
  <p:tag name="KSO_WM_UNIT_VALUE" val="180"/>
  <p:tag name="KSO_WM_UNIT_HIGHLIGHT" val="0"/>
  <p:tag name="KSO_WM_UNIT_COMPATIBLE" val="0"/>
  <p:tag name="KSO_WM_UNIT_PRESET_TEXT_INDEX" val="5"/>
  <p:tag name="KSO_WM_UNIT_PRESET_TEXT_LEN" val="232"/>
</p:tagLst>
</file>

<file path=ppt/tags/tag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50"/>
  <p:tag name="KSO_WM_UNIT_TYPE" val="f"/>
  <p:tag name="KSO_WM_UNIT_INDEX" val="1"/>
  <p:tag name="KSO_WM_UNIT_ID" val="custom160450_4*f*1"/>
  <p:tag name="KSO_WM_UNIT_CLEAR" val="1"/>
  <p:tag name="KSO_WM_UNIT_LAYERLEVEL" val="1"/>
  <p:tag name="KSO_WM_UNIT_VALUE" val="180"/>
  <p:tag name="KSO_WM_UNIT_HIGHLIGHT" val="0"/>
  <p:tag name="KSO_WM_UNIT_COMPATIBLE" val="0"/>
  <p:tag name="KSO_WM_UNIT_PRESET_TEXT_INDEX" val="5"/>
  <p:tag name="KSO_WM_UNIT_PRESET_TEXT_LEN" val="232"/>
</p:tagLst>
</file>

<file path=ppt/tags/tag5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50"/>
  <p:tag name="KSO_WM_TAG_VERSION" val="1.0"/>
  <p:tag name="KSO_WM_SLIDE_ID" val="custom160450_4"/>
  <p:tag name="KSO_WM_SLIDE_INDEX" val="4"/>
  <p:tag name="KSO_WM_SLIDE_ITEM_CNT" val="2"/>
  <p:tag name="KSO_WM_SLIDE_LAYOUT" val="a_f_d"/>
  <p:tag name="KSO_WM_SLIDE_LAYOUT_CNT" val="1_1_1"/>
  <p:tag name="KSO_WM_SLIDE_TYPE" val="text"/>
  <p:tag name="KSO_WM_BEAUTIFY_FLAG" val="#wm#"/>
  <p:tag name="KSO_WM_SLIDE_POSITION" val="66*58"/>
  <p:tag name="KSO_WM_SLIDE_SIZE" val="828*425"/>
</p:tagLst>
</file>

<file path=ppt/tags/tag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50"/>
  <p:tag name="KSO_WM_UNIT_TYPE" val="a"/>
  <p:tag name="KSO_WM_UNIT_INDEX" val="1"/>
  <p:tag name="KSO_WM_UNIT_ID" val="custom160450_4*a*1"/>
  <p:tag name="KSO_WM_UNIT_CLEAR" val="1"/>
  <p:tag name="KSO_WM_UNIT_LAYERLEVEL" val="1"/>
  <p:tag name="KSO_WM_UNIT_VALUE" val="33"/>
  <p:tag name="KSO_WM_UNIT_ISCONTENTSTITLE" val="0"/>
  <p:tag name="KSO_WM_UNIT_HIGHLIGHT" val="0"/>
  <p:tag name="KSO_WM_UNIT_COMPATIBLE" val="0"/>
  <p:tag name="KSO_WM_UNIT_PRESET_TEXT_INDEX" val="3"/>
  <p:tag name="KSO_WM_UNIT_PRESET_TEXT_LEN" val="17"/>
</p:tagLst>
</file>

<file path=ppt/tags/tag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50"/>
  <p:tag name="KSO_WM_UNIT_TYPE" val="f"/>
  <p:tag name="KSO_WM_UNIT_INDEX" val="1"/>
  <p:tag name="KSO_WM_UNIT_ID" val="custom160450_4*f*1"/>
  <p:tag name="KSO_WM_UNIT_CLEAR" val="1"/>
  <p:tag name="KSO_WM_UNIT_LAYERLEVEL" val="1"/>
  <p:tag name="KSO_WM_UNIT_VALUE" val="180"/>
  <p:tag name="KSO_WM_UNIT_HIGHLIGHT" val="0"/>
  <p:tag name="KSO_WM_UNIT_COMPATIBLE" val="0"/>
  <p:tag name="KSO_WM_UNIT_PRESET_TEXT_INDEX" val="5"/>
  <p:tag name="KSO_WM_UNIT_PRESET_TEXT_LEN" val="232"/>
</p:tagLst>
</file>

<file path=ppt/tags/tag5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50"/>
  <p:tag name="KSO_WM_TAG_VERSION" val="1.0"/>
  <p:tag name="KSO_WM_SLIDE_ID" val="custom160450_19"/>
  <p:tag name="KSO_WM_SLIDE_INDEX" val="19"/>
  <p:tag name="KSO_WM_SLIDE_ITEM_CNT" val="1"/>
  <p:tag name="KSO_WM_SLIDE_LAYOUT" val="a_n"/>
  <p:tag name="KSO_WM_SLIDE_LAYOUT_CNT" val="1_1"/>
  <p:tag name="KSO_WM_SLIDE_TYPE" val="text"/>
  <p:tag name="KSO_WM_BEAUTIFY_FLAG" val="#wm#"/>
  <p:tag name="KSO_WM_SLIDE_POSITION" val="263*232"/>
  <p:tag name="KSO_WM_SLIDE_SIZE" val="400*152"/>
  <p:tag name="KSO_WM_DIAGRAM_GROUP_CODE" val="n1-1"/>
</p:tagLst>
</file>

<file path=ppt/tags/tag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50"/>
  <p:tag name="KSO_WM_TAG_VERSION" val="1.0"/>
  <p:tag name="KSO_WM_SLIDE_ID" val="custom160450_9"/>
  <p:tag name="KSO_WM_SLIDE_INDEX" val="9"/>
  <p:tag name="KSO_WM_SLIDE_ITEM_CNT" val="4"/>
  <p:tag name="KSO_WM_SLIDE_LAYOUT" val="a_l"/>
  <p:tag name="KSO_WM_SLIDE_LAYOUT_CNT" val="1_1"/>
  <p:tag name="KSO_WM_SLIDE_TYPE" val="contents"/>
  <p:tag name="KSO_WM_BEAUTIFY_FLAG" val="#wm#"/>
  <p:tag name="KSO_WM_DIAGRAM_GROUP_CODE" val="l1-1"/>
</p:tagLst>
</file>

<file path=ppt/tags/tag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50"/>
  <p:tag name="KSO_WM_UNIT_TYPE" val="n_i"/>
  <p:tag name="KSO_WM_UNIT_INDEX" val="1_1"/>
  <p:tag name="KSO_WM_UNIT_ID" val="custom160450_19*n_i*1_1"/>
  <p:tag name="KSO_WM_UNIT_CLEAR" val="1"/>
  <p:tag name="KSO_WM_UNIT_LAYERLEVEL" val="1_1"/>
  <p:tag name="KSO_WM_DIAGRAM_GROUP_CODE" val="n1-1"/>
  <p:tag name="KSO_WM_UNIT_FILL_FORE_SCHEMECOLOR_INDEX" val="5"/>
  <p:tag name="KSO_WM_UNIT_FILL_TYPE" val="1"/>
  <p:tag name="KSO_WM_UNIT_TEXT_FILL_FORE_SCHEMECOLOR_INDEX" val="13"/>
  <p:tag name="KSO_WM_UNIT_TEXT_FILL_TYPE" val="1"/>
  <p:tag name="KSO_WM_UNIT_USESOURCEFORMAT_APPLY" val="1"/>
</p:tagLst>
</file>

<file path=ppt/tags/tag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50"/>
  <p:tag name="KSO_WM_UNIT_TYPE" val="n_h_a"/>
  <p:tag name="KSO_WM_UNIT_INDEX" val="1_1_1"/>
  <p:tag name="KSO_WM_UNIT_ID" val="custom160450_19*n_h_a*1_1_1"/>
  <p:tag name="KSO_WM_UNIT_CLEAR" val="1"/>
  <p:tag name="KSO_WM_UNIT_LAYERLEVEL" val="1_1_1"/>
  <p:tag name="KSO_WM_UNIT_VALUE" val="20"/>
  <p:tag name="KSO_WM_UNIT_HIGHLIGHT" val="0"/>
  <p:tag name="KSO_WM_UNIT_COMPATIBLE" val="0"/>
  <p:tag name="KSO_WM_UNIT_PRESET_TEXT_INDEX" val="3"/>
  <p:tag name="KSO_WM_UNIT_PRESET_TEXT_LEN" val="11"/>
  <p:tag name="KSO_WM_DIAGRAM_GROUP_CODE" val="n1-1"/>
  <p:tag name="KSO_WM_UNIT_FILL_FORE_SCHEMECOLOR_INDEX" val="5"/>
  <p:tag name="KSO_WM_UNIT_FILL_TYPE" val="1"/>
  <p:tag name="KSO_WM_UNIT_USESOURCEFORMAT_APPLY" val="1"/>
</p:tagLst>
</file>

<file path=ppt/tags/tag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50"/>
  <p:tag name="KSO_WM_UNIT_TYPE" val="n_h_f"/>
  <p:tag name="KSO_WM_UNIT_INDEX" val="1_2_1"/>
  <p:tag name="KSO_WM_UNIT_ID" val="custom160450_19*n_h_f*1_2_1"/>
  <p:tag name="KSO_WM_UNIT_CLEAR" val="1"/>
  <p:tag name="KSO_WM_UNIT_LAYERLEVEL" val="1_1_1"/>
  <p:tag name="KSO_WM_UNIT_VALUE" val="9"/>
  <p:tag name="KSO_WM_UNIT_HIGHLIGHT" val="0"/>
  <p:tag name="KSO_WM_UNIT_COMPATIBLE" val="0"/>
  <p:tag name="KSO_WM_UNIT_PRESET_TEXT_INDEX" val="3"/>
  <p:tag name="KSO_WM_UNIT_PRESET_TEXT_LEN" val="11"/>
  <p:tag name="KSO_WM_DIAGRAM_GROUP_CODE" val="n1-1"/>
  <p:tag name="KSO_WM_UNIT_TEXT_FILL_FORE_SCHEMECOLOR_INDEX" val="13"/>
  <p:tag name="KSO_WM_UNIT_TEXT_FILL_TYPE" val="1"/>
  <p:tag name="KSO_WM_UNIT_USESOURCEFORMAT_APPLY" val="1"/>
</p:tagLst>
</file>

<file path=ppt/tags/tag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50"/>
  <p:tag name="KSO_WM_UNIT_TYPE" val="a"/>
  <p:tag name="KSO_WM_UNIT_INDEX" val="1"/>
  <p:tag name="KSO_WM_UNIT_ID" val="custom160450_19*a*1"/>
  <p:tag name="KSO_WM_UNIT_CLEAR" val="1"/>
  <p:tag name="KSO_WM_UNIT_LAYERLEVEL" val="1"/>
  <p:tag name="KSO_WM_UNIT_VALUE" val="44"/>
  <p:tag name="KSO_WM_UNIT_ISCONTENTSTITLE" val="0"/>
  <p:tag name="KSO_WM_UNIT_HIGHLIGHT" val="0"/>
  <p:tag name="KSO_WM_UNIT_COMPATIBLE" val="0"/>
  <p:tag name="KSO_WM_UNIT_PRESET_TEXT_INDEX" val="3"/>
  <p:tag name="KSO_WM_UNIT_PRESET_TEXT_LEN" val="17"/>
</p:tagLst>
</file>

<file path=ppt/tags/tag6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50"/>
  <p:tag name="KSO_WM_TAG_VERSION" val="1.0"/>
  <p:tag name="KSO_WM_SLIDE_ID" val="custom160450_25"/>
  <p:tag name="KSO_WM_SLIDE_INDEX" val="25"/>
  <p:tag name="KSO_WM_SLIDE_ITEM_CNT" val="3"/>
  <p:tag name="KSO_WM_SLIDE_LAYOUT" val="a_f_d"/>
  <p:tag name="KSO_WM_SLIDE_LAYOUT_CNT" val="1_1_2"/>
  <p:tag name="KSO_WM_SLIDE_TYPE" val="text"/>
  <p:tag name="KSO_WM_BEAUTIFY_FLAG" val="#wm#"/>
  <p:tag name="KSO_WM_SLIDE_POSITION" val="153*21"/>
  <p:tag name="KSO_WM_SLIDE_SIZE" val="613*498"/>
</p:tagLst>
</file>

<file path=ppt/tags/tag6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50"/>
  <p:tag name="KSO_WM_TAG_VERSION" val="1.0"/>
  <p:tag name="KSO_WM_SLIDE_ID" val="custom160450_27"/>
  <p:tag name="KSO_WM_SLIDE_INDEX" val="27"/>
  <p:tag name="KSO_WM_SLIDE_ITEM_CNT" val="2"/>
  <p:tag name="KSO_WM_SLIDE_LAYOUT" val="a_b"/>
  <p:tag name="KSO_WM_SLIDE_LAYOUT_CNT" val="1_1"/>
  <p:tag name="KSO_WM_SLIDE_TYPE" val="endPage"/>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50"/>
  <p:tag name="KSO_WM_UNIT_TYPE" val="a"/>
  <p:tag name="KSO_WM_UNIT_INDEX" val="1"/>
  <p:tag name="KSO_WM_UNIT_ID" val="custom160450_27*a*1"/>
  <p:tag name="KSO_WM_UNIT_CLEAR" val="1"/>
  <p:tag name="KSO_WM_UNIT_LAYERLEVEL" val="1"/>
  <p:tag name="KSO_WM_UNIT_VALUE" val="2"/>
  <p:tag name="KSO_WM_UNIT_ISCONTENTSTITLE" val="0"/>
  <p:tag name="KSO_WM_UNIT_HIGHLIGHT" val="0"/>
  <p:tag name="KSO_WM_UNIT_COMPATIBLE" val="0"/>
  <p:tag name="KSO_WM_UNIT_PRESET_TEXT" val="End"/>
</p:tagLst>
</file>

<file path=ppt/tags/tag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50"/>
  <p:tag name="KSO_WM_UNIT_TYPE" val="b"/>
  <p:tag name="KSO_WM_UNIT_INDEX" val="1"/>
  <p:tag name="KSO_WM_UNIT_ID" val="custom160450_27*b*1"/>
  <p:tag name="KSO_WM_UNIT_CLEAR" val="1"/>
  <p:tag name="KSO_WM_UNIT_LAYERLEVEL" val="1"/>
  <p:tag name="KSO_WM_UNIT_VALUE" val="12"/>
  <p:tag name="KSO_WM_UNIT_ISCONTENTSTITLE" val="0"/>
  <p:tag name="KSO_WM_UNIT_HIGHLIGHT" val="0"/>
  <p:tag name="KSO_WM_UNIT_COMPATIBLE" val="0"/>
  <p:tag name="KSO_WM_UNIT_PRESET_TEXT" val="Thank you"/>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50"/>
  <p:tag name="KSO_WM_UNIT_TYPE" val="a"/>
  <p:tag name="KSO_WM_UNIT_INDEX" val="1"/>
  <p:tag name="KSO_WM_UNIT_ID" val="custom160450_9*a*1"/>
  <p:tag name="KSO_WM_UNIT_CLEAR" val="1"/>
  <p:tag name="KSO_WM_UNIT_LAYERLEVEL" val="1"/>
  <p:tag name="KSO_WM_UNIT_ISCONTENTSTITLE" val="1"/>
  <p:tag name="KSO_WM_UNIT_VALUE" val="6"/>
  <p:tag name="KSO_WM_UNIT_HIGHLIGHT" val="0"/>
  <p:tag name="KSO_WM_UNIT_COMPATIBLE" val="0"/>
  <p:tag name="KSO_WM_UNIT_PRESET_TEXT" val="contents"/>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50"/>
  <p:tag name="KSO_WM_UNIT_TYPE" val="l_i"/>
  <p:tag name="KSO_WM_UNIT_INDEX" val="1_7"/>
  <p:tag name="KSO_WM_UNIT_ID" val="custom160450_9*l_i*1_7"/>
  <p:tag name="KSO_WM_UNIT_CLEAR" val="1"/>
  <p:tag name="KSO_WM_UNIT_LAYERLEVEL" val="1_1"/>
  <p:tag name="KSO_WM_DIAGRAM_GROUP_CODE" val="l1-1"/>
  <p:tag name="KSO_WM_UNIT_LINE_FORE_SCHEMECOLOR_INDEX" val="5"/>
  <p:tag name="KSO_WM_UNIT_LINE_FILL_TYPE" val="2"/>
  <p:tag name="KSO_WM_UNIT_USESOURCEFORMAT_APPLY" val="1"/>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50_9*i*2"/>
  <p:tag name="KSO_WM_TEMPLATE_CATEGORY" val="custom"/>
  <p:tag name="KSO_WM_TEMPLATE_INDEX" val="160450"/>
  <p:tag name="KSO_WM_UNIT_INDEX" val="2"/>
</p:tagLst>
</file>

<file path=ppt/theme/theme1.xml><?xml version="1.0" encoding="utf-8"?>
<a:theme xmlns:a="http://schemas.openxmlformats.org/drawingml/2006/main" name="A000120141119A01PPBG">
  <a:themeElements>
    <a:clrScheme name="160167.167">
      <a:dk1>
        <a:srgbClr val="6D6F71"/>
      </a:dk1>
      <a:lt1>
        <a:srgbClr val="FFFFFF"/>
      </a:lt1>
      <a:dk2>
        <a:srgbClr val="6D6F71"/>
      </a:dk2>
      <a:lt2>
        <a:srgbClr val="FFFFFF"/>
      </a:lt2>
      <a:accent1>
        <a:srgbClr val="92A181"/>
      </a:accent1>
      <a:accent2>
        <a:srgbClr val="B9B6A3"/>
      </a:accent2>
      <a:accent3>
        <a:srgbClr val="888696"/>
      </a:accent3>
      <a:accent4>
        <a:srgbClr val="7FA6BA"/>
      </a:accent4>
      <a:accent5>
        <a:srgbClr val="626FCC"/>
      </a:accent5>
      <a:accent6>
        <a:srgbClr val="FFC00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969</Words>
  <Application>Microsoft Macintosh PowerPoint</Application>
  <PresentationFormat>宽屏</PresentationFormat>
  <Paragraphs>78</Paragraphs>
  <Slides>14</Slides>
  <Notes>14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Calibri</vt:lpstr>
      <vt:lpstr>PingFang SC</vt:lpstr>
      <vt:lpstr>Wingdings</vt:lpstr>
      <vt:lpstr>黑体</vt:lpstr>
      <vt:lpstr>宋体</vt:lpstr>
      <vt:lpstr>幼圆</vt:lpstr>
      <vt:lpstr>Arial</vt:lpstr>
      <vt:lpstr>A000120141119A01PPBG</vt:lpstr>
      <vt:lpstr>深度学习基础</vt:lpstr>
      <vt:lpstr>PowerPoint 演示文稿</vt:lpstr>
      <vt:lpstr>带着问题学习</vt:lpstr>
      <vt:lpstr>什么要学习深度学习</vt:lpstr>
      <vt:lpstr>什么要学习深度学习</vt:lpstr>
      <vt:lpstr>什么是机器学习</vt:lpstr>
      <vt:lpstr>PowerPoint 演示文稿</vt:lpstr>
      <vt:lpstr>PowerPoint 演示文稿</vt:lpstr>
      <vt:lpstr>PowerPoint 演示文稿</vt:lpstr>
      <vt:lpstr>PowerPoint 演示文稿</vt:lpstr>
      <vt:lpstr>PowerPoint 演示文稿</vt:lpstr>
      <vt:lpstr>什么是深度学习</vt:lpstr>
      <vt:lpstr>PowerPoint 演示文稿</vt:lpstr>
      <vt:lpstr>End</vt:lpstr>
    </vt:vector>
  </TitlesOfParts>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深度学习基础</dc:title>
  <dc:creator/>
  <cp:lastModifiedBy>ltfv</cp:lastModifiedBy>
  <cp:revision>9</cp:revision>
  <dcterms:created xsi:type="dcterms:W3CDTF">2015-05-05T08:02:00Z</dcterms:created>
  <dcterms:modified xsi:type="dcterms:W3CDTF">2017-12-19T09:06:23Z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