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94" r:id="rId2"/>
    <p:sldId id="393" r:id="rId3"/>
    <p:sldId id="396" r:id="rId4"/>
    <p:sldId id="402" r:id="rId5"/>
    <p:sldId id="403" r:id="rId6"/>
    <p:sldId id="404" r:id="rId7"/>
    <p:sldId id="405" r:id="rId8"/>
    <p:sldId id="406" r:id="rId9"/>
    <p:sldId id="407" r:id="rId10"/>
    <p:sldId id="400" r:id="rId11"/>
  </p:sldIdLst>
  <p:sldSz cx="9144000" cy="5143500" type="screen16x9"/>
  <p:notesSz cx="6858000" cy="9144000"/>
  <p:custDataLst>
    <p:tags r:id="rId14"/>
  </p:custDataLst>
  <p:defaultTextStyle>
    <a:defPPr>
      <a:defRPr lang="es-ES"/>
    </a:defPPr>
    <a:lvl1pPr algn="ctr" defTabSz="309563" rtl="0" fontAlgn="base" hangingPunct="0">
      <a:spcBef>
        <a:spcPct val="0"/>
      </a:spcBef>
      <a:spcAft>
        <a:spcPct val="0"/>
      </a:spcAft>
      <a:defRPr sz="2200" kern="1200">
        <a:solidFill>
          <a:srgbClr val="000000"/>
        </a:solidFill>
        <a:latin typeface="Gill Sans" charset="0"/>
        <a:ea typeface="ＭＳ Ｐゴシック" charset="0"/>
        <a:cs typeface="ＭＳ Ｐゴシック" charset="0"/>
        <a:sym typeface="Gill Sans" charset="0"/>
      </a:defRPr>
    </a:lvl1pPr>
    <a:lvl2pPr marL="128588" indent="42863" algn="ctr" defTabSz="309563" rtl="0" fontAlgn="base" hangingPunct="0">
      <a:spcBef>
        <a:spcPct val="0"/>
      </a:spcBef>
      <a:spcAft>
        <a:spcPct val="0"/>
      </a:spcAft>
      <a:defRPr sz="2200" kern="1200">
        <a:solidFill>
          <a:srgbClr val="000000"/>
        </a:solidFill>
        <a:latin typeface="Gill Sans" charset="0"/>
        <a:ea typeface="ＭＳ Ｐゴシック" charset="0"/>
        <a:cs typeface="ＭＳ Ｐゴシック" charset="0"/>
        <a:sym typeface="Gill Sans" charset="0"/>
      </a:defRPr>
    </a:lvl2pPr>
    <a:lvl3pPr marL="257175" indent="85725" algn="ctr" defTabSz="309563" rtl="0" fontAlgn="base" hangingPunct="0">
      <a:spcBef>
        <a:spcPct val="0"/>
      </a:spcBef>
      <a:spcAft>
        <a:spcPct val="0"/>
      </a:spcAft>
      <a:defRPr sz="2200" kern="1200">
        <a:solidFill>
          <a:srgbClr val="000000"/>
        </a:solidFill>
        <a:latin typeface="Gill Sans" charset="0"/>
        <a:ea typeface="ＭＳ Ｐゴシック" charset="0"/>
        <a:cs typeface="ＭＳ Ｐゴシック" charset="0"/>
        <a:sym typeface="Gill Sans" charset="0"/>
      </a:defRPr>
    </a:lvl3pPr>
    <a:lvl4pPr marL="385763" indent="128588" algn="ctr" defTabSz="309563" rtl="0" fontAlgn="base" hangingPunct="0">
      <a:spcBef>
        <a:spcPct val="0"/>
      </a:spcBef>
      <a:spcAft>
        <a:spcPct val="0"/>
      </a:spcAft>
      <a:defRPr sz="2200" kern="1200">
        <a:solidFill>
          <a:srgbClr val="000000"/>
        </a:solidFill>
        <a:latin typeface="Gill Sans" charset="0"/>
        <a:ea typeface="ＭＳ Ｐゴシック" charset="0"/>
        <a:cs typeface="ＭＳ Ｐゴシック" charset="0"/>
        <a:sym typeface="Gill Sans" charset="0"/>
      </a:defRPr>
    </a:lvl4pPr>
    <a:lvl5pPr marL="514350" indent="171450" algn="ctr" defTabSz="309563" rtl="0" fontAlgn="base" hangingPunct="0">
      <a:spcBef>
        <a:spcPct val="0"/>
      </a:spcBef>
      <a:spcAft>
        <a:spcPct val="0"/>
      </a:spcAft>
      <a:defRPr sz="2200" kern="1200">
        <a:solidFill>
          <a:srgbClr val="000000"/>
        </a:solidFill>
        <a:latin typeface="Gill Sans" charset="0"/>
        <a:ea typeface="ＭＳ Ｐゴシック" charset="0"/>
        <a:cs typeface="ＭＳ Ｐゴシック" charset="0"/>
        <a:sym typeface="Gill Sans" charset="0"/>
      </a:defRPr>
    </a:lvl5pPr>
    <a:lvl6pPr marL="857250" algn="l" defTabSz="171450" rtl="0" eaLnBrk="1" latinLnBrk="0" hangingPunct="1">
      <a:defRPr sz="2200" kern="1200">
        <a:solidFill>
          <a:srgbClr val="000000"/>
        </a:solidFill>
        <a:latin typeface="Gill Sans" charset="0"/>
        <a:ea typeface="ＭＳ Ｐゴシック" charset="0"/>
        <a:cs typeface="ＭＳ Ｐゴシック" charset="0"/>
        <a:sym typeface="Gill Sans" charset="0"/>
      </a:defRPr>
    </a:lvl6pPr>
    <a:lvl7pPr marL="1028700" algn="l" defTabSz="171450" rtl="0" eaLnBrk="1" latinLnBrk="0" hangingPunct="1">
      <a:defRPr sz="2200" kern="1200">
        <a:solidFill>
          <a:srgbClr val="000000"/>
        </a:solidFill>
        <a:latin typeface="Gill Sans" charset="0"/>
        <a:ea typeface="ＭＳ Ｐゴシック" charset="0"/>
        <a:cs typeface="ＭＳ Ｐゴシック" charset="0"/>
        <a:sym typeface="Gill Sans" charset="0"/>
      </a:defRPr>
    </a:lvl7pPr>
    <a:lvl8pPr marL="1200150" algn="l" defTabSz="171450" rtl="0" eaLnBrk="1" latinLnBrk="0" hangingPunct="1">
      <a:defRPr sz="2200" kern="1200">
        <a:solidFill>
          <a:srgbClr val="000000"/>
        </a:solidFill>
        <a:latin typeface="Gill Sans" charset="0"/>
        <a:ea typeface="ＭＳ Ｐゴシック" charset="0"/>
        <a:cs typeface="ＭＳ Ｐゴシック" charset="0"/>
        <a:sym typeface="Gill Sans" charset="0"/>
      </a:defRPr>
    </a:lvl8pPr>
    <a:lvl9pPr marL="1371600" algn="l" defTabSz="171450" rtl="0" eaLnBrk="1" latinLnBrk="0" hangingPunct="1">
      <a:defRPr sz="2200" kern="1200">
        <a:solidFill>
          <a:srgbClr val="000000"/>
        </a:solidFill>
        <a:latin typeface="Gill Sans" charset="0"/>
        <a:ea typeface="ＭＳ Ｐゴシック" charset="0"/>
        <a:cs typeface="ＭＳ Ｐゴシック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18E"/>
    <a:srgbClr val="000000"/>
    <a:srgbClr val="DC0917"/>
    <a:srgbClr val="0062AC"/>
    <a:srgbClr val="FFE79B"/>
    <a:srgbClr val="FFCC29"/>
    <a:srgbClr val="FF0066"/>
    <a:srgbClr val="3378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0" autoAdjust="0"/>
    <p:restoredTop sz="72780" autoAdjust="0"/>
  </p:normalViewPr>
  <p:slideViewPr>
    <p:cSldViewPr>
      <p:cViewPr varScale="1">
        <p:scale>
          <a:sx n="88" d="100"/>
          <a:sy n="88" d="100"/>
        </p:scale>
        <p:origin x="1056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64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9AF8AE8E-0B46-CF41-BDA4-D9DBDA7C6282}" type="datetimeFigureOut">
              <a:rPr lang="en-US"/>
              <a:pPr>
                <a:defRPr/>
              </a:pPr>
              <a:t>12/19/2017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0B59F6CB-B8CB-8648-8BE3-E0D6588AC7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019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050" name="Rectangle 2"/>
          <p:cNvSpPr>
            <a:spLocks noGrp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>
                <a:sym typeface="Lucida Grande" charset="0"/>
              </a:rPr>
              <a:t>Click to edit Master text styles</a:t>
            </a:r>
          </a:p>
          <a:p>
            <a:pPr lvl="1"/>
            <a:r>
              <a:rPr lang="es-ES" noProof="0" smtClean="0">
                <a:sym typeface="Lucida Grande" charset="0"/>
              </a:rPr>
              <a:t>Second level</a:t>
            </a:r>
          </a:p>
          <a:p>
            <a:pPr lvl="2"/>
            <a:r>
              <a:rPr lang="es-ES" noProof="0" smtClean="0">
                <a:sym typeface="Lucida Grande" charset="0"/>
              </a:rPr>
              <a:t>Third level</a:t>
            </a:r>
          </a:p>
          <a:p>
            <a:pPr lvl="3"/>
            <a:r>
              <a:rPr lang="es-ES" noProof="0" smtClean="0">
                <a:sym typeface="Lucida Grande" charset="0"/>
              </a:rPr>
              <a:t>Fourth level</a:t>
            </a:r>
          </a:p>
          <a:p>
            <a:pPr lvl="4"/>
            <a:r>
              <a:rPr lang="es-ES" noProof="0" smtClean="0">
                <a:sym typeface="Lucida Grande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232405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171450" rtl="0" eaLnBrk="0" fontAlgn="base" hangingPunct="0">
      <a:spcBef>
        <a:spcPct val="0"/>
      </a:spcBef>
      <a:spcAft>
        <a:spcPct val="0"/>
      </a:spcAft>
      <a:defRPr sz="800" kern="1200">
        <a:solidFill>
          <a:srgbClr val="000000"/>
        </a:solidFill>
        <a:latin typeface="Lucida Grande" charset="0"/>
        <a:ea typeface="ＭＳ Ｐゴシック" charset="0"/>
        <a:cs typeface="Lucida Grande" charset="0"/>
        <a:sym typeface="Lucida Grande" charset="0"/>
      </a:defRPr>
    </a:lvl1pPr>
    <a:lvl2pPr marL="85725" algn="l" defTabSz="171450" rtl="0" eaLnBrk="0" fontAlgn="base" hangingPunct="0">
      <a:spcBef>
        <a:spcPct val="0"/>
      </a:spcBef>
      <a:spcAft>
        <a:spcPct val="0"/>
      </a:spcAft>
      <a:defRPr sz="8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2pPr>
    <a:lvl3pPr marL="171450" algn="l" defTabSz="171450" rtl="0" eaLnBrk="0" fontAlgn="base" hangingPunct="0">
      <a:spcBef>
        <a:spcPct val="0"/>
      </a:spcBef>
      <a:spcAft>
        <a:spcPct val="0"/>
      </a:spcAft>
      <a:defRPr sz="8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3pPr>
    <a:lvl4pPr marL="257175" algn="l" defTabSz="171450" rtl="0" eaLnBrk="0" fontAlgn="base" hangingPunct="0">
      <a:spcBef>
        <a:spcPct val="0"/>
      </a:spcBef>
      <a:spcAft>
        <a:spcPct val="0"/>
      </a:spcAft>
      <a:defRPr sz="8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4pPr>
    <a:lvl5pPr marL="342900" algn="l" defTabSz="171450" rtl="0" eaLnBrk="0" fontAlgn="base" hangingPunct="0">
      <a:spcBef>
        <a:spcPct val="0"/>
      </a:spcBef>
      <a:spcAft>
        <a:spcPct val="0"/>
      </a:spcAft>
      <a:defRPr sz="8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5pPr>
    <a:lvl6pPr marL="857250" algn="l" defTabSz="17145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6pPr>
    <a:lvl7pPr marL="1028700" algn="l" defTabSz="17145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7pPr>
    <a:lvl8pPr marL="1200150" algn="l" defTabSz="17145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8pPr>
    <a:lvl9pPr marL="1371600" algn="l" defTabSz="17145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93A1EFD-8A81-4A57-9A62-07AD3939447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6012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93A1EFD-8A81-4A57-9A62-07AD3939447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664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4E8197B-F8C1-44B9-B4D6-4F6A82D8791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838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设计一个神经网络时，输入层与输出层的节点数往往是固定的，中间层则可以自由指定； 神经网络结构图中的拓扑与箭头代表着</a:t>
            </a:r>
            <a:r>
              <a:rPr lang="zh-CN" altLang="en-US" b="1" dirty="0" smtClean="0"/>
              <a:t>预测</a:t>
            </a:r>
            <a:r>
              <a:rPr lang="zh-CN" altLang="en-US" dirty="0" smtClean="0"/>
              <a:t>过程时数据的流向，跟</a:t>
            </a:r>
            <a:r>
              <a:rPr lang="zh-CN" altLang="en-US" b="1" dirty="0" smtClean="0"/>
              <a:t>训练</a:t>
            </a:r>
            <a:r>
              <a:rPr lang="zh-CN" altLang="en-US" dirty="0" smtClean="0"/>
              <a:t>时的数据流有一定的区别； </a:t>
            </a:r>
            <a:r>
              <a:rPr lang="zh-CN" altLang="en-US" sz="800" kern="1200" dirty="0" smtClean="0">
                <a:solidFill>
                  <a:srgbClr val="000000"/>
                </a:solidFill>
                <a:effectLst/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结构图里的关键不是圆圈（代表“神经元”），而是连接线（代表“神经元”之间的连接）。每个连接线对应一个不同的</a:t>
            </a:r>
            <a:r>
              <a:rPr lang="zh-CN" altLang="en-US" sz="800" b="1" kern="1200" dirty="0" smtClean="0">
                <a:solidFill>
                  <a:srgbClr val="000000"/>
                </a:solidFill>
                <a:effectLst/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权重</a:t>
            </a:r>
            <a:r>
              <a:rPr lang="zh-CN" altLang="en-US" sz="800" kern="1200" dirty="0" smtClean="0">
                <a:solidFill>
                  <a:srgbClr val="000000"/>
                </a:solidFill>
                <a:effectLst/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（其值称为</a:t>
            </a:r>
            <a:r>
              <a:rPr lang="zh-CN" altLang="en-US" sz="800" b="1" kern="1200" dirty="0" smtClean="0">
                <a:solidFill>
                  <a:srgbClr val="000000"/>
                </a:solidFill>
                <a:effectLst/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权值</a:t>
            </a:r>
            <a:r>
              <a:rPr lang="zh-CN" altLang="en-US" sz="800" kern="1200" dirty="0" smtClean="0">
                <a:solidFill>
                  <a:srgbClr val="000000"/>
                </a:solidFill>
                <a:effectLst/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），这是需要训练得到的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93A1EFD-8A81-4A57-9A62-07AD3939447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28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设计一个神经网络时，输入层与输出层的节点数往往是固定的，中间层则可以自由指定； 神经网络结构图中的拓扑与箭头代表着</a:t>
            </a:r>
            <a:r>
              <a:rPr lang="zh-CN" altLang="en-US" b="1" dirty="0" smtClean="0"/>
              <a:t>预测</a:t>
            </a:r>
            <a:r>
              <a:rPr lang="zh-CN" altLang="en-US" dirty="0" smtClean="0"/>
              <a:t>过程时数据的流向，跟</a:t>
            </a:r>
            <a:r>
              <a:rPr lang="zh-CN" altLang="en-US" b="1" dirty="0" smtClean="0"/>
              <a:t>训练</a:t>
            </a:r>
            <a:r>
              <a:rPr lang="zh-CN" altLang="en-US" dirty="0" smtClean="0"/>
              <a:t>时的数据流有一定的区别； </a:t>
            </a:r>
            <a:r>
              <a:rPr lang="zh-CN" altLang="en-US" sz="800" kern="1200" dirty="0" smtClean="0">
                <a:solidFill>
                  <a:srgbClr val="000000"/>
                </a:solidFill>
                <a:effectLst/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结构图里的关键不是圆圈（代表“神经元”），而是连接线（代表“神经元”之间的连接）。每个连接线对应一个不同的</a:t>
            </a:r>
            <a:r>
              <a:rPr lang="zh-CN" altLang="en-US" sz="800" b="1" kern="1200" dirty="0" smtClean="0">
                <a:solidFill>
                  <a:srgbClr val="000000"/>
                </a:solidFill>
                <a:effectLst/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权重</a:t>
            </a:r>
            <a:r>
              <a:rPr lang="zh-CN" altLang="en-US" sz="800" kern="1200" dirty="0" smtClean="0">
                <a:solidFill>
                  <a:srgbClr val="000000"/>
                </a:solidFill>
                <a:effectLst/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（其值称为</a:t>
            </a:r>
            <a:r>
              <a:rPr lang="zh-CN" altLang="en-US" sz="800" b="1" kern="1200" dirty="0" smtClean="0">
                <a:solidFill>
                  <a:srgbClr val="000000"/>
                </a:solidFill>
                <a:effectLst/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权值</a:t>
            </a:r>
            <a:r>
              <a:rPr lang="zh-CN" altLang="en-US" sz="800" kern="1200" dirty="0" smtClean="0">
                <a:solidFill>
                  <a:srgbClr val="000000"/>
                </a:solidFill>
                <a:effectLst/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），这是需要训练得到的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93A1EFD-8A81-4A57-9A62-07AD3939447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68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设计一个神经网络时，输入层与输出层的节点数往往是固定的，中间层则可以自由指定； 神经网络结构图中的拓扑与箭头代表着</a:t>
            </a:r>
            <a:r>
              <a:rPr lang="zh-CN" altLang="en-US" b="1" dirty="0" smtClean="0"/>
              <a:t>预测</a:t>
            </a:r>
            <a:r>
              <a:rPr lang="zh-CN" altLang="en-US" dirty="0" smtClean="0"/>
              <a:t>过程时数据的流向，跟</a:t>
            </a:r>
            <a:r>
              <a:rPr lang="zh-CN" altLang="en-US" b="1" dirty="0" smtClean="0"/>
              <a:t>训练</a:t>
            </a:r>
            <a:r>
              <a:rPr lang="zh-CN" altLang="en-US" dirty="0" smtClean="0"/>
              <a:t>时的数据流有一定的区别； </a:t>
            </a:r>
            <a:r>
              <a:rPr lang="zh-CN" altLang="en-US" sz="800" kern="1200" dirty="0" smtClean="0">
                <a:solidFill>
                  <a:srgbClr val="000000"/>
                </a:solidFill>
                <a:effectLst/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结构图里的关键不是圆圈（代表“神经元”），而是连接线（代表“神经元”之间的连接）。每个连接线对应一个不同的</a:t>
            </a:r>
            <a:r>
              <a:rPr lang="zh-CN" altLang="en-US" sz="800" b="1" kern="1200" dirty="0" smtClean="0">
                <a:solidFill>
                  <a:srgbClr val="000000"/>
                </a:solidFill>
                <a:effectLst/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权重</a:t>
            </a:r>
            <a:r>
              <a:rPr lang="zh-CN" altLang="en-US" sz="800" kern="1200" dirty="0" smtClean="0">
                <a:solidFill>
                  <a:srgbClr val="000000"/>
                </a:solidFill>
                <a:effectLst/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（其值称为</a:t>
            </a:r>
            <a:r>
              <a:rPr lang="zh-CN" altLang="en-US" sz="800" b="1" kern="1200" dirty="0" smtClean="0">
                <a:solidFill>
                  <a:srgbClr val="000000"/>
                </a:solidFill>
                <a:effectLst/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权值</a:t>
            </a:r>
            <a:r>
              <a:rPr lang="zh-CN" altLang="en-US" sz="800" kern="1200" dirty="0" smtClean="0">
                <a:solidFill>
                  <a:srgbClr val="000000"/>
                </a:solidFill>
                <a:effectLst/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），这是需要训练得到的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93A1EFD-8A81-4A57-9A62-07AD3939447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733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设计一个神经网络时，输入层与输出层的节点数往往是固定的，中间层则可以自由指定； 神经网络结构图中的拓扑与箭头代表着</a:t>
            </a:r>
            <a:r>
              <a:rPr lang="zh-CN" altLang="en-US" b="1" dirty="0" smtClean="0"/>
              <a:t>预测</a:t>
            </a:r>
            <a:r>
              <a:rPr lang="zh-CN" altLang="en-US" dirty="0" smtClean="0"/>
              <a:t>过程时数据的流向，跟</a:t>
            </a:r>
            <a:r>
              <a:rPr lang="zh-CN" altLang="en-US" b="1" dirty="0" smtClean="0"/>
              <a:t>训练</a:t>
            </a:r>
            <a:r>
              <a:rPr lang="zh-CN" altLang="en-US" dirty="0" smtClean="0"/>
              <a:t>时的数据流有一定的区别； </a:t>
            </a:r>
            <a:r>
              <a:rPr lang="zh-CN" altLang="en-US" sz="800" kern="1200" dirty="0" smtClean="0">
                <a:solidFill>
                  <a:srgbClr val="000000"/>
                </a:solidFill>
                <a:effectLst/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结构图里的关键不是圆圈（代表“神经元”），而是连接线（代表“神经元”之间的连接）。每个连接线对应一个不同的</a:t>
            </a:r>
            <a:r>
              <a:rPr lang="zh-CN" altLang="en-US" sz="800" b="1" kern="1200" dirty="0" smtClean="0">
                <a:solidFill>
                  <a:srgbClr val="000000"/>
                </a:solidFill>
                <a:effectLst/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权重</a:t>
            </a:r>
            <a:r>
              <a:rPr lang="zh-CN" altLang="en-US" sz="800" kern="1200" dirty="0" smtClean="0">
                <a:solidFill>
                  <a:srgbClr val="000000"/>
                </a:solidFill>
                <a:effectLst/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（其值称为</a:t>
            </a:r>
            <a:r>
              <a:rPr lang="zh-CN" altLang="en-US" sz="800" b="1" kern="1200" dirty="0" smtClean="0">
                <a:solidFill>
                  <a:srgbClr val="000000"/>
                </a:solidFill>
                <a:effectLst/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权值</a:t>
            </a:r>
            <a:r>
              <a:rPr lang="zh-CN" altLang="en-US" sz="800" kern="1200" dirty="0" smtClean="0">
                <a:solidFill>
                  <a:srgbClr val="000000"/>
                </a:solidFill>
                <a:effectLst/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），这是需要训练得到的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93A1EFD-8A81-4A57-9A62-07AD3939447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884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设计一个神经网络时，输入层与输出层的节点数往往是固定的，中间层则可以自由指定； 神经网络结构图中的拓扑与箭头代表着</a:t>
            </a:r>
            <a:r>
              <a:rPr lang="zh-CN" altLang="en-US" b="1" dirty="0" smtClean="0"/>
              <a:t>预测</a:t>
            </a:r>
            <a:r>
              <a:rPr lang="zh-CN" altLang="en-US" dirty="0" smtClean="0"/>
              <a:t>过程时数据的流向，跟</a:t>
            </a:r>
            <a:r>
              <a:rPr lang="zh-CN" altLang="en-US" b="1" dirty="0" smtClean="0"/>
              <a:t>训练</a:t>
            </a:r>
            <a:r>
              <a:rPr lang="zh-CN" altLang="en-US" dirty="0" smtClean="0"/>
              <a:t>时的数据流有一定的区别； </a:t>
            </a:r>
            <a:r>
              <a:rPr lang="zh-CN" altLang="en-US" sz="800" kern="1200" dirty="0" smtClean="0">
                <a:solidFill>
                  <a:srgbClr val="000000"/>
                </a:solidFill>
                <a:effectLst/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结构图里的关键不是圆圈（代表“神经元”），而是连接线（代表“神经元”之间的连接）。每个连接线对应一个不同的</a:t>
            </a:r>
            <a:r>
              <a:rPr lang="zh-CN" altLang="en-US" sz="800" b="1" kern="1200" dirty="0" smtClean="0">
                <a:solidFill>
                  <a:srgbClr val="000000"/>
                </a:solidFill>
                <a:effectLst/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权重</a:t>
            </a:r>
            <a:r>
              <a:rPr lang="zh-CN" altLang="en-US" sz="800" kern="1200" dirty="0" smtClean="0">
                <a:solidFill>
                  <a:srgbClr val="000000"/>
                </a:solidFill>
                <a:effectLst/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（其值称为</a:t>
            </a:r>
            <a:r>
              <a:rPr lang="zh-CN" altLang="en-US" sz="800" b="1" kern="1200" dirty="0" smtClean="0">
                <a:solidFill>
                  <a:srgbClr val="000000"/>
                </a:solidFill>
                <a:effectLst/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权值</a:t>
            </a:r>
            <a:r>
              <a:rPr lang="zh-CN" altLang="en-US" sz="800" kern="1200" dirty="0" smtClean="0">
                <a:solidFill>
                  <a:srgbClr val="000000"/>
                </a:solidFill>
                <a:effectLst/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），这是需要训练得到的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93A1EFD-8A81-4A57-9A62-07AD3939447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2581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93A1EFD-8A81-4A57-9A62-07AD3939447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2763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93A1EFD-8A81-4A57-9A62-07AD3939447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378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DEE892-30F2-5D47-864F-34B4C1F0477B}" type="slidenum">
              <a:rPr lang="es-ES"/>
              <a:pPr>
                <a:defRPr/>
              </a:pPr>
              <a:t>‹#›</a:t>
            </a:fld>
            <a:endParaRPr lang="es-ES" sz="900"/>
          </a:p>
        </p:txBody>
      </p:sp>
    </p:spTree>
    <p:extLst>
      <p:ext uri="{BB962C8B-B14F-4D97-AF65-F5344CB8AC3E}">
        <p14:creationId xmlns:p14="http://schemas.microsoft.com/office/powerpoint/2010/main" val="2481343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ve Imag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DEE892-30F2-5D47-864F-34B4C1F0477B}" type="slidenum">
              <a:rPr lang="es-ES"/>
              <a:pPr>
                <a:defRPr/>
              </a:pPr>
              <a:t>‹#›</a:t>
            </a:fld>
            <a:endParaRPr lang="es-ES" sz="900"/>
          </a:p>
        </p:txBody>
      </p:sp>
    </p:spTree>
    <p:extLst>
      <p:ext uri="{BB962C8B-B14F-4D97-AF65-F5344CB8AC3E}">
        <p14:creationId xmlns:p14="http://schemas.microsoft.com/office/powerpoint/2010/main" val="1717016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x Imag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DEE892-30F2-5D47-864F-34B4C1F0477B}" type="slidenum">
              <a:rPr lang="es-ES"/>
              <a:pPr>
                <a:defRPr/>
              </a:pPr>
              <a:t>‹#›</a:t>
            </a:fld>
            <a:endParaRPr lang="es-ES" sz="900"/>
          </a:p>
        </p:txBody>
      </p:sp>
    </p:spTree>
    <p:extLst>
      <p:ext uri="{BB962C8B-B14F-4D97-AF65-F5344CB8AC3E}">
        <p14:creationId xmlns:p14="http://schemas.microsoft.com/office/powerpoint/2010/main" val="2693937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Embe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DEE892-30F2-5D47-864F-34B4C1F0477B}" type="slidenum">
              <a:rPr lang="es-ES"/>
              <a:pPr>
                <a:defRPr/>
              </a:pPr>
              <a:t>‹#›</a:t>
            </a:fld>
            <a:endParaRPr lang="es-ES" sz="900"/>
          </a:p>
        </p:txBody>
      </p:sp>
    </p:spTree>
    <p:extLst>
      <p:ext uri="{BB962C8B-B14F-4D97-AF65-F5344CB8AC3E}">
        <p14:creationId xmlns:p14="http://schemas.microsoft.com/office/powerpoint/2010/main" val="2708659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Video Embe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DEE892-30F2-5D47-864F-34B4C1F0477B}" type="slidenum">
              <a:rPr lang="es-ES"/>
              <a:pPr>
                <a:defRPr/>
              </a:pPr>
              <a:t>‹#›</a:t>
            </a:fld>
            <a:endParaRPr lang="es-ES" sz="900"/>
          </a:p>
        </p:txBody>
      </p:sp>
    </p:spTree>
    <p:extLst>
      <p:ext uri="{BB962C8B-B14F-4D97-AF65-F5344CB8AC3E}">
        <p14:creationId xmlns:p14="http://schemas.microsoft.com/office/powerpoint/2010/main" val="2369416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203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4000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59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DEE892-30F2-5D47-864F-34B4C1F0477B}" type="slidenum">
              <a:rPr lang="es-ES"/>
              <a:pPr>
                <a:defRPr/>
              </a:pPr>
              <a:t>‹#›</a:t>
            </a:fld>
            <a:endParaRPr lang="es-ES" sz="900"/>
          </a:p>
        </p:txBody>
      </p:sp>
    </p:spTree>
    <p:extLst>
      <p:ext uri="{BB962C8B-B14F-4D97-AF65-F5344CB8AC3E}">
        <p14:creationId xmlns:p14="http://schemas.microsoft.com/office/powerpoint/2010/main" val="3121645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DEE892-30F2-5D47-864F-34B4C1F0477B}" type="slidenum">
              <a:rPr lang="es-ES"/>
              <a:pPr>
                <a:defRPr/>
              </a:pPr>
              <a:t>‹#›</a:t>
            </a:fld>
            <a:endParaRPr lang="es-ES" sz="900"/>
          </a:p>
        </p:txBody>
      </p:sp>
    </p:spTree>
    <p:extLst>
      <p:ext uri="{BB962C8B-B14F-4D97-AF65-F5344CB8AC3E}">
        <p14:creationId xmlns:p14="http://schemas.microsoft.com/office/powerpoint/2010/main" val="3459671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lumn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DEE892-30F2-5D47-864F-34B4C1F0477B}" type="slidenum">
              <a:rPr lang="es-ES"/>
              <a:pPr>
                <a:defRPr/>
              </a:pPr>
              <a:t>‹#›</a:t>
            </a:fld>
            <a:endParaRPr lang="es-ES" sz="900"/>
          </a:p>
        </p:txBody>
      </p:sp>
    </p:spTree>
    <p:extLst>
      <p:ext uri="{BB962C8B-B14F-4D97-AF65-F5344CB8AC3E}">
        <p14:creationId xmlns:p14="http://schemas.microsoft.com/office/powerpoint/2010/main" val="1965400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DEE892-30F2-5D47-864F-34B4C1F0477B}" type="slidenum">
              <a:rPr lang="es-ES"/>
              <a:pPr>
                <a:defRPr/>
              </a:pPr>
              <a:t>‹#›</a:t>
            </a:fld>
            <a:endParaRPr lang="es-ES" sz="900"/>
          </a:p>
        </p:txBody>
      </p:sp>
    </p:spTree>
    <p:extLst>
      <p:ext uri="{BB962C8B-B14F-4D97-AF65-F5344CB8AC3E}">
        <p14:creationId xmlns:p14="http://schemas.microsoft.com/office/powerpoint/2010/main" val="131958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DEE892-30F2-5D47-864F-34B4C1F0477B}" type="slidenum">
              <a:rPr lang="es-ES"/>
              <a:pPr>
                <a:defRPr/>
              </a:pPr>
              <a:t>‹#›</a:t>
            </a:fld>
            <a:endParaRPr lang="es-ES" sz="900"/>
          </a:p>
        </p:txBody>
      </p:sp>
    </p:spTree>
    <p:extLst>
      <p:ext uri="{BB962C8B-B14F-4D97-AF65-F5344CB8AC3E}">
        <p14:creationId xmlns:p14="http://schemas.microsoft.com/office/powerpoint/2010/main" val="3148736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Imag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DEE892-30F2-5D47-864F-34B4C1F0477B}" type="slidenum">
              <a:rPr lang="es-ES"/>
              <a:pPr>
                <a:defRPr/>
              </a:pPr>
              <a:t>‹#›</a:t>
            </a:fld>
            <a:endParaRPr lang="es-ES" sz="900"/>
          </a:p>
        </p:txBody>
      </p:sp>
    </p:spTree>
    <p:extLst>
      <p:ext uri="{BB962C8B-B14F-4D97-AF65-F5344CB8AC3E}">
        <p14:creationId xmlns:p14="http://schemas.microsoft.com/office/powerpoint/2010/main" val="3695360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Imag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DEE892-30F2-5D47-864F-34B4C1F0477B}" type="slidenum">
              <a:rPr lang="es-ES"/>
              <a:pPr>
                <a:defRPr/>
              </a:pPr>
              <a:t>‹#›</a:t>
            </a:fld>
            <a:endParaRPr lang="es-ES" sz="900"/>
          </a:p>
        </p:txBody>
      </p:sp>
    </p:spTree>
    <p:extLst>
      <p:ext uri="{BB962C8B-B14F-4D97-AF65-F5344CB8AC3E}">
        <p14:creationId xmlns:p14="http://schemas.microsoft.com/office/powerpoint/2010/main" val="32828138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ur Imag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DEE892-30F2-5D47-864F-34B4C1F0477B}" type="slidenum">
              <a:rPr lang="es-ES"/>
              <a:pPr>
                <a:defRPr/>
              </a:pPr>
              <a:t>‹#›</a:t>
            </a:fld>
            <a:endParaRPr lang="es-ES" sz="900"/>
          </a:p>
        </p:txBody>
      </p:sp>
    </p:spTree>
    <p:extLst>
      <p:ext uri="{BB962C8B-B14F-4D97-AF65-F5344CB8AC3E}">
        <p14:creationId xmlns:p14="http://schemas.microsoft.com/office/powerpoint/2010/main" val="381645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7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990"/>
            <a:ext cx="9144000" cy="5137518"/>
          </a:xfrm>
          <a:prstGeom prst="rect">
            <a:avLst/>
          </a:prstGeom>
        </p:spPr>
      </p:pic>
      <p:sp>
        <p:nvSpPr>
          <p:cNvPr id="5" name="AutoShape 4"/>
          <p:cNvSpPr>
            <a:spLocks/>
          </p:cNvSpPr>
          <p:nvPr userDrawn="1"/>
        </p:nvSpPr>
        <p:spPr bwMode="auto">
          <a:xfrm>
            <a:off x="8748464" y="4803998"/>
            <a:ext cx="225028" cy="217884"/>
          </a:xfrm>
          <a:custGeom>
            <a:avLst/>
            <a:gdLst>
              <a:gd name="T0" fmla="*/ 61147367 w 21600"/>
              <a:gd name="T1" fmla="*/ 57286673 h 21600"/>
              <a:gd name="T2" fmla="*/ 61147367 w 21600"/>
              <a:gd name="T3" fmla="*/ 57286673 h 21600"/>
              <a:gd name="T4" fmla="*/ 61147367 w 21600"/>
              <a:gd name="T5" fmla="*/ 57286673 h 21600"/>
              <a:gd name="T6" fmla="*/ 61147367 w 21600"/>
              <a:gd name="T7" fmla="*/ 57286673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925" y="0"/>
                </a:moveTo>
                <a:cubicBezTo>
                  <a:pt x="19644" y="0"/>
                  <a:pt x="19644" y="0"/>
                  <a:pt x="19644" y="0"/>
                </a:cubicBezTo>
                <a:cubicBezTo>
                  <a:pt x="20697" y="0"/>
                  <a:pt x="21600" y="1213"/>
                  <a:pt x="21600" y="2679"/>
                </a:cubicBezTo>
                <a:cubicBezTo>
                  <a:pt x="21600" y="18879"/>
                  <a:pt x="21600" y="18879"/>
                  <a:pt x="21600" y="18879"/>
                </a:cubicBezTo>
                <a:cubicBezTo>
                  <a:pt x="21600" y="20386"/>
                  <a:pt x="20697" y="21599"/>
                  <a:pt x="19644" y="21599"/>
                </a:cubicBezTo>
                <a:cubicBezTo>
                  <a:pt x="1925" y="21599"/>
                  <a:pt x="1925" y="21599"/>
                  <a:pt x="1925" y="21599"/>
                </a:cubicBezTo>
                <a:cubicBezTo>
                  <a:pt x="872" y="21599"/>
                  <a:pt x="0" y="20386"/>
                  <a:pt x="0" y="18879"/>
                </a:cubicBezTo>
                <a:cubicBezTo>
                  <a:pt x="0" y="2679"/>
                  <a:pt x="0" y="2679"/>
                  <a:pt x="0" y="2679"/>
                </a:cubicBezTo>
                <a:cubicBezTo>
                  <a:pt x="0" y="1213"/>
                  <a:pt x="872" y="0"/>
                  <a:pt x="1925" y="0"/>
                </a:cubicBezTo>
                <a:close/>
              </a:path>
            </a:pathLst>
          </a:custGeom>
          <a:solidFill>
            <a:srgbClr val="DC0917"/>
          </a:solidFill>
          <a:ln>
            <a:noFill/>
          </a:ln>
          <a:extLst/>
        </p:spPr>
        <p:txBody>
          <a:bodyPr lIns="17145" tIns="17145" rIns="17145" bIns="17145"/>
          <a:lstStyle/>
          <a:p>
            <a:endParaRPr lang="en-US"/>
          </a:p>
        </p:txBody>
      </p:sp>
      <p:sp>
        <p:nvSpPr>
          <p:cNvPr id="1027" name="Rectangle 3"/>
          <p:cNvSpPr>
            <a:spLocks noGrp="1"/>
          </p:cNvSpPr>
          <p:nvPr>
            <p:ph type="sldNum" sz="quarter" idx="2"/>
          </p:nvPr>
        </p:nvSpPr>
        <p:spPr bwMode="auto">
          <a:xfrm>
            <a:off x="8743701" y="4858171"/>
            <a:ext cx="220861" cy="135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600" smtClean="0">
                <a:solidFill>
                  <a:schemeClr val="bg1"/>
                </a:solidFill>
                <a:cs typeface="Gill Sans" charset="0"/>
              </a:defRPr>
            </a:lvl1pPr>
          </a:lstStyle>
          <a:p>
            <a:pPr>
              <a:defRPr/>
            </a:pPr>
            <a:fld id="{4058B0F1-8878-5144-9AA6-93099A0F7482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  <p:sp>
        <p:nvSpPr>
          <p:cNvPr id="6" name="椭圆 5"/>
          <p:cNvSpPr/>
          <p:nvPr userDrawn="1"/>
        </p:nvSpPr>
        <p:spPr bwMode="auto">
          <a:xfrm>
            <a:off x="237969" y="4810539"/>
            <a:ext cx="132522" cy="132522"/>
          </a:xfrm>
          <a:prstGeom prst="ellipse">
            <a:avLst/>
          </a:prstGeom>
          <a:solidFill>
            <a:srgbClr val="DC0917"/>
          </a:solidFill>
          <a:ln w="25400" cap="flat" cmpd="sng" algn="ctr">
            <a:noFill/>
            <a:prstDash val="solid"/>
            <a:miter lim="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0" algn="ctr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</p:txBody>
      </p:sp>
      <p:sp>
        <p:nvSpPr>
          <p:cNvPr id="7" name="椭圆 6"/>
          <p:cNvSpPr/>
          <p:nvPr userDrawn="1"/>
        </p:nvSpPr>
        <p:spPr bwMode="auto">
          <a:xfrm>
            <a:off x="403621" y="4810539"/>
            <a:ext cx="132522" cy="132522"/>
          </a:xfrm>
          <a:prstGeom prst="ellipse">
            <a:avLst/>
          </a:prstGeom>
          <a:solidFill>
            <a:srgbClr val="DC0917"/>
          </a:solidFill>
          <a:ln w="25400" cap="flat" cmpd="sng" algn="ctr">
            <a:noFill/>
            <a:prstDash val="solid"/>
            <a:miter lim="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0" algn="ctr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</p:txBody>
      </p:sp>
      <p:sp>
        <p:nvSpPr>
          <p:cNvPr id="8" name="椭圆 7"/>
          <p:cNvSpPr/>
          <p:nvPr userDrawn="1"/>
        </p:nvSpPr>
        <p:spPr bwMode="auto">
          <a:xfrm>
            <a:off x="569273" y="4810539"/>
            <a:ext cx="132522" cy="132522"/>
          </a:xfrm>
          <a:prstGeom prst="ellipse">
            <a:avLst/>
          </a:prstGeom>
          <a:solidFill>
            <a:srgbClr val="DC0917"/>
          </a:solidFill>
          <a:ln w="25400" cap="flat" cmpd="sng" algn="ctr">
            <a:noFill/>
            <a:prstDash val="solid"/>
            <a:miter lim="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0" algn="ctr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</p:txBody>
      </p:sp>
      <p:sp>
        <p:nvSpPr>
          <p:cNvPr id="9" name="椭圆 8"/>
          <p:cNvSpPr/>
          <p:nvPr userDrawn="1"/>
        </p:nvSpPr>
        <p:spPr bwMode="auto">
          <a:xfrm>
            <a:off x="734926" y="4810539"/>
            <a:ext cx="132522" cy="132522"/>
          </a:xfrm>
          <a:prstGeom prst="ellipse">
            <a:avLst/>
          </a:prstGeom>
          <a:solidFill>
            <a:srgbClr val="DC0917"/>
          </a:solidFill>
          <a:ln w="25400" cap="flat" cmpd="sng" algn="ctr">
            <a:noFill/>
            <a:prstDash val="solid"/>
            <a:miter lim="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0" algn="ctr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94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5" r:id="rId14"/>
    <p:sldLayoutId id="2147483696" r:id="rId15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  <p:hf hdr="0" ftr="0" dt="0"/>
  <p:txStyles>
    <p:titleStyle>
      <a:lvl1pPr algn="ctr" defTabSz="309563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+mj-lt"/>
          <a:ea typeface="+mj-ea"/>
          <a:cs typeface="+mj-cs"/>
          <a:sym typeface="Gill Sans" charset="0"/>
        </a:defRPr>
      </a:lvl1pPr>
      <a:lvl2pPr algn="ctr" defTabSz="309563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Gill Sans" charset="0"/>
          <a:ea typeface="ＭＳ Ｐゴシック" charset="0"/>
          <a:cs typeface="Gill Sans" charset="0"/>
          <a:sym typeface="Gill Sans" charset="0"/>
        </a:defRPr>
      </a:lvl2pPr>
      <a:lvl3pPr algn="ctr" defTabSz="309563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Gill Sans" charset="0"/>
          <a:ea typeface="ＭＳ Ｐゴシック" charset="0"/>
          <a:cs typeface="Gill Sans" charset="0"/>
          <a:sym typeface="Gill Sans" charset="0"/>
        </a:defRPr>
      </a:lvl3pPr>
      <a:lvl4pPr algn="ctr" defTabSz="309563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Gill Sans" charset="0"/>
          <a:ea typeface="ＭＳ Ｐゴシック" charset="0"/>
          <a:cs typeface="Gill Sans" charset="0"/>
          <a:sym typeface="Gill Sans" charset="0"/>
        </a:defRPr>
      </a:lvl4pPr>
      <a:lvl5pPr algn="ctr" defTabSz="309563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Gill Sans" charset="0"/>
          <a:ea typeface="ＭＳ Ｐゴシック" charset="0"/>
          <a:cs typeface="Gill Sans" charset="0"/>
          <a:sym typeface="Gill Sans" charset="0"/>
        </a:defRPr>
      </a:lvl5pPr>
      <a:lvl6pPr marL="171450" algn="ctr" defTabSz="309563" rtl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Gill Sans" charset="0"/>
          <a:ea typeface="ＭＳ Ｐゴシック" charset="0"/>
          <a:cs typeface="Gill Sans" charset="0"/>
          <a:sym typeface="Gill Sans" charset="0"/>
        </a:defRPr>
      </a:lvl6pPr>
      <a:lvl7pPr marL="342900" algn="ctr" defTabSz="309563" rtl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Gill Sans" charset="0"/>
          <a:ea typeface="ＭＳ Ｐゴシック" charset="0"/>
          <a:cs typeface="Gill Sans" charset="0"/>
          <a:sym typeface="Gill Sans" charset="0"/>
        </a:defRPr>
      </a:lvl7pPr>
      <a:lvl8pPr marL="514350" algn="ctr" defTabSz="309563" rtl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Gill Sans" charset="0"/>
          <a:ea typeface="ＭＳ Ｐゴシック" charset="0"/>
          <a:cs typeface="Gill Sans" charset="0"/>
          <a:sym typeface="Gill Sans" charset="0"/>
        </a:defRPr>
      </a:lvl8pPr>
      <a:lvl9pPr marL="685800" algn="ctr" defTabSz="309563" rtl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Gill Sans" charset="0"/>
          <a:ea typeface="ＭＳ Ｐゴシック" charset="0"/>
          <a:cs typeface="Gill Sans" charset="0"/>
          <a:sym typeface="Gill Sans" charset="0"/>
        </a:defRPr>
      </a:lvl9pPr>
    </p:titleStyle>
    <p:bodyStyle>
      <a:lvl1pPr marL="128588" indent="-128588" algn="ctr" defTabSz="309563" rtl="0" eaLnBrk="0" fontAlgn="base" hangingPunct="0">
        <a:spcBef>
          <a:spcPct val="0"/>
        </a:spcBef>
        <a:spcAft>
          <a:spcPct val="0"/>
        </a:spcAft>
        <a:defRPr sz="170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1pPr>
      <a:lvl2pPr marL="278606" indent="-107156" algn="ctr" defTabSz="309563" rtl="0" eaLnBrk="0" fontAlgn="base" hangingPunct="0">
        <a:spcBef>
          <a:spcPct val="0"/>
        </a:spcBef>
        <a:spcAft>
          <a:spcPct val="0"/>
        </a:spcAft>
        <a:defRPr sz="1700">
          <a:solidFill>
            <a:srgbClr val="000000"/>
          </a:solidFill>
          <a:latin typeface="+mn-lt"/>
          <a:ea typeface="Gill Sans" charset="0"/>
          <a:cs typeface="+mn-cs"/>
          <a:sym typeface="Gill Sans" charset="0"/>
        </a:defRPr>
      </a:lvl2pPr>
      <a:lvl3pPr marL="428625" indent="-85725" algn="ctr" defTabSz="309563" rtl="0" eaLnBrk="0" fontAlgn="base" hangingPunct="0">
        <a:spcBef>
          <a:spcPct val="0"/>
        </a:spcBef>
        <a:spcAft>
          <a:spcPct val="0"/>
        </a:spcAft>
        <a:defRPr sz="1700">
          <a:solidFill>
            <a:srgbClr val="000000"/>
          </a:solidFill>
          <a:latin typeface="+mn-lt"/>
          <a:ea typeface="Gill Sans" charset="0"/>
          <a:cs typeface="+mn-cs"/>
          <a:sym typeface="Gill Sans" charset="0"/>
        </a:defRPr>
      </a:lvl3pPr>
      <a:lvl4pPr marL="600075" indent="-85725" algn="ctr" defTabSz="309563" rtl="0" eaLnBrk="0" fontAlgn="base" hangingPunct="0">
        <a:spcBef>
          <a:spcPct val="0"/>
        </a:spcBef>
        <a:spcAft>
          <a:spcPct val="0"/>
        </a:spcAft>
        <a:defRPr sz="1700">
          <a:solidFill>
            <a:srgbClr val="000000"/>
          </a:solidFill>
          <a:latin typeface="+mn-lt"/>
          <a:ea typeface="Gill Sans" charset="0"/>
          <a:cs typeface="+mn-cs"/>
          <a:sym typeface="Gill Sans" charset="0"/>
        </a:defRPr>
      </a:lvl4pPr>
      <a:lvl5pPr marL="771525" indent="-85725" algn="ctr" defTabSz="309563" rtl="0" eaLnBrk="0" fontAlgn="base" hangingPunct="0">
        <a:spcBef>
          <a:spcPct val="0"/>
        </a:spcBef>
        <a:spcAft>
          <a:spcPct val="0"/>
        </a:spcAft>
        <a:defRPr sz="1700">
          <a:solidFill>
            <a:srgbClr val="000000"/>
          </a:solidFill>
          <a:latin typeface="+mn-lt"/>
          <a:ea typeface="Gill Sans" charset="0"/>
          <a:cs typeface="+mn-cs"/>
          <a:sym typeface="Gill Sans" charset="0"/>
        </a:defRPr>
      </a:lvl5pPr>
      <a:lvl6pPr marL="171450" algn="ctr" defTabSz="309563" rtl="0" fontAlgn="base" hangingPunct="0">
        <a:spcBef>
          <a:spcPct val="0"/>
        </a:spcBef>
        <a:spcAft>
          <a:spcPct val="0"/>
        </a:spcAft>
        <a:defRPr sz="1700">
          <a:solidFill>
            <a:srgbClr val="000000"/>
          </a:solidFill>
          <a:latin typeface="+mn-lt"/>
          <a:ea typeface="Gill Sans" charset="0"/>
          <a:cs typeface="+mn-cs"/>
          <a:sym typeface="Gill Sans" charset="0"/>
        </a:defRPr>
      </a:lvl6pPr>
      <a:lvl7pPr marL="342900" algn="ctr" defTabSz="309563" rtl="0" fontAlgn="base" hangingPunct="0">
        <a:spcBef>
          <a:spcPct val="0"/>
        </a:spcBef>
        <a:spcAft>
          <a:spcPct val="0"/>
        </a:spcAft>
        <a:defRPr sz="1700">
          <a:solidFill>
            <a:srgbClr val="000000"/>
          </a:solidFill>
          <a:latin typeface="+mn-lt"/>
          <a:ea typeface="Gill Sans" charset="0"/>
          <a:cs typeface="+mn-cs"/>
          <a:sym typeface="Gill Sans" charset="0"/>
        </a:defRPr>
      </a:lvl7pPr>
      <a:lvl8pPr marL="514350" algn="ctr" defTabSz="309563" rtl="0" fontAlgn="base" hangingPunct="0">
        <a:spcBef>
          <a:spcPct val="0"/>
        </a:spcBef>
        <a:spcAft>
          <a:spcPct val="0"/>
        </a:spcAft>
        <a:defRPr sz="1700">
          <a:solidFill>
            <a:srgbClr val="000000"/>
          </a:solidFill>
          <a:latin typeface="+mn-lt"/>
          <a:ea typeface="Gill Sans" charset="0"/>
          <a:cs typeface="+mn-cs"/>
          <a:sym typeface="Gill Sans" charset="0"/>
        </a:defRPr>
      </a:lvl8pPr>
      <a:lvl9pPr marL="685800" algn="ctr" defTabSz="309563" rtl="0" fontAlgn="base" hangingPunct="0">
        <a:spcBef>
          <a:spcPct val="0"/>
        </a:spcBef>
        <a:spcAft>
          <a:spcPct val="0"/>
        </a:spcAft>
        <a:defRPr sz="1700">
          <a:solidFill>
            <a:srgbClr val="000000"/>
          </a:solidFill>
          <a:latin typeface="+mn-lt"/>
          <a:ea typeface="Gill Sans" charset="0"/>
          <a:cs typeface="+mn-cs"/>
          <a:sym typeface="Gill Sans" charset="0"/>
        </a:defRPr>
      </a:lvl9pPr>
    </p:bodyStyle>
    <p:otherStyle>
      <a:defPPr>
        <a:defRPr lang="es-ES"/>
      </a:defPPr>
      <a:lvl1pPr marL="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合 54"/>
          <p:cNvGrpSpPr/>
          <p:nvPr/>
        </p:nvGrpSpPr>
        <p:grpSpPr>
          <a:xfrm>
            <a:off x="3563888" y="1299247"/>
            <a:ext cx="405689" cy="405689"/>
            <a:chOff x="333829" y="4281545"/>
            <a:chExt cx="1073892" cy="1073892"/>
          </a:xfrm>
        </p:grpSpPr>
        <p:sp>
          <p:nvSpPr>
            <p:cNvPr id="56" name="椭圆 55"/>
            <p:cNvSpPr/>
            <p:nvPr/>
          </p:nvSpPr>
          <p:spPr>
            <a:xfrm>
              <a:off x="333829" y="4281545"/>
              <a:ext cx="1073892" cy="1073892"/>
            </a:xfrm>
            <a:prstGeom prst="ellipse">
              <a:avLst/>
            </a:prstGeom>
            <a:solidFill>
              <a:srgbClr val="FFFFFF">
                <a:alpha val="6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50"/>
            </a:p>
          </p:txBody>
        </p:sp>
        <p:sp>
          <p:nvSpPr>
            <p:cNvPr id="57" name="椭圆 56"/>
            <p:cNvSpPr/>
            <p:nvPr/>
          </p:nvSpPr>
          <p:spPr>
            <a:xfrm>
              <a:off x="472515" y="4444000"/>
              <a:ext cx="770562" cy="770562"/>
            </a:xfrm>
            <a:prstGeom prst="ellipse">
              <a:avLst/>
            </a:prstGeom>
            <a:noFill/>
            <a:ln>
              <a:solidFill>
                <a:schemeClr val="tx1"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50"/>
            </a:p>
          </p:txBody>
        </p:sp>
        <p:sp>
          <p:nvSpPr>
            <p:cNvPr id="58" name="空心弧 57"/>
            <p:cNvSpPr/>
            <p:nvPr/>
          </p:nvSpPr>
          <p:spPr>
            <a:xfrm>
              <a:off x="462780" y="4423164"/>
              <a:ext cx="814696" cy="814696"/>
            </a:xfrm>
            <a:prstGeom prst="blockArc">
              <a:avLst>
                <a:gd name="adj1" fmla="val 4716599"/>
                <a:gd name="adj2" fmla="val 294773"/>
                <a:gd name="adj3" fmla="val 8666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50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3984437" y="1299247"/>
            <a:ext cx="405689" cy="405689"/>
            <a:chOff x="2969930" y="4335139"/>
            <a:chExt cx="1073892" cy="1073892"/>
          </a:xfrm>
        </p:grpSpPr>
        <p:grpSp>
          <p:nvGrpSpPr>
            <p:cNvPr id="65" name="组合 64"/>
            <p:cNvGrpSpPr/>
            <p:nvPr/>
          </p:nvGrpSpPr>
          <p:grpSpPr>
            <a:xfrm>
              <a:off x="2969930" y="4335139"/>
              <a:ext cx="1073892" cy="1073892"/>
              <a:chOff x="1588326" y="4350310"/>
              <a:chExt cx="1073892" cy="1073892"/>
            </a:xfrm>
          </p:grpSpPr>
          <p:sp>
            <p:nvSpPr>
              <p:cNvPr id="67" name="椭圆 66"/>
              <p:cNvSpPr/>
              <p:nvPr/>
            </p:nvSpPr>
            <p:spPr>
              <a:xfrm>
                <a:off x="1588326" y="4350310"/>
                <a:ext cx="1073892" cy="1073892"/>
              </a:xfrm>
              <a:prstGeom prst="ellipse">
                <a:avLst/>
              </a:prstGeom>
              <a:solidFill>
                <a:srgbClr val="FFFFFF">
                  <a:alpha val="6117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50"/>
              </a:p>
            </p:txBody>
          </p:sp>
          <p:sp>
            <p:nvSpPr>
              <p:cNvPr id="68" name="椭圆 67"/>
              <p:cNvSpPr/>
              <p:nvPr/>
            </p:nvSpPr>
            <p:spPr>
              <a:xfrm>
                <a:off x="1743677" y="4497594"/>
                <a:ext cx="770562" cy="770562"/>
              </a:xfrm>
              <a:prstGeom prst="ellipse">
                <a:avLst/>
              </a:prstGeom>
              <a:noFill/>
              <a:ln>
                <a:solidFill>
                  <a:schemeClr val="tx1"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50"/>
              </a:p>
            </p:txBody>
          </p:sp>
        </p:grpSp>
        <p:sp>
          <p:nvSpPr>
            <p:cNvPr id="66" name="空心弧 65"/>
            <p:cNvSpPr/>
            <p:nvPr/>
          </p:nvSpPr>
          <p:spPr>
            <a:xfrm>
              <a:off x="3112630" y="4431864"/>
              <a:ext cx="817307" cy="817307"/>
            </a:xfrm>
            <a:prstGeom prst="blockArc">
              <a:avLst>
                <a:gd name="adj1" fmla="val 13382597"/>
                <a:gd name="adj2" fmla="val 294773"/>
                <a:gd name="adj3" fmla="val 8666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50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4401649" y="1299247"/>
            <a:ext cx="405689" cy="405689"/>
            <a:chOff x="4430638" y="4310261"/>
            <a:chExt cx="1073892" cy="1073892"/>
          </a:xfrm>
        </p:grpSpPr>
        <p:grpSp>
          <p:nvGrpSpPr>
            <p:cNvPr id="70" name="组合 69"/>
            <p:cNvGrpSpPr/>
            <p:nvPr/>
          </p:nvGrpSpPr>
          <p:grpSpPr>
            <a:xfrm>
              <a:off x="4430638" y="4310261"/>
              <a:ext cx="1073892" cy="1073892"/>
              <a:chOff x="1588326" y="4350310"/>
              <a:chExt cx="1073892" cy="1073892"/>
            </a:xfrm>
          </p:grpSpPr>
          <p:sp>
            <p:nvSpPr>
              <p:cNvPr id="72" name="椭圆 71"/>
              <p:cNvSpPr/>
              <p:nvPr/>
            </p:nvSpPr>
            <p:spPr>
              <a:xfrm>
                <a:off x="1588326" y="4350310"/>
                <a:ext cx="1073892" cy="1073892"/>
              </a:xfrm>
              <a:prstGeom prst="ellipse">
                <a:avLst/>
              </a:prstGeom>
              <a:solidFill>
                <a:srgbClr val="FFFFFF">
                  <a:alpha val="6117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50"/>
              </a:p>
            </p:txBody>
          </p:sp>
          <p:sp>
            <p:nvSpPr>
              <p:cNvPr id="73" name="椭圆 72"/>
              <p:cNvSpPr/>
              <p:nvPr/>
            </p:nvSpPr>
            <p:spPr>
              <a:xfrm>
                <a:off x="1743677" y="4497594"/>
                <a:ext cx="770562" cy="770562"/>
              </a:xfrm>
              <a:prstGeom prst="ellipse">
                <a:avLst/>
              </a:prstGeom>
              <a:noFill/>
              <a:ln>
                <a:solidFill>
                  <a:schemeClr val="tx1"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50"/>
              </a:p>
            </p:txBody>
          </p:sp>
        </p:grpSp>
        <p:sp>
          <p:nvSpPr>
            <p:cNvPr id="71" name="空心弧 70"/>
            <p:cNvSpPr/>
            <p:nvPr/>
          </p:nvSpPr>
          <p:spPr>
            <a:xfrm>
              <a:off x="4565007" y="4423164"/>
              <a:ext cx="834425" cy="834425"/>
            </a:xfrm>
            <a:prstGeom prst="blockArc">
              <a:avLst>
                <a:gd name="adj1" fmla="val 2810620"/>
                <a:gd name="adj2" fmla="val 294773"/>
                <a:gd name="adj3" fmla="val 8666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5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4810496" y="1299247"/>
            <a:ext cx="405689" cy="405689"/>
            <a:chOff x="5935893" y="4328113"/>
            <a:chExt cx="1073892" cy="1073892"/>
          </a:xfrm>
        </p:grpSpPr>
        <p:grpSp>
          <p:nvGrpSpPr>
            <p:cNvPr id="75" name="组合 74"/>
            <p:cNvGrpSpPr/>
            <p:nvPr/>
          </p:nvGrpSpPr>
          <p:grpSpPr>
            <a:xfrm>
              <a:off x="5935893" y="4328113"/>
              <a:ext cx="1073892" cy="1073892"/>
              <a:chOff x="1588326" y="4350310"/>
              <a:chExt cx="1073892" cy="1073892"/>
            </a:xfrm>
          </p:grpSpPr>
          <p:sp>
            <p:nvSpPr>
              <p:cNvPr id="77" name="椭圆 76"/>
              <p:cNvSpPr/>
              <p:nvPr/>
            </p:nvSpPr>
            <p:spPr>
              <a:xfrm>
                <a:off x="1588326" y="4350310"/>
                <a:ext cx="1073892" cy="1073892"/>
              </a:xfrm>
              <a:prstGeom prst="ellipse">
                <a:avLst/>
              </a:prstGeom>
              <a:solidFill>
                <a:srgbClr val="FFFFFF">
                  <a:alpha val="6117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50"/>
              </a:p>
            </p:txBody>
          </p:sp>
          <p:sp>
            <p:nvSpPr>
              <p:cNvPr id="78" name="椭圆 77"/>
              <p:cNvSpPr/>
              <p:nvPr/>
            </p:nvSpPr>
            <p:spPr>
              <a:xfrm>
                <a:off x="1743677" y="4497594"/>
                <a:ext cx="770562" cy="770562"/>
              </a:xfrm>
              <a:prstGeom prst="ellipse">
                <a:avLst/>
              </a:prstGeom>
              <a:noFill/>
              <a:ln>
                <a:solidFill>
                  <a:schemeClr val="tx1"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50"/>
              </a:p>
            </p:txBody>
          </p:sp>
        </p:grpSp>
        <p:sp>
          <p:nvSpPr>
            <p:cNvPr id="76" name="空心弧 75"/>
            <p:cNvSpPr/>
            <p:nvPr/>
          </p:nvSpPr>
          <p:spPr>
            <a:xfrm>
              <a:off x="6051290" y="4443465"/>
              <a:ext cx="834425" cy="834425"/>
            </a:xfrm>
            <a:prstGeom prst="blockArc">
              <a:avLst>
                <a:gd name="adj1" fmla="val 10727270"/>
                <a:gd name="adj2" fmla="val 294773"/>
                <a:gd name="adj3" fmla="val 8666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50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5241869" y="1299247"/>
            <a:ext cx="405689" cy="405689"/>
            <a:chOff x="7326813" y="4328659"/>
            <a:chExt cx="1073892" cy="1073892"/>
          </a:xfrm>
        </p:grpSpPr>
        <p:grpSp>
          <p:nvGrpSpPr>
            <p:cNvPr id="85" name="组合 84"/>
            <p:cNvGrpSpPr/>
            <p:nvPr/>
          </p:nvGrpSpPr>
          <p:grpSpPr>
            <a:xfrm>
              <a:off x="7326813" y="4328659"/>
              <a:ext cx="1073892" cy="1073892"/>
              <a:chOff x="1588326" y="4350310"/>
              <a:chExt cx="1073892" cy="1073892"/>
            </a:xfrm>
          </p:grpSpPr>
          <p:sp>
            <p:nvSpPr>
              <p:cNvPr id="87" name="椭圆 86"/>
              <p:cNvSpPr/>
              <p:nvPr/>
            </p:nvSpPr>
            <p:spPr>
              <a:xfrm>
                <a:off x="1588326" y="4350310"/>
                <a:ext cx="1073892" cy="1073892"/>
              </a:xfrm>
              <a:prstGeom prst="ellipse">
                <a:avLst/>
              </a:prstGeom>
              <a:solidFill>
                <a:srgbClr val="FFFFFF">
                  <a:alpha val="6117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50"/>
              </a:p>
            </p:txBody>
          </p:sp>
          <p:sp>
            <p:nvSpPr>
              <p:cNvPr id="88" name="椭圆 87"/>
              <p:cNvSpPr/>
              <p:nvPr/>
            </p:nvSpPr>
            <p:spPr>
              <a:xfrm>
                <a:off x="1743677" y="4497594"/>
                <a:ext cx="770562" cy="770562"/>
              </a:xfrm>
              <a:prstGeom prst="ellipse">
                <a:avLst/>
              </a:prstGeom>
              <a:noFill/>
              <a:ln>
                <a:solidFill>
                  <a:schemeClr val="tx1"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50"/>
              </a:p>
            </p:txBody>
          </p:sp>
        </p:grpSp>
        <p:sp>
          <p:nvSpPr>
            <p:cNvPr id="86" name="空心弧 85"/>
            <p:cNvSpPr/>
            <p:nvPr/>
          </p:nvSpPr>
          <p:spPr>
            <a:xfrm>
              <a:off x="7455339" y="4435151"/>
              <a:ext cx="834425" cy="834425"/>
            </a:xfrm>
            <a:prstGeom prst="blockArc">
              <a:avLst>
                <a:gd name="adj1" fmla="val 18520956"/>
                <a:gd name="adj2" fmla="val 11501260"/>
                <a:gd name="adj3" fmla="val 925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50">
                <a:solidFill>
                  <a:schemeClr val="tx1"/>
                </a:solidFill>
              </a:endParaRPr>
            </a:p>
          </p:txBody>
        </p:sp>
      </p:grpSp>
      <p:sp>
        <p:nvSpPr>
          <p:cNvPr id="89" name="Freeform 7"/>
          <p:cNvSpPr>
            <a:spLocks noEditPoints="1"/>
          </p:cNvSpPr>
          <p:nvPr/>
        </p:nvSpPr>
        <p:spPr bwMode="auto">
          <a:xfrm>
            <a:off x="4572910" y="1425255"/>
            <a:ext cx="72566" cy="136735"/>
          </a:xfrm>
          <a:custGeom>
            <a:avLst/>
            <a:gdLst>
              <a:gd name="T0" fmla="*/ 21 w 51"/>
              <a:gd name="T1" fmla="*/ 72 h 94"/>
              <a:gd name="T2" fmla="*/ 22 w 51"/>
              <a:gd name="T3" fmla="*/ 50 h 94"/>
              <a:gd name="T4" fmla="*/ 7 w 51"/>
              <a:gd name="T5" fmla="*/ 40 h 94"/>
              <a:gd name="T6" fmla="*/ 3 w 51"/>
              <a:gd name="T7" fmla="*/ 26 h 94"/>
              <a:gd name="T8" fmla="*/ 9 w 51"/>
              <a:gd name="T9" fmla="*/ 11 h 94"/>
              <a:gd name="T10" fmla="*/ 23 w 51"/>
              <a:gd name="T11" fmla="*/ 5 h 94"/>
              <a:gd name="T12" fmla="*/ 23 w 51"/>
              <a:gd name="T13" fmla="*/ 0 h 94"/>
              <a:gd name="T14" fmla="*/ 31 w 51"/>
              <a:gd name="T15" fmla="*/ 0 h 94"/>
              <a:gd name="T16" fmla="*/ 31 w 51"/>
              <a:gd name="T17" fmla="*/ 5 h 94"/>
              <a:gd name="T18" fmla="*/ 44 w 51"/>
              <a:gd name="T19" fmla="*/ 11 h 94"/>
              <a:gd name="T20" fmla="*/ 50 w 51"/>
              <a:gd name="T21" fmla="*/ 24 h 94"/>
              <a:gd name="T22" fmla="*/ 37 w 51"/>
              <a:gd name="T23" fmla="*/ 25 h 94"/>
              <a:gd name="T24" fmla="*/ 30 w 51"/>
              <a:gd name="T25" fmla="*/ 17 h 94"/>
              <a:gd name="T26" fmla="*/ 30 w 51"/>
              <a:gd name="T27" fmla="*/ 37 h 94"/>
              <a:gd name="T28" fmla="*/ 47 w 51"/>
              <a:gd name="T29" fmla="*/ 47 h 94"/>
              <a:gd name="T30" fmla="*/ 51 w 51"/>
              <a:gd name="T31" fmla="*/ 61 h 94"/>
              <a:gd name="T32" fmla="*/ 45 w 51"/>
              <a:gd name="T33" fmla="*/ 76 h 94"/>
              <a:gd name="T34" fmla="*/ 29 w 51"/>
              <a:gd name="T35" fmla="*/ 84 h 94"/>
              <a:gd name="T36" fmla="*/ 28 w 51"/>
              <a:gd name="T37" fmla="*/ 94 h 94"/>
              <a:gd name="T38" fmla="*/ 21 w 51"/>
              <a:gd name="T39" fmla="*/ 94 h 94"/>
              <a:gd name="T40" fmla="*/ 21 w 51"/>
              <a:gd name="T41" fmla="*/ 84 h 94"/>
              <a:gd name="T42" fmla="*/ 6 w 51"/>
              <a:gd name="T43" fmla="*/ 77 h 94"/>
              <a:gd name="T44" fmla="*/ 0 w 51"/>
              <a:gd name="T45" fmla="*/ 61 h 94"/>
              <a:gd name="T46" fmla="*/ 14 w 51"/>
              <a:gd name="T47" fmla="*/ 60 h 94"/>
              <a:gd name="T48" fmla="*/ 16 w 51"/>
              <a:gd name="T49" fmla="*/ 67 h 94"/>
              <a:gd name="T50" fmla="*/ 21 w 51"/>
              <a:gd name="T51" fmla="*/ 72 h 94"/>
              <a:gd name="T52" fmla="*/ 23 w 51"/>
              <a:gd name="T53" fmla="*/ 17 h 94"/>
              <a:gd name="T54" fmla="*/ 18 w 51"/>
              <a:gd name="T55" fmla="*/ 20 h 94"/>
              <a:gd name="T56" fmla="*/ 16 w 51"/>
              <a:gd name="T57" fmla="*/ 25 h 94"/>
              <a:gd name="T58" fmla="*/ 17 w 51"/>
              <a:gd name="T59" fmla="*/ 31 h 94"/>
              <a:gd name="T60" fmla="*/ 22 w 51"/>
              <a:gd name="T61" fmla="*/ 35 h 94"/>
              <a:gd name="T62" fmla="*/ 23 w 51"/>
              <a:gd name="T63" fmla="*/ 17 h 94"/>
              <a:gd name="T64" fmla="*/ 29 w 51"/>
              <a:gd name="T65" fmla="*/ 72 h 94"/>
              <a:gd name="T66" fmla="*/ 35 w 51"/>
              <a:gd name="T67" fmla="*/ 69 h 94"/>
              <a:gd name="T68" fmla="*/ 38 w 51"/>
              <a:gd name="T69" fmla="*/ 62 h 94"/>
              <a:gd name="T70" fmla="*/ 36 w 51"/>
              <a:gd name="T71" fmla="*/ 56 h 94"/>
              <a:gd name="T72" fmla="*/ 29 w 51"/>
              <a:gd name="T73" fmla="*/ 52 h 94"/>
              <a:gd name="T74" fmla="*/ 29 w 51"/>
              <a:gd name="T75" fmla="*/ 72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1" h="94">
                <a:moveTo>
                  <a:pt x="21" y="72"/>
                </a:moveTo>
                <a:cubicBezTo>
                  <a:pt x="22" y="50"/>
                  <a:pt x="22" y="50"/>
                  <a:pt x="22" y="50"/>
                </a:cubicBezTo>
                <a:cubicBezTo>
                  <a:pt x="15" y="47"/>
                  <a:pt x="10" y="44"/>
                  <a:pt x="7" y="40"/>
                </a:cubicBezTo>
                <a:cubicBezTo>
                  <a:pt x="4" y="36"/>
                  <a:pt x="3" y="31"/>
                  <a:pt x="3" y="26"/>
                </a:cubicBezTo>
                <a:cubicBezTo>
                  <a:pt x="3" y="20"/>
                  <a:pt x="5" y="15"/>
                  <a:pt x="9" y="11"/>
                </a:cubicBezTo>
                <a:cubicBezTo>
                  <a:pt x="12" y="8"/>
                  <a:pt x="17" y="6"/>
                  <a:pt x="23" y="5"/>
                </a:cubicBezTo>
                <a:cubicBezTo>
                  <a:pt x="23" y="0"/>
                  <a:pt x="23" y="0"/>
                  <a:pt x="23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31" y="5"/>
                  <a:pt x="31" y="5"/>
                  <a:pt x="31" y="5"/>
                </a:cubicBezTo>
                <a:cubicBezTo>
                  <a:pt x="36" y="6"/>
                  <a:pt x="41" y="8"/>
                  <a:pt x="44" y="11"/>
                </a:cubicBezTo>
                <a:cubicBezTo>
                  <a:pt x="47" y="15"/>
                  <a:pt x="49" y="19"/>
                  <a:pt x="50" y="24"/>
                </a:cubicBezTo>
                <a:cubicBezTo>
                  <a:pt x="37" y="25"/>
                  <a:pt x="37" y="25"/>
                  <a:pt x="37" y="25"/>
                </a:cubicBezTo>
                <a:cubicBezTo>
                  <a:pt x="36" y="21"/>
                  <a:pt x="34" y="18"/>
                  <a:pt x="30" y="17"/>
                </a:cubicBezTo>
                <a:cubicBezTo>
                  <a:pt x="30" y="37"/>
                  <a:pt x="30" y="37"/>
                  <a:pt x="30" y="37"/>
                </a:cubicBezTo>
                <a:cubicBezTo>
                  <a:pt x="38" y="40"/>
                  <a:pt x="44" y="43"/>
                  <a:pt x="47" y="47"/>
                </a:cubicBezTo>
                <a:cubicBezTo>
                  <a:pt x="50" y="50"/>
                  <a:pt x="51" y="55"/>
                  <a:pt x="51" y="61"/>
                </a:cubicBezTo>
                <a:cubicBezTo>
                  <a:pt x="51" y="67"/>
                  <a:pt x="49" y="72"/>
                  <a:pt x="45" y="76"/>
                </a:cubicBezTo>
                <a:cubicBezTo>
                  <a:pt x="41" y="81"/>
                  <a:pt x="36" y="83"/>
                  <a:pt x="29" y="84"/>
                </a:cubicBezTo>
                <a:cubicBezTo>
                  <a:pt x="28" y="94"/>
                  <a:pt x="28" y="94"/>
                  <a:pt x="28" y="94"/>
                </a:cubicBezTo>
                <a:cubicBezTo>
                  <a:pt x="21" y="94"/>
                  <a:pt x="21" y="94"/>
                  <a:pt x="21" y="94"/>
                </a:cubicBezTo>
                <a:cubicBezTo>
                  <a:pt x="21" y="84"/>
                  <a:pt x="21" y="84"/>
                  <a:pt x="21" y="84"/>
                </a:cubicBezTo>
                <a:cubicBezTo>
                  <a:pt x="15" y="83"/>
                  <a:pt x="10" y="81"/>
                  <a:pt x="6" y="77"/>
                </a:cubicBezTo>
                <a:cubicBezTo>
                  <a:pt x="3" y="73"/>
                  <a:pt x="1" y="68"/>
                  <a:pt x="0" y="61"/>
                </a:cubicBezTo>
                <a:cubicBezTo>
                  <a:pt x="14" y="60"/>
                  <a:pt x="14" y="60"/>
                  <a:pt x="14" y="60"/>
                </a:cubicBezTo>
                <a:cubicBezTo>
                  <a:pt x="14" y="62"/>
                  <a:pt x="15" y="65"/>
                  <a:pt x="16" y="67"/>
                </a:cubicBezTo>
                <a:cubicBezTo>
                  <a:pt x="18" y="69"/>
                  <a:pt x="19" y="71"/>
                  <a:pt x="21" y="72"/>
                </a:cubicBezTo>
                <a:close/>
                <a:moveTo>
                  <a:pt x="23" y="17"/>
                </a:moveTo>
                <a:cubicBezTo>
                  <a:pt x="21" y="17"/>
                  <a:pt x="19" y="18"/>
                  <a:pt x="18" y="20"/>
                </a:cubicBezTo>
                <a:cubicBezTo>
                  <a:pt x="16" y="22"/>
                  <a:pt x="16" y="23"/>
                  <a:pt x="16" y="25"/>
                </a:cubicBezTo>
                <a:cubicBezTo>
                  <a:pt x="16" y="27"/>
                  <a:pt x="16" y="29"/>
                  <a:pt x="17" y="31"/>
                </a:cubicBezTo>
                <a:cubicBezTo>
                  <a:pt x="18" y="32"/>
                  <a:pt x="20" y="34"/>
                  <a:pt x="22" y="35"/>
                </a:cubicBezTo>
                <a:lnTo>
                  <a:pt x="23" y="17"/>
                </a:lnTo>
                <a:close/>
                <a:moveTo>
                  <a:pt x="29" y="72"/>
                </a:moveTo>
                <a:cubicBezTo>
                  <a:pt x="32" y="72"/>
                  <a:pt x="34" y="71"/>
                  <a:pt x="35" y="69"/>
                </a:cubicBezTo>
                <a:cubicBezTo>
                  <a:pt x="37" y="67"/>
                  <a:pt x="38" y="65"/>
                  <a:pt x="38" y="62"/>
                </a:cubicBezTo>
                <a:cubicBezTo>
                  <a:pt x="38" y="60"/>
                  <a:pt x="38" y="58"/>
                  <a:pt x="36" y="56"/>
                </a:cubicBezTo>
                <a:cubicBezTo>
                  <a:pt x="35" y="54"/>
                  <a:pt x="33" y="53"/>
                  <a:pt x="29" y="52"/>
                </a:cubicBezTo>
                <a:lnTo>
                  <a:pt x="29" y="72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650"/>
          </a:p>
        </p:txBody>
      </p:sp>
      <p:grpSp>
        <p:nvGrpSpPr>
          <p:cNvPr id="93" name="组合 92"/>
          <p:cNvGrpSpPr/>
          <p:nvPr/>
        </p:nvGrpSpPr>
        <p:grpSpPr>
          <a:xfrm>
            <a:off x="3703466" y="1427381"/>
            <a:ext cx="130139" cy="131338"/>
            <a:chOff x="3694520" y="2281238"/>
            <a:chExt cx="344488" cy="347663"/>
          </a:xfrm>
          <a:solidFill>
            <a:srgbClr val="404040"/>
          </a:solidFill>
        </p:grpSpPr>
        <p:sp>
          <p:nvSpPr>
            <p:cNvPr id="94" name="Freeform 14"/>
            <p:cNvSpPr>
              <a:spLocks/>
            </p:cNvSpPr>
            <p:nvPr/>
          </p:nvSpPr>
          <p:spPr bwMode="auto">
            <a:xfrm>
              <a:off x="3807232" y="2281238"/>
              <a:ext cx="128589" cy="207962"/>
            </a:xfrm>
            <a:custGeom>
              <a:avLst/>
              <a:gdLst>
                <a:gd name="T0" fmla="*/ 16 w 34"/>
                <a:gd name="T1" fmla="*/ 54 h 54"/>
                <a:gd name="T2" fmla="*/ 18 w 34"/>
                <a:gd name="T3" fmla="*/ 54 h 54"/>
                <a:gd name="T4" fmla="*/ 18 w 34"/>
                <a:gd name="T5" fmla="*/ 54 h 54"/>
                <a:gd name="T6" fmla="*/ 18 w 34"/>
                <a:gd name="T7" fmla="*/ 54 h 54"/>
                <a:gd name="T8" fmla="*/ 20 w 34"/>
                <a:gd name="T9" fmla="*/ 54 h 54"/>
                <a:gd name="T10" fmla="*/ 27 w 34"/>
                <a:gd name="T11" fmla="*/ 47 h 54"/>
                <a:gd name="T12" fmla="*/ 27 w 34"/>
                <a:gd name="T13" fmla="*/ 47 h 54"/>
                <a:gd name="T14" fmla="*/ 26 w 34"/>
                <a:gd name="T15" fmla="*/ 43 h 54"/>
                <a:gd name="T16" fmla="*/ 31 w 34"/>
                <a:gd name="T17" fmla="*/ 32 h 54"/>
                <a:gd name="T18" fmla="*/ 34 w 34"/>
                <a:gd name="T19" fmla="*/ 24 h 54"/>
                <a:gd name="T20" fmla="*/ 32 w 34"/>
                <a:gd name="T21" fmla="*/ 23 h 54"/>
                <a:gd name="T22" fmla="*/ 30 w 34"/>
                <a:gd name="T23" fmla="*/ 15 h 54"/>
                <a:gd name="T24" fmla="*/ 21 w 34"/>
                <a:gd name="T25" fmla="*/ 2 h 54"/>
                <a:gd name="T26" fmla="*/ 10 w 34"/>
                <a:gd name="T27" fmla="*/ 3 h 54"/>
                <a:gd name="T28" fmla="*/ 2 w 34"/>
                <a:gd name="T29" fmla="*/ 22 h 54"/>
                <a:gd name="T30" fmla="*/ 1 w 34"/>
                <a:gd name="T31" fmla="*/ 24 h 54"/>
                <a:gd name="T32" fmla="*/ 1 w 34"/>
                <a:gd name="T33" fmla="*/ 31 h 54"/>
                <a:gd name="T34" fmla="*/ 3 w 34"/>
                <a:gd name="T35" fmla="*/ 33 h 54"/>
                <a:gd name="T36" fmla="*/ 6 w 34"/>
                <a:gd name="T37" fmla="*/ 40 h 54"/>
                <a:gd name="T38" fmla="*/ 7 w 34"/>
                <a:gd name="T39" fmla="*/ 45 h 54"/>
                <a:gd name="T40" fmla="*/ 7 w 34"/>
                <a:gd name="T41" fmla="*/ 45 h 54"/>
                <a:gd name="T42" fmla="*/ 16 w 34"/>
                <a:gd name="T4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4" h="54">
                  <a:moveTo>
                    <a:pt x="16" y="54"/>
                  </a:moveTo>
                  <a:cubicBezTo>
                    <a:pt x="16" y="54"/>
                    <a:pt x="17" y="54"/>
                    <a:pt x="18" y="54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19" y="54"/>
                    <a:pt x="19" y="54"/>
                    <a:pt x="20" y="54"/>
                  </a:cubicBezTo>
                  <a:cubicBezTo>
                    <a:pt x="22" y="53"/>
                    <a:pt x="27" y="47"/>
                    <a:pt x="27" y="47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7" y="46"/>
                    <a:pt x="26" y="45"/>
                    <a:pt x="26" y="43"/>
                  </a:cubicBezTo>
                  <a:cubicBezTo>
                    <a:pt x="26" y="38"/>
                    <a:pt x="29" y="32"/>
                    <a:pt x="31" y="32"/>
                  </a:cubicBezTo>
                  <a:cubicBezTo>
                    <a:pt x="33" y="33"/>
                    <a:pt x="33" y="25"/>
                    <a:pt x="34" y="24"/>
                  </a:cubicBezTo>
                  <a:cubicBezTo>
                    <a:pt x="34" y="22"/>
                    <a:pt x="32" y="23"/>
                    <a:pt x="32" y="23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1" y="10"/>
                    <a:pt x="27" y="4"/>
                    <a:pt x="21" y="2"/>
                  </a:cubicBezTo>
                  <a:cubicBezTo>
                    <a:pt x="16" y="0"/>
                    <a:pt x="10" y="3"/>
                    <a:pt x="10" y="3"/>
                  </a:cubicBezTo>
                  <a:cubicBezTo>
                    <a:pt x="0" y="2"/>
                    <a:pt x="2" y="20"/>
                    <a:pt x="2" y="22"/>
                  </a:cubicBezTo>
                  <a:cubicBezTo>
                    <a:pt x="2" y="24"/>
                    <a:pt x="2" y="24"/>
                    <a:pt x="1" y="24"/>
                  </a:cubicBezTo>
                  <a:cubicBezTo>
                    <a:pt x="1" y="25"/>
                    <a:pt x="1" y="29"/>
                    <a:pt x="1" y="31"/>
                  </a:cubicBezTo>
                  <a:cubicBezTo>
                    <a:pt x="2" y="32"/>
                    <a:pt x="3" y="32"/>
                    <a:pt x="3" y="33"/>
                  </a:cubicBezTo>
                  <a:cubicBezTo>
                    <a:pt x="3" y="33"/>
                    <a:pt x="3" y="33"/>
                    <a:pt x="6" y="40"/>
                  </a:cubicBezTo>
                  <a:cubicBezTo>
                    <a:pt x="7" y="43"/>
                    <a:pt x="7" y="44"/>
                    <a:pt x="7" y="45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7" y="45"/>
                    <a:pt x="13" y="52"/>
                    <a:pt x="16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50"/>
            </a:p>
          </p:txBody>
        </p:sp>
        <p:sp>
          <p:nvSpPr>
            <p:cNvPr id="95" name="Freeform 15"/>
            <p:cNvSpPr>
              <a:spLocks/>
            </p:cNvSpPr>
            <p:nvPr/>
          </p:nvSpPr>
          <p:spPr bwMode="auto">
            <a:xfrm>
              <a:off x="3694520" y="2459038"/>
              <a:ext cx="344488" cy="169863"/>
            </a:xfrm>
            <a:custGeom>
              <a:avLst/>
              <a:gdLst>
                <a:gd name="T0" fmla="*/ 89 w 91"/>
                <a:gd name="T1" fmla="*/ 19 h 44"/>
                <a:gd name="T2" fmla="*/ 77 w 91"/>
                <a:gd name="T3" fmla="*/ 10 h 44"/>
                <a:gd name="T4" fmla="*/ 58 w 91"/>
                <a:gd name="T5" fmla="*/ 1 h 44"/>
                <a:gd name="T6" fmla="*/ 58 w 91"/>
                <a:gd name="T7" fmla="*/ 1 h 44"/>
                <a:gd name="T8" fmla="*/ 57 w 91"/>
                <a:gd name="T9" fmla="*/ 15 h 44"/>
                <a:gd name="T10" fmla="*/ 53 w 91"/>
                <a:gd name="T11" fmla="*/ 27 h 44"/>
                <a:gd name="T12" fmla="*/ 53 w 91"/>
                <a:gd name="T13" fmla="*/ 30 h 44"/>
                <a:gd name="T14" fmla="*/ 50 w 91"/>
                <a:gd name="T15" fmla="*/ 40 h 44"/>
                <a:gd name="T16" fmla="*/ 45 w 91"/>
                <a:gd name="T17" fmla="*/ 31 h 44"/>
                <a:gd name="T18" fmla="*/ 46 w 91"/>
                <a:gd name="T19" fmla="*/ 28 h 44"/>
                <a:gd name="T20" fmla="*/ 38 w 91"/>
                <a:gd name="T21" fmla="*/ 11 h 44"/>
                <a:gd name="T22" fmla="*/ 36 w 91"/>
                <a:gd name="T23" fmla="*/ 0 h 44"/>
                <a:gd name="T24" fmla="*/ 36 w 91"/>
                <a:gd name="T25" fmla="*/ 0 h 44"/>
                <a:gd name="T26" fmla="*/ 26 w 91"/>
                <a:gd name="T27" fmla="*/ 5 h 44"/>
                <a:gd name="T28" fmla="*/ 8 w 91"/>
                <a:gd name="T29" fmla="*/ 9 h 44"/>
                <a:gd name="T30" fmla="*/ 4 w 91"/>
                <a:gd name="T31" fmla="*/ 17 h 44"/>
                <a:gd name="T32" fmla="*/ 0 w 91"/>
                <a:gd name="T33" fmla="*/ 44 h 44"/>
                <a:gd name="T34" fmla="*/ 91 w 91"/>
                <a:gd name="T35" fmla="*/ 44 h 44"/>
                <a:gd name="T36" fmla="*/ 89 w 91"/>
                <a:gd name="T37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1" h="44">
                  <a:moveTo>
                    <a:pt x="89" y="19"/>
                  </a:moveTo>
                  <a:cubicBezTo>
                    <a:pt x="89" y="13"/>
                    <a:pt x="77" y="10"/>
                    <a:pt x="77" y="10"/>
                  </a:cubicBezTo>
                  <a:cubicBezTo>
                    <a:pt x="77" y="10"/>
                    <a:pt x="58" y="1"/>
                    <a:pt x="58" y="1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0" y="40"/>
                    <a:pt x="50" y="40"/>
                    <a:pt x="50" y="40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0" y="4"/>
                    <a:pt x="26" y="5"/>
                    <a:pt x="26" y="5"/>
                  </a:cubicBezTo>
                  <a:cubicBezTo>
                    <a:pt x="26" y="5"/>
                    <a:pt x="14" y="7"/>
                    <a:pt x="8" y="9"/>
                  </a:cubicBezTo>
                  <a:cubicBezTo>
                    <a:pt x="3" y="12"/>
                    <a:pt x="4" y="17"/>
                    <a:pt x="4" y="17"/>
                  </a:cubicBezTo>
                  <a:cubicBezTo>
                    <a:pt x="4" y="17"/>
                    <a:pt x="2" y="31"/>
                    <a:pt x="0" y="44"/>
                  </a:cubicBezTo>
                  <a:cubicBezTo>
                    <a:pt x="91" y="44"/>
                    <a:pt x="91" y="44"/>
                    <a:pt x="91" y="44"/>
                  </a:cubicBezTo>
                  <a:cubicBezTo>
                    <a:pt x="90" y="30"/>
                    <a:pt x="89" y="21"/>
                    <a:pt x="89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50"/>
            </a:p>
          </p:txBody>
        </p:sp>
        <p:sp>
          <p:nvSpPr>
            <p:cNvPr id="96" name="Freeform 16"/>
            <p:cNvSpPr>
              <a:spLocks/>
            </p:cNvSpPr>
            <p:nvPr/>
          </p:nvSpPr>
          <p:spPr bwMode="auto">
            <a:xfrm>
              <a:off x="3887788" y="2462213"/>
              <a:ext cx="3175" cy="0"/>
            </a:xfrm>
            <a:custGeom>
              <a:avLst/>
              <a:gdLst>
                <a:gd name="T0" fmla="*/ 2 w 2"/>
                <a:gd name="T1" fmla="*/ 0 w 2"/>
                <a:gd name="T2" fmla="*/ 2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50"/>
            </a:p>
          </p:txBody>
        </p:sp>
        <p:sp>
          <p:nvSpPr>
            <p:cNvPr id="97" name="Freeform 17"/>
            <p:cNvSpPr>
              <a:spLocks/>
            </p:cNvSpPr>
            <p:nvPr/>
          </p:nvSpPr>
          <p:spPr bwMode="auto">
            <a:xfrm>
              <a:off x="3808413" y="2455863"/>
              <a:ext cx="3175" cy="317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0 w 1"/>
                <a:gd name="T5" fmla="*/ 1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50"/>
            </a:p>
          </p:txBody>
        </p:sp>
        <p:sp>
          <p:nvSpPr>
            <p:cNvPr id="98" name="Freeform 18"/>
            <p:cNvSpPr>
              <a:spLocks/>
            </p:cNvSpPr>
            <p:nvPr/>
          </p:nvSpPr>
          <p:spPr bwMode="auto">
            <a:xfrm>
              <a:off x="3833813" y="2489201"/>
              <a:ext cx="38100" cy="115888"/>
            </a:xfrm>
            <a:custGeom>
              <a:avLst/>
              <a:gdLst>
                <a:gd name="T0" fmla="*/ 10 w 10"/>
                <a:gd name="T1" fmla="*/ 5 h 30"/>
                <a:gd name="T2" fmla="*/ 5 w 10"/>
                <a:gd name="T3" fmla="*/ 0 h 30"/>
                <a:gd name="T4" fmla="*/ 5 w 10"/>
                <a:gd name="T5" fmla="*/ 0 h 30"/>
                <a:gd name="T6" fmla="*/ 0 w 10"/>
                <a:gd name="T7" fmla="*/ 5 h 30"/>
                <a:gd name="T8" fmla="*/ 4 w 10"/>
                <a:gd name="T9" fmla="*/ 8 h 30"/>
                <a:gd name="T10" fmla="*/ 4 w 10"/>
                <a:gd name="T11" fmla="*/ 15 h 30"/>
                <a:gd name="T12" fmla="*/ 3 w 10"/>
                <a:gd name="T13" fmla="*/ 20 h 30"/>
                <a:gd name="T14" fmla="*/ 7 w 10"/>
                <a:gd name="T15" fmla="*/ 30 h 30"/>
                <a:gd name="T16" fmla="*/ 10 w 10"/>
                <a:gd name="T17" fmla="*/ 19 h 30"/>
                <a:gd name="T18" fmla="*/ 7 w 10"/>
                <a:gd name="T19" fmla="*/ 8 h 30"/>
                <a:gd name="T20" fmla="*/ 10 w 10"/>
                <a:gd name="T21" fmla="*/ 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30">
                  <a:moveTo>
                    <a:pt x="10" y="5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5"/>
                    <a:pt x="0" y="5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7" y="8"/>
                    <a:pt x="7" y="8"/>
                    <a:pt x="7" y="8"/>
                  </a:cubicBezTo>
                  <a:lnTo>
                    <a:pt x="1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50"/>
            </a:p>
          </p:txBody>
        </p:sp>
      </p:grpSp>
      <p:sp>
        <p:nvSpPr>
          <p:cNvPr id="99" name="Freeform 21"/>
          <p:cNvSpPr>
            <a:spLocks noEditPoints="1"/>
          </p:cNvSpPr>
          <p:nvPr/>
        </p:nvSpPr>
        <p:spPr bwMode="auto">
          <a:xfrm>
            <a:off x="4113155" y="1448478"/>
            <a:ext cx="153367" cy="104352"/>
          </a:xfrm>
          <a:custGeom>
            <a:avLst/>
            <a:gdLst>
              <a:gd name="T0" fmla="*/ 72 w 81"/>
              <a:gd name="T1" fmla="*/ 51 h 54"/>
              <a:gd name="T2" fmla="*/ 69 w 81"/>
              <a:gd name="T3" fmla="*/ 54 h 54"/>
              <a:gd name="T4" fmla="*/ 12 w 81"/>
              <a:gd name="T5" fmla="*/ 53 h 54"/>
              <a:gd name="T6" fmla="*/ 10 w 81"/>
              <a:gd name="T7" fmla="*/ 50 h 54"/>
              <a:gd name="T8" fmla="*/ 19 w 81"/>
              <a:gd name="T9" fmla="*/ 17 h 54"/>
              <a:gd name="T10" fmla="*/ 22 w 81"/>
              <a:gd name="T11" fmla="*/ 14 h 54"/>
              <a:gd name="T12" fmla="*/ 78 w 81"/>
              <a:gd name="T13" fmla="*/ 14 h 54"/>
              <a:gd name="T14" fmla="*/ 81 w 81"/>
              <a:gd name="T15" fmla="*/ 17 h 54"/>
              <a:gd name="T16" fmla="*/ 72 w 81"/>
              <a:gd name="T17" fmla="*/ 51 h 54"/>
              <a:gd name="T18" fmla="*/ 7 w 81"/>
              <a:gd name="T19" fmla="*/ 45 h 54"/>
              <a:gd name="T20" fmla="*/ 16 w 81"/>
              <a:gd name="T21" fmla="*/ 14 h 54"/>
              <a:gd name="T22" fmla="*/ 21 w 81"/>
              <a:gd name="T23" fmla="*/ 11 h 54"/>
              <a:gd name="T24" fmla="*/ 67 w 81"/>
              <a:gd name="T25" fmla="*/ 11 h 54"/>
              <a:gd name="T26" fmla="*/ 62 w 81"/>
              <a:gd name="T27" fmla="*/ 5 h 54"/>
              <a:gd name="T28" fmla="*/ 25 w 81"/>
              <a:gd name="T29" fmla="*/ 5 h 54"/>
              <a:gd name="T30" fmla="*/ 22 w 81"/>
              <a:gd name="T31" fmla="*/ 0 h 54"/>
              <a:gd name="T32" fmla="*/ 0 w 81"/>
              <a:gd name="T33" fmla="*/ 0 h 54"/>
              <a:gd name="T34" fmla="*/ 5 w 81"/>
              <a:gd name="T35" fmla="*/ 45 h 54"/>
              <a:gd name="T36" fmla="*/ 7 w 81"/>
              <a:gd name="T37" fmla="*/ 45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1" h="54">
                <a:moveTo>
                  <a:pt x="72" y="51"/>
                </a:moveTo>
                <a:cubicBezTo>
                  <a:pt x="72" y="52"/>
                  <a:pt x="71" y="54"/>
                  <a:pt x="69" y="54"/>
                </a:cubicBezTo>
                <a:cubicBezTo>
                  <a:pt x="12" y="53"/>
                  <a:pt x="12" y="53"/>
                  <a:pt x="12" y="53"/>
                </a:cubicBezTo>
                <a:cubicBezTo>
                  <a:pt x="11" y="53"/>
                  <a:pt x="10" y="52"/>
                  <a:pt x="10" y="50"/>
                </a:cubicBezTo>
                <a:cubicBezTo>
                  <a:pt x="19" y="17"/>
                  <a:pt x="19" y="17"/>
                  <a:pt x="19" y="17"/>
                </a:cubicBezTo>
                <a:cubicBezTo>
                  <a:pt x="20" y="15"/>
                  <a:pt x="21" y="14"/>
                  <a:pt x="22" y="14"/>
                </a:cubicBezTo>
                <a:cubicBezTo>
                  <a:pt x="78" y="14"/>
                  <a:pt x="78" y="14"/>
                  <a:pt x="78" y="14"/>
                </a:cubicBezTo>
                <a:cubicBezTo>
                  <a:pt x="79" y="14"/>
                  <a:pt x="81" y="15"/>
                  <a:pt x="81" y="17"/>
                </a:cubicBezTo>
                <a:lnTo>
                  <a:pt x="72" y="51"/>
                </a:lnTo>
                <a:close/>
                <a:moveTo>
                  <a:pt x="7" y="45"/>
                </a:moveTo>
                <a:cubicBezTo>
                  <a:pt x="16" y="14"/>
                  <a:pt x="16" y="14"/>
                  <a:pt x="16" y="14"/>
                </a:cubicBezTo>
                <a:cubicBezTo>
                  <a:pt x="16" y="14"/>
                  <a:pt x="17" y="11"/>
                  <a:pt x="21" y="11"/>
                </a:cubicBezTo>
                <a:cubicBezTo>
                  <a:pt x="25" y="11"/>
                  <a:pt x="67" y="11"/>
                  <a:pt x="67" y="11"/>
                </a:cubicBezTo>
                <a:cubicBezTo>
                  <a:pt x="67" y="11"/>
                  <a:pt x="68" y="6"/>
                  <a:pt x="62" y="5"/>
                </a:cubicBezTo>
                <a:cubicBezTo>
                  <a:pt x="57" y="4"/>
                  <a:pt x="25" y="5"/>
                  <a:pt x="25" y="5"/>
                </a:cubicBezTo>
                <a:cubicBezTo>
                  <a:pt x="22" y="0"/>
                  <a:pt x="22" y="0"/>
                  <a:pt x="22" y="0"/>
                </a:cubicBezTo>
                <a:cubicBezTo>
                  <a:pt x="0" y="0"/>
                  <a:pt x="0" y="0"/>
                  <a:pt x="0" y="0"/>
                </a:cubicBezTo>
                <a:cubicBezTo>
                  <a:pt x="5" y="45"/>
                  <a:pt x="5" y="45"/>
                  <a:pt x="5" y="45"/>
                </a:cubicBezTo>
                <a:lnTo>
                  <a:pt x="7" y="45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650"/>
          </a:p>
        </p:txBody>
      </p:sp>
      <p:sp>
        <p:nvSpPr>
          <p:cNvPr id="100" name="Freeform 24"/>
          <p:cNvSpPr>
            <a:spLocks noEditPoints="1"/>
          </p:cNvSpPr>
          <p:nvPr/>
        </p:nvSpPr>
        <p:spPr bwMode="auto">
          <a:xfrm>
            <a:off x="5387831" y="1435195"/>
            <a:ext cx="105245" cy="107349"/>
          </a:xfrm>
          <a:custGeom>
            <a:avLst/>
            <a:gdLst>
              <a:gd name="T0" fmla="*/ 15 w 63"/>
              <a:gd name="T1" fmla="*/ 30 h 63"/>
              <a:gd name="T2" fmla="*/ 1 w 63"/>
              <a:gd name="T3" fmla="*/ 15 h 63"/>
              <a:gd name="T4" fmla="*/ 19 w 63"/>
              <a:gd name="T5" fmla="*/ 0 h 63"/>
              <a:gd name="T6" fmla="*/ 32 w 63"/>
              <a:gd name="T7" fmla="*/ 15 h 63"/>
              <a:gd name="T8" fmla="*/ 15 w 63"/>
              <a:gd name="T9" fmla="*/ 30 h 63"/>
              <a:gd name="T10" fmla="*/ 15 w 63"/>
              <a:gd name="T11" fmla="*/ 7 h 63"/>
              <a:gd name="T12" fmla="*/ 13 w 63"/>
              <a:gd name="T13" fmla="*/ 10 h 63"/>
              <a:gd name="T14" fmla="*/ 17 w 63"/>
              <a:gd name="T15" fmla="*/ 22 h 63"/>
              <a:gd name="T16" fmla="*/ 20 w 63"/>
              <a:gd name="T17" fmla="*/ 19 h 63"/>
              <a:gd name="T18" fmla="*/ 15 w 63"/>
              <a:gd name="T19" fmla="*/ 7 h 63"/>
              <a:gd name="T20" fmla="*/ 25 w 63"/>
              <a:gd name="T21" fmla="*/ 49 h 63"/>
              <a:gd name="T22" fmla="*/ 16 w 63"/>
              <a:gd name="T23" fmla="*/ 61 h 63"/>
              <a:gd name="T24" fmla="*/ 12 w 63"/>
              <a:gd name="T25" fmla="*/ 58 h 63"/>
              <a:gd name="T26" fmla="*/ 24 w 63"/>
              <a:gd name="T27" fmla="*/ 38 h 63"/>
              <a:gd name="T28" fmla="*/ 44 w 63"/>
              <a:gd name="T29" fmla="*/ 5 h 63"/>
              <a:gd name="T30" fmla="*/ 49 w 63"/>
              <a:gd name="T31" fmla="*/ 1 h 63"/>
              <a:gd name="T32" fmla="*/ 52 w 63"/>
              <a:gd name="T33" fmla="*/ 3 h 63"/>
              <a:gd name="T34" fmla="*/ 41 w 63"/>
              <a:gd name="T35" fmla="*/ 22 h 63"/>
              <a:gd name="T36" fmla="*/ 25 w 63"/>
              <a:gd name="T37" fmla="*/ 49 h 63"/>
              <a:gd name="T38" fmla="*/ 45 w 63"/>
              <a:gd name="T39" fmla="*/ 62 h 63"/>
              <a:gd name="T40" fmla="*/ 31 w 63"/>
              <a:gd name="T41" fmla="*/ 47 h 63"/>
              <a:gd name="T42" fmla="*/ 49 w 63"/>
              <a:gd name="T43" fmla="*/ 32 h 63"/>
              <a:gd name="T44" fmla="*/ 63 w 63"/>
              <a:gd name="T45" fmla="*/ 47 h 63"/>
              <a:gd name="T46" fmla="*/ 45 w 63"/>
              <a:gd name="T47" fmla="*/ 62 h 63"/>
              <a:gd name="T48" fmla="*/ 46 w 63"/>
              <a:gd name="T49" fmla="*/ 39 h 63"/>
              <a:gd name="T50" fmla="*/ 43 w 63"/>
              <a:gd name="T51" fmla="*/ 42 h 63"/>
              <a:gd name="T52" fmla="*/ 48 w 63"/>
              <a:gd name="T53" fmla="*/ 55 h 63"/>
              <a:gd name="T54" fmla="*/ 50 w 63"/>
              <a:gd name="T55" fmla="*/ 52 h 63"/>
              <a:gd name="T56" fmla="*/ 46 w 63"/>
              <a:gd name="T57" fmla="*/ 39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3" h="63">
                <a:moveTo>
                  <a:pt x="15" y="30"/>
                </a:moveTo>
                <a:cubicBezTo>
                  <a:pt x="7" y="30"/>
                  <a:pt x="0" y="24"/>
                  <a:pt x="1" y="15"/>
                </a:cubicBezTo>
                <a:cubicBezTo>
                  <a:pt x="2" y="5"/>
                  <a:pt x="10" y="0"/>
                  <a:pt x="19" y="0"/>
                </a:cubicBezTo>
                <a:cubicBezTo>
                  <a:pt x="26" y="0"/>
                  <a:pt x="33" y="7"/>
                  <a:pt x="32" y="15"/>
                </a:cubicBezTo>
                <a:cubicBezTo>
                  <a:pt x="32" y="25"/>
                  <a:pt x="23" y="30"/>
                  <a:pt x="15" y="30"/>
                </a:cubicBezTo>
                <a:close/>
                <a:moveTo>
                  <a:pt x="15" y="7"/>
                </a:moveTo>
                <a:cubicBezTo>
                  <a:pt x="14" y="7"/>
                  <a:pt x="13" y="8"/>
                  <a:pt x="13" y="10"/>
                </a:cubicBezTo>
                <a:cubicBezTo>
                  <a:pt x="13" y="11"/>
                  <a:pt x="14" y="22"/>
                  <a:pt x="17" y="22"/>
                </a:cubicBezTo>
                <a:cubicBezTo>
                  <a:pt x="19" y="23"/>
                  <a:pt x="20" y="21"/>
                  <a:pt x="20" y="19"/>
                </a:cubicBezTo>
                <a:cubicBezTo>
                  <a:pt x="20" y="16"/>
                  <a:pt x="19" y="7"/>
                  <a:pt x="15" y="7"/>
                </a:cubicBezTo>
                <a:close/>
                <a:moveTo>
                  <a:pt x="25" y="49"/>
                </a:moveTo>
                <a:cubicBezTo>
                  <a:pt x="19" y="59"/>
                  <a:pt x="20" y="61"/>
                  <a:pt x="16" y="61"/>
                </a:cubicBezTo>
                <a:cubicBezTo>
                  <a:pt x="15" y="61"/>
                  <a:pt x="12" y="60"/>
                  <a:pt x="12" y="58"/>
                </a:cubicBezTo>
                <a:cubicBezTo>
                  <a:pt x="12" y="56"/>
                  <a:pt x="14" y="56"/>
                  <a:pt x="24" y="38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2"/>
                  <a:pt x="46" y="1"/>
                  <a:pt x="49" y="1"/>
                </a:cubicBezTo>
                <a:cubicBezTo>
                  <a:pt x="50" y="1"/>
                  <a:pt x="52" y="2"/>
                  <a:pt x="52" y="3"/>
                </a:cubicBezTo>
                <a:cubicBezTo>
                  <a:pt x="52" y="6"/>
                  <a:pt x="49" y="8"/>
                  <a:pt x="41" y="22"/>
                </a:cubicBezTo>
                <a:lnTo>
                  <a:pt x="25" y="49"/>
                </a:lnTo>
                <a:close/>
                <a:moveTo>
                  <a:pt x="45" y="62"/>
                </a:moveTo>
                <a:cubicBezTo>
                  <a:pt x="38" y="62"/>
                  <a:pt x="31" y="57"/>
                  <a:pt x="31" y="47"/>
                </a:cubicBezTo>
                <a:cubicBezTo>
                  <a:pt x="32" y="37"/>
                  <a:pt x="40" y="32"/>
                  <a:pt x="49" y="32"/>
                </a:cubicBezTo>
                <a:cubicBezTo>
                  <a:pt x="56" y="33"/>
                  <a:pt x="63" y="39"/>
                  <a:pt x="63" y="47"/>
                </a:cubicBezTo>
                <a:cubicBezTo>
                  <a:pt x="62" y="57"/>
                  <a:pt x="53" y="63"/>
                  <a:pt x="45" y="62"/>
                </a:cubicBezTo>
                <a:close/>
                <a:moveTo>
                  <a:pt x="46" y="39"/>
                </a:moveTo>
                <a:cubicBezTo>
                  <a:pt x="44" y="39"/>
                  <a:pt x="43" y="40"/>
                  <a:pt x="43" y="42"/>
                </a:cubicBezTo>
                <a:cubicBezTo>
                  <a:pt x="43" y="43"/>
                  <a:pt x="44" y="55"/>
                  <a:pt x="48" y="55"/>
                </a:cubicBezTo>
                <a:cubicBezTo>
                  <a:pt x="50" y="55"/>
                  <a:pt x="50" y="53"/>
                  <a:pt x="50" y="52"/>
                </a:cubicBezTo>
                <a:cubicBezTo>
                  <a:pt x="50" y="49"/>
                  <a:pt x="50" y="39"/>
                  <a:pt x="46" y="39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650"/>
          </a:p>
        </p:txBody>
      </p:sp>
      <p:sp>
        <p:nvSpPr>
          <p:cNvPr id="109" name="Freeform 37"/>
          <p:cNvSpPr>
            <a:spLocks noEditPoints="1"/>
          </p:cNvSpPr>
          <p:nvPr/>
        </p:nvSpPr>
        <p:spPr bwMode="auto">
          <a:xfrm>
            <a:off x="4931131" y="1448615"/>
            <a:ext cx="158926" cy="99554"/>
          </a:xfrm>
          <a:custGeom>
            <a:avLst/>
            <a:gdLst>
              <a:gd name="T0" fmla="*/ 107 w 111"/>
              <a:gd name="T1" fmla="*/ 57 h 68"/>
              <a:gd name="T2" fmla="*/ 100 w 111"/>
              <a:gd name="T3" fmla="*/ 57 h 68"/>
              <a:gd name="T4" fmla="*/ 100 w 111"/>
              <a:gd name="T5" fmla="*/ 55 h 68"/>
              <a:gd name="T6" fmla="*/ 99 w 111"/>
              <a:gd name="T7" fmla="*/ 5 h 68"/>
              <a:gd name="T8" fmla="*/ 95 w 111"/>
              <a:gd name="T9" fmla="*/ 0 h 68"/>
              <a:gd name="T10" fmla="*/ 14 w 111"/>
              <a:gd name="T11" fmla="*/ 2 h 68"/>
              <a:gd name="T12" fmla="*/ 10 w 111"/>
              <a:gd name="T13" fmla="*/ 6 h 68"/>
              <a:gd name="T14" fmla="*/ 10 w 111"/>
              <a:gd name="T15" fmla="*/ 57 h 68"/>
              <a:gd name="T16" fmla="*/ 11 w 111"/>
              <a:gd name="T17" fmla="*/ 59 h 68"/>
              <a:gd name="T18" fmla="*/ 4 w 111"/>
              <a:gd name="T19" fmla="*/ 59 h 68"/>
              <a:gd name="T20" fmla="*/ 0 w 111"/>
              <a:gd name="T21" fmla="*/ 63 h 68"/>
              <a:gd name="T22" fmla="*/ 4 w 111"/>
              <a:gd name="T23" fmla="*/ 68 h 68"/>
              <a:gd name="T24" fmla="*/ 107 w 111"/>
              <a:gd name="T25" fmla="*/ 66 h 68"/>
              <a:gd name="T26" fmla="*/ 111 w 111"/>
              <a:gd name="T27" fmla="*/ 62 h 68"/>
              <a:gd name="T28" fmla="*/ 107 w 111"/>
              <a:gd name="T29" fmla="*/ 57 h 68"/>
              <a:gd name="T30" fmla="*/ 15 w 111"/>
              <a:gd name="T31" fmla="*/ 65 h 68"/>
              <a:gd name="T32" fmla="*/ 14 w 111"/>
              <a:gd name="T33" fmla="*/ 63 h 68"/>
              <a:gd name="T34" fmla="*/ 15 w 111"/>
              <a:gd name="T35" fmla="*/ 62 h 68"/>
              <a:gd name="T36" fmla="*/ 17 w 111"/>
              <a:gd name="T37" fmla="*/ 63 h 68"/>
              <a:gd name="T38" fmla="*/ 15 w 111"/>
              <a:gd name="T39" fmla="*/ 65 h 68"/>
              <a:gd name="T40" fmla="*/ 20 w 111"/>
              <a:gd name="T41" fmla="*/ 64 h 68"/>
              <a:gd name="T42" fmla="*/ 18 w 111"/>
              <a:gd name="T43" fmla="*/ 63 h 68"/>
              <a:gd name="T44" fmla="*/ 20 w 111"/>
              <a:gd name="T45" fmla="*/ 62 h 68"/>
              <a:gd name="T46" fmla="*/ 21 w 111"/>
              <a:gd name="T47" fmla="*/ 63 h 68"/>
              <a:gd name="T48" fmla="*/ 20 w 111"/>
              <a:gd name="T49" fmla="*/ 64 h 68"/>
              <a:gd name="T50" fmla="*/ 24 w 111"/>
              <a:gd name="T51" fmla="*/ 64 h 68"/>
              <a:gd name="T52" fmla="*/ 23 w 111"/>
              <a:gd name="T53" fmla="*/ 63 h 68"/>
              <a:gd name="T54" fmla="*/ 24 w 111"/>
              <a:gd name="T55" fmla="*/ 62 h 68"/>
              <a:gd name="T56" fmla="*/ 26 w 111"/>
              <a:gd name="T57" fmla="*/ 63 h 68"/>
              <a:gd name="T58" fmla="*/ 24 w 111"/>
              <a:gd name="T59" fmla="*/ 64 h 68"/>
              <a:gd name="T60" fmla="*/ 29 w 111"/>
              <a:gd name="T61" fmla="*/ 64 h 68"/>
              <a:gd name="T62" fmla="*/ 27 w 111"/>
              <a:gd name="T63" fmla="*/ 63 h 68"/>
              <a:gd name="T64" fmla="*/ 29 w 111"/>
              <a:gd name="T65" fmla="*/ 62 h 68"/>
              <a:gd name="T66" fmla="*/ 30 w 111"/>
              <a:gd name="T67" fmla="*/ 63 h 68"/>
              <a:gd name="T68" fmla="*/ 29 w 111"/>
              <a:gd name="T69" fmla="*/ 64 h 68"/>
              <a:gd name="T70" fmla="*/ 73 w 111"/>
              <a:gd name="T71" fmla="*/ 64 h 68"/>
              <a:gd name="T72" fmla="*/ 39 w 111"/>
              <a:gd name="T73" fmla="*/ 64 h 68"/>
              <a:gd name="T74" fmla="*/ 37 w 111"/>
              <a:gd name="T75" fmla="*/ 63 h 68"/>
              <a:gd name="T76" fmla="*/ 39 w 111"/>
              <a:gd name="T77" fmla="*/ 61 h 68"/>
              <a:gd name="T78" fmla="*/ 73 w 111"/>
              <a:gd name="T79" fmla="*/ 61 h 68"/>
              <a:gd name="T80" fmla="*/ 74 w 111"/>
              <a:gd name="T81" fmla="*/ 62 h 68"/>
              <a:gd name="T82" fmla="*/ 73 w 111"/>
              <a:gd name="T83" fmla="*/ 64 h 68"/>
              <a:gd name="T84" fmla="*/ 19 w 111"/>
              <a:gd name="T85" fmla="*/ 57 h 68"/>
              <a:gd name="T86" fmla="*/ 18 w 111"/>
              <a:gd name="T87" fmla="*/ 9 h 68"/>
              <a:gd name="T88" fmla="*/ 90 w 111"/>
              <a:gd name="T89" fmla="*/ 8 h 68"/>
              <a:gd name="T90" fmla="*/ 91 w 111"/>
              <a:gd name="T91" fmla="*/ 56 h 68"/>
              <a:gd name="T92" fmla="*/ 19 w 111"/>
              <a:gd name="T93" fmla="*/ 57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11" h="68">
                <a:moveTo>
                  <a:pt x="107" y="57"/>
                </a:moveTo>
                <a:cubicBezTo>
                  <a:pt x="100" y="57"/>
                  <a:pt x="100" y="57"/>
                  <a:pt x="100" y="57"/>
                </a:cubicBezTo>
                <a:cubicBezTo>
                  <a:pt x="100" y="57"/>
                  <a:pt x="100" y="56"/>
                  <a:pt x="100" y="55"/>
                </a:cubicBezTo>
                <a:cubicBezTo>
                  <a:pt x="99" y="5"/>
                  <a:pt x="99" y="5"/>
                  <a:pt x="99" y="5"/>
                </a:cubicBezTo>
                <a:cubicBezTo>
                  <a:pt x="99" y="2"/>
                  <a:pt x="97" y="0"/>
                  <a:pt x="95" y="0"/>
                </a:cubicBezTo>
                <a:cubicBezTo>
                  <a:pt x="14" y="2"/>
                  <a:pt x="14" y="2"/>
                  <a:pt x="14" y="2"/>
                </a:cubicBezTo>
                <a:cubicBezTo>
                  <a:pt x="11" y="2"/>
                  <a:pt x="10" y="4"/>
                  <a:pt x="10" y="6"/>
                </a:cubicBezTo>
                <a:cubicBezTo>
                  <a:pt x="10" y="57"/>
                  <a:pt x="10" y="57"/>
                  <a:pt x="10" y="57"/>
                </a:cubicBezTo>
                <a:cubicBezTo>
                  <a:pt x="10" y="58"/>
                  <a:pt x="11" y="58"/>
                  <a:pt x="11" y="59"/>
                </a:cubicBezTo>
                <a:cubicBezTo>
                  <a:pt x="4" y="59"/>
                  <a:pt x="4" y="59"/>
                  <a:pt x="4" y="59"/>
                </a:cubicBezTo>
                <a:cubicBezTo>
                  <a:pt x="2" y="59"/>
                  <a:pt x="0" y="61"/>
                  <a:pt x="0" y="63"/>
                </a:cubicBezTo>
                <a:cubicBezTo>
                  <a:pt x="0" y="66"/>
                  <a:pt x="2" y="68"/>
                  <a:pt x="4" y="68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9" y="66"/>
                  <a:pt x="111" y="64"/>
                  <a:pt x="111" y="62"/>
                </a:cubicBezTo>
                <a:cubicBezTo>
                  <a:pt x="111" y="59"/>
                  <a:pt x="109" y="57"/>
                  <a:pt x="107" y="57"/>
                </a:cubicBezTo>
                <a:close/>
                <a:moveTo>
                  <a:pt x="15" y="65"/>
                </a:moveTo>
                <a:cubicBezTo>
                  <a:pt x="15" y="65"/>
                  <a:pt x="14" y="64"/>
                  <a:pt x="14" y="63"/>
                </a:cubicBezTo>
                <a:cubicBezTo>
                  <a:pt x="14" y="62"/>
                  <a:pt x="15" y="62"/>
                  <a:pt x="15" y="62"/>
                </a:cubicBezTo>
                <a:cubicBezTo>
                  <a:pt x="16" y="62"/>
                  <a:pt x="17" y="62"/>
                  <a:pt x="17" y="63"/>
                </a:cubicBezTo>
                <a:cubicBezTo>
                  <a:pt x="17" y="64"/>
                  <a:pt x="16" y="64"/>
                  <a:pt x="15" y="65"/>
                </a:cubicBezTo>
                <a:close/>
                <a:moveTo>
                  <a:pt x="20" y="64"/>
                </a:moveTo>
                <a:cubicBezTo>
                  <a:pt x="19" y="64"/>
                  <a:pt x="18" y="64"/>
                  <a:pt x="18" y="63"/>
                </a:cubicBezTo>
                <a:cubicBezTo>
                  <a:pt x="18" y="62"/>
                  <a:pt x="19" y="62"/>
                  <a:pt x="20" y="62"/>
                </a:cubicBezTo>
                <a:cubicBezTo>
                  <a:pt x="21" y="62"/>
                  <a:pt x="21" y="62"/>
                  <a:pt x="21" y="63"/>
                </a:cubicBezTo>
                <a:cubicBezTo>
                  <a:pt x="21" y="64"/>
                  <a:pt x="21" y="64"/>
                  <a:pt x="20" y="64"/>
                </a:cubicBezTo>
                <a:close/>
                <a:moveTo>
                  <a:pt x="24" y="64"/>
                </a:moveTo>
                <a:cubicBezTo>
                  <a:pt x="24" y="64"/>
                  <a:pt x="23" y="64"/>
                  <a:pt x="23" y="63"/>
                </a:cubicBezTo>
                <a:cubicBezTo>
                  <a:pt x="23" y="62"/>
                  <a:pt x="24" y="62"/>
                  <a:pt x="24" y="62"/>
                </a:cubicBezTo>
                <a:cubicBezTo>
                  <a:pt x="25" y="62"/>
                  <a:pt x="26" y="62"/>
                  <a:pt x="26" y="63"/>
                </a:cubicBezTo>
                <a:cubicBezTo>
                  <a:pt x="26" y="64"/>
                  <a:pt x="25" y="64"/>
                  <a:pt x="24" y="64"/>
                </a:cubicBezTo>
                <a:close/>
                <a:moveTo>
                  <a:pt x="29" y="64"/>
                </a:moveTo>
                <a:cubicBezTo>
                  <a:pt x="28" y="64"/>
                  <a:pt x="28" y="64"/>
                  <a:pt x="27" y="63"/>
                </a:cubicBezTo>
                <a:cubicBezTo>
                  <a:pt x="27" y="62"/>
                  <a:pt x="28" y="62"/>
                  <a:pt x="29" y="62"/>
                </a:cubicBezTo>
                <a:cubicBezTo>
                  <a:pt x="30" y="62"/>
                  <a:pt x="30" y="62"/>
                  <a:pt x="30" y="63"/>
                </a:cubicBezTo>
                <a:cubicBezTo>
                  <a:pt x="30" y="64"/>
                  <a:pt x="30" y="64"/>
                  <a:pt x="29" y="64"/>
                </a:cubicBezTo>
                <a:close/>
                <a:moveTo>
                  <a:pt x="73" y="64"/>
                </a:moveTo>
                <a:cubicBezTo>
                  <a:pt x="39" y="64"/>
                  <a:pt x="39" y="64"/>
                  <a:pt x="39" y="64"/>
                </a:cubicBezTo>
                <a:cubicBezTo>
                  <a:pt x="38" y="64"/>
                  <a:pt x="37" y="64"/>
                  <a:pt x="37" y="63"/>
                </a:cubicBezTo>
                <a:cubicBezTo>
                  <a:pt x="37" y="62"/>
                  <a:pt x="38" y="61"/>
                  <a:pt x="39" y="61"/>
                </a:cubicBezTo>
                <a:cubicBezTo>
                  <a:pt x="73" y="61"/>
                  <a:pt x="73" y="61"/>
                  <a:pt x="73" y="61"/>
                </a:cubicBezTo>
                <a:cubicBezTo>
                  <a:pt x="74" y="61"/>
                  <a:pt x="74" y="61"/>
                  <a:pt x="74" y="62"/>
                </a:cubicBezTo>
                <a:cubicBezTo>
                  <a:pt x="75" y="63"/>
                  <a:pt x="74" y="64"/>
                  <a:pt x="73" y="64"/>
                </a:cubicBezTo>
                <a:close/>
                <a:moveTo>
                  <a:pt x="19" y="57"/>
                </a:moveTo>
                <a:cubicBezTo>
                  <a:pt x="18" y="9"/>
                  <a:pt x="18" y="9"/>
                  <a:pt x="18" y="9"/>
                </a:cubicBezTo>
                <a:cubicBezTo>
                  <a:pt x="90" y="8"/>
                  <a:pt x="90" y="8"/>
                  <a:pt x="90" y="8"/>
                </a:cubicBezTo>
                <a:cubicBezTo>
                  <a:pt x="91" y="56"/>
                  <a:pt x="91" y="56"/>
                  <a:pt x="91" y="56"/>
                </a:cubicBezTo>
                <a:lnTo>
                  <a:pt x="19" y="57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650"/>
          </a:p>
        </p:txBody>
      </p:sp>
      <p:grpSp>
        <p:nvGrpSpPr>
          <p:cNvPr id="59" name="组合 58"/>
          <p:cNvGrpSpPr/>
          <p:nvPr/>
        </p:nvGrpSpPr>
        <p:grpSpPr>
          <a:xfrm>
            <a:off x="1437346" y="1960856"/>
            <a:ext cx="6436278" cy="1301683"/>
            <a:chOff x="2012545" y="3147814"/>
            <a:chExt cx="5655799" cy="1143838"/>
          </a:xfrm>
        </p:grpSpPr>
        <p:sp>
          <p:nvSpPr>
            <p:cNvPr id="60" name="TextBox 100"/>
            <p:cNvSpPr txBox="1"/>
            <p:nvPr/>
          </p:nvSpPr>
          <p:spPr>
            <a:xfrm>
              <a:off x="4074961" y="3777302"/>
              <a:ext cx="1424396" cy="2975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制作人：母凤雯</a:t>
              </a:r>
              <a:endPara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TextBox 101"/>
            <p:cNvSpPr txBox="1"/>
            <p:nvPr/>
          </p:nvSpPr>
          <p:spPr>
            <a:xfrm>
              <a:off x="4632126" y="4115856"/>
              <a:ext cx="162330" cy="1757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altLang="zh-CN" sz="700" dirty="0">
                <a:solidFill>
                  <a:schemeClr val="bg1"/>
                </a:solidFill>
              </a:endParaRPr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2012545" y="3147814"/>
              <a:ext cx="5655799" cy="504056"/>
            </a:xfrm>
            <a:prstGeom prst="roundRect">
              <a:avLst>
                <a:gd name="adj" fmla="val 42270"/>
              </a:avLst>
            </a:prstGeom>
            <a:noFill/>
            <a:ln>
              <a:noFill/>
            </a:ln>
            <a:effectLst>
              <a:innerShdw blurRad="63500" dist="127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3" name="TextBox 103"/>
            <p:cNvSpPr txBox="1"/>
            <p:nvPr/>
          </p:nvSpPr>
          <p:spPr>
            <a:xfrm>
              <a:off x="3667411" y="3158533"/>
              <a:ext cx="2325911" cy="5138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神经网络基础</a:t>
              </a:r>
              <a:endPara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9139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合 54"/>
          <p:cNvGrpSpPr/>
          <p:nvPr/>
        </p:nvGrpSpPr>
        <p:grpSpPr>
          <a:xfrm>
            <a:off x="3563888" y="1299247"/>
            <a:ext cx="405689" cy="405689"/>
            <a:chOff x="333829" y="4281545"/>
            <a:chExt cx="1073892" cy="1073892"/>
          </a:xfrm>
        </p:grpSpPr>
        <p:sp>
          <p:nvSpPr>
            <p:cNvPr id="56" name="椭圆 55"/>
            <p:cNvSpPr/>
            <p:nvPr/>
          </p:nvSpPr>
          <p:spPr>
            <a:xfrm>
              <a:off x="333829" y="4281545"/>
              <a:ext cx="1073892" cy="1073892"/>
            </a:xfrm>
            <a:prstGeom prst="ellipse">
              <a:avLst/>
            </a:prstGeom>
            <a:solidFill>
              <a:srgbClr val="FFFFFF">
                <a:alpha val="6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50"/>
            </a:p>
          </p:txBody>
        </p:sp>
        <p:sp>
          <p:nvSpPr>
            <p:cNvPr id="57" name="椭圆 56"/>
            <p:cNvSpPr/>
            <p:nvPr/>
          </p:nvSpPr>
          <p:spPr>
            <a:xfrm>
              <a:off x="472515" y="4444000"/>
              <a:ext cx="770562" cy="770562"/>
            </a:xfrm>
            <a:prstGeom prst="ellipse">
              <a:avLst/>
            </a:prstGeom>
            <a:noFill/>
            <a:ln>
              <a:solidFill>
                <a:schemeClr val="tx1"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50"/>
            </a:p>
          </p:txBody>
        </p:sp>
        <p:sp>
          <p:nvSpPr>
            <p:cNvPr id="58" name="空心弧 57"/>
            <p:cNvSpPr/>
            <p:nvPr/>
          </p:nvSpPr>
          <p:spPr>
            <a:xfrm>
              <a:off x="462780" y="4423164"/>
              <a:ext cx="814696" cy="814696"/>
            </a:xfrm>
            <a:prstGeom prst="blockArc">
              <a:avLst>
                <a:gd name="adj1" fmla="val 4716599"/>
                <a:gd name="adj2" fmla="val 294773"/>
                <a:gd name="adj3" fmla="val 8666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50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3984437" y="1299247"/>
            <a:ext cx="405689" cy="405689"/>
            <a:chOff x="2969930" y="4335139"/>
            <a:chExt cx="1073892" cy="1073892"/>
          </a:xfrm>
        </p:grpSpPr>
        <p:grpSp>
          <p:nvGrpSpPr>
            <p:cNvPr id="65" name="组合 64"/>
            <p:cNvGrpSpPr/>
            <p:nvPr/>
          </p:nvGrpSpPr>
          <p:grpSpPr>
            <a:xfrm>
              <a:off x="2969930" y="4335139"/>
              <a:ext cx="1073892" cy="1073892"/>
              <a:chOff x="1588326" y="4350310"/>
              <a:chExt cx="1073892" cy="1073892"/>
            </a:xfrm>
          </p:grpSpPr>
          <p:sp>
            <p:nvSpPr>
              <p:cNvPr id="67" name="椭圆 66"/>
              <p:cNvSpPr/>
              <p:nvPr/>
            </p:nvSpPr>
            <p:spPr>
              <a:xfrm>
                <a:off x="1588326" y="4350310"/>
                <a:ext cx="1073892" cy="1073892"/>
              </a:xfrm>
              <a:prstGeom prst="ellipse">
                <a:avLst/>
              </a:prstGeom>
              <a:solidFill>
                <a:srgbClr val="FFFFFF">
                  <a:alpha val="6117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50"/>
              </a:p>
            </p:txBody>
          </p:sp>
          <p:sp>
            <p:nvSpPr>
              <p:cNvPr id="68" name="椭圆 67"/>
              <p:cNvSpPr/>
              <p:nvPr/>
            </p:nvSpPr>
            <p:spPr>
              <a:xfrm>
                <a:off x="1743677" y="4497594"/>
                <a:ext cx="770562" cy="770562"/>
              </a:xfrm>
              <a:prstGeom prst="ellipse">
                <a:avLst/>
              </a:prstGeom>
              <a:noFill/>
              <a:ln>
                <a:solidFill>
                  <a:schemeClr val="tx1"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50"/>
              </a:p>
            </p:txBody>
          </p:sp>
        </p:grpSp>
        <p:sp>
          <p:nvSpPr>
            <p:cNvPr id="66" name="空心弧 65"/>
            <p:cNvSpPr/>
            <p:nvPr/>
          </p:nvSpPr>
          <p:spPr>
            <a:xfrm>
              <a:off x="3112630" y="4431864"/>
              <a:ext cx="817307" cy="817307"/>
            </a:xfrm>
            <a:prstGeom prst="blockArc">
              <a:avLst>
                <a:gd name="adj1" fmla="val 13382597"/>
                <a:gd name="adj2" fmla="val 294773"/>
                <a:gd name="adj3" fmla="val 8666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50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4401649" y="1299247"/>
            <a:ext cx="405689" cy="405689"/>
            <a:chOff x="4430638" y="4310261"/>
            <a:chExt cx="1073892" cy="1073892"/>
          </a:xfrm>
        </p:grpSpPr>
        <p:grpSp>
          <p:nvGrpSpPr>
            <p:cNvPr id="70" name="组合 69"/>
            <p:cNvGrpSpPr/>
            <p:nvPr/>
          </p:nvGrpSpPr>
          <p:grpSpPr>
            <a:xfrm>
              <a:off x="4430638" y="4310261"/>
              <a:ext cx="1073892" cy="1073892"/>
              <a:chOff x="1588326" y="4350310"/>
              <a:chExt cx="1073892" cy="1073892"/>
            </a:xfrm>
          </p:grpSpPr>
          <p:sp>
            <p:nvSpPr>
              <p:cNvPr id="72" name="椭圆 71"/>
              <p:cNvSpPr/>
              <p:nvPr/>
            </p:nvSpPr>
            <p:spPr>
              <a:xfrm>
                <a:off x="1588326" y="4350310"/>
                <a:ext cx="1073892" cy="1073892"/>
              </a:xfrm>
              <a:prstGeom prst="ellipse">
                <a:avLst/>
              </a:prstGeom>
              <a:solidFill>
                <a:srgbClr val="FFFFFF">
                  <a:alpha val="6117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50"/>
              </a:p>
            </p:txBody>
          </p:sp>
          <p:sp>
            <p:nvSpPr>
              <p:cNvPr id="73" name="椭圆 72"/>
              <p:cNvSpPr/>
              <p:nvPr/>
            </p:nvSpPr>
            <p:spPr>
              <a:xfrm>
                <a:off x="1743677" y="4497594"/>
                <a:ext cx="770562" cy="770562"/>
              </a:xfrm>
              <a:prstGeom prst="ellipse">
                <a:avLst/>
              </a:prstGeom>
              <a:noFill/>
              <a:ln>
                <a:solidFill>
                  <a:schemeClr val="tx1"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50"/>
              </a:p>
            </p:txBody>
          </p:sp>
        </p:grpSp>
        <p:sp>
          <p:nvSpPr>
            <p:cNvPr id="71" name="空心弧 70"/>
            <p:cNvSpPr/>
            <p:nvPr/>
          </p:nvSpPr>
          <p:spPr>
            <a:xfrm>
              <a:off x="4565007" y="4423164"/>
              <a:ext cx="834425" cy="834425"/>
            </a:xfrm>
            <a:prstGeom prst="blockArc">
              <a:avLst>
                <a:gd name="adj1" fmla="val 2810620"/>
                <a:gd name="adj2" fmla="val 294773"/>
                <a:gd name="adj3" fmla="val 8666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5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4810496" y="1299247"/>
            <a:ext cx="405689" cy="405689"/>
            <a:chOff x="5935893" y="4328113"/>
            <a:chExt cx="1073892" cy="1073892"/>
          </a:xfrm>
        </p:grpSpPr>
        <p:grpSp>
          <p:nvGrpSpPr>
            <p:cNvPr id="75" name="组合 74"/>
            <p:cNvGrpSpPr/>
            <p:nvPr/>
          </p:nvGrpSpPr>
          <p:grpSpPr>
            <a:xfrm>
              <a:off x="5935893" y="4328113"/>
              <a:ext cx="1073892" cy="1073892"/>
              <a:chOff x="1588326" y="4350310"/>
              <a:chExt cx="1073892" cy="1073892"/>
            </a:xfrm>
          </p:grpSpPr>
          <p:sp>
            <p:nvSpPr>
              <p:cNvPr id="77" name="椭圆 76"/>
              <p:cNvSpPr/>
              <p:nvPr/>
            </p:nvSpPr>
            <p:spPr>
              <a:xfrm>
                <a:off x="1588326" y="4350310"/>
                <a:ext cx="1073892" cy="1073892"/>
              </a:xfrm>
              <a:prstGeom prst="ellipse">
                <a:avLst/>
              </a:prstGeom>
              <a:solidFill>
                <a:srgbClr val="FFFFFF">
                  <a:alpha val="6117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50"/>
              </a:p>
            </p:txBody>
          </p:sp>
          <p:sp>
            <p:nvSpPr>
              <p:cNvPr id="78" name="椭圆 77"/>
              <p:cNvSpPr/>
              <p:nvPr/>
            </p:nvSpPr>
            <p:spPr>
              <a:xfrm>
                <a:off x="1743677" y="4497594"/>
                <a:ext cx="770562" cy="770562"/>
              </a:xfrm>
              <a:prstGeom prst="ellipse">
                <a:avLst/>
              </a:prstGeom>
              <a:noFill/>
              <a:ln>
                <a:solidFill>
                  <a:schemeClr val="tx1"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50"/>
              </a:p>
            </p:txBody>
          </p:sp>
        </p:grpSp>
        <p:sp>
          <p:nvSpPr>
            <p:cNvPr id="76" name="空心弧 75"/>
            <p:cNvSpPr/>
            <p:nvPr/>
          </p:nvSpPr>
          <p:spPr>
            <a:xfrm>
              <a:off x="6051290" y="4443465"/>
              <a:ext cx="834425" cy="834425"/>
            </a:xfrm>
            <a:prstGeom prst="blockArc">
              <a:avLst>
                <a:gd name="adj1" fmla="val 10727270"/>
                <a:gd name="adj2" fmla="val 294773"/>
                <a:gd name="adj3" fmla="val 8666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50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5241869" y="1299247"/>
            <a:ext cx="405689" cy="405689"/>
            <a:chOff x="7326813" y="4328659"/>
            <a:chExt cx="1073892" cy="1073892"/>
          </a:xfrm>
        </p:grpSpPr>
        <p:grpSp>
          <p:nvGrpSpPr>
            <p:cNvPr id="85" name="组合 84"/>
            <p:cNvGrpSpPr/>
            <p:nvPr/>
          </p:nvGrpSpPr>
          <p:grpSpPr>
            <a:xfrm>
              <a:off x="7326813" y="4328659"/>
              <a:ext cx="1073892" cy="1073892"/>
              <a:chOff x="1588326" y="4350310"/>
              <a:chExt cx="1073892" cy="1073892"/>
            </a:xfrm>
          </p:grpSpPr>
          <p:sp>
            <p:nvSpPr>
              <p:cNvPr id="87" name="椭圆 86"/>
              <p:cNvSpPr/>
              <p:nvPr/>
            </p:nvSpPr>
            <p:spPr>
              <a:xfrm>
                <a:off x="1588326" y="4350310"/>
                <a:ext cx="1073892" cy="1073892"/>
              </a:xfrm>
              <a:prstGeom prst="ellipse">
                <a:avLst/>
              </a:prstGeom>
              <a:solidFill>
                <a:srgbClr val="FFFFFF">
                  <a:alpha val="6117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50"/>
              </a:p>
            </p:txBody>
          </p:sp>
          <p:sp>
            <p:nvSpPr>
              <p:cNvPr id="88" name="椭圆 87"/>
              <p:cNvSpPr/>
              <p:nvPr/>
            </p:nvSpPr>
            <p:spPr>
              <a:xfrm>
                <a:off x="1743677" y="4497594"/>
                <a:ext cx="770562" cy="770562"/>
              </a:xfrm>
              <a:prstGeom prst="ellipse">
                <a:avLst/>
              </a:prstGeom>
              <a:noFill/>
              <a:ln>
                <a:solidFill>
                  <a:schemeClr val="tx1"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50"/>
              </a:p>
            </p:txBody>
          </p:sp>
        </p:grpSp>
        <p:sp>
          <p:nvSpPr>
            <p:cNvPr id="86" name="空心弧 85"/>
            <p:cNvSpPr/>
            <p:nvPr/>
          </p:nvSpPr>
          <p:spPr>
            <a:xfrm>
              <a:off x="7455339" y="4435151"/>
              <a:ext cx="834425" cy="834425"/>
            </a:xfrm>
            <a:prstGeom prst="blockArc">
              <a:avLst>
                <a:gd name="adj1" fmla="val 18520956"/>
                <a:gd name="adj2" fmla="val 11501260"/>
                <a:gd name="adj3" fmla="val 925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50">
                <a:solidFill>
                  <a:schemeClr val="tx1"/>
                </a:solidFill>
              </a:endParaRPr>
            </a:p>
          </p:txBody>
        </p:sp>
      </p:grpSp>
      <p:sp>
        <p:nvSpPr>
          <p:cNvPr id="89" name="Freeform 7"/>
          <p:cNvSpPr>
            <a:spLocks noEditPoints="1"/>
          </p:cNvSpPr>
          <p:nvPr/>
        </p:nvSpPr>
        <p:spPr bwMode="auto">
          <a:xfrm>
            <a:off x="4572910" y="1425255"/>
            <a:ext cx="72566" cy="136735"/>
          </a:xfrm>
          <a:custGeom>
            <a:avLst/>
            <a:gdLst>
              <a:gd name="T0" fmla="*/ 21 w 51"/>
              <a:gd name="T1" fmla="*/ 72 h 94"/>
              <a:gd name="T2" fmla="*/ 22 w 51"/>
              <a:gd name="T3" fmla="*/ 50 h 94"/>
              <a:gd name="T4" fmla="*/ 7 w 51"/>
              <a:gd name="T5" fmla="*/ 40 h 94"/>
              <a:gd name="T6" fmla="*/ 3 w 51"/>
              <a:gd name="T7" fmla="*/ 26 h 94"/>
              <a:gd name="T8" fmla="*/ 9 w 51"/>
              <a:gd name="T9" fmla="*/ 11 h 94"/>
              <a:gd name="T10" fmla="*/ 23 w 51"/>
              <a:gd name="T11" fmla="*/ 5 h 94"/>
              <a:gd name="T12" fmla="*/ 23 w 51"/>
              <a:gd name="T13" fmla="*/ 0 h 94"/>
              <a:gd name="T14" fmla="*/ 31 w 51"/>
              <a:gd name="T15" fmla="*/ 0 h 94"/>
              <a:gd name="T16" fmla="*/ 31 w 51"/>
              <a:gd name="T17" fmla="*/ 5 h 94"/>
              <a:gd name="T18" fmla="*/ 44 w 51"/>
              <a:gd name="T19" fmla="*/ 11 h 94"/>
              <a:gd name="T20" fmla="*/ 50 w 51"/>
              <a:gd name="T21" fmla="*/ 24 h 94"/>
              <a:gd name="T22" fmla="*/ 37 w 51"/>
              <a:gd name="T23" fmla="*/ 25 h 94"/>
              <a:gd name="T24" fmla="*/ 30 w 51"/>
              <a:gd name="T25" fmla="*/ 17 h 94"/>
              <a:gd name="T26" fmla="*/ 30 w 51"/>
              <a:gd name="T27" fmla="*/ 37 h 94"/>
              <a:gd name="T28" fmla="*/ 47 w 51"/>
              <a:gd name="T29" fmla="*/ 47 h 94"/>
              <a:gd name="T30" fmla="*/ 51 w 51"/>
              <a:gd name="T31" fmla="*/ 61 h 94"/>
              <a:gd name="T32" fmla="*/ 45 w 51"/>
              <a:gd name="T33" fmla="*/ 76 h 94"/>
              <a:gd name="T34" fmla="*/ 29 w 51"/>
              <a:gd name="T35" fmla="*/ 84 h 94"/>
              <a:gd name="T36" fmla="*/ 28 w 51"/>
              <a:gd name="T37" fmla="*/ 94 h 94"/>
              <a:gd name="T38" fmla="*/ 21 w 51"/>
              <a:gd name="T39" fmla="*/ 94 h 94"/>
              <a:gd name="T40" fmla="*/ 21 w 51"/>
              <a:gd name="T41" fmla="*/ 84 h 94"/>
              <a:gd name="T42" fmla="*/ 6 w 51"/>
              <a:gd name="T43" fmla="*/ 77 h 94"/>
              <a:gd name="T44" fmla="*/ 0 w 51"/>
              <a:gd name="T45" fmla="*/ 61 h 94"/>
              <a:gd name="T46" fmla="*/ 14 w 51"/>
              <a:gd name="T47" fmla="*/ 60 h 94"/>
              <a:gd name="T48" fmla="*/ 16 w 51"/>
              <a:gd name="T49" fmla="*/ 67 h 94"/>
              <a:gd name="T50" fmla="*/ 21 w 51"/>
              <a:gd name="T51" fmla="*/ 72 h 94"/>
              <a:gd name="T52" fmla="*/ 23 w 51"/>
              <a:gd name="T53" fmla="*/ 17 h 94"/>
              <a:gd name="T54" fmla="*/ 18 w 51"/>
              <a:gd name="T55" fmla="*/ 20 h 94"/>
              <a:gd name="T56" fmla="*/ 16 w 51"/>
              <a:gd name="T57" fmla="*/ 25 h 94"/>
              <a:gd name="T58" fmla="*/ 17 w 51"/>
              <a:gd name="T59" fmla="*/ 31 h 94"/>
              <a:gd name="T60" fmla="*/ 22 w 51"/>
              <a:gd name="T61" fmla="*/ 35 h 94"/>
              <a:gd name="T62" fmla="*/ 23 w 51"/>
              <a:gd name="T63" fmla="*/ 17 h 94"/>
              <a:gd name="T64" fmla="*/ 29 w 51"/>
              <a:gd name="T65" fmla="*/ 72 h 94"/>
              <a:gd name="T66" fmla="*/ 35 w 51"/>
              <a:gd name="T67" fmla="*/ 69 h 94"/>
              <a:gd name="T68" fmla="*/ 38 w 51"/>
              <a:gd name="T69" fmla="*/ 62 h 94"/>
              <a:gd name="T70" fmla="*/ 36 w 51"/>
              <a:gd name="T71" fmla="*/ 56 h 94"/>
              <a:gd name="T72" fmla="*/ 29 w 51"/>
              <a:gd name="T73" fmla="*/ 52 h 94"/>
              <a:gd name="T74" fmla="*/ 29 w 51"/>
              <a:gd name="T75" fmla="*/ 72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1" h="94">
                <a:moveTo>
                  <a:pt x="21" y="72"/>
                </a:moveTo>
                <a:cubicBezTo>
                  <a:pt x="22" y="50"/>
                  <a:pt x="22" y="50"/>
                  <a:pt x="22" y="50"/>
                </a:cubicBezTo>
                <a:cubicBezTo>
                  <a:pt x="15" y="47"/>
                  <a:pt x="10" y="44"/>
                  <a:pt x="7" y="40"/>
                </a:cubicBezTo>
                <a:cubicBezTo>
                  <a:pt x="4" y="36"/>
                  <a:pt x="3" y="31"/>
                  <a:pt x="3" y="26"/>
                </a:cubicBezTo>
                <a:cubicBezTo>
                  <a:pt x="3" y="20"/>
                  <a:pt x="5" y="15"/>
                  <a:pt x="9" y="11"/>
                </a:cubicBezTo>
                <a:cubicBezTo>
                  <a:pt x="12" y="8"/>
                  <a:pt x="17" y="6"/>
                  <a:pt x="23" y="5"/>
                </a:cubicBezTo>
                <a:cubicBezTo>
                  <a:pt x="23" y="0"/>
                  <a:pt x="23" y="0"/>
                  <a:pt x="23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31" y="5"/>
                  <a:pt x="31" y="5"/>
                  <a:pt x="31" y="5"/>
                </a:cubicBezTo>
                <a:cubicBezTo>
                  <a:pt x="36" y="6"/>
                  <a:pt x="41" y="8"/>
                  <a:pt x="44" y="11"/>
                </a:cubicBezTo>
                <a:cubicBezTo>
                  <a:pt x="47" y="15"/>
                  <a:pt x="49" y="19"/>
                  <a:pt x="50" y="24"/>
                </a:cubicBezTo>
                <a:cubicBezTo>
                  <a:pt x="37" y="25"/>
                  <a:pt x="37" y="25"/>
                  <a:pt x="37" y="25"/>
                </a:cubicBezTo>
                <a:cubicBezTo>
                  <a:pt x="36" y="21"/>
                  <a:pt x="34" y="18"/>
                  <a:pt x="30" y="17"/>
                </a:cubicBezTo>
                <a:cubicBezTo>
                  <a:pt x="30" y="37"/>
                  <a:pt x="30" y="37"/>
                  <a:pt x="30" y="37"/>
                </a:cubicBezTo>
                <a:cubicBezTo>
                  <a:pt x="38" y="40"/>
                  <a:pt x="44" y="43"/>
                  <a:pt x="47" y="47"/>
                </a:cubicBezTo>
                <a:cubicBezTo>
                  <a:pt x="50" y="50"/>
                  <a:pt x="51" y="55"/>
                  <a:pt x="51" y="61"/>
                </a:cubicBezTo>
                <a:cubicBezTo>
                  <a:pt x="51" y="67"/>
                  <a:pt x="49" y="72"/>
                  <a:pt x="45" y="76"/>
                </a:cubicBezTo>
                <a:cubicBezTo>
                  <a:pt x="41" y="81"/>
                  <a:pt x="36" y="83"/>
                  <a:pt x="29" y="84"/>
                </a:cubicBezTo>
                <a:cubicBezTo>
                  <a:pt x="28" y="94"/>
                  <a:pt x="28" y="94"/>
                  <a:pt x="28" y="94"/>
                </a:cubicBezTo>
                <a:cubicBezTo>
                  <a:pt x="21" y="94"/>
                  <a:pt x="21" y="94"/>
                  <a:pt x="21" y="94"/>
                </a:cubicBezTo>
                <a:cubicBezTo>
                  <a:pt x="21" y="84"/>
                  <a:pt x="21" y="84"/>
                  <a:pt x="21" y="84"/>
                </a:cubicBezTo>
                <a:cubicBezTo>
                  <a:pt x="15" y="83"/>
                  <a:pt x="10" y="81"/>
                  <a:pt x="6" y="77"/>
                </a:cubicBezTo>
                <a:cubicBezTo>
                  <a:pt x="3" y="73"/>
                  <a:pt x="1" y="68"/>
                  <a:pt x="0" y="61"/>
                </a:cubicBezTo>
                <a:cubicBezTo>
                  <a:pt x="14" y="60"/>
                  <a:pt x="14" y="60"/>
                  <a:pt x="14" y="60"/>
                </a:cubicBezTo>
                <a:cubicBezTo>
                  <a:pt x="14" y="62"/>
                  <a:pt x="15" y="65"/>
                  <a:pt x="16" y="67"/>
                </a:cubicBezTo>
                <a:cubicBezTo>
                  <a:pt x="18" y="69"/>
                  <a:pt x="19" y="71"/>
                  <a:pt x="21" y="72"/>
                </a:cubicBezTo>
                <a:close/>
                <a:moveTo>
                  <a:pt x="23" y="17"/>
                </a:moveTo>
                <a:cubicBezTo>
                  <a:pt x="21" y="17"/>
                  <a:pt x="19" y="18"/>
                  <a:pt x="18" y="20"/>
                </a:cubicBezTo>
                <a:cubicBezTo>
                  <a:pt x="16" y="22"/>
                  <a:pt x="16" y="23"/>
                  <a:pt x="16" y="25"/>
                </a:cubicBezTo>
                <a:cubicBezTo>
                  <a:pt x="16" y="27"/>
                  <a:pt x="16" y="29"/>
                  <a:pt x="17" y="31"/>
                </a:cubicBezTo>
                <a:cubicBezTo>
                  <a:pt x="18" y="32"/>
                  <a:pt x="20" y="34"/>
                  <a:pt x="22" y="35"/>
                </a:cubicBezTo>
                <a:lnTo>
                  <a:pt x="23" y="17"/>
                </a:lnTo>
                <a:close/>
                <a:moveTo>
                  <a:pt x="29" y="72"/>
                </a:moveTo>
                <a:cubicBezTo>
                  <a:pt x="32" y="72"/>
                  <a:pt x="34" y="71"/>
                  <a:pt x="35" y="69"/>
                </a:cubicBezTo>
                <a:cubicBezTo>
                  <a:pt x="37" y="67"/>
                  <a:pt x="38" y="65"/>
                  <a:pt x="38" y="62"/>
                </a:cubicBezTo>
                <a:cubicBezTo>
                  <a:pt x="38" y="60"/>
                  <a:pt x="38" y="58"/>
                  <a:pt x="36" y="56"/>
                </a:cubicBezTo>
                <a:cubicBezTo>
                  <a:pt x="35" y="54"/>
                  <a:pt x="33" y="53"/>
                  <a:pt x="29" y="52"/>
                </a:cubicBezTo>
                <a:lnTo>
                  <a:pt x="29" y="72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650"/>
          </a:p>
        </p:txBody>
      </p:sp>
      <p:grpSp>
        <p:nvGrpSpPr>
          <p:cNvPr id="93" name="组合 92"/>
          <p:cNvGrpSpPr/>
          <p:nvPr/>
        </p:nvGrpSpPr>
        <p:grpSpPr>
          <a:xfrm>
            <a:off x="3703466" y="1427381"/>
            <a:ext cx="130139" cy="131338"/>
            <a:chOff x="3694520" y="2281238"/>
            <a:chExt cx="344488" cy="347663"/>
          </a:xfrm>
          <a:solidFill>
            <a:srgbClr val="404040"/>
          </a:solidFill>
        </p:grpSpPr>
        <p:sp>
          <p:nvSpPr>
            <p:cNvPr id="94" name="Freeform 14"/>
            <p:cNvSpPr>
              <a:spLocks/>
            </p:cNvSpPr>
            <p:nvPr/>
          </p:nvSpPr>
          <p:spPr bwMode="auto">
            <a:xfrm>
              <a:off x="3807232" y="2281238"/>
              <a:ext cx="128589" cy="207962"/>
            </a:xfrm>
            <a:custGeom>
              <a:avLst/>
              <a:gdLst>
                <a:gd name="T0" fmla="*/ 16 w 34"/>
                <a:gd name="T1" fmla="*/ 54 h 54"/>
                <a:gd name="T2" fmla="*/ 18 w 34"/>
                <a:gd name="T3" fmla="*/ 54 h 54"/>
                <a:gd name="T4" fmla="*/ 18 w 34"/>
                <a:gd name="T5" fmla="*/ 54 h 54"/>
                <a:gd name="T6" fmla="*/ 18 w 34"/>
                <a:gd name="T7" fmla="*/ 54 h 54"/>
                <a:gd name="T8" fmla="*/ 20 w 34"/>
                <a:gd name="T9" fmla="*/ 54 h 54"/>
                <a:gd name="T10" fmla="*/ 27 w 34"/>
                <a:gd name="T11" fmla="*/ 47 h 54"/>
                <a:gd name="T12" fmla="*/ 27 w 34"/>
                <a:gd name="T13" fmla="*/ 47 h 54"/>
                <a:gd name="T14" fmla="*/ 26 w 34"/>
                <a:gd name="T15" fmla="*/ 43 h 54"/>
                <a:gd name="T16" fmla="*/ 31 w 34"/>
                <a:gd name="T17" fmla="*/ 32 h 54"/>
                <a:gd name="T18" fmla="*/ 34 w 34"/>
                <a:gd name="T19" fmla="*/ 24 h 54"/>
                <a:gd name="T20" fmla="*/ 32 w 34"/>
                <a:gd name="T21" fmla="*/ 23 h 54"/>
                <a:gd name="T22" fmla="*/ 30 w 34"/>
                <a:gd name="T23" fmla="*/ 15 h 54"/>
                <a:gd name="T24" fmla="*/ 21 w 34"/>
                <a:gd name="T25" fmla="*/ 2 h 54"/>
                <a:gd name="T26" fmla="*/ 10 w 34"/>
                <a:gd name="T27" fmla="*/ 3 h 54"/>
                <a:gd name="T28" fmla="*/ 2 w 34"/>
                <a:gd name="T29" fmla="*/ 22 h 54"/>
                <a:gd name="T30" fmla="*/ 1 w 34"/>
                <a:gd name="T31" fmla="*/ 24 h 54"/>
                <a:gd name="T32" fmla="*/ 1 w 34"/>
                <a:gd name="T33" fmla="*/ 31 h 54"/>
                <a:gd name="T34" fmla="*/ 3 w 34"/>
                <a:gd name="T35" fmla="*/ 33 h 54"/>
                <a:gd name="T36" fmla="*/ 6 w 34"/>
                <a:gd name="T37" fmla="*/ 40 h 54"/>
                <a:gd name="T38" fmla="*/ 7 w 34"/>
                <a:gd name="T39" fmla="*/ 45 h 54"/>
                <a:gd name="T40" fmla="*/ 7 w 34"/>
                <a:gd name="T41" fmla="*/ 45 h 54"/>
                <a:gd name="T42" fmla="*/ 16 w 34"/>
                <a:gd name="T4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4" h="54">
                  <a:moveTo>
                    <a:pt x="16" y="54"/>
                  </a:moveTo>
                  <a:cubicBezTo>
                    <a:pt x="16" y="54"/>
                    <a:pt x="17" y="54"/>
                    <a:pt x="18" y="54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19" y="54"/>
                    <a:pt x="19" y="54"/>
                    <a:pt x="20" y="54"/>
                  </a:cubicBezTo>
                  <a:cubicBezTo>
                    <a:pt x="22" y="53"/>
                    <a:pt x="27" y="47"/>
                    <a:pt x="27" y="47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7" y="46"/>
                    <a:pt x="26" y="45"/>
                    <a:pt x="26" y="43"/>
                  </a:cubicBezTo>
                  <a:cubicBezTo>
                    <a:pt x="26" y="38"/>
                    <a:pt x="29" y="32"/>
                    <a:pt x="31" y="32"/>
                  </a:cubicBezTo>
                  <a:cubicBezTo>
                    <a:pt x="33" y="33"/>
                    <a:pt x="33" y="25"/>
                    <a:pt x="34" y="24"/>
                  </a:cubicBezTo>
                  <a:cubicBezTo>
                    <a:pt x="34" y="22"/>
                    <a:pt x="32" y="23"/>
                    <a:pt x="32" y="23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1" y="10"/>
                    <a:pt x="27" y="4"/>
                    <a:pt x="21" y="2"/>
                  </a:cubicBezTo>
                  <a:cubicBezTo>
                    <a:pt x="16" y="0"/>
                    <a:pt x="10" y="3"/>
                    <a:pt x="10" y="3"/>
                  </a:cubicBezTo>
                  <a:cubicBezTo>
                    <a:pt x="0" y="2"/>
                    <a:pt x="2" y="20"/>
                    <a:pt x="2" y="22"/>
                  </a:cubicBezTo>
                  <a:cubicBezTo>
                    <a:pt x="2" y="24"/>
                    <a:pt x="2" y="24"/>
                    <a:pt x="1" y="24"/>
                  </a:cubicBezTo>
                  <a:cubicBezTo>
                    <a:pt x="1" y="25"/>
                    <a:pt x="1" y="29"/>
                    <a:pt x="1" y="31"/>
                  </a:cubicBezTo>
                  <a:cubicBezTo>
                    <a:pt x="2" y="32"/>
                    <a:pt x="3" y="32"/>
                    <a:pt x="3" y="33"/>
                  </a:cubicBezTo>
                  <a:cubicBezTo>
                    <a:pt x="3" y="33"/>
                    <a:pt x="3" y="33"/>
                    <a:pt x="6" y="40"/>
                  </a:cubicBezTo>
                  <a:cubicBezTo>
                    <a:pt x="7" y="43"/>
                    <a:pt x="7" y="44"/>
                    <a:pt x="7" y="45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7" y="45"/>
                    <a:pt x="13" y="52"/>
                    <a:pt x="16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50"/>
            </a:p>
          </p:txBody>
        </p:sp>
        <p:sp>
          <p:nvSpPr>
            <p:cNvPr id="95" name="Freeform 15"/>
            <p:cNvSpPr>
              <a:spLocks/>
            </p:cNvSpPr>
            <p:nvPr/>
          </p:nvSpPr>
          <p:spPr bwMode="auto">
            <a:xfrm>
              <a:off x="3694520" y="2459038"/>
              <a:ext cx="344488" cy="169863"/>
            </a:xfrm>
            <a:custGeom>
              <a:avLst/>
              <a:gdLst>
                <a:gd name="T0" fmla="*/ 89 w 91"/>
                <a:gd name="T1" fmla="*/ 19 h 44"/>
                <a:gd name="T2" fmla="*/ 77 w 91"/>
                <a:gd name="T3" fmla="*/ 10 h 44"/>
                <a:gd name="T4" fmla="*/ 58 w 91"/>
                <a:gd name="T5" fmla="*/ 1 h 44"/>
                <a:gd name="T6" fmla="*/ 58 w 91"/>
                <a:gd name="T7" fmla="*/ 1 h 44"/>
                <a:gd name="T8" fmla="*/ 57 w 91"/>
                <a:gd name="T9" fmla="*/ 15 h 44"/>
                <a:gd name="T10" fmla="*/ 53 w 91"/>
                <a:gd name="T11" fmla="*/ 27 h 44"/>
                <a:gd name="T12" fmla="*/ 53 w 91"/>
                <a:gd name="T13" fmla="*/ 30 h 44"/>
                <a:gd name="T14" fmla="*/ 50 w 91"/>
                <a:gd name="T15" fmla="*/ 40 h 44"/>
                <a:gd name="T16" fmla="*/ 45 w 91"/>
                <a:gd name="T17" fmla="*/ 31 h 44"/>
                <a:gd name="T18" fmla="*/ 46 w 91"/>
                <a:gd name="T19" fmla="*/ 28 h 44"/>
                <a:gd name="T20" fmla="*/ 38 w 91"/>
                <a:gd name="T21" fmla="*/ 11 h 44"/>
                <a:gd name="T22" fmla="*/ 36 w 91"/>
                <a:gd name="T23" fmla="*/ 0 h 44"/>
                <a:gd name="T24" fmla="*/ 36 w 91"/>
                <a:gd name="T25" fmla="*/ 0 h 44"/>
                <a:gd name="T26" fmla="*/ 26 w 91"/>
                <a:gd name="T27" fmla="*/ 5 h 44"/>
                <a:gd name="T28" fmla="*/ 8 w 91"/>
                <a:gd name="T29" fmla="*/ 9 h 44"/>
                <a:gd name="T30" fmla="*/ 4 w 91"/>
                <a:gd name="T31" fmla="*/ 17 h 44"/>
                <a:gd name="T32" fmla="*/ 0 w 91"/>
                <a:gd name="T33" fmla="*/ 44 h 44"/>
                <a:gd name="T34" fmla="*/ 91 w 91"/>
                <a:gd name="T35" fmla="*/ 44 h 44"/>
                <a:gd name="T36" fmla="*/ 89 w 91"/>
                <a:gd name="T37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1" h="44">
                  <a:moveTo>
                    <a:pt x="89" y="19"/>
                  </a:moveTo>
                  <a:cubicBezTo>
                    <a:pt x="89" y="13"/>
                    <a:pt x="77" y="10"/>
                    <a:pt x="77" y="10"/>
                  </a:cubicBezTo>
                  <a:cubicBezTo>
                    <a:pt x="77" y="10"/>
                    <a:pt x="58" y="1"/>
                    <a:pt x="58" y="1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0" y="40"/>
                    <a:pt x="50" y="40"/>
                    <a:pt x="50" y="40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0" y="4"/>
                    <a:pt x="26" y="5"/>
                    <a:pt x="26" y="5"/>
                  </a:cubicBezTo>
                  <a:cubicBezTo>
                    <a:pt x="26" y="5"/>
                    <a:pt x="14" y="7"/>
                    <a:pt x="8" y="9"/>
                  </a:cubicBezTo>
                  <a:cubicBezTo>
                    <a:pt x="3" y="12"/>
                    <a:pt x="4" y="17"/>
                    <a:pt x="4" y="17"/>
                  </a:cubicBezTo>
                  <a:cubicBezTo>
                    <a:pt x="4" y="17"/>
                    <a:pt x="2" y="31"/>
                    <a:pt x="0" y="44"/>
                  </a:cubicBezTo>
                  <a:cubicBezTo>
                    <a:pt x="91" y="44"/>
                    <a:pt x="91" y="44"/>
                    <a:pt x="91" y="44"/>
                  </a:cubicBezTo>
                  <a:cubicBezTo>
                    <a:pt x="90" y="30"/>
                    <a:pt x="89" y="21"/>
                    <a:pt x="89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50"/>
            </a:p>
          </p:txBody>
        </p:sp>
        <p:sp>
          <p:nvSpPr>
            <p:cNvPr id="96" name="Freeform 16"/>
            <p:cNvSpPr>
              <a:spLocks/>
            </p:cNvSpPr>
            <p:nvPr/>
          </p:nvSpPr>
          <p:spPr bwMode="auto">
            <a:xfrm>
              <a:off x="3887788" y="2462213"/>
              <a:ext cx="3175" cy="0"/>
            </a:xfrm>
            <a:custGeom>
              <a:avLst/>
              <a:gdLst>
                <a:gd name="T0" fmla="*/ 2 w 2"/>
                <a:gd name="T1" fmla="*/ 0 w 2"/>
                <a:gd name="T2" fmla="*/ 2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50"/>
            </a:p>
          </p:txBody>
        </p:sp>
        <p:sp>
          <p:nvSpPr>
            <p:cNvPr id="97" name="Freeform 17"/>
            <p:cNvSpPr>
              <a:spLocks/>
            </p:cNvSpPr>
            <p:nvPr/>
          </p:nvSpPr>
          <p:spPr bwMode="auto">
            <a:xfrm>
              <a:off x="3808413" y="2455863"/>
              <a:ext cx="3175" cy="317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0 w 1"/>
                <a:gd name="T5" fmla="*/ 1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50"/>
            </a:p>
          </p:txBody>
        </p:sp>
        <p:sp>
          <p:nvSpPr>
            <p:cNvPr id="98" name="Freeform 18"/>
            <p:cNvSpPr>
              <a:spLocks/>
            </p:cNvSpPr>
            <p:nvPr/>
          </p:nvSpPr>
          <p:spPr bwMode="auto">
            <a:xfrm>
              <a:off x="3833813" y="2489201"/>
              <a:ext cx="38100" cy="115888"/>
            </a:xfrm>
            <a:custGeom>
              <a:avLst/>
              <a:gdLst>
                <a:gd name="T0" fmla="*/ 10 w 10"/>
                <a:gd name="T1" fmla="*/ 5 h 30"/>
                <a:gd name="T2" fmla="*/ 5 w 10"/>
                <a:gd name="T3" fmla="*/ 0 h 30"/>
                <a:gd name="T4" fmla="*/ 5 w 10"/>
                <a:gd name="T5" fmla="*/ 0 h 30"/>
                <a:gd name="T6" fmla="*/ 0 w 10"/>
                <a:gd name="T7" fmla="*/ 5 h 30"/>
                <a:gd name="T8" fmla="*/ 4 w 10"/>
                <a:gd name="T9" fmla="*/ 8 h 30"/>
                <a:gd name="T10" fmla="*/ 4 w 10"/>
                <a:gd name="T11" fmla="*/ 15 h 30"/>
                <a:gd name="T12" fmla="*/ 3 w 10"/>
                <a:gd name="T13" fmla="*/ 20 h 30"/>
                <a:gd name="T14" fmla="*/ 7 w 10"/>
                <a:gd name="T15" fmla="*/ 30 h 30"/>
                <a:gd name="T16" fmla="*/ 10 w 10"/>
                <a:gd name="T17" fmla="*/ 19 h 30"/>
                <a:gd name="T18" fmla="*/ 7 w 10"/>
                <a:gd name="T19" fmla="*/ 8 h 30"/>
                <a:gd name="T20" fmla="*/ 10 w 10"/>
                <a:gd name="T21" fmla="*/ 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30">
                  <a:moveTo>
                    <a:pt x="10" y="5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5"/>
                    <a:pt x="0" y="5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7" y="8"/>
                    <a:pt x="7" y="8"/>
                    <a:pt x="7" y="8"/>
                  </a:cubicBezTo>
                  <a:lnTo>
                    <a:pt x="1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50"/>
            </a:p>
          </p:txBody>
        </p:sp>
      </p:grpSp>
      <p:sp>
        <p:nvSpPr>
          <p:cNvPr id="99" name="Freeform 21"/>
          <p:cNvSpPr>
            <a:spLocks noEditPoints="1"/>
          </p:cNvSpPr>
          <p:nvPr/>
        </p:nvSpPr>
        <p:spPr bwMode="auto">
          <a:xfrm>
            <a:off x="4113155" y="1448478"/>
            <a:ext cx="153367" cy="104352"/>
          </a:xfrm>
          <a:custGeom>
            <a:avLst/>
            <a:gdLst>
              <a:gd name="T0" fmla="*/ 72 w 81"/>
              <a:gd name="T1" fmla="*/ 51 h 54"/>
              <a:gd name="T2" fmla="*/ 69 w 81"/>
              <a:gd name="T3" fmla="*/ 54 h 54"/>
              <a:gd name="T4" fmla="*/ 12 w 81"/>
              <a:gd name="T5" fmla="*/ 53 h 54"/>
              <a:gd name="T6" fmla="*/ 10 w 81"/>
              <a:gd name="T7" fmla="*/ 50 h 54"/>
              <a:gd name="T8" fmla="*/ 19 w 81"/>
              <a:gd name="T9" fmla="*/ 17 h 54"/>
              <a:gd name="T10" fmla="*/ 22 w 81"/>
              <a:gd name="T11" fmla="*/ 14 h 54"/>
              <a:gd name="T12" fmla="*/ 78 w 81"/>
              <a:gd name="T13" fmla="*/ 14 h 54"/>
              <a:gd name="T14" fmla="*/ 81 w 81"/>
              <a:gd name="T15" fmla="*/ 17 h 54"/>
              <a:gd name="T16" fmla="*/ 72 w 81"/>
              <a:gd name="T17" fmla="*/ 51 h 54"/>
              <a:gd name="T18" fmla="*/ 7 w 81"/>
              <a:gd name="T19" fmla="*/ 45 h 54"/>
              <a:gd name="T20" fmla="*/ 16 w 81"/>
              <a:gd name="T21" fmla="*/ 14 h 54"/>
              <a:gd name="T22" fmla="*/ 21 w 81"/>
              <a:gd name="T23" fmla="*/ 11 h 54"/>
              <a:gd name="T24" fmla="*/ 67 w 81"/>
              <a:gd name="T25" fmla="*/ 11 h 54"/>
              <a:gd name="T26" fmla="*/ 62 w 81"/>
              <a:gd name="T27" fmla="*/ 5 h 54"/>
              <a:gd name="T28" fmla="*/ 25 w 81"/>
              <a:gd name="T29" fmla="*/ 5 h 54"/>
              <a:gd name="T30" fmla="*/ 22 w 81"/>
              <a:gd name="T31" fmla="*/ 0 h 54"/>
              <a:gd name="T32" fmla="*/ 0 w 81"/>
              <a:gd name="T33" fmla="*/ 0 h 54"/>
              <a:gd name="T34" fmla="*/ 5 w 81"/>
              <a:gd name="T35" fmla="*/ 45 h 54"/>
              <a:gd name="T36" fmla="*/ 7 w 81"/>
              <a:gd name="T37" fmla="*/ 45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1" h="54">
                <a:moveTo>
                  <a:pt x="72" y="51"/>
                </a:moveTo>
                <a:cubicBezTo>
                  <a:pt x="72" y="52"/>
                  <a:pt x="71" y="54"/>
                  <a:pt x="69" y="54"/>
                </a:cubicBezTo>
                <a:cubicBezTo>
                  <a:pt x="12" y="53"/>
                  <a:pt x="12" y="53"/>
                  <a:pt x="12" y="53"/>
                </a:cubicBezTo>
                <a:cubicBezTo>
                  <a:pt x="11" y="53"/>
                  <a:pt x="10" y="52"/>
                  <a:pt x="10" y="50"/>
                </a:cubicBezTo>
                <a:cubicBezTo>
                  <a:pt x="19" y="17"/>
                  <a:pt x="19" y="17"/>
                  <a:pt x="19" y="17"/>
                </a:cubicBezTo>
                <a:cubicBezTo>
                  <a:pt x="20" y="15"/>
                  <a:pt x="21" y="14"/>
                  <a:pt x="22" y="14"/>
                </a:cubicBezTo>
                <a:cubicBezTo>
                  <a:pt x="78" y="14"/>
                  <a:pt x="78" y="14"/>
                  <a:pt x="78" y="14"/>
                </a:cubicBezTo>
                <a:cubicBezTo>
                  <a:pt x="79" y="14"/>
                  <a:pt x="81" y="15"/>
                  <a:pt x="81" y="17"/>
                </a:cubicBezTo>
                <a:lnTo>
                  <a:pt x="72" y="51"/>
                </a:lnTo>
                <a:close/>
                <a:moveTo>
                  <a:pt x="7" y="45"/>
                </a:moveTo>
                <a:cubicBezTo>
                  <a:pt x="16" y="14"/>
                  <a:pt x="16" y="14"/>
                  <a:pt x="16" y="14"/>
                </a:cubicBezTo>
                <a:cubicBezTo>
                  <a:pt x="16" y="14"/>
                  <a:pt x="17" y="11"/>
                  <a:pt x="21" y="11"/>
                </a:cubicBezTo>
                <a:cubicBezTo>
                  <a:pt x="25" y="11"/>
                  <a:pt x="67" y="11"/>
                  <a:pt x="67" y="11"/>
                </a:cubicBezTo>
                <a:cubicBezTo>
                  <a:pt x="67" y="11"/>
                  <a:pt x="68" y="6"/>
                  <a:pt x="62" y="5"/>
                </a:cubicBezTo>
                <a:cubicBezTo>
                  <a:pt x="57" y="4"/>
                  <a:pt x="25" y="5"/>
                  <a:pt x="25" y="5"/>
                </a:cubicBezTo>
                <a:cubicBezTo>
                  <a:pt x="22" y="0"/>
                  <a:pt x="22" y="0"/>
                  <a:pt x="22" y="0"/>
                </a:cubicBezTo>
                <a:cubicBezTo>
                  <a:pt x="0" y="0"/>
                  <a:pt x="0" y="0"/>
                  <a:pt x="0" y="0"/>
                </a:cubicBezTo>
                <a:cubicBezTo>
                  <a:pt x="5" y="45"/>
                  <a:pt x="5" y="45"/>
                  <a:pt x="5" y="45"/>
                </a:cubicBezTo>
                <a:lnTo>
                  <a:pt x="7" y="45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650"/>
          </a:p>
        </p:txBody>
      </p:sp>
      <p:sp>
        <p:nvSpPr>
          <p:cNvPr id="100" name="Freeform 24"/>
          <p:cNvSpPr>
            <a:spLocks noEditPoints="1"/>
          </p:cNvSpPr>
          <p:nvPr/>
        </p:nvSpPr>
        <p:spPr bwMode="auto">
          <a:xfrm>
            <a:off x="5387831" y="1435195"/>
            <a:ext cx="105245" cy="107349"/>
          </a:xfrm>
          <a:custGeom>
            <a:avLst/>
            <a:gdLst>
              <a:gd name="T0" fmla="*/ 15 w 63"/>
              <a:gd name="T1" fmla="*/ 30 h 63"/>
              <a:gd name="T2" fmla="*/ 1 w 63"/>
              <a:gd name="T3" fmla="*/ 15 h 63"/>
              <a:gd name="T4" fmla="*/ 19 w 63"/>
              <a:gd name="T5" fmla="*/ 0 h 63"/>
              <a:gd name="T6" fmla="*/ 32 w 63"/>
              <a:gd name="T7" fmla="*/ 15 h 63"/>
              <a:gd name="T8" fmla="*/ 15 w 63"/>
              <a:gd name="T9" fmla="*/ 30 h 63"/>
              <a:gd name="T10" fmla="*/ 15 w 63"/>
              <a:gd name="T11" fmla="*/ 7 h 63"/>
              <a:gd name="T12" fmla="*/ 13 w 63"/>
              <a:gd name="T13" fmla="*/ 10 h 63"/>
              <a:gd name="T14" fmla="*/ 17 w 63"/>
              <a:gd name="T15" fmla="*/ 22 h 63"/>
              <a:gd name="T16" fmla="*/ 20 w 63"/>
              <a:gd name="T17" fmla="*/ 19 h 63"/>
              <a:gd name="T18" fmla="*/ 15 w 63"/>
              <a:gd name="T19" fmla="*/ 7 h 63"/>
              <a:gd name="T20" fmla="*/ 25 w 63"/>
              <a:gd name="T21" fmla="*/ 49 h 63"/>
              <a:gd name="T22" fmla="*/ 16 w 63"/>
              <a:gd name="T23" fmla="*/ 61 h 63"/>
              <a:gd name="T24" fmla="*/ 12 w 63"/>
              <a:gd name="T25" fmla="*/ 58 h 63"/>
              <a:gd name="T26" fmla="*/ 24 w 63"/>
              <a:gd name="T27" fmla="*/ 38 h 63"/>
              <a:gd name="T28" fmla="*/ 44 w 63"/>
              <a:gd name="T29" fmla="*/ 5 h 63"/>
              <a:gd name="T30" fmla="*/ 49 w 63"/>
              <a:gd name="T31" fmla="*/ 1 h 63"/>
              <a:gd name="T32" fmla="*/ 52 w 63"/>
              <a:gd name="T33" fmla="*/ 3 h 63"/>
              <a:gd name="T34" fmla="*/ 41 w 63"/>
              <a:gd name="T35" fmla="*/ 22 h 63"/>
              <a:gd name="T36" fmla="*/ 25 w 63"/>
              <a:gd name="T37" fmla="*/ 49 h 63"/>
              <a:gd name="T38" fmla="*/ 45 w 63"/>
              <a:gd name="T39" fmla="*/ 62 h 63"/>
              <a:gd name="T40" fmla="*/ 31 w 63"/>
              <a:gd name="T41" fmla="*/ 47 h 63"/>
              <a:gd name="T42" fmla="*/ 49 w 63"/>
              <a:gd name="T43" fmla="*/ 32 h 63"/>
              <a:gd name="T44" fmla="*/ 63 w 63"/>
              <a:gd name="T45" fmla="*/ 47 h 63"/>
              <a:gd name="T46" fmla="*/ 45 w 63"/>
              <a:gd name="T47" fmla="*/ 62 h 63"/>
              <a:gd name="T48" fmla="*/ 46 w 63"/>
              <a:gd name="T49" fmla="*/ 39 h 63"/>
              <a:gd name="T50" fmla="*/ 43 w 63"/>
              <a:gd name="T51" fmla="*/ 42 h 63"/>
              <a:gd name="T52" fmla="*/ 48 w 63"/>
              <a:gd name="T53" fmla="*/ 55 h 63"/>
              <a:gd name="T54" fmla="*/ 50 w 63"/>
              <a:gd name="T55" fmla="*/ 52 h 63"/>
              <a:gd name="T56" fmla="*/ 46 w 63"/>
              <a:gd name="T57" fmla="*/ 39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3" h="63">
                <a:moveTo>
                  <a:pt x="15" y="30"/>
                </a:moveTo>
                <a:cubicBezTo>
                  <a:pt x="7" y="30"/>
                  <a:pt x="0" y="24"/>
                  <a:pt x="1" y="15"/>
                </a:cubicBezTo>
                <a:cubicBezTo>
                  <a:pt x="2" y="5"/>
                  <a:pt x="10" y="0"/>
                  <a:pt x="19" y="0"/>
                </a:cubicBezTo>
                <a:cubicBezTo>
                  <a:pt x="26" y="0"/>
                  <a:pt x="33" y="7"/>
                  <a:pt x="32" y="15"/>
                </a:cubicBezTo>
                <a:cubicBezTo>
                  <a:pt x="32" y="25"/>
                  <a:pt x="23" y="30"/>
                  <a:pt x="15" y="30"/>
                </a:cubicBezTo>
                <a:close/>
                <a:moveTo>
                  <a:pt x="15" y="7"/>
                </a:moveTo>
                <a:cubicBezTo>
                  <a:pt x="14" y="7"/>
                  <a:pt x="13" y="8"/>
                  <a:pt x="13" y="10"/>
                </a:cubicBezTo>
                <a:cubicBezTo>
                  <a:pt x="13" y="11"/>
                  <a:pt x="14" y="22"/>
                  <a:pt x="17" y="22"/>
                </a:cubicBezTo>
                <a:cubicBezTo>
                  <a:pt x="19" y="23"/>
                  <a:pt x="20" y="21"/>
                  <a:pt x="20" y="19"/>
                </a:cubicBezTo>
                <a:cubicBezTo>
                  <a:pt x="20" y="16"/>
                  <a:pt x="19" y="7"/>
                  <a:pt x="15" y="7"/>
                </a:cubicBezTo>
                <a:close/>
                <a:moveTo>
                  <a:pt x="25" y="49"/>
                </a:moveTo>
                <a:cubicBezTo>
                  <a:pt x="19" y="59"/>
                  <a:pt x="20" y="61"/>
                  <a:pt x="16" y="61"/>
                </a:cubicBezTo>
                <a:cubicBezTo>
                  <a:pt x="15" y="61"/>
                  <a:pt x="12" y="60"/>
                  <a:pt x="12" y="58"/>
                </a:cubicBezTo>
                <a:cubicBezTo>
                  <a:pt x="12" y="56"/>
                  <a:pt x="14" y="56"/>
                  <a:pt x="24" y="38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2"/>
                  <a:pt x="46" y="1"/>
                  <a:pt x="49" y="1"/>
                </a:cubicBezTo>
                <a:cubicBezTo>
                  <a:pt x="50" y="1"/>
                  <a:pt x="52" y="2"/>
                  <a:pt x="52" y="3"/>
                </a:cubicBezTo>
                <a:cubicBezTo>
                  <a:pt x="52" y="6"/>
                  <a:pt x="49" y="8"/>
                  <a:pt x="41" y="22"/>
                </a:cubicBezTo>
                <a:lnTo>
                  <a:pt x="25" y="49"/>
                </a:lnTo>
                <a:close/>
                <a:moveTo>
                  <a:pt x="45" y="62"/>
                </a:moveTo>
                <a:cubicBezTo>
                  <a:pt x="38" y="62"/>
                  <a:pt x="31" y="57"/>
                  <a:pt x="31" y="47"/>
                </a:cubicBezTo>
                <a:cubicBezTo>
                  <a:pt x="32" y="37"/>
                  <a:pt x="40" y="32"/>
                  <a:pt x="49" y="32"/>
                </a:cubicBezTo>
                <a:cubicBezTo>
                  <a:pt x="56" y="33"/>
                  <a:pt x="63" y="39"/>
                  <a:pt x="63" y="47"/>
                </a:cubicBezTo>
                <a:cubicBezTo>
                  <a:pt x="62" y="57"/>
                  <a:pt x="53" y="63"/>
                  <a:pt x="45" y="62"/>
                </a:cubicBezTo>
                <a:close/>
                <a:moveTo>
                  <a:pt x="46" y="39"/>
                </a:moveTo>
                <a:cubicBezTo>
                  <a:pt x="44" y="39"/>
                  <a:pt x="43" y="40"/>
                  <a:pt x="43" y="42"/>
                </a:cubicBezTo>
                <a:cubicBezTo>
                  <a:pt x="43" y="43"/>
                  <a:pt x="44" y="55"/>
                  <a:pt x="48" y="55"/>
                </a:cubicBezTo>
                <a:cubicBezTo>
                  <a:pt x="50" y="55"/>
                  <a:pt x="50" y="53"/>
                  <a:pt x="50" y="52"/>
                </a:cubicBezTo>
                <a:cubicBezTo>
                  <a:pt x="50" y="49"/>
                  <a:pt x="50" y="39"/>
                  <a:pt x="46" y="39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650"/>
          </a:p>
        </p:txBody>
      </p:sp>
      <p:sp>
        <p:nvSpPr>
          <p:cNvPr id="109" name="Freeform 37"/>
          <p:cNvSpPr>
            <a:spLocks noEditPoints="1"/>
          </p:cNvSpPr>
          <p:nvPr/>
        </p:nvSpPr>
        <p:spPr bwMode="auto">
          <a:xfrm>
            <a:off x="4931131" y="1448615"/>
            <a:ext cx="158926" cy="99554"/>
          </a:xfrm>
          <a:custGeom>
            <a:avLst/>
            <a:gdLst>
              <a:gd name="T0" fmla="*/ 107 w 111"/>
              <a:gd name="T1" fmla="*/ 57 h 68"/>
              <a:gd name="T2" fmla="*/ 100 w 111"/>
              <a:gd name="T3" fmla="*/ 57 h 68"/>
              <a:gd name="T4" fmla="*/ 100 w 111"/>
              <a:gd name="T5" fmla="*/ 55 h 68"/>
              <a:gd name="T6" fmla="*/ 99 w 111"/>
              <a:gd name="T7" fmla="*/ 5 h 68"/>
              <a:gd name="T8" fmla="*/ 95 w 111"/>
              <a:gd name="T9" fmla="*/ 0 h 68"/>
              <a:gd name="T10" fmla="*/ 14 w 111"/>
              <a:gd name="T11" fmla="*/ 2 h 68"/>
              <a:gd name="T12" fmla="*/ 10 w 111"/>
              <a:gd name="T13" fmla="*/ 6 h 68"/>
              <a:gd name="T14" fmla="*/ 10 w 111"/>
              <a:gd name="T15" fmla="*/ 57 h 68"/>
              <a:gd name="T16" fmla="*/ 11 w 111"/>
              <a:gd name="T17" fmla="*/ 59 h 68"/>
              <a:gd name="T18" fmla="*/ 4 w 111"/>
              <a:gd name="T19" fmla="*/ 59 h 68"/>
              <a:gd name="T20" fmla="*/ 0 w 111"/>
              <a:gd name="T21" fmla="*/ 63 h 68"/>
              <a:gd name="T22" fmla="*/ 4 w 111"/>
              <a:gd name="T23" fmla="*/ 68 h 68"/>
              <a:gd name="T24" fmla="*/ 107 w 111"/>
              <a:gd name="T25" fmla="*/ 66 h 68"/>
              <a:gd name="T26" fmla="*/ 111 w 111"/>
              <a:gd name="T27" fmla="*/ 62 h 68"/>
              <a:gd name="T28" fmla="*/ 107 w 111"/>
              <a:gd name="T29" fmla="*/ 57 h 68"/>
              <a:gd name="T30" fmla="*/ 15 w 111"/>
              <a:gd name="T31" fmla="*/ 65 h 68"/>
              <a:gd name="T32" fmla="*/ 14 w 111"/>
              <a:gd name="T33" fmla="*/ 63 h 68"/>
              <a:gd name="T34" fmla="*/ 15 w 111"/>
              <a:gd name="T35" fmla="*/ 62 h 68"/>
              <a:gd name="T36" fmla="*/ 17 w 111"/>
              <a:gd name="T37" fmla="*/ 63 h 68"/>
              <a:gd name="T38" fmla="*/ 15 w 111"/>
              <a:gd name="T39" fmla="*/ 65 h 68"/>
              <a:gd name="T40" fmla="*/ 20 w 111"/>
              <a:gd name="T41" fmla="*/ 64 h 68"/>
              <a:gd name="T42" fmla="*/ 18 w 111"/>
              <a:gd name="T43" fmla="*/ 63 h 68"/>
              <a:gd name="T44" fmla="*/ 20 w 111"/>
              <a:gd name="T45" fmla="*/ 62 h 68"/>
              <a:gd name="T46" fmla="*/ 21 w 111"/>
              <a:gd name="T47" fmla="*/ 63 h 68"/>
              <a:gd name="T48" fmla="*/ 20 w 111"/>
              <a:gd name="T49" fmla="*/ 64 h 68"/>
              <a:gd name="T50" fmla="*/ 24 w 111"/>
              <a:gd name="T51" fmla="*/ 64 h 68"/>
              <a:gd name="T52" fmla="*/ 23 w 111"/>
              <a:gd name="T53" fmla="*/ 63 h 68"/>
              <a:gd name="T54" fmla="*/ 24 w 111"/>
              <a:gd name="T55" fmla="*/ 62 h 68"/>
              <a:gd name="T56" fmla="*/ 26 w 111"/>
              <a:gd name="T57" fmla="*/ 63 h 68"/>
              <a:gd name="T58" fmla="*/ 24 w 111"/>
              <a:gd name="T59" fmla="*/ 64 h 68"/>
              <a:gd name="T60" fmla="*/ 29 w 111"/>
              <a:gd name="T61" fmla="*/ 64 h 68"/>
              <a:gd name="T62" fmla="*/ 27 w 111"/>
              <a:gd name="T63" fmla="*/ 63 h 68"/>
              <a:gd name="T64" fmla="*/ 29 w 111"/>
              <a:gd name="T65" fmla="*/ 62 h 68"/>
              <a:gd name="T66" fmla="*/ 30 w 111"/>
              <a:gd name="T67" fmla="*/ 63 h 68"/>
              <a:gd name="T68" fmla="*/ 29 w 111"/>
              <a:gd name="T69" fmla="*/ 64 h 68"/>
              <a:gd name="T70" fmla="*/ 73 w 111"/>
              <a:gd name="T71" fmla="*/ 64 h 68"/>
              <a:gd name="T72" fmla="*/ 39 w 111"/>
              <a:gd name="T73" fmla="*/ 64 h 68"/>
              <a:gd name="T74" fmla="*/ 37 w 111"/>
              <a:gd name="T75" fmla="*/ 63 h 68"/>
              <a:gd name="T76" fmla="*/ 39 w 111"/>
              <a:gd name="T77" fmla="*/ 61 h 68"/>
              <a:gd name="T78" fmla="*/ 73 w 111"/>
              <a:gd name="T79" fmla="*/ 61 h 68"/>
              <a:gd name="T80" fmla="*/ 74 w 111"/>
              <a:gd name="T81" fmla="*/ 62 h 68"/>
              <a:gd name="T82" fmla="*/ 73 w 111"/>
              <a:gd name="T83" fmla="*/ 64 h 68"/>
              <a:gd name="T84" fmla="*/ 19 w 111"/>
              <a:gd name="T85" fmla="*/ 57 h 68"/>
              <a:gd name="T86" fmla="*/ 18 w 111"/>
              <a:gd name="T87" fmla="*/ 9 h 68"/>
              <a:gd name="T88" fmla="*/ 90 w 111"/>
              <a:gd name="T89" fmla="*/ 8 h 68"/>
              <a:gd name="T90" fmla="*/ 91 w 111"/>
              <a:gd name="T91" fmla="*/ 56 h 68"/>
              <a:gd name="T92" fmla="*/ 19 w 111"/>
              <a:gd name="T93" fmla="*/ 57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11" h="68">
                <a:moveTo>
                  <a:pt x="107" y="57"/>
                </a:moveTo>
                <a:cubicBezTo>
                  <a:pt x="100" y="57"/>
                  <a:pt x="100" y="57"/>
                  <a:pt x="100" y="57"/>
                </a:cubicBezTo>
                <a:cubicBezTo>
                  <a:pt x="100" y="57"/>
                  <a:pt x="100" y="56"/>
                  <a:pt x="100" y="55"/>
                </a:cubicBezTo>
                <a:cubicBezTo>
                  <a:pt x="99" y="5"/>
                  <a:pt x="99" y="5"/>
                  <a:pt x="99" y="5"/>
                </a:cubicBezTo>
                <a:cubicBezTo>
                  <a:pt x="99" y="2"/>
                  <a:pt x="97" y="0"/>
                  <a:pt x="95" y="0"/>
                </a:cubicBezTo>
                <a:cubicBezTo>
                  <a:pt x="14" y="2"/>
                  <a:pt x="14" y="2"/>
                  <a:pt x="14" y="2"/>
                </a:cubicBezTo>
                <a:cubicBezTo>
                  <a:pt x="11" y="2"/>
                  <a:pt x="10" y="4"/>
                  <a:pt x="10" y="6"/>
                </a:cubicBezTo>
                <a:cubicBezTo>
                  <a:pt x="10" y="57"/>
                  <a:pt x="10" y="57"/>
                  <a:pt x="10" y="57"/>
                </a:cubicBezTo>
                <a:cubicBezTo>
                  <a:pt x="10" y="58"/>
                  <a:pt x="11" y="58"/>
                  <a:pt x="11" y="59"/>
                </a:cubicBezTo>
                <a:cubicBezTo>
                  <a:pt x="4" y="59"/>
                  <a:pt x="4" y="59"/>
                  <a:pt x="4" y="59"/>
                </a:cubicBezTo>
                <a:cubicBezTo>
                  <a:pt x="2" y="59"/>
                  <a:pt x="0" y="61"/>
                  <a:pt x="0" y="63"/>
                </a:cubicBezTo>
                <a:cubicBezTo>
                  <a:pt x="0" y="66"/>
                  <a:pt x="2" y="68"/>
                  <a:pt x="4" y="68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9" y="66"/>
                  <a:pt x="111" y="64"/>
                  <a:pt x="111" y="62"/>
                </a:cubicBezTo>
                <a:cubicBezTo>
                  <a:pt x="111" y="59"/>
                  <a:pt x="109" y="57"/>
                  <a:pt x="107" y="57"/>
                </a:cubicBezTo>
                <a:close/>
                <a:moveTo>
                  <a:pt x="15" y="65"/>
                </a:moveTo>
                <a:cubicBezTo>
                  <a:pt x="15" y="65"/>
                  <a:pt x="14" y="64"/>
                  <a:pt x="14" y="63"/>
                </a:cubicBezTo>
                <a:cubicBezTo>
                  <a:pt x="14" y="62"/>
                  <a:pt x="15" y="62"/>
                  <a:pt x="15" y="62"/>
                </a:cubicBezTo>
                <a:cubicBezTo>
                  <a:pt x="16" y="62"/>
                  <a:pt x="17" y="62"/>
                  <a:pt x="17" y="63"/>
                </a:cubicBezTo>
                <a:cubicBezTo>
                  <a:pt x="17" y="64"/>
                  <a:pt x="16" y="64"/>
                  <a:pt x="15" y="65"/>
                </a:cubicBezTo>
                <a:close/>
                <a:moveTo>
                  <a:pt x="20" y="64"/>
                </a:moveTo>
                <a:cubicBezTo>
                  <a:pt x="19" y="64"/>
                  <a:pt x="18" y="64"/>
                  <a:pt x="18" y="63"/>
                </a:cubicBezTo>
                <a:cubicBezTo>
                  <a:pt x="18" y="62"/>
                  <a:pt x="19" y="62"/>
                  <a:pt x="20" y="62"/>
                </a:cubicBezTo>
                <a:cubicBezTo>
                  <a:pt x="21" y="62"/>
                  <a:pt x="21" y="62"/>
                  <a:pt x="21" y="63"/>
                </a:cubicBezTo>
                <a:cubicBezTo>
                  <a:pt x="21" y="64"/>
                  <a:pt x="21" y="64"/>
                  <a:pt x="20" y="64"/>
                </a:cubicBezTo>
                <a:close/>
                <a:moveTo>
                  <a:pt x="24" y="64"/>
                </a:moveTo>
                <a:cubicBezTo>
                  <a:pt x="24" y="64"/>
                  <a:pt x="23" y="64"/>
                  <a:pt x="23" y="63"/>
                </a:cubicBezTo>
                <a:cubicBezTo>
                  <a:pt x="23" y="62"/>
                  <a:pt x="24" y="62"/>
                  <a:pt x="24" y="62"/>
                </a:cubicBezTo>
                <a:cubicBezTo>
                  <a:pt x="25" y="62"/>
                  <a:pt x="26" y="62"/>
                  <a:pt x="26" y="63"/>
                </a:cubicBezTo>
                <a:cubicBezTo>
                  <a:pt x="26" y="64"/>
                  <a:pt x="25" y="64"/>
                  <a:pt x="24" y="64"/>
                </a:cubicBezTo>
                <a:close/>
                <a:moveTo>
                  <a:pt x="29" y="64"/>
                </a:moveTo>
                <a:cubicBezTo>
                  <a:pt x="28" y="64"/>
                  <a:pt x="28" y="64"/>
                  <a:pt x="27" y="63"/>
                </a:cubicBezTo>
                <a:cubicBezTo>
                  <a:pt x="27" y="62"/>
                  <a:pt x="28" y="62"/>
                  <a:pt x="29" y="62"/>
                </a:cubicBezTo>
                <a:cubicBezTo>
                  <a:pt x="30" y="62"/>
                  <a:pt x="30" y="62"/>
                  <a:pt x="30" y="63"/>
                </a:cubicBezTo>
                <a:cubicBezTo>
                  <a:pt x="30" y="64"/>
                  <a:pt x="30" y="64"/>
                  <a:pt x="29" y="64"/>
                </a:cubicBezTo>
                <a:close/>
                <a:moveTo>
                  <a:pt x="73" y="64"/>
                </a:moveTo>
                <a:cubicBezTo>
                  <a:pt x="39" y="64"/>
                  <a:pt x="39" y="64"/>
                  <a:pt x="39" y="64"/>
                </a:cubicBezTo>
                <a:cubicBezTo>
                  <a:pt x="38" y="64"/>
                  <a:pt x="37" y="64"/>
                  <a:pt x="37" y="63"/>
                </a:cubicBezTo>
                <a:cubicBezTo>
                  <a:pt x="37" y="62"/>
                  <a:pt x="38" y="61"/>
                  <a:pt x="39" y="61"/>
                </a:cubicBezTo>
                <a:cubicBezTo>
                  <a:pt x="73" y="61"/>
                  <a:pt x="73" y="61"/>
                  <a:pt x="73" y="61"/>
                </a:cubicBezTo>
                <a:cubicBezTo>
                  <a:pt x="74" y="61"/>
                  <a:pt x="74" y="61"/>
                  <a:pt x="74" y="62"/>
                </a:cubicBezTo>
                <a:cubicBezTo>
                  <a:pt x="75" y="63"/>
                  <a:pt x="74" y="64"/>
                  <a:pt x="73" y="64"/>
                </a:cubicBezTo>
                <a:close/>
                <a:moveTo>
                  <a:pt x="19" y="57"/>
                </a:moveTo>
                <a:cubicBezTo>
                  <a:pt x="18" y="9"/>
                  <a:pt x="18" y="9"/>
                  <a:pt x="18" y="9"/>
                </a:cubicBezTo>
                <a:cubicBezTo>
                  <a:pt x="90" y="8"/>
                  <a:pt x="90" y="8"/>
                  <a:pt x="90" y="8"/>
                </a:cubicBezTo>
                <a:cubicBezTo>
                  <a:pt x="91" y="56"/>
                  <a:pt x="91" y="56"/>
                  <a:pt x="91" y="56"/>
                </a:cubicBezTo>
                <a:lnTo>
                  <a:pt x="19" y="57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650"/>
          </a:p>
        </p:txBody>
      </p:sp>
      <p:grpSp>
        <p:nvGrpSpPr>
          <p:cNvPr id="59" name="组合 58"/>
          <p:cNvGrpSpPr/>
          <p:nvPr/>
        </p:nvGrpSpPr>
        <p:grpSpPr>
          <a:xfrm>
            <a:off x="3168310" y="2217250"/>
            <a:ext cx="3166252" cy="1045292"/>
            <a:chOff x="3533607" y="3373115"/>
            <a:chExt cx="2782304" cy="918537"/>
          </a:xfrm>
        </p:grpSpPr>
        <p:sp>
          <p:nvSpPr>
            <p:cNvPr id="60" name="TextBox 100"/>
            <p:cNvSpPr txBox="1"/>
            <p:nvPr/>
          </p:nvSpPr>
          <p:spPr>
            <a:xfrm>
              <a:off x="4686716" y="3683116"/>
              <a:ext cx="162330" cy="4597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TextBox 101"/>
            <p:cNvSpPr txBox="1"/>
            <p:nvPr/>
          </p:nvSpPr>
          <p:spPr>
            <a:xfrm>
              <a:off x="4632126" y="4115856"/>
              <a:ext cx="162330" cy="1757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altLang="zh-CN" sz="700" dirty="0">
                <a:solidFill>
                  <a:schemeClr val="bg1"/>
                </a:solidFill>
              </a:endParaRPr>
            </a:p>
          </p:txBody>
        </p:sp>
        <p:sp>
          <p:nvSpPr>
            <p:cNvPr id="63" name="TextBox 103"/>
            <p:cNvSpPr txBox="1"/>
            <p:nvPr/>
          </p:nvSpPr>
          <p:spPr>
            <a:xfrm>
              <a:off x="3533607" y="3373115"/>
              <a:ext cx="2782304" cy="5138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谢   谢    收    看</a:t>
              </a:r>
              <a:endPara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34925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26" name="五边形 25"/>
          <p:cNvSpPr/>
          <p:nvPr/>
        </p:nvSpPr>
        <p:spPr>
          <a:xfrm>
            <a:off x="1528386" y="1015336"/>
            <a:ext cx="2061635" cy="804410"/>
          </a:xfrm>
          <a:prstGeom prst="homePlate">
            <a:avLst>
              <a:gd name="adj" fmla="val 30537"/>
            </a:avLst>
          </a:prstGeom>
          <a:noFill/>
          <a:ln w="19050">
            <a:solidFill>
              <a:schemeClr val="bg1"/>
            </a:solidFill>
          </a:ln>
          <a:effectLst>
            <a:outerShdw blurRad="101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27" name="任意多边形 26"/>
          <p:cNvSpPr/>
          <p:nvPr/>
        </p:nvSpPr>
        <p:spPr>
          <a:xfrm>
            <a:off x="3409954" y="1015336"/>
            <a:ext cx="4834454" cy="804410"/>
          </a:xfrm>
          <a:custGeom>
            <a:avLst/>
            <a:gdLst>
              <a:gd name="connsiteX0" fmla="*/ 0 w 5762625"/>
              <a:gd name="connsiteY0" fmla="*/ 0 h 958850"/>
              <a:gd name="connsiteX1" fmla="*/ 3385185 w 5762625"/>
              <a:gd name="connsiteY1" fmla="*/ 0 h 958850"/>
              <a:gd name="connsiteX2" fmla="*/ 5353684 w 5762625"/>
              <a:gd name="connsiteY2" fmla="*/ 0 h 958850"/>
              <a:gd name="connsiteX3" fmla="*/ 5762625 w 5762625"/>
              <a:gd name="connsiteY3" fmla="*/ 0 h 958850"/>
              <a:gd name="connsiteX4" fmla="*/ 5762625 w 5762625"/>
              <a:gd name="connsiteY4" fmla="*/ 958850 h 958850"/>
              <a:gd name="connsiteX5" fmla="*/ 5353684 w 5762625"/>
              <a:gd name="connsiteY5" fmla="*/ 958850 h 958850"/>
              <a:gd name="connsiteX6" fmla="*/ 3385185 w 5762625"/>
              <a:gd name="connsiteY6" fmla="*/ 958850 h 958850"/>
              <a:gd name="connsiteX7" fmla="*/ 0 w 5762625"/>
              <a:gd name="connsiteY7" fmla="*/ 958850 h 958850"/>
              <a:gd name="connsiteX8" fmla="*/ 273685 w 5762625"/>
              <a:gd name="connsiteY8" fmla="*/ 479425 h 958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2625" h="958850">
                <a:moveTo>
                  <a:pt x="0" y="0"/>
                </a:moveTo>
                <a:lnTo>
                  <a:pt x="3385185" y="0"/>
                </a:lnTo>
                <a:lnTo>
                  <a:pt x="5353684" y="0"/>
                </a:lnTo>
                <a:lnTo>
                  <a:pt x="5762625" y="0"/>
                </a:lnTo>
                <a:lnTo>
                  <a:pt x="5762625" y="958850"/>
                </a:lnTo>
                <a:lnTo>
                  <a:pt x="5353684" y="958850"/>
                </a:lnTo>
                <a:lnTo>
                  <a:pt x="3385185" y="958850"/>
                </a:lnTo>
                <a:lnTo>
                  <a:pt x="0" y="958850"/>
                </a:lnTo>
                <a:lnTo>
                  <a:pt x="273685" y="479425"/>
                </a:lnTo>
                <a:close/>
              </a:path>
            </a:pathLst>
          </a:custGeom>
          <a:noFill/>
          <a:ln w="19050">
            <a:solidFill>
              <a:srgbClr val="DDDDDD"/>
            </a:solidFill>
          </a:ln>
          <a:effectLst>
            <a:outerShdw blurRad="101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1" name="五边形 30"/>
          <p:cNvSpPr/>
          <p:nvPr/>
        </p:nvSpPr>
        <p:spPr>
          <a:xfrm>
            <a:off x="1528386" y="1942273"/>
            <a:ext cx="2061635" cy="804410"/>
          </a:xfrm>
          <a:prstGeom prst="homePlate">
            <a:avLst>
              <a:gd name="adj" fmla="val 30537"/>
            </a:avLst>
          </a:prstGeom>
          <a:noFill/>
          <a:ln w="19050">
            <a:solidFill>
              <a:schemeClr val="bg1"/>
            </a:solidFill>
          </a:ln>
          <a:effectLst>
            <a:outerShdw blurRad="101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32" name="任意多边形 31"/>
          <p:cNvSpPr/>
          <p:nvPr/>
        </p:nvSpPr>
        <p:spPr>
          <a:xfrm>
            <a:off x="3409954" y="1942273"/>
            <a:ext cx="4834454" cy="804410"/>
          </a:xfrm>
          <a:custGeom>
            <a:avLst/>
            <a:gdLst>
              <a:gd name="connsiteX0" fmla="*/ 0 w 5762625"/>
              <a:gd name="connsiteY0" fmla="*/ 0 h 958850"/>
              <a:gd name="connsiteX1" fmla="*/ 3385185 w 5762625"/>
              <a:gd name="connsiteY1" fmla="*/ 0 h 958850"/>
              <a:gd name="connsiteX2" fmla="*/ 5353684 w 5762625"/>
              <a:gd name="connsiteY2" fmla="*/ 0 h 958850"/>
              <a:gd name="connsiteX3" fmla="*/ 5762625 w 5762625"/>
              <a:gd name="connsiteY3" fmla="*/ 0 h 958850"/>
              <a:gd name="connsiteX4" fmla="*/ 5762625 w 5762625"/>
              <a:gd name="connsiteY4" fmla="*/ 958850 h 958850"/>
              <a:gd name="connsiteX5" fmla="*/ 5353684 w 5762625"/>
              <a:gd name="connsiteY5" fmla="*/ 958850 h 958850"/>
              <a:gd name="connsiteX6" fmla="*/ 3385185 w 5762625"/>
              <a:gd name="connsiteY6" fmla="*/ 958850 h 958850"/>
              <a:gd name="connsiteX7" fmla="*/ 0 w 5762625"/>
              <a:gd name="connsiteY7" fmla="*/ 958850 h 958850"/>
              <a:gd name="connsiteX8" fmla="*/ 273685 w 5762625"/>
              <a:gd name="connsiteY8" fmla="*/ 479425 h 958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2625" h="958850">
                <a:moveTo>
                  <a:pt x="0" y="0"/>
                </a:moveTo>
                <a:lnTo>
                  <a:pt x="3385185" y="0"/>
                </a:lnTo>
                <a:lnTo>
                  <a:pt x="5353684" y="0"/>
                </a:lnTo>
                <a:lnTo>
                  <a:pt x="5762625" y="0"/>
                </a:lnTo>
                <a:lnTo>
                  <a:pt x="5762625" y="958850"/>
                </a:lnTo>
                <a:lnTo>
                  <a:pt x="5353684" y="958850"/>
                </a:lnTo>
                <a:lnTo>
                  <a:pt x="3385185" y="958850"/>
                </a:lnTo>
                <a:lnTo>
                  <a:pt x="0" y="958850"/>
                </a:lnTo>
                <a:lnTo>
                  <a:pt x="273685" y="479425"/>
                </a:lnTo>
                <a:close/>
              </a:path>
            </a:pathLst>
          </a:custGeom>
          <a:noFill/>
          <a:ln w="19050">
            <a:solidFill>
              <a:srgbClr val="DDDDDD"/>
            </a:solidFill>
          </a:ln>
          <a:effectLst>
            <a:outerShdw blurRad="101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五边形 35"/>
          <p:cNvSpPr/>
          <p:nvPr/>
        </p:nvSpPr>
        <p:spPr>
          <a:xfrm>
            <a:off x="1528386" y="2850031"/>
            <a:ext cx="2061635" cy="804410"/>
          </a:xfrm>
          <a:prstGeom prst="homePlate">
            <a:avLst>
              <a:gd name="adj" fmla="val 30537"/>
            </a:avLst>
          </a:prstGeom>
          <a:noFill/>
          <a:ln w="19050">
            <a:solidFill>
              <a:schemeClr val="bg1"/>
            </a:solidFill>
          </a:ln>
          <a:effectLst>
            <a:outerShdw blurRad="101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37" name="任意多边形 36"/>
          <p:cNvSpPr/>
          <p:nvPr/>
        </p:nvSpPr>
        <p:spPr>
          <a:xfrm>
            <a:off x="3409954" y="2850031"/>
            <a:ext cx="4834454" cy="804410"/>
          </a:xfrm>
          <a:custGeom>
            <a:avLst/>
            <a:gdLst>
              <a:gd name="connsiteX0" fmla="*/ 0 w 5762625"/>
              <a:gd name="connsiteY0" fmla="*/ 0 h 958850"/>
              <a:gd name="connsiteX1" fmla="*/ 3385185 w 5762625"/>
              <a:gd name="connsiteY1" fmla="*/ 0 h 958850"/>
              <a:gd name="connsiteX2" fmla="*/ 5353684 w 5762625"/>
              <a:gd name="connsiteY2" fmla="*/ 0 h 958850"/>
              <a:gd name="connsiteX3" fmla="*/ 5762625 w 5762625"/>
              <a:gd name="connsiteY3" fmla="*/ 0 h 958850"/>
              <a:gd name="connsiteX4" fmla="*/ 5762625 w 5762625"/>
              <a:gd name="connsiteY4" fmla="*/ 958850 h 958850"/>
              <a:gd name="connsiteX5" fmla="*/ 5353684 w 5762625"/>
              <a:gd name="connsiteY5" fmla="*/ 958850 h 958850"/>
              <a:gd name="connsiteX6" fmla="*/ 3385185 w 5762625"/>
              <a:gd name="connsiteY6" fmla="*/ 958850 h 958850"/>
              <a:gd name="connsiteX7" fmla="*/ 0 w 5762625"/>
              <a:gd name="connsiteY7" fmla="*/ 958850 h 958850"/>
              <a:gd name="connsiteX8" fmla="*/ 273685 w 5762625"/>
              <a:gd name="connsiteY8" fmla="*/ 479425 h 958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2625" h="958850">
                <a:moveTo>
                  <a:pt x="0" y="0"/>
                </a:moveTo>
                <a:lnTo>
                  <a:pt x="3385185" y="0"/>
                </a:lnTo>
                <a:lnTo>
                  <a:pt x="5353684" y="0"/>
                </a:lnTo>
                <a:lnTo>
                  <a:pt x="5762625" y="0"/>
                </a:lnTo>
                <a:lnTo>
                  <a:pt x="5762625" y="958850"/>
                </a:lnTo>
                <a:lnTo>
                  <a:pt x="5353684" y="958850"/>
                </a:lnTo>
                <a:lnTo>
                  <a:pt x="3385185" y="958850"/>
                </a:lnTo>
                <a:lnTo>
                  <a:pt x="0" y="958850"/>
                </a:lnTo>
                <a:lnTo>
                  <a:pt x="273685" y="479425"/>
                </a:lnTo>
                <a:close/>
              </a:path>
            </a:pathLst>
          </a:custGeom>
          <a:noFill/>
          <a:ln w="19050">
            <a:solidFill>
              <a:srgbClr val="DDDDDD"/>
            </a:solidFill>
          </a:ln>
          <a:effectLst>
            <a:outerShdw blurRad="101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文本框 18"/>
          <p:cNvSpPr txBox="1"/>
          <p:nvPr/>
        </p:nvSpPr>
        <p:spPr>
          <a:xfrm>
            <a:off x="3910958" y="2966839"/>
            <a:ext cx="347121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◆ 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激励函数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18"/>
          <p:cNvSpPr txBox="1"/>
          <p:nvPr/>
        </p:nvSpPr>
        <p:spPr>
          <a:xfrm>
            <a:off x="3462063" y="1202467"/>
            <a:ext cx="4019052" cy="6848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◆ 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sz="2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◆</a:t>
            </a:r>
            <a:endParaRPr lang="zh-CN" altLang="en-US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18"/>
          <p:cNvSpPr txBox="1"/>
          <p:nvPr/>
        </p:nvSpPr>
        <p:spPr>
          <a:xfrm>
            <a:off x="3910958" y="2108495"/>
            <a:ext cx="347121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◆ 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神经元</a:t>
            </a:r>
            <a:endParaRPr lang="en-US" altLang="zh-CN" sz="2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1907705" y="1164939"/>
            <a:ext cx="836858" cy="609592"/>
            <a:chOff x="1830660" y="2607854"/>
            <a:chExt cx="2244725" cy="1635125"/>
          </a:xfrm>
          <a:solidFill>
            <a:schemeClr val="bg1"/>
          </a:solidFill>
        </p:grpSpPr>
        <p:sp>
          <p:nvSpPr>
            <p:cNvPr id="49" name="Freeform 5"/>
            <p:cNvSpPr>
              <a:spLocks noEditPoints="1"/>
            </p:cNvSpPr>
            <p:nvPr/>
          </p:nvSpPr>
          <p:spPr bwMode="auto">
            <a:xfrm>
              <a:off x="3126060" y="2607854"/>
              <a:ext cx="949325" cy="1635125"/>
            </a:xfrm>
            <a:custGeom>
              <a:avLst/>
              <a:gdLst>
                <a:gd name="T0" fmla="*/ 213 w 253"/>
                <a:gd name="T1" fmla="*/ 414 h 435"/>
                <a:gd name="T2" fmla="*/ 158 w 253"/>
                <a:gd name="T3" fmla="*/ 424 h 435"/>
                <a:gd name="T4" fmla="*/ 87 w 253"/>
                <a:gd name="T5" fmla="*/ 419 h 435"/>
                <a:gd name="T6" fmla="*/ 46 w 253"/>
                <a:gd name="T7" fmla="*/ 409 h 435"/>
                <a:gd name="T8" fmla="*/ 39 w 253"/>
                <a:gd name="T9" fmla="*/ 396 h 435"/>
                <a:gd name="T10" fmla="*/ 45 w 253"/>
                <a:gd name="T11" fmla="*/ 373 h 435"/>
                <a:gd name="T12" fmla="*/ 84 w 253"/>
                <a:gd name="T13" fmla="*/ 338 h 435"/>
                <a:gd name="T14" fmla="*/ 56 w 253"/>
                <a:gd name="T15" fmla="*/ 157 h 435"/>
                <a:gd name="T16" fmla="*/ 21 w 253"/>
                <a:gd name="T17" fmla="*/ 137 h 435"/>
                <a:gd name="T18" fmla="*/ 29 w 253"/>
                <a:gd name="T19" fmla="*/ 101 h 435"/>
                <a:gd name="T20" fmla="*/ 27 w 253"/>
                <a:gd name="T21" fmla="*/ 56 h 435"/>
                <a:gd name="T22" fmla="*/ 82 w 253"/>
                <a:gd name="T23" fmla="*/ 60 h 435"/>
                <a:gd name="T24" fmla="*/ 140 w 253"/>
                <a:gd name="T25" fmla="*/ 63 h 435"/>
                <a:gd name="T26" fmla="*/ 165 w 253"/>
                <a:gd name="T27" fmla="*/ 42 h 435"/>
                <a:gd name="T28" fmla="*/ 242 w 253"/>
                <a:gd name="T29" fmla="*/ 12 h 435"/>
                <a:gd name="T30" fmla="*/ 166 w 253"/>
                <a:gd name="T31" fmla="*/ 69 h 435"/>
                <a:gd name="T32" fmla="*/ 180 w 253"/>
                <a:gd name="T33" fmla="*/ 135 h 435"/>
                <a:gd name="T34" fmla="*/ 174 w 253"/>
                <a:gd name="T35" fmla="*/ 268 h 435"/>
                <a:gd name="T36" fmla="*/ 214 w 253"/>
                <a:gd name="T37" fmla="*/ 330 h 435"/>
                <a:gd name="T38" fmla="*/ 222 w 253"/>
                <a:gd name="T39" fmla="*/ 393 h 435"/>
                <a:gd name="T40" fmla="*/ 80 w 253"/>
                <a:gd name="T41" fmla="*/ 112 h 435"/>
                <a:gd name="T42" fmla="*/ 50 w 253"/>
                <a:gd name="T43" fmla="*/ 121 h 435"/>
                <a:gd name="T44" fmla="*/ 82 w 253"/>
                <a:gd name="T45" fmla="*/ 127 h 435"/>
                <a:gd name="T46" fmla="*/ 160 w 253"/>
                <a:gd name="T47" fmla="*/ 327 h 435"/>
                <a:gd name="T48" fmla="*/ 161 w 253"/>
                <a:gd name="T49" fmla="*/ 332 h 435"/>
                <a:gd name="T50" fmla="*/ 92 w 253"/>
                <a:gd name="T51" fmla="*/ 217 h 435"/>
                <a:gd name="T52" fmla="*/ 94 w 253"/>
                <a:gd name="T53" fmla="*/ 264 h 435"/>
                <a:gd name="T54" fmla="*/ 115 w 253"/>
                <a:gd name="T55" fmla="*/ 241 h 435"/>
                <a:gd name="T56" fmla="*/ 159 w 253"/>
                <a:gd name="T57" fmla="*/ 229 h 435"/>
                <a:gd name="T58" fmla="*/ 159 w 253"/>
                <a:gd name="T59" fmla="*/ 229 h 435"/>
                <a:gd name="T60" fmla="*/ 157 w 253"/>
                <a:gd name="T61" fmla="*/ 260 h 435"/>
                <a:gd name="T62" fmla="*/ 94 w 253"/>
                <a:gd name="T63" fmla="*/ 275 h 435"/>
                <a:gd name="T64" fmla="*/ 113 w 253"/>
                <a:gd name="T65" fmla="*/ 289 h 435"/>
                <a:gd name="T66" fmla="*/ 89 w 253"/>
                <a:gd name="T67" fmla="*/ 134 h 435"/>
                <a:gd name="T68" fmla="*/ 120 w 253"/>
                <a:gd name="T69" fmla="*/ 167 h 435"/>
                <a:gd name="T70" fmla="*/ 118 w 253"/>
                <a:gd name="T71" fmla="*/ 191 h 435"/>
                <a:gd name="T72" fmla="*/ 139 w 253"/>
                <a:gd name="T73" fmla="*/ 214 h 435"/>
                <a:gd name="T74" fmla="*/ 89 w 253"/>
                <a:gd name="T75" fmla="*/ 151 h 435"/>
                <a:gd name="T76" fmla="*/ 157 w 253"/>
                <a:gd name="T77" fmla="*/ 100 h 435"/>
                <a:gd name="T78" fmla="*/ 101 w 253"/>
                <a:gd name="T79" fmla="*/ 117 h 435"/>
                <a:gd name="T80" fmla="*/ 156 w 253"/>
                <a:gd name="T81" fmla="*/ 108 h 435"/>
                <a:gd name="T82" fmla="*/ 130 w 253"/>
                <a:gd name="T83" fmla="*/ 78 h 435"/>
                <a:gd name="T84" fmla="*/ 90 w 253"/>
                <a:gd name="T85" fmla="*/ 94 h 435"/>
                <a:gd name="T86" fmla="*/ 95 w 253"/>
                <a:gd name="T87" fmla="*/ 115 h 435"/>
                <a:gd name="T88" fmla="*/ 89 w 253"/>
                <a:gd name="T89" fmla="*/ 127 h 435"/>
                <a:gd name="T90" fmla="*/ 120 w 253"/>
                <a:gd name="T91" fmla="*/ 157 h 435"/>
                <a:gd name="T92" fmla="*/ 55 w 253"/>
                <a:gd name="T93" fmla="*/ 384 h 435"/>
                <a:gd name="T94" fmla="*/ 68 w 253"/>
                <a:gd name="T95" fmla="*/ 380 h 435"/>
                <a:gd name="T96" fmla="*/ 132 w 253"/>
                <a:gd name="T97" fmla="*/ 196 h 435"/>
                <a:gd name="T98" fmla="*/ 91 w 253"/>
                <a:gd name="T99" fmla="*/ 305 h 435"/>
                <a:gd name="T100" fmla="*/ 102 w 253"/>
                <a:gd name="T101" fmla="*/ 352 h 435"/>
                <a:gd name="T102" fmla="*/ 136 w 253"/>
                <a:gd name="T103" fmla="*/ 329 h 435"/>
                <a:gd name="T104" fmla="*/ 129 w 253"/>
                <a:gd name="T105" fmla="*/ 307 h 435"/>
                <a:gd name="T106" fmla="*/ 95 w 253"/>
                <a:gd name="T107" fmla="*/ 325 h 435"/>
                <a:gd name="T108" fmla="*/ 161 w 253"/>
                <a:gd name="T109" fmla="*/ 362 h 435"/>
                <a:gd name="T110" fmla="*/ 146 w 253"/>
                <a:gd name="T111" fmla="*/ 381 h 435"/>
                <a:gd name="T112" fmla="*/ 148 w 253"/>
                <a:gd name="T113" fmla="*/ 392 h 435"/>
                <a:gd name="T114" fmla="*/ 161 w 253"/>
                <a:gd name="T115" fmla="*/ 384 h 435"/>
                <a:gd name="T116" fmla="*/ 173 w 253"/>
                <a:gd name="T117" fmla="*/ 367 h 435"/>
                <a:gd name="T118" fmla="*/ 167 w 253"/>
                <a:gd name="T119" fmla="*/ 358 h 435"/>
                <a:gd name="T120" fmla="*/ 165 w 253"/>
                <a:gd name="T121" fmla="*/ 367 h 435"/>
                <a:gd name="T122" fmla="*/ 182 w 253"/>
                <a:gd name="T123" fmla="*/ 398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53" h="435">
                  <a:moveTo>
                    <a:pt x="253" y="10"/>
                  </a:moveTo>
                  <a:cubicBezTo>
                    <a:pt x="253" y="16"/>
                    <a:pt x="242" y="19"/>
                    <a:pt x="237" y="18"/>
                  </a:cubicBezTo>
                  <a:cubicBezTo>
                    <a:pt x="236" y="13"/>
                    <a:pt x="244" y="14"/>
                    <a:pt x="246" y="11"/>
                  </a:cubicBezTo>
                  <a:cubicBezTo>
                    <a:pt x="247" y="9"/>
                    <a:pt x="252" y="4"/>
                    <a:pt x="253" y="10"/>
                  </a:cubicBezTo>
                  <a:close/>
                  <a:moveTo>
                    <a:pt x="233" y="398"/>
                  </a:moveTo>
                  <a:cubicBezTo>
                    <a:pt x="228" y="398"/>
                    <a:pt x="223" y="398"/>
                    <a:pt x="219" y="399"/>
                  </a:cubicBezTo>
                  <a:cubicBezTo>
                    <a:pt x="215" y="405"/>
                    <a:pt x="218" y="417"/>
                    <a:pt x="215" y="424"/>
                  </a:cubicBezTo>
                  <a:cubicBezTo>
                    <a:pt x="214" y="422"/>
                    <a:pt x="213" y="418"/>
                    <a:pt x="213" y="414"/>
                  </a:cubicBezTo>
                  <a:cubicBezTo>
                    <a:pt x="206" y="417"/>
                    <a:pt x="213" y="405"/>
                    <a:pt x="212" y="399"/>
                  </a:cubicBezTo>
                  <a:cubicBezTo>
                    <a:pt x="204" y="398"/>
                    <a:pt x="196" y="399"/>
                    <a:pt x="185" y="402"/>
                  </a:cubicBezTo>
                  <a:cubicBezTo>
                    <a:pt x="181" y="403"/>
                    <a:pt x="171" y="404"/>
                    <a:pt x="170" y="406"/>
                  </a:cubicBezTo>
                  <a:cubicBezTo>
                    <a:pt x="168" y="409"/>
                    <a:pt x="169" y="418"/>
                    <a:pt x="167" y="422"/>
                  </a:cubicBezTo>
                  <a:cubicBezTo>
                    <a:pt x="167" y="424"/>
                    <a:pt x="166" y="424"/>
                    <a:pt x="165" y="425"/>
                  </a:cubicBezTo>
                  <a:cubicBezTo>
                    <a:pt x="164" y="428"/>
                    <a:pt x="168" y="435"/>
                    <a:pt x="163" y="435"/>
                  </a:cubicBezTo>
                  <a:cubicBezTo>
                    <a:pt x="160" y="435"/>
                    <a:pt x="161" y="430"/>
                    <a:pt x="160" y="428"/>
                  </a:cubicBezTo>
                  <a:cubicBezTo>
                    <a:pt x="160" y="426"/>
                    <a:pt x="158" y="426"/>
                    <a:pt x="158" y="424"/>
                  </a:cubicBezTo>
                  <a:cubicBezTo>
                    <a:pt x="158" y="422"/>
                    <a:pt x="162" y="423"/>
                    <a:pt x="161" y="420"/>
                  </a:cubicBezTo>
                  <a:cubicBezTo>
                    <a:pt x="155" y="422"/>
                    <a:pt x="159" y="414"/>
                    <a:pt x="158" y="409"/>
                  </a:cubicBezTo>
                  <a:cubicBezTo>
                    <a:pt x="155" y="408"/>
                    <a:pt x="150" y="410"/>
                    <a:pt x="149" y="407"/>
                  </a:cubicBezTo>
                  <a:cubicBezTo>
                    <a:pt x="153" y="406"/>
                    <a:pt x="162" y="407"/>
                    <a:pt x="159" y="399"/>
                  </a:cubicBezTo>
                  <a:cubicBezTo>
                    <a:pt x="140" y="398"/>
                    <a:pt x="116" y="396"/>
                    <a:pt x="95" y="397"/>
                  </a:cubicBezTo>
                  <a:cubicBezTo>
                    <a:pt x="94" y="402"/>
                    <a:pt x="95" y="408"/>
                    <a:pt x="95" y="414"/>
                  </a:cubicBezTo>
                  <a:cubicBezTo>
                    <a:pt x="94" y="417"/>
                    <a:pt x="94" y="426"/>
                    <a:pt x="90" y="426"/>
                  </a:cubicBezTo>
                  <a:cubicBezTo>
                    <a:pt x="87" y="426"/>
                    <a:pt x="89" y="422"/>
                    <a:pt x="87" y="419"/>
                  </a:cubicBezTo>
                  <a:cubicBezTo>
                    <a:pt x="87" y="417"/>
                    <a:pt x="84" y="418"/>
                    <a:pt x="82" y="415"/>
                  </a:cubicBezTo>
                  <a:cubicBezTo>
                    <a:pt x="79" y="410"/>
                    <a:pt x="83" y="405"/>
                    <a:pt x="85" y="411"/>
                  </a:cubicBezTo>
                  <a:cubicBezTo>
                    <a:pt x="87" y="408"/>
                    <a:pt x="88" y="404"/>
                    <a:pt x="88" y="399"/>
                  </a:cubicBezTo>
                  <a:cubicBezTo>
                    <a:pt x="81" y="398"/>
                    <a:pt x="72" y="399"/>
                    <a:pt x="66" y="399"/>
                  </a:cubicBezTo>
                  <a:cubicBezTo>
                    <a:pt x="63" y="399"/>
                    <a:pt x="58" y="397"/>
                    <a:pt x="56" y="399"/>
                  </a:cubicBezTo>
                  <a:cubicBezTo>
                    <a:pt x="54" y="399"/>
                    <a:pt x="55" y="402"/>
                    <a:pt x="53" y="402"/>
                  </a:cubicBezTo>
                  <a:cubicBezTo>
                    <a:pt x="50" y="402"/>
                    <a:pt x="51" y="398"/>
                    <a:pt x="48" y="399"/>
                  </a:cubicBezTo>
                  <a:cubicBezTo>
                    <a:pt x="46" y="400"/>
                    <a:pt x="46" y="406"/>
                    <a:pt x="46" y="409"/>
                  </a:cubicBezTo>
                  <a:cubicBezTo>
                    <a:pt x="46" y="413"/>
                    <a:pt x="45" y="425"/>
                    <a:pt x="42" y="425"/>
                  </a:cubicBezTo>
                  <a:cubicBezTo>
                    <a:pt x="37" y="426"/>
                    <a:pt x="40" y="418"/>
                    <a:pt x="40" y="413"/>
                  </a:cubicBezTo>
                  <a:cubicBezTo>
                    <a:pt x="40" y="411"/>
                    <a:pt x="37" y="405"/>
                    <a:pt x="42" y="406"/>
                  </a:cubicBezTo>
                  <a:cubicBezTo>
                    <a:pt x="42" y="404"/>
                    <a:pt x="43" y="402"/>
                    <a:pt x="42" y="400"/>
                  </a:cubicBezTo>
                  <a:cubicBezTo>
                    <a:pt x="38" y="400"/>
                    <a:pt x="30" y="399"/>
                    <a:pt x="25" y="399"/>
                  </a:cubicBezTo>
                  <a:cubicBezTo>
                    <a:pt x="23" y="400"/>
                    <a:pt x="19" y="401"/>
                    <a:pt x="19" y="398"/>
                  </a:cubicBezTo>
                  <a:cubicBezTo>
                    <a:pt x="19" y="395"/>
                    <a:pt x="26" y="393"/>
                    <a:pt x="30" y="394"/>
                  </a:cubicBezTo>
                  <a:cubicBezTo>
                    <a:pt x="33" y="395"/>
                    <a:pt x="35" y="397"/>
                    <a:pt x="39" y="396"/>
                  </a:cubicBezTo>
                  <a:cubicBezTo>
                    <a:pt x="40" y="396"/>
                    <a:pt x="40" y="394"/>
                    <a:pt x="42" y="396"/>
                  </a:cubicBezTo>
                  <a:cubicBezTo>
                    <a:pt x="44" y="392"/>
                    <a:pt x="45" y="385"/>
                    <a:pt x="44" y="380"/>
                  </a:cubicBezTo>
                  <a:cubicBezTo>
                    <a:pt x="38" y="380"/>
                    <a:pt x="24" y="381"/>
                    <a:pt x="18" y="381"/>
                  </a:cubicBezTo>
                  <a:cubicBezTo>
                    <a:pt x="16" y="381"/>
                    <a:pt x="13" y="380"/>
                    <a:pt x="13" y="379"/>
                  </a:cubicBezTo>
                  <a:cubicBezTo>
                    <a:pt x="10" y="374"/>
                    <a:pt x="16" y="376"/>
                    <a:pt x="18" y="377"/>
                  </a:cubicBezTo>
                  <a:cubicBezTo>
                    <a:pt x="21" y="377"/>
                    <a:pt x="27" y="378"/>
                    <a:pt x="29" y="377"/>
                  </a:cubicBezTo>
                  <a:cubicBezTo>
                    <a:pt x="30" y="377"/>
                    <a:pt x="30" y="375"/>
                    <a:pt x="31" y="375"/>
                  </a:cubicBezTo>
                  <a:cubicBezTo>
                    <a:pt x="35" y="373"/>
                    <a:pt x="41" y="375"/>
                    <a:pt x="45" y="373"/>
                  </a:cubicBezTo>
                  <a:cubicBezTo>
                    <a:pt x="48" y="365"/>
                    <a:pt x="48" y="356"/>
                    <a:pt x="46" y="346"/>
                  </a:cubicBezTo>
                  <a:cubicBezTo>
                    <a:pt x="46" y="345"/>
                    <a:pt x="44" y="340"/>
                    <a:pt x="47" y="340"/>
                  </a:cubicBezTo>
                  <a:cubicBezTo>
                    <a:pt x="49" y="340"/>
                    <a:pt x="51" y="351"/>
                    <a:pt x="51" y="354"/>
                  </a:cubicBezTo>
                  <a:cubicBezTo>
                    <a:pt x="51" y="362"/>
                    <a:pt x="49" y="369"/>
                    <a:pt x="54" y="373"/>
                  </a:cubicBezTo>
                  <a:cubicBezTo>
                    <a:pt x="65" y="373"/>
                    <a:pt x="71" y="367"/>
                    <a:pt x="77" y="361"/>
                  </a:cubicBezTo>
                  <a:cubicBezTo>
                    <a:pt x="79" y="358"/>
                    <a:pt x="81" y="356"/>
                    <a:pt x="83" y="352"/>
                  </a:cubicBezTo>
                  <a:cubicBezTo>
                    <a:pt x="84" y="350"/>
                    <a:pt x="87" y="344"/>
                    <a:pt x="87" y="342"/>
                  </a:cubicBezTo>
                  <a:cubicBezTo>
                    <a:pt x="86" y="340"/>
                    <a:pt x="84" y="341"/>
                    <a:pt x="84" y="338"/>
                  </a:cubicBezTo>
                  <a:cubicBezTo>
                    <a:pt x="82" y="329"/>
                    <a:pt x="84" y="319"/>
                    <a:pt x="85" y="310"/>
                  </a:cubicBezTo>
                  <a:cubicBezTo>
                    <a:pt x="87" y="292"/>
                    <a:pt x="85" y="276"/>
                    <a:pt x="85" y="258"/>
                  </a:cubicBezTo>
                  <a:cubicBezTo>
                    <a:pt x="86" y="232"/>
                    <a:pt x="87" y="208"/>
                    <a:pt x="84" y="182"/>
                  </a:cubicBezTo>
                  <a:cubicBezTo>
                    <a:pt x="80" y="184"/>
                    <a:pt x="80" y="181"/>
                    <a:pt x="80" y="177"/>
                  </a:cubicBezTo>
                  <a:cubicBezTo>
                    <a:pt x="82" y="171"/>
                    <a:pt x="81" y="162"/>
                    <a:pt x="81" y="156"/>
                  </a:cubicBezTo>
                  <a:cubicBezTo>
                    <a:pt x="80" y="150"/>
                    <a:pt x="76" y="140"/>
                    <a:pt x="71" y="139"/>
                  </a:cubicBezTo>
                  <a:cubicBezTo>
                    <a:pt x="64" y="137"/>
                    <a:pt x="56" y="142"/>
                    <a:pt x="50" y="143"/>
                  </a:cubicBezTo>
                  <a:cubicBezTo>
                    <a:pt x="52" y="148"/>
                    <a:pt x="54" y="151"/>
                    <a:pt x="56" y="157"/>
                  </a:cubicBezTo>
                  <a:cubicBezTo>
                    <a:pt x="58" y="160"/>
                    <a:pt x="62" y="169"/>
                    <a:pt x="57" y="169"/>
                  </a:cubicBezTo>
                  <a:cubicBezTo>
                    <a:pt x="56" y="170"/>
                    <a:pt x="51" y="166"/>
                    <a:pt x="50" y="165"/>
                  </a:cubicBezTo>
                  <a:cubicBezTo>
                    <a:pt x="48" y="163"/>
                    <a:pt x="45" y="159"/>
                    <a:pt x="47" y="156"/>
                  </a:cubicBezTo>
                  <a:cubicBezTo>
                    <a:pt x="50" y="158"/>
                    <a:pt x="50" y="161"/>
                    <a:pt x="53" y="162"/>
                  </a:cubicBezTo>
                  <a:cubicBezTo>
                    <a:pt x="53" y="157"/>
                    <a:pt x="50" y="152"/>
                    <a:pt x="48" y="148"/>
                  </a:cubicBezTo>
                  <a:cubicBezTo>
                    <a:pt x="42" y="148"/>
                    <a:pt x="34" y="146"/>
                    <a:pt x="42" y="142"/>
                  </a:cubicBezTo>
                  <a:cubicBezTo>
                    <a:pt x="39" y="138"/>
                    <a:pt x="37" y="133"/>
                    <a:pt x="34" y="130"/>
                  </a:cubicBezTo>
                  <a:cubicBezTo>
                    <a:pt x="29" y="132"/>
                    <a:pt x="26" y="134"/>
                    <a:pt x="21" y="137"/>
                  </a:cubicBezTo>
                  <a:cubicBezTo>
                    <a:pt x="19" y="138"/>
                    <a:pt x="14" y="141"/>
                    <a:pt x="14" y="135"/>
                  </a:cubicBezTo>
                  <a:cubicBezTo>
                    <a:pt x="15" y="133"/>
                    <a:pt x="20" y="131"/>
                    <a:pt x="22" y="129"/>
                  </a:cubicBezTo>
                  <a:cubicBezTo>
                    <a:pt x="26" y="128"/>
                    <a:pt x="29" y="125"/>
                    <a:pt x="31" y="124"/>
                  </a:cubicBezTo>
                  <a:cubicBezTo>
                    <a:pt x="32" y="123"/>
                    <a:pt x="35" y="122"/>
                    <a:pt x="35" y="121"/>
                  </a:cubicBezTo>
                  <a:cubicBezTo>
                    <a:pt x="36" y="119"/>
                    <a:pt x="32" y="114"/>
                    <a:pt x="31" y="112"/>
                  </a:cubicBezTo>
                  <a:cubicBezTo>
                    <a:pt x="29" y="109"/>
                    <a:pt x="27" y="106"/>
                    <a:pt x="26" y="104"/>
                  </a:cubicBezTo>
                  <a:cubicBezTo>
                    <a:pt x="26" y="102"/>
                    <a:pt x="23" y="93"/>
                    <a:pt x="25" y="92"/>
                  </a:cubicBezTo>
                  <a:cubicBezTo>
                    <a:pt x="28" y="90"/>
                    <a:pt x="28" y="98"/>
                    <a:pt x="29" y="101"/>
                  </a:cubicBezTo>
                  <a:cubicBezTo>
                    <a:pt x="30" y="106"/>
                    <a:pt x="34" y="110"/>
                    <a:pt x="36" y="115"/>
                  </a:cubicBezTo>
                  <a:cubicBezTo>
                    <a:pt x="51" y="117"/>
                    <a:pt x="58" y="106"/>
                    <a:pt x="68" y="102"/>
                  </a:cubicBezTo>
                  <a:cubicBezTo>
                    <a:pt x="70" y="102"/>
                    <a:pt x="79" y="98"/>
                    <a:pt x="79" y="96"/>
                  </a:cubicBezTo>
                  <a:cubicBezTo>
                    <a:pt x="81" y="92"/>
                    <a:pt x="79" y="86"/>
                    <a:pt x="78" y="82"/>
                  </a:cubicBezTo>
                  <a:cubicBezTo>
                    <a:pt x="77" y="74"/>
                    <a:pt x="79" y="67"/>
                    <a:pt x="78" y="60"/>
                  </a:cubicBezTo>
                  <a:cubicBezTo>
                    <a:pt x="56" y="57"/>
                    <a:pt x="31" y="60"/>
                    <a:pt x="7" y="58"/>
                  </a:cubicBezTo>
                  <a:cubicBezTo>
                    <a:pt x="0" y="57"/>
                    <a:pt x="2" y="54"/>
                    <a:pt x="8" y="55"/>
                  </a:cubicBezTo>
                  <a:cubicBezTo>
                    <a:pt x="13" y="56"/>
                    <a:pt x="20" y="56"/>
                    <a:pt x="27" y="56"/>
                  </a:cubicBezTo>
                  <a:cubicBezTo>
                    <a:pt x="43" y="57"/>
                    <a:pt x="62" y="57"/>
                    <a:pt x="77" y="57"/>
                  </a:cubicBezTo>
                  <a:cubicBezTo>
                    <a:pt x="80" y="51"/>
                    <a:pt x="78" y="38"/>
                    <a:pt x="79" y="31"/>
                  </a:cubicBezTo>
                  <a:cubicBezTo>
                    <a:pt x="79" y="29"/>
                    <a:pt x="77" y="24"/>
                    <a:pt x="81" y="24"/>
                  </a:cubicBezTo>
                  <a:cubicBezTo>
                    <a:pt x="83" y="25"/>
                    <a:pt x="83" y="35"/>
                    <a:pt x="83" y="39"/>
                  </a:cubicBezTo>
                  <a:cubicBezTo>
                    <a:pt x="83" y="43"/>
                    <a:pt x="83" y="48"/>
                    <a:pt x="83" y="50"/>
                  </a:cubicBezTo>
                  <a:cubicBezTo>
                    <a:pt x="83" y="52"/>
                    <a:pt x="80" y="55"/>
                    <a:pt x="82" y="57"/>
                  </a:cubicBezTo>
                  <a:cubicBezTo>
                    <a:pt x="83" y="59"/>
                    <a:pt x="85" y="57"/>
                    <a:pt x="85" y="59"/>
                  </a:cubicBezTo>
                  <a:cubicBezTo>
                    <a:pt x="85" y="60"/>
                    <a:pt x="83" y="59"/>
                    <a:pt x="82" y="60"/>
                  </a:cubicBezTo>
                  <a:cubicBezTo>
                    <a:pt x="80" y="71"/>
                    <a:pt x="82" y="84"/>
                    <a:pt x="83" y="94"/>
                  </a:cubicBezTo>
                  <a:cubicBezTo>
                    <a:pt x="87" y="92"/>
                    <a:pt x="85" y="85"/>
                    <a:pt x="85" y="80"/>
                  </a:cubicBezTo>
                  <a:cubicBezTo>
                    <a:pt x="85" y="76"/>
                    <a:pt x="85" y="73"/>
                    <a:pt x="84" y="69"/>
                  </a:cubicBezTo>
                  <a:cubicBezTo>
                    <a:pt x="84" y="67"/>
                    <a:pt x="83" y="60"/>
                    <a:pt x="85" y="60"/>
                  </a:cubicBezTo>
                  <a:cubicBezTo>
                    <a:pt x="88" y="59"/>
                    <a:pt x="88" y="64"/>
                    <a:pt x="88" y="67"/>
                  </a:cubicBezTo>
                  <a:cubicBezTo>
                    <a:pt x="88" y="70"/>
                    <a:pt x="90" y="76"/>
                    <a:pt x="89" y="80"/>
                  </a:cubicBezTo>
                  <a:cubicBezTo>
                    <a:pt x="88" y="83"/>
                    <a:pt x="87" y="87"/>
                    <a:pt x="88" y="91"/>
                  </a:cubicBezTo>
                  <a:cubicBezTo>
                    <a:pt x="106" y="82"/>
                    <a:pt x="125" y="74"/>
                    <a:pt x="140" y="63"/>
                  </a:cubicBezTo>
                  <a:cubicBezTo>
                    <a:pt x="136" y="61"/>
                    <a:pt x="128" y="62"/>
                    <a:pt x="125" y="60"/>
                  </a:cubicBezTo>
                  <a:cubicBezTo>
                    <a:pt x="132" y="59"/>
                    <a:pt x="145" y="63"/>
                    <a:pt x="150" y="56"/>
                  </a:cubicBezTo>
                  <a:cubicBezTo>
                    <a:pt x="146" y="50"/>
                    <a:pt x="162" y="49"/>
                    <a:pt x="156" y="39"/>
                  </a:cubicBezTo>
                  <a:cubicBezTo>
                    <a:pt x="152" y="49"/>
                    <a:pt x="150" y="30"/>
                    <a:pt x="157" y="31"/>
                  </a:cubicBezTo>
                  <a:cubicBezTo>
                    <a:pt x="157" y="29"/>
                    <a:pt x="157" y="26"/>
                    <a:pt x="159" y="26"/>
                  </a:cubicBezTo>
                  <a:cubicBezTo>
                    <a:pt x="163" y="26"/>
                    <a:pt x="161" y="29"/>
                    <a:pt x="162" y="31"/>
                  </a:cubicBezTo>
                  <a:cubicBezTo>
                    <a:pt x="164" y="33"/>
                    <a:pt x="167" y="31"/>
                    <a:pt x="167" y="34"/>
                  </a:cubicBezTo>
                  <a:cubicBezTo>
                    <a:pt x="168" y="35"/>
                    <a:pt x="165" y="39"/>
                    <a:pt x="165" y="42"/>
                  </a:cubicBezTo>
                  <a:cubicBezTo>
                    <a:pt x="165" y="44"/>
                    <a:pt x="167" y="45"/>
                    <a:pt x="167" y="46"/>
                  </a:cubicBezTo>
                  <a:cubicBezTo>
                    <a:pt x="167" y="48"/>
                    <a:pt x="164" y="50"/>
                    <a:pt x="167" y="51"/>
                  </a:cubicBezTo>
                  <a:cubicBezTo>
                    <a:pt x="168" y="51"/>
                    <a:pt x="174" y="47"/>
                    <a:pt x="176" y="46"/>
                  </a:cubicBezTo>
                  <a:cubicBezTo>
                    <a:pt x="183" y="41"/>
                    <a:pt x="192" y="34"/>
                    <a:pt x="199" y="29"/>
                  </a:cubicBezTo>
                  <a:cubicBezTo>
                    <a:pt x="209" y="23"/>
                    <a:pt x="218" y="18"/>
                    <a:pt x="227" y="12"/>
                  </a:cubicBezTo>
                  <a:cubicBezTo>
                    <a:pt x="231" y="9"/>
                    <a:pt x="237" y="3"/>
                    <a:pt x="243" y="1"/>
                  </a:cubicBezTo>
                  <a:cubicBezTo>
                    <a:pt x="248" y="0"/>
                    <a:pt x="251" y="3"/>
                    <a:pt x="248" y="7"/>
                  </a:cubicBezTo>
                  <a:cubicBezTo>
                    <a:pt x="247" y="8"/>
                    <a:pt x="244" y="11"/>
                    <a:pt x="242" y="12"/>
                  </a:cubicBezTo>
                  <a:cubicBezTo>
                    <a:pt x="230" y="20"/>
                    <a:pt x="216" y="25"/>
                    <a:pt x="204" y="33"/>
                  </a:cubicBezTo>
                  <a:cubicBezTo>
                    <a:pt x="194" y="39"/>
                    <a:pt x="185" y="43"/>
                    <a:pt x="176" y="50"/>
                  </a:cubicBezTo>
                  <a:cubicBezTo>
                    <a:pt x="171" y="53"/>
                    <a:pt x="165" y="54"/>
                    <a:pt x="167" y="62"/>
                  </a:cubicBezTo>
                  <a:cubicBezTo>
                    <a:pt x="189" y="63"/>
                    <a:pt x="212" y="65"/>
                    <a:pt x="234" y="68"/>
                  </a:cubicBezTo>
                  <a:cubicBezTo>
                    <a:pt x="238" y="68"/>
                    <a:pt x="249" y="70"/>
                    <a:pt x="248" y="73"/>
                  </a:cubicBezTo>
                  <a:cubicBezTo>
                    <a:pt x="248" y="75"/>
                    <a:pt x="236" y="71"/>
                    <a:pt x="234" y="70"/>
                  </a:cubicBezTo>
                  <a:cubicBezTo>
                    <a:pt x="213" y="68"/>
                    <a:pt x="189" y="66"/>
                    <a:pt x="167" y="64"/>
                  </a:cubicBezTo>
                  <a:cubicBezTo>
                    <a:pt x="166" y="65"/>
                    <a:pt x="167" y="67"/>
                    <a:pt x="166" y="69"/>
                  </a:cubicBezTo>
                  <a:cubicBezTo>
                    <a:pt x="170" y="69"/>
                    <a:pt x="171" y="75"/>
                    <a:pt x="166" y="75"/>
                  </a:cubicBezTo>
                  <a:cubicBezTo>
                    <a:pt x="167" y="84"/>
                    <a:pt x="162" y="93"/>
                    <a:pt x="165" y="99"/>
                  </a:cubicBezTo>
                  <a:cubicBezTo>
                    <a:pt x="166" y="103"/>
                    <a:pt x="166" y="102"/>
                    <a:pt x="165" y="105"/>
                  </a:cubicBezTo>
                  <a:cubicBezTo>
                    <a:pt x="165" y="109"/>
                    <a:pt x="168" y="113"/>
                    <a:pt x="166" y="117"/>
                  </a:cubicBezTo>
                  <a:cubicBezTo>
                    <a:pt x="168" y="118"/>
                    <a:pt x="170" y="117"/>
                    <a:pt x="170" y="119"/>
                  </a:cubicBezTo>
                  <a:cubicBezTo>
                    <a:pt x="170" y="122"/>
                    <a:pt x="167" y="120"/>
                    <a:pt x="166" y="122"/>
                  </a:cubicBezTo>
                  <a:cubicBezTo>
                    <a:pt x="165" y="123"/>
                    <a:pt x="165" y="129"/>
                    <a:pt x="166" y="130"/>
                  </a:cubicBezTo>
                  <a:cubicBezTo>
                    <a:pt x="167" y="132"/>
                    <a:pt x="187" y="129"/>
                    <a:pt x="180" y="135"/>
                  </a:cubicBezTo>
                  <a:cubicBezTo>
                    <a:pt x="177" y="137"/>
                    <a:pt x="170" y="134"/>
                    <a:pt x="166" y="136"/>
                  </a:cubicBezTo>
                  <a:cubicBezTo>
                    <a:pt x="165" y="157"/>
                    <a:pt x="168" y="177"/>
                    <a:pt x="170" y="198"/>
                  </a:cubicBezTo>
                  <a:cubicBezTo>
                    <a:pt x="171" y="203"/>
                    <a:pt x="172" y="208"/>
                    <a:pt x="171" y="213"/>
                  </a:cubicBezTo>
                  <a:cubicBezTo>
                    <a:pt x="171" y="219"/>
                    <a:pt x="170" y="226"/>
                    <a:pt x="171" y="232"/>
                  </a:cubicBezTo>
                  <a:cubicBezTo>
                    <a:pt x="171" y="236"/>
                    <a:pt x="172" y="241"/>
                    <a:pt x="171" y="245"/>
                  </a:cubicBezTo>
                  <a:cubicBezTo>
                    <a:pt x="171" y="247"/>
                    <a:pt x="170" y="247"/>
                    <a:pt x="170" y="248"/>
                  </a:cubicBezTo>
                  <a:cubicBezTo>
                    <a:pt x="169" y="251"/>
                    <a:pt x="172" y="258"/>
                    <a:pt x="173" y="260"/>
                  </a:cubicBezTo>
                  <a:cubicBezTo>
                    <a:pt x="173" y="262"/>
                    <a:pt x="174" y="265"/>
                    <a:pt x="174" y="268"/>
                  </a:cubicBezTo>
                  <a:cubicBezTo>
                    <a:pt x="174" y="276"/>
                    <a:pt x="175" y="285"/>
                    <a:pt x="176" y="291"/>
                  </a:cubicBezTo>
                  <a:cubicBezTo>
                    <a:pt x="177" y="303"/>
                    <a:pt x="174" y="317"/>
                    <a:pt x="174" y="328"/>
                  </a:cubicBezTo>
                  <a:cubicBezTo>
                    <a:pt x="174" y="336"/>
                    <a:pt x="169" y="343"/>
                    <a:pt x="172" y="352"/>
                  </a:cubicBezTo>
                  <a:cubicBezTo>
                    <a:pt x="174" y="358"/>
                    <a:pt x="180" y="369"/>
                    <a:pt x="186" y="370"/>
                  </a:cubicBezTo>
                  <a:cubicBezTo>
                    <a:pt x="190" y="371"/>
                    <a:pt x="200" y="374"/>
                    <a:pt x="203" y="373"/>
                  </a:cubicBezTo>
                  <a:cubicBezTo>
                    <a:pt x="206" y="373"/>
                    <a:pt x="204" y="369"/>
                    <a:pt x="208" y="368"/>
                  </a:cubicBezTo>
                  <a:cubicBezTo>
                    <a:pt x="207" y="358"/>
                    <a:pt x="214" y="364"/>
                    <a:pt x="215" y="368"/>
                  </a:cubicBezTo>
                  <a:cubicBezTo>
                    <a:pt x="218" y="359"/>
                    <a:pt x="218" y="340"/>
                    <a:pt x="214" y="330"/>
                  </a:cubicBezTo>
                  <a:cubicBezTo>
                    <a:pt x="213" y="329"/>
                    <a:pt x="210" y="325"/>
                    <a:pt x="213" y="324"/>
                  </a:cubicBezTo>
                  <a:cubicBezTo>
                    <a:pt x="215" y="323"/>
                    <a:pt x="217" y="329"/>
                    <a:pt x="217" y="329"/>
                  </a:cubicBezTo>
                  <a:cubicBezTo>
                    <a:pt x="221" y="341"/>
                    <a:pt x="218" y="358"/>
                    <a:pt x="219" y="371"/>
                  </a:cubicBezTo>
                  <a:cubicBezTo>
                    <a:pt x="219" y="373"/>
                    <a:pt x="221" y="375"/>
                    <a:pt x="224" y="375"/>
                  </a:cubicBezTo>
                  <a:cubicBezTo>
                    <a:pt x="225" y="375"/>
                    <a:pt x="230" y="374"/>
                    <a:pt x="230" y="377"/>
                  </a:cubicBezTo>
                  <a:cubicBezTo>
                    <a:pt x="231" y="380"/>
                    <a:pt x="226" y="380"/>
                    <a:pt x="225" y="381"/>
                  </a:cubicBezTo>
                  <a:cubicBezTo>
                    <a:pt x="228" y="385"/>
                    <a:pt x="222" y="386"/>
                    <a:pt x="218" y="387"/>
                  </a:cubicBezTo>
                  <a:cubicBezTo>
                    <a:pt x="217" y="392"/>
                    <a:pt x="220" y="392"/>
                    <a:pt x="222" y="393"/>
                  </a:cubicBezTo>
                  <a:cubicBezTo>
                    <a:pt x="224" y="393"/>
                    <a:pt x="227" y="393"/>
                    <a:pt x="228" y="393"/>
                  </a:cubicBezTo>
                  <a:cubicBezTo>
                    <a:pt x="230" y="393"/>
                    <a:pt x="232" y="393"/>
                    <a:pt x="234" y="392"/>
                  </a:cubicBezTo>
                  <a:cubicBezTo>
                    <a:pt x="235" y="394"/>
                    <a:pt x="235" y="396"/>
                    <a:pt x="235" y="397"/>
                  </a:cubicBezTo>
                  <a:cubicBezTo>
                    <a:pt x="235" y="397"/>
                    <a:pt x="235" y="397"/>
                    <a:pt x="235" y="397"/>
                  </a:cubicBezTo>
                  <a:cubicBezTo>
                    <a:pt x="235" y="397"/>
                    <a:pt x="235" y="397"/>
                    <a:pt x="235" y="397"/>
                  </a:cubicBezTo>
                  <a:cubicBezTo>
                    <a:pt x="234" y="397"/>
                    <a:pt x="233" y="398"/>
                    <a:pt x="233" y="398"/>
                  </a:cubicBezTo>
                  <a:close/>
                  <a:moveTo>
                    <a:pt x="65" y="113"/>
                  </a:moveTo>
                  <a:cubicBezTo>
                    <a:pt x="70" y="113"/>
                    <a:pt x="75" y="113"/>
                    <a:pt x="80" y="112"/>
                  </a:cubicBezTo>
                  <a:cubicBezTo>
                    <a:pt x="81" y="111"/>
                    <a:pt x="81" y="109"/>
                    <a:pt x="80" y="108"/>
                  </a:cubicBezTo>
                  <a:cubicBezTo>
                    <a:pt x="75" y="107"/>
                    <a:pt x="68" y="109"/>
                    <a:pt x="65" y="113"/>
                  </a:cubicBezTo>
                  <a:close/>
                  <a:moveTo>
                    <a:pt x="74" y="116"/>
                  </a:moveTo>
                  <a:cubicBezTo>
                    <a:pt x="75" y="116"/>
                    <a:pt x="79" y="116"/>
                    <a:pt x="80" y="116"/>
                  </a:cubicBezTo>
                  <a:cubicBezTo>
                    <a:pt x="79" y="115"/>
                    <a:pt x="75" y="116"/>
                    <a:pt x="74" y="116"/>
                  </a:cubicBezTo>
                  <a:close/>
                  <a:moveTo>
                    <a:pt x="50" y="121"/>
                  </a:moveTo>
                  <a:cubicBezTo>
                    <a:pt x="54" y="120"/>
                    <a:pt x="61" y="121"/>
                    <a:pt x="65" y="120"/>
                  </a:cubicBezTo>
                  <a:cubicBezTo>
                    <a:pt x="61" y="121"/>
                    <a:pt x="54" y="118"/>
                    <a:pt x="50" y="121"/>
                  </a:cubicBezTo>
                  <a:close/>
                  <a:moveTo>
                    <a:pt x="74" y="127"/>
                  </a:moveTo>
                  <a:cubicBezTo>
                    <a:pt x="67" y="125"/>
                    <a:pt x="58" y="125"/>
                    <a:pt x="49" y="125"/>
                  </a:cubicBezTo>
                  <a:cubicBezTo>
                    <a:pt x="46" y="125"/>
                    <a:pt x="42" y="122"/>
                    <a:pt x="41" y="125"/>
                  </a:cubicBezTo>
                  <a:cubicBezTo>
                    <a:pt x="41" y="128"/>
                    <a:pt x="46" y="135"/>
                    <a:pt x="49" y="136"/>
                  </a:cubicBezTo>
                  <a:cubicBezTo>
                    <a:pt x="54" y="138"/>
                    <a:pt x="59" y="134"/>
                    <a:pt x="62" y="132"/>
                  </a:cubicBezTo>
                  <a:cubicBezTo>
                    <a:pt x="59" y="131"/>
                    <a:pt x="56" y="134"/>
                    <a:pt x="55" y="131"/>
                  </a:cubicBezTo>
                  <a:cubicBezTo>
                    <a:pt x="55" y="123"/>
                    <a:pt x="74" y="134"/>
                    <a:pt x="74" y="127"/>
                  </a:cubicBezTo>
                  <a:close/>
                  <a:moveTo>
                    <a:pt x="82" y="127"/>
                  </a:moveTo>
                  <a:cubicBezTo>
                    <a:pt x="79" y="128"/>
                    <a:pt x="76" y="129"/>
                    <a:pt x="74" y="132"/>
                  </a:cubicBezTo>
                  <a:cubicBezTo>
                    <a:pt x="77" y="132"/>
                    <a:pt x="79" y="131"/>
                    <a:pt x="82" y="131"/>
                  </a:cubicBezTo>
                  <a:cubicBezTo>
                    <a:pt x="82" y="130"/>
                    <a:pt x="82" y="128"/>
                    <a:pt x="82" y="127"/>
                  </a:cubicBezTo>
                  <a:close/>
                  <a:moveTo>
                    <a:pt x="86" y="108"/>
                  </a:moveTo>
                  <a:cubicBezTo>
                    <a:pt x="83" y="107"/>
                    <a:pt x="84" y="112"/>
                    <a:pt x="85" y="112"/>
                  </a:cubicBezTo>
                  <a:cubicBezTo>
                    <a:pt x="86" y="111"/>
                    <a:pt x="86" y="109"/>
                    <a:pt x="86" y="108"/>
                  </a:cubicBezTo>
                  <a:close/>
                  <a:moveTo>
                    <a:pt x="115" y="322"/>
                  </a:moveTo>
                  <a:cubicBezTo>
                    <a:pt x="127" y="326"/>
                    <a:pt x="145" y="326"/>
                    <a:pt x="160" y="327"/>
                  </a:cubicBezTo>
                  <a:cubicBezTo>
                    <a:pt x="161" y="326"/>
                    <a:pt x="161" y="324"/>
                    <a:pt x="161" y="322"/>
                  </a:cubicBezTo>
                  <a:cubicBezTo>
                    <a:pt x="144" y="321"/>
                    <a:pt x="129" y="321"/>
                    <a:pt x="115" y="322"/>
                  </a:cubicBezTo>
                  <a:close/>
                  <a:moveTo>
                    <a:pt x="128" y="346"/>
                  </a:moveTo>
                  <a:cubicBezTo>
                    <a:pt x="138" y="347"/>
                    <a:pt x="150" y="348"/>
                    <a:pt x="161" y="348"/>
                  </a:cubicBezTo>
                  <a:cubicBezTo>
                    <a:pt x="161" y="347"/>
                    <a:pt x="161" y="345"/>
                    <a:pt x="161" y="343"/>
                  </a:cubicBezTo>
                  <a:cubicBezTo>
                    <a:pt x="150" y="344"/>
                    <a:pt x="138" y="344"/>
                    <a:pt x="128" y="346"/>
                  </a:cubicBezTo>
                  <a:close/>
                  <a:moveTo>
                    <a:pt x="160" y="338"/>
                  </a:moveTo>
                  <a:cubicBezTo>
                    <a:pt x="161" y="337"/>
                    <a:pt x="161" y="333"/>
                    <a:pt x="161" y="332"/>
                  </a:cubicBezTo>
                  <a:cubicBezTo>
                    <a:pt x="147" y="332"/>
                    <a:pt x="129" y="333"/>
                    <a:pt x="115" y="335"/>
                  </a:cubicBezTo>
                  <a:cubicBezTo>
                    <a:pt x="128" y="338"/>
                    <a:pt x="145" y="339"/>
                    <a:pt x="160" y="338"/>
                  </a:cubicBezTo>
                  <a:close/>
                  <a:moveTo>
                    <a:pt x="160" y="310"/>
                  </a:moveTo>
                  <a:cubicBezTo>
                    <a:pt x="146" y="310"/>
                    <a:pt x="131" y="311"/>
                    <a:pt x="118" y="313"/>
                  </a:cubicBezTo>
                  <a:cubicBezTo>
                    <a:pt x="131" y="315"/>
                    <a:pt x="147" y="315"/>
                    <a:pt x="160" y="317"/>
                  </a:cubicBezTo>
                  <a:cubicBezTo>
                    <a:pt x="161" y="314"/>
                    <a:pt x="160" y="312"/>
                    <a:pt x="160" y="310"/>
                  </a:cubicBezTo>
                  <a:close/>
                  <a:moveTo>
                    <a:pt x="92" y="205"/>
                  </a:moveTo>
                  <a:cubicBezTo>
                    <a:pt x="92" y="208"/>
                    <a:pt x="91" y="214"/>
                    <a:pt x="92" y="217"/>
                  </a:cubicBezTo>
                  <a:cubicBezTo>
                    <a:pt x="105" y="218"/>
                    <a:pt x="119" y="217"/>
                    <a:pt x="131" y="216"/>
                  </a:cubicBezTo>
                  <a:cubicBezTo>
                    <a:pt x="122" y="215"/>
                    <a:pt x="115" y="214"/>
                    <a:pt x="108" y="213"/>
                  </a:cubicBezTo>
                  <a:cubicBezTo>
                    <a:pt x="106" y="213"/>
                    <a:pt x="98" y="212"/>
                    <a:pt x="99" y="209"/>
                  </a:cubicBezTo>
                  <a:cubicBezTo>
                    <a:pt x="100" y="207"/>
                    <a:pt x="108" y="207"/>
                    <a:pt x="110" y="207"/>
                  </a:cubicBezTo>
                  <a:cubicBezTo>
                    <a:pt x="118" y="207"/>
                    <a:pt x="126" y="206"/>
                    <a:pt x="134" y="205"/>
                  </a:cubicBezTo>
                  <a:cubicBezTo>
                    <a:pt x="122" y="203"/>
                    <a:pt x="104" y="201"/>
                    <a:pt x="92" y="200"/>
                  </a:cubicBezTo>
                  <a:cubicBezTo>
                    <a:pt x="91" y="200"/>
                    <a:pt x="92" y="204"/>
                    <a:pt x="92" y="205"/>
                  </a:cubicBezTo>
                  <a:close/>
                  <a:moveTo>
                    <a:pt x="94" y="264"/>
                  </a:moveTo>
                  <a:cubicBezTo>
                    <a:pt x="110" y="263"/>
                    <a:pt x="126" y="262"/>
                    <a:pt x="142" y="261"/>
                  </a:cubicBezTo>
                  <a:cubicBezTo>
                    <a:pt x="134" y="257"/>
                    <a:pt x="118" y="256"/>
                    <a:pt x="107" y="257"/>
                  </a:cubicBezTo>
                  <a:cubicBezTo>
                    <a:pt x="105" y="257"/>
                    <a:pt x="100" y="258"/>
                    <a:pt x="101" y="254"/>
                  </a:cubicBezTo>
                  <a:cubicBezTo>
                    <a:pt x="101" y="251"/>
                    <a:pt x="111" y="252"/>
                    <a:pt x="114" y="252"/>
                  </a:cubicBezTo>
                  <a:cubicBezTo>
                    <a:pt x="121" y="252"/>
                    <a:pt x="131" y="253"/>
                    <a:pt x="137" y="252"/>
                  </a:cubicBezTo>
                  <a:cubicBezTo>
                    <a:pt x="126" y="250"/>
                    <a:pt x="115" y="249"/>
                    <a:pt x="105" y="247"/>
                  </a:cubicBezTo>
                  <a:cubicBezTo>
                    <a:pt x="104" y="247"/>
                    <a:pt x="100" y="245"/>
                    <a:pt x="100" y="244"/>
                  </a:cubicBezTo>
                  <a:cubicBezTo>
                    <a:pt x="100" y="240"/>
                    <a:pt x="110" y="241"/>
                    <a:pt x="115" y="241"/>
                  </a:cubicBezTo>
                  <a:cubicBezTo>
                    <a:pt x="122" y="240"/>
                    <a:pt x="130" y="240"/>
                    <a:pt x="136" y="239"/>
                  </a:cubicBezTo>
                  <a:cubicBezTo>
                    <a:pt x="127" y="237"/>
                    <a:pt x="116" y="236"/>
                    <a:pt x="106" y="235"/>
                  </a:cubicBezTo>
                  <a:cubicBezTo>
                    <a:pt x="105" y="235"/>
                    <a:pt x="94" y="234"/>
                    <a:pt x="95" y="231"/>
                  </a:cubicBezTo>
                  <a:cubicBezTo>
                    <a:pt x="95" y="229"/>
                    <a:pt x="102" y="229"/>
                    <a:pt x="104" y="229"/>
                  </a:cubicBezTo>
                  <a:cubicBezTo>
                    <a:pt x="116" y="228"/>
                    <a:pt x="132" y="230"/>
                    <a:pt x="144" y="227"/>
                  </a:cubicBezTo>
                  <a:cubicBezTo>
                    <a:pt x="126" y="226"/>
                    <a:pt x="110" y="225"/>
                    <a:pt x="92" y="223"/>
                  </a:cubicBezTo>
                  <a:cubicBezTo>
                    <a:pt x="90" y="235"/>
                    <a:pt x="93" y="251"/>
                    <a:pt x="94" y="264"/>
                  </a:cubicBezTo>
                  <a:close/>
                  <a:moveTo>
                    <a:pt x="159" y="229"/>
                  </a:moveTo>
                  <a:cubicBezTo>
                    <a:pt x="159" y="229"/>
                    <a:pt x="159" y="229"/>
                    <a:pt x="159" y="229"/>
                  </a:cubicBezTo>
                  <a:cubicBezTo>
                    <a:pt x="147" y="234"/>
                    <a:pt x="127" y="230"/>
                    <a:pt x="114" y="233"/>
                  </a:cubicBezTo>
                  <a:cubicBezTo>
                    <a:pt x="124" y="234"/>
                    <a:pt x="135" y="235"/>
                    <a:pt x="145" y="236"/>
                  </a:cubicBezTo>
                  <a:cubicBezTo>
                    <a:pt x="147" y="236"/>
                    <a:pt x="156" y="236"/>
                    <a:pt x="156" y="239"/>
                  </a:cubicBezTo>
                  <a:cubicBezTo>
                    <a:pt x="157" y="244"/>
                    <a:pt x="143" y="242"/>
                    <a:pt x="140" y="242"/>
                  </a:cubicBezTo>
                  <a:cubicBezTo>
                    <a:pt x="132" y="243"/>
                    <a:pt x="121" y="244"/>
                    <a:pt x="114" y="245"/>
                  </a:cubicBezTo>
                  <a:cubicBezTo>
                    <a:pt x="128" y="247"/>
                    <a:pt x="145" y="250"/>
                    <a:pt x="158" y="249"/>
                  </a:cubicBezTo>
                  <a:cubicBezTo>
                    <a:pt x="160" y="243"/>
                    <a:pt x="159" y="236"/>
                    <a:pt x="159" y="229"/>
                  </a:cubicBezTo>
                  <a:close/>
                  <a:moveTo>
                    <a:pt x="108" y="266"/>
                  </a:moveTo>
                  <a:cubicBezTo>
                    <a:pt x="123" y="270"/>
                    <a:pt x="140" y="270"/>
                    <a:pt x="157" y="272"/>
                  </a:cubicBezTo>
                  <a:cubicBezTo>
                    <a:pt x="158" y="270"/>
                    <a:pt x="158" y="267"/>
                    <a:pt x="158" y="265"/>
                  </a:cubicBezTo>
                  <a:cubicBezTo>
                    <a:pt x="141" y="265"/>
                    <a:pt x="124" y="263"/>
                    <a:pt x="108" y="266"/>
                  </a:cubicBezTo>
                  <a:close/>
                  <a:moveTo>
                    <a:pt x="157" y="260"/>
                  </a:moveTo>
                  <a:cubicBezTo>
                    <a:pt x="158" y="258"/>
                    <a:pt x="158" y="256"/>
                    <a:pt x="157" y="255"/>
                  </a:cubicBezTo>
                  <a:cubicBezTo>
                    <a:pt x="152" y="255"/>
                    <a:pt x="144" y="255"/>
                    <a:pt x="140" y="256"/>
                  </a:cubicBezTo>
                  <a:cubicBezTo>
                    <a:pt x="144" y="258"/>
                    <a:pt x="152" y="258"/>
                    <a:pt x="157" y="260"/>
                  </a:cubicBezTo>
                  <a:close/>
                  <a:moveTo>
                    <a:pt x="111" y="278"/>
                  </a:moveTo>
                  <a:cubicBezTo>
                    <a:pt x="124" y="282"/>
                    <a:pt x="142" y="283"/>
                    <a:pt x="158" y="284"/>
                  </a:cubicBezTo>
                  <a:cubicBezTo>
                    <a:pt x="158" y="282"/>
                    <a:pt x="158" y="280"/>
                    <a:pt x="158" y="278"/>
                  </a:cubicBezTo>
                  <a:cubicBezTo>
                    <a:pt x="143" y="277"/>
                    <a:pt x="125" y="276"/>
                    <a:pt x="111" y="278"/>
                  </a:cubicBezTo>
                  <a:close/>
                  <a:moveTo>
                    <a:pt x="94" y="275"/>
                  </a:moveTo>
                  <a:cubicBezTo>
                    <a:pt x="108" y="275"/>
                    <a:pt x="121" y="274"/>
                    <a:pt x="135" y="273"/>
                  </a:cubicBezTo>
                  <a:cubicBezTo>
                    <a:pt x="121" y="272"/>
                    <a:pt x="107" y="270"/>
                    <a:pt x="94" y="268"/>
                  </a:cubicBezTo>
                  <a:cubicBezTo>
                    <a:pt x="94" y="270"/>
                    <a:pt x="94" y="273"/>
                    <a:pt x="94" y="275"/>
                  </a:cubicBezTo>
                  <a:close/>
                  <a:moveTo>
                    <a:pt x="95" y="286"/>
                  </a:moveTo>
                  <a:cubicBezTo>
                    <a:pt x="105" y="287"/>
                    <a:pt x="118" y="286"/>
                    <a:pt x="128" y="285"/>
                  </a:cubicBezTo>
                  <a:cubicBezTo>
                    <a:pt x="117" y="283"/>
                    <a:pt x="105" y="281"/>
                    <a:pt x="95" y="279"/>
                  </a:cubicBezTo>
                  <a:cubicBezTo>
                    <a:pt x="94" y="281"/>
                    <a:pt x="94" y="284"/>
                    <a:pt x="95" y="286"/>
                  </a:cubicBezTo>
                  <a:close/>
                  <a:moveTo>
                    <a:pt x="113" y="289"/>
                  </a:moveTo>
                  <a:cubicBezTo>
                    <a:pt x="126" y="294"/>
                    <a:pt x="145" y="294"/>
                    <a:pt x="159" y="296"/>
                  </a:cubicBezTo>
                  <a:cubicBezTo>
                    <a:pt x="159" y="294"/>
                    <a:pt x="159" y="291"/>
                    <a:pt x="158" y="289"/>
                  </a:cubicBezTo>
                  <a:cubicBezTo>
                    <a:pt x="144" y="287"/>
                    <a:pt x="127" y="288"/>
                    <a:pt x="113" y="289"/>
                  </a:cubicBezTo>
                  <a:close/>
                  <a:moveTo>
                    <a:pt x="112" y="301"/>
                  </a:moveTo>
                  <a:cubicBezTo>
                    <a:pt x="126" y="305"/>
                    <a:pt x="144" y="305"/>
                    <a:pt x="159" y="305"/>
                  </a:cubicBezTo>
                  <a:cubicBezTo>
                    <a:pt x="159" y="304"/>
                    <a:pt x="159" y="302"/>
                    <a:pt x="159" y="302"/>
                  </a:cubicBezTo>
                  <a:cubicBezTo>
                    <a:pt x="143" y="301"/>
                    <a:pt x="127" y="299"/>
                    <a:pt x="112" y="301"/>
                  </a:cubicBezTo>
                  <a:close/>
                  <a:moveTo>
                    <a:pt x="158" y="145"/>
                  </a:moveTo>
                  <a:cubicBezTo>
                    <a:pt x="157" y="149"/>
                    <a:pt x="157" y="155"/>
                    <a:pt x="155" y="159"/>
                  </a:cubicBezTo>
                  <a:cubicBezTo>
                    <a:pt x="153" y="151"/>
                    <a:pt x="156" y="143"/>
                    <a:pt x="156" y="135"/>
                  </a:cubicBezTo>
                  <a:cubicBezTo>
                    <a:pt x="135" y="132"/>
                    <a:pt x="109" y="133"/>
                    <a:pt x="89" y="134"/>
                  </a:cubicBezTo>
                  <a:cubicBezTo>
                    <a:pt x="88" y="137"/>
                    <a:pt x="90" y="137"/>
                    <a:pt x="92" y="138"/>
                  </a:cubicBezTo>
                  <a:cubicBezTo>
                    <a:pt x="105" y="140"/>
                    <a:pt x="119" y="142"/>
                    <a:pt x="130" y="143"/>
                  </a:cubicBezTo>
                  <a:cubicBezTo>
                    <a:pt x="134" y="143"/>
                    <a:pt x="150" y="142"/>
                    <a:pt x="151" y="146"/>
                  </a:cubicBezTo>
                  <a:cubicBezTo>
                    <a:pt x="151" y="149"/>
                    <a:pt x="147" y="149"/>
                    <a:pt x="143" y="150"/>
                  </a:cubicBezTo>
                  <a:cubicBezTo>
                    <a:pt x="132" y="151"/>
                    <a:pt x="120" y="152"/>
                    <a:pt x="110" y="153"/>
                  </a:cubicBezTo>
                  <a:cubicBezTo>
                    <a:pt x="120" y="155"/>
                    <a:pt x="130" y="156"/>
                    <a:pt x="141" y="157"/>
                  </a:cubicBezTo>
                  <a:cubicBezTo>
                    <a:pt x="145" y="158"/>
                    <a:pt x="160" y="158"/>
                    <a:pt x="153" y="163"/>
                  </a:cubicBezTo>
                  <a:cubicBezTo>
                    <a:pt x="145" y="167"/>
                    <a:pt x="129" y="164"/>
                    <a:pt x="120" y="167"/>
                  </a:cubicBezTo>
                  <a:cubicBezTo>
                    <a:pt x="125" y="168"/>
                    <a:pt x="132" y="169"/>
                    <a:pt x="137" y="170"/>
                  </a:cubicBezTo>
                  <a:cubicBezTo>
                    <a:pt x="140" y="170"/>
                    <a:pt x="155" y="170"/>
                    <a:pt x="155" y="173"/>
                  </a:cubicBezTo>
                  <a:cubicBezTo>
                    <a:pt x="156" y="175"/>
                    <a:pt x="153" y="176"/>
                    <a:pt x="150" y="176"/>
                  </a:cubicBezTo>
                  <a:cubicBezTo>
                    <a:pt x="136" y="177"/>
                    <a:pt x="119" y="176"/>
                    <a:pt x="108" y="178"/>
                  </a:cubicBezTo>
                  <a:cubicBezTo>
                    <a:pt x="119" y="182"/>
                    <a:pt x="131" y="183"/>
                    <a:pt x="144" y="184"/>
                  </a:cubicBezTo>
                  <a:cubicBezTo>
                    <a:pt x="146" y="184"/>
                    <a:pt x="153" y="185"/>
                    <a:pt x="154" y="187"/>
                  </a:cubicBezTo>
                  <a:cubicBezTo>
                    <a:pt x="155" y="191"/>
                    <a:pt x="138" y="190"/>
                    <a:pt x="134" y="190"/>
                  </a:cubicBezTo>
                  <a:cubicBezTo>
                    <a:pt x="129" y="190"/>
                    <a:pt x="123" y="190"/>
                    <a:pt x="118" y="191"/>
                  </a:cubicBezTo>
                  <a:cubicBezTo>
                    <a:pt x="128" y="192"/>
                    <a:pt x="142" y="193"/>
                    <a:pt x="153" y="194"/>
                  </a:cubicBezTo>
                  <a:cubicBezTo>
                    <a:pt x="159" y="195"/>
                    <a:pt x="158" y="199"/>
                    <a:pt x="153" y="199"/>
                  </a:cubicBezTo>
                  <a:cubicBezTo>
                    <a:pt x="142" y="200"/>
                    <a:pt x="130" y="198"/>
                    <a:pt x="120" y="200"/>
                  </a:cubicBezTo>
                  <a:cubicBezTo>
                    <a:pt x="128" y="201"/>
                    <a:pt x="138" y="202"/>
                    <a:pt x="146" y="203"/>
                  </a:cubicBezTo>
                  <a:cubicBezTo>
                    <a:pt x="148" y="203"/>
                    <a:pt x="154" y="202"/>
                    <a:pt x="155" y="205"/>
                  </a:cubicBezTo>
                  <a:cubicBezTo>
                    <a:pt x="155" y="208"/>
                    <a:pt x="151" y="208"/>
                    <a:pt x="149" y="209"/>
                  </a:cubicBezTo>
                  <a:cubicBezTo>
                    <a:pt x="140" y="209"/>
                    <a:pt x="126" y="208"/>
                    <a:pt x="117" y="211"/>
                  </a:cubicBezTo>
                  <a:cubicBezTo>
                    <a:pt x="124" y="211"/>
                    <a:pt x="132" y="213"/>
                    <a:pt x="139" y="214"/>
                  </a:cubicBezTo>
                  <a:cubicBezTo>
                    <a:pt x="141" y="214"/>
                    <a:pt x="149" y="214"/>
                    <a:pt x="149" y="217"/>
                  </a:cubicBezTo>
                  <a:cubicBezTo>
                    <a:pt x="149" y="221"/>
                    <a:pt x="138" y="221"/>
                    <a:pt x="135" y="221"/>
                  </a:cubicBezTo>
                  <a:cubicBezTo>
                    <a:pt x="127" y="221"/>
                    <a:pt x="118" y="219"/>
                    <a:pt x="111" y="221"/>
                  </a:cubicBezTo>
                  <a:cubicBezTo>
                    <a:pt x="125" y="225"/>
                    <a:pt x="145" y="223"/>
                    <a:pt x="159" y="226"/>
                  </a:cubicBezTo>
                  <a:cubicBezTo>
                    <a:pt x="161" y="199"/>
                    <a:pt x="160" y="170"/>
                    <a:pt x="158" y="145"/>
                  </a:cubicBezTo>
                  <a:close/>
                  <a:moveTo>
                    <a:pt x="137" y="146"/>
                  </a:moveTo>
                  <a:cubicBezTo>
                    <a:pt x="122" y="144"/>
                    <a:pt x="105" y="142"/>
                    <a:pt x="89" y="140"/>
                  </a:cubicBezTo>
                  <a:cubicBezTo>
                    <a:pt x="89" y="143"/>
                    <a:pt x="89" y="148"/>
                    <a:pt x="89" y="151"/>
                  </a:cubicBezTo>
                  <a:cubicBezTo>
                    <a:pt x="106" y="149"/>
                    <a:pt x="122" y="149"/>
                    <a:pt x="137" y="146"/>
                  </a:cubicBezTo>
                  <a:close/>
                  <a:moveTo>
                    <a:pt x="157" y="76"/>
                  </a:moveTo>
                  <a:cubicBezTo>
                    <a:pt x="153" y="76"/>
                    <a:pt x="154" y="81"/>
                    <a:pt x="151" y="82"/>
                  </a:cubicBezTo>
                  <a:cubicBezTo>
                    <a:pt x="156" y="91"/>
                    <a:pt x="141" y="89"/>
                    <a:pt x="136" y="91"/>
                  </a:cubicBezTo>
                  <a:cubicBezTo>
                    <a:pt x="138" y="92"/>
                    <a:pt x="139" y="92"/>
                    <a:pt x="141" y="92"/>
                  </a:cubicBezTo>
                  <a:cubicBezTo>
                    <a:pt x="146" y="92"/>
                    <a:pt x="163" y="92"/>
                    <a:pt x="154" y="97"/>
                  </a:cubicBezTo>
                  <a:cubicBezTo>
                    <a:pt x="148" y="101"/>
                    <a:pt x="135" y="96"/>
                    <a:pt x="127" y="99"/>
                  </a:cubicBezTo>
                  <a:cubicBezTo>
                    <a:pt x="136" y="100"/>
                    <a:pt x="148" y="101"/>
                    <a:pt x="157" y="100"/>
                  </a:cubicBezTo>
                  <a:cubicBezTo>
                    <a:pt x="157" y="92"/>
                    <a:pt x="159" y="83"/>
                    <a:pt x="157" y="76"/>
                  </a:cubicBezTo>
                  <a:close/>
                  <a:moveTo>
                    <a:pt x="112" y="104"/>
                  </a:moveTo>
                  <a:cubicBezTo>
                    <a:pt x="106" y="104"/>
                    <a:pt x="103" y="104"/>
                    <a:pt x="97" y="105"/>
                  </a:cubicBezTo>
                  <a:cubicBezTo>
                    <a:pt x="103" y="104"/>
                    <a:pt x="110" y="108"/>
                    <a:pt x="112" y="104"/>
                  </a:cubicBezTo>
                  <a:close/>
                  <a:moveTo>
                    <a:pt x="110" y="111"/>
                  </a:moveTo>
                  <a:cubicBezTo>
                    <a:pt x="117" y="111"/>
                    <a:pt x="127" y="111"/>
                    <a:pt x="135" y="111"/>
                  </a:cubicBezTo>
                  <a:cubicBezTo>
                    <a:pt x="128" y="110"/>
                    <a:pt x="114" y="107"/>
                    <a:pt x="110" y="111"/>
                  </a:cubicBezTo>
                  <a:close/>
                  <a:moveTo>
                    <a:pt x="101" y="117"/>
                  </a:moveTo>
                  <a:cubicBezTo>
                    <a:pt x="119" y="118"/>
                    <a:pt x="138" y="117"/>
                    <a:pt x="156" y="118"/>
                  </a:cubicBezTo>
                  <a:cubicBezTo>
                    <a:pt x="157" y="117"/>
                    <a:pt x="156" y="116"/>
                    <a:pt x="156" y="114"/>
                  </a:cubicBezTo>
                  <a:cubicBezTo>
                    <a:pt x="143" y="114"/>
                    <a:pt x="129" y="114"/>
                    <a:pt x="116" y="114"/>
                  </a:cubicBezTo>
                  <a:cubicBezTo>
                    <a:pt x="111" y="114"/>
                    <a:pt x="103" y="113"/>
                    <a:pt x="101" y="117"/>
                  </a:cubicBezTo>
                  <a:close/>
                  <a:moveTo>
                    <a:pt x="156" y="105"/>
                  </a:moveTo>
                  <a:cubicBezTo>
                    <a:pt x="148" y="105"/>
                    <a:pt x="139" y="105"/>
                    <a:pt x="131" y="105"/>
                  </a:cubicBezTo>
                  <a:cubicBezTo>
                    <a:pt x="126" y="105"/>
                    <a:pt x="120" y="103"/>
                    <a:pt x="117" y="106"/>
                  </a:cubicBezTo>
                  <a:cubicBezTo>
                    <a:pt x="131" y="106"/>
                    <a:pt x="143" y="108"/>
                    <a:pt x="156" y="108"/>
                  </a:cubicBezTo>
                  <a:cubicBezTo>
                    <a:pt x="157" y="108"/>
                    <a:pt x="157" y="106"/>
                    <a:pt x="156" y="105"/>
                  </a:cubicBezTo>
                  <a:close/>
                  <a:moveTo>
                    <a:pt x="146" y="68"/>
                  </a:moveTo>
                  <a:cubicBezTo>
                    <a:pt x="149" y="69"/>
                    <a:pt x="153" y="69"/>
                    <a:pt x="157" y="69"/>
                  </a:cubicBezTo>
                  <a:cubicBezTo>
                    <a:pt x="157" y="68"/>
                    <a:pt x="158" y="66"/>
                    <a:pt x="158" y="64"/>
                  </a:cubicBezTo>
                  <a:cubicBezTo>
                    <a:pt x="152" y="62"/>
                    <a:pt x="149" y="66"/>
                    <a:pt x="146" y="68"/>
                  </a:cubicBezTo>
                  <a:close/>
                  <a:moveTo>
                    <a:pt x="130" y="78"/>
                  </a:moveTo>
                  <a:cubicBezTo>
                    <a:pt x="133" y="76"/>
                    <a:pt x="138" y="75"/>
                    <a:pt x="142" y="74"/>
                  </a:cubicBezTo>
                  <a:cubicBezTo>
                    <a:pt x="138" y="70"/>
                    <a:pt x="132" y="75"/>
                    <a:pt x="130" y="78"/>
                  </a:cubicBezTo>
                  <a:close/>
                  <a:moveTo>
                    <a:pt x="110" y="89"/>
                  </a:moveTo>
                  <a:cubicBezTo>
                    <a:pt x="120" y="88"/>
                    <a:pt x="131" y="88"/>
                    <a:pt x="140" y="85"/>
                  </a:cubicBezTo>
                  <a:cubicBezTo>
                    <a:pt x="136" y="82"/>
                    <a:pt x="126" y="86"/>
                    <a:pt x="126" y="80"/>
                  </a:cubicBezTo>
                  <a:cubicBezTo>
                    <a:pt x="120" y="82"/>
                    <a:pt x="113" y="84"/>
                    <a:pt x="110" y="89"/>
                  </a:cubicBezTo>
                  <a:close/>
                  <a:moveTo>
                    <a:pt x="98" y="96"/>
                  </a:moveTo>
                  <a:cubicBezTo>
                    <a:pt x="103" y="96"/>
                    <a:pt x="110" y="95"/>
                    <a:pt x="116" y="94"/>
                  </a:cubicBezTo>
                  <a:cubicBezTo>
                    <a:pt x="109" y="95"/>
                    <a:pt x="101" y="91"/>
                    <a:pt x="98" y="96"/>
                  </a:cubicBezTo>
                  <a:close/>
                  <a:moveTo>
                    <a:pt x="90" y="94"/>
                  </a:moveTo>
                  <a:cubicBezTo>
                    <a:pt x="94" y="93"/>
                    <a:pt x="98" y="91"/>
                    <a:pt x="100" y="89"/>
                  </a:cubicBezTo>
                  <a:cubicBezTo>
                    <a:pt x="96" y="89"/>
                    <a:pt x="93" y="92"/>
                    <a:pt x="90" y="94"/>
                  </a:cubicBezTo>
                  <a:close/>
                  <a:moveTo>
                    <a:pt x="89" y="112"/>
                  </a:moveTo>
                  <a:cubicBezTo>
                    <a:pt x="95" y="112"/>
                    <a:pt x="103" y="113"/>
                    <a:pt x="106" y="109"/>
                  </a:cubicBezTo>
                  <a:cubicBezTo>
                    <a:pt x="100" y="110"/>
                    <a:pt x="87" y="104"/>
                    <a:pt x="89" y="112"/>
                  </a:cubicBezTo>
                  <a:close/>
                  <a:moveTo>
                    <a:pt x="89" y="115"/>
                  </a:moveTo>
                  <a:cubicBezTo>
                    <a:pt x="89" y="116"/>
                    <a:pt x="89" y="116"/>
                    <a:pt x="89" y="117"/>
                  </a:cubicBezTo>
                  <a:cubicBezTo>
                    <a:pt x="92" y="117"/>
                    <a:pt x="94" y="117"/>
                    <a:pt x="95" y="115"/>
                  </a:cubicBezTo>
                  <a:cubicBezTo>
                    <a:pt x="93" y="115"/>
                    <a:pt x="91" y="115"/>
                    <a:pt x="89" y="115"/>
                  </a:cubicBezTo>
                  <a:close/>
                  <a:moveTo>
                    <a:pt x="89" y="131"/>
                  </a:moveTo>
                  <a:cubicBezTo>
                    <a:pt x="110" y="131"/>
                    <a:pt x="134" y="130"/>
                    <a:pt x="156" y="132"/>
                  </a:cubicBezTo>
                  <a:cubicBezTo>
                    <a:pt x="157" y="129"/>
                    <a:pt x="157" y="125"/>
                    <a:pt x="157" y="122"/>
                  </a:cubicBezTo>
                  <a:cubicBezTo>
                    <a:pt x="142" y="122"/>
                    <a:pt x="126" y="122"/>
                    <a:pt x="111" y="122"/>
                  </a:cubicBezTo>
                  <a:cubicBezTo>
                    <a:pt x="103" y="122"/>
                    <a:pt x="95" y="122"/>
                    <a:pt x="89" y="124"/>
                  </a:cubicBezTo>
                  <a:cubicBezTo>
                    <a:pt x="101" y="126"/>
                    <a:pt x="116" y="126"/>
                    <a:pt x="129" y="129"/>
                  </a:cubicBezTo>
                  <a:cubicBezTo>
                    <a:pt x="115" y="129"/>
                    <a:pt x="102" y="127"/>
                    <a:pt x="89" y="127"/>
                  </a:cubicBezTo>
                  <a:cubicBezTo>
                    <a:pt x="89" y="128"/>
                    <a:pt x="89" y="130"/>
                    <a:pt x="89" y="131"/>
                  </a:cubicBezTo>
                  <a:close/>
                  <a:moveTo>
                    <a:pt x="90" y="175"/>
                  </a:moveTo>
                  <a:cubicBezTo>
                    <a:pt x="105" y="175"/>
                    <a:pt x="122" y="174"/>
                    <a:pt x="137" y="173"/>
                  </a:cubicBezTo>
                  <a:cubicBezTo>
                    <a:pt x="131" y="172"/>
                    <a:pt x="122" y="170"/>
                    <a:pt x="115" y="169"/>
                  </a:cubicBezTo>
                  <a:cubicBezTo>
                    <a:pt x="112" y="169"/>
                    <a:pt x="98" y="168"/>
                    <a:pt x="100" y="164"/>
                  </a:cubicBezTo>
                  <a:cubicBezTo>
                    <a:pt x="100" y="163"/>
                    <a:pt x="108" y="163"/>
                    <a:pt x="110" y="163"/>
                  </a:cubicBezTo>
                  <a:cubicBezTo>
                    <a:pt x="121" y="162"/>
                    <a:pt x="132" y="163"/>
                    <a:pt x="142" y="161"/>
                  </a:cubicBezTo>
                  <a:cubicBezTo>
                    <a:pt x="136" y="159"/>
                    <a:pt x="127" y="158"/>
                    <a:pt x="120" y="157"/>
                  </a:cubicBezTo>
                  <a:cubicBezTo>
                    <a:pt x="110" y="156"/>
                    <a:pt x="98" y="155"/>
                    <a:pt x="90" y="156"/>
                  </a:cubicBezTo>
                  <a:cubicBezTo>
                    <a:pt x="90" y="156"/>
                    <a:pt x="90" y="156"/>
                    <a:pt x="90" y="156"/>
                  </a:cubicBezTo>
                  <a:cubicBezTo>
                    <a:pt x="87" y="157"/>
                    <a:pt x="91" y="171"/>
                    <a:pt x="90" y="175"/>
                  </a:cubicBezTo>
                  <a:close/>
                  <a:moveTo>
                    <a:pt x="81" y="367"/>
                  </a:moveTo>
                  <a:cubicBezTo>
                    <a:pt x="84" y="366"/>
                    <a:pt x="86" y="363"/>
                    <a:pt x="85" y="360"/>
                  </a:cubicBezTo>
                  <a:cubicBezTo>
                    <a:pt x="84" y="362"/>
                    <a:pt x="82" y="364"/>
                    <a:pt x="81" y="367"/>
                  </a:cubicBezTo>
                  <a:close/>
                  <a:moveTo>
                    <a:pt x="88" y="392"/>
                  </a:moveTo>
                  <a:cubicBezTo>
                    <a:pt x="78" y="389"/>
                    <a:pt x="62" y="390"/>
                    <a:pt x="55" y="384"/>
                  </a:cubicBezTo>
                  <a:cubicBezTo>
                    <a:pt x="54" y="386"/>
                    <a:pt x="54" y="389"/>
                    <a:pt x="55" y="392"/>
                  </a:cubicBezTo>
                  <a:cubicBezTo>
                    <a:pt x="59" y="392"/>
                    <a:pt x="64" y="394"/>
                    <a:pt x="69" y="395"/>
                  </a:cubicBezTo>
                  <a:cubicBezTo>
                    <a:pt x="74" y="396"/>
                    <a:pt x="86" y="396"/>
                    <a:pt x="88" y="392"/>
                  </a:cubicBezTo>
                  <a:close/>
                  <a:moveTo>
                    <a:pt x="89" y="385"/>
                  </a:moveTo>
                  <a:cubicBezTo>
                    <a:pt x="83" y="384"/>
                    <a:pt x="75" y="384"/>
                    <a:pt x="69" y="386"/>
                  </a:cubicBezTo>
                  <a:cubicBezTo>
                    <a:pt x="74" y="385"/>
                    <a:pt x="89" y="392"/>
                    <a:pt x="89" y="385"/>
                  </a:cubicBezTo>
                  <a:close/>
                  <a:moveTo>
                    <a:pt x="89" y="377"/>
                  </a:moveTo>
                  <a:cubicBezTo>
                    <a:pt x="81" y="376"/>
                    <a:pt x="73" y="377"/>
                    <a:pt x="68" y="380"/>
                  </a:cubicBezTo>
                  <a:cubicBezTo>
                    <a:pt x="75" y="381"/>
                    <a:pt x="81" y="379"/>
                    <a:pt x="89" y="379"/>
                  </a:cubicBezTo>
                  <a:cubicBezTo>
                    <a:pt x="89" y="379"/>
                    <a:pt x="89" y="378"/>
                    <a:pt x="89" y="377"/>
                  </a:cubicBezTo>
                  <a:close/>
                  <a:moveTo>
                    <a:pt x="89" y="367"/>
                  </a:moveTo>
                  <a:cubicBezTo>
                    <a:pt x="88" y="368"/>
                    <a:pt x="88" y="370"/>
                    <a:pt x="87" y="371"/>
                  </a:cubicBezTo>
                  <a:cubicBezTo>
                    <a:pt x="89" y="371"/>
                    <a:pt x="89" y="371"/>
                    <a:pt x="89" y="371"/>
                  </a:cubicBezTo>
                  <a:cubicBezTo>
                    <a:pt x="89" y="370"/>
                    <a:pt x="90" y="368"/>
                    <a:pt x="89" y="367"/>
                  </a:cubicBezTo>
                  <a:close/>
                  <a:moveTo>
                    <a:pt x="91" y="196"/>
                  </a:moveTo>
                  <a:cubicBezTo>
                    <a:pt x="104" y="195"/>
                    <a:pt x="118" y="197"/>
                    <a:pt x="132" y="196"/>
                  </a:cubicBezTo>
                  <a:cubicBezTo>
                    <a:pt x="124" y="194"/>
                    <a:pt x="118" y="194"/>
                    <a:pt x="110" y="193"/>
                  </a:cubicBezTo>
                  <a:cubicBezTo>
                    <a:pt x="106" y="193"/>
                    <a:pt x="90" y="192"/>
                    <a:pt x="91" y="189"/>
                  </a:cubicBezTo>
                  <a:cubicBezTo>
                    <a:pt x="92" y="187"/>
                    <a:pt x="94" y="188"/>
                    <a:pt x="96" y="188"/>
                  </a:cubicBezTo>
                  <a:cubicBezTo>
                    <a:pt x="105" y="187"/>
                    <a:pt x="119" y="187"/>
                    <a:pt x="129" y="186"/>
                  </a:cubicBezTo>
                  <a:cubicBezTo>
                    <a:pt x="117" y="182"/>
                    <a:pt x="103" y="181"/>
                    <a:pt x="90" y="178"/>
                  </a:cubicBezTo>
                  <a:cubicBezTo>
                    <a:pt x="89" y="185"/>
                    <a:pt x="91" y="190"/>
                    <a:pt x="91" y="196"/>
                  </a:cubicBezTo>
                  <a:close/>
                  <a:moveTo>
                    <a:pt x="91" y="285"/>
                  </a:moveTo>
                  <a:cubicBezTo>
                    <a:pt x="89" y="291"/>
                    <a:pt x="90" y="299"/>
                    <a:pt x="91" y="305"/>
                  </a:cubicBezTo>
                  <a:cubicBezTo>
                    <a:pt x="92" y="299"/>
                    <a:pt x="92" y="291"/>
                    <a:pt x="91" y="285"/>
                  </a:cubicBezTo>
                  <a:close/>
                  <a:moveTo>
                    <a:pt x="108" y="369"/>
                  </a:moveTo>
                  <a:cubicBezTo>
                    <a:pt x="117" y="369"/>
                    <a:pt x="125" y="368"/>
                    <a:pt x="133" y="368"/>
                  </a:cubicBezTo>
                  <a:cubicBezTo>
                    <a:pt x="128" y="367"/>
                    <a:pt x="123" y="366"/>
                    <a:pt x="117" y="365"/>
                  </a:cubicBezTo>
                  <a:cubicBezTo>
                    <a:pt x="113" y="365"/>
                    <a:pt x="97" y="365"/>
                    <a:pt x="97" y="361"/>
                  </a:cubicBezTo>
                  <a:cubicBezTo>
                    <a:pt x="98" y="359"/>
                    <a:pt x="101" y="360"/>
                    <a:pt x="102" y="360"/>
                  </a:cubicBezTo>
                  <a:cubicBezTo>
                    <a:pt x="108" y="360"/>
                    <a:pt x="117" y="359"/>
                    <a:pt x="122" y="358"/>
                  </a:cubicBezTo>
                  <a:cubicBezTo>
                    <a:pt x="118" y="355"/>
                    <a:pt x="102" y="357"/>
                    <a:pt x="102" y="352"/>
                  </a:cubicBezTo>
                  <a:cubicBezTo>
                    <a:pt x="103" y="349"/>
                    <a:pt x="111" y="351"/>
                    <a:pt x="114" y="349"/>
                  </a:cubicBezTo>
                  <a:cubicBezTo>
                    <a:pt x="110" y="348"/>
                    <a:pt x="97" y="349"/>
                    <a:pt x="98" y="345"/>
                  </a:cubicBezTo>
                  <a:cubicBezTo>
                    <a:pt x="98" y="342"/>
                    <a:pt x="105" y="344"/>
                    <a:pt x="108" y="343"/>
                  </a:cubicBezTo>
                  <a:cubicBezTo>
                    <a:pt x="115" y="343"/>
                    <a:pt x="127" y="342"/>
                    <a:pt x="133" y="341"/>
                  </a:cubicBezTo>
                  <a:cubicBezTo>
                    <a:pt x="127" y="340"/>
                    <a:pt x="121" y="339"/>
                    <a:pt x="116" y="339"/>
                  </a:cubicBezTo>
                  <a:cubicBezTo>
                    <a:pt x="113" y="338"/>
                    <a:pt x="101" y="339"/>
                    <a:pt x="102" y="335"/>
                  </a:cubicBezTo>
                  <a:cubicBezTo>
                    <a:pt x="102" y="333"/>
                    <a:pt x="111" y="332"/>
                    <a:pt x="113" y="331"/>
                  </a:cubicBezTo>
                  <a:cubicBezTo>
                    <a:pt x="121" y="331"/>
                    <a:pt x="129" y="331"/>
                    <a:pt x="136" y="329"/>
                  </a:cubicBezTo>
                  <a:cubicBezTo>
                    <a:pt x="131" y="328"/>
                    <a:pt x="125" y="328"/>
                    <a:pt x="120" y="327"/>
                  </a:cubicBezTo>
                  <a:cubicBezTo>
                    <a:pt x="116" y="327"/>
                    <a:pt x="100" y="325"/>
                    <a:pt x="102" y="321"/>
                  </a:cubicBezTo>
                  <a:cubicBezTo>
                    <a:pt x="102" y="319"/>
                    <a:pt x="110" y="319"/>
                    <a:pt x="112" y="319"/>
                  </a:cubicBezTo>
                  <a:cubicBezTo>
                    <a:pt x="119" y="318"/>
                    <a:pt x="124" y="318"/>
                    <a:pt x="129" y="318"/>
                  </a:cubicBezTo>
                  <a:cubicBezTo>
                    <a:pt x="123" y="315"/>
                    <a:pt x="106" y="318"/>
                    <a:pt x="99" y="315"/>
                  </a:cubicBezTo>
                  <a:cubicBezTo>
                    <a:pt x="99" y="315"/>
                    <a:pt x="98" y="314"/>
                    <a:pt x="98" y="313"/>
                  </a:cubicBezTo>
                  <a:cubicBezTo>
                    <a:pt x="98" y="311"/>
                    <a:pt x="110" y="310"/>
                    <a:pt x="112" y="310"/>
                  </a:cubicBezTo>
                  <a:cubicBezTo>
                    <a:pt x="119" y="309"/>
                    <a:pt x="125" y="310"/>
                    <a:pt x="129" y="307"/>
                  </a:cubicBezTo>
                  <a:cubicBezTo>
                    <a:pt x="123" y="307"/>
                    <a:pt x="118" y="306"/>
                    <a:pt x="113" y="305"/>
                  </a:cubicBezTo>
                  <a:cubicBezTo>
                    <a:pt x="109" y="304"/>
                    <a:pt x="99" y="304"/>
                    <a:pt x="99" y="300"/>
                  </a:cubicBezTo>
                  <a:cubicBezTo>
                    <a:pt x="100" y="298"/>
                    <a:pt x="111" y="297"/>
                    <a:pt x="114" y="298"/>
                  </a:cubicBezTo>
                  <a:cubicBezTo>
                    <a:pt x="122" y="298"/>
                    <a:pt x="131" y="298"/>
                    <a:pt x="137" y="297"/>
                  </a:cubicBezTo>
                  <a:cubicBezTo>
                    <a:pt x="124" y="295"/>
                    <a:pt x="109" y="293"/>
                    <a:pt x="95" y="291"/>
                  </a:cubicBezTo>
                  <a:cubicBezTo>
                    <a:pt x="95" y="293"/>
                    <a:pt x="96" y="297"/>
                    <a:pt x="95" y="301"/>
                  </a:cubicBezTo>
                  <a:cubicBezTo>
                    <a:pt x="95" y="308"/>
                    <a:pt x="93" y="316"/>
                    <a:pt x="94" y="322"/>
                  </a:cubicBezTo>
                  <a:cubicBezTo>
                    <a:pt x="95" y="323"/>
                    <a:pt x="95" y="324"/>
                    <a:pt x="95" y="325"/>
                  </a:cubicBezTo>
                  <a:cubicBezTo>
                    <a:pt x="96" y="332"/>
                    <a:pt x="92" y="339"/>
                    <a:pt x="94" y="346"/>
                  </a:cubicBezTo>
                  <a:cubicBezTo>
                    <a:pt x="94" y="347"/>
                    <a:pt x="96" y="348"/>
                    <a:pt x="96" y="350"/>
                  </a:cubicBezTo>
                  <a:cubicBezTo>
                    <a:pt x="96" y="352"/>
                    <a:pt x="94" y="354"/>
                    <a:pt x="94" y="355"/>
                  </a:cubicBezTo>
                  <a:cubicBezTo>
                    <a:pt x="93" y="360"/>
                    <a:pt x="94" y="366"/>
                    <a:pt x="95" y="371"/>
                  </a:cubicBezTo>
                  <a:cubicBezTo>
                    <a:pt x="96" y="366"/>
                    <a:pt x="102" y="368"/>
                    <a:pt x="108" y="369"/>
                  </a:cubicBezTo>
                  <a:close/>
                  <a:moveTo>
                    <a:pt x="122" y="362"/>
                  </a:moveTo>
                  <a:cubicBezTo>
                    <a:pt x="133" y="365"/>
                    <a:pt x="147" y="366"/>
                    <a:pt x="160" y="366"/>
                  </a:cubicBezTo>
                  <a:cubicBezTo>
                    <a:pt x="161" y="365"/>
                    <a:pt x="161" y="364"/>
                    <a:pt x="161" y="362"/>
                  </a:cubicBezTo>
                  <a:cubicBezTo>
                    <a:pt x="149" y="360"/>
                    <a:pt x="134" y="361"/>
                    <a:pt x="122" y="362"/>
                  </a:cubicBezTo>
                  <a:close/>
                  <a:moveTo>
                    <a:pt x="112" y="380"/>
                  </a:moveTo>
                  <a:cubicBezTo>
                    <a:pt x="127" y="379"/>
                    <a:pt x="143" y="379"/>
                    <a:pt x="157" y="378"/>
                  </a:cubicBezTo>
                  <a:cubicBezTo>
                    <a:pt x="137" y="376"/>
                    <a:pt x="115" y="375"/>
                    <a:pt x="95" y="376"/>
                  </a:cubicBezTo>
                  <a:cubicBezTo>
                    <a:pt x="94" y="382"/>
                    <a:pt x="107" y="380"/>
                    <a:pt x="112" y="380"/>
                  </a:cubicBezTo>
                  <a:close/>
                  <a:moveTo>
                    <a:pt x="133" y="382"/>
                  </a:moveTo>
                  <a:cubicBezTo>
                    <a:pt x="137" y="383"/>
                    <a:pt x="141" y="383"/>
                    <a:pt x="145" y="383"/>
                  </a:cubicBezTo>
                  <a:cubicBezTo>
                    <a:pt x="145" y="382"/>
                    <a:pt x="146" y="382"/>
                    <a:pt x="146" y="381"/>
                  </a:cubicBezTo>
                  <a:cubicBezTo>
                    <a:pt x="141" y="381"/>
                    <a:pt x="137" y="382"/>
                    <a:pt x="133" y="382"/>
                  </a:cubicBezTo>
                  <a:close/>
                  <a:moveTo>
                    <a:pt x="146" y="392"/>
                  </a:moveTo>
                  <a:cubicBezTo>
                    <a:pt x="131" y="394"/>
                    <a:pt x="114" y="391"/>
                    <a:pt x="99" y="391"/>
                  </a:cubicBezTo>
                  <a:cubicBezTo>
                    <a:pt x="98" y="391"/>
                    <a:pt x="96" y="391"/>
                    <a:pt x="96" y="392"/>
                  </a:cubicBezTo>
                  <a:cubicBezTo>
                    <a:pt x="95" y="394"/>
                    <a:pt x="101" y="393"/>
                    <a:pt x="101" y="393"/>
                  </a:cubicBezTo>
                  <a:cubicBezTo>
                    <a:pt x="115" y="393"/>
                    <a:pt x="134" y="395"/>
                    <a:pt x="146" y="392"/>
                  </a:cubicBezTo>
                  <a:close/>
                  <a:moveTo>
                    <a:pt x="158" y="393"/>
                  </a:moveTo>
                  <a:cubicBezTo>
                    <a:pt x="156" y="391"/>
                    <a:pt x="151" y="392"/>
                    <a:pt x="148" y="392"/>
                  </a:cubicBezTo>
                  <a:cubicBezTo>
                    <a:pt x="151" y="393"/>
                    <a:pt x="155" y="393"/>
                    <a:pt x="158" y="393"/>
                  </a:cubicBezTo>
                  <a:close/>
                  <a:moveTo>
                    <a:pt x="161" y="388"/>
                  </a:moveTo>
                  <a:cubicBezTo>
                    <a:pt x="140" y="386"/>
                    <a:pt x="116" y="388"/>
                    <a:pt x="96" y="385"/>
                  </a:cubicBezTo>
                  <a:cubicBezTo>
                    <a:pt x="95" y="386"/>
                    <a:pt x="95" y="388"/>
                    <a:pt x="95" y="388"/>
                  </a:cubicBezTo>
                  <a:cubicBezTo>
                    <a:pt x="115" y="390"/>
                    <a:pt x="139" y="390"/>
                    <a:pt x="161" y="388"/>
                  </a:cubicBezTo>
                  <a:close/>
                  <a:moveTo>
                    <a:pt x="161" y="381"/>
                  </a:moveTo>
                  <a:cubicBezTo>
                    <a:pt x="157" y="380"/>
                    <a:pt x="153" y="381"/>
                    <a:pt x="149" y="381"/>
                  </a:cubicBezTo>
                  <a:cubicBezTo>
                    <a:pt x="149" y="386"/>
                    <a:pt x="157" y="383"/>
                    <a:pt x="161" y="384"/>
                  </a:cubicBezTo>
                  <a:cubicBezTo>
                    <a:pt x="161" y="383"/>
                    <a:pt x="161" y="382"/>
                    <a:pt x="161" y="381"/>
                  </a:cubicBezTo>
                  <a:close/>
                  <a:moveTo>
                    <a:pt x="161" y="353"/>
                  </a:moveTo>
                  <a:cubicBezTo>
                    <a:pt x="148" y="352"/>
                    <a:pt x="131" y="351"/>
                    <a:pt x="119" y="353"/>
                  </a:cubicBezTo>
                  <a:cubicBezTo>
                    <a:pt x="131" y="357"/>
                    <a:pt x="146" y="358"/>
                    <a:pt x="161" y="357"/>
                  </a:cubicBezTo>
                  <a:cubicBezTo>
                    <a:pt x="162" y="356"/>
                    <a:pt x="161" y="354"/>
                    <a:pt x="161" y="353"/>
                  </a:cubicBezTo>
                  <a:close/>
                  <a:moveTo>
                    <a:pt x="171" y="364"/>
                  </a:moveTo>
                  <a:cubicBezTo>
                    <a:pt x="172" y="365"/>
                    <a:pt x="172" y="366"/>
                    <a:pt x="172" y="367"/>
                  </a:cubicBezTo>
                  <a:cubicBezTo>
                    <a:pt x="172" y="367"/>
                    <a:pt x="172" y="367"/>
                    <a:pt x="173" y="367"/>
                  </a:cubicBezTo>
                  <a:cubicBezTo>
                    <a:pt x="174" y="366"/>
                    <a:pt x="173" y="364"/>
                    <a:pt x="171" y="364"/>
                  </a:cubicBezTo>
                  <a:close/>
                  <a:moveTo>
                    <a:pt x="171" y="380"/>
                  </a:moveTo>
                  <a:cubicBezTo>
                    <a:pt x="171" y="382"/>
                    <a:pt x="171" y="383"/>
                    <a:pt x="172" y="384"/>
                  </a:cubicBezTo>
                  <a:cubicBezTo>
                    <a:pt x="185" y="384"/>
                    <a:pt x="198" y="385"/>
                    <a:pt x="209" y="382"/>
                  </a:cubicBezTo>
                  <a:cubicBezTo>
                    <a:pt x="199" y="379"/>
                    <a:pt x="181" y="376"/>
                    <a:pt x="171" y="380"/>
                  </a:cubicBezTo>
                  <a:close/>
                  <a:moveTo>
                    <a:pt x="167" y="358"/>
                  </a:moveTo>
                  <a:cubicBezTo>
                    <a:pt x="167" y="356"/>
                    <a:pt x="167" y="352"/>
                    <a:pt x="166" y="351"/>
                  </a:cubicBezTo>
                  <a:cubicBezTo>
                    <a:pt x="165" y="353"/>
                    <a:pt x="164" y="358"/>
                    <a:pt x="167" y="358"/>
                  </a:cubicBezTo>
                  <a:close/>
                  <a:moveTo>
                    <a:pt x="168" y="380"/>
                  </a:moveTo>
                  <a:cubicBezTo>
                    <a:pt x="167" y="380"/>
                    <a:pt x="166" y="380"/>
                    <a:pt x="166" y="380"/>
                  </a:cubicBezTo>
                  <a:cubicBezTo>
                    <a:pt x="166" y="382"/>
                    <a:pt x="166" y="383"/>
                    <a:pt x="166" y="384"/>
                  </a:cubicBezTo>
                  <a:cubicBezTo>
                    <a:pt x="168" y="384"/>
                    <a:pt x="168" y="382"/>
                    <a:pt x="168" y="380"/>
                  </a:cubicBezTo>
                  <a:close/>
                  <a:moveTo>
                    <a:pt x="168" y="367"/>
                  </a:moveTo>
                  <a:cubicBezTo>
                    <a:pt x="167" y="365"/>
                    <a:pt x="168" y="363"/>
                    <a:pt x="167" y="361"/>
                  </a:cubicBezTo>
                  <a:cubicBezTo>
                    <a:pt x="166" y="361"/>
                    <a:pt x="166" y="362"/>
                    <a:pt x="165" y="362"/>
                  </a:cubicBezTo>
                  <a:cubicBezTo>
                    <a:pt x="165" y="367"/>
                    <a:pt x="165" y="367"/>
                    <a:pt x="165" y="367"/>
                  </a:cubicBezTo>
                  <a:cubicBezTo>
                    <a:pt x="166" y="367"/>
                    <a:pt x="167" y="367"/>
                    <a:pt x="168" y="367"/>
                  </a:cubicBezTo>
                  <a:close/>
                  <a:moveTo>
                    <a:pt x="166" y="295"/>
                  </a:moveTo>
                  <a:cubicBezTo>
                    <a:pt x="167" y="305"/>
                    <a:pt x="167" y="314"/>
                    <a:pt x="170" y="324"/>
                  </a:cubicBezTo>
                  <a:cubicBezTo>
                    <a:pt x="172" y="314"/>
                    <a:pt x="168" y="303"/>
                    <a:pt x="166" y="295"/>
                  </a:cubicBezTo>
                  <a:close/>
                  <a:moveTo>
                    <a:pt x="182" y="398"/>
                  </a:moveTo>
                  <a:cubicBezTo>
                    <a:pt x="178" y="398"/>
                    <a:pt x="175" y="398"/>
                    <a:pt x="171" y="398"/>
                  </a:cubicBezTo>
                  <a:cubicBezTo>
                    <a:pt x="170" y="399"/>
                    <a:pt x="170" y="400"/>
                    <a:pt x="170" y="402"/>
                  </a:cubicBezTo>
                  <a:cubicBezTo>
                    <a:pt x="175" y="401"/>
                    <a:pt x="179" y="400"/>
                    <a:pt x="182" y="398"/>
                  </a:cubicBezTo>
                  <a:close/>
                  <a:moveTo>
                    <a:pt x="212" y="390"/>
                  </a:moveTo>
                  <a:cubicBezTo>
                    <a:pt x="204" y="389"/>
                    <a:pt x="195" y="389"/>
                    <a:pt x="186" y="389"/>
                  </a:cubicBezTo>
                  <a:cubicBezTo>
                    <a:pt x="182" y="389"/>
                    <a:pt x="175" y="391"/>
                    <a:pt x="171" y="392"/>
                  </a:cubicBezTo>
                  <a:cubicBezTo>
                    <a:pt x="177" y="394"/>
                    <a:pt x="184" y="392"/>
                    <a:pt x="191" y="392"/>
                  </a:cubicBezTo>
                  <a:cubicBezTo>
                    <a:pt x="198" y="391"/>
                    <a:pt x="207" y="393"/>
                    <a:pt x="212" y="39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0" name="Freeform 14"/>
            <p:cNvSpPr>
              <a:spLocks noEditPoints="1"/>
            </p:cNvSpPr>
            <p:nvPr/>
          </p:nvSpPr>
          <p:spPr bwMode="auto">
            <a:xfrm>
              <a:off x="1830660" y="2671354"/>
              <a:ext cx="1295400" cy="1571625"/>
            </a:xfrm>
            <a:custGeom>
              <a:avLst/>
              <a:gdLst>
                <a:gd name="T0" fmla="*/ 195 w 345"/>
                <a:gd name="T1" fmla="*/ 44 h 418"/>
                <a:gd name="T2" fmla="*/ 94 w 345"/>
                <a:gd name="T3" fmla="*/ 54 h 418"/>
                <a:gd name="T4" fmla="*/ 33 w 345"/>
                <a:gd name="T5" fmla="*/ 57 h 418"/>
                <a:gd name="T6" fmla="*/ 57 w 345"/>
                <a:gd name="T7" fmla="*/ 352 h 418"/>
                <a:gd name="T8" fmla="*/ 133 w 345"/>
                <a:gd name="T9" fmla="*/ 392 h 418"/>
                <a:gd name="T10" fmla="*/ 289 w 345"/>
                <a:gd name="T11" fmla="*/ 398 h 418"/>
                <a:gd name="T12" fmla="*/ 286 w 345"/>
                <a:gd name="T13" fmla="*/ 296 h 418"/>
                <a:gd name="T14" fmla="*/ 53 w 345"/>
                <a:gd name="T15" fmla="*/ 190 h 418"/>
                <a:gd name="T16" fmla="*/ 216 w 345"/>
                <a:gd name="T17" fmla="*/ 203 h 418"/>
                <a:gd name="T18" fmla="*/ 205 w 345"/>
                <a:gd name="T19" fmla="*/ 354 h 418"/>
                <a:gd name="T20" fmla="*/ 251 w 345"/>
                <a:gd name="T21" fmla="*/ 329 h 418"/>
                <a:gd name="T22" fmla="*/ 268 w 345"/>
                <a:gd name="T23" fmla="*/ 325 h 418"/>
                <a:gd name="T24" fmla="*/ 208 w 345"/>
                <a:gd name="T25" fmla="*/ 89 h 418"/>
                <a:gd name="T26" fmla="*/ 205 w 345"/>
                <a:gd name="T27" fmla="*/ 159 h 418"/>
                <a:gd name="T28" fmla="*/ 239 w 345"/>
                <a:gd name="T29" fmla="*/ 143 h 418"/>
                <a:gd name="T30" fmla="*/ 204 w 345"/>
                <a:gd name="T31" fmla="*/ 134 h 418"/>
                <a:gd name="T32" fmla="*/ 258 w 345"/>
                <a:gd name="T33" fmla="*/ 249 h 418"/>
                <a:gd name="T34" fmla="*/ 202 w 345"/>
                <a:gd name="T35" fmla="*/ 271 h 418"/>
                <a:gd name="T36" fmla="*/ 210 w 345"/>
                <a:gd name="T37" fmla="*/ 317 h 418"/>
                <a:gd name="T38" fmla="*/ 252 w 345"/>
                <a:gd name="T39" fmla="*/ 289 h 418"/>
                <a:gd name="T40" fmla="*/ 213 w 345"/>
                <a:gd name="T41" fmla="*/ 216 h 418"/>
                <a:gd name="T42" fmla="*/ 278 w 345"/>
                <a:gd name="T43" fmla="*/ 171 h 418"/>
                <a:gd name="T44" fmla="*/ 265 w 345"/>
                <a:gd name="T45" fmla="*/ 123 h 418"/>
                <a:gd name="T46" fmla="*/ 226 w 345"/>
                <a:gd name="T47" fmla="*/ 67 h 418"/>
                <a:gd name="T48" fmla="*/ 203 w 345"/>
                <a:gd name="T49" fmla="*/ 113 h 418"/>
                <a:gd name="T50" fmla="*/ 201 w 345"/>
                <a:gd name="T51" fmla="*/ 229 h 418"/>
                <a:gd name="T52" fmla="*/ 196 w 345"/>
                <a:gd name="T53" fmla="*/ 101 h 418"/>
                <a:gd name="T54" fmla="*/ 164 w 345"/>
                <a:gd name="T55" fmla="*/ 363 h 418"/>
                <a:gd name="T56" fmla="*/ 142 w 345"/>
                <a:gd name="T57" fmla="*/ 135 h 418"/>
                <a:gd name="T58" fmla="*/ 143 w 345"/>
                <a:gd name="T59" fmla="*/ 355 h 418"/>
                <a:gd name="T60" fmla="*/ 166 w 345"/>
                <a:gd name="T61" fmla="*/ 59 h 418"/>
                <a:gd name="T62" fmla="*/ 159 w 345"/>
                <a:gd name="T63" fmla="*/ 46 h 418"/>
                <a:gd name="T64" fmla="*/ 190 w 345"/>
                <a:gd name="T65" fmla="*/ 83 h 418"/>
                <a:gd name="T66" fmla="*/ 138 w 345"/>
                <a:gd name="T67" fmla="*/ 203 h 418"/>
                <a:gd name="T68" fmla="*/ 138 w 345"/>
                <a:gd name="T69" fmla="*/ 53 h 418"/>
                <a:gd name="T70" fmla="*/ 135 w 345"/>
                <a:gd name="T71" fmla="*/ 76 h 418"/>
                <a:gd name="T72" fmla="*/ 135 w 345"/>
                <a:gd name="T73" fmla="*/ 203 h 418"/>
                <a:gd name="T74" fmla="*/ 123 w 345"/>
                <a:gd name="T75" fmla="*/ 328 h 418"/>
                <a:gd name="T76" fmla="*/ 91 w 345"/>
                <a:gd name="T77" fmla="*/ 106 h 418"/>
                <a:gd name="T78" fmla="*/ 67 w 345"/>
                <a:gd name="T79" fmla="*/ 181 h 418"/>
                <a:gd name="T80" fmla="*/ 65 w 345"/>
                <a:gd name="T81" fmla="*/ 212 h 418"/>
                <a:gd name="T82" fmla="*/ 65 w 345"/>
                <a:gd name="T83" fmla="*/ 205 h 418"/>
                <a:gd name="T84" fmla="*/ 64 w 345"/>
                <a:gd name="T85" fmla="*/ 281 h 418"/>
                <a:gd name="T86" fmla="*/ 72 w 345"/>
                <a:gd name="T87" fmla="*/ 240 h 418"/>
                <a:gd name="T88" fmla="*/ 129 w 345"/>
                <a:gd name="T89" fmla="*/ 164 h 418"/>
                <a:gd name="T90" fmla="*/ 90 w 345"/>
                <a:gd name="T91" fmla="*/ 134 h 418"/>
                <a:gd name="T92" fmla="*/ 64 w 345"/>
                <a:gd name="T93" fmla="*/ 301 h 418"/>
                <a:gd name="T94" fmla="*/ 92 w 345"/>
                <a:gd name="T95" fmla="*/ 331 h 418"/>
                <a:gd name="T96" fmla="*/ 93 w 345"/>
                <a:gd name="T97" fmla="*/ 96 h 418"/>
                <a:gd name="T98" fmla="*/ 55 w 345"/>
                <a:gd name="T99" fmla="*/ 56 h 418"/>
                <a:gd name="T100" fmla="*/ 74 w 345"/>
                <a:gd name="T101" fmla="*/ 359 h 418"/>
                <a:gd name="T102" fmla="*/ 126 w 345"/>
                <a:gd name="T103" fmla="*/ 353 h 418"/>
                <a:gd name="T104" fmla="*/ 116 w 345"/>
                <a:gd name="T105" fmla="*/ 376 h 418"/>
                <a:gd name="T106" fmla="*/ 139 w 345"/>
                <a:gd name="T107" fmla="*/ 310 h 418"/>
                <a:gd name="T108" fmla="*/ 163 w 345"/>
                <a:gd name="T109" fmla="*/ 382 h 418"/>
                <a:gd name="T110" fmla="*/ 197 w 345"/>
                <a:gd name="T111" fmla="*/ 110 h 418"/>
                <a:gd name="T112" fmla="*/ 280 w 345"/>
                <a:gd name="T113" fmla="*/ 275 h 418"/>
                <a:gd name="T114" fmla="*/ 269 w 345"/>
                <a:gd name="T115" fmla="*/ 112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45" h="418">
                  <a:moveTo>
                    <a:pt x="342" y="57"/>
                  </a:moveTo>
                  <a:cubicBezTo>
                    <a:pt x="322" y="58"/>
                    <a:pt x="299" y="59"/>
                    <a:pt x="277" y="57"/>
                  </a:cubicBezTo>
                  <a:cubicBezTo>
                    <a:pt x="275" y="51"/>
                    <a:pt x="274" y="41"/>
                    <a:pt x="274" y="33"/>
                  </a:cubicBezTo>
                  <a:cubicBezTo>
                    <a:pt x="274" y="31"/>
                    <a:pt x="274" y="26"/>
                    <a:pt x="271" y="27"/>
                  </a:cubicBezTo>
                  <a:cubicBezTo>
                    <a:pt x="267" y="28"/>
                    <a:pt x="271" y="35"/>
                    <a:pt x="271" y="36"/>
                  </a:cubicBezTo>
                  <a:cubicBezTo>
                    <a:pt x="272" y="39"/>
                    <a:pt x="272" y="47"/>
                    <a:pt x="273" y="51"/>
                  </a:cubicBezTo>
                  <a:cubicBezTo>
                    <a:pt x="273" y="53"/>
                    <a:pt x="274" y="56"/>
                    <a:pt x="273" y="57"/>
                  </a:cubicBezTo>
                  <a:cubicBezTo>
                    <a:pt x="271" y="59"/>
                    <a:pt x="263" y="57"/>
                    <a:pt x="261" y="56"/>
                  </a:cubicBezTo>
                  <a:cubicBezTo>
                    <a:pt x="244" y="54"/>
                    <a:pt x="221" y="53"/>
                    <a:pt x="206" y="48"/>
                  </a:cubicBezTo>
                  <a:cubicBezTo>
                    <a:pt x="204" y="47"/>
                    <a:pt x="200" y="45"/>
                    <a:pt x="200" y="43"/>
                  </a:cubicBezTo>
                  <a:cubicBezTo>
                    <a:pt x="200" y="41"/>
                    <a:pt x="204" y="36"/>
                    <a:pt x="201" y="33"/>
                  </a:cubicBezTo>
                  <a:cubicBezTo>
                    <a:pt x="197" y="29"/>
                    <a:pt x="194" y="42"/>
                    <a:pt x="195" y="44"/>
                  </a:cubicBezTo>
                  <a:cubicBezTo>
                    <a:pt x="184" y="48"/>
                    <a:pt x="175" y="41"/>
                    <a:pt x="163" y="41"/>
                  </a:cubicBezTo>
                  <a:cubicBezTo>
                    <a:pt x="160" y="41"/>
                    <a:pt x="157" y="41"/>
                    <a:pt x="155" y="42"/>
                  </a:cubicBezTo>
                  <a:cubicBezTo>
                    <a:pt x="152" y="42"/>
                    <a:pt x="146" y="45"/>
                    <a:pt x="144" y="44"/>
                  </a:cubicBezTo>
                  <a:cubicBezTo>
                    <a:pt x="140" y="43"/>
                    <a:pt x="145" y="32"/>
                    <a:pt x="138" y="34"/>
                  </a:cubicBezTo>
                  <a:cubicBezTo>
                    <a:pt x="134" y="35"/>
                    <a:pt x="139" y="41"/>
                    <a:pt x="138" y="43"/>
                  </a:cubicBezTo>
                  <a:cubicBezTo>
                    <a:pt x="138" y="44"/>
                    <a:pt x="132" y="47"/>
                    <a:pt x="130" y="47"/>
                  </a:cubicBezTo>
                  <a:cubicBezTo>
                    <a:pt x="123" y="49"/>
                    <a:pt x="119" y="50"/>
                    <a:pt x="114" y="53"/>
                  </a:cubicBezTo>
                  <a:cubicBezTo>
                    <a:pt x="114" y="53"/>
                    <a:pt x="110" y="56"/>
                    <a:pt x="109" y="54"/>
                  </a:cubicBezTo>
                  <a:cubicBezTo>
                    <a:pt x="107" y="51"/>
                    <a:pt x="116" y="50"/>
                    <a:pt x="116" y="47"/>
                  </a:cubicBezTo>
                  <a:cubicBezTo>
                    <a:pt x="115" y="43"/>
                    <a:pt x="108" y="48"/>
                    <a:pt x="107" y="49"/>
                  </a:cubicBezTo>
                  <a:cubicBezTo>
                    <a:pt x="106" y="50"/>
                    <a:pt x="105" y="54"/>
                    <a:pt x="104" y="54"/>
                  </a:cubicBezTo>
                  <a:cubicBezTo>
                    <a:pt x="101" y="55"/>
                    <a:pt x="97" y="54"/>
                    <a:pt x="94" y="54"/>
                  </a:cubicBezTo>
                  <a:cubicBezTo>
                    <a:pt x="83" y="55"/>
                    <a:pt x="66" y="55"/>
                    <a:pt x="54" y="54"/>
                  </a:cubicBezTo>
                  <a:cubicBezTo>
                    <a:pt x="54" y="42"/>
                    <a:pt x="54" y="25"/>
                    <a:pt x="53" y="13"/>
                  </a:cubicBezTo>
                  <a:cubicBezTo>
                    <a:pt x="53" y="10"/>
                    <a:pt x="52" y="0"/>
                    <a:pt x="49" y="1"/>
                  </a:cubicBezTo>
                  <a:cubicBezTo>
                    <a:pt x="46" y="1"/>
                    <a:pt x="44" y="17"/>
                    <a:pt x="50" y="13"/>
                  </a:cubicBezTo>
                  <a:cubicBezTo>
                    <a:pt x="51" y="22"/>
                    <a:pt x="53" y="33"/>
                    <a:pt x="52" y="41"/>
                  </a:cubicBezTo>
                  <a:cubicBezTo>
                    <a:pt x="52" y="43"/>
                    <a:pt x="53" y="52"/>
                    <a:pt x="52" y="53"/>
                  </a:cubicBezTo>
                  <a:cubicBezTo>
                    <a:pt x="50" y="55"/>
                    <a:pt x="37" y="54"/>
                    <a:pt x="33" y="54"/>
                  </a:cubicBezTo>
                  <a:cubicBezTo>
                    <a:pt x="25" y="54"/>
                    <a:pt x="11" y="52"/>
                    <a:pt x="4" y="55"/>
                  </a:cubicBezTo>
                  <a:cubicBezTo>
                    <a:pt x="0" y="56"/>
                    <a:pt x="2" y="59"/>
                    <a:pt x="2" y="60"/>
                  </a:cubicBezTo>
                  <a:cubicBezTo>
                    <a:pt x="5" y="61"/>
                    <a:pt x="8" y="62"/>
                    <a:pt x="11" y="62"/>
                  </a:cubicBezTo>
                  <a:cubicBezTo>
                    <a:pt x="12" y="62"/>
                    <a:pt x="13" y="61"/>
                    <a:pt x="14" y="60"/>
                  </a:cubicBezTo>
                  <a:cubicBezTo>
                    <a:pt x="21" y="59"/>
                    <a:pt x="32" y="65"/>
                    <a:pt x="33" y="57"/>
                  </a:cubicBezTo>
                  <a:cubicBezTo>
                    <a:pt x="39" y="56"/>
                    <a:pt x="45" y="56"/>
                    <a:pt x="52" y="57"/>
                  </a:cubicBezTo>
                  <a:cubicBezTo>
                    <a:pt x="52" y="77"/>
                    <a:pt x="53" y="96"/>
                    <a:pt x="53" y="116"/>
                  </a:cubicBezTo>
                  <a:cubicBezTo>
                    <a:pt x="53" y="123"/>
                    <a:pt x="53" y="130"/>
                    <a:pt x="53" y="137"/>
                  </a:cubicBezTo>
                  <a:cubicBezTo>
                    <a:pt x="52" y="149"/>
                    <a:pt x="47" y="164"/>
                    <a:pt x="47" y="178"/>
                  </a:cubicBezTo>
                  <a:cubicBezTo>
                    <a:pt x="47" y="184"/>
                    <a:pt x="49" y="198"/>
                    <a:pt x="51" y="201"/>
                  </a:cubicBezTo>
                  <a:cubicBezTo>
                    <a:pt x="52" y="202"/>
                    <a:pt x="53" y="202"/>
                    <a:pt x="54" y="203"/>
                  </a:cubicBezTo>
                  <a:cubicBezTo>
                    <a:pt x="54" y="204"/>
                    <a:pt x="54" y="206"/>
                    <a:pt x="54" y="207"/>
                  </a:cubicBezTo>
                  <a:cubicBezTo>
                    <a:pt x="53" y="221"/>
                    <a:pt x="56" y="236"/>
                    <a:pt x="54" y="250"/>
                  </a:cubicBezTo>
                  <a:cubicBezTo>
                    <a:pt x="53" y="250"/>
                    <a:pt x="52" y="246"/>
                    <a:pt x="52" y="247"/>
                  </a:cubicBezTo>
                  <a:cubicBezTo>
                    <a:pt x="56" y="260"/>
                    <a:pt x="52" y="276"/>
                    <a:pt x="54" y="290"/>
                  </a:cubicBezTo>
                  <a:cubicBezTo>
                    <a:pt x="54" y="294"/>
                    <a:pt x="56" y="297"/>
                    <a:pt x="57" y="300"/>
                  </a:cubicBezTo>
                  <a:cubicBezTo>
                    <a:pt x="59" y="317"/>
                    <a:pt x="57" y="336"/>
                    <a:pt x="57" y="352"/>
                  </a:cubicBezTo>
                  <a:cubicBezTo>
                    <a:pt x="58" y="357"/>
                    <a:pt x="59" y="370"/>
                    <a:pt x="57" y="374"/>
                  </a:cubicBezTo>
                  <a:cubicBezTo>
                    <a:pt x="56" y="375"/>
                    <a:pt x="47" y="377"/>
                    <a:pt x="44" y="377"/>
                  </a:cubicBezTo>
                  <a:cubicBezTo>
                    <a:pt x="37" y="378"/>
                    <a:pt x="31" y="378"/>
                    <a:pt x="24" y="378"/>
                  </a:cubicBezTo>
                  <a:cubicBezTo>
                    <a:pt x="16" y="377"/>
                    <a:pt x="20" y="382"/>
                    <a:pt x="25" y="383"/>
                  </a:cubicBezTo>
                  <a:cubicBezTo>
                    <a:pt x="35" y="384"/>
                    <a:pt x="48" y="380"/>
                    <a:pt x="57" y="382"/>
                  </a:cubicBezTo>
                  <a:cubicBezTo>
                    <a:pt x="57" y="385"/>
                    <a:pt x="55" y="395"/>
                    <a:pt x="58" y="394"/>
                  </a:cubicBezTo>
                  <a:cubicBezTo>
                    <a:pt x="59" y="394"/>
                    <a:pt x="60" y="388"/>
                    <a:pt x="60" y="387"/>
                  </a:cubicBezTo>
                  <a:cubicBezTo>
                    <a:pt x="61" y="380"/>
                    <a:pt x="61" y="382"/>
                    <a:pt x="68" y="381"/>
                  </a:cubicBezTo>
                  <a:cubicBezTo>
                    <a:pt x="77" y="381"/>
                    <a:pt x="90" y="378"/>
                    <a:pt x="98" y="379"/>
                  </a:cubicBezTo>
                  <a:cubicBezTo>
                    <a:pt x="106" y="381"/>
                    <a:pt x="111" y="388"/>
                    <a:pt x="118" y="387"/>
                  </a:cubicBezTo>
                  <a:cubicBezTo>
                    <a:pt x="119" y="387"/>
                    <a:pt x="120" y="386"/>
                    <a:pt x="121" y="386"/>
                  </a:cubicBezTo>
                  <a:cubicBezTo>
                    <a:pt x="125" y="386"/>
                    <a:pt x="129" y="390"/>
                    <a:pt x="133" y="392"/>
                  </a:cubicBezTo>
                  <a:cubicBezTo>
                    <a:pt x="138" y="393"/>
                    <a:pt x="145" y="392"/>
                    <a:pt x="150" y="393"/>
                  </a:cubicBezTo>
                  <a:cubicBezTo>
                    <a:pt x="165" y="394"/>
                    <a:pt x="180" y="388"/>
                    <a:pt x="192" y="386"/>
                  </a:cubicBezTo>
                  <a:cubicBezTo>
                    <a:pt x="195" y="388"/>
                    <a:pt x="193" y="398"/>
                    <a:pt x="197" y="397"/>
                  </a:cubicBezTo>
                  <a:cubicBezTo>
                    <a:pt x="200" y="396"/>
                    <a:pt x="199" y="388"/>
                    <a:pt x="199" y="385"/>
                  </a:cubicBezTo>
                  <a:cubicBezTo>
                    <a:pt x="203" y="383"/>
                    <a:pt x="209" y="380"/>
                    <a:pt x="214" y="380"/>
                  </a:cubicBezTo>
                  <a:cubicBezTo>
                    <a:pt x="211" y="383"/>
                    <a:pt x="204" y="383"/>
                    <a:pt x="204" y="388"/>
                  </a:cubicBezTo>
                  <a:cubicBezTo>
                    <a:pt x="213" y="387"/>
                    <a:pt x="218" y="379"/>
                    <a:pt x="228" y="380"/>
                  </a:cubicBezTo>
                  <a:cubicBezTo>
                    <a:pt x="245" y="381"/>
                    <a:pt x="265" y="380"/>
                    <a:pt x="282" y="382"/>
                  </a:cubicBezTo>
                  <a:cubicBezTo>
                    <a:pt x="281" y="389"/>
                    <a:pt x="281" y="394"/>
                    <a:pt x="281" y="402"/>
                  </a:cubicBezTo>
                  <a:cubicBezTo>
                    <a:pt x="280" y="406"/>
                    <a:pt x="279" y="418"/>
                    <a:pt x="284" y="417"/>
                  </a:cubicBezTo>
                  <a:cubicBezTo>
                    <a:pt x="286" y="417"/>
                    <a:pt x="289" y="407"/>
                    <a:pt x="289" y="404"/>
                  </a:cubicBezTo>
                  <a:cubicBezTo>
                    <a:pt x="289" y="402"/>
                    <a:pt x="289" y="399"/>
                    <a:pt x="289" y="398"/>
                  </a:cubicBezTo>
                  <a:cubicBezTo>
                    <a:pt x="288" y="397"/>
                    <a:pt x="285" y="396"/>
                    <a:pt x="285" y="396"/>
                  </a:cubicBezTo>
                  <a:cubicBezTo>
                    <a:pt x="283" y="392"/>
                    <a:pt x="286" y="385"/>
                    <a:pt x="286" y="382"/>
                  </a:cubicBezTo>
                  <a:cubicBezTo>
                    <a:pt x="290" y="382"/>
                    <a:pt x="294" y="384"/>
                    <a:pt x="298" y="384"/>
                  </a:cubicBezTo>
                  <a:cubicBezTo>
                    <a:pt x="300" y="383"/>
                    <a:pt x="298" y="382"/>
                    <a:pt x="299" y="381"/>
                  </a:cubicBezTo>
                  <a:cubicBezTo>
                    <a:pt x="302" y="381"/>
                    <a:pt x="307" y="382"/>
                    <a:pt x="312" y="382"/>
                  </a:cubicBezTo>
                  <a:cubicBezTo>
                    <a:pt x="316" y="382"/>
                    <a:pt x="325" y="381"/>
                    <a:pt x="323" y="377"/>
                  </a:cubicBezTo>
                  <a:cubicBezTo>
                    <a:pt x="312" y="376"/>
                    <a:pt x="298" y="379"/>
                    <a:pt x="286" y="378"/>
                  </a:cubicBezTo>
                  <a:cubicBezTo>
                    <a:pt x="284" y="361"/>
                    <a:pt x="285" y="343"/>
                    <a:pt x="284" y="326"/>
                  </a:cubicBezTo>
                  <a:cubicBezTo>
                    <a:pt x="290" y="325"/>
                    <a:pt x="285" y="322"/>
                    <a:pt x="284" y="321"/>
                  </a:cubicBezTo>
                  <a:cubicBezTo>
                    <a:pt x="284" y="319"/>
                    <a:pt x="287" y="313"/>
                    <a:pt x="287" y="310"/>
                  </a:cubicBezTo>
                  <a:cubicBezTo>
                    <a:pt x="287" y="307"/>
                    <a:pt x="288" y="304"/>
                    <a:pt x="288" y="302"/>
                  </a:cubicBezTo>
                  <a:cubicBezTo>
                    <a:pt x="287" y="300"/>
                    <a:pt x="286" y="298"/>
                    <a:pt x="286" y="296"/>
                  </a:cubicBezTo>
                  <a:cubicBezTo>
                    <a:pt x="285" y="292"/>
                    <a:pt x="286" y="288"/>
                    <a:pt x="287" y="284"/>
                  </a:cubicBezTo>
                  <a:cubicBezTo>
                    <a:pt x="289" y="259"/>
                    <a:pt x="287" y="231"/>
                    <a:pt x="286" y="204"/>
                  </a:cubicBezTo>
                  <a:cubicBezTo>
                    <a:pt x="286" y="193"/>
                    <a:pt x="284" y="180"/>
                    <a:pt x="286" y="168"/>
                  </a:cubicBezTo>
                  <a:cubicBezTo>
                    <a:pt x="287" y="160"/>
                    <a:pt x="287" y="151"/>
                    <a:pt x="287" y="142"/>
                  </a:cubicBezTo>
                  <a:cubicBezTo>
                    <a:pt x="287" y="135"/>
                    <a:pt x="283" y="126"/>
                    <a:pt x="282" y="119"/>
                  </a:cubicBezTo>
                  <a:cubicBezTo>
                    <a:pt x="281" y="112"/>
                    <a:pt x="282" y="104"/>
                    <a:pt x="281" y="97"/>
                  </a:cubicBezTo>
                  <a:cubicBezTo>
                    <a:pt x="280" y="84"/>
                    <a:pt x="280" y="71"/>
                    <a:pt x="278" y="61"/>
                  </a:cubicBezTo>
                  <a:cubicBezTo>
                    <a:pt x="293" y="60"/>
                    <a:pt x="314" y="63"/>
                    <a:pt x="332" y="62"/>
                  </a:cubicBezTo>
                  <a:cubicBezTo>
                    <a:pt x="336" y="62"/>
                    <a:pt x="345" y="63"/>
                    <a:pt x="342" y="57"/>
                  </a:cubicBezTo>
                  <a:close/>
                  <a:moveTo>
                    <a:pt x="53" y="190"/>
                  </a:moveTo>
                  <a:cubicBezTo>
                    <a:pt x="51" y="188"/>
                    <a:pt x="51" y="183"/>
                    <a:pt x="53" y="180"/>
                  </a:cubicBezTo>
                  <a:cubicBezTo>
                    <a:pt x="54" y="183"/>
                    <a:pt x="53" y="187"/>
                    <a:pt x="53" y="190"/>
                  </a:cubicBezTo>
                  <a:close/>
                  <a:moveTo>
                    <a:pt x="235" y="80"/>
                  </a:moveTo>
                  <a:cubicBezTo>
                    <a:pt x="228" y="83"/>
                    <a:pt x="216" y="84"/>
                    <a:pt x="209" y="81"/>
                  </a:cubicBezTo>
                  <a:cubicBezTo>
                    <a:pt x="216" y="78"/>
                    <a:pt x="230" y="70"/>
                    <a:pt x="235" y="80"/>
                  </a:cubicBezTo>
                  <a:close/>
                  <a:moveTo>
                    <a:pt x="260" y="110"/>
                  </a:moveTo>
                  <a:cubicBezTo>
                    <a:pt x="245" y="111"/>
                    <a:pt x="228" y="110"/>
                    <a:pt x="214" y="108"/>
                  </a:cubicBezTo>
                  <a:cubicBezTo>
                    <a:pt x="223" y="104"/>
                    <a:pt x="238" y="100"/>
                    <a:pt x="249" y="99"/>
                  </a:cubicBezTo>
                  <a:cubicBezTo>
                    <a:pt x="253" y="98"/>
                    <a:pt x="257" y="107"/>
                    <a:pt x="260" y="110"/>
                  </a:cubicBezTo>
                  <a:close/>
                  <a:moveTo>
                    <a:pt x="250" y="88"/>
                  </a:moveTo>
                  <a:cubicBezTo>
                    <a:pt x="252" y="89"/>
                    <a:pt x="254" y="90"/>
                    <a:pt x="255" y="92"/>
                  </a:cubicBezTo>
                  <a:cubicBezTo>
                    <a:pt x="252" y="93"/>
                    <a:pt x="251" y="90"/>
                    <a:pt x="250" y="88"/>
                  </a:cubicBezTo>
                  <a:close/>
                  <a:moveTo>
                    <a:pt x="277" y="204"/>
                  </a:moveTo>
                  <a:cubicBezTo>
                    <a:pt x="257" y="203"/>
                    <a:pt x="236" y="206"/>
                    <a:pt x="216" y="203"/>
                  </a:cubicBezTo>
                  <a:cubicBezTo>
                    <a:pt x="232" y="194"/>
                    <a:pt x="255" y="190"/>
                    <a:pt x="278" y="191"/>
                  </a:cubicBezTo>
                  <a:cubicBezTo>
                    <a:pt x="277" y="196"/>
                    <a:pt x="279" y="200"/>
                    <a:pt x="277" y="204"/>
                  </a:cubicBezTo>
                  <a:close/>
                  <a:moveTo>
                    <a:pt x="203" y="347"/>
                  </a:moveTo>
                  <a:cubicBezTo>
                    <a:pt x="202" y="347"/>
                    <a:pt x="201" y="346"/>
                    <a:pt x="199" y="346"/>
                  </a:cubicBezTo>
                  <a:cubicBezTo>
                    <a:pt x="201" y="343"/>
                    <a:pt x="202" y="337"/>
                    <a:pt x="203" y="333"/>
                  </a:cubicBezTo>
                  <a:cubicBezTo>
                    <a:pt x="206" y="334"/>
                    <a:pt x="210" y="334"/>
                    <a:pt x="214" y="335"/>
                  </a:cubicBezTo>
                  <a:cubicBezTo>
                    <a:pt x="210" y="338"/>
                    <a:pt x="199" y="340"/>
                    <a:pt x="203" y="347"/>
                  </a:cubicBezTo>
                  <a:close/>
                  <a:moveTo>
                    <a:pt x="248" y="352"/>
                  </a:moveTo>
                  <a:cubicBezTo>
                    <a:pt x="248" y="353"/>
                    <a:pt x="246" y="354"/>
                    <a:pt x="246" y="353"/>
                  </a:cubicBezTo>
                  <a:cubicBezTo>
                    <a:pt x="247" y="353"/>
                    <a:pt x="247" y="352"/>
                    <a:pt x="248" y="352"/>
                  </a:cubicBezTo>
                  <a:close/>
                  <a:moveTo>
                    <a:pt x="236" y="350"/>
                  </a:moveTo>
                  <a:cubicBezTo>
                    <a:pt x="227" y="352"/>
                    <a:pt x="216" y="356"/>
                    <a:pt x="205" y="354"/>
                  </a:cubicBezTo>
                  <a:cubicBezTo>
                    <a:pt x="206" y="345"/>
                    <a:pt x="221" y="347"/>
                    <a:pt x="230" y="346"/>
                  </a:cubicBezTo>
                  <a:cubicBezTo>
                    <a:pt x="237" y="345"/>
                    <a:pt x="243" y="346"/>
                    <a:pt x="248" y="345"/>
                  </a:cubicBezTo>
                  <a:cubicBezTo>
                    <a:pt x="246" y="350"/>
                    <a:pt x="241" y="348"/>
                    <a:pt x="236" y="350"/>
                  </a:cubicBezTo>
                  <a:close/>
                  <a:moveTo>
                    <a:pt x="257" y="356"/>
                  </a:moveTo>
                  <a:cubicBezTo>
                    <a:pt x="256" y="359"/>
                    <a:pt x="252" y="362"/>
                    <a:pt x="248" y="364"/>
                  </a:cubicBezTo>
                  <a:cubicBezTo>
                    <a:pt x="251" y="361"/>
                    <a:pt x="254" y="359"/>
                    <a:pt x="257" y="356"/>
                  </a:cubicBezTo>
                  <a:close/>
                  <a:moveTo>
                    <a:pt x="223" y="342"/>
                  </a:moveTo>
                  <a:cubicBezTo>
                    <a:pt x="216" y="343"/>
                    <a:pt x="212" y="345"/>
                    <a:pt x="207" y="343"/>
                  </a:cubicBezTo>
                  <a:cubicBezTo>
                    <a:pt x="218" y="331"/>
                    <a:pt x="243" y="335"/>
                    <a:pt x="260" y="335"/>
                  </a:cubicBezTo>
                  <a:cubicBezTo>
                    <a:pt x="257" y="344"/>
                    <a:pt x="235" y="341"/>
                    <a:pt x="223" y="342"/>
                  </a:cubicBezTo>
                  <a:close/>
                  <a:moveTo>
                    <a:pt x="233" y="332"/>
                  </a:moveTo>
                  <a:cubicBezTo>
                    <a:pt x="238" y="331"/>
                    <a:pt x="245" y="330"/>
                    <a:pt x="251" y="329"/>
                  </a:cubicBezTo>
                  <a:cubicBezTo>
                    <a:pt x="239" y="326"/>
                    <a:pt x="228" y="334"/>
                    <a:pt x="216" y="331"/>
                  </a:cubicBezTo>
                  <a:cubicBezTo>
                    <a:pt x="225" y="329"/>
                    <a:pt x="236" y="328"/>
                    <a:pt x="246" y="326"/>
                  </a:cubicBezTo>
                  <a:cubicBezTo>
                    <a:pt x="231" y="325"/>
                    <a:pt x="217" y="328"/>
                    <a:pt x="203" y="330"/>
                  </a:cubicBezTo>
                  <a:cubicBezTo>
                    <a:pt x="204" y="323"/>
                    <a:pt x="201" y="317"/>
                    <a:pt x="200" y="313"/>
                  </a:cubicBezTo>
                  <a:cubicBezTo>
                    <a:pt x="199" y="312"/>
                    <a:pt x="199" y="307"/>
                    <a:pt x="200" y="307"/>
                  </a:cubicBezTo>
                  <a:cubicBezTo>
                    <a:pt x="202" y="307"/>
                    <a:pt x="203" y="308"/>
                    <a:pt x="204" y="308"/>
                  </a:cubicBezTo>
                  <a:cubicBezTo>
                    <a:pt x="210" y="309"/>
                    <a:pt x="216" y="307"/>
                    <a:pt x="223" y="307"/>
                  </a:cubicBezTo>
                  <a:cubicBezTo>
                    <a:pt x="231" y="307"/>
                    <a:pt x="240" y="308"/>
                    <a:pt x="247" y="308"/>
                  </a:cubicBezTo>
                  <a:cubicBezTo>
                    <a:pt x="239" y="309"/>
                    <a:pt x="231" y="310"/>
                    <a:pt x="222" y="312"/>
                  </a:cubicBezTo>
                  <a:cubicBezTo>
                    <a:pt x="217" y="313"/>
                    <a:pt x="210" y="312"/>
                    <a:pt x="207" y="314"/>
                  </a:cubicBezTo>
                  <a:cubicBezTo>
                    <a:pt x="201" y="319"/>
                    <a:pt x="211" y="320"/>
                    <a:pt x="215" y="321"/>
                  </a:cubicBezTo>
                  <a:cubicBezTo>
                    <a:pt x="231" y="324"/>
                    <a:pt x="249" y="322"/>
                    <a:pt x="268" y="325"/>
                  </a:cubicBezTo>
                  <a:cubicBezTo>
                    <a:pt x="264" y="337"/>
                    <a:pt x="244" y="331"/>
                    <a:pt x="233" y="332"/>
                  </a:cubicBezTo>
                  <a:close/>
                  <a:moveTo>
                    <a:pt x="204" y="220"/>
                  </a:moveTo>
                  <a:cubicBezTo>
                    <a:pt x="220" y="223"/>
                    <a:pt x="240" y="221"/>
                    <a:pt x="256" y="226"/>
                  </a:cubicBezTo>
                  <a:cubicBezTo>
                    <a:pt x="238" y="228"/>
                    <a:pt x="221" y="228"/>
                    <a:pt x="203" y="230"/>
                  </a:cubicBezTo>
                  <a:cubicBezTo>
                    <a:pt x="204" y="227"/>
                    <a:pt x="203" y="223"/>
                    <a:pt x="204" y="220"/>
                  </a:cubicBezTo>
                  <a:close/>
                  <a:moveTo>
                    <a:pt x="216" y="101"/>
                  </a:moveTo>
                  <a:cubicBezTo>
                    <a:pt x="214" y="102"/>
                    <a:pt x="212" y="103"/>
                    <a:pt x="209" y="103"/>
                  </a:cubicBezTo>
                  <a:cubicBezTo>
                    <a:pt x="208" y="102"/>
                    <a:pt x="208" y="101"/>
                    <a:pt x="207" y="99"/>
                  </a:cubicBezTo>
                  <a:cubicBezTo>
                    <a:pt x="210" y="100"/>
                    <a:pt x="213" y="100"/>
                    <a:pt x="216" y="101"/>
                  </a:cubicBezTo>
                  <a:close/>
                  <a:moveTo>
                    <a:pt x="208" y="87"/>
                  </a:moveTo>
                  <a:cubicBezTo>
                    <a:pt x="209" y="87"/>
                    <a:pt x="210" y="88"/>
                    <a:pt x="211" y="88"/>
                  </a:cubicBezTo>
                  <a:cubicBezTo>
                    <a:pt x="210" y="88"/>
                    <a:pt x="209" y="89"/>
                    <a:pt x="208" y="89"/>
                  </a:cubicBezTo>
                  <a:cubicBezTo>
                    <a:pt x="208" y="88"/>
                    <a:pt x="208" y="88"/>
                    <a:pt x="208" y="87"/>
                  </a:cubicBezTo>
                  <a:close/>
                  <a:moveTo>
                    <a:pt x="209" y="188"/>
                  </a:moveTo>
                  <a:cubicBezTo>
                    <a:pt x="216" y="191"/>
                    <a:pt x="227" y="189"/>
                    <a:pt x="236" y="190"/>
                  </a:cubicBezTo>
                  <a:cubicBezTo>
                    <a:pt x="233" y="193"/>
                    <a:pt x="227" y="194"/>
                    <a:pt x="222" y="195"/>
                  </a:cubicBezTo>
                  <a:cubicBezTo>
                    <a:pt x="217" y="196"/>
                    <a:pt x="206" y="198"/>
                    <a:pt x="207" y="204"/>
                  </a:cubicBezTo>
                  <a:cubicBezTo>
                    <a:pt x="208" y="208"/>
                    <a:pt x="215" y="208"/>
                    <a:pt x="218" y="208"/>
                  </a:cubicBezTo>
                  <a:cubicBezTo>
                    <a:pt x="214" y="211"/>
                    <a:pt x="208" y="212"/>
                    <a:pt x="204" y="214"/>
                  </a:cubicBezTo>
                  <a:cubicBezTo>
                    <a:pt x="205" y="203"/>
                    <a:pt x="206" y="190"/>
                    <a:pt x="206" y="178"/>
                  </a:cubicBezTo>
                  <a:cubicBezTo>
                    <a:pt x="211" y="179"/>
                    <a:pt x="218" y="177"/>
                    <a:pt x="223" y="178"/>
                  </a:cubicBezTo>
                  <a:cubicBezTo>
                    <a:pt x="219" y="181"/>
                    <a:pt x="208" y="180"/>
                    <a:pt x="207" y="184"/>
                  </a:cubicBezTo>
                  <a:cubicBezTo>
                    <a:pt x="207" y="185"/>
                    <a:pt x="208" y="187"/>
                    <a:pt x="209" y="188"/>
                  </a:cubicBezTo>
                  <a:close/>
                  <a:moveTo>
                    <a:pt x="205" y="159"/>
                  </a:moveTo>
                  <a:cubicBezTo>
                    <a:pt x="210" y="160"/>
                    <a:pt x="216" y="161"/>
                    <a:pt x="221" y="161"/>
                  </a:cubicBezTo>
                  <a:cubicBezTo>
                    <a:pt x="217" y="164"/>
                    <a:pt x="211" y="164"/>
                    <a:pt x="206" y="166"/>
                  </a:cubicBezTo>
                  <a:cubicBezTo>
                    <a:pt x="205" y="164"/>
                    <a:pt x="205" y="161"/>
                    <a:pt x="205" y="159"/>
                  </a:cubicBezTo>
                  <a:close/>
                  <a:moveTo>
                    <a:pt x="210" y="155"/>
                  </a:moveTo>
                  <a:cubicBezTo>
                    <a:pt x="225" y="149"/>
                    <a:pt x="244" y="147"/>
                    <a:pt x="262" y="145"/>
                  </a:cubicBezTo>
                  <a:cubicBezTo>
                    <a:pt x="264" y="148"/>
                    <a:pt x="272" y="157"/>
                    <a:pt x="262" y="157"/>
                  </a:cubicBezTo>
                  <a:cubicBezTo>
                    <a:pt x="247" y="157"/>
                    <a:pt x="224" y="158"/>
                    <a:pt x="210" y="155"/>
                  </a:cubicBezTo>
                  <a:close/>
                  <a:moveTo>
                    <a:pt x="206" y="150"/>
                  </a:moveTo>
                  <a:cubicBezTo>
                    <a:pt x="204" y="148"/>
                    <a:pt x="205" y="144"/>
                    <a:pt x="205" y="141"/>
                  </a:cubicBezTo>
                  <a:cubicBezTo>
                    <a:pt x="206" y="141"/>
                    <a:pt x="211" y="141"/>
                    <a:pt x="212" y="142"/>
                  </a:cubicBezTo>
                  <a:cubicBezTo>
                    <a:pt x="213" y="142"/>
                    <a:pt x="212" y="141"/>
                    <a:pt x="213" y="141"/>
                  </a:cubicBezTo>
                  <a:cubicBezTo>
                    <a:pt x="221" y="142"/>
                    <a:pt x="230" y="143"/>
                    <a:pt x="239" y="143"/>
                  </a:cubicBezTo>
                  <a:cubicBezTo>
                    <a:pt x="228" y="146"/>
                    <a:pt x="217" y="148"/>
                    <a:pt x="206" y="150"/>
                  </a:cubicBezTo>
                  <a:close/>
                  <a:moveTo>
                    <a:pt x="213" y="132"/>
                  </a:moveTo>
                  <a:cubicBezTo>
                    <a:pt x="213" y="130"/>
                    <a:pt x="213" y="127"/>
                    <a:pt x="213" y="126"/>
                  </a:cubicBezTo>
                  <a:cubicBezTo>
                    <a:pt x="222" y="125"/>
                    <a:pt x="236" y="125"/>
                    <a:pt x="246" y="127"/>
                  </a:cubicBezTo>
                  <a:cubicBezTo>
                    <a:pt x="235" y="129"/>
                    <a:pt x="223" y="131"/>
                    <a:pt x="213" y="132"/>
                  </a:cubicBezTo>
                  <a:close/>
                  <a:moveTo>
                    <a:pt x="212" y="117"/>
                  </a:moveTo>
                  <a:cubicBezTo>
                    <a:pt x="212" y="116"/>
                    <a:pt x="212" y="114"/>
                    <a:pt x="211" y="113"/>
                  </a:cubicBezTo>
                  <a:cubicBezTo>
                    <a:pt x="216" y="114"/>
                    <a:pt x="223" y="113"/>
                    <a:pt x="226" y="115"/>
                  </a:cubicBezTo>
                  <a:cubicBezTo>
                    <a:pt x="221" y="116"/>
                    <a:pt x="216" y="118"/>
                    <a:pt x="212" y="117"/>
                  </a:cubicBezTo>
                  <a:close/>
                  <a:moveTo>
                    <a:pt x="210" y="126"/>
                  </a:moveTo>
                  <a:cubicBezTo>
                    <a:pt x="210" y="128"/>
                    <a:pt x="211" y="131"/>
                    <a:pt x="210" y="133"/>
                  </a:cubicBezTo>
                  <a:cubicBezTo>
                    <a:pt x="209" y="134"/>
                    <a:pt x="207" y="134"/>
                    <a:pt x="204" y="134"/>
                  </a:cubicBezTo>
                  <a:cubicBezTo>
                    <a:pt x="204" y="132"/>
                    <a:pt x="204" y="128"/>
                    <a:pt x="204" y="125"/>
                  </a:cubicBezTo>
                  <a:cubicBezTo>
                    <a:pt x="206" y="125"/>
                    <a:pt x="208" y="125"/>
                    <a:pt x="210" y="126"/>
                  </a:cubicBezTo>
                  <a:close/>
                  <a:moveTo>
                    <a:pt x="204" y="236"/>
                  </a:moveTo>
                  <a:cubicBezTo>
                    <a:pt x="211" y="237"/>
                    <a:pt x="218" y="239"/>
                    <a:pt x="226" y="238"/>
                  </a:cubicBezTo>
                  <a:cubicBezTo>
                    <a:pt x="219" y="241"/>
                    <a:pt x="211" y="244"/>
                    <a:pt x="203" y="246"/>
                  </a:cubicBezTo>
                  <a:cubicBezTo>
                    <a:pt x="202" y="242"/>
                    <a:pt x="202" y="239"/>
                    <a:pt x="204" y="236"/>
                  </a:cubicBezTo>
                  <a:close/>
                  <a:moveTo>
                    <a:pt x="271" y="260"/>
                  </a:moveTo>
                  <a:cubicBezTo>
                    <a:pt x="270" y="262"/>
                    <a:pt x="264" y="262"/>
                    <a:pt x="261" y="262"/>
                  </a:cubicBezTo>
                  <a:cubicBezTo>
                    <a:pt x="247" y="262"/>
                    <a:pt x="231" y="260"/>
                    <a:pt x="216" y="260"/>
                  </a:cubicBezTo>
                  <a:cubicBezTo>
                    <a:pt x="228" y="255"/>
                    <a:pt x="243" y="254"/>
                    <a:pt x="259" y="253"/>
                  </a:cubicBezTo>
                  <a:cubicBezTo>
                    <a:pt x="262" y="253"/>
                    <a:pt x="271" y="254"/>
                    <a:pt x="270" y="249"/>
                  </a:cubicBezTo>
                  <a:cubicBezTo>
                    <a:pt x="269" y="247"/>
                    <a:pt x="261" y="249"/>
                    <a:pt x="258" y="249"/>
                  </a:cubicBezTo>
                  <a:cubicBezTo>
                    <a:pt x="243" y="251"/>
                    <a:pt x="225" y="251"/>
                    <a:pt x="210" y="250"/>
                  </a:cubicBezTo>
                  <a:cubicBezTo>
                    <a:pt x="223" y="240"/>
                    <a:pt x="252" y="239"/>
                    <a:pt x="273" y="242"/>
                  </a:cubicBezTo>
                  <a:cubicBezTo>
                    <a:pt x="270" y="246"/>
                    <a:pt x="275" y="257"/>
                    <a:pt x="271" y="260"/>
                  </a:cubicBezTo>
                  <a:close/>
                  <a:moveTo>
                    <a:pt x="272" y="274"/>
                  </a:moveTo>
                  <a:cubicBezTo>
                    <a:pt x="253" y="277"/>
                    <a:pt x="230" y="276"/>
                    <a:pt x="211" y="275"/>
                  </a:cubicBezTo>
                  <a:cubicBezTo>
                    <a:pt x="229" y="269"/>
                    <a:pt x="250" y="268"/>
                    <a:pt x="272" y="266"/>
                  </a:cubicBezTo>
                  <a:cubicBezTo>
                    <a:pt x="272" y="268"/>
                    <a:pt x="273" y="271"/>
                    <a:pt x="272" y="274"/>
                  </a:cubicBezTo>
                  <a:close/>
                  <a:moveTo>
                    <a:pt x="216" y="254"/>
                  </a:moveTo>
                  <a:cubicBezTo>
                    <a:pt x="212" y="256"/>
                    <a:pt x="207" y="257"/>
                    <a:pt x="203" y="258"/>
                  </a:cubicBezTo>
                  <a:cubicBezTo>
                    <a:pt x="199" y="251"/>
                    <a:pt x="212" y="256"/>
                    <a:pt x="216" y="254"/>
                  </a:cubicBezTo>
                  <a:close/>
                  <a:moveTo>
                    <a:pt x="238" y="265"/>
                  </a:moveTo>
                  <a:cubicBezTo>
                    <a:pt x="227" y="268"/>
                    <a:pt x="214" y="269"/>
                    <a:pt x="202" y="271"/>
                  </a:cubicBezTo>
                  <a:cubicBezTo>
                    <a:pt x="201" y="269"/>
                    <a:pt x="201" y="266"/>
                    <a:pt x="202" y="264"/>
                  </a:cubicBezTo>
                  <a:cubicBezTo>
                    <a:pt x="215" y="264"/>
                    <a:pt x="226" y="264"/>
                    <a:pt x="238" y="265"/>
                  </a:cubicBezTo>
                  <a:close/>
                  <a:moveTo>
                    <a:pt x="221" y="280"/>
                  </a:moveTo>
                  <a:cubicBezTo>
                    <a:pt x="215" y="282"/>
                    <a:pt x="208" y="283"/>
                    <a:pt x="201" y="285"/>
                  </a:cubicBezTo>
                  <a:cubicBezTo>
                    <a:pt x="201" y="284"/>
                    <a:pt x="201" y="281"/>
                    <a:pt x="201" y="280"/>
                  </a:cubicBezTo>
                  <a:cubicBezTo>
                    <a:pt x="207" y="279"/>
                    <a:pt x="214" y="280"/>
                    <a:pt x="221" y="280"/>
                  </a:cubicBezTo>
                  <a:close/>
                  <a:moveTo>
                    <a:pt x="201" y="295"/>
                  </a:moveTo>
                  <a:cubicBezTo>
                    <a:pt x="206" y="295"/>
                    <a:pt x="211" y="294"/>
                    <a:pt x="214" y="295"/>
                  </a:cubicBezTo>
                  <a:cubicBezTo>
                    <a:pt x="211" y="297"/>
                    <a:pt x="205" y="297"/>
                    <a:pt x="201" y="299"/>
                  </a:cubicBezTo>
                  <a:cubicBezTo>
                    <a:pt x="200" y="298"/>
                    <a:pt x="201" y="296"/>
                    <a:pt x="201" y="295"/>
                  </a:cubicBezTo>
                  <a:close/>
                  <a:moveTo>
                    <a:pt x="261" y="322"/>
                  </a:moveTo>
                  <a:cubicBezTo>
                    <a:pt x="245" y="321"/>
                    <a:pt x="225" y="321"/>
                    <a:pt x="210" y="317"/>
                  </a:cubicBezTo>
                  <a:cubicBezTo>
                    <a:pt x="228" y="312"/>
                    <a:pt x="248" y="309"/>
                    <a:pt x="268" y="309"/>
                  </a:cubicBezTo>
                  <a:cubicBezTo>
                    <a:pt x="269" y="317"/>
                    <a:pt x="270" y="322"/>
                    <a:pt x="261" y="322"/>
                  </a:cubicBezTo>
                  <a:close/>
                  <a:moveTo>
                    <a:pt x="212" y="306"/>
                  </a:moveTo>
                  <a:cubicBezTo>
                    <a:pt x="209" y="306"/>
                    <a:pt x="204" y="305"/>
                    <a:pt x="202" y="304"/>
                  </a:cubicBezTo>
                  <a:cubicBezTo>
                    <a:pt x="214" y="296"/>
                    <a:pt x="230" y="295"/>
                    <a:pt x="247" y="294"/>
                  </a:cubicBezTo>
                  <a:cubicBezTo>
                    <a:pt x="254" y="294"/>
                    <a:pt x="263" y="295"/>
                    <a:pt x="271" y="294"/>
                  </a:cubicBezTo>
                  <a:cubicBezTo>
                    <a:pt x="273" y="293"/>
                    <a:pt x="274" y="293"/>
                    <a:pt x="274" y="292"/>
                  </a:cubicBezTo>
                  <a:cubicBezTo>
                    <a:pt x="276" y="295"/>
                    <a:pt x="274" y="300"/>
                    <a:pt x="274" y="304"/>
                  </a:cubicBezTo>
                  <a:cubicBezTo>
                    <a:pt x="253" y="305"/>
                    <a:pt x="232" y="305"/>
                    <a:pt x="212" y="306"/>
                  </a:cubicBezTo>
                  <a:close/>
                  <a:moveTo>
                    <a:pt x="275" y="291"/>
                  </a:moveTo>
                  <a:cubicBezTo>
                    <a:pt x="272" y="284"/>
                    <a:pt x="266" y="288"/>
                    <a:pt x="261" y="289"/>
                  </a:cubicBezTo>
                  <a:cubicBezTo>
                    <a:pt x="261" y="284"/>
                    <a:pt x="256" y="289"/>
                    <a:pt x="252" y="289"/>
                  </a:cubicBezTo>
                  <a:cubicBezTo>
                    <a:pt x="238" y="292"/>
                    <a:pt x="218" y="290"/>
                    <a:pt x="203" y="290"/>
                  </a:cubicBezTo>
                  <a:cubicBezTo>
                    <a:pt x="223" y="281"/>
                    <a:pt x="249" y="279"/>
                    <a:pt x="274" y="279"/>
                  </a:cubicBezTo>
                  <a:cubicBezTo>
                    <a:pt x="275" y="282"/>
                    <a:pt x="275" y="287"/>
                    <a:pt x="275" y="291"/>
                  </a:cubicBezTo>
                  <a:close/>
                  <a:moveTo>
                    <a:pt x="276" y="247"/>
                  </a:moveTo>
                  <a:cubicBezTo>
                    <a:pt x="277" y="251"/>
                    <a:pt x="276" y="256"/>
                    <a:pt x="276" y="260"/>
                  </a:cubicBezTo>
                  <a:cubicBezTo>
                    <a:pt x="274" y="257"/>
                    <a:pt x="275" y="251"/>
                    <a:pt x="276" y="247"/>
                  </a:cubicBezTo>
                  <a:close/>
                  <a:moveTo>
                    <a:pt x="276" y="237"/>
                  </a:moveTo>
                  <a:cubicBezTo>
                    <a:pt x="257" y="237"/>
                    <a:pt x="234" y="234"/>
                    <a:pt x="216" y="234"/>
                  </a:cubicBezTo>
                  <a:cubicBezTo>
                    <a:pt x="231" y="231"/>
                    <a:pt x="252" y="230"/>
                    <a:pt x="268" y="228"/>
                  </a:cubicBezTo>
                  <a:cubicBezTo>
                    <a:pt x="270" y="228"/>
                    <a:pt x="273" y="229"/>
                    <a:pt x="273" y="226"/>
                  </a:cubicBezTo>
                  <a:cubicBezTo>
                    <a:pt x="273" y="222"/>
                    <a:pt x="259" y="221"/>
                    <a:pt x="256" y="221"/>
                  </a:cubicBezTo>
                  <a:cubicBezTo>
                    <a:pt x="242" y="219"/>
                    <a:pt x="226" y="218"/>
                    <a:pt x="213" y="216"/>
                  </a:cubicBezTo>
                  <a:cubicBezTo>
                    <a:pt x="229" y="208"/>
                    <a:pt x="257" y="210"/>
                    <a:pt x="277" y="211"/>
                  </a:cubicBezTo>
                  <a:cubicBezTo>
                    <a:pt x="277" y="219"/>
                    <a:pt x="277" y="229"/>
                    <a:pt x="276" y="237"/>
                  </a:cubicBezTo>
                  <a:close/>
                  <a:moveTo>
                    <a:pt x="278" y="185"/>
                  </a:moveTo>
                  <a:cubicBezTo>
                    <a:pt x="259" y="186"/>
                    <a:pt x="239" y="187"/>
                    <a:pt x="221" y="185"/>
                  </a:cubicBezTo>
                  <a:cubicBezTo>
                    <a:pt x="238" y="179"/>
                    <a:pt x="257" y="177"/>
                    <a:pt x="278" y="177"/>
                  </a:cubicBezTo>
                  <a:cubicBezTo>
                    <a:pt x="278" y="179"/>
                    <a:pt x="278" y="183"/>
                    <a:pt x="278" y="185"/>
                  </a:cubicBezTo>
                  <a:close/>
                  <a:moveTo>
                    <a:pt x="278" y="171"/>
                  </a:moveTo>
                  <a:cubicBezTo>
                    <a:pt x="261" y="173"/>
                    <a:pt x="243" y="174"/>
                    <a:pt x="226" y="174"/>
                  </a:cubicBezTo>
                  <a:cubicBezTo>
                    <a:pt x="220" y="173"/>
                    <a:pt x="211" y="175"/>
                    <a:pt x="206" y="172"/>
                  </a:cubicBezTo>
                  <a:cubicBezTo>
                    <a:pt x="209" y="168"/>
                    <a:pt x="214" y="169"/>
                    <a:pt x="218" y="167"/>
                  </a:cubicBezTo>
                  <a:cubicBezTo>
                    <a:pt x="235" y="163"/>
                    <a:pt x="257" y="160"/>
                    <a:pt x="277" y="163"/>
                  </a:cubicBezTo>
                  <a:cubicBezTo>
                    <a:pt x="277" y="165"/>
                    <a:pt x="278" y="169"/>
                    <a:pt x="278" y="171"/>
                  </a:cubicBezTo>
                  <a:close/>
                  <a:moveTo>
                    <a:pt x="271" y="157"/>
                  </a:moveTo>
                  <a:cubicBezTo>
                    <a:pt x="271" y="152"/>
                    <a:pt x="269" y="148"/>
                    <a:pt x="266" y="145"/>
                  </a:cubicBezTo>
                  <a:cubicBezTo>
                    <a:pt x="268" y="145"/>
                    <a:pt x="270" y="144"/>
                    <a:pt x="271" y="145"/>
                  </a:cubicBezTo>
                  <a:cubicBezTo>
                    <a:pt x="272" y="149"/>
                    <a:pt x="275" y="153"/>
                    <a:pt x="275" y="157"/>
                  </a:cubicBezTo>
                  <a:cubicBezTo>
                    <a:pt x="274" y="157"/>
                    <a:pt x="272" y="157"/>
                    <a:pt x="271" y="157"/>
                  </a:cubicBezTo>
                  <a:close/>
                  <a:moveTo>
                    <a:pt x="219" y="136"/>
                  </a:moveTo>
                  <a:cubicBezTo>
                    <a:pt x="232" y="134"/>
                    <a:pt x="251" y="130"/>
                    <a:pt x="264" y="129"/>
                  </a:cubicBezTo>
                  <a:cubicBezTo>
                    <a:pt x="268" y="128"/>
                    <a:pt x="270" y="136"/>
                    <a:pt x="270" y="139"/>
                  </a:cubicBezTo>
                  <a:cubicBezTo>
                    <a:pt x="253" y="138"/>
                    <a:pt x="234" y="141"/>
                    <a:pt x="219" y="136"/>
                  </a:cubicBezTo>
                  <a:close/>
                  <a:moveTo>
                    <a:pt x="226" y="121"/>
                  </a:moveTo>
                  <a:cubicBezTo>
                    <a:pt x="237" y="118"/>
                    <a:pt x="252" y="116"/>
                    <a:pt x="264" y="115"/>
                  </a:cubicBezTo>
                  <a:cubicBezTo>
                    <a:pt x="265" y="117"/>
                    <a:pt x="265" y="120"/>
                    <a:pt x="265" y="123"/>
                  </a:cubicBezTo>
                  <a:cubicBezTo>
                    <a:pt x="253" y="123"/>
                    <a:pt x="239" y="121"/>
                    <a:pt x="226" y="121"/>
                  </a:cubicBezTo>
                  <a:close/>
                  <a:moveTo>
                    <a:pt x="256" y="97"/>
                  </a:moveTo>
                  <a:cubicBezTo>
                    <a:pt x="262" y="97"/>
                    <a:pt x="262" y="103"/>
                    <a:pt x="265" y="106"/>
                  </a:cubicBezTo>
                  <a:cubicBezTo>
                    <a:pt x="261" y="104"/>
                    <a:pt x="258" y="101"/>
                    <a:pt x="256" y="97"/>
                  </a:cubicBezTo>
                  <a:close/>
                  <a:moveTo>
                    <a:pt x="231" y="96"/>
                  </a:moveTo>
                  <a:cubicBezTo>
                    <a:pt x="224" y="97"/>
                    <a:pt x="217" y="96"/>
                    <a:pt x="212" y="95"/>
                  </a:cubicBezTo>
                  <a:cubicBezTo>
                    <a:pt x="218" y="90"/>
                    <a:pt x="233" y="88"/>
                    <a:pt x="241" y="86"/>
                  </a:cubicBezTo>
                  <a:cubicBezTo>
                    <a:pt x="242" y="86"/>
                    <a:pt x="247" y="92"/>
                    <a:pt x="247" y="93"/>
                  </a:cubicBezTo>
                  <a:cubicBezTo>
                    <a:pt x="246" y="95"/>
                    <a:pt x="234" y="96"/>
                    <a:pt x="231" y="96"/>
                  </a:cubicBezTo>
                  <a:close/>
                  <a:moveTo>
                    <a:pt x="226" y="67"/>
                  </a:moveTo>
                  <a:cubicBezTo>
                    <a:pt x="219" y="66"/>
                    <a:pt x="208" y="65"/>
                    <a:pt x="203" y="61"/>
                  </a:cubicBezTo>
                  <a:cubicBezTo>
                    <a:pt x="212" y="61"/>
                    <a:pt x="221" y="63"/>
                    <a:pt x="226" y="67"/>
                  </a:cubicBezTo>
                  <a:close/>
                  <a:moveTo>
                    <a:pt x="220" y="72"/>
                  </a:moveTo>
                  <a:cubicBezTo>
                    <a:pt x="216" y="74"/>
                    <a:pt x="211" y="74"/>
                    <a:pt x="207" y="76"/>
                  </a:cubicBezTo>
                  <a:cubicBezTo>
                    <a:pt x="205" y="73"/>
                    <a:pt x="204" y="70"/>
                    <a:pt x="203" y="67"/>
                  </a:cubicBezTo>
                  <a:cubicBezTo>
                    <a:pt x="208" y="68"/>
                    <a:pt x="214" y="70"/>
                    <a:pt x="220" y="72"/>
                  </a:cubicBezTo>
                  <a:close/>
                  <a:moveTo>
                    <a:pt x="204" y="92"/>
                  </a:moveTo>
                  <a:cubicBezTo>
                    <a:pt x="202" y="92"/>
                    <a:pt x="201" y="86"/>
                    <a:pt x="202" y="84"/>
                  </a:cubicBezTo>
                  <a:cubicBezTo>
                    <a:pt x="206" y="83"/>
                    <a:pt x="206" y="92"/>
                    <a:pt x="204" y="92"/>
                  </a:cubicBezTo>
                  <a:close/>
                  <a:moveTo>
                    <a:pt x="201" y="69"/>
                  </a:moveTo>
                  <a:cubicBezTo>
                    <a:pt x="203" y="70"/>
                    <a:pt x="206" y="77"/>
                    <a:pt x="201" y="78"/>
                  </a:cubicBezTo>
                  <a:cubicBezTo>
                    <a:pt x="201" y="75"/>
                    <a:pt x="201" y="72"/>
                    <a:pt x="201" y="69"/>
                  </a:cubicBezTo>
                  <a:close/>
                  <a:moveTo>
                    <a:pt x="201" y="97"/>
                  </a:moveTo>
                  <a:cubicBezTo>
                    <a:pt x="206" y="100"/>
                    <a:pt x="200" y="108"/>
                    <a:pt x="203" y="113"/>
                  </a:cubicBezTo>
                  <a:cubicBezTo>
                    <a:pt x="205" y="112"/>
                    <a:pt x="204" y="110"/>
                    <a:pt x="205" y="110"/>
                  </a:cubicBezTo>
                  <a:cubicBezTo>
                    <a:pt x="209" y="112"/>
                    <a:pt x="210" y="120"/>
                    <a:pt x="203" y="120"/>
                  </a:cubicBezTo>
                  <a:cubicBezTo>
                    <a:pt x="202" y="113"/>
                    <a:pt x="200" y="105"/>
                    <a:pt x="201" y="97"/>
                  </a:cubicBezTo>
                  <a:close/>
                  <a:moveTo>
                    <a:pt x="200" y="132"/>
                  </a:moveTo>
                  <a:cubicBezTo>
                    <a:pt x="200" y="137"/>
                    <a:pt x="204" y="147"/>
                    <a:pt x="200" y="152"/>
                  </a:cubicBezTo>
                  <a:cubicBezTo>
                    <a:pt x="199" y="146"/>
                    <a:pt x="200" y="137"/>
                    <a:pt x="200" y="132"/>
                  </a:cubicBezTo>
                  <a:close/>
                  <a:moveTo>
                    <a:pt x="200" y="157"/>
                  </a:moveTo>
                  <a:cubicBezTo>
                    <a:pt x="203" y="158"/>
                    <a:pt x="204" y="168"/>
                    <a:pt x="200" y="169"/>
                  </a:cubicBezTo>
                  <a:cubicBezTo>
                    <a:pt x="200" y="165"/>
                    <a:pt x="200" y="160"/>
                    <a:pt x="200" y="157"/>
                  </a:cubicBezTo>
                  <a:close/>
                  <a:moveTo>
                    <a:pt x="200" y="175"/>
                  </a:moveTo>
                  <a:cubicBezTo>
                    <a:pt x="204" y="176"/>
                    <a:pt x="203" y="186"/>
                    <a:pt x="203" y="192"/>
                  </a:cubicBezTo>
                  <a:cubicBezTo>
                    <a:pt x="202" y="204"/>
                    <a:pt x="202" y="217"/>
                    <a:pt x="201" y="229"/>
                  </a:cubicBezTo>
                  <a:cubicBezTo>
                    <a:pt x="201" y="230"/>
                    <a:pt x="201" y="232"/>
                    <a:pt x="199" y="232"/>
                  </a:cubicBezTo>
                  <a:cubicBezTo>
                    <a:pt x="200" y="212"/>
                    <a:pt x="199" y="194"/>
                    <a:pt x="200" y="175"/>
                  </a:cubicBezTo>
                  <a:close/>
                  <a:moveTo>
                    <a:pt x="199" y="234"/>
                  </a:moveTo>
                  <a:cubicBezTo>
                    <a:pt x="203" y="238"/>
                    <a:pt x="199" y="245"/>
                    <a:pt x="199" y="250"/>
                  </a:cubicBezTo>
                  <a:cubicBezTo>
                    <a:pt x="199" y="245"/>
                    <a:pt x="198" y="239"/>
                    <a:pt x="199" y="234"/>
                  </a:cubicBezTo>
                  <a:close/>
                  <a:moveTo>
                    <a:pt x="195" y="64"/>
                  </a:moveTo>
                  <a:cubicBezTo>
                    <a:pt x="197" y="64"/>
                    <a:pt x="197" y="66"/>
                    <a:pt x="197" y="69"/>
                  </a:cubicBezTo>
                  <a:cubicBezTo>
                    <a:pt x="195" y="69"/>
                    <a:pt x="194" y="66"/>
                    <a:pt x="195" y="64"/>
                  </a:cubicBezTo>
                  <a:close/>
                  <a:moveTo>
                    <a:pt x="194" y="76"/>
                  </a:moveTo>
                  <a:cubicBezTo>
                    <a:pt x="196" y="76"/>
                    <a:pt x="196" y="79"/>
                    <a:pt x="196" y="81"/>
                  </a:cubicBezTo>
                  <a:cubicBezTo>
                    <a:pt x="195" y="80"/>
                    <a:pt x="193" y="78"/>
                    <a:pt x="194" y="76"/>
                  </a:cubicBezTo>
                  <a:close/>
                  <a:moveTo>
                    <a:pt x="196" y="101"/>
                  </a:moveTo>
                  <a:cubicBezTo>
                    <a:pt x="196" y="103"/>
                    <a:pt x="195" y="103"/>
                    <a:pt x="195" y="105"/>
                  </a:cubicBezTo>
                  <a:cubicBezTo>
                    <a:pt x="193" y="104"/>
                    <a:pt x="194" y="101"/>
                    <a:pt x="196" y="101"/>
                  </a:cubicBezTo>
                  <a:close/>
                  <a:moveTo>
                    <a:pt x="190" y="222"/>
                  </a:moveTo>
                  <a:cubicBezTo>
                    <a:pt x="191" y="229"/>
                    <a:pt x="191" y="233"/>
                    <a:pt x="191" y="239"/>
                  </a:cubicBezTo>
                  <a:cubicBezTo>
                    <a:pt x="194" y="266"/>
                    <a:pt x="192" y="291"/>
                    <a:pt x="190" y="314"/>
                  </a:cubicBezTo>
                  <a:cubicBezTo>
                    <a:pt x="190" y="315"/>
                    <a:pt x="190" y="315"/>
                    <a:pt x="189" y="314"/>
                  </a:cubicBezTo>
                  <a:cubicBezTo>
                    <a:pt x="190" y="327"/>
                    <a:pt x="183" y="345"/>
                    <a:pt x="176" y="353"/>
                  </a:cubicBezTo>
                  <a:cubicBezTo>
                    <a:pt x="175" y="354"/>
                    <a:pt x="172" y="357"/>
                    <a:pt x="173" y="358"/>
                  </a:cubicBezTo>
                  <a:cubicBezTo>
                    <a:pt x="174" y="360"/>
                    <a:pt x="179" y="356"/>
                    <a:pt x="180" y="356"/>
                  </a:cubicBezTo>
                  <a:cubicBezTo>
                    <a:pt x="186" y="349"/>
                    <a:pt x="190" y="336"/>
                    <a:pt x="193" y="325"/>
                  </a:cubicBezTo>
                  <a:cubicBezTo>
                    <a:pt x="195" y="338"/>
                    <a:pt x="192" y="352"/>
                    <a:pt x="183" y="356"/>
                  </a:cubicBezTo>
                  <a:cubicBezTo>
                    <a:pt x="178" y="359"/>
                    <a:pt x="171" y="364"/>
                    <a:pt x="164" y="363"/>
                  </a:cubicBezTo>
                  <a:cubicBezTo>
                    <a:pt x="161" y="363"/>
                    <a:pt x="154" y="359"/>
                    <a:pt x="150" y="357"/>
                  </a:cubicBezTo>
                  <a:cubicBezTo>
                    <a:pt x="149" y="356"/>
                    <a:pt x="146" y="352"/>
                    <a:pt x="145" y="350"/>
                  </a:cubicBezTo>
                  <a:cubicBezTo>
                    <a:pt x="143" y="344"/>
                    <a:pt x="145" y="335"/>
                    <a:pt x="146" y="332"/>
                  </a:cubicBezTo>
                  <a:cubicBezTo>
                    <a:pt x="147" y="331"/>
                    <a:pt x="150" y="329"/>
                    <a:pt x="150" y="328"/>
                  </a:cubicBezTo>
                  <a:cubicBezTo>
                    <a:pt x="149" y="324"/>
                    <a:pt x="144" y="328"/>
                    <a:pt x="143" y="329"/>
                  </a:cubicBezTo>
                  <a:cubicBezTo>
                    <a:pt x="140" y="309"/>
                    <a:pt x="170" y="301"/>
                    <a:pt x="185" y="310"/>
                  </a:cubicBezTo>
                  <a:cubicBezTo>
                    <a:pt x="185" y="310"/>
                    <a:pt x="185" y="310"/>
                    <a:pt x="185" y="310"/>
                  </a:cubicBezTo>
                  <a:cubicBezTo>
                    <a:pt x="175" y="299"/>
                    <a:pt x="150" y="304"/>
                    <a:pt x="143" y="314"/>
                  </a:cubicBezTo>
                  <a:cubicBezTo>
                    <a:pt x="140" y="307"/>
                    <a:pt x="147" y="304"/>
                    <a:pt x="152" y="303"/>
                  </a:cubicBezTo>
                  <a:cubicBezTo>
                    <a:pt x="162" y="301"/>
                    <a:pt x="174" y="302"/>
                    <a:pt x="183" y="302"/>
                  </a:cubicBezTo>
                  <a:cubicBezTo>
                    <a:pt x="172" y="299"/>
                    <a:pt x="155" y="299"/>
                    <a:pt x="143" y="302"/>
                  </a:cubicBezTo>
                  <a:cubicBezTo>
                    <a:pt x="140" y="249"/>
                    <a:pt x="142" y="191"/>
                    <a:pt x="142" y="135"/>
                  </a:cubicBezTo>
                  <a:cubicBezTo>
                    <a:pt x="158" y="144"/>
                    <a:pt x="181" y="135"/>
                    <a:pt x="190" y="124"/>
                  </a:cubicBezTo>
                  <a:cubicBezTo>
                    <a:pt x="190" y="154"/>
                    <a:pt x="191" y="181"/>
                    <a:pt x="192" y="209"/>
                  </a:cubicBezTo>
                  <a:cubicBezTo>
                    <a:pt x="186" y="209"/>
                    <a:pt x="190" y="216"/>
                    <a:pt x="190" y="222"/>
                  </a:cubicBezTo>
                  <a:close/>
                  <a:moveTo>
                    <a:pt x="191" y="356"/>
                  </a:moveTo>
                  <a:cubicBezTo>
                    <a:pt x="189" y="358"/>
                    <a:pt x="187" y="364"/>
                    <a:pt x="184" y="363"/>
                  </a:cubicBezTo>
                  <a:cubicBezTo>
                    <a:pt x="180" y="363"/>
                    <a:pt x="189" y="356"/>
                    <a:pt x="191" y="356"/>
                  </a:cubicBezTo>
                  <a:close/>
                  <a:moveTo>
                    <a:pt x="155" y="372"/>
                  </a:moveTo>
                  <a:cubicBezTo>
                    <a:pt x="152" y="373"/>
                    <a:pt x="146" y="372"/>
                    <a:pt x="143" y="370"/>
                  </a:cubicBezTo>
                  <a:cubicBezTo>
                    <a:pt x="147" y="370"/>
                    <a:pt x="152" y="371"/>
                    <a:pt x="155" y="372"/>
                  </a:cubicBezTo>
                  <a:close/>
                  <a:moveTo>
                    <a:pt x="143" y="355"/>
                  </a:moveTo>
                  <a:cubicBezTo>
                    <a:pt x="144" y="356"/>
                    <a:pt x="145" y="358"/>
                    <a:pt x="146" y="359"/>
                  </a:cubicBezTo>
                  <a:cubicBezTo>
                    <a:pt x="143" y="360"/>
                    <a:pt x="142" y="358"/>
                    <a:pt x="143" y="355"/>
                  </a:cubicBezTo>
                  <a:close/>
                  <a:moveTo>
                    <a:pt x="142" y="116"/>
                  </a:moveTo>
                  <a:cubicBezTo>
                    <a:pt x="149" y="124"/>
                    <a:pt x="160" y="130"/>
                    <a:pt x="173" y="130"/>
                  </a:cubicBezTo>
                  <a:cubicBezTo>
                    <a:pt x="167" y="134"/>
                    <a:pt x="146" y="139"/>
                    <a:pt x="143" y="129"/>
                  </a:cubicBezTo>
                  <a:cubicBezTo>
                    <a:pt x="141" y="125"/>
                    <a:pt x="143" y="120"/>
                    <a:pt x="142" y="116"/>
                  </a:cubicBezTo>
                  <a:close/>
                  <a:moveTo>
                    <a:pt x="188" y="51"/>
                  </a:moveTo>
                  <a:cubicBezTo>
                    <a:pt x="186" y="52"/>
                    <a:pt x="186" y="51"/>
                    <a:pt x="184" y="51"/>
                  </a:cubicBezTo>
                  <a:cubicBezTo>
                    <a:pt x="185" y="50"/>
                    <a:pt x="188" y="50"/>
                    <a:pt x="188" y="51"/>
                  </a:cubicBezTo>
                  <a:close/>
                  <a:moveTo>
                    <a:pt x="188" y="55"/>
                  </a:moveTo>
                  <a:cubicBezTo>
                    <a:pt x="187" y="56"/>
                    <a:pt x="185" y="55"/>
                    <a:pt x="183" y="55"/>
                  </a:cubicBezTo>
                  <a:cubicBezTo>
                    <a:pt x="185" y="54"/>
                    <a:pt x="187" y="54"/>
                    <a:pt x="188" y="55"/>
                  </a:cubicBezTo>
                  <a:close/>
                  <a:moveTo>
                    <a:pt x="188" y="62"/>
                  </a:moveTo>
                  <a:cubicBezTo>
                    <a:pt x="181" y="61"/>
                    <a:pt x="170" y="62"/>
                    <a:pt x="166" y="59"/>
                  </a:cubicBezTo>
                  <a:cubicBezTo>
                    <a:pt x="174" y="59"/>
                    <a:pt x="184" y="59"/>
                    <a:pt x="188" y="62"/>
                  </a:cubicBezTo>
                  <a:close/>
                  <a:moveTo>
                    <a:pt x="174" y="65"/>
                  </a:moveTo>
                  <a:cubicBezTo>
                    <a:pt x="179" y="64"/>
                    <a:pt x="184" y="65"/>
                    <a:pt x="188" y="67"/>
                  </a:cubicBezTo>
                  <a:cubicBezTo>
                    <a:pt x="188" y="70"/>
                    <a:pt x="188" y="70"/>
                    <a:pt x="188" y="70"/>
                  </a:cubicBezTo>
                  <a:cubicBezTo>
                    <a:pt x="184" y="67"/>
                    <a:pt x="176" y="69"/>
                    <a:pt x="174" y="65"/>
                  </a:cubicBezTo>
                  <a:close/>
                  <a:moveTo>
                    <a:pt x="180" y="75"/>
                  </a:moveTo>
                  <a:cubicBezTo>
                    <a:pt x="176" y="76"/>
                    <a:pt x="172" y="75"/>
                    <a:pt x="169" y="74"/>
                  </a:cubicBezTo>
                  <a:cubicBezTo>
                    <a:pt x="171" y="72"/>
                    <a:pt x="179" y="71"/>
                    <a:pt x="180" y="75"/>
                  </a:cubicBezTo>
                  <a:close/>
                  <a:moveTo>
                    <a:pt x="159" y="46"/>
                  </a:moveTo>
                  <a:cubicBezTo>
                    <a:pt x="162" y="45"/>
                    <a:pt x="166" y="46"/>
                    <a:pt x="169" y="46"/>
                  </a:cubicBezTo>
                  <a:cubicBezTo>
                    <a:pt x="166" y="48"/>
                    <a:pt x="162" y="48"/>
                    <a:pt x="159" y="49"/>
                  </a:cubicBezTo>
                  <a:cubicBezTo>
                    <a:pt x="159" y="48"/>
                    <a:pt x="159" y="47"/>
                    <a:pt x="159" y="46"/>
                  </a:cubicBezTo>
                  <a:close/>
                  <a:moveTo>
                    <a:pt x="153" y="50"/>
                  </a:moveTo>
                  <a:cubicBezTo>
                    <a:pt x="150" y="52"/>
                    <a:pt x="146" y="53"/>
                    <a:pt x="142" y="54"/>
                  </a:cubicBezTo>
                  <a:cubicBezTo>
                    <a:pt x="142" y="53"/>
                    <a:pt x="142" y="52"/>
                    <a:pt x="142" y="50"/>
                  </a:cubicBezTo>
                  <a:cubicBezTo>
                    <a:pt x="145" y="50"/>
                    <a:pt x="149" y="49"/>
                    <a:pt x="153" y="50"/>
                  </a:cubicBezTo>
                  <a:close/>
                  <a:moveTo>
                    <a:pt x="142" y="64"/>
                  </a:moveTo>
                  <a:cubicBezTo>
                    <a:pt x="144" y="63"/>
                    <a:pt x="145" y="63"/>
                    <a:pt x="147" y="63"/>
                  </a:cubicBezTo>
                  <a:cubicBezTo>
                    <a:pt x="146" y="65"/>
                    <a:pt x="145" y="67"/>
                    <a:pt x="142" y="68"/>
                  </a:cubicBezTo>
                  <a:cubicBezTo>
                    <a:pt x="142" y="67"/>
                    <a:pt x="142" y="65"/>
                    <a:pt x="142" y="64"/>
                  </a:cubicBezTo>
                  <a:close/>
                  <a:moveTo>
                    <a:pt x="144" y="93"/>
                  </a:moveTo>
                  <a:cubicBezTo>
                    <a:pt x="154" y="94"/>
                    <a:pt x="162" y="90"/>
                    <a:pt x="167" y="85"/>
                  </a:cubicBezTo>
                  <a:cubicBezTo>
                    <a:pt x="159" y="84"/>
                    <a:pt x="154" y="91"/>
                    <a:pt x="146" y="89"/>
                  </a:cubicBezTo>
                  <a:cubicBezTo>
                    <a:pt x="150" y="73"/>
                    <a:pt x="178" y="79"/>
                    <a:pt x="190" y="83"/>
                  </a:cubicBezTo>
                  <a:cubicBezTo>
                    <a:pt x="189" y="87"/>
                    <a:pt x="192" y="93"/>
                    <a:pt x="190" y="96"/>
                  </a:cubicBezTo>
                  <a:cubicBezTo>
                    <a:pt x="190" y="97"/>
                    <a:pt x="188" y="96"/>
                    <a:pt x="188" y="97"/>
                  </a:cubicBezTo>
                  <a:cubicBezTo>
                    <a:pt x="187" y="99"/>
                    <a:pt x="189" y="103"/>
                    <a:pt x="190" y="105"/>
                  </a:cubicBezTo>
                  <a:cubicBezTo>
                    <a:pt x="192" y="124"/>
                    <a:pt x="174" y="130"/>
                    <a:pt x="158" y="124"/>
                  </a:cubicBezTo>
                  <a:cubicBezTo>
                    <a:pt x="148" y="121"/>
                    <a:pt x="135" y="107"/>
                    <a:pt x="144" y="93"/>
                  </a:cubicBezTo>
                  <a:close/>
                  <a:moveTo>
                    <a:pt x="139" y="275"/>
                  </a:moveTo>
                  <a:cubicBezTo>
                    <a:pt x="137" y="273"/>
                    <a:pt x="138" y="268"/>
                    <a:pt x="139" y="266"/>
                  </a:cubicBezTo>
                  <a:cubicBezTo>
                    <a:pt x="140" y="268"/>
                    <a:pt x="140" y="273"/>
                    <a:pt x="139" y="275"/>
                  </a:cubicBezTo>
                  <a:close/>
                  <a:moveTo>
                    <a:pt x="137" y="253"/>
                  </a:moveTo>
                  <a:cubicBezTo>
                    <a:pt x="136" y="237"/>
                    <a:pt x="137" y="220"/>
                    <a:pt x="138" y="205"/>
                  </a:cubicBezTo>
                  <a:cubicBezTo>
                    <a:pt x="139" y="220"/>
                    <a:pt x="139" y="238"/>
                    <a:pt x="137" y="253"/>
                  </a:cubicBezTo>
                  <a:close/>
                  <a:moveTo>
                    <a:pt x="138" y="203"/>
                  </a:moveTo>
                  <a:cubicBezTo>
                    <a:pt x="137" y="199"/>
                    <a:pt x="138" y="194"/>
                    <a:pt x="138" y="190"/>
                  </a:cubicBezTo>
                  <a:cubicBezTo>
                    <a:pt x="140" y="194"/>
                    <a:pt x="139" y="199"/>
                    <a:pt x="138" y="203"/>
                  </a:cubicBezTo>
                  <a:close/>
                  <a:moveTo>
                    <a:pt x="138" y="181"/>
                  </a:moveTo>
                  <a:cubicBezTo>
                    <a:pt x="136" y="170"/>
                    <a:pt x="137" y="156"/>
                    <a:pt x="136" y="144"/>
                  </a:cubicBezTo>
                  <a:cubicBezTo>
                    <a:pt x="137" y="143"/>
                    <a:pt x="138" y="143"/>
                    <a:pt x="139" y="142"/>
                  </a:cubicBezTo>
                  <a:cubicBezTo>
                    <a:pt x="139" y="155"/>
                    <a:pt x="138" y="168"/>
                    <a:pt x="138" y="181"/>
                  </a:cubicBezTo>
                  <a:close/>
                  <a:moveTo>
                    <a:pt x="138" y="69"/>
                  </a:moveTo>
                  <a:cubicBezTo>
                    <a:pt x="135" y="69"/>
                    <a:pt x="133" y="70"/>
                    <a:pt x="130" y="69"/>
                  </a:cubicBezTo>
                  <a:cubicBezTo>
                    <a:pt x="133" y="67"/>
                    <a:pt x="135" y="66"/>
                    <a:pt x="139" y="65"/>
                  </a:cubicBezTo>
                  <a:cubicBezTo>
                    <a:pt x="139" y="66"/>
                    <a:pt x="139" y="68"/>
                    <a:pt x="138" y="69"/>
                  </a:cubicBezTo>
                  <a:close/>
                  <a:moveTo>
                    <a:pt x="138" y="51"/>
                  </a:moveTo>
                  <a:cubicBezTo>
                    <a:pt x="138" y="52"/>
                    <a:pt x="138" y="52"/>
                    <a:pt x="138" y="53"/>
                  </a:cubicBezTo>
                  <a:cubicBezTo>
                    <a:pt x="136" y="54"/>
                    <a:pt x="130" y="54"/>
                    <a:pt x="127" y="54"/>
                  </a:cubicBezTo>
                  <a:cubicBezTo>
                    <a:pt x="129" y="52"/>
                    <a:pt x="134" y="52"/>
                    <a:pt x="138" y="51"/>
                  </a:cubicBezTo>
                  <a:close/>
                  <a:moveTo>
                    <a:pt x="119" y="57"/>
                  </a:moveTo>
                  <a:cubicBezTo>
                    <a:pt x="125" y="56"/>
                    <a:pt x="132" y="57"/>
                    <a:pt x="137" y="57"/>
                  </a:cubicBezTo>
                  <a:cubicBezTo>
                    <a:pt x="130" y="62"/>
                    <a:pt x="117" y="61"/>
                    <a:pt x="109" y="65"/>
                  </a:cubicBezTo>
                  <a:cubicBezTo>
                    <a:pt x="108" y="62"/>
                    <a:pt x="115" y="58"/>
                    <a:pt x="119" y="57"/>
                  </a:cubicBezTo>
                  <a:close/>
                  <a:moveTo>
                    <a:pt x="124" y="74"/>
                  </a:moveTo>
                  <a:cubicBezTo>
                    <a:pt x="120" y="77"/>
                    <a:pt x="115" y="78"/>
                    <a:pt x="109" y="79"/>
                  </a:cubicBezTo>
                  <a:cubicBezTo>
                    <a:pt x="113" y="76"/>
                    <a:pt x="118" y="72"/>
                    <a:pt x="124" y="74"/>
                  </a:cubicBezTo>
                  <a:close/>
                  <a:moveTo>
                    <a:pt x="127" y="84"/>
                  </a:moveTo>
                  <a:cubicBezTo>
                    <a:pt x="125" y="79"/>
                    <a:pt x="113" y="86"/>
                    <a:pt x="108" y="85"/>
                  </a:cubicBezTo>
                  <a:cubicBezTo>
                    <a:pt x="114" y="81"/>
                    <a:pt x="128" y="79"/>
                    <a:pt x="135" y="76"/>
                  </a:cubicBezTo>
                  <a:cubicBezTo>
                    <a:pt x="142" y="73"/>
                    <a:pt x="134" y="89"/>
                    <a:pt x="133" y="91"/>
                  </a:cubicBezTo>
                  <a:cubicBezTo>
                    <a:pt x="130" y="98"/>
                    <a:pt x="131" y="106"/>
                    <a:pt x="129" y="114"/>
                  </a:cubicBezTo>
                  <a:cubicBezTo>
                    <a:pt x="117" y="114"/>
                    <a:pt x="101" y="117"/>
                    <a:pt x="88" y="114"/>
                  </a:cubicBezTo>
                  <a:cubicBezTo>
                    <a:pt x="94" y="108"/>
                    <a:pt x="110" y="107"/>
                    <a:pt x="120" y="106"/>
                  </a:cubicBezTo>
                  <a:cubicBezTo>
                    <a:pt x="124" y="105"/>
                    <a:pt x="129" y="106"/>
                    <a:pt x="129" y="102"/>
                  </a:cubicBezTo>
                  <a:cubicBezTo>
                    <a:pt x="129" y="101"/>
                    <a:pt x="127" y="100"/>
                    <a:pt x="126" y="99"/>
                  </a:cubicBezTo>
                  <a:cubicBezTo>
                    <a:pt x="117" y="97"/>
                    <a:pt x="105" y="103"/>
                    <a:pt x="97" y="101"/>
                  </a:cubicBezTo>
                  <a:cubicBezTo>
                    <a:pt x="101" y="97"/>
                    <a:pt x="112" y="94"/>
                    <a:pt x="119" y="91"/>
                  </a:cubicBezTo>
                  <a:cubicBezTo>
                    <a:pt x="122" y="90"/>
                    <a:pt x="128" y="88"/>
                    <a:pt x="127" y="84"/>
                  </a:cubicBezTo>
                  <a:close/>
                  <a:moveTo>
                    <a:pt x="135" y="203"/>
                  </a:moveTo>
                  <a:cubicBezTo>
                    <a:pt x="133" y="202"/>
                    <a:pt x="134" y="200"/>
                    <a:pt x="134" y="198"/>
                  </a:cubicBezTo>
                  <a:cubicBezTo>
                    <a:pt x="135" y="199"/>
                    <a:pt x="135" y="201"/>
                    <a:pt x="135" y="203"/>
                  </a:cubicBezTo>
                  <a:close/>
                  <a:moveTo>
                    <a:pt x="126" y="341"/>
                  </a:moveTo>
                  <a:cubicBezTo>
                    <a:pt x="122" y="336"/>
                    <a:pt x="129" y="329"/>
                    <a:pt x="134" y="333"/>
                  </a:cubicBezTo>
                  <a:cubicBezTo>
                    <a:pt x="135" y="338"/>
                    <a:pt x="129" y="344"/>
                    <a:pt x="126" y="341"/>
                  </a:cubicBezTo>
                  <a:close/>
                  <a:moveTo>
                    <a:pt x="133" y="352"/>
                  </a:moveTo>
                  <a:cubicBezTo>
                    <a:pt x="130" y="351"/>
                    <a:pt x="129" y="349"/>
                    <a:pt x="128" y="346"/>
                  </a:cubicBezTo>
                  <a:cubicBezTo>
                    <a:pt x="129" y="345"/>
                    <a:pt x="131" y="346"/>
                    <a:pt x="132" y="346"/>
                  </a:cubicBezTo>
                  <a:cubicBezTo>
                    <a:pt x="133" y="347"/>
                    <a:pt x="134" y="350"/>
                    <a:pt x="133" y="352"/>
                  </a:cubicBezTo>
                  <a:close/>
                  <a:moveTo>
                    <a:pt x="123" y="328"/>
                  </a:moveTo>
                  <a:cubicBezTo>
                    <a:pt x="121" y="329"/>
                    <a:pt x="116" y="328"/>
                    <a:pt x="114" y="328"/>
                  </a:cubicBezTo>
                  <a:cubicBezTo>
                    <a:pt x="100" y="328"/>
                    <a:pt x="84" y="325"/>
                    <a:pt x="73" y="322"/>
                  </a:cubicBezTo>
                  <a:cubicBezTo>
                    <a:pt x="89" y="316"/>
                    <a:pt x="111" y="316"/>
                    <a:pt x="130" y="314"/>
                  </a:cubicBezTo>
                  <a:cubicBezTo>
                    <a:pt x="127" y="318"/>
                    <a:pt x="127" y="326"/>
                    <a:pt x="123" y="328"/>
                  </a:cubicBezTo>
                  <a:close/>
                  <a:moveTo>
                    <a:pt x="60" y="318"/>
                  </a:moveTo>
                  <a:cubicBezTo>
                    <a:pt x="60" y="316"/>
                    <a:pt x="60" y="313"/>
                    <a:pt x="60" y="311"/>
                  </a:cubicBezTo>
                  <a:cubicBezTo>
                    <a:pt x="63" y="318"/>
                    <a:pt x="65" y="325"/>
                    <a:pt x="67" y="332"/>
                  </a:cubicBezTo>
                  <a:cubicBezTo>
                    <a:pt x="57" y="335"/>
                    <a:pt x="65" y="319"/>
                    <a:pt x="60" y="318"/>
                  </a:cubicBezTo>
                  <a:close/>
                  <a:moveTo>
                    <a:pt x="61" y="192"/>
                  </a:moveTo>
                  <a:cubicBezTo>
                    <a:pt x="63" y="200"/>
                    <a:pt x="63" y="211"/>
                    <a:pt x="62" y="221"/>
                  </a:cubicBezTo>
                  <a:cubicBezTo>
                    <a:pt x="59" y="213"/>
                    <a:pt x="62" y="200"/>
                    <a:pt x="61" y="192"/>
                  </a:cubicBezTo>
                  <a:close/>
                  <a:moveTo>
                    <a:pt x="105" y="120"/>
                  </a:moveTo>
                  <a:cubicBezTo>
                    <a:pt x="97" y="122"/>
                    <a:pt x="87" y="123"/>
                    <a:pt x="79" y="125"/>
                  </a:cubicBezTo>
                  <a:cubicBezTo>
                    <a:pt x="79" y="122"/>
                    <a:pt x="80" y="118"/>
                    <a:pt x="82" y="115"/>
                  </a:cubicBezTo>
                  <a:cubicBezTo>
                    <a:pt x="87" y="120"/>
                    <a:pt x="97" y="119"/>
                    <a:pt x="105" y="120"/>
                  </a:cubicBezTo>
                  <a:close/>
                  <a:moveTo>
                    <a:pt x="91" y="106"/>
                  </a:moveTo>
                  <a:cubicBezTo>
                    <a:pt x="90" y="106"/>
                    <a:pt x="88" y="107"/>
                    <a:pt x="86" y="107"/>
                  </a:cubicBezTo>
                  <a:cubicBezTo>
                    <a:pt x="85" y="103"/>
                    <a:pt x="89" y="103"/>
                    <a:pt x="91" y="106"/>
                  </a:cubicBezTo>
                  <a:close/>
                  <a:moveTo>
                    <a:pt x="79" y="169"/>
                  </a:moveTo>
                  <a:cubicBezTo>
                    <a:pt x="77" y="172"/>
                    <a:pt x="72" y="172"/>
                    <a:pt x="69" y="173"/>
                  </a:cubicBezTo>
                  <a:cubicBezTo>
                    <a:pt x="66" y="165"/>
                    <a:pt x="75" y="169"/>
                    <a:pt x="79" y="169"/>
                  </a:cubicBezTo>
                  <a:close/>
                  <a:moveTo>
                    <a:pt x="72" y="144"/>
                  </a:moveTo>
                  <a:cubicBezTo>
                    <a:pt x="80" y="151"/>
                    <a:pt x="97" y="149"/>
                    <a:pt x="109" y="151"/>
                  </a:cubicBezTo>
                  <a:cubicBezTo>
                    <a:pt x="96" y="155"/>
                    <a:pt x="81" y="156"/>
                    <a:pt x="69" y="160"/>
                  </a:cubicBezTo>
                  <a:cubicBezTo>
                    <a:pt x="67" y="154"/>
                    <a:pt x="70" y="148"/>
                    <a:pt x="72" y="144"/>
                  </a:cubicBezTo>
                  <a:close/>
                  <a:moveTo>
                    <a:pt x="97" y="183"/>
                  </a:moveTo>
                  <a:cubicBezTo>
                    <a:pt x="86" y="186"/>
                    <a:pt x="74" y="188"/>
                    <a:pt x="65" y="192"/>
                  </a:cubicBezTo>
                  <a:cubicBezTo>
                    <a:pt x="63" y="188"/>
                    <a:pt x="64" y="183"/>
                    <a:pt x="67" y="181"/>
                  </a:cubicBezTo>
                  <a:cubicBezTo>
                    <a:pt x="74" y="185"/>
                    <a:pt x="87" y="183"/>
                    <a:pt x="97" y="183"/>
                  </a:cubicBezTo>
                  <a:close/>
                  <a:moveTo>
                    <a:pt x="79" y="232"/>
                  </a:moveTo>
                  <a:cubicBezTo>
                    <a:pt x="75" y="234"/>
                    <a:pt x="70" y="235"/>
                    <a:pt x="65" y="236"/>
                  </a:cubicBezTo>
                  <a:cubicBezTo>
                    <a:pt x="62" y="228"/>
                    <a:pt x="75" y="232"/>
                    <a:pt x="79" y="232"/>
                  </a:cubicBezTo>
                  <a:close/>
                  <a:moveTo>
                    <a:pt x="95" y="246"/>
                  </a:moveTo>
                  <a:cubicBezTo>
                    <a:pt x="86" y="249"/>
                    <a:pt x="73" y="249"/>
                    <a:pt x="64" y="253"/>
                  </a:cubicBezTo>
                  <a:cubicBezTo>
                    <a:pt x="64" y="250"/>
                    <a:pt x="64" y="247"/>
                    <a:pt x="64" y="244"/>
                  </a:cubicBezTo>
                  <a:cubicBezTo>
                    <a:pt x="73" y="246"/>
                    <a:pt x="85" y="245"/>
                    <a:pt x="95" y="246"/>
                  </a:cubicBezTo>
                  <a:close/>
                  <a:moveTo>
                    <a:pt x="65" y="212"/>
                  </a:moveTo>
                  <a:cubicBezTo>
                    <a:pt x="75" y="215"/>
                    <a:pt x="88" y="214"/>
                    <a:pt x="99" y="216"/>
                  </a:cubicBezTo>
                  <a:cubicBezTo>
                    <a:pt x="88" y="219"/>
                    <a:pt x="77" y="222"/>
                    <a:pt x="66" y="223"/>
                  </a:cubicBezTo>
                  <a:cubicBezTo>
                    <a:pt x="65" y="220"/>
                    <a:pt x="65" y="215"/>
                    <a:pt x="65" y="212"/>
                  </a:cubicBezTo>
                  <a:close/>
                  <a:moveTo>
                    <a:pt x="77" y="227"/>
                  </a:moveTo>
                  <a:cubicBezTo>
                    <a:pt x="87" y="223"/>
                    <a:pt x="100" y="220"/>
                    <a:pt x="112" y="219"/>
                  </a:cubicBezTo>
                  <a:cubicBezTo>
                    <a:pt x="115" y="218"/>
                    <a:pt x="131" y="218"/>
                    <a:pt x="127" y="213"/>
                  </a:cubicBezTo>
                  <a:cubicBezTo>
                    <a:pt x="126" y="212"/>
                    <a:pt x="123" y="212"/>
                    <a:pt x="120" y="212"/>
                  </a:cubicBezTo>
                  <a:cubicBezTo>
                    <a:pt x="109" y="211"/>
                    <a:pt x="87" y="212"/>
                    <a:pt x="75" y="209"/>
                  </a:cubicBezTo>
                  <a:cubicBezTo>
                    <a:pt x="91" y="204"/>
                    <a:pt x="113" y="203"/>
                    <a:pt x="131" y="199"/>
                  </a:cubicBezTo>
                  <a:cubicBezTo>
                    <a:pt x="132" y="206"/>
                    <a:pt x="132" y="214"/>
                    <a:pt x="132" y="221"/>
                  </a:cubicBezTo>
                  <a:cubicBezTo>
                    <a:pt x="114" y="224"/>
                    <a:pt x="97" y="229"/>
                    <a:pt x="77" y="227"/>
                  </a:cubicBezTo>
                  <a:close/>
                  <a:moveTo>
                    <a:pt x="65" y="205"/>
                  </a:moveTo>
                  <a:cubicBezTo>
                    <a:pt x="65" y="203"/>
                    <a:pt x="65" y="200"/>
                    <a:pt x="65" y="198"/>
                  </a:cubicBezTo>
                  <a:cubicBezTo>
                    <a:pt x="73" y="201"/>
                    <a:pt x="83" y="201"/>
                    <a:pt x="91" y="200"/>
                  </a:cubicBezTo>
                  <a:cubicBezTo>
                    <a:pt x="83" y="202"/>
                    <a:pt x="74" y="204"/>
                    <a:pt x="65" y="205"/>
                  </a:cubicBezTo>
                  <a:close/>
                  <a:moveTo>
                    <a:pt x="64" y="257"/>
                  </a:moveTo>
                  <a:cubicBezTo>
                    <a:pt x="68" y="261"/>
                    <a:pt x="77" y="261"/>
                    <a:pt x="85" y="261"/>
                  </a:cubicBezTo>
                  <a:cubicBezTo>
                    <a:pt x="79" y="265"/>
                    <a:pt x="72" y="267"/>
                    <a:pt x="64" y="268"/>
                  </a:cubicBezTo>
                  <a:cubicBezTo>
                    <a:pt x="64" y="265"/>
                    <a:pt x="64" y="260"/>
                    <a:pt x="64" y="257"/>
                  </a:cubicBezTo>
                  <a:close/>
                  <a:moveTo>
                    <a:pt x="132" y="259"/>
                  </a:moveTo>
                  <a:cubicBezTo>
                    <a:pt x="131" y="263"/>
                    <a:pt x="132" y="273"/>
                    <a:pt x="129" y="275"/>
                  </a:cubicBezTo>
                  <a:cubicBezTo>
                    <a:pt x="127" y="277"/>
                    <a:pt x="117" y="276"/>
                    <a:pt x="113" y="276"/>
                  </a:cubicBezTo>
                  <a:cubicBezTo>
                    <a:pt x="100" y="275"/>
                    <a:pt x="84" y="273"/>
                    <a:pt x="72" y="272"/>
                  </a:cubicBezTo>
                  <a:cubicBezTo>
                    <a:pt x="88" y="264"/>
                    <a:pt x="110" y="261"/>
                    <a:pt x="132" y="259"/>
                  </a:cubicBezTo>
                  <a:close/>
                  <a:moveTo>
                    <a:pt x="64" y="276"/>
                  </a:moveTo>
                  <a:cubicBezTo>
                    <a:pt x="71" y="277"/>
                    <a:pt x="77" y="276"/>
                    <a:pt x="83" y="278"/>
                  </a:cubicBezTo>
                  <a:cubicBezTo>
                    <a:pt x="77" y="279"/>
                    <a:pt x="71" y="280"/>
                    <a:pt x="64" y="281"/>
                  </a:cubicBezTo>
                  <a:cubicBezTo>
                    <a:pt x="64" y="279"/>
                    <a:pt x="64" y="277"/>
                    <a:pt x="64" y="276"/>
                  </a:cubicBezTo>
                  <a:close/>
                  <a:moveTo>
                    <a:pt x="133" y="280"/>
                  </a:moveTo>
                  <a:cubicBezTo>
                    <a:pt x="133" y="285"/>
                    <a:pt x="134" y="290"/>
                    <a:pt x="133" y="294"/>
                  </a:cubicBezTo>
                  <a:cubicBezTo>
                    <a:pt x="109" y="296"/>
                    <a:pt x="88" y="290"/>
                    <a:pt x="69" y="286"/>
                  </a:cubicBezTo>
                  <a:cubicBezTo>
                    <a:pt x="88" y="280"/>
                    <a:pt x="112" y="281"/>
                    <a:pt x="133" y="280"/>
                  </a:cubicBezTo>
                  <a:close/>
                  <a:moveTo>
                    <a:pt x="132" y="254"/>
                  </a:moveTo>
                  <a:cubicBezTo>
                    <a:pt x="132" y="254"/>
                    <a:pt x="127" y="255"/>
                    <a:pt x="125" y="255"/>
                  </a:cubicBezTo>
                  <a:cubicBezTo>
                    <a:pt x="110" y="256"/>
                    <a:pt x="88" y="258"/>
                    <a:pt x="73" y="256"/>
                  </a:cubicBezTo>
                  <a:cubicBezTo>
                    <a:pt x="88" y="252"/>
                    <a:pt x="106" y="247"/>
                    <a:pt x="121" y="244"/>
                  </a:cubicBezTo>
                  <a:cubicBezTo>
                    <a:pt x="123" y="244"/>
                    <a:pt x="128" y="243"/>
                    <a:pt x="125" y="240"/>
                  </a:cubicBezTo>
                  <a:cubicBezTo>
                    <a:pt x="124" y="238"/>
                    <a:pt x="118" y="240"/>
                    <a:pt x="115" y="240"/>
                  </a:cubicBezTo>
                  <a:cubicBezTo>
                    <a:pt x="102" y="241"/>
                    <a:pt x="84" y="242"/>
                    <a:pt x="72" y="240"/>
                  </a:cubicBezTo>
                  <a:cubicBezTo>
                    <a:pt x="88" y="231"/>
                    <a:pt x="113" y="231"/>
                    <a:pt x="131" y="226"/>
                  </a:cubicBezTo>
                  <a:cubicBezTo>
                    <a:pt x="132" y="227"/>
                    <a:pt x="133" y="233"/>
                    <a:pt x="133" y="236"/>
                  </a:cubicBezTo>
                  <a:cubicBezTo>
                    <a:pt x="133" y="241"/>
                    <a:pt x="135" y="251"/>
                    <a:pt x="132" y="254"/>
                  </a:cubicBezTo>
                  <a:close/>
                  <a:moveTo>
                    <a:pt x="131" y="195"/>
                  </a:moveTo>
                  <a:cubicBezTo>
                    <a:pt x="112" y="194"/>
                    <a:pt x="91" y="198"/>
                    <a:pt x="73" y="195"/>
                  </a:cubicBezTo>
                  <a:cubicBezTo>
                    <a:pt x="83" y="189"/>
                    <a:pt x="99" y="187"/>
                    <a:pt x="112" y="184"/>
                  </a:cubicBezTo>
                  <a:cubicBezTo>
                    <a:pt x="116" y="184"/>
                    <a:pt x="128" y="181"/>
                    <a:pt x="128" y="177"/>
                  </a:cubicBezTo>
                  <a:cubicBezTo>
                    <a:pt x="128" y="173"/>
                    <a:pt x="123" y="175"/>
                    <a:pt x="120" y="176"/>
                  </a:cubicBezTo>
                  <a:cubicBezTo>
                    <a:pt x="116" y="177"/>
                    <a:pt x="112" y="177"/>
                    <a:pt x="107" y="178"/>
                  </a:cubicBezTo>
                  <a:cubicBezTo>
                    <a:pt x="95" y="179"/>
                    <a:pt x="81" y="180"/>
                    <a:pt x="73" y="178"/>
                  </a:cubicBezTo>
                  <a:cubicBezTo>
                    <a:pt x="83" y="171"/>
                    <a:pt x="100" y="171"/>
                    <a:pt x="115" y="168"/>
                  </a:cubicBezTo>
                  <a:cubicBezTo>
                    <a:pt x="118" y="167"/>
                    <a:pt x="129" y="166"/>
                    <a:pt x="129" y="164"/>
                  </a:cubicBezTo>
                  <a:cubicBezTo>
                    <a:pt x="130" y="160"/>
                    <a:pt x="117" y="161"/>
                    <a:pt x="114" y="161"/>
                  </a:cubicBezTo>
                  <a:cubicBezTo>
                    <a:pt x="102" y="162"/>
                    <a:pt x="88" y="167"/>
                    <a:pt x="76" y="163"/>
                  </a:cubicBezTo>
                  <a:cubicBezTo>
                    <a:pt x="93" y="158"/>
                    <a:pt x="113" y="156"/>
                    <a:pt x="131" y="152"/>
                  </a:cubicBezTo>
                  <a:cubicBezTo>
                    <a:pt x="132" y="165"/>
                    <a:pt x="132" y="181"/>
                    <a:pt x="131" y="195"/>
                  </a:cubicBezTo>
                  <a:close/>
                  <a:moveTo>
                    <a:pt x="115" y="147"/>
                  </a:moveTo>
                  <a:cubicBezTo>
                    <a:pt x="103" y="147"/>
                    <a:pt x="87" y="146"/>
                    <a:pt x="79" y="141"/>
                  </a:cubicBezTo>
                  <a:cubicBezTo>
                    <a:pt x="93" y="137"/>
                    <a:pt x="111" y="136"/>
                    <a:pt x="128" y="134"/>
                  </a:cubicBezTo>
                  <a:cubicBezTo>
                    <a:pt x="128" y="139"/>
                    <a:pt x="125" y="146"/>
                    <a:pt x="130" y="144"/>
                  </a:cubicBezTo>
                  <a:cubicBezTo>
                    <a:pt x="130" y="148"/>
                    <a:pt x="119" y="147"/>
                    <a:pt x="115" y="147"/>
                  </a:cubicBezTo>
                  <a:close/>
                  <a:moveTo>
                    <a:pt x="75" y="137"/>
                  </a:moveTo>
                  <a:cubicBezTo>
                    <a:pt x="75" y="134"/>
                    <a:pt x="76" y="131"/>
                    <a:pt x="77" y="129"/>
                  </a:cubicBezTo>
                  <a:cubicBezTo>
                    <a:pt x="80" y="131"/>
                    <a:pt x="87" y="131"/>
                    <a:pt x="90" y="134"/>
                  </a:cubicBezTo>
                  <a:cubicBezTo>
                    <a:pt x="85" y="135"/>
                    <a:pt x="80" y="136"/>
                    <a:pt x="75" y="137"/>
                  </a:cubicBezTo>
                  <a:close/>
                  <a:moveTo>
                    <a:pt x="128" y="129"/>
                  </a:moveTo>
                  <a:cubicBezTo>
                    <a:pt x="127" y="130"/>
                    <a:pt x="123" y="129"/>
                    <a:pt x="120" y="129"/>
                  </a:cubicBezTo>
                  <a:cubicBezTo>
                    <a:pt x="111" y="130"/>
                    <a:pt x="99" y="132"/>
                    <a:pt x="92" y="128"/>
                  </a:cubicBezTo>
                  <a:cubicBezTo>
                    <a:pt x="104" y="124"/>
                    <a:pt x="117" y="122"/>
                    <a:pt x="129" y="119"/>
                  </a:cubicBezTo>
                  <a:cubicBezTo>
                    <a:pt x="130" y="121"/>
                    <a:pt x="131" y="127"/>
                    <a:pt x="128" y="129"/>
                  </a:cubicBezTo>
                  <a:close/>
                  <a:moveTo>
                    <a:pt x="64" y="142"/>
                  </a:moveTo>
                  <a:cubicBezTo>
                    <a:pt x="67" y="128"/>
                    <a:pt x="73" y="115"/>
                    <a:pt x="80" y="104"/>
                  </a:cubicBezTo>
                  <a:cubicBezTo>
                    <a:pt x="77" y="118"/>
                    <a:pt x="69" y="129"/>
                    <a:pt x="64" y="142"/>
                  </a:cubicBezTo>
                  <a:close/>
                  <a:moveTo>
                    <a:pt x="64" y="301"/>
                  </a:moveTo>
                  <a:cubicBezTo>
                    <a:pt x="63" y="300"/>
                    <a:pt x="62" y="298"/>
                    <a:pt x="63" y="297"/>
                  </a:cubicBezTo>
                  <a:cubicBezTo>
                    <a:pt x="64" y="298"/>
                    <a:pt x="64" y="299"/>
                    <a:pt x="64" y="301"/>
                  </a:cubicBezTo>
                  <a:close/>
                  <a:moveTo>
                    <a:pt x="64" y="289"/>
                  </a:moveTo>
                  <a:cubicBezTo>
                    <a:pt x="75" y="293"/>
                    <a:pt x="87" y="293"/>
                    <a:pt x="98" y="296"/>
                  </a:cubicBezTo>
                  <a:cubicBezTo>
                    <a:pt x="93" y="299"/>
                    <a:pt x="86" y="299"/>
                    <a:pt x="79" y="300"/>
                  </a:cubicBezTo>
                  <a:cubicBezTo>
                    <a:pt x="76" y="301"/>
                    <a:pt x="71" y="304"/>
                    <a:pt x="68" y="303"/>
                  </a:cubicBezTo>
                  <a:cubicBezTo>
                    <a:pt x="65" y="301"/>
                    <a:pt x="67" y="292"/>
                    <a:pt x="64" y="289"/>
                  </a:cubicBezTo>
                  <a:close/>
                  <a:moveTo>
                    <a:pt x="69" y="310"/>
                  </a:moveTo>
                  <a:cubicBezTo>
                    <a:pt x="79" y="310"/>
                    <a:pt x="91" y="311"/>
                    <a:pt x="100" y="313"/>
                  </a:cubicBezTo>
                  <a:cubicBezTo>
                    <a:pt x="94" y="314"/>
                    <a:pt x="83" y="315"/>
                    <a:pt x="75" y="316"/>
                  </a:cubicBezTo>
                  <a:cubicBezTo>
                    <a:pt x="71" y="316"/>
                    <a:pt x="68" y="316"/>
                    <a:pt x="69" y="310"/>
                  </a:cubicBezTo>
                  <a:close/>
                  <a:moveTo>
                    <a:pt x="92" y="331"/>
                  </a:moveTo>
                  <a:cubicBezTo>
                    <a:pt x="86" y="330"/>
                    <a:pt x="73" y="336"/>
                    <a:pt x="72" y="327"/>
                  </a:cubicBezTo>
                  <a:cubicBezTo>
                    <a:pt x="78" y="328"/>
                    <a:pt x="86" y="329"/>
                    <a:pt x="92" y="331"/>
                  </a:cubicBezTo>
                  <a:close/>
                  <a:moveTo>
                    <a:pt x="121" y="333"/>
                  </a:moveTo>
                  <a:cubicBezTo>
                    <a:pt x="124" y="332"/>
                    <a:pt x="122" y="339"/>
                    <a:pt x="122" y="340"/>
                  </a:cubicBezTo>
                  <a:cubicBezTo>
                    <a:pt x="107" y="341"/>
                    <a:pt x="90" y="341"/>
                    <a:pt x="77" y="337"/>
                  </a:cubicBezTo>
                  <a:cubicBezTo>
                    <a:pt x="89" y="334"/>
                    <a:pt x="109" y="336"/>
                    <a:pt x="121" y="333"/>
                  </a:cubicBezTo>
                  <a:close/>
                  <a:moveTo>
                    <a:pt x="123" y="309"/>
                  </a:moveTo>
                  <a:cubicBezTo>
                    <a:pt x="109" y="309"/>
                    <a:pt x="93" y="308"/>
                    <a:pt x="79" y="306"/>
                  </a:cubicBezTo>
                  <a:cubicBezTo>
                    <a:pt x="94" y="301"/>
                    <a:pt x="114" y="297"/>
                    <a:pt x="134" y="299"/>
                  </a:cubicBezTo>
                  <a:cubicBezTo>
                    <a:pt x="133" y="301"/>
                    <a:pt x="135" y="306"/>
                    <a:pt x="134" y="308"/>
                  </a:cubicBezTo>
                  <a:cubicBezTo>
                    <a:pt x="133" y="309"/>
                    <a:pt x="126" y="309"/>
                    <a:pt x="123" y="309"/>
                  </a:cubicBezTo>
                  <a:close/>
                  <a:moveTo>
                    <a:pt x="93" y="96"/>
                  </a:moveTo>
                  <a:cubicBezTo>
                    <a:pt x="93" y="92"/>
                    <a:pt x="97" y="90"/>
                    <a:pt x="103" y="92"/>
                  </a:cubicBezTo>
                  <a:cubicBezTo>
                    <a:pt x="100" y="94"/>
                    <a:pt x="96" y="95"/>
                    <a:pt x="93" y="96"/>
                  </a:cubicBezTo>
                  <a:close/>
                  <a:moveTo>
                    <a:pt x="105" y="66"/>
                  </a:moveTo>
                  <a:cubicBezTo>
                    <a:pt x="107" y="67"/>
                    <a:pt x="100" y="71"/>
                    <a:pt x="100" y="72"/>
                  </a:cubicBezTo>
                  <a:cubicBezTo>
                    <a:pt x="97" y="74"/>
                    <a:pt x="96" y="76"/>
                    <a:pt x="93" y="76"/>
                  </a:cubicBezTo>
                  <a:cubicBezTo>
                    <a:pt x="94" y="74"/>
                    <a:pt x="101" y="65"/>
                    <a:pt x="105" y="66"/>
                  </a:cubicBezTo>
                  <a:close/>
                  <a:moveTo>
                    <a:pt x="57" y="222"/>
                  </a:moveTo>
                  <a:cubicBezTo>
                    <a:pt x="56" y="220"/>
                    <a:pt x="57" y="218"/>
                    <a:pt x="56" y="215"/>
                  </a:cubicBezTo>
                  <a:cubicBezTo>
                    <a:pt x="57" y="216"/>
                    <a:pt x="57" y="220"/>
                    <a:pt x="57" y="222"/>
                  </a:cubicBezTo>
                  <a:close/>
                  <a:moveTo>
                    <a:pt x="56" y="199"/>
                  </a:moveTo>
                  <a:cubicBezTo>
                    <a:pt x="58" y="200"/>
                    <a:pt x="57" y="204"/>
                    <a:pt x="57" y="206"/>
                  </a:cubicBezTo>
                  <a:cubicBezTo>
                    <a:pt x="56" y="204"/>
                    <a:pt x="56" y="201"/>
                    <a:pt x="56" y="199"/>
                  </a:cubicBezTo>
                  <a:close/>
                  <a:moveTo>
                    <a:pt x="55" y="129"/>
                  </a:moveTo>
                  <a:cubicBezTo>
                    <a:pt x="54" y="104"/>
                    <a:pt x="54" y="80"/>
                    <a:pt x="55" y="56"/>
                  </a:cubicBezTo>
                  <a:cubicBezTo>
                    <a:pt x="71" y="57"/>
                    <a:pt x="89" y="57"/>
                    <a:pt x="104" y="57"/>
                  </a:cubicBezTo>
                  <a:cubicBezTo>
                    <a:pt x="101" y="63"/>
                    <a:pt x="95" y="66"/>
                    <a:pt x="91" y="70"/>
                  </a:cubicBezTo>
                  <a:cubicBezTo>
                    <a:pt x="87" y="74"/>
                    <a:pt x="83" y="78"/>
                    <a:pt x="79" y="82"/>
                  </a:cubicBezTo>
                  <a:cubicBezTo>
                    <a:pt x="77" y="84"/>
                    <a:pt x="73" y="85"/>
                    <a:pt x="73" y="88"/>
                  </a:cubicBezTo>
                  <a:cubicBezTo>
                    <a:pt x="73" y="89"/>
                    <a:pt x="74" y="91"/>
                    <a:pt x="74" y="92"/>
                  </a:cubicBezTo>
                  <a:cubicBezTo>
                    <a:pt x="74" y="93"/>
                    <a:pt x="72" y="96"/>
                    <a:pt x="71" y="98"/>
                  </a:cubicBezTo>
                  <a:cubicBezTo>
                    <a:pt x="65" y="109"/>
                    <a:pt x="62" y="121"/>
                    <a:pt x="55" y="129"/>
                  </a:cubicBezTo>
                  <a:close/>
                  <a:moveTo>
                    <a:pt x="61" y="374"/>
                  </a:moveTo>
                  <a:cubicBezTo>
                    <a:pt x="60" y="362"/>
                    <a:pt x="59" y="351"/>
                    <a:pt x="60" y="340"/>
                  </a:cubicBezTo>
                  <a:cubicBezTo>
                    <a:pt x="66" y="341"/>
                    <a:pt x="67" y="345"/>
                    <a:pt x="69" y="350"/>
                  </a:cubicBezTo>
                  <a:cubicBezTo>
                    <a:pt x="69" y="351"/>
                    <a:pt x="72" y="352"/>
                    <a:pt x="73" y="353"/>
                  </a:cubicBezTo>
                  <a:cubicBezTo>
                    <a:pt x="74" y="355"/>
                    <a:pt x="74" y="357"/>
                    <a:pt x="74" y="359"/>
                  </a:cubicBezTo>
                  <a:cubicBezTo>
                    <a:pt x="76" y="364"/>
                    <a:pt x="80" y="368"/>
                    <a:pt x="83" y="371"/>
                  </a:cubicBezTo>
                  <a:cubicBezTo>
                    <a:pt x="76" y="372"/>
                    <a:pt x="69" y="374"/>
                    <a:pt x="61" y="374"/>
                  </a:cubicBezTo>
                  <a:close/>
                  <a:moveTo>
                    <a:pt x="62" y="378"/>
                  </a:moveTo>
                  <a:cubicBezTo>
                    <a:pt x="72" y="377"/>
                    <a:pt x="85" y="371"/>
                    <a:pt x="92" y="377"/>
                  </a:cubicBezTo>
                  <a:cubicBezTo>
                    <a:pt x="82" y="377"/>
                    <a:pt x="71" y="381"/>
                    <a:pt x="62" y="378"/>
                  </a:cubicBezTo>
                  <a:close/>
                  <a:moveTo>
                    <a:pt x="78" y="355"/>
                  </a:moveTo>
                  <a:cubicBezTo>
                    <a:pt x="83" y="355"/>
                    <a:pt x="85" y="358"/>
                    <a:pt x="87" y="362"/>
                  </a:cubicBezTo>
                  <a:cubicBezTo>
                    <a:pt x="88" y="365"/>
                    <a:pt x="94" y="366"/>
                    <a:pt x="95" y="370"/>
                  </a:cubicBezTo>
                  <a:cubicBezTo>
                    <a:pt x="86" y="368"/>
                    <a:pt x="80" y="363"/>
                    <a:pt x="78" y="355"/>
                  </a:cubicBezTo>
                  <a:close/>
                  <a:moveTo>
                    <a:pt x="85" y="347"/>
                  </a:moveTo>
                  <a:cubicBezTo>
                    <a:pt x="97" y="346"/>
                    <a:pt x="110" y="344"/>
                    <a:pt x="123" y="346"/>
                  </a:cubicBezTo>
                  <a:cubicBezTo>
                    <a:pt x="124" y="348"/>
                    <a:pt x="126" y="350"/>
                    <a:pt x="126" y="353"/>
                  </a:cubicBezTo>
                  <a:cubicBezTo>
                    <a:pt x="122" y="354"/>
                    <a:pt x="116" y="356"/>
                    <a:pt x="110" y="355"/>
                  </a:cubicBezTo>
                  <a:cubicBezTo>
                    <a:pt x="100" y="355"/>
                    <a:pt x="87" y="354"/>
                    <a:pt x="85" y="347"/>
                  </a:cubicBezTo>
                  <a:close/>
                  <a:moveTo>
                    <a:pt x="131" y="359"/>
                  </a:moveTo>
                  <a:cubicBezTo>
                    <a:pt x="135" y="359"/>
                    <a:pt x="136" y="360"/>
                    <a:pt x="136" y="364"/>
                  </a:cubicBezTo>
                  <a:cubicBezTo>
                    <a:pt x="126" y="361"/>
                    <a:pt x="112" y="365"/>
                    <a:pt x="101" y="362"/>
                  </a:cubicBezTo>
                  <a:cubicBezTo>
                    <a:pt x="106" y="359"/>
                    <a:pt x="122" y="360"/>
                    <a:pt x="131" y="359"/>
                  </a:cubicBezTo>
                  <a:close/>
                  <a:moveTo>
                    <a:pt x="104" y="367"/>
                  </a:moveTo>
                  <a:cubicBezTo>
                    <a:pt x="107" y="367"/>
                    <a:pt x="110" y="368"/>
                    <a:pt x="114" y="368"/>
                  </a:cubicBezTo>
                  <a:cubicBezTo>
                    <a:pt x="115" y="375"/>
                    <a:pt x="122" y="368"/>
                    <a:pt x="125" y="368"/>
                  </a:cubicBezTo>
                  <a:cubicBezTo>
                    <a:pt x="129" y="368"/>
                    <a:pt x="131" y="371"/>
                    <a:pt x="135" y="373"/>
                  </a:cubicBezTo>
                  <a:cubicBezTo>
                    <a:pt x="123" y="373"/>
                    <a:pt x="108" y="374"/>
                    <a:pt x="104" y="367"/>
                  </a:cubicBezTo>
                  <a:close/>
                  <a:moveTo>
                    <a:pt x="116" y="376"/>
                  </a:moveTo>
                  <a:cubicBezTo>
                    <a:pt x="120" y="375"/>
                    <a:pt x="123" y="376"/>
                    <a:pt x="127" y="376"/>
                  </a:cubicBezTo>
                  <a:cubicBezTo>
                    <a:pt x="123" y="377"/>
                    <a:pt x="118" y="377"/>
                    <a:pt x="116" y="376"/>
                  </a:cubicBezTo>
                  <a:close/>
                  <a:moveTo>
                    <a:pt x="122" y="379"/>
                  </a:moveTo>
                  <a:cubicBezTo>
                    <a:pt x="127" y="378"/>
                    <a:pt x="132" y="378"/>
                    <a:pt x="137" y="378"/>
                  </a:cubicBezTo>
                  <a:cubicBezTo>
                    <a:pt x="136" y="386"/>
                    <a:pt x="126" y="380"/>
                    <a:pt x="122" y="379"/>
                  </a:cubicBezTo>
                  <a:close/>
                  <a:moveTo>
                    <a:pt x="137" y="340"/>
                  </a:moveTo>
                  <a:cubicBezTo>
                    <a:pt x="136" y="338"/>
                    <a:pt x="137" y="336"/>
                    <a:pt x="138" y="334"/>
                  </a:cubicBezTo>
                  <a:cubicBezTo>
                    <a:pt x="139" y="335"/>
                    <a:pt x="139" y="340"/>
                    <a:pt x="137" y="340"/>
                  </a:cubicBezTo>
                  <a:close/>
                  <a:moveTo>
                    <a:pt x="128" y="328"/>
                  </a:moveTo>
                  <a:cubicBezTo>
                    <a:pt x="129" y="323"/>
                    <a:pt x="131" y="318"/>
                    <a:pt x="134" y="315"/>
                  </a:cubicBezTo>
                  <a:cubicBezTo>
                    <a:pt x="135" y="315"/>
                    <a:pt x="135" y="316"/>
                    <a:pt x="136" y="316"/>
                  </a:cubicBezTo>
                  <a:cubicBezTo>
                    <a:pt x="138" y="315"/>
                    <a:pt x="136" y="311"/>
                    <a:pt x="139" y="310"/>
                  </a:cubicBezTo>
                  <a:cubicBezTo>
                    <a:pt x="140" y="319"/>
                    <a:pt x="139" y="331"/>
                    <a:pt x="128" y="328"/>
                  </a:cubicBezTo>
                  <a:close/>
                  <a:moveTo>
                    <a:pt x="138" y="305"/>
                  </a:moveTo>
                  <a:cubicBezTo>
                    <a:pt x="138" y="303"/>
                    <a:pt x="137" y="298"/>
                    <a:pt x="139" y="298"/>
                  </a:cubicBezTo>
                  <a:cubicBezTo>
                    <a:pt x="139" y="301"/>
                    <a:pt x="140" y="304"/>
                    <a:pt x="138" y="305"/>
                  </a:cubicBezTo>
                  <a:close/>
                  <a:moveTo>
                    <a:pt x="139" y="280"/>
                  </a:moveTo>
                  <a:cubicBezTo>
                    <a:pt x="140" y="280"/>
                    <a:pt x="139" y="291"/>
                    <a:pt x="140" y="294"/>
                  </a:cubicBezTo>
                  <a:cubicBezTo>
                    <a:pt x="136" y="295"/>
                    <a:pt x="137" y="280"/>
                    <a:pt x="139" y="280"/>
                  </a:cubicBezTo>
                  <a:close/>
                  <a:moveTo>
                    <a:pt x="141" y="382"/>
                  </a:moveTo>
                  <a:cubicBezTo>
                    <a:pt x="142" y="381"/>
                    <a:pt x="141" y="379"/>
                    <a:pt x="142" y="378"/>
                  </a:cubicBezTo>
                  <a:cubicBezTo>
                    <a:pt x="152" y="378"/>
                    <a:pt x="161" y="378"/>
                    <a:pt x="171" y="378"/>
                  </a:cubicBezTo>
                  <a:cubicBezTo>
                    <a:pt x="170" y="380"/>
                    <a:pt x="168" y="378"/>
                    <a:pt x="166" y="379"/>
                  </a:cubicBezTo>
                  <a:cubicBezTo>
                    <a:pt x="164" y="379"/>
                    <a:pt x="165" y="381"/>
                    <a:pt x="163" y="382"/>
                  </a:cubicBezTo>
                  <a:cubicBezTo>
                    <a:pt x="158" y="386"/>
                    <a:pt x="147" y="383"/>
                    <a:pt x="141" y="382"/>
                  </a:cubicBezTo>
                  <a:close/>
                  <a:moveTo>
                    <a:pt x="147" y="388"/>
                  </a:moveTo>
                  <a:cubicBezTo>
                    <a:pt x="160" y="386"/>
                    <a:pt x="172" y="385"/>
                    <a:pt x="184" y="385"/>
                  </a:cubicBezTo>
                  <a:cubicBezTo>
                    <a:pt x="173" y="386"/>
                    <a:pt x="159" y="391"/>
                    <a:pt x="147" y="388"/>
                  </a:cubicBezTo>
                  <a:close/>
                  <a:moveTo>
                    <a:pt x="194" y="373"/>
                  </a:moveTo>
                  <a:cubicBezTo>
                    <a:pt x="193" y="376"/>
                    <a:pt x="186" y="373"/>
                    <a:pt x="183" y="374"/>
                  </a:cubicBezTo>
                  <a:cubicBezTo>
                    <a:pt x="184" y="371"/>
                    <a:pt x="195" y="370"/>
                    <a:pt x="194" y="373"/>
                  </a:cubicBezTo>
                  <a:close/>
                  <a:moveTo>
                    <a:pt x="196" y="247"/>
                  </a:moveTo>
                  <a:cubicBezTo>
                    <a:pt x="194" y="233"/>
                    <a:pt x="196" y="217"/>
                    <a:pt x="195" y="200"/>
                  </a:cubicBezTo>
                  <a:cubicBezTo>
                    <a:pt x="195" y="189"/>
                    <a:pt x="192" y="177"/>
                    <a:pt x="192" y="166"/>
                  </a:cubicBezTo>
                  <a:cubicBezTo>
                    <a:pt x="192" y="150"/>
                    <a:pt x="193" y="136"/>
                    <a:pt x="193" y="122"/>
                  </a:cubicBezTo>
                  <a:cubicBezTo>
                    <a:pt x="193" y="116"/>
                    <a:pt x="194" y="113"/>
                    <a:pt x="197" y="110"/>
                  </a:cubicBezTo>
                  <a:cubicBezTo>
                    <a:pt x="199" y="152"/>
                    <a:pt x="197" y="203"/>
                    <a:pt x="196" y="247"/>
                  </a:cubicBezTo>
                  <a:close/>
                  <a:moveTo>
                    <a:pt x="209" y="372"/>
                  </a:moveTo>
                  <a:cubicBezTo>
                    <a:pt x="206" y="372"/>
                    <a:pt x="198" y="371"/>
                    <a:pt x="198" y="369"/>
                  </a:cubicBezTo>
                  <a:cubicBezTo>
                    <a:pt x="198" y="368"/>
                    <a:pt x="200" y="367"/>
                    <a:pt x="200" y="366"/>
                  </a:cubicBezTo>
                  <a:cubicBezTo>
                    <a:pt x="201" y="364"/>
                    <a:pt x="201" y="361"/>
                    <a:pt x="203" y="360"/>
                  </a:cubicBezTo>
                  <a:cubicBezTo>
                    <a:pt x="207" y="357"/>
                    <a:pt x="218" y="363"/>
                    <a:pt x="224" y="360"/>
                  </a:cubicBezTo>
                  <a:cubicBezTo>
                    <a:pt x="220" y="362"/>
                    <a:pt x="215" y="371"/>
                    <a:pt x="209" y="372"/>
                  </a:cubicBezTo>
                  <a:close/>
                  <a:moveTo>
                    <a:pt x="218" y="370"/>
                  </a:moveTo>
                  <a:cubicBezTo>
                    <a:pt x="223" y="364"/>
                    <a:pt x="230" y="358"/>
                    <a:pt x="241" y="358"/>
                  </a:cubicBezTo>
                  <a:cubicBezTo>
                    <a:pt x="234" y="363"/>
                    <a:pt x="228" y="368"/>
                    <a:pt x="218" y="370"/>
                  </a:cubicBezTo>
                  <a:close/>
                  <a:moveTo>
                    <a:pt x="280" y="227"/>
                  </a:moveTo>
                  <a:cubicBezTo>
                    <a:pt x="281" y="242"/>
                    <a:pt x="282" y="260"/>
                    <a:pt x="280" y="275"/>
                  </a:cubicBezTo>
                  <a:cubicBezTo>
                    <a:pt x="278" y="268"/>
                    <a:pt x="280" y="258"/>
                    <a:pt x="280" y="249"/>
                  </a:cubicBezTo>
                  <a:cubicBezTo>
                    <a:pt x="280" y="241"/>
                    <a:pt x="279" y="233"/>
                    <a:pt x="280" y="227"/>
                  </a:cubicBezTo>
                  <a:close/>
                  <a:moveTo>
                    <a:pt x="282" y="332"/>
                  </a:moveTo>
                  <a:cubicBezTo>
                    <a:pt x="283" y="347"/>
                    <a:pt x="283" y="363"/>
                    <a:pt x="282" y="378"/>
                  </a:cubicBezTo>
                  <a:cubicBezTo>
                    <a:pt x="266" y="379"/>
                    <a:pt x="247" y="379"/>
                    <a:pt x="231" y="376"/>
                  </a:cubicBezTo>
                  <a:cubicBezTo>
                    <a:pt x="239" y="372"/>
                    <a:pt x="249" y="369"/>
                    <a:pt x="256" y="364"/>
                  </a:cubicBezTo>
                  <a:cubicBezTo>
                    <a:pt x="254" y="365"/>
                    <a:pt x="252" y="376"/>
                    <a:pt x="257" y="368"/>
                  </a:cubicBezTo>
                  <a:cubicBezTo>
                    <a:pt x="261" y="363"/>
                    <a:pt x="266" y="360"/>
                    <a:pt x="270" y="354"/>
                  </a:cubicBezTo>
                  <a:cubicBezTo>
                    <a:pt x="275" y="347"/>
                    <a:pt x="274" y="338"/>
                    <a:pt x="279" y="333"/>
                  </a:cubicBezTo>
                  <a:cubicBezTo>
                    <a:pt x="280" y="332"/>
                    <a:pt x="281" y="331"/>
                    <a:pt x="282" y="332"/>
                  </a:cubicBezTo>
                  <a:close/>
                  <a:moveTo>
                    <a:pt x="277" y="143"/>
                  </a:moveTo>
                  <a:cubicBezTo>
                    <a:pt x="274" y="134"/>
                    <a:pt x="269" y="124"/>
                    <a:pt x="269" y="112"/>
                  </a:cubicBezTo>
                  <a:cubicBezTo>
                    <a:pt x="274" y="115"/>
                    <a:pt x="276" y="125"/>
                    <a:pt x="278" y="133"/>
                  </a:cubicBezTo>
                  <a:cubicBezTo>
                    <a:pt x="278" y="136"/>
                    <a:pt x="281" y="143"/>
                    <a:pt x="277" y="143"/>
                  </a:cubicBezTo>
                  <a:close/>
                  <a:moveTo>
                    <a:pt x="279" y="104"/>
                  </a:moveTo>
                  <a:cubicBezTo>
                    <a:pt x="273" y="101"/>
                    <a:pt x="273" y="95"/>
                    <a:pt x="269" y="91"/>
                  </a:cubicBezTo>
                  <a:cubicBezTo>
                    <a:pt x="267" y="90"/>
                    <a:pt x="264" y="89"/>
                    <a:pt x="261" y="87"/>
                  </a:cubicBezTo>
                  <a:cubicBezTo>
                    <a:pt x="260" y="86"/>
                    <a:pt x="258" y="82"/>
                    <a:pt x="256" y="79"/>
                  </a:cubicBezTo>
                  <a:cubicBezTo>
                    <a:pt x="250" y="69"/>
                    <a:pt x="244" y="63"/>
                    <a:pt x="233" y="56"/>
                  </a:cubicBezTo>
                  <a:cubicBezTo>
                    <a:pt x="248" y="57"/>
                    <a:pt x="260" y="59"/>
                    <a:pt x="274" y="60"/>
                  </a:cubicBezTo>
                  <a:cubicBezTo>
                    <a:pt x="277" y="74"/>
                    <a:pt x="279" y="89"/>
                    <a:pt x="279" y="10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1907704" y="1923678"/>
            <a:ext cx="914541" cy="675878"/>
            <a:chOff x="1613958" y="1985514"/>
            <a:chExt cx="3041516" cy="2247788"/>
          </a:xfrm>
          <a:solidFill>
            <a:schemeClr val="bg1"/>
          </a:solidFill>
        </p:grpSpPr>
        <p:sp>
          <p:nvSpPr>
            <p:cNvPr id="52" name="Freeform 14"/>
            <p:cNvSpPr>
              <a:spLocks noEditPoints="1"/>
            </p:cNvSpPr>
            <p:nvPr/>
          </p:nvSpPr>
          <p:spPr bwMode="auto">
            <a:xfrm>
              <a:off x="1613958" y="2284694"/>
              <a:ext cx="1606126" cy="1948608"/>
            </a:xfrm>
            <a:custGeom>
              <a:avLst/>
              <a:gdLst>
                <a:gd name="T0" fmla="*/ 195 w 345"/>
                <a:gd name="T1" fmla="*/ 44 h 418"/>
                <a:gd name="T2" fmla="*/ 94 w 345"/>
                <a:gd name="T3" fmla="*/ 54 h 418"/>
                <a:gd name="T4" fmla="*/ 33 w 345"/>
                <a:gd name="T5" fmla="*/ 57 h 418"/>
                <a:gd name="T6" fmla="*/ 57 w 345"/>
                <a:gd name="T7" fmla="*/ 352 h 418"/>
                <a:gd name="T8" fmla="*/ 133 w 345"/>
                <a:gd name="T9" fmla="*/ 392 h 418"/>
                <a:gd name="T10" fmla="*/ 289 w 345"/>
                <a:gd name="T11" fmla="*/ 398 h 418"/>
                <a:gd name="T12" fmla="*/ 286 w 345"/>
                <a:gd name="T13" fmla="*/ 296 h 418"/>
                <a:gd name="T14" fmla="*/ 53 w 345"/>
                <a:gd name="T15" fmla="*/ 190 h 418"/>
                <a:gd name="T16" fmla="*/ 216 w 345"/>
                <a:gd name="T17" fmla="*/ 203 h 418"/>
                <a:gd name="T18" fmla="*/ 205 w 345"/>
                <a:gd name="T19" fmla="*/ 354 h 418"/>
                <a:gd name="T20" fmla="*/ 251 w 345"/>
                <a:gd name="T21" fmla="*/ 329 h 418"/>
                <a:gd name="T22" fmla="*/ 268 w 345"/>
                <a:gd name="T23" fmla="*/ 325 h 418"/>
                <a:gd name="T24" fmla="*/ 208 w 345"/>
                <a:gd name="T25" fmla="*/ 89 h 418"/>
                <a:gd name="T26" fmla="*/ 205 w 345"/>
                <a:gd name="T27" fmla="*/ 159 h 418"/>
                <a:gd name="T28" fmla="*/ 239 w 345"/>
                <a:gd name="T29" fmla="*/ 143 h 418"/>
                <a:gd name="T30" fmla="*/ 204 w 345"/>
                <a:gd name="T31" fmla="*/ 134 h 418"/>
                <a:gd name="T32" fmla="*/ 258 w 345"/>
                <a:gd name="T33" fmla="*/ 249 h 418"/>
                <a:gd name="T34" fmla="*/ 202 w 345"/>
                <a:gd name="T35" fmla="*/ 271 h 418"/>
                <a:gd name="T36" fmla="*/ 210 w 345"/>
                <a:gd name="T37" fmla="*/ 317 h 418"/>
                <a:gd name="T38" fmla="*/ 252 w 345"/>
                <a:gd name="T39" fmla="*/ 289 h 418"/>
                <a:gd name="T40" fmla="*/ 213 w 345"/>
                <a:gd name="T41" fmla="*/ 216 h 418"/>
                <a:gd name="T42" fmla="*/ 278 w 345"/>
                <a:gd name="T43" fmla="*/ 171 h 418"/>
                <a:gd name="T44" fmla="*/ 265 w 345"/>
                <a:gd name="T45" fmla="*/ 123 h 418"/>
                <a:gd name="T46" fmla="*/ 226 w 345"/>
                <a:gd name="T47" fmla="*/ 67 h 418"/>
                <a:gd name="T48" fmla="*/ 203 w 345"/>
                <a:gd name="T49" fmla="*/ 113 h 418"/>
                <a:gd name="T50" fmla="*/ 201 w 345"/>
                <a:gd name="T51" fmla="*/ 229 h 418"/>
                <a:gd name="T52" fmla="*/ 196 w 345"/>
                <a:gd name="T53" fmla="*/ 101 h 418"/>
                <a:gd name="T54" fmla="*/ 164 w 345"/>
                <a:gd name="T55" fmla="*/ 363 h 418"/>
                <a:gd name="T56" fmla="*/ 142 w 345"/>
                <a:gd name="T57" fmla="*/ 135 h 418"/>
                <a:gd name="T58" fmla="*/ 143 w 345"/>
                <a:gd name="T59" fmla="*/ 355 h 418"/>
                <a:gd name="T60" fmla="*/ 166 w 345"/>
                <a:gd name="T61" fmla="*/ 59 h 418"/>
                <a:gd name="T62" fmla="*/ 159 w 345"/>
                <a:gd name="T63" fmla="*/ 46 h 418"/>
                <a:gd name="T64" fmla="*/ 190 w 345"/>
                <a:gd name="T65" fmla="*/ 83 h 418"/>
                <a:gd name="T66" fmla="*/ 138 w 345"/>
                <a:gd name="T67" fmla="*/ 203 h 418"/>
                <a:gd name="T68" fmla="*/ 138 w 345"/>
                <a:gd name="T69" fmla="*/ 53 h 418"/>
                <a:gd name="T70" fmla="*/ 135 w 345"/>
                <a:gd name="T71" fmla="*/ 76 h 418"/>
                <a:gd name="T72" fmla="*/ 135 w 345"/>
                <a:gd name="T73" fmla="*/ 203 h 418"/>
                <a:gd name="T74" fmla="*/ 123 w 345"/>
                <a:gd name="T75" fmla="*/ 328 h 418"/>
                <a:gd name="T76" fmla="*/ 91 w 345"/>
                <a:gd name="T77" fmla="*/ 106 h 418"/>
                <a:gd name="T78" fmla="*/ 67 w 345"/>
                <a:gd name="T79" fmla="*/ 181 h 418"/>
                <a:gd name="T80" fmla="*/ 65 w 345"/>
                <a:gd name="T81" fmla="*/ 212 h 418"/>
                <a:gd name="T82" fmla="*/ 65 w 345"/>
                <a:gd name="T83" fmla="*/ 205 h 418"/>
                <a:gd name="T84" fmla="*/ 64 w 345"/>
                <a:gd name="T85" fmla="*/ 281 h 418"/>
                <a:gd name="T86" fmla="*/ 72 w 345"/>
                <a:gd name="T87" fmla="*/ 240 h 418"/>
                <a:gd name="T88" fmla="*/ 129 w 345"/>
                <a:gd name="T89" fmla="*/ 164 h 418"/>
                <a:gd name="T90" fmla="*/ 90 w 345"/>
                <a:gd name="T91" fmla="*/ 134 h 418"/>
                <a:gd name="T92" fmla="*/ 64 w 345"/>
                <a:gd name="T93" fmla="*/ 301 h 418"/>
                <a:gd name="T94" fmla="*/ 92 w 345"/>
                <a:gd name="T95" fmla="*/ 331 h 418"/>
                <a:gd name="T96" fmla="*/ 93 w 345"/>
                <a:gd name="T97" fmla="*/ 96 h 418"/>
                <a:gd name="T98" fmla="*/ 55 w 345"/>
                <a:gd name="T99" fmla="*/ 56 h 418"/>
                <a:gd name="T100" fmla="*/ 74 w 345"/>
                <a:gd name="T101" fmla="*/ 359 h 418"/>
                <a:gd name="T102" fmla="*/ 126 w 345"/>
                <a:gd name="T103" fmla="*/ 353 h 418"/>
                <a:gd name="T104" fmla="*/ 116 w 345"/>
                <a:gd name="T105" fmla="*/ 376 h 418"/>
                <a:gd name="T106" fmla="*/ 139 w 345"/>
                <a:gd name="T107" fmla="*/ 310 h 418"/>
                <a:gd name="T108" fmla="*/ 163 w 345"/>
                <a:gd name="T109" fmla="*/ 382 h 418"/>
                <a:gd name="T110" fmla="*/ 197 w 345"/>
                <a:gd name="T111" fmla="*/ 110 h 418"/>
                <a:gd name="T112" fmla="*/ 280 w 345"/>
                <a:gd name="T113" fmla="*/ 275 h 418"/>
                <a:gd name="T114" fmla="*/ 269 w 345"/>
                <a:gd name="T115" fmla="*/ 112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45" h="418">
                  <a:moveTo>
                    <a:pt x="342" y="57"/>
                  </a:moveTo>
                  <a:cubicBezTo>
                    <a:pt x="322" y="58"/>
                    <a:pt x="299" y="59"/>
                    <a:pt x="277" y="57"/>
                  </a:cubicBezTo>
                  <a:cubicBezTo>
                    <a:pt x="275" y="51"/>
                    <a:pt x="274" y="41"/>
                    <a:pt x="274" y="33"/>
                  </a:cubicBezTo>
                  <a:cubicBezTo>
                    <a:pt x="274" y="31"/>
                    <a:pt x="274" y="26"/>
                    <a:pt x="271" y="27"/>
                  </a:cubicBezTo>
                  <a:cubicBezTo>
                    <a:pt x="267" y="28"/>
                    <a:pt x="271" y="35"/>
                    <a:pt x="271" y="36"/>
                  </a:cubicBezTo>
                  <a:cubicBezTo>
                    <a:pt x="272" y="39"/>
                    <a:pt x="272" y="47"/>
                    <a:pt x="273" y="51"/>
                  </a:cubicBezTo>
                  <a:cubicBezTo>
                    <a:pt x="273" y="53"/>
                    <a:pt x="274" y="56"/>
                    <a:pt x="273" y="57"/>
                  </a:cubicBezTo>
                  <a:cubicBezTo>
                    <a:pt x="271" y="59"/>
                    <a:pt x="263" y="57"/>
                    <a:pt x="261" y="56"/>
                  </a:cubicBezTo>
                  <a:cubicBezTo>
                    <a:pt x="244" y="54"/>
                    <a:pt x="221" y="53"/>
                    <a:pt x="206" y="48"/>
                  </a:cubicBezTo>
                  <a:cubicBezTo>
                    <a:pt x="204" y="47"/>
                    <a:pt x="200" y="45"/>
                    <a:pt x="200" y="43"/>
                  </a:cubicBezTo>
                  <a:cubicBezTo>
                    <a:pt x="200" y="41"/>
                    <a:pt x="204" y="36"/>
                    <a:pt x="201" y="33"/>
                  </a:cubicBezTo>
                  <a:cubicBezTo>
                    <a:pt x="197" y="29"/>
                    <a:pt x="194" y="42"/>
                    <a:pt x="195" y="44"/>
                  </a:cubicBezTo>
                  <a:cubicBezTo>
                    <a:pt x="184" y="48"/>
                    <a:pt x="175" y="41"/>
                    <a:pt x="163" y="41"/>
                  </a:cubicBezTo>
                  <a:cubicBezTo>
                    <a:pt x="160" y="41"/>
                    <a:pt x="157" y="41"/>
                    <a:pt x="155" y="42"/>
                  </a:cubicBezTo>
                  <a:cubicBezTo>
                    <a:pt x="152" y="42"/>
                    <a:pt x="146" y="45"/>
                    <a:pt x="144" y="44"/>
                  </a:cubicBezTo>
                  <a:cubicBezTo>
                    <a:pt x="140" y="43"/>
                    <a:pt x="145" y="32"/>
                    <a:pt x="138" y="34"/>
                  </a:cubicBezTo>
                  <a:cubicBezTo>
                    <a:pt x="134" y="35"/>
                    <a:pt x="139" y="41"/>
                    <a:pt x="138" y="43"/>
                  </a:cubicBezTo>
                  <a:cubicBezTo>
                    <a:pt x="138" y="44"/>
                    <a:pt x="132" y="47"/>
                    <a:pt x="130" y="47"/>
                  </a:cubicBezTo>
                  <a:cubicBezTo>
                    <a:pt x="123" y="49"/>
                    <a:pt x="119" y="50"/>
                    <a:pt x="114" y="53"/>
                  </a:cubicBezTo>
                  <a:cubicBezTo>
                    <a:pt x="114" y="53"/>
                    <a:pt x="110" y="56"/>
                    <a:pt x="109" y="54"/>
                  </a:cubicBezTo>
                  <a:cubicBezTo>
                    <a:pt x="107" y="51"/>
                    <a:pt x="116" y="50"/>
                    <a:pt x="116" y="47"/>
                  </a:cubicBezTo>
                  <a:cubicBezTo>
                    <a:pt x="115" y="43"/>
                    <a:pt x="108" y="48"/>
                    <a:pt x="107" y="49"/>
                  </a:cubicBezTo>
                  <a:cubicBezTo>
                    <a:pt x="106" y="50"/>
                    <a:pt x="105" y="54"/>
                    <a:pt x="104" y="54"/>
                  </a:cubicBezTo>
                  <a:cubicBezTo>
                    <a:pt x="101" y="55"/>
                    <a:pt x="97" y="54"/>
                    <a:pt x="94" y="54"/>
                  </a:cubicBezTo>
                  <a:cubicBezTo>
                    <a:pt x="83" y="55"/>
                    <a:pt x="66" y="55"/>
                    <a:pt x="54" y="54"/>
                  </a:cubicBezTo>
                  <a:cubicBezTo>
                    <a:pt x="54" y="42"/>
                    <a:pt x="54" y="25"/>
                    <a:pt x="53" y="13"/>
                  </a:cubicBezTo>
                  <a:cubicBezTo>
                    <a:pt x="53" y="10"/>
                    <a:pt x="52" y="0"/>
                    <a:pt x="49" y="1"/>
                  </a:cubicBezTo>
                  <a:cubicBezTo>
                    <a:pt x="46" y="1"/>
                    <a:pt x="44" y="17"/>
                    <a:pt x="50" y="13"/>
                  </a:cubicBezTo>
                  <a:cubicBezTo>
                    <a:pt x="51" y="22"/>
                    <a:pt x="53" y="33"/>
                    <a:pt x="52" y="41"/>
                  </a:cubicBezTo>
                  <a:cubicBezTo>
                    <a:pt x="52" y="43"/>
                    <a:pt x="53" y="52"/>
                    <a:pt x="52" y="53"/>
                  </a:cubicBezTo>
                  <a:cubicBezTo>
                    <a:pt x="50" y="55"/>
                    <a:pt x="37" y="54"/>
                    <a:pt x="33" y="54"/>
                  </a:cubicBezTo>
                  <a:cubicBezTo>
                    <a:pt x="25" y="54"/>
                    <a:pt x="11" y="52"/>
                    <a:pt x="4" y="55"/>
                  </a:cubicBezTo>
                  <a:cubicBezTo>
                    <a:pt x="0" y="56"/>
                    <a:pt x="2" y="59"/>
                    <a:pt x="2" y="60"/>
                  </a:cubicBezTo>
                  <a:cubicBezTo>
                    <a:pt x="5" y="61"/>
                    <a:pt x="8" y="62"/>
                    <a:pt x="11" y="62"/>
                  </a:cubicBezTo>
                  <a:cubicBezTo>
                    <a:pt x="12" y="62"/>
                    <a:pt x="13" y="61"/>
                    <a:pt x="14" y="60"/>
                  </a:cubicBezTo>
                  <a:cubicBezTo>
                    <a:pt x="21" y="59"/>
                    <a:pt x="32" y="65"/>
                    <a:pt x="33" y="57"/>
                  </a:cubicBezTo>
                  <a:cubicBezTo>
                    <a:pt x="39" y="56"/>
                    <a:pt x="45" y="56"/>
                    <a:pt x="52" y="57"/>
                  </a:cubicBezTo>
                  <a:cubicBezTo>
                    <a:pt x="52" y="77"/>
                    <a:pt x="53" y="96"/>
                    <a:pt x="53" y="116"/>
                  </a:cubicBezTo>
                  <a:cubicBezTo>
                    <a:pt x="53" y="123"/>
                    <a:pt x="53" y="130"/>
                    <a:pt x="53" y="137"/>
                  </a:cubicBezTo>
                  <a:cubicBezTo>
                    <a:pt x="52" y="149"/>
                    <a:pt x="47" y="164"/>
                    <a:pt x="47" y="178"/>
                  </a:cubicBezTo>
                  <a:cubicBezTo>
                    <a:pt x="47" y="184"/>
                    <a:pt x="49" y="198"/>
                    <a:pt x="51" y="201"/>
                  </a:cubicBezTo>
                  <a:cubicBezTo>
                    <a:pt x="52" y="202"/>
                    <a:pt x="53" y="202"/>
                    <a:pt x="54" y="203"/>
                  </a:cubicBezTo>
                  <a:cubicBezTo>
                    <a:pt x="54" y="204"/>
                    <a:pt x="54" y="206"/>
                    <a:pt x="54" y="207"/>
                  </a:cubicBezTo>
                  <a:cubicBezTo>
                    <a:pt x="53" y="221"/>
                    <a:pt x="56" y="236"/>
                    <a:pt x="54" y="250"/>
                  </a:cubicBezTo>
                  <a:cubicBezTo>
                    <a:pt x="53" y="250"/>
                    <a:pt x="52" y="246"/>
                    <a:pt x="52" y="247"/>
                  </a:cubicBezTo>
                  <a:cubicBezTo>
                    <a:pt x="56" y="260"/>
                    <a:pt x="52" y="276"/>
                    <a:pt x="54" y="290"/>
                  </a:cubicBezTo>
                  <a:cubicBezTo>
                    <a:pt x="54" y="294"/>
                    <a:pt x="56" y="297"/>
                    <a:pt x="57" y="300"/>
                  </a:cubicBezTo>
                  <a:cubicBezTo>
                    <a:pt x="59" y="317"/>
                    <a:pt x="57" y="336"/>
                    <a:pt x="57" y="352"/>
                  </a:cubicBezTo>
                  <a:cubicBezTo>
                    <a:pt x="58" y="357"/>
                    <a:pt x="59" y="370"/>
                    <a:pt x="57" y="374"/>
                  </a:cubicBezTo>
                  <a:cubicBezTo>
                    <a:pt x="56" y="375"/>
                    <a:pt x="47" y="377"/>
                    <a:pt x="44" y="377"/>
                  </a:cubicBezTo>
                  <a:cubicBezTo>
                    <a:pt x="37" y="378"/>
                    <a:pt x="31" y="378"/>
                    <a:pt x="24" y="378"/>
                  </a:cubicBezTo>
                  <a:cubicBezTo>
                    <a:pt x="16" y="377"/>
                    <a:pt x="20" y="382"/>
                    <a:pt x="25" y="383"/>
                  </a:cubicBezTo>
                  <a:cubicBezTo>
                    <a:pt x="35" y="384"/>
                    <a:pt x="48" y="380"/>
                    <a:pt x="57" y="382"/>
                  </a:cubicBezTo>
                  <a:cubicBezTo>
                    <a:pt x="57" y="385"/>
                    <a:pt x="55" y="395"/>
                    <a:pt x="58" y="394"/>
                  </a:cubicBezTo>
                  <a:cubicBezTo>
                    <a:pt x="59" y="394"/>
                    <a:pt x="60" y="388"/>
                    <a:pt x="60" y="387"/>
                  </a:cubicBezTo>
                  <a:cubicBezTo>
                    <a:pt x="61" y="380"/>
                    <a:pt x="61" y="382"/>
                    <a:pt x="68" y="381"/>
                  </a:cubicBezTo>
                  <a:cubicBezTo>
                    <a:pt x="77" y="381"/>
                    <a:pt x="90" y="378"/>
                    <a:pt x="98" y="379"/>
                  </a:cubicBezTo>
                  <a:cubicBezTo>
                    <a:pt x="106" y="381"/>
                    <a:pt x="111" y="388"/>
                    <a:pt x="118" y="387"/>
                  </a:cubicBezTo>
                  <a:cubicBezTo>
                    <a:pt x="119" y="387"/>
                    <a:pt x="120" y="386"/>
                    <a:pt x="121" y="386"/>
                  </a:cubicBezTo>
                  <a:cubicBezTo>
                    <a:pt x="125" y="386"/>
                    <a:pt x="129" y="390"/>
                    <a:pt x="133" y="392"/>
                  </a:cubicBezTo>
                  <a:cubicBezTo>
                    <a:pt x="138" y="393"/>
                    <a:pt x="145" y="392"/>
                    <a:pt x="150" y="393"/>
                  </a:cubicBezTo>
                  <a:cubicBezTo>
                    <a:pt x="165" y="394"/>
                    <a:pt x="180" y="388"/>
                    <a:pt x="192" y="386"/>
                  </a:cubicBezTo>
                  <a:cubicBezTo>
                    <a:pt x="195" y="388"/>
                    <a:pt x="193" y="398"/>
                    <a:pt x="197" y="397"/>
                  </a:cubicBezTo>
                  <a:cubicBezTo>
                    <a:pt x="200" y="396"/>
                    <a:pt x="199" y="388"/>
                    <a:pt x="199" y="385"/>
                  </a:cubicBezTo>
                  <a:cubicBezTo>
                    <a:pt x="203" y="383"/>
                    <a:pt x="209" y="380"/>
                    <a:pt x="214" y="380"/>
                  </a:cubicBezTo>
                  <a:cubicBezTo>
                    <a:pt x="211" y="383"/>
                    <a:pt x="204" y="383"/>
                    <a:pt x="204" y="388"/>
                  </a:cubicBezTo>
                  <a:cubicBezTo>
                    <a:pt x="213" y="387"/>
                    <a:pt x="218" y="379"/>
                    <a:pt x="228" y="380"/>
                  </a:cubicBezTo>
                  <a:cubicBezTo>
                    <a:pt x="245" y="381"/>
                    <a:pt x="265" y="380"/>
                    <a:pt x="282" y="382"/>
                  </a:cubicBezTo>
                  <a:cubicBezTo>
                    <a:pt x="281" y="389"/>
                    <a:pt x="281" y="394"/>
                    <a:pt x="281" y="402"/>
                  </a:cubicBezTo>
                  <a:cubicBezTo>
                    <a:pt x="280" y="406"/>
                    <a:pt x="279" y="418"/>
                    <a:pt x="284" y="417"/>
                  </a:cubicBezTo>
                  <a:cubicBezTo>
                    <a:pt x="286" y="417"/>
                    <a:pt x="289" y="407"/>
                    <a:pt x="289" y="404"/>
                  </a:cubicBezTo>
                  <a:cubicBezTo>
                    <a:pt x="289" y="402"/>
                    <a:pt x="289" y="399"/>
                    <a:pt x="289" y="398"/>
                  </a:cubicBezTo>
                  <a:cubicBezTo>
                    <a:pt x="288" y="397"/>
                    <a:pt x="285" y="396"/>
                    <a:pt x="285" y="396"/>
                  </a:cubicBezTo>
                  <a:cubicBezTo>
                    <a:pt x="283" y="392"/>
                    <a:pt x="286" y="385"/>
                    <a:pt x="286" y="382"/>
                  </a:cubicBezTo>
                  <a:cubicBezTo>
                    <a:pt x="290" y="382"/>
                    <a:pt x="294" y="384"/>
                    <a:pt x="298" y="384"/>
                  </a:cubicBezTo>
                  <a:cubicBezTo>
                    <a:pt x="300" y="383"/>
                    <a:pt x="298" y="382"/>
                    <a:pt x="299" y="381"/>
                  </a:cubicBezTo>
                  <a:cubicBezTo>
                    <a:pt x="302" y="381"/>
                    <a:pt x="307" y="382"/>
                    <a:pt x="312" y="382"/>
                  </a:cubicBezTo>
                  <a:cubicBezTo>
                    <a:pt x="316" y="382"/>
                    <a:pt x="325" y="381"/>
                    <a:pt x="323" y="377"/>
                  </a:cubicBezTo>
                  <a:cubicBezTo>
                    <a:pt x="312" y="376"/>
                    <a:pt x="298" y="379"/>
                    <a:pt x="286" y="378"/>
                  </a:cubicBezTo>
                  <a:cubicBezTo>
                    <a:pt x="284" y="361"/>
                    <a:pt x="285" y="343"/>
                    <a:pt x="284" y="326"/>
                  </a:cubicBezTo>
                  <a:cubicBezTo>
                    <a:pt x="290" y="325"/>
                    <a:pt x="285" y="322"/>
                    <a:pt x="284" y="321"/>
                  </a:cubicBezTo>
                  <a:cubicBezTo>
                    <a:pt x="284" y="319"/>
                    <a:pt x="287" y="313"/>
                    <a:pt x="287" y="310"/>
                  </a:cubicBezTo>
                  <a:cubicBezTo>
                    <a:pt x="287" y="307"/>
                    <a:pt x="288" y="304"/>
                    <a:pt x="288" y="302"/>
                  </a:cubicBezTo>
                  <a:cubicBezTo>
                    <a:pt x="287" y="300"/>
                    <a:pt x="286" y="298"/>
                    <a:pt x="286" y="296"/>
                  </a:cubicBezTo>
                  <a:cubicBezTo>
                    <a:pt x="285" y="292"/>
                    <a:pt x="286" y="288"/>
                    <a:pt x="287" y="284"/>
                  </a:cubicBezTo>
                  <a:cubicBezTo>
                    <a:pt x="289" y="259"/>
                    <a:pt x="287" y="231"/>
                    <a:pt x="286" y="204"/>
                  </a:cubicBezTo>
                  <a:cubicBezTo>
                    <a:pt x="286" y="193"/>
                    <a:pt x="284" y="180"/>
                    <a:pt x="286" y="168"/>
                  </a:cubicBezTo>
                  <a:cubicBezTo>
                    <a:pt x="287" y="160"/>
                    <a:pt x="287" y="151"/>
                    <a:pt x="287" y="142"/>
                  </a:cubicBezTo>
                  <a:cubicBezTo>
                    <a:pt x="287" y="135"/>
                    <a:pt x="283" y="126"/>
                    <a:pt x="282" y="119"/>
                  </a:cubicBezTo>
                  <a:cubicBezTo>
                    <a:pt x="281" y="112"/>
                    <a:pt x="282" y="104"/>
                    <a:pt x="281" y="97"/>
                  </a:cubicBezTo>
                  <a:cubicBezTo>
                    <a:pt x="280" y="84"/>
                    <a:pt x="280" y="71"/>
                    <a:pt x="278" y="61"/>
                  </a:cubicBezTo>
                  <a:cubicBezTo>
                    <a:pt x="293" y="60"/>
                    <a:pt x="314" y="63"/>
                    <a:pt x="332" y="62"/>
                  </a:cubicBezTo>
                  <a:cubicBezTo>
                    <a:pt x="336" y="62"/>
                    <a:pt x="345" y="63"/>
                    <a:pt x="342" y="57"/>
                  </a:cubicBezTo>
                  <a:close/>
                  <a:moveTo>
                    <a:pt x="53" y="190"/>
                  </a:moveTo>
                  <a:cubicBezTo>
                    <a:pt x="51" y="188"/>
                    <a:pt x="51" y="183"/>
                    <a:pt x="53" y="180"/>
                  </a:cubicBezTo>
                  <a:cubicBezTo>
                    <a:pt x="54" y="183"/>
                    <a:pt x="53" y="187"/>
                    <a:pt x="53" y="190"/>
                  </a:cubicBezTo>
                  <a:close/>
                  <a:moveTo>
                    <a:pt x="235" y="80"/>
                  </a:moveTo>
                  <a:cubicBezTo>
                    <a:pt x="228" y="83"/>
                    <a:pt x="216" y="84"/>
                    <a:pt x="209" y="81"/>
                  </a:cubicBezTo>
                  <a:cubicBezTo>
                    <a:pt x="216" y="78"/>
                    <a:pt x="230" y="70"/>
                    <a:pt x="235" y="80"/>
                  </a:cubicBezTo>
                  <a:close/>
                  <a:moveTo>
                    <a:pt x="260" y="110"/>
                  </a:moveTo>
                  <a:cubicBezTo>
                    <a:pt x="245" y="111"/>
                    <a:pt x="228" y="110"/>
                    <a:pt x="214" y="108"/>
                  </a:cubicBezTo>
                  <a:cubicBezTo>
                    <a:pt x="223" y="104"/>
                    <a:pt x="238" y="100"/>
                    <a:pt x="249" y="99"/>
                  </a:cubicBezTo>
                  <a:cubicBezTo>
                    <a:pt x="253" y="98"/>
                    <a:pt x="257" y="107"/>
                    <a:pt x="260" y="110"/>
                  </a:cubicBezTo>
                  <a:close/>
                  <a:moveTo>
                    <a:pt x="250" y="88"/>
                  </a:moveTo>
                  <a:cubicBezTo>
                    <a:pt x="252" y="89"/>
                    <a:pt x="254" y="90"/>
                    <a:pt x="255" y="92"/>
                  </a:cubicBezTo>
                  <a:cubicBezTo>
                    <a:pt x="252" y="93"/>
                    <a:pt x="251" y="90"/>
                    <a:pt x="250" y="88"/>
                  </a:cubicBezTo>
                  <a:close/>
                  <a:moveTo>
                    <a:pt x="277" y="204"/>
                  </a:moveTo>
                  <a:cubicBezTo>
                    <a:pt x="257" y="203"/>
                    <a:pt x="236" y="206"/>
                    <a:pt x="216" y="203"/>
                  </a:cubicBezTo>
                  <a:cubicBezTo>
                    <a:pt x="232" y="194"/>
                    <a:pt x="255" y="190"/>
                    <a:pt x="278" y="191"/>
                  </a:cubicBezTo>
                  <a:cubicBezTo>
                    <a:pt x="277" y="196"/>
                    <a:pt x="279" y="200"/>
                    <a:pt x="277" y="204"/>
                  </a:cubicBezTo>
                  <a:close/>
                  <a:moveTo>
                    <a:pt x="203" y="347"/>
                  </a:moveTo>
                  <a:cubicBezTo>
                    <a:pt x="202" y="347"/>
                    <a:pt x="201" y="346"/>
                    <a:pt x="199" y="346"/>
                  </a:cubicBezTo>
                  <a:cubicBezTo>
                    <a:pt x="201" y="343"/>
                    <a:pt x="202" y="337"/>
                    <a:pt x="203" y="333"/>
                  </a:cubicBezTo>
                  <a:cubicBezTo>
                    <a:pt x="206" y="334"/>
                    <a:pt x="210" y="334"/>
                    <a:pt x="214" y="335"/>
                  </a:cubicBezTo>
                  <a:cubicBezTo>
                    <a:pt x="210" y="338"/>
                    <a:pt x="199" y="340"/>
                    <a:pt x="203" y="347"/>
                  </a:cubicBezTo>
                  <a:close/>
                  <a:moveTo>
                    <a:pt x="248" y="352"/>
                  </a:moveTo>
                  <a:cubicBezTo>
                    <a:pt x="248" y="353"/>
                    <a:pt x="246" y="354"/>
                    <a:pt x="246" y="353"/>
                  </a:cubicBezTo>
                  <a:cubicBezTo>
                    <a:pt x="247" y="353"/>
                    <a:pt x="247" y="352"/>
                    <a:pt x="248" y="352"/>
                  </a:cubicBezTo>
                  <a:close/>
                  <a:moveTo>
                    <a:pt x="236" y="350"/>
                  </a:moveTo>
                  <a:cubicBezTo>
                    <a:pt x="227" y="352"/>
                    <a:pt x="216" y="356"/>
                    <a:pt x="205" y="354"/>
                  </a:cubicBezTo>
                  <a:cubicBezTo>
                    <a:pt x="206" y="345"/>
                    <a:pt x="221" y="347"/>
                    <a:pt x="230" y="346"/>
                  </a:cubicBezTo>
                  <a:cubicBezTo>
                    <a:pt x="237" y="345"/>
                    <a:pt x="243" y="346"/>
                    <a:pt x="248" y="345"/>
                  </a:cubicBezTo>
                  <a:cubicBezTo>
                    <a:pt x="246" y="350"/>
                    <a:pt x="241" y="348"/>
                    <a:pt x="236" y="350"/>
                  </a:cubicBezTo>
                  <a:close/>
                  <a:moveTo>
                    <a:pt x="257" y="356"/>
                  </a:moveTo>
                  <a:cubicBezTo>
                    <a:pt x="256" y="359"/>
                    <a:pt x="252" y="362"/>
                    <a:pt x="248" y="364"/>
                  </a:cubicBezTo>
                  <a:cubicBezTo>
                    <a:pt x="251" y="361"/>
                    <a:pt x="254" y="359"/>
                    <a:pt x="257" y="356"/>
                  </a:cubicBezTo>
                  <a:close/>
                  <a:moveTo>
                    <a:pt x="223" y="342"/>
                  </a:moveTo>
                  <a:cubicBezTo>
                    <a:pt x="216" y="343"/>
                    <a:pt x="212" y="345"/>
                    <a:pt x="207" y="343"/>
                  </a:cubicBezTo>
                  <a:cubicBezTo>
                    <a:pt x="218" y="331"/>
                    <a:pt x="243" y="335"/>
                    <a:pt x="260" y="335"/>
                  </a:cubicBezTo>
                  <a:cubicBezTo>
                    <a:pt x="257" y="344"/>
                    <a:pt x="235" y="341"/>
                    <a:pt x="223" y="342"/>
                  </a:cubicBezTo>
                  <a:close/>
                  <a:moveTo>
                    <a:pt x="233" y="332"/>
                  </a:moveTo>
                  <a:cubicBezTo>
                    <a:pt x="238" y="331"/>
                    <a:pt x="245" y="330"/>
                    <a:pt x="251" y="329"/>
                  </a:cubicBezTo>
                  <a:cubicBezTo>
                    <a:pt x="239" y="326"/>
                    <a:pt x="228" y="334"/>
                    <a:pt x="216" y="331"/>
                  </a:cubicBezTo>
                  <a:cubicBezTo>
                    <a:pt x="225" y="329"/>
                    <a:pt x="236" y="328"/>
                    <a:pt x="246" y="326"/>
                  </a:cubicBezTo>
                  <a:cubicBezTo>
                    <a:pt x="231" y="325"/>
                    <a:pt x="217" y="328"/>
                    <a:pt x="203" y="330"/>
                  </a:cubicBezTo>
                  <a:cubicBezTo>
                    <a:pt x="204" y="323"/>
                    <a:pt x="201" y="317"/>
                    <a:pt x="200" y="313"/>
                  </a:cubicBezTo>
                  <a:cubicBezTo>
                    <a:pt x="199" y="312"/>
                    <a:pt x="199" y="307"/>
                    <a:pt x="200" y="307"/>
                  </a:cubicBezTo>
                  <a:cubicBezTo>
                    <a:pt x="202" y="307"/>
                    <a:pt x="203" y="308"/>
                    <a:pt x="204" y="308"/>
                  </a:cubicBezTo>
                  <a:cubicBezTo>
                    <a:pt x="210" y="309"/>
                    <a:pt x="216" y="307"/>
                    <a:pt x="223" y="307"/>
                  </a:cubicBezTo>
                  <a:cubicBezTo>
                    <a:pt x="231" y="307"/>
                    <a:pt x="240" y="308"/>
                    <a:pt x="247" y="308"/>
                  </a:cubicBezTo>
                  <a:cubicBezTo>
                    <a:pt x="239" y="309"/>
                    <a:pt x="231" y="310"/>
                    <a:pt x="222" y="312"/>
                  </a:cubicBezTo>
                  <a:cubicBezTo>
                    <a:pt x="217" y="313"/>
                    <a:pt x="210" y="312"/>
                    <a:pt x="207" y="314"/>
                  </a:cubicBezTo>
                  <a:cubicBezTo>
                    <a:pt x="201" y="319"/>
                    <a:pt x="211" y="320"/>
                    <a:pt x="215" y="321"/>
                  </a:cubicBezTo>
                  <a:cubicBezTo>
                    <a:pt x="231" y="324"/>
                    <a:pt x="249" y="322"/>
                    <a:pt x="268" y="325"/>
                  </a:cubicBezTo>
                  <a:cubicBezTo>
                    <a:pt x="264" y="337"/>
                    <a:pt x="244" y="331"/>
                    <a:pt x="233" y="332"/>
                  </a:cubicBezTo>
                  <a:close/>
                  <a:moveTo>
                    <a:pt x="204" y="220"/>
                  </a:moveTo>
                  <a:cubicBezTo>
                    <a:pt x="220" y="223"/>
                    <a:pt x="240" y="221"/>
                    <a:pt x="256" y="226"/>
                  </a:cubicBezTo>
                  <a:cubicBezTo>
                    <a:pt x="238" y="228"/>
                    <a:pt x="221" y="228"/>
                    <a:pt x="203" y="230"/>
                  </a:cubicBezTo>
                  <a:cubicBezTo>
                    <a:pt x="204" y="227"/>
                    <a:pt x="203" y="223"/>
                    <a:pt x="204" y="220"/>
                  </a:cubicBezTo>
                  <a:close/>
                  <a:moveTo>
                    <a:pt x="216" y="101"/>
                  </a:moveTo>
                  <a:cubicBezTo>
                    <a:pt x="214" y="102"/>
                    <a:pt x="212" y="103"/>
                    <a:pt x="209" y="103"/>
                  </a:cubicBezTo>
                  <a:cubicBezTo>
                    <a:pt x="208" y="102"/>
                    <a:pt x="208" y="101"/>
                    <a:pt x="207" y="99"/>
                  </a:cubicBezTo>
                  <a:cubicBezTo>
                    <a:pt x="210" y="100"/>
                    <a:pt x="213" y="100"/>
                    <a:pt x="216" y="101"/>
                  </a:cubicBezTo>
                  <a:close/>
                  <a:moveTo>
                    <a:pt x="208" y="87"/>
                  </a:moveTo>
                  <a:cubicBezTo>
                    <a:pt x="209" y="87"/>
                    <a:pt x="210" y="88"/>
                    <a:pt x="211" y="88"/>
                  </a:cubicBezTo>
                  <a:cubicBezTo>
                    <a:pt x="210" y="88"/>
                    <a:pt x="209" y="89"/>
                    <a:pt x="208" y="89"/>
                  </a:cubicBezTo>
                  <a:cubicBezTo>
                    <a:pt x="208" y="88"/>
                    <a:pt x="208" y="88"/>
                    <a:pt x="208" y="87"/>
                  </a:cubicBezTo>
                  <a:close/>
                  <a:moveTo>
                    <a:pt x="209" y="188"/>
                  </a:moveTo>
                  <a:cubicBezTo>
                    <a:pt x="216" y="191"/>
                    <a:pt x="227" y="189"/>
                    <a:pt x="236" y="190"/>
                  </a:cubicBezTo>
                  <a:cubicBezTo>
                    <a:pt x="233" y="193"/>
                    <a:pt x="227" y="194"/>
                    <a:pt x="222" y="195"/>
                  </a:cubicBezTo>
                  <a:cubicBezTo>
                    <a:pt x="217" y="196"/>
                    <a:pt x="206" y="198"/>
                    <a:pt x="207" y="204"/>
                  </a:cubicBezTo>
                  <a:cubicBezTo>
                    <a:pt x="208" y="208"/>
                    <a:pt x="215" y="208"/>
                    <a:pt x="218" y="208"/>
                  </a:cubicBezTo>
                  <a:cubicBezTo>
                    <a:pt x="214" y="211"/>
                    <a:pt x="208" y="212"/>
                    <a:pt x="204" y="214"/>
                  </a:cubicBezTo>
                  <a:cubicBezTo>
                    <a:pt x="205" y="203"/>
                    <a:pt x="206" y="190"/>
                    <a:pt x="206" y="178"/>
                  </a:cubicBezTo>
                  <a:cubicBezTo>
                    <a:pt x="211" y="179"/>
                    <a:pt x="218" y="177"/>
                    <a:pt x="223" y="178"/>
                  </a:cubicBezTo>
                  <a:cubicBezTo>
                    <a:pt x="219" y="181"/>
                    <a:pt x="208" y="180"/>
                    <a:pt x="207" y="184"/>
                  </a:cubicBezTo>
                  <a:cubicBezTo>
                    <a:pt x="207" y="185"/>
                    <a:pt x="208" y="187"/>
                    <a:pt x="209" y="188"/>
                  </a:cubicBezTo>
                  <a:close/>
                  <a:moveTo>
                    <a:pt x="205" y="159"/>
                  </a:moveTo>
                  <a:cubicBezTo>
                    <a:pt x="210" y="160"/>
                    <a:pt x="216" y="161"/>
                    <a:pt x="221" y="161"/>
                  </a:cubicBezTo>
                  <a:cubicBezTo>
                    <a:pt x="217" y="164"/>
                    <a:pt x="211" y="164"/>
                    <a:pt x="206" y="166"/>
                  </a:cubicBezTo>
                  <a:cubicBezTo>
                    <a:pt x="205" y="164"/>
                    <a:pt x="205" y="161"/>
                    <a:pt x="205" y="159"/>
                  </a:cubicBezTo>
                  <a:close/>
                  <a:moveTo>
                    <a:pt x="210" y="155"/>
                  </a:moveTo>
                  <a:cubicBezTo>
                    <a:pt x="225" y="149"/>
                    <a:pt x="244" y="147"/>
                    <a:pt x="262" y="145"/>
                  </a:cubicBezTo>
                  <a:cubicBezTo>
                    <a:pt x="264" y="148"/>
                    <a:pt x="272" y="157"/>
                    <a:pt x="262" y="157"/>
                  </a:cubicBezTo>
                  <a:cubicBezTo>
                    <a:pt x="247" y="157"/>
                    <a:pt x="224" y="158"/>
                    <a:pt x="210" y="155"/>
                  </a:cubicBezTo>
                  <a:close/>
                  <a:moveTo>
                    <a:pt x="206" y="150"/>
                  </a:moveTo>
                  <a:cubicBezTo>
                    <a:pt x="204" y="148"/>
                    <a:pt x="205" y="144"/>
                    <a:pt x="205" y="141"/>
                  </a:cubicBezTo>
                  <a:cubicBezTo>
                    <a:pt x="206" y="141"/>
                    <a:pt x="211" y="141"/>
                    <a:pt x="212" y="142"/>
                  </a:cubicBezTo>
                  <a:cubicBezTo>
                    <a:pt x="213" y="142"/>
                    <a:pt x="212" y="141"/>
                    <a:pt x="213" y="141"/>
                  </a:cubicBezTo>
                  <a:cubicBezTo>
                    <a:pt x="221" y="142"/>
                    <a:pt x="230" y="143"/>
                    <a:pt x="239" y="143"/>
                  </a:cubicBezTo>
                  <a:cubicBezTo>
                    <a:pt x="228" y="146"/>
                    <a:pt x="217" y="148"/>
                    <a:pt x="206" y="150"/>
                  </a:cubicBezTo>
                  <a:close/>
                  <a:moveTo>
                    <a:pt x="213" y="132"/>
                  </a:moveTo>
                  <a:cubicBezTo>
                    <a:pt x="213" y="130"/>
                    <a:pt x="213" y="127"/>
                    <a:pt x="213" y="126"/>
                  </a:cubicBezTo>
                  <a:cubicBezTo>
                    <a:pt x="222" y="125"/>
                    <a:pt x="236" y="125"/>
                    <a:pt x="246" y="127"/>
                  </a:cubicBezTo>
                  <a:cubicBezTo>
                    <a:pt x="235" y="129"/>
                    <a:pt x="223" y="131"/>
                    <a:pt x="213" y="132"/>
                  </a:cubicBezTo>
                  <a:close/>
                  <a:moveTo>
                    <a:pt x="212" y="117"/>
                  </a:moveTo>
                  <a:cubicBezTo>
                    <a:pt x="212" y="116"/>
                    <a:pt x="212" y="114"/>
                    <a:pt x="211" y="113"/>
                  </a:cubicBezTo>
                  <a:cubicBezTo>
                    <a:pt x="216" y="114"/>
                    <a:pt x="223" y="113"/>
                    <a:pt x="226" y="115"/>
                  </a:cubicBezTo>
                  <a:cubicBezTo>
                    <a:pt x="221" y="116"/>
                    <a:pt x="216" y="118"/>
                    <a:pt x="212" y="117"/>
                  </a:cubicBezTo>
                  <a:close/>
                  <a:moveTo>
                    <a:pt x="210" y="126"/>
                  </a:moveTo>
                  <a:cubicBezTo>
                    <a:pt x="210" y="128"/>
                    <a:pt x="211" y="131"/>
                    <a:pt x="210" y="133"/>
                  </a:cubicBezTo>
                  <a:cubicBezTo>
                    <a:pt x="209" y="134"/>
                    <a:pt x="207" y="134"/>
                    <a:pt x="204" y="134"/>
                  </a:cubicBezTo>
                  <a:cubicBezTo>
                    <a:pt x="204" y="132"/>
                    <a:pt x="204" y="128"/>
                    <a:pt x="204" y="125"/>
                  </a:cubicBezTo>
                  <a:cubicBezTo>
                    <a:pt x="206" y="125"/>
                    <a:pt x="208" y="125"/>
                    <a:pt x="210" y="126"/>
                  </a:cubicBezTo>
                  <a:close/>
                  <a:moveTo>
                    <a:pt x="204" y="236"/>
                  </a:moveTo>
                  <a:cubicBezTo>
                    <a:pt x="211" y="237"/>
                    <a:pt x="218" y="239"/>
                    <a:pt x="226" y="238"/>
                  </a:cubicBezTo>
                  <a:cubicBezTo>
                    <a:pt x="219" y="241"/>
                    <a:pt x="211" y="244"/>
                    <a:pt x="203" y="246"/>
                  </a:cubicBezTo>
                  <a:cubicBezTo>
                    <a:pt x="202" y="242"/>
                    <a:pt x="202" y="239"/>
                    <a:pt x="204" y="236"/>
                  </a:cubicBezTo>
                  <a:close/>
                  <a:moveTo>
                    <a:pt x="271" y="260"/>
                  </a:moveTo>
                  <a:cubicBezTo>
                    <a:pt x="270" y="262"/>
                    <a:pt x="264" y="262"/>
                    <a:pt x="261" y="262"/>
                  </a:cubicBezTo>
                  <a:cubicBezTo>
                    <a:pt x="247" y="262"/>
                    <a:pt x="231" y="260"/>
                    <a:pt x="216" y="260"/>
                  </a:cubicBezTo>
                  <a:cubicBezTo>
                    <a:pt x="228" y="255"/>
                    <a:pt x="243" y="254"/>
                    <a:pt x="259" y="253"/>
                  </a:cubicBezTo>
                  <a:cubicBezTo>
                    <a:pt x="262" y="253"/>
                    <a:pt x="271" y="254"/>
                    <a:pt x="270" y="249"/>
                  </a:cubicBezTo>
                  <a:cubicBezTo>
                    <a:pt x="269" y="247"/>
                    <a:pt x="261" y="249"/>
                    <a:pt x="258" y="249"/>
                  </a:cubicBezTo>
                  <a:cubicBezTo>
                    <a:pt x="243" y="251"/>
                    <a:pt x="225" y="251"/>
                    <a:pt x="210" y="250"/>
                  </a:cubicBezTo>
                  <a:cubicBezTo>
                    <a:pt x="223" y="240"/>
                    <a:pt x="252" y="239"/>
                    <a:pt x="273" y="242"/>
                  </a:cubicBezTo>
                  <a:cubicBezTo>
                    <a:pt x="270" y="246"/>
                    <a:pt x="275" y="257"/>
                    <a:pt x="271" y="260"/>
                  </a:cubicBezTo>
                  <a:close/>
                  <a:moveTo>
                    <a:pt x="272" y="274"/>
                  </a:moveTo>
                  <a:cubicBezTo>
                    <a:pt x="253" y="277"/>
                    <a:pt x="230" y="276"/>
                    <a:pt x="211" y="275"/>
                  </a:cubicBezTo>
                  <a:cubicBezTo>
                    <a:pt x="229" y="269"/>
                    <a:pt x="250" y="268"/>
                    <a:pt x="272" y="266"/>
                  </a:cubicBezTo>
                  <a:cubicBezTo>
                    <a:pt x="272" y="268"/>
                    <a:pt x="273" y="271"/>
                    <a:pt x="272" y="274"/>
                  </a:cubicBezTo>
                  <a:close/>
                  <a:moveTo>
                    <a:pt x="216" y="254"/>
                  </a:moveTo>
                  <a:cubicBezTo>
                    <a:pt x="212" y="256"/>
                    <a:pt x="207" y="257"/>
                    <a:pt x="203" y="258"/>
                  </a:cubicBezTo>
                  <a:cubicBezTo>
                    <a:pt x="199" y="251"/>
                    <a:pt x="212" y="256"/>
                    <a:pt x="216" y="254"/>
                  </a:cubicBezTo>
                  <a:close/>
                  <a:moveTo>
                    <a:pt x="238" y="265"/>
                  </a:moveTo>
                  <a:cubicBezTo>
                    <a:pt x="227" y="268"/>
                    <a:pt x="214" y="269"/>
                    <a:pt x="202" y="271"/>
                  </a:cubicBezTo>
                  <a:cubicBezTo>
                    <a:pt x="201" y="269"/>
                    <a:pt x="201" y="266"/>
                    <a:pt x="202" y="264"/>
                  </a:cubicBezTo>
                  <a:cubicBezTo>
                    <a:pt x="215" y="264"/>
                    <a:pt x="226" y="264"/>
                    <a:pt x="238" y="265"/>
                  </a:cubicBezTo>
                  <a:close/>
                  <a:moveTo>
                    <a:pt x="221" y="280"/>
                  </a:moveTo>
                  <a:cubicBezTo>
                    <a:pt x="215" y="282"/>
                    <a:pt x="208" y="283"/>
                    <a:pt x="201" y="285"/>
                  </a:cubicBezTo>
                  <a:cubicBezTo>
                    <a:pt x="201" y="284"/>
                    <a:pt x="201" y="281"/>
                    <a:pt x="201" y="280"/>
                  </a:cubicBezTo>
                  <a:cubicBezTo>
                    <a:pt x="207" y="279"/>
                    <a:pt x="214" y="280"/>
                    <a:pt x="221" y="280"/>
                  </a:cubicBezTo>
                  <a:close/>
                  <a:moveTo>
                    <a:pt x="201" y="295"/>
                  </a:moveTo>
                  <a:cubicBezTo>
                    <a:pt x="206" y="295"/>
                    <a:pt x="211" y="294"/>
                    <a:pt x="214" y="295"/>
                  </a:cubicBezTo>
                  <a:cubicBezTo>
                    <a:pt x="211" y="297"/>
                    <a:pt x="205" y="297"/>
                    <a:pt x="201" y="299"/>
                  </a:cubicBezTo>
                  <a:cubicBezTo>
                    <a:pt x="200" y="298"/>
                    <a:pt x="201" y="296"/>
                    <a:pt x="201" y="295"/>
                  </a:cubicBezTo>
                  <a:close/>
                  <a:moveTo>
                    <a:pt x="261" y="322"/>
                  </a:moveTo>
                  <a:cubicBezTo>
                    <a:pt x="245" y="321"/>
                    <a:pt x="225" y="321"/>
                    <a:pt x="210" y="317"/>
                  </a:cubicBezTo>
                  <a:cubicBezTo>
                    <a:pt x="228" y="312"/>
                    <a:pt x="248" y="309"/>
                    <a:pt x="268" y="309"/>
                  </a:cubicBezTo>
                  <a:cubicBezTo>
                    <a:pt x="269" y="317"/>
                    <a:pt x="270" y="322"/>
                    <a:pt x="261" y="322"/>
                  </a:cubicBezTo>
                  <a:close/>
                  <a:moveTo>
                    <a:pt x="212" y="306"/>
                  </a:moveTo>
                  <a:cubicBezTo>
                    <a:pt x="209" y="306"/>
                    <a:pt x="204" y="305"/>
                    <a:pt x="202" y="304"/>
                  </a:cubicBezTo>
                  <a:cubicBezTo>
                    <a:pt x="214" y="296"/>
                    <a:pt x="230" y="295"/>
                    <a:pt x="247" y="294"/>
                  </a:cubicBezTo>
                  <a:cubicBezTo>
                    <a:pt x="254" y="294"/>
                    <a:pt x="263" y="295"/>
                    <a:pt x="271" y="294"/>
                  </a:cubicBezTo>
                  <a:cubicBezTo>
                    <a:pt x="273" y="293"/>
                    <a:pt x="274" y="293"/>
                    <a:pt x="274" y="292"/>
                  </a:cubicBezTo>
                  <a:cubicBezTo>
                    <a:pt x="276" y="295"/>
                    <a:pt x="274" y="300"/>
                    <a:pt x="274" y="304"/>
                  </a:cubicBezTo>
                  <a:cubicBezTo>
                    <a:pt x="253" y="305"/>
                    <a:pt x="232" y="305"/>
                    <a:pt x="212" y="306"/>
                  </a:cubicBezTo>
                  <a:close/>
                  <a:moveTo>
                    <a:pt x="275" y="291"/>
                  </a:moveTo>
                  <a:cubicBezTo>
                    <a:pt x="272" y="284"/>
                    <a:pt x="266" y="288"/>
                    <a:pt x="261" y="289"/>
                  </a:cubicBezTo>
                  <a:cubicBezTo>
                    <a:pt x="261" y="284"/>
                    <a:pt x="256" y="289"/>
                    <a:pt x="252" y="289"/>
                  </a:cubicBezTo>
                  <a:cubicBezTo>
                    <a:pt x="238" y="292"/>
                    <a:pt x="218" y="290"/>
                    <a:pt x="203" y="290"/>
                  </a:cubicBezTo>
                  <a:cubicBezTo>
                    <a:pt x="223" y="281"/>
                    <a:pt x="249" y="279"/>
                    <a:pt x="274" y="279"/>
                  </a:cubicBezTo>
                  <a:cubicBezTo>
                    <a:pt x="275" y="282"/>
                    <a:pt x="275" y="287"/>
                    <a:pt x="275" y="291"/>
                  </a:cubicBezTo>
                  <a:close/>
                  <a:moveTo>
                    <a:pt x="276" y="247"/>
                  </a:moveTo>
                  <a:cubicBezTo>
                    <a:pt x="277" y="251"/>
                    <a:pt x="276" y="256"/>
                    <a:pt x="276" y="260"/>
                  </a:cubicBezTo>
                  <a:cubicBezTo>
                    <a:pt x="274" y="257"/>
                    <a:pt x="275" y="251"/>
                    <a:pt x="276" y="247"/>
                  </a:cubicBezTo>
                  <a:close/>
                  <a:moveTo>
                    <a:pt x="276" y="237"/>
                  </a:moveTo>
                  <a:cubicBezTo>
                    <a:pt x="257" y="237"/>
                    <a:pt x="234" y="234"/>
                    <a:pt x="216" y="234"/>
                  </a:cubicBezTo>
                  <a:cubicBezTo>
                    <a:pt x="231" y="231"/>
                    <a:pt x="252" y="230"/>
                    <a:pt x="268" y="228"/>
                  </a:cubicBezTo>
                  <a:cubicBezTo>
                    <a:pt x="270" y="228"/>
                    <a:pt x="273" y="229"/>
                    <a:pt x="273" y="226"/>
                  </a:cubicBezTo>
                  <a:cubicBezTo>
                    <a:pt x="273" y="222"/>
                    <a:pt x="259" y="221"/>
                    <a:pt x="256" y="221"/>
                  </a:cubicBezTo>
                  <a:cubicBezTo>
                    <a:pt x="242" y="219"/>
                    <a:pt x="226" y="218"/>
                    <a:pt x="213" y="216"/>
                  </a:cubicBezTo>
                  <a:cubicBezTo>
                    <a:pt x="229" y="208"/>
                    <a:pt x="257" y="210"/>
                    <a:pt x="277" y="211"/>
                  </a:cubicBezTo>
                  <a:cubicBezTo>
                    <a:pt x="277" y="219"/>
                    <a:pt x="277" y="229"/>
                    <a:pt x="276" y="237"/>
                  </a:cubicBezTo>
                  <a:close/>
                  <a:moveTo>
                    <a:pt x="278" y="185"/>
                  </a:moveTo>
                  <a:cubicBezTo>
                    <a:pt x="259" y="186"/>
                    <a:pt x="239" y="187"/>
                    <a:pt x="221" y="185"/>
                  </a:cubicBezTo>
                  <a:cubicBezTo>
                    <a:pt x="238" y="179"/>
                    <a:pt x="257" y="177"/>
                    <a:pt x="278" y="177"/>
                  </a:cubicBezTo>
                  <a:cubicBezTo>
                    <a:pt x="278" y="179"/>
                    <a:pt x="278" y="183"/>
                    <a:pt x="278" y="185"/>
                  </a:cubicBezTo>
                  <a:close/>
                  <a:moveTo>
                    <a:pt x="278" y="171"/>
                  </a:moveTo>
                  <a:cubicBezTo>
                    <a:pt x="261" y="173"/>
                    <a:pt x="243" y="174"/>
                    <a:pt x="226" y="174"/>
                  </a:cubicBezTo>
                  <a:cubicBezTo>
                    <a:pt x="220" y="173"/>
                    <a:pt x="211" y="175"/>
                    <a:pt x="206" y="172"/>
                  </a:cubicBezTo>
                  <a:cubicBezTo>
                    <a:pt x="209" y="168"/>
                    <a:pt x="214" y="169"/>
                    <a:pt x="218" y="167"/>
                  </a:cubicBezTo>
                  <a:cubicBezTo>
                    <a:pt x="235" y="163"/>
                    <a:pt x="257" y="160"/>
                    <a:pt x="277" y="163"/>
                  </a:cubicBezTo>
                  <a:cubicBezTo>
                    <a:pt x="277" y="165"/>
                    <a:pt x="278" y="169"/>
                    <a:pt x="278" y="171"/>
                  </a:cubicBezTo>
                  <a:close/>
                  <a:moveTo>
                    <a:pt x="271" y="157"/>
                  </a:moveTo>
                  <a:cubicBezTo>
                    <a:pt x="271" y="152"/>
                    <a:pt x="269" y="148"/>
                    <a:pt x="266" y="145"/>
                  </a:cubicBezTo>
                  <a:cubicBezTo>
                    <a:pt x="268" y="145"/>
                    <a:pt x="270" y="144"/>
                    <a:pt x="271" y="145"/>
                  </a:cubicBezTo>
                  <a:cubicBezTo>
                    <a:pt x="272" y="149"/>
                    <a:pt x="275" y="153"/>
                    <a:pt x="275" y="157"/>
                  </a:cubicBezTo>
                  <a:cubicBezTo>
                    <a:pt x="274" y="157"/>
                    <a:pt x="272" y="157"/>
                    <a:pt x="271" y="157"/>
                  </a:cubicBezTo>
                  <a:close/>
                  <a:moveTo>
                    <a:pt x="219" y="136"/>
                  </a:moveTo>
                  <a:cubicBezTo>
                    <a:pt x="232" y="134"/>
                    <a:pt x="251" y="130"/>
                    <a:pt x="264" y="129"/>
                  </a:cubicBezTo>
                  <a:cubicBezTo>
                    <a:pt x="268" y="128"/>
                    <a:pt x="270" y="136"/>
                    <a:pt x="270" y="139"/>
                  </a:cubicBezTo>
                  <a:cubicBezTo>
                    <a:pt x="253" y="138"/>
                    <a:pt x="234" y="141"/>
                    <a:pt x="219" y="136"/>
                  </a:cubicBezTo>
                  <a:close/>
                  <a:moveTo>
                    <a:pt x="226" y="121"/>
                  </a:moveTo>
                  <a:cubicBezTo>
                    <a:pt x="237" y="118"/>
                    <a:pt x="252" y="116"/>
                    <a:pt x="264" y="115"/>
                  </a:cubicBezTo>
                  <a:cubicBezTo>
                    <a:pt x="265" y="117"/>
                    <a:pt x="265" y="120"/>
                    <a:pt x="265" y="123"/>
                  </a:cubicBezTo>
                  <a:cubicBezTo>
                    <a:pt x="253" y="123"/>
                    <a:pt x="239" y="121"/>
                    <a:pt x="226" y="121"/>
                  </a:cubicBezTo>
                  <a:close/>
                  <a:moveTo>
                    <a:pt x="256" y="97"/>
                  </a:moveTo>
                  <a:cubicBezTo>
                    <a:pt x="262" y="97"/>
                    <a:pt x="262" y="103"/>
                    <a:pt x="265" y="106"/>
                  </a:cubicBezTo>
                  <a:cubicBezTo>
                    <a:pt x="261" y="104"/>
                    <a:pt x="258" y="101"/>
                    <a:pt x="256" y="97"/>
                  </a:cubicBezTo>
                  <a:close/>
                  <a:moveTo>
                    <a:pt x="231" y="96"/>
                  </a:moveTo>
                  <a:cubicBezTo>
                    <a:pt x="224" y="97"/>
                    <a:pt x="217" y="96"/>
                    <a:pt x="212" y="95"/>
                  </a:cubicBezTo>
                  <a:cubicBezTo>
                    <a:pt x="218" y="90"/>
                    <a:pt x="233" y="88"/>
                    <a:pt x="241" y="86"/>
                  </a:cubicBezTo>
                  <a:cubicBezTo>
                    <a:pt x="242" y="86"/>
                    <a:pt x="247" y="92"/>
                    <a:pt x="247" y="93"/>
                  </a:cubicBezTo>
                  <a:cubicBezTo>
                    <a:pt x="246" y="95"/>
                    <a:pt x="234" y="96"/>
                    <a:pt x="231" y="96"/>
                  </a:cubicBezTo>
                  <a:close/>
                  <a:moveTo>
                    <a:pt x="226" y="67"/>
                  </a:moveTo>
                  <a:cubicBezTo>
                    <a:pt x="219" y="66"/>
                    <a:pt x="208" y="65"/>
                    <a:pt x="203" y="61"/>
                  </a:cubicBezTo>
                  <a:cubicBezTo>
                    <a:pt x="212" y="61"/>
                    <a:pt x="221" y="63"/>
                    <a:pt x="226" y="67"/>
                  </a:cubicBezTo>
                  <a:close/>
                  <a:moveTo>
                    <a:pt x="220" y="72"/>
                  </a:moveTo>
                  <a:cubicBezTo>
                    <a:pt x="216" y="74"/>
                    <a:pt x="211" y="74"/>
                    <a:pt x="207" y="76"/>
                  </a:cubicBezTo>
                  <a:cubicBezTo>
                    <a:pt x="205" y="73"/>
                    <a:pt x="204" y="70"/>
                    <a:pt x="203" y="67"/>
                  </a:cubicBezTo>
                  <a:cubicBezTo>
                    <a:pt x="208" y="68"/>
                    <a:pt x="214" y="70"/>
                    <a:pt x="220" y="72"/>
                  </a:cubicBezTo>
                  <a:close/>
                  <a:moveTo>
                    <a:pt x="204" y="92"/>
                  </a:moveTo>
                  <a:cubicBezTo>
                    <a:pt x="202" y="92"/>
                    <a:pt x="201" y="86"/>
                    <a:pt x="202" y="84"/>
                  </a:cubicBezTo>
                  <a:cubicBezTo>
                    <a:pt x="206" y="83"/>
                    <a:pt x="206" y="92"/>
                    <a:pt x="204" y="92"/>
                  </a:cubicBezTo>
                  <a:close/>
                  <a:moveTo>
                    <a:pt x="201" y="69"/>
                  </a:moveTo>
                  <a:cubicBezTo>
                    <a:pt x="203" y="70"/>
                    <a:pt x="206" y="77"/>
                    <a:pt x="201" y="78"/>
                  </a:cubicBezTo>
                  <a:cubicBezTo>
                    <a:pt x="201" y="75"/>
                    <a:pt x="201" y="72"/>
                    <a:pt x="201" y="69"/>
                  </a:cubicBezTo>
                  <a:close/>
                  <a:moveTo>
                    <a:pt x="201" y="97"/>
                  </a:moveTo>
                  <a:cubicBezTo>
                    <a:pt x="206" y="100"/>
                    <a:pt x="200" y="108"/>
                    <a:pt x="203" y="113"/>
                  </a:cubicBezTo>
                  <a:cubicBezTo>
                    <a:pt x="205" y="112"/>
                    <a:pt x="204" y="110"/>
                    <a:pt x="205" y="110"/>
                  </a:cubicBezTo>
                  <a:cubicBezTo>
                    <a:pt x="209" y="112"/>
                    <a:pt x="210" y="120"/>
                    <a:pt x="203" y="120"/>
                  </a:cubicBezTo>
                  <a:cubicBezTo>
                    <a:pt x="202" y="113"/>
                    <a:pt x="200" y="105"/>
                    <a:pt x="201" y="97"/>
                  </a:cubicBezTo>
                  <a:close/>
                  <a:moveTo>
                    <a:pt x="200" y="132"/>
                  </a:moveTo>
                  <a:cubicBezTo>
                    <a:pt x="200" y="137"/>
                    <a:pt x="204" y="147"/>
                    <a:pt x="200" y="152"/>
                  </a:cubicBezTo>
                  <a:cubicBezTo>
                    <a:pt x="199" y="146"/>
                    <a:pt x="200" y="137"/>
                    <a:pt x="200" y="132"/>
                  </a:cubicBezTo>
                  <a:close/>
                  <a:moveTo>
                    <a:pt x="200" y="157"/>
                  </a:moveTo>
                  <a:cubicBezTo>
                    <a:pt x="203" y="158"/>
                    <a:pt x="204" y="168"/>
                    <a:pt x="200" y="169"/>
                  </a:cubicBezTo>
                  <a:cubicBezTo>
                    <a:pt x="200" y="165"/>
                    <a:pt x="200" y="160"/>
                    <a:pt x="200" y="157"/>
                  </a:cubicBezTo>
                  <a:close/>
                  <a:moveTo>
                    <a:pt x="200" y="175"/>
                  </a:moveTo>
                  <a:cubicBezTo>
                    <a:pt x="204" y="176"/>
                    <a:pt x="203" y="186"/>
                    <a:pt x="203" y="192"/>
                  </a:cubicBezTo>
                  <a:cubicBezTo>
                    <a:pt x="202" y="204"/>
                    <a:pt x="202" y="217"/>
                    <a:pt x="201" y="229"/>
                  </a:cubicBezTo>
                  <a:cubicBezTo>
                    <a:pt x="201" y="230"/>
                    <a:pt x="201" y="232"/>
                    <a:pt x="199" y="232"/>
                  </a:cubicBezTo>
                  <a:cubicBezTo>
                    <a:pt x="200" y="212"/>
                    <a:pt x="199" y="194"/>
                    <a:pt x="200" y="175"/>
                  </a:cubicBezTo>
                  <a:close/>
                  <a:moveTo>
                    <a:pt x="199" y="234"/>
                  </a:moveTo>
                  <a:cubicBezTo>
                    <a:pt x="203" y="238"/>
                    <a:pt x="199" y="245"/>
                    <a:pt x="199" y="250"/>
                  </a:cubicBezTo>
                  <a:cubicBezTo>
                    <a:pt x="199" y="245"/>
                    <a:pt x="198" y="239"/>
                    <a:pt x="199" y="234"/>
                  </a:cubicBezTo>
                  <a:close/>
                  <a:moveTo>
                    <a:pt x="195" y="64"/>
                  </a:moveTo>
                  <a:cubicBezTo>
                    <a:pt x="197" y="64"/>
                    <a:pt x="197" y="66"/>
                    <a:pt x="197" y="69"/>
                  </a:cubicBezTo>
                  <a:cubicBezTo>
                    <a:pt x="195" y="69"/>
                    <a:pt x="194" y="66"/>
                    <a:pt x="195" y="64"/>
                  </a:cubicBezTo>
                  <a:close/>
                  <a:moveTo>
                    <a:pt x="194" y="76"/>
                  </a:moveTo>
                  <a:cubicBezTo>
                    <a:pt x="196" y="76"/>
                    <a:pt x="196" y="79"/>
                    <a:pt x="196" y="81"/>
                  </a:cubicBezTo>
                  <a:cubicBezTo>
                    <a:pt x="195" y="80"/>
                    <a:pt x="193" y="78"/>
                    <a:pt x="194" y="76"/>
                  </a:cubicBezTo>
                  <a:close/>
                  <a:moveTo>
                    <a:pt x="196" y="101"/>
                  </a:moveTo>
                  <a:cubicBezTo>
                    <a:pt x="196" y="103"/>
                    <a:pt x="195" y="103"/>
                    <a:pt x="195" y="105"/>
                  </a:cubicBezTo>
                  <a:cubicBezTo>
                    <a:pt x="193" y="104"/>
                    <a:pt x="194" y="101"/>
                    <a:pt x="196" y="101"/>
                  </a:cubicBezTo>
                  <a:close/>
                  <a:moveTo>
                    <a:pt x="190" y="222"/>
                  </a:moveTo>
                  <a:cubicBezTo>
                    <a:pt x="191" y="229"/>
                    <a:pt x="191" y="233"/>
                    <a:pt x="191" y="239"/>
                  </a:cubicBezTo>
                  <a:cubicBezTo>
                    <a:pt x="194" y="266"/>
                    <a:pt x="192" y="291"/>
                    <a:pt x="190" y="314"/>
                  </a:cubicBezTo>
                  <a:cubicBezTo>
                    <a:pt x="190" y="315"/>
                    <a:pt x="190" y="315"/>
                    <a:pt x="189" y="314"/>
                  </a:cubicBezTo>
                  <a:cubicBezTo>
                    <a:pt x="190" y="327"/>
                    <a:pt x="183" y="345"/>
                    <a:pt x="176" y="353"/>
                  </a:cubicBezTo>
                  <a:cubicBezTo>
                    <a:pt x="175" y="354"/>
                    <a:pt x="172" y="357"/>
                    <a:pt x="173" y="358"/>
                  </a:cubicBezTo>
                  <a:cubicBezTo>
                    <a:pt x="174" y="360"/>
                    <a:pt x="179" y="356"/>
                    <a:pt x="180" y="356"/>
                  </a:cubicBezTo>
                  <a:cubicBezTo>
                    <a:pt x="186" y="349"/>
                    <a:pt x="190" y="336"/>
                    <a:pt x="193" y="325"/>
                  </a:cubicBezTo>
                  <a:cubicBezTo>
                    <a:pt x="195" y="338"/>
                    <a:pt x="192" y="352"/>
                    <a:pt x="183" y="356"/>
                  </a:cubicBezTo>
                  <a:cubicBezTo>
                    <a:pt x="178" y="359"/>
                    <a:pt x="171" y="364"/>
                    <a:pt x="164" y="363"/>
                  </a:cubicBezTo>
                  <a:cubicBezTo>
                    <a:pt x="161" y="363"/>
                    <a:pt x="154" y="359"/>
                    <a:pt x="150" y="357"/>
                  </a:cubicBezTo>
                  <a:cubicBezTo>
                    <a:pt x="149" y="356"/>
                    <a:pt x="146" y="352"/>
                    <a:pt x="145" y="350"/>
                  </a:cubicBezTo>
                  <a:cubicBezTo>
                    <a:pt x="143" y="344"/>
                    <a:pt x="145" y="335"/>
                    <a:pt x="146" y="332"/>
                  </a:cubicBezTo>
                  <a:cubicBezTo>
                    <a:pt x="147" y="331"/>
                    <a:pt x="150" y="329"/>
                    <a:pt x="150" y="328"/>
                  </a:cubicBezTo>
                  <a:cubicBezTo>
                    <a:pt x="149" y="324"/>
                    <a:pt x="144" y="328"/>
                    <a:pt x="143" y="329"/>
                  </a:cubicBezTo>
                  <a:cubicBezTo>
                    <a:pt x="140" y="309"/>
                    <a:pt x="170" y="301"/>
                    <a:pt x="185" y="310"/>
                  </a:cubicBezTo>
                  <a:cubicBezTo>
                    <a:pt x="185" y="310"/>
                    <a:pt x="185" y="310"/>
                    <a:pt x="185" y="310"/>
                  </a:cubicBezTo>
                  <a:cubicBezTo>
                    <a:pt x="175" y="299"/>
                    <a:pt x="150" y="304"/>
                    <a:pt x="143" y="314"/>
                  </a:cubicBezTo>
                  <a:cubicBezTo>
                    <a:pt x="140" y="307"/>
                    <a:pt x="147" y="304"/>
                    <a:pt x="152" y="303"/>
                  </a:cubicBezTo>
                  <a:cubicBezTo>
                    <a:pt x="162" y="301"/>
                    <a:pt x="174" y="302"/>
                    <a:pt x="183" y="302"/>
                  </a:cubicBezTo>
                  <a:cubicBezTo>
                    <a:pt x="172" y="299"/>
                    <a:pt x="155" y="299"/>
                    <a:pt x="143" y="302"/>
                  </a:cubicBezTo>
                  <a:cubicBezTo>
                    <a:pt x="140" y="249"/>
                    <a:pt x="142" y="191"/>
                    <a:pt x="142" y="135"/>
                  </a:cubicBezTo>
                  <a:cubicBezTo>
                    <a:pt x="158" y="144"/>
                    <a:pt x="181" y="135"/>
                    <a:pt x="190" y="124"/>
                  </a:cubicBezTo>
                  <a:cubicBezTo>
                    <a:pt x="190" y="154"/>
                    <a:pt x="191" y="181"/>
                    <a:pt x="192" y="209"/>
                  </a:cubicBezTo>
                  <a:cubicBezTo>
                    <a:pt x="186" y="209"/>
                    <a:pt x="190" y="216"/>
                    <a:pt x="190" y="222"/>
                  </a:cubicBezTo>
                  <a:close/>
                  <a:moveTo>
                    <a:pt x="191" y="356"/>
                  </a:moveTo>
                  <a:cubicBezTo>
                    <a:pt x="189" y="358"/>
                    <a:pt x="187" y="364"/>
                    <a:pt x="184" y="363"/>
                  </a:cubicBezTo>
                  <a:cubicBezTo>
                    <a:pt x="180" y="363"/>
                    <a:pt x="189" y="356"/>
                    <a:pt x="191" y="356"/>
                  </a:cubicBezTo>
                  <a:close/>
                  <a:moveTo>
                    <a:pt x="155" y="372"/>
                  </a:moveTo>
                  <a:cubicBezTo>
                    <a:pt x="152" y="373"/>
                    <a:pt x="146" y="372"/>
                    <a:pt x="143" y="370"/>
                  </a:cubicBezTo>
                  <a:cubicBezTo>
                    <a:pt x="147" y="370"/>
                    <a:pt x="152" y="371"/>
                    <a:pt x="155" y="372"/>
                  </a:cubicBezTo>
                  <a:close/>
                  <a:moveTo>
                    <a:pt x="143" y="355"/>
                  </a:moveTo>
                  <a:cubicBezTo>
                    <a:pt x="144" y="356"/>
                    <a:pt x="145" y="358"/>
                    <a:pt x="146" y="359"/>
                  </a:cubicBezTo>
                  <a:cubicBezTo>
                    <a:pt x="143" y="360"/>
                    <a:pt x="142" y="358"/>
                    <a:pt x="143" y="355"/>
                  </a:cubicBezTo>
                  <a:close/>
                  <a:moveTo>
                    <a:pt x="142" y="116"/>
                  </a:moveTo>
                  <a:cubicBezTo>
                    <a:pt x="149" y="124"/>
                    <a:pt x="160" y="130"/>
                    <a:pt x="173" y="130"/>
                  </a:cubicBezTo>
                  <a:cubicBezTo>
                    <a:pt x="167" y="134"/>
                    <a:pt x="146" y="139"/>
                    <a:pt x="143" y="129"/>
                  </a:cubicBezTo>
                  <a:cubicBezTo>
                    <a:pt x="141" y="125"/>
                    <a:pt x="143" y="120"/>
                    <a:pt x="142" y="116"/>
                  </a:cubicBezTo>
                  <a:close/>
                  <a:moveTo>
                    <a:pt x="188" y="51"/>
                  </a:moveTo>
                  <a:cubicBezTo>
                    <a:pt x="186" y="52"/>
                    <a:pt x="186" y="51"/>
                    <a:pt x="184" y="51"/>
                  </a:cubicBezTo>
                  <a:cubicBezTo>
                    <a:pt x="185" y="50"/>
                    <a:pt x="188" y="50"/>
                    <a:pt x="188" y="51"/>
                  </a:cubicBezTo>
                  <a:close/>
                  <a:moveTo>
                    <a:pt x="188" y="55"/>
                  </a:moveTo>
                  <a:cubicBezTo>
                    <a:pt x="187" y="56"/>
                    <a:pt x="185" y="55"/>
                    <a:pt x="183" y="55"/>
                  </a:cubicBezTo>
                  <a:cubicBezTo>
                    <a:pt x="185" y="54"/>
                    <a:pt x="187" y="54"/>
                    <a:pt x="188" y="55"/>
                  </a:cubicBezTo>
                  <a:close/>
                  <a:moveTo>
                    <a:pt x="188" y="62"/>
                  </a:moveTo>
                  <a:cubicBezTo>
                    <a:pt x="181" y="61"/>
                    <a:pt x="170" y="62"/>
                    <a:pt x="166" y="59"/>
                  </a:cubicBezTo>
                  <a:cubicBezTo>
                    <a:pt x="174" y="59"/>
                    <a:pt x="184" y="59"/>
                    <a:pt x="188" y="62"/>
                  </a:cubicBezTo>
                  <a:close/>
                  <a:moveTo>
                    <a:pt x="174" y="65"/>
                  </a:moveTo>
                  <a:cubicBezTo>
                    <a:pt x="179" y="64"/>
                    <a:pt x="184" y="65"/>
                    <a:pt x="188" y="67"/>
                  </a:cubicBezTo>
                  <a:cubicBezTo>
                    <a:pt x="188" y="70"/>
                    <a:pt x="188" y="70"/>
                    <a:pt x="188" y="70"/>
                  </a:cubicBezTo>
                  <a:cubicBezTo>
                    <a:pt x="184" y="67"/>
                    <a:pt x="176" y="69"/>
                    <a:pt x="174" y="65"/>
                  </a:cubicBezTo>
                  <a:close/>
                  <a:moveTo>
                    <a:pt x="180" y="75"/>
                  </a:moveTo>
                  <a:cubicBezTo>
                    <a:pt x="176" y="76"/>
                    <a:pt x="172" y="75"/>
                    <a:pt x="169" y="74"/>
                  </a:cubicBezTo>
                  <a:cubicBezTo>
                    <a:pt x="171" y="72"/>
                    <a:pt x="179" y="71"/>
                    <a:pt x="180" y="75"/>
                  </a:cubicBezTo>
                  <a:close/>
                  <a:moveTo>
                    <a:pt x="159" y="46"/>
                  </a:moveTo>
                  <a:cubicBezTo>
                    <a:pt x="162" y="45"/>
                    <a:pt x="166" y="46"/>
                    <a:pt x="169" y="46"/>
                  </a:cubicBezTo>
                  <a:cubicBezTo>
                    <a:pt x="166" y="48"/>
                    <a:pt x="162" y="48"/>
                    <a:pt x="159" y="49"/>
                  </a:cubicBezTo>
                  <a:cubicBezTo>
                    <a:pt x="159" y="48"/>
                    <a:pt x="159" y="47"/>
                    <a:pt x="159" y="46"/>
                  </a:cubicBezTo>
                  <a:close/>
                  <a:moveTo>
                    <a:pt x="153" y="50"/>
                  </a:moveTo>
                  <a:cubicBezTo>
                    <a:pt x="150" y="52"/>
                    <a:pt x="146" y="53"/>
                    <a:pt x="142" y="54"/>
                  </a:cubicBezTo>
                  <a:cubicBezTo>
                    <a:pt x="142" y="53"/>
                    <a:pt x="142" y="52"/>
                    <a:pt x="142" y="50"/>
                  </a:cubicBezTo>
                  <a:cubicBezTo>
                    <a:pt x="145" y="50"/>
                    <a:pt x="149" y="49"/>
                    <a:pt x="153" y="50"/>
                  </a:cubicBezTo>
                  <a:close/>
                  <a:moveTo>
                    <a:pt x="142" y="64"/>
                  </a:moveTo>
                  <a:cubicBezTo>
                    <a:pt x="144" y="63"/>
                    <a:pt x="145" y="63"/>
                    <a:pt x="147" y="63"/>
                  </a:cubicBezTo>
                  <a:cubicBezTo>
                    <a:pt x="146" y="65"/>
                    <a:pt x="145" y="67"/>
                    <a:pt x="142" y="68"/>
                  </a:cubicBezTo>
                  <a:cubicBezTo>
                    <a:pt x="142" y="67"/>
                    <a:pt x="142" y="65"/>
                    <a:pt x="142" y="64"/>
                  </a:cubicBezTo>
                  <a:close/>
                  <a:moveTo>
                    <a:pt x="144" y="93"/>
                  </a:moveTo>
                  <a:cubicBezTo>
                    <a:pt x="154" y="94"/>
                    <a:pt x="162" y="90"/>
                    <a:pt x="167" y="85"/>
                  </a:cubicBezTo>
                  <a:cubicBezTo>
                    <a:pt x="159" y="84"/>
                    <a:pt x="154" y="91"/>
                    <a:pt x="146" y="89"/>
                  </a:cubicBezTo>
                  <a:cubicBezTo>
                    <a:pt x="150" y="73"/>
                    <a:pt x="178" y="79"/>
                    <a:pt x="190" y="83"/>
                  </a:cubicBezTo>
                  <a:cubicBezTo>
                    <a:pt x="189" y="87"/>
                    <a:pt x="192" y="93"/>
                    <a:pt x="190" y="96"/>
                  </a:cubicBezTo>
                  <a:cubicBezTo>
                    <a:pt x="190" y="97"/>
                    <a:pt x="188" y="96"/>
                    <a:pt x="188" y="97"/>
                  </a:cubicBezTo>
                  <a:cubicBezTo>
                    <a:pt x="187" y="99"/>
                    <a:pt x="189" y="103"/>
                    <a:pt x="190" y="105"/>
                  </a:cubicBezTo>
                  <a:cubicBezTo>
                    <a:pt x="192" y="124"/>
                    <a:pt x="174" y="130"/>
                    <a:pt x="158" y="124"/>
                  </a:cubicBezTo>
                  <a:cubicBezTo>
                    <a:pt x="148" y="121"/>
                    <a:pt x="135" y="107"/>
                    <a:pt x="144" y="93"/>
                  </a:cubicBezTo>
                  <a:close/>
                  <a:moveTo>
                    <a:pt x="139" y="275"/>
                  </a:moveTo>
                  <a:cubicBezTo>
                    <a:pt x="137" y="273"/>
                    <a:pt x="138" y="268"/>
                    <a:pt x="139" y="266"/>
                  </a:cubicBezTo>
                  <a:cubicBezTo>
                    <a:pt x="140" y="268"/>
                    <a:pt x="140" y="273"/>
                    <a:pt x="139" y="275"/>
                  </a:cubicBezTo>
                  <a:close/>
                  <a:moveTo>
                    <a:pt x="137" y="253"/>
                  </a:moveTo>
                  <a:cubicBezTo>
                    <a:pt x="136" y="237"/>
                    <a:pt x="137" y="220"/>
                    <a:pt x="138" y="205"/>
                  </a:cubicBezTo>
                  <a:cubicBezTo>
                    <a:pt x="139" y="220"/>
                    <a:pt x="139" y="238"/>
                    <a:pt x="137" y="253"/>
                  </a:cubicBezTo>
                  <a:close/>
                  <a:moveTo>
                    <a:pt x="138" y="203"/>
                  </a:moveTo>
                  <a:cubicBezTo>
                    <a:pt x="137" y="199"/>
                    <a:pt x="138" y="194"/>
                    <a:pt x="138" y="190"/>
                  </a:cubicBezTo>
                  <a:cubicBezTo>
                    <a:pt x="140" y="194"/>
                    <a:pt x="139" y="199"/>
                    <a:pt x="138" y="203"/>
                  </a:cubicBezTo>
                  <a:close/>
                  <a:moveTo>
                    <a:pt x="138" y="181"/>
                  </a:moveTo>
                  <a:cubicBezTo>
                    <a:pt x="136" y="170"/>
                    <a:pt x="137" y="156"/>
                    <a:pt x="136" y="144"/>
                  </a:cubicBezTo>
                  <a:cubicBezTo>
                    <a:pt x="137" y="143"/>
                    <a:pt x="138" y="143"/>
                    <a:pt x="139" y="142"/>
                  </a:cubicBezTo>
                  <a:cubicBezTo>
                    <a:pt x="139" y="155"/>
                    <a:pt x="138" y="168"/>
                    <a:pt x="138" y="181"/>
                  </a:cubicBezTo>
                  <a:close/>
                  <a:moveTo>
                    <a:pt x="138" y="69"/>
                  </a:moveTo>
                  <a:cubicBezTo>
                    <a:pt x="135" y="69"/>
                    <a:pt x="133" y="70"/>
                    <a:pt x="130" y="69"/>
                  </a:cubicBezTo>
                  <a:cubicBezTo>
                    <a:pt x="133" y="67"/>
                    <a:pt x="135" y="66"/>
                    <a:pt x="139" y="65"/>
                  </a:cubicBezTo>
                  <a:cubicBezTo>
                    <a:pt x="139" y="66"/>
                    <a:pt x="139" y="68"/>
                    <a:pt x="138" y="69"/>
                  </a:cubicBezTo>
                  <a:close/>
                  <a:moveTo>
                    <a:pt x="138" y="51"/>
                  </a:moveTo>
                  <a:cubicBezTo>
                    <a:pt x="138" y="52"/>
                    <a:pt x="138" y="52"/>
                    <a:pt x="138" y="53"/>
                  </a:cubicBezTo>
                  <a:cubicBezTo>
                    <a:pt x="136" y="54"/>
                    <a:pt x="130" y="54"/>
                    <a:pt x="127" y="54"/>
                  </a:cubicBezTo>
                  <a:cubicBezTo>
                    <a:pt x="129" y="52"/>
                    <a:pt x="134" y="52"/>
                    <a:pt x="138" y="51"/>
                  </a:cubicBezTo>
                  <a:close/>
                  <a:moveTo>
                    <a:pt x="119" y="57"/>
                  </a:moveTo>
                  <a:cubicBezTo>
                    <a:pt x="125" y="56"/>
                    <a:pt x="132" y="57"/>
                    <a:pt x="137" y="57"/>
                  </a:cubicBezTo>
                  <a:cubicBezTo>
                    <a:pt x="130" y="62"/>
                    <a:pt x="117" y="61"/>
                    <a:pt x="109" y="65"/>
                  </a:cubicBezTo>
                  <a:cubicBezTo>
                    <a:pt x="108" y="62"/>
                    <a:pt x="115" y="58"/>
                    <a:pt x="119" y="57"/>
                  </a:cubicBezTo>
                  <a:close/>
                  <a:moveTo>
                    <a:pt x="124" y="74"/>
                  </a:moveTo>
                  <a:cubicBezTo>
                    <a:pt x="120" y="77"/>
                    <a:pt x="115" y="78"/>
                    <a:pt x="109" y="79"/>
                  </a:cubicBezTo>
                  <a:cubicBezTo>
                    <a:pt x="113" y="76"/>
                    <a:pt x="118" y="72"/>
                    <a:pt x="124" y="74"/>
                  </a:cubicBezTo>
                  <a:close/>
                  <a:moveTo>
                    <a:pt x="127" y="84"/>
                  </a:moveTo>
                  <a:cubicBezTo>
                    <a:pt x="125" y="79"/>
                    <a:pt x="113" y="86"/>
                    <a:pt x="108" y="85"/>
                  </a:cubicBezTo>
                  <a:cubicBezTo>
                    <a:pt x="114" y="81"/>
                    <a:pt x="128" y="79"/>
                    <a:pt x="135" y="76"/>
                  </a:cubicBezTo>
                  <a:cubicBezTo>
                    <a:pt x="142" y="73"/>
                    <a:pt x="134" y="89"/>
                    <a:pt x="133" y="91"/>
                  </a:cubicBezTo>
                  <a:cubicBezTo>
                    <a:pt x="130" y="98"/>
                    <a:pt x="131" y="106"/>
                    <a:pt x="129" y="114"/>
                  </a:cubicBezTo>
                  <a:cubicBezTo>
                    <a:pt x="117" y="114"/>
                    <a:pt x="101" y="117"/>
                    <a:pt x="88" y="114"/>
                  </a:cubicBezTo>
                  <a:cubicBezTo>
                    <a:pt x="94" y="108"/>
                    <a:pt x="110" y="107"/>
                    <a:pt x="120" y="106"/>
                  </a:cubicBezTo>
                  <a:cubicBezTo>
                    <a:pt x="124" y="105"/>
                    <a:pt x="129" y="106"/>
                    <a:pt x="129" y="102"/>
                  </a:cubicBezTo>
                  <a:cubicBezTo>
                    <a:pt x="129" y="101"/>
                    <a:pt x="127" y="100"/>
                    <a:pt x="126" y="99"/>
                  </a:cubicBezTo>
                  <a:cubicBezTo>
                    <a:pt x="117" y="97"/>
                    <a:pt x="105" y="103"/>
                    <a:pt x="97" y="101"/>
                  </a:cubicBezTo>
                  <a:cubicBezTo>
                    <a:pt x="101" y="97"/>
                    <a:pt x="112" y="94"/>
                    <a:pt x="119" y="91"/>
                  </a:cubicBezTo>
                  <a:cubicBezTo>
                    <a:pt x="122" y="90"/>
                    <a:pt x="128" y="88"/>
                    <a:pt x="127" y="84"/>
                  </a:cubicBezTo>
                  <a:close/>
                  <a:moveTo>
                    <a:pt x="135" y="203"/>
                  </a:moveTo>
                  <a:cubicBezTo>
                    <a:pt x="133" y="202"/>
                    <a:pt x="134" y="200"/>
                    <a:pt x="134" y="198"/>
                  </a:cubicBezTo>
                  <a:cubicBezTo>
                    <a:pt x="135" y="199"/>
                    <a:pt x="135" y="201"/>
                    <a:pt x="135" y="203"/>
                  </a:cubicBezTo>
                  <a:close/>
                  <a:moveTo>
                    <a:pt x="126" y="341"/>
                  </a:moveTo>
                  <a:cubicBezTo>
                    <a:pt x="122" y="336"/>
                    <a:pt x="129" y="329"/>
                    <a:pt x="134" y="333"/>
                  </a:cubicBezTo>
                  <a:cubicBezTo>
                    <a:pt x="135" y="338"/>
                    <a:pt x="129" y="344"/>
                    <a:pt x="126" y="341"/>
                  </a:cubicBezTo>
                  <a:close/>
                  <a:moveTo>
                    <a:pt x="133" y="352"/>
                  </a:moveTo>
                  <a:cubicBezTo>
                    <a:pt x="130" y="351"/>
                    <a:pt x="129" y="349"/>
                    <a:pt x="128" y="346"/>
                  </a:cubicBezTo>
                  <a:cubicBezTo>
                    <a:pt x="129" y="345"/>
                    <a:pt x="131" y="346"/>
                    <a:pt x="132" y="346"/>
                  </a:cubicBezTo>
                  <a:cubicBezTo>
                    <a:pt x="133" y="347"/>
                    <a:pt x="134" y="350"/>
                    <a:pt x="133" y="352"/>
                  </a:cubicBezTo>
                  <a:close/>
                  <a:moveTo>
                    <a:pt x="123" y="328"/>
                  </a:moveTo>
                  <a:cubicBezTo>
                    <a:pt x="121" y="329"/>
                    <a:pt x="116" y="328"/>
                    <a:pt x="114" y="328"/>
                  </a:cubicBezTo>
                  <a:cubicBezTo>
                    <a:pt x="100" y="328"/>
                    <a:pt x="84" y="325"/>
                    <a:pt x="73" y="322"/>
                  </a:cubicBezTo>
                  <a:cubicBezTo>
                    <a:pt x="89" y="316"/>
                    <a:pt x="111" y="316"/>
                    <a:pt x="130" y="314"/>
                  </a:cubicBezTo>
                  <a:cubicBezTo>
                    <a:pt x="127" y="318"/>
                    <a:pt x="127" y="326"/>
                    <a:pt x="123" y="328"/>
                  </a:cubicBezTo>
                  <a:close/>
                  <a:moveTo>
                    <a:pt x="60" y="318"/>
                  </a:moveTo>
                  <a:cubicBezTo>
                    <a:pt x="60" y="316"/>
                    <a:pt x="60" y="313"/>
                    <a:pt x="60" y="311"/>
                  </a:cubicBezTo>
                  <a:cubicBezTo>
                    <a:pt x="63" y="318"/>
                    <a:pt x="65" y="325"/>
                    <a:pt x="67" y="332"/>
                  </a:cubicBezTo>
                  <a:cubicBezTo>
                    <a:pt x="57" y="335"/>
                    <a:pt x="65" y="319"/>
                    <a:pt x="60" y="318"/>
                  </a:cubicBezTo>
                  <a:close/>
                  <a:moveTo>
                    <a:pt x="61" y="192"/>
                  </a:moveTo>
                  <a:cubicBezTo>
                    <a:pt x="63" y="200"/>
                    <a:pt x="63" y="211"/>
                    <a:pt x="62" y="221"/>
                  </a:cubicBezTo>
                  <a:cubicBezTo>
                    <a:pt x="59" y="213"/>
                    <a:pt x="62" y="200"/>
                    <a:pt x="61" y="192"/>
                  </a:cubicBezTo>
                  <a:close/>
                  <a:moveTo>
                    <a:pt x="105" y="120"/>
                  </a:moveTo>
                  <a:cubicBezTo>
                    <a:pt x="97" y="122"/>
                    <a:pt x="87" y="123"/>
                    <a:pt x="79" y="125"/>
                  </a:cubicBezTo>
                  <a:cubicBezTo>
                    <a:pt x="79" y="122"/>
                    <a:pt x="80" y="118"/>
                    <a:pt x="82" y="115"/>
                  </a:cubicBezTo>
                  <a:cubicBezTo>
                    <a:pt x="87" y="120"/>
                    <a:pt x="97" y="119"/>
                    <a:pt x="105" y="120"/>
                  </a:cubicBezTo>
                  <a:close/>
                  <a:moveTo>
                    <a:pt x="91" y="106"/>
                  </a:moveTo>
                  <a:cubicBezTo>
                    <a:pt x="90" y="106"/>
                    <a:pt x="88" y="107"/>
                    <a:pt x="86" y="107"/>
                  </a:cubicBezTo>
                  <a:cubicBezTo>
                    <a:pt x="85" y="103"/>
                    <a:pt x="89" y="103"/>
                    <a:pt x="91" y="106"/>
                  </a:cubicBezTo>
                  <a:close/>
                  <a:moveTo>
                    <a:pt x="79" y="169"/>
                  </a:moveTo>
                  <a:cubicBezTo>
                    <a:pt x="77" y="172"/>
                    <a:pt x="72" y="172"/>
                    <a:pt x="69" y="173"/>
                  </a:cubicBezTo>
                  <a:cubicBezTo>
                    <a:pt x="66" y="165"/>
                    <a:pt x="75" y="169"/>
                    <a:pt x="79" y="169"/>
                  </a:cubicBezTo>
                  <a:close/>
                  <a:moveTo>
                    <a:pt x="72" y="144"/>
                  </a:moveTo>
                  <a:cubicBezTo>
                    <a:pt x="80" y="151"/>
                    <a:pt x="97" y="149"/>
                    <a:pt x="109" y="151"/>
                  </a:cubicBezTo>
                  <a:cubicBezTo>
                    <a:pt x="96" y="155"/>
                    <a:pt x="81" y="156"/>
                    <a:pt x="69" y="160"/>
                  </a:cubicBezTo>
                  <a:cubicBezTo>
                    <a:pt x="67" y="154"/>
                    <a:pt x="70" y="148"/>
                    <a:pt x="72" y="144"/>
                  </a:cubicBezTo>
                  <a:close/>
                  <a:moveTo>
                    <a:pt x="97" y="183"/>
                  </a:moveTo>
                  <a:cubicBezTo>
                    <a:pt x="86" y="186"/>
                    <a:pt x="74" y="188"/>
                    <a:pt x="65" y="192"/>
                  </a:cubicBezTo>
                  <a:cubicBezTo>
                    <a:pt x="63" y="188"/>
                    <a:pt x="64" y="183"/>
                    <a:pt x="67" y="181"/>
                  </a:cubicBezTo>
                  <a:cubicBezTo>
                    <a:pt x="74" y="185"/>
                    <a:pt x="87" y="183"/>
                    <a:pt x="97" y="183"/>
                  </a:cubicBezTo>
                  <a:close/>
                  <a:moveTo>
                    <a:pt x="79" y="232"/>
                  </a:moveTo>
                  <a:cubicBezTo>
                    <a:pt x="75" y="234"/>
                    <a:pt x="70" y="235"/>
                    <a:pt x="65" y="236"/>
                  </a:cubicBezTo>
                  <a:cubicBezTo>
                    <a:pt x="62" y="228"/>
                    <a:pt x="75" y="232"/>
                    <a:pt x="79" y="232"/>
                  </a:cubicBezTo>
                  <a:close/>
                  <a:moveTo>
                    <a:pt x="95" y="246"/>
                  </a:moveTo>
                  <a:cubicBezTo>
                    <a:pt x="86" y="249"/>
                    <a:pt x="73" y="249"/>
                    <a:pt x="64" y="253"/>
                  </a:cubicBezTo>
                  <a:cubicBezTo>
                    <a:pt x="64" y="250"/>
                    <a:pt x="64" y="247"/>
                    <a:pt x="64" y="244"/>
                  </a:cubicBezTo>
                  <a:cubicBezTo>
                    <a:pt x="73" y="246"/>
                    <a:pt x="85" y="245"/>
                    <a:pt x="95" y="246"/>
                  </a:cubicBezTo>
                  <a:close/>
                  <a:moveTo>
                    <a:pt x="65" y="212"/>
                  </a:moveTo>
                  <a:cubicBezTo>
                    <a:pt x="75" y="215"/>
                    <a:pt x="88" y="214"/>
                    <a:pt x="99" y="216"/>
                  </a:cubicBezTo>
                  <a:cubicBezTo>
                    <a:pt x="88" y="219"/>
                    <a:pt x="77" y="222"/>
                    <a:pt x="66" y="223"/>
                  </a:cubicBezTo>
                  <a:cubicBezTo>
                    <a:pt x="65" y="220"/>
                    <a:pt x="65" y="215"/>
                    <a:pt x="65" y="212"/>
                  </a:cubicBezTo>
                  <a:close/>
                  <a:moveTo>
                    <a:pt x="77" y="227"/>
                  </a:moveTo>
                  <a:cubicBezTo>
                    <a:pt x="87" y="223"/>
                    <a:pt x="100" y="220"/>
                    <a:pt x="112" y="219"/>
                  </a:cubicBezTo>
                  <a:cubicBezTo>
                    <a:pt x="115" y="218"/>
                    <a:pt x="131" y="218"/>
                    <a:pt x="127" y="213"/>
                  </a:cubicBezTo>
                  <a:cubicBezTo>
                    <a:pt x="126" y="212"/>
                    <a:pt x="123" y="212"/>
                    <a:pt x="120" y="212"/>
                  </a:cubicBezTo>
                  <a:cubicBezTo>
                    <a:pt x="109" y="211"/>
                    <a:pt x="87" y="212"/>
                    <a:pt x="75" y="209"/>
                  </a:cubicBezTo>
                  <a:cubicBezTo>
                    <a:pt x="91" y="204"/>
                    <a:pt x="113" y="203"/>
                    <a:pt x="131" y="199"/>
                  </a:cubicBezTo>
                  <a:cubicBezTo>
                    <a:pt x="132" y="206"/>
                    <a:pt x="132" y="214"/>
                    <a:pt x="132" y="221"/>
                  </a:cubicBezTo>
                  <a:cubicBezTo>
                    <a:pt x="114" y="224"/>
                    <a:pt x="97" y="229"/>
                    <a:pt x="77" y="227"/>
                  </a:cubicBezTo>
                  <a:close/>
                  <a:moveTo>
                    <a:pt x="65" y="205"/>
                  </a:moveTo>
                  <a:cubicBezTo>
                    <a:pt x="65" y="203"/>
                    <a:pt x="65" y="200"/>
                    <a:pt x="65" y="198"/>
                  </a:cubicBezTo>
                  <a:cubicBezTo>
                    <a:pt x="73" y="201"/>
                    <a:pt x="83" y="201"/>
                    <a:pt x="91" y="200"/>
                  </a:cubicBezTo>
                  <a:cubicBezTo>
                    <a:pt x="83" y="202"/>
                    <a:pt x="74" y="204"/>
                    <a:pt x="65" y="205"/>
                  </a:cubicBezTo>
                  <a:close/>
                  <a:moveTo>
                    <a:pt x="64" y="257"/>
                  </a:moveTo>
                  <a:cubicBezTo>
                    <a:pt x="68" y="261"/>
                    <a:pt x="77" y="261"/>
                    <a:pt x="85" y="261"/>
                  </a:cubicBezTo>
                  <a:cubicBezTo>
                    <a:pt x="79" y="265"/>
                    <a:pt x="72" y="267"/>
                    <a:pt x="64" y="268"/>
                  </a:cubicBezTo>
                  <a:cubicBezTo>
                    <a:pt x="64" y="265"/>
                    <a:pt x="64" y="260"/>
                    <a:pt x="64" y="257"/>
                  </a:cubicBezTo>
                  <a:close/>
                  <a:moveTo>
                    <a:pt x="132" y="259"/>
                  </a:moveTo>
                  <a:cubicBezTo>
                    <a:pt x="131" y="263"/>
                    <a:pt x="132" y="273"/>
                    <a:pt x="129" y="275"/>
                  </a:cubicBezTo>
                  <a:cubicBezTo>
                    <a:pt x="127" y="277"/>
                    <a:pt x="117" y="276"/>
                    <a:pt x="113" y="276"/>
                  </a:cubicBezTo>
                  <a:cubicBezTo>
                    <a:pt x="100" y="275"/>
                    <a:pt x="84" y="273"/>
                    <a:pt x="72" y="272"/>
                  </a:cubicBezTo>
                  <a:cubicBezTo>
                    <a:pt x="88" y="264"/>
                    <a:pt x="110" y="261"/>
                    <a:pt x="132" y="259"/>
                  </a:cubicBezTo>
                  <a:close/>
                  <a:moveTo>
                    <a:pt x="64" y="276"/>
                  </a:moveTo>
                  <a:cubicBezTo>
                    <a:pt x="71" y="277"/>
                    <a:pt x="77" y="276"/>
                    <a:pt x="83" y="278"/>
                  </a:cubicBezTo>
                  <a:cubicBezTo>
                    <a:pt x="77" y="279"/>
                    <a:pt x="71" y="280"/>
                    <a:pt x="64" y="281"/>
                  </a:cubicBezTo>
                  <a:cubicBezTo>
                    <a:pt x="64" y="279"/>
                    <a:pt x="64" y="277"/>
                    <a:pt x="64" y="276"/>
                  </a:cubicBezTo>
                  <a:close/>
                  <a:moveTo>
                    <a:pt x="133" y="280"/>
                  </a:moveTo>
                  <a:cubicBezTo>
                    <a:pt x="133" y="285"/>
                    <a:pt x="134" y="290"/>
                    <a:pt x="133" y="294"/>
                  </a:cubicBezTo>
                  <a:cubicBezTo>
                    <a:pt x="109" y="296"/>
                    <a:pt x="88" y="290"/>
                    <a:pt x="69" y="286"/>
                  </a:cubicBezTo>
                  <a:cubicBezTo>
                    <a:pt x="88" y="280"/>
                    <a:pt x="112" y="281"/>
                    <a:pt x="133" y="280"/>
                  </a:cubicBezTo>
                  <a:close/>
                  <a:moveTo>
                    <a:pt x="132" y="254"/>
                  </a:moveTo>
                  <a:cubicBezTo>
                    <a:pt x="132" y="254"/>
                    <a:pt x="127" y="255"/>
                    <a:pt x="125" y="255"/>
                  </a:cubicBezTo>
                  <a:cubicBezTo>
                    <a:pt x="110" y="256"/>
                    <a:pt x="88" y="258"/>
                    <a:pt x="73" y="256"/>
                  </a:cubicBezTo>
                  <a:cubicBezTo>
                    <a:pt x="88" y="252"/>
                    <a:pt x="106" y="247"/>
                    <a:pt x="121" y="244"/>
                  </a:cubicBezTo>
                  <a:cubicBezTo>
                    <a:pt x="123" y="244"/>
                    <a:pt x="128" y="243"/>
                    <a:pt x="125" y="240"/>
                  </a:cubicBezTo>
                  <a:cubicBezTo>
                    <a:pt x="124" y="238"/>
                    <a:pt x="118" y="240"/>
                    <a:pt x="115" y="240"/>
                  </a:cubicBezTo>
                  <a:cubicBezTo>
                    <a:pt x="102" y="241"/>
                    <a:pt x="84" y="242"/>
                    <a:pt x="72" y="240"/>
                  </a:cubicBezTo>
                  <a:cubicBezTo>
                    <a:pt x="88" y="231"/>
                    <a:pt x="113" y="231"/>
                    <a:pt x="131" y="226"/>
                  </a:cubicBezTo>
                  <a:cubicBezTo>
                    <a:pt x="132" y="227"/>
                    <a:pt x="133" y="233"/>
                    <a:pt x="133" y="236"/>
                  </a:cubicBezTo>
                  <a:cubicBezTo>
                    <a:pt x="133" y="241"/>
                    <a:pt x="135" y="251"/>
                    <a:pt x="132" y="254"/>
                  </a:cubicBezTo>
                  <a:close/>
                  <a:moveTo>
                    <a:pt x="131" y="195"/>
                  </a:moveTo>
                  <a:cubicBezTo>
                    <a:pt x="112" y="194"/>
                    <a:pt x="91" y="198"/>
                    <a:pt x="73" y="195"/>
                  </a:cubicBezTo>
                  <a:cubicBezTo>
                    <a:pt x="83" y="189"/>
                    <a:pt x="99" y="187"/>
                    <a:pt x="112" y="184"/>
                  </a:cubicBezTo>
                  <a:cubicBezTo>
                    <a:pt x="116" y="184"/>
                    <a:pt x="128" y="181"/>
                    <a:pt x="128" y="177"/>
                  </a:cubicBezTo>
                  <a:cubicBezTo>
                    <a:pt x="128" y="173"/>
                    <a:pt x="123" y="175"/>
                    <a:pt x="120" y="176"/>
                  </a:cubicBezTo>
                  <a:cubicBezTo>
                    <a:pt x="116" y="177"/>
                    <a:pt x="112" y="177"/>
                    <a:pt x="107" y="178"/>
                  </a:cubicBezTo>
                  <a:cubicBezTo>
                    <a:pt x="95" y="179"/>
                    <a:pt x="81" y="180"/>
                    <a:pt x="73" y="178"/>
                  </a:cubicBezTo>
                  <a:cubicBezTo>
                    <a:pt x="83" y="171"/>
                    <a:pt x="100" y="171"/>
                    <a:pt x="115" y="168"/>
                  </a:cubicBezTo>
                  <a:cubicBezTo>
                    <a:pt x="118" y="167"/>
                    <a:pt x="129" y="166"/>
                    <a:pt x="129" y="164"/>
                  </a:cubicBezTo>
                  <a:cubicBezTo>
                    <a:pt x="130" y="160"/>
                    <a:pt x="117" y="161"/>
                    <a:pt x="114" y="161"/>
                  </a:cubicBezTo>
                  <a:cubicBezTo>
                    <a:pt x="102" y="162"/>
                    <a:pt x="88" y="167"/>
                    <a:pt x="76" y="163"/>
                  </a:cubicBezTo>
                  <a:cubicBezTo>
                    <a:pt x="93" y="158"/>
                    <a:pt x="113" y="156"/>
                    <a:pt x="131" y="152"/>
                  </a:cubicBezTo>
                  <a:cubicBezTo>
                    <a:pt x="132" y="165"/>
                    <a:pt x="132" y="181"/>
                    <a:pt x="131" y="195"/>
                  </a:cubicBezTo>
                  <a:close/>
                  <a:moveTo>
                    <a:pt x="115" y="147"/>
                  </a:moveTo>
                  <a:cubicBezTo>
                    <a:pt x="103" y="147"/>
                    <a:pt x="87" y="146"/>
                    <a:pt x="79" y="141"/>
                  </a:cubicBezTo>
                  <a:cubicBezTo>
                    <a:pt x="93" y="137"/>
                    <a:pt x="111" y="136"/>
                    <a:pt x="128" y="134"/>
                  </a:cubicBezTo>
                  <a:cubicBezTo>
                    <a:pt x="128" y="139"/>
                    <a:pt x="125" y="146"/>
                    <a:pt x="130" y="144"/>
                  </a:cubicBezTo>
                  <a:cubicBezTo>
                    <a:pt x="130" y="148"/>
                    <a:pt x="119" y="147"/>
                    <a:pt x="115" y="147"/>
                  </a:cubicBezTo>
                  <a:close/>
                  <a:moveTo>
                    <a:pt x="75" y="137"/>
                  </a:moveTo>
                  <a:cubicBezTo>
                    <a:pt x="75" y="134"/>
                    <a:pt x="76" y="131"/>
                    <a:pt x="77" y="129"/>
                  </a:cubicBezTo>
                  <a:cubicBezTo>
                    <a:pt x="80" y="131"/>
                    <a:pt x="87" y="131"/>
                    <a:pt x="90" y="134"/>
                  </a:cubicBezTo>
                  <a:cubicBezTo>
                    <a:pt x="85" y="135"/>
                    <a:pt x="80" y="136"/>
                    <a:pt x="75" y="137"/>
                  </a:cubicBezTo>
                  <a:close/>
                  <a:moveTo>
                    <a:pt x="128" y="129"/>
                  </a:moveTo>
                  <a:cubicBezTo>
                    <a:pt x="127" y="130"/>
                    <a:pt x="123" y="129"/>
                    <a:pt x="120" y="129"/>
                  </a:cubicBezTo>
                  <a:cubicBezTo>
                    <a:pt x="111" y="130"/>
                    <a:pt x="99" y="132"/>
                    <a:pt x="92" y="128"/>
                  </a:cubicBezTo>
                  <a:cubicBezTo>
                    <a:pt x="104" y="124"/>
                    <a:pt x="117" y="122"/>
                    <a:pt x="129" y="119"/>
                  </a:cubicBezTo>
                  <a:cubicBezTo>
                    <a:pt x="130" y="121"/>
                    <a:pt x="131" y="127"/>
                    <a:pt x="128" y="129"/>
                  </a:cubicBezTo>
                  <a:close/>
                  <a:moveTo>
                    <a:pt x="64" y="142"/>
                  </a:moveTo>
                  <a:cubicBezTo>
                    <a:pt x="67" y="128"/>
                    <a:pt x="73" y="115"/>
                    <a:pt x="80" y="104"/>
                  </a:cubicBezTo>
                  <a:cubicBezTo>
                    <a:pt x="77" y="118"/>
                    <a:pt x="69" y="129"/>
                    <a:pt x="64" y="142"/>
                  </a:cubicBezTo>
                  <a:close/>
                  <a:moveTo>
                    <a:pt x="64" y="301"/>
                  </a:moveTo>
                  <a:cubicBezTo>
                    <a:pt x="63" y="300"/>
                    <a:pt x="62" y="298"/>
                    <a:pt x="63" y="297"/>
                  </a:cubicBezTo>
                  <a:cubicBezTo>
                    <a:pt x="64" y="298"/>
                    <a:pt x="64" y="299"/>
                    <a:pt x="64" y="301"/>
                  </a:cubicBezTo>
                  <a:close/>
                  <a:moveTo>
                    <a:pt x="64" y="289"/>
                  </a:moveTo>
                  <a:cubicBezTo>
                    <a:pt x="75" y="293"/>
                    <a:pt x="87" y="293"/>
                    <a:pt x="98" y="296"/>
                  </a:cubicBezTo>
                  <a:cubicBezTo>
                    <a:pt x="93" y="299"/>
                    <a:pt x="86" y="299"/>
                    <a:pt x="79" y="300"/>
                  </a:cubicBezTo>
                  <a:cubicBezTo>
                    <a:pt x="76" y="301"/>
                    <a:pt x="71" y="304"/>
                    <a:pt x="68" y="303"/>
                  </a:cubicBezTo>
                  <a:cubicBezTo>
                    <a:pt x="65" y="301"/>
                    <a:pt x="67" y="292"/>
                    <a:pt x="64" y="289"/>
                  </a:cubicBezTo>
                  <a:close/>
                  <a:moveTo>
                    <a:pt x="69" y="310"/>
                  </a:moveTo>
                  <a:cubicBezTo>
                    <a:pt x="79" y="310"/>
                    <a:pt x="91" y="311"/>
                    <a:pt x="100" y="313"/>
                  </a:cubicBezTo>
                  <a:cubicBezTo>
                    <a:pt x="94" y="314"/>
                    <a:pt x="83" y="315"/>
                    <a:pt x="75" y="316"/>
                  </a:cubicBezTo>
                  <a:cubicBezTo>
                    <a:pt x="71" y="316"/>
                    <a:pt x="68" y="316"/>
                    <a:pt x="69" y="310"/>
                  </a:cubicBezTo>
                  <a:close/>
                  <a:moveTo>
                    <a:pt x="92" y="331"/>
                  </a:moveTo>
                  <a:cubicBezTo>
                    <a:pt x="86" y="330"/>
                    <a:pt x="73" y="336"/>
                    <a:pt x="72" y="327"/>
                  </a:cubicBezTo>
                  <a:cubicBezTo>
                    <a:pt x="78" y="328"/>
                    <a:pt x="86" y="329"/>
                    <a:pt x="92" y="331"/>
                  </a:cubicBezTo>
                  <a:close/>
                  <a:moveTo>
                    <a:pt x="121" y="333"/>
                  </a:moveTo>
                  <a:cubicBezTo>
                    <a:pt x="124" y="332"/>
                    <a:pt x="122" y="339"/>
                    <a:pt x="122" y="340"/>
                  </a:cubicBezTo>
                  <a:cubicBezTo>
                    <a:pt x="107" y="341"/>
                    <a:pt x="90" y="341"/>
                    <a:pt x="77" y="337"/>
                  </a:cubicBezTo>
                  <a:cubicBezTo>
                    <a:pt x="89" y="334"/>
                    <a:pt x="109" y="336"/>
                    <a:pt x="121" y="333"/>
                  </a:cubicBezTo>
                  <a:close/>
                  <a:moveTo>
                    <a:pt x="123" y="309"/>
                  </a:moveTo>
                  <a:cubicBezTo>
                    <a:pt x="109" y="309"/>
                    <a:pt x="93" y="308"/>
                    <a:pt x="79" y="306"/>
                  </a:cubicBezTo>
                  <a:cubicBezTo>
                    <a:pt x="94" y="301"/>
                    <a:pt x="114" y="297"/>
                    <a:pt x="134" y="299"/>
                  </a:cubicBezTo>
                  <a:cubicBezTo>
                    <a:pt x="133" y="301"/>
                    <a:pt x="135" y="306"/>
                    <a:pt x="134" y="308"/>
                  </a:cubicBezTo>
                  <a:cubicBezTo>
                    <a:pt x="133" y="309"/>
                    <a:pt x="126" y="309"/>
                    <a:pt x="123" y="309"/>
                  </a:cubicBezTo>
                  <a:close/>
                  <a:moveTo>
                    <a:pt x="93" y="96"/>
                  </a:moveTo>
                  <a:cubicBezTo>
                    <a:pt x="93" y="92"/>
                    <a:pt x="97" y="90"/>
                    <a:pt x="103" y="92"/>
                  </a:cubicBezTo>
                  <a:cubicBezTo>
                    <a:pt x="100" y="94"/>
                    <a:pt x="96" y="95"/>
                    <a:pt x="93" y="96"/>
                  </a:cubicBezTo>
                  <a:close/>
                  <a:moveTo>
                    <a:pt x="105" y="66"/>
                  </a:moveTo>
                  <a:cubicBezTo>
                    <a:pt x="107" y="67"/>
                    <a:pt x="100" y="71"/>
                    <a:pt x="100" y="72"/>
                  </a:cubicBezTo>
                  <a:cubicBezTo>
                    <a:pt x="97" y="74"/>
                    <a:pt x="96" y="76"/>
                    <a:pt x="93" y="76"/>
                  </a:cubicBezTo>
                  <a:cubicBezTo>
                    <a:pt x="94" y="74"/>
                    <a:pt x="101" y="65"/>
                    <a:pt x="105" y="66"/>
                  </a:cubicBezTo>
                  <a:close/>
                  <a:moveTo>
                    <a:pt x="57" y="222"/>
                  </a:moveTo>
                  <a:cubicBezTo>
                    <a:pt x="56" y="220"/>
                    <a:pt x="57" y="218"/>
                    <a:pt x="56" y="215"/>
                  </a:cubicBezTo>
                  <a:cubicBezTo>
                    <a:pt x="57" y="216"/>
                    <a:pt x="57" y="220"/>
                    <a:pt x="57" y="222"/>
                  </a:cubicBezTo>
                  <a:close/>
                  <a:moveTo>
                    <a:pt x="56" y="199"/>
                  </a:moveTo>
                  <a:cubicBezTo>
                    <a:pt x="58" y="200"/>
                    <a:pt x="57" y="204"/>
                    <a:pt x="57" y="206"/>
                  </a:cubicBezTo>
                  <a:cubicBezTo>
                    <a:pt x="56" y="204"/>
                    <a:pt x="56" y="201"/>
                    <a:pt x="56" y="199"/>
                  </a:cubicBezTo>
                  <a:close/>
                  <a:moveTo>
                    <a:pt x="55" y="129"/>
                  </a:moveTo>
                  <a:cubicBezTo>
                    <a:pt x="54" y="104"/>
                    <a:pt x="54" y="80"/>
                    <a:pt x="55" y="56"/>
                  </a:cubicBezTo>
                  <a:cubicBezTo>
                    <a:pt x="71" y="57"/>
                    <a:pt x="89" y="57"/>
                    <a:pt x="104" y="57"/>
                  </a:cubicBezTo>
                  <a:cubicBezTo>
                    <a:pt x="101" y="63"/>
                    <a:pt x="95" y="66"/>
                    <a:pt x="91" y="70"/>
                  </a:cubicBezTo>
                  <a:cubicBezTo>
                    <a:pt x="87" y="74"/>
                    <a:pt x="83" y="78"/>
                    <a:pt x="79" y="82"/>
                  </a:cubicBezTo>
                  <a:cubicBezTo>
                    <a:pt x="77" y="84"/>
                    <a:pt x="73" y="85"/>
                    <a:pt x="73" y="88"/>
                  </a:cubicBezTo>
                  <a:cubicBezTo>
                    <a:pt x="73" y="89"/>
                    <a:pt x="74" y="91"/>
                    <a:pt x="74" y="92"/>
                  </a:cubicBezTo>
                  <a:cubicBezTo>
                    <a:pt x="74" y="93"/>
                    <a:pt x="72" y="96"/>
                    <a:pt x="71" y="98"/>
                  </a:cubicBezTo>
                  <a:cubicBezTo>
                    <a:pt x="65" y="109"/>
                    <a:pt x="62" y="121"/>
                    <a:pt x="55" y="129"/>
                  </a:cubicBezTo>
                  <a:close/>
                  <a:moveTo>
                    <a:pt x="61" y="374"/>
                  </a:moveTo>
                  <a:cubicBezTo>
                    <a:pt x="60" y="362"/>
                    <a:pt x="59" y="351"/>
                    <a:pt x="60" y="340"/>
                  </a:cubicBezTo>
                  <a:cubicBezTo>
                    <a:pt x="66" y="341"/>
                    <a:pt x="67" y="345"/>
                    <a:pt x="69" y="350"/>
                  </a:cubicBezTo>
                  <a:cubicBezTo>
                    <a:pt x="69" y="351"/>
                    <a:pt x="72" y="352"/>
                    <a:pt x="73" y="353"/>
                  </a:cubicBezTo>
                  <a:cubicBezTo>
                    <a:pt x="74" y="355"/>
                    <a:pt x="74" y="357"/>
                    <a:pt x="74" y="359"/>
                  </a:cubicBezTo>
                  <a:cubicBezTo>
                    <a:pt x="76" y="364"/>
                    <a:pt x="80" y="368"/>
                    <a:pt x="83" y="371"/>
                  </a:cubicBezTo>
                  <a:cubicBezTo>
                    <a:pt x="76" y="372"/>
                    <a:pt x="69" y="374"/>
                    <a:pt x="61" y="374"/>
                  </a:cubicBezTo>
                  <a:close/>
                  <a:moveTo>
                    <a:pt x="62" y="378"/>
                  </a:moveTo>
                  <a:cubicBezTo>
                    <a:pt x="72" y="377"/>
                    <a:pt x="85" y="371"/>
                    <a:pt x="92" y="377"/>
                  </a:cubicBezTo>
                  <a:cubicBezTo>
                    <a:pt x="82" y="377"/>
                    <a:pt x="71" y="381"/>
                    <a:pt x="62" y="378"/>
                  </a:cubicBezTo>
                  <a:close/>
                  <a:moveTo>
                    <a:pt x="78" y="355"/>
                  </a:moveTo>
                  <a:cubicBezTo>
                    <a:pt x="83" y="355"/>
                    <a:pt x="85" y="358"/>
                    <a:pt x="87" y="362"/>
                  </a:cubicBezTo>
                  <a:cubicBezTo>
                    <a:pt x="88" y="365"/>
                    <a:pt x="94" y="366"/>
                    <a:pt x="95" y="370"/>
                  </a:cubicBezTo>
                  <a:cubicBezTo>
                    <a:pt x="86" y="368"/>
                    <a:pt x="80" y="363"/>
                    <a:pt x="78" y="355"/>
                  </a:cubicBezTo>
                  <a:close/>
                  <a:moveTo>
                    <a:pt x="85" y="347"/>
                  </a:moveTo>
                  <a:cubicBezTo>
                    <a:pt x="97" y="346"/>
                    <a:pt x="110" y="344"/>
                    <a:pt x="123" y="346"/>
                  </a:cubicBezTo>
                  <a:cubicBezTo>
                    <a:pt x="124" y="348"/>
                    <a:pt x="126" y="350"/>
                    <a:pt x="126" y="353"/>
                  </a:cubicBezTo>
                  <a:cubicBezTo>
                    <a:pt x="122" y="354"/>
                    <a:pt x="116" y="356"/>
                    <a:pt x="110" y="355"/>
                  </a:cubicBezTo>
                  <a:cubicBezTo>
                    <a:pt x="100" y="355"/>
                    <a:pt x="87" y="354"/>
                    <a:pt x="85" y="347"/>
                  </a:cubicBezTo>
                  <a:close/>
                  <a:moveTo>
                    <a:pt x="131" y="359"/>
                  </a:moveTo>
                  <a:cubicBezTo>
                    <a:pt x="135" y="359"/>
                    <a:pt x="136" y="360"/>
                    <a:pt x="136" y="364"/>
                  </a:cubicBezTo>
                  <a:cubicBezTo>
                    <a:pt x="126" y="361"/>
                    <a:pt x="112" y="365"/>
                    <a:pt x="101" y="362"/>
                  </a:cubicBezTo>
                  <a:cubicBezTo>
                    <a:pt x="106" y="359"/>
                    <a:pt x="122" y="360"/>
                    <a:pt x="131" y="359"/>
                  </a:cubicBezTo>
                  <a:close/>
                  <a:moveTo>
                    <a:pt x="104" y="367"/>
                  </a:moveTo>
                  <a:cubicBezTo>
                    <a:pt x="107" y="367"/>
                    <a:pt x="110" y="368"/>
                    <a:pt x="114" y="368"/>
                  </a:cubicBezTo>
                  <a:cubicBezTo>
                    <a:pt x="115" y="375"/>
                    <a:pt x="122" y="368"/>
                    <a:pt x="125" y="368"/>
                  </a:cubicBezTo>
                  <a:cubicBezTo>
                    <a:pt x="129" y="368"/>
                    <a:pt x="131" y="371"/>
                    <a:pt x="135" y="373"/>
                  </a:cubicBezTo>
                  <a:cubicBezTo>
                    <a:pt x="123" y="373"/>
                    <a:pt x="108" y="374"/>
                    <a:pt x="104" y="367"/>
                  </a:cubicBezTo>
                  <a:close/>
                  <a:moveTo>
                    <a:pt x="116" y="376"/>
                  </a:moveTo>
                  <a:cubicBezTo>
                    <a:pt x="120" y="375"/>
                    <a:pt x="123" y="376"/>
                    <a:pt x="127" y="376"/>
                  </a:cubicBezTo>
                  <a:cubicBezTo>
                    <a:pt x="123" y="377"/>
                    <a:pt x="118" y="377"/>
                    <a:pt x="116" y="376"/>
                  </a:cubicBezTo>
                  <a:close/>
                  <a:moveTo>
                    <a:pt x="122" y="379"/>
                  </a:moveTo>
                  <a:cubicBezTo>
                    <a:pt x="127" y="378"/>
                    <a:pt x="132" y="378"/>
                    <a:pt x="137" y="378"/>
                  </a:cubicBezTo>
                  <a:cubicBezTo>
                    <a:pt x="136" y="386"/>
                    <a:pt x="126" y="380"/>
                    <a:pt x="122" y="379"/>
                  </a:cubicBezTo>
                  <a:close/>
                  <a:moveTo>
                    <a:pt x="137" y="340"/>
                  </a:moveTo>
                  <a:cubicBezTo>
                    <a:pt x="136" y="338"/>
                    <a:pt x="137" y="336"/>
                    <a:pt x="138" y="334"/>
                  </a:cubicBezTo>
                  <a:cubicBezTo>
                    <a:pt x="139" y="335"/>
                    <a:pt x="139" y="340"/>
                    <a:pt x="137" y="340"/>
                  </a:cubicBezTo>
                  <a:close/>
                  <a:moveTo>
                    <a:pt x="128" y="328"/>
                  </a:moveTo>
                  <a:cubicBezTo>
                    <a:pt x="129" y="323"/>
                    <a:pt x="131" y="318"/>
                    <a:pt x="134" y="315"/>
                  </a:cubicBezTo>
                  <a:cubicBezTo>
                    <a:pt x="135" y="315"/>
                    <a:pt x="135" y="316"/>
                    <a:pt x="136" y="316"/>
                  </a:cubicBezTo>
                  <a:cubicBezTo>
                    <a:pt x="138" y="315"/>
                    <a:pt x="136" y="311"/>
                    <a:pt x="139" y="310"/>
                  </a:cubicBezTo>
                  <a:cubicBezTo>
                    <a:pt x="140" y="319"/>
                    <a:pt x="139" y="331"/>
                    <a:pt x="128" y="328"/>
                  </a:cubicBezTo>
                  <a:close/>
                  <a:moveTo>
                    <a:pt x="138" y="305"/>
                  </a:moveTo>
                  <a:cubicBezTo>
                    <a:pt x="138" y="303"/>
                    <a:pt x="137" y="298"/>
                    <a:pt x="139" y="298"/>
                  </a:cubicBezTo>
                  <a:cubicBezTo>
                    <a:pt x="139" y="301"/>
                    <a:pt x="140" y="304"/>
                    <a:pt x="138" y="305"/>
                  </a:cubicBezTo>
                  <a:close/>
                  <a:moveTo>
                    <a:pt x="139" y="280"/>
                  </a:moveTo>
                  <a:cubicBezTo>
                    <a:pt x="140" y="280"/>
                    <a:pt x="139" y="291"/>
                    <a:pt x="140" y="294"/>
                  </a:cubicBezTo>
                  <a:cubicBezTo>
                    <a:pt x="136" y="295"/>
                    <a:pt x="137" y="280"/>
                    <a:pt x="139" y="280"/>
                  </a:cubicBezTo>
                  <a:close/>
                  <a:moveTo>
                    <a:pt x="141" y="382"/>
                  </a:moveTo>
                  <a:cubicBezTo>
                    <a:pt x="142" y="381"/>
                    <a:pt x="141" y="379"/>
                    <a:pt x="142" y="378"/>
                  </a:cubicBezTo>
                  <a:cubicBezTo>
                    <a:pt x="152" y="378"/>
                    <a:pt x="161" y="378"/>
                    <a:pt x="171" y="378"/>
                  </a:cubicBezTo>
                  <a:cubicBezTo>
                    <a:pt x="170" y="380"/>
                    <a:pt x="168" y="378"/>
                    <a:pt x="166" y="379"/>
                  </a:cubicBezTo>
                  <a:cubicBezTo>
                    <a:pt x="164" y="379"/>
                    <a:pt x="165" y="381"/>
                    <a:pt x="163" y="382"/>
                  </a:cubicBezTo>
                  <a:cubicBezTo>
                    <a:pt x="158" y="386"/>
                    <a:pt x="147" y="383"/>
                    <a:pt x="141" y="382"/>
                  </a:cubicBezTo>
                  <a:close/>
                  <a:moveTo>
                    <a:pt x="147" y="388"/>
                  </a:moveTo>
                  <a:cubicBezTo>
                    <a:pt x="160" y="386"/>
                    <a:pt x="172" y="385"/>
                    <a:pt x="184" y="385"/>
                  </a:cubicBezTo>
                  <a:cubicBezTo>
                    <a:pt x="173" y="386"/>
                    <a:pt x="159" y="391"/>
                    <a:pt x="147" y="388"/>
                  </a:cubicBezTo>
                  <a:close/>
                  <a:moveTo>
                    <a:pt x="194" y="373"/>
                  </a:moveTo>
                  <a:cubicBezTo>
                    <a:pt x="193" y="376"/>
                    <a:pt x="186" y="373"/>
                    <a:pt x="183" y="374"/>
                  </a:cubicBezTo>
                  <a:cubicBezTo>
                    <a:pt x="184" y="371"/>
                    <a:pt x="195" y="370"/>
                    <a:pt x="194" y="373"/>
                  </a:cubicBezTo>
                  <a:close/>
                  <a:moveTo>
                    <a:pt x="196" y="247"/>
                  </a:moveTo>
                  <a:cubicBezTo>
                    <a:pt x="194" y="233"/>
                    <a:pt x="196" y="217"/>
                    <a:pt x="195" y="200"/>
                  </a:cubicBezTo>
                  <a:cubicBezTo>
                    <a:pt x="195" y="189"/>
                    <a:pt x="192" y="177"/>
                    <a:pt x="192" y="166"/>
                  </a:cubicBezTo>
                  <a:cubicBezTo>
                    <a:pt x="192" y="150"/>
                    <a:pt x="193" y="136"/>
                    <a:pt x="193" y="122"/>
                  </a:cubicBezTo>
                  <a:cubicBezTo>
                    <a:pt x="193" y="116"/>
                    <a:pt x="194" y="113"/>
                    <a:pt x="197" y="110"/>
                  </a:cubicBezTo>
                  <a:cubicBezTo>
                    <a:pt x="199" y="152"/>
                    <a:pt x="197" y="203"/>
                    <a:pt x="196" y="247"/>
                  </a:cubicBezTo>
                  <a:close/>
                  <a:moveTo>
                    <a:pt x="209" y="372"/>
                  </a:moveTo>
                  <a:cubicBezTo>
                    <a:pt x="206" y="372"/>
                    <a:pt x="198" y="371"/>
                    <a:pt x="198" y="369"/>
                  </a:cubicBezTo>
                  <a:cubicBezTo>
                    <a:pt x="198" y="368"/>
                    <a:pt x="200" y="367"/>
                    <a:pt x="200" y="366"/>
                  </a:cubicBezTo>
                  <a:cubicBezTo>
                    <a:pt x="201" y="364"/>
                    <a:pt x="201" y="361"/>
                    <a:pt x="203" y="360"/>
                  </a:cubicBezTo>
                  <a:cubicBezTo>
                    <a:pt x="207" y="357"/>
                    <a:pt x="218" y="363"/>
                    <a:pt x="224" y="360"/>
                  </a:cubicBezTo>
                  <a:cubicBezTo>
                    <a:pt x="220" y="362"/>
                    <a:pt x="215" y="371"/>
                    <a:pt x="209" y="372"/>
                  </a:cubicBezTo>
                  <a:close/>
                  <a:moveTo>
                    <a:pt x="218" y="370"/>
                  </a:moveTo>
                  <a:cubicBezTo>
                    <a:pt x="223" y="364"/>
                    <a:pt x="230" y="358"/>
                    <a:pt x="241" y="358"/>
                  </a:cubicBezTo>
                  <a:cubicBezTo>
                    <a:pt x="234" y="363"/>
                    <a:pt x="228" y="368"/>
                    <a:pt x="218" y="370"/>
                  </a:cubicBezTo>
                  <a:close/>
                  <a:moveTo>
                    <a:pt x="280" y="227"/>
                  </a:moveTo>
                  <a:cubicBezTo>
                    <a:pt x="281" y="242"/>
                    <a:pt x="282" y="260"/>
                    <a:pt x="280" y="275"/>
                  </a:cubicBezTo>
                  <a:cubicBezTo>
                    <a:pt x="278" y="268"/>
                    <a:pt x="280" y="258"/>
                    <a:pt x="280" y="249"/>
                  </a:cubicBezTo>
                  <a:cubicBezTo>
                    <a:pt x="280" y="241"/>
                    <a:pt x="279" y="233"/>
                    <a:pt x="280" y="227"/>
                  </a:cubicBezTo>
                  <a:close/>
                  <a:moveTo>
                    <a:pt x="282" y="332"/>
                  </a:moveTo>
                  <a:cubicBezTo>
                    <a:pt x="283" y="347"/>
                    <a:pt x="283" y="363"/>
                    <a:pt x="282" y="378"/>
                  </a:cubicBezTo>
                  <a:cubicBezTo>
                    <a:pt x="266" y="379"/>
                    <a:pt x="247" y="379"/>
                    <a:pt x="231" y="376"/>
                  </a:cubicBezTo>
                  <a:cubicBezTo>
                    <a:pt x="239" y="372"/>
                    <a:pt x="249" y="369"/>
                    <a:pt x="256" y="364"/>
                  </a:cubicBezTo>
                  <a:cubicBezTo>
                    <a:pt x="254" y="365"/>
                    <a:pt x="252" y="376"/>
                    <a:pt x="257" y="368"/>
                  </a:cubicBezTo>
                  <a:cubicBezTo>
                    <a:pt x="261" y="363"/>
                    <a:pt x="266" y="360"/>
                    <a:pt x="270" y="354"/>
                  </a:cubicBezTo>
                  <a:cubicBezTo>
                    <a:pt x="275" y="347"/>
                    <a:pt x="274" y="338"/>
                    <a:pt x="279" y="333"/>
                  </a:cubicBezTo>
                  <a:cubicBezTo>
                    <a:pt x="280" y="332"/>
                    <a:pt x="281" y="331"/>
                    <a:pt x="282" y="332"/>
                  </a:cubicBezTo>
                  <a:close/>
                  <a:moveTo>
                    <a:pt x="277" y="143"/>
                  </a:moveTo>
                  <a:cubicBezTo>
                    <a:pt x="274" y="134"/>
                    <a:pt x="269" y="124"/>
                    <a:pt x="269" y="112"/>
                  </a:cubicBezTo>
                  <a:cubicBezTo>
                    <a:pt x="274" y="115"/>
                    <a:pt x="276" y="125"/>
                    <a:pt x="278" y="133"/>
                  </a:cubicBezTo>
                  <a:cubicBezTo>
                    <a:pt x="278" y="136"/>
                    <a:pt x="281" y="143"/>
                    <a:pt x="277" y="143"/>
                  </a:cubicBezTo>
                  <a:close/>
                  <a:moveTo>
                    <a:pt x="279" y="104"/>
                  </a:moveTo>
                  <a:cubicBezTo>
                    <a:pt x="273" y="101"/>
                    <a:pt x="273" y="95"/>
                    <a:pt x="269" y="91"/>
                  </a:cubicBezTo>
                  <a:cubicBezTo>
                    <a:pt x="267" y="90"/>
                    <a:pt x="264" y="89"/>
                    <a:pt x="261" y="87"/>
                  </a:cubicBezTo>
                  <a:cubicBezTo>
                    <a:pt x="260" y="86"/>
                    <a:pt x="258" y="82"/>
                    <a:pt x="256" y="79"/>
                  </a:cubicBezTo>
                  <a:cubicBezTo>
                    <a:pt x="250" y="69"/>
                    <a:pt x="244" y="63"/>
                    <a:pt x="233" y="56"/>
                  </a:cubicBezTo>
                  <a:cubicBezTo>
                    <a:pt x="248" y="57"/>
                    <a:pt x="260" y="59"/>
                    <a:pt x="274" y="60"/>
                  </a:cubicBezTo>
                  <a:cubicBezTo>
                    <a:pt x="277" y="74"/>
                    <a:pt x="279" y="89"/>
                    <a:pt x="279" y="10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3" name="Freeform 6"/>
            <p:cNvSpPr>
              <a:spLocks noEditPoints="1"/>
            </p:cNvSpPr>
            <p:nvPr/>
          </p:nvSpPr>
          <p:spPr bwMode="auto">
            <a:xfrm>
              <a:off x="3055253" y="1985514"/>
              <a:ext cx="1600221" cy="2247788"/>
            </a:xfrm>
            <a:custGeom>
              <a:avLst/>
              <a:gdLst>
                <a:gd name="T0" fmla="*/ 340 w 344"/>
                <a:gd name="T1" fmla="*/ 329 h 482"/>
                <a:gd name="T2" fmla="*/ 292 w 344"/>
                <a:gd name="T3" fmla="*/ 322 h 482"/>
                <a:gd name="T4" fmla="*/ 320 w 344"/>
                <a:gd name="T5" fmla="*/ 102 h 482"/>
                <a:gd name="T6" fmla="*/ 270 w 344"/>
                <a:gd name="T7" fmla="*/ 38 h 482"/>
                <a:gd name="T8" fmla="*/ 80 w 344"/>
                <a:gd name="T9" fmla="*/ 171 h 482"/>
                <a:gd name="T10" fmla="*/ 73 w 344"/>
                <a:gd name="T11" fmla="*/ 87 h 482"/>
                <a:gd name="T12" fmla="*/ 37 w 344"/>
                <a:gd name="T13" fmla="*/ 189 h 482"/>
                <a:gd name="T14" fmla="*/ 137 w 344"/>
                <a:gd name="T15" fmla="*/ 211 h 482"/>
                <a:gd name="T16" fmla="*/ 194 w 344"/>
                <a:gd name="T17" fmla="*/ 219 h 482"/>
                <a:gd name="T18" fmla="*/ 168 w 344"/>
                <a:gd name="T19" fmla="*/ 298 h 482"/>
                <a:gd name="T20" fmla="*/ 70 w 344"/>
                <a:gd name="T21" fmla="*/ 332 h 482"/>
                <a:gd name="T22" fmla="*/ 6 w 344"/>
                <a:gd name="T23" fmla="*/ 422 h 482"/>
                <a:gd name="T24" fmla="*/ 65 w 344"/>
                <a:gd name="T25" fmla="*/ 429 h 482"/>
                <a:gd name="T26" fmla="*/ 116 w 344"/>
                <a:gd name="T27" fmla="*/ 431 h 482"/>
                <a:gd name="T28" fmla="*/ 231 w 344"/>
                <a:gd name="T29" fmla="*/ 447 h 482"/>
                <a:gd name="T30" fmla="*/ 267 w 344"/>
                <a:gd name="T31" fmla="*/ 431 h 482"/>
                <a:gd name="T32" fmla="*/ 315 w 344"/>
                <a:gd name="T33" fmla="*/ 433 h 482"/>
                <a:gd name="T34" fmla="*/ 330 w 344"/>
                <a:gd name="T35" fmla="*/ 364 h 482"/>
                <a:gd name="T36" fmla="*/ 297 w 344"/>
                <a:gd name="T37" fmla="*/ 335 h 482"/>
                <a:gd name="T38" fmla="*/ 251 w 344"/>
                <a:gd name="T39" fmla="*/ 332 h 482"/>
                <a:gd name="T40" fmla="*/ 173 w 344"/>
                <a:gd name="T41" fmla="*/ 359 h 482"/>
                <a:gd name="T42" fmla="*/ 262 w 344"/>
                <a:gd name="T43" fmla="*/ 220 h 482"/>
                <a:gd name="T44" fmla="*/ 232 w 344"/>
                <a:gd name="T45" fmla="*/ 372 h 482"/>
                <a:gd name="T46" fmla="*/ 224 w 344"/>
                <a:gd name="T47" fmla="*/ 378 h 482"/>
                <a:gd name="T48" fmla="*/ 272 w 344"/>
                <a:gd name="T49" fmla="*/ 362 h 482"/>
                <a:gd name="T50" fmla="*/ 191 w 344"/>
                <a:gd name="T51" fmla="*/ 281 h 482"/>
                <a:gd name="T52" fmla="*/ 246 w 344"/>
                <a:gd name="T53" fmla="*/ 188 h 482"/>
                <a:gd name="T54" fmla="*/ 234 w 344"/>
                <a:gd name="T55" fmla="*/ 124 h 482"/>
                <a:gd name="T56" fmla="*/ 251 w 344"/>
                <a:gd name="T57" fmla="*/ 146 h 482"/>
                <a:gd name="T58" fmla="*/ 248 w 344"/>
                <a:gd name="T59" fmla="*/ 209 h 482"/>
                <a:gd name="T60" fmla="*/ 219 w 344"/>
                <a:gd name="T61" fmla="*/ 205 h 482"/>
                <a:gd name="T62" fmla="*/ 199 w 344"/>
                <a:gd name="T63" fmla="*/ 220 h 482"/>
                <a:gd name="T64" fmla="*/ 205 w 344"/>
                <a:gd name="T65" fmla="*/ 253 h 482"/>
                <a:gd name="T66" fmla="*/ 235 w 344"/>
                <a:gd name="T67" fmla="*/ 260 h 482"/>
                <a:gd name="T68" fmla="*/ 219 w 344"/>
                <a:gd name="T69" fmla="*/ 191 h 482"/>
                <a:gd name="T70" fmla="*/ 220 w 344"/>
                <a:gd name="T71" fmla="*/ 259 h 482"/>
                <a:gd name="T72" fmla="*/ 261 w 344"/>
                <a:gd name="T73" fmla="*/ 205 h 482"/>
                <a:gd name="T74" fmla="*/ 202 w 344"/>
                <a:gd name="T75" fmla="*/ 95 h 482"/>
                <a:gd name="T76" fmla="*/ 203 w 344"/>
                <a:gd name="T77" fmla="*/ 106 h 482"/>
                <a:gd name="T78" fmla="*/ 164 w 344"/>
                <a:gd name="T79" fmla="*/ 115 h 482"/>
                <a:gd name="T80" fmla="*/ 132 w 344"/>
                <a:gd name="T81" fmla="*/ 127 h 482"/>
                <a:gd name="T82" fmla="*/ 108 w 344"/>
                <a:gd name="T83" fmla="*/ 149 h 482"/>
                <a:gd name="T84" fmla="*/ 92 w 344"/>
                <a:gd name="T85" fmla="*/ 168 h 482"/>
                <a:gd name="T86" fmla="*/ 127 w 344"/>
                <a:gd name="T87" fmla="*/ 147 h 482"/>
                <a:gd name="T88" fmla="*/ 146 w 344"/>
                <a:gd name="T89" fmla="*/ 135 h 482"/>
                <a:gd name="T90" fmla="*/ 191 w 344"/>
                <a:gd name="T91" fmla="*/ 184 h 482"/>
                <a:gd name="T92" fmla="*/ 212 w 344"/>
                <a:gd name="T93" fmla="*/ 276 h 482"/>
                <a:gd name="T94" fmla="*/ 198 w 344"/>
                <a:gd name="T95" fmla="*/ 294 h 482"/>
                <a:gd name="T96" fmla="*/ 176 w 344"/>
                <a:gd name="T97" fmla="*/ 318 h 482"/>
                <a:gd name="T98" fmla="*/ 148 w 344"/>
                <a:gd name="T99" fmla="*/ 337 h 482"/>
                <a:gd name="T100" fmla="*/ 154 w 344"/>
                <a:gd name="T101" fmla="*/ 356 h 482"/>
                <a:gd name="T102" fmla="*/ 122 w 344"/>
                <a:gd name="T103" fmla="*/ 378 h 482"/>
                <a:gd name="T104" fmla="*/ 73 w 344"/>
                <a:gd name="T105" fmla="*/ 463 h 482"/>
                <a:gd name="T106" fmla="*/ 93 w 344"/>
                <a:gd name="T107" fmla="*/ 407 h 482"/>
                <a:gd name="T108" fmla="*/ 93 w 344"/>
                <a:gd name="T109" fmla="*/ 407 h 482"/>
                <a:gd name="T110" fmla="*/ 131 w 344"/>
                <a:gd name="T111" fmla="*/ 420 h 482"/>
                <a:gd name="T112" fmla="*/ 185 w 344"/>
                <a:gd name="T113" fmla="*/ 416 h 482"/>
                <a:gd name="T114" fmla="*/ 230 w 344"/>
                <a:gd name="T115" fmla="*/ 413 h 482"/>
                <a:gd name="T116" fmla="*/ 139 w 344"/>
                <a:gd name="T117" fmla="*/ 392 h 482"/>
                <a:gd name="T118" fmla="*/ 141 w 344"/>
                <a:gd name="T119" fmla="*/ 383 h 482"/>
                <a:gd name="T120" fmla="*/ 239 w 344"/>
                <a:gd name="T121" fmla="*/ 420 h 482"/>
                <a:gd name="T122" fmla="*/ 282 w 344"/>
                <a:gd name="T123" fmla="*/ 349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44" h="482">
                  <a:moveTo>
                    <a:pt x="322" y="361"/>
                  </a:moveTo>
                  <a:cubicBezTo>
                    <a:pt x="314" y="360"/>
                    <a:pt x="306" y="360"/>
                    <a:pt x="299" y="359"/>
                  </a:cubicBezTo>
                  <a:cubicBezTo>
                    <a:pt x="301" y="352"/>
                    <a:pt x="304" y="347"/>
                    <a:pt x="307" y="342"/>
                  </a:cubicBezTo>
                  <a:cubicBezTo>
                    <a:pt x="309" y="347"/>
                    <a:pt x="322" y="349"/>
                    <a:pt x="322" y="343"/>
                  </a:cubicBezTo>
                  <a:cubicBezTo>
                    <a:pt x="324" y="343"/>
                    <a:pt x="326" y="341"/>
                    <a:pt x="326" y="340"/>
                  </a:cubicBezTo>
                  <a:cubicBezTo>
                    <a:pt x="325" y="337"/>
                    <a:pt x="313" y="340"/>
                    <a:pt x="309" y="338"/>
                  </a:cubicBezTo>
                  <a:cubicBezTo>
                    <a:pt x="311" y="335"/>
                    <a:pt x="311" y="332"/>
                    <a:pt x="316" y="332"/>
                  </a:cubicBezTo>
                  <a:cubicBezTo>
                    <a:pt x="319" y="332"/>
                    <a:pt x="324" y="334"/>
                    <a:pt x="330" y="335"/>
                  </a:cubicBezTo>
                  <a:cubicBezTo>
                    <a:pt x="334" y="335"/>
                    <a:pt x="344" y="337"/>
                    <a:pt x="344" y="334"/>
                  </a:cubicBezTo>
                  <a:cubicBezTo>
                    <a:pt x="344" y="332"/>
                    <a:pt x="341" y="330"/>
                    <a:pt x="340" y="329"/>
                  </a:cubicBezTo>
                  <a:cubicBezTo>
                    <a:pt x="334" y="327"/>
                    <a:pt x="321" y="328"/>
                    <a:pt x="315" y="327"/>
                  </a:cubicBezTo>
                  <a:cubicBezTo>
                    <a:pt x="317" y="321"/>
                    <a:pt x="321" y="315"/>
                    <a:pt x="324" y="309"/>
                  </a:cubicBezTo>
                  <a:cubicBezTo>
                    <a:pt x="324" y="308"/>
                    <a:pt x="327" y="299"/>
                    <a:pt x="324" y="299"/>
                  </a:cubicBezTo>
                  <a:cubicBezTo>
                    <a:pt x="321" y="299"/>
                    <a:pt x="322" y="301"/>
                    <a:pt x="322" y="304"/>
                  </a:cubicBezTo>
                  <a:cubicBezTo>
                    <a:pt x="321" y="307"/>
                    <a:pt x="320" y="310"/>
                    <a:pt x="319" y="313"/>
                  </a:cubicBezTo>
                  <a:cubicBezTo>
                    <a:pt x="317" y="319"/>
                    <a:pt x="313" y="326"/>
                    <a:pt x="308" y="327"/>
                  </a:cubicBezTo>
                  <a:cubicBezTo>
                    <a:pt x="308" y="320"/>
                    <a:pt x="302" y="325"/>
                    <a:pt x="299" y="327"/>
                  </a:cubicBezTo>
                  <a:cubicBezTo>
                    <a:pt x="301" y="326"/>
                    <a:pt x="307" y="317"/>
                    <a:pt x="301" y="318"/>
                  </a:cubicBezTo>
                  <a:cubicBezTo>
                    <a:pt x="297" y="319"/>
                    <a:pt x="297" y="329"/>
                    <a:pt x="291" y="326"/>
                  </a:cubicBezTo>
                  <a:cubicBezTo>
                    <a:pt x="291" y="325"/>
                    <a:pt x="293" y="323"/>
                    <a:pt x="292" y="322"/>
                  </a:cubicBezTo>
                  <a:cubicBezTo>
                    <a:pt x="288" y="316"/>
                    <a:pt x="285" y="333"/>
                    <a:pt x="280" y="328"/>
                  </a:cubicBezTo>
                  <a:cubicBezTo>
                    <a:pt x="279" y="302"/>
                    <a:pt x="277" y="278"/>
                    <a:pt x="276" y="251"/>
                  </a:cubicBezTo>
                  <a:cubicBezTo>
                    <a:pt x="276" y="234"/>
                    <a:pt x="278" y="215"/>
                    <a:pt x="277" y="200"/>
                  </a:cubicBezTo>
                  <a:cubicBezTo>
                    <a:pt x="277" y="194"/>
                    <a:pt x="277" y="192"/>
                    <a:pt x="280" y="188"/>
                  </a:cubicBezTo>
                  <a:cubicBezTo>
                    <a:pt x="288" y="176"/>
                    <a:pt x="300" y="163"/>
                    <a:pt x="309" y="152"/>
                  </a:cubicBezTo>
                  <a:cubicBezTo>
                    <a:pt x="310" y="151"/>
                    <a:pt x="315" y="145"/>
                    <a:pt x="312" y="144"/>
                  </a:cubicBezTo>
                  <a:cubicBezTo>
                    <a:pt x="309" y="142"/>
                    <a:pt x="307" y="149"/>
                    <a:pt x="306" y="151"/>
                  </a:cubicBezTo>
                  <a:cubicBezTo>
                    <a:pt x="297" y="162"/>
                    <a:pt x="286" y="175"/>
                    <a:pt x="277" y="186"/>
                  </a:cubicBezTo>
                  <a:cubicBezTo>
                    <a:pt x="278" y="157"/>
                    <a:pt x="275" y="126"/>
                    <a:pt x="276" y="99"/>
                  </a:cubicBezTo>
                  <a:cubicBezTo>
                    <a:pt x="290" y="100"/>
                    <a:pt x="307" y="100"/>
                    <a:pt x="320" y="102"/>
                  </a:cubicBezTo>
                  <a:cubicBezTo>
                    <a:pt x="320" y="104"/>
                    <a:pt x="318" y="103"/>
                    <a:pt x="318" y="105"/>
                  </a:cubicBezTo>
                  <a:cubicBezTo>
                    <a:pt x="322" y="103"/>
                    <a:pt x="338" y="106"/>
                    <a:pt x="338" y="101"/>
                  </a:cubicBezTo>
                  <a:cubicBezTo>
                    <a:pt x="338" y="98"/>
                    <a:pt x="325" y="98"/>
                    <a:pt x="320" y="98"/>
                  </a:cubicBezTo>
                  <a:cubicBezTo>
                    <a:pt x="305" y="98"/>
                    <a:pt x="289" y="98"/>
                    <a:pt x="276" y="95"/>
                  </a:cubicBezTo>
                  <a:cubicBezTo>
                    <a:pt x="275" y="81"/>
                    <a:pt x="274" y="61"/>
                    <a:pt x="273" y="47"/>
                  </a:cubicBezTo>
                  <a:cubicBezTo>
                    <a:pt x="272" y="40"/>
                    <a:pt x="273" y="31"/>
                    <a:pt x="273" y="24"/>
                  </a:cubicBezTo>
                  <a:cubicBezTo>
                    <a:pt x="273" y="18"/>
                    <a:pt x="272" y="12"/>
                    <a:pt x="273" y="6"/>
                  </a:cubicBezTo>
                  <a:cubicBezTo>
                    <a:pt x="273" y="5"/>
                    <a:pt x="275" y="3"/>
                    <a:pt x="274" y="2"/>
                  </a:cubicBezTo>
                  <a:cubicBezTo>
                    <a:pt x="272" y="0"/>
                    <a:pt x="270" y="4"/>
                    <a:pt x="270" y="5"/>
                  </a:cubicBezTo>
                  <a:cubicBezTo>
                    <a:pt x="269" y="14"/>
                    <a:pt x="269" y="29"/>
                    <a:pt x="270" y="38"/>
                  </a:cubicBezTo>
                  <a:cubicBezTo>
                    <a:pt x="272" y="56"/>
                    <a:pt x="272" y="77"/>
                    <a:pt x="272" y="95"/>
                  </a:cubicBezTo>
                  <a:cubicBezTo>
                    <a:pt x="243" y="96"/>
                    <a:pt x="214" y="94"/>
                    <a:pt x="186" y="92"/>
                  </a:cubicBezTo>
                  <a:cubicBezTo>
                    <a:pt x="185" y="90"/>
                    <a:pt x="184" y="88"/>
                    <a:pt x="181" y="88"/>
                  </a:cubicBezTo>
                  <a:cubicBezTo>
                    <a:pt x="169" y="86"/>
                    <a:pt x="157" y="93"/>
                    <a:pt x="147" y="92"/>
                  </a:cubicBezTo>
                  <a:cubicBezTo>
                    <a:pt x="148" y="93"/>
                    <a:pt x="151" y="92"/>
                    <a:pt x="153" y="93"/>
                  </a:cubicBezTo>
                  <a:cubicBezTo>
                    <a:pt x="138" y="102"/>
                    <a:pt x="125" y="114"/>
                    <a:pt x="115" y="127"/>
                  </a:cubicBezTo>
                  <a:cubicBezTo>
                    <a:pt x="111" y="132"/>
                    <a:pt x="106" y="136"/>
                    <a:pt x="103" y="140"/>
                  </a:cubicBezTo>
                  <a:cubicBezTo>
                    <a:pt x="101" y="142"/>
                    <a:pt x="100" y="145"/>
                    <a:pt x="98" y="147"/>
                  </a:cubicBezTo>
                  <a:cubicBezTo>
                    <a:pt x="97" y="147"/>
                    <a:pt x="96" y="147"/>
                    <a:pt x="95" y="148"/>
                  </a:cubicBezTo>
                  <a:cubicBezTo>
                    <a:pt x="88" y="151"/>
                    <a:pt x="85" y="163"/>
                    <a:pt x="80" y="171"/>
                  </a:cubicBezTo>
                  <a:cubicBezTo>
                    <a:pt x="78" y="174"/>
                    <a:pt x="76" y="178"/>
                    <a:pt x="74" y="180"/>
                  </a:cubicBezTo>
                  <a:cubicBezTo>
                    <a:pt x="73" y="181"/>
                    <a:pt x="72" y="181"/>
                    <a:pt x="71" y="182"/>
                  </a:cubicBezTo>
                  <a:cubicBezTo>
                    <a:pt x="70" y="184"/>
                    <a:pt x="70" y="189"/>
                    <a:pt x="68" y="190"/>
                  </a:cubicBezTo>
                  <a:cubicBezTo>
                    <a:pt x="69" y="155"/>
                    <a:pt x="73" y="123"/>
                    <a:pt x="77" y="89"/>
                  </a:cubicBezTo>
                  <a:cubicBezTo>
                    <a:pt x="89" y="89"/>
                    <a:pt x="101" y="91"/>
                    <a:pt x="113" y="91"/>
                  </a:cubicBezTo>
                  <a:cubicBezTo>
                    <a:pt x="103" y="87"/>
                    <a:pt x="88" y="89"/>
                    <a:pt x="77" y="87"/>
                  </a:cubicBezTo>
                  <a:cubicBezTo>
                    <a:pt x="78" y="76"/>
                    <a:pt x="78" y="60"/>
                    <a:pt x="80" y="49"/>
                  </a:cubicBezTo>
                  <a:cubicBezTo>
                    <a:pt x="80" y="46"/>
                    <a:pt x="83" y="39"/>
                    <a:pt x="79" y="39"/>
                  </a:cubicBezTo>
                  <a:cubicBezTo>
                    <a:pt x="74" y="38"/>
                    <a:pt x="76" y="50"/>
                    <a:pt x="76" y="55"/>
                  </a:cubicBezTo>
                  <a:cubicBezTo>
                    <a:pt x="75" y="66"/>
                    <a:pt x="76" y="78"/>
                    <a:pt x="73" y="87"/>
                  </a:cubicBezTo>
                  <a:cubicBezTo>
                    <a:pt x="51" y="88"/>
                    <a:pt x="25" y="82"/>
                    <a:pt x="3" y="86"/>
                  </a:cubicBezTo>
                  <a:cubicBezTo>
                    <a:pt x="2" y="86"/>
                    <a:pt x="1" y="87"/>
                    <a:pt x="0" y="88"/>
                  </a:cubicBezTo>
                  <a:cubicBezTo>
                    <a:pt x="8" y="89"/>
                    <a:pt x="16" y="87"/>
                    <a:pt x="25" y="87"/>
                  </a:cubicBezTo>
                  <a:cubicBezTo>
                    <a:pt x="41" y="87"/>
                    <a:pt x="58" y="88"/>
                    <a:pt x="73" y="90"/>
                  </a:cubicBezTo>
                  <a:cubicBezTo>
                    <a:pt x="71" y="124"/>
                    <a:pt x="68" y="158"/>
                    <a:pt x="65" y="191"/>
                  </a:cubicBezTo>
                  <a:cubicBezTo>
                    <a:pt x="52" y="191"/>
                    <a:pt x="43" y="185"/>
                    <a:pt x="32" y="185"/>
                  </a:cubicBezTo>
                  <a:cubicBezTo>
                    <a:pt x="25" y="185"/>
                    <a:pt x="14" y="181"/>
                    <a:pt x="8" y="178"/>
                  </a:cubicBezTo>
                  <a:cubicBezTo>
                    <a:pt x="7" y="178"/>
                    <a:pt x="2" y="174"/>
                    <a:pt x="1" y="177"/>
                  </a:cubicBezTo>
                  <a:cubicBezTo>
                    <a:pt x="1" y="179"/>
                    <a:pt x="3" y="179"/>
                    <a:pt x="5" y="180"/>
                  </a:cubicBezTo>
                  <a:cubicBezTo>
                    <a:pt x="14" y="183"/>
                    <a:pt x="28" y="187"/>
                    <a:pt x="37" y="189"/>
                  </a:cubicBezTo>
                  <a:cubicBezTo>
                    <a:pt x="33" y="195"/>
                    <a:pt x="46" y="196"/>
                    <a:pt x="50" y="197"/>
                  </a:cubicBezTo>
                  <a:cubicBezTo>
                    <a:pt x="53" y="198"/>
                    <a:pt x="63" y="201"/>
                    <a:pt x="64" y="202"/>
                  </a:cubicBezTo>
                  <a:cubicBezTo>
                    <a:pt x="65" y="205"/>
                    <a:pt x="64" y="214"/>
                    <a:pt x="63" y="218"/>
                  </a:cubicBezTo>
                  <a:cubicBezTo>
                    <a:pt x="63" y="229"/>
                    <a:pt x="61" y="240"/>
                    <a:pt x="63" y="249"/>
                  </a:cubicBezTo>
                  <a:cubicBezTo>
                    <a:pt x="65" y="233"/>
                    <a:pt x="65" y="218"/>
                    <a:pt x="67" y="203"/>
                  </a:cubicBezTo>
                  <a:cubicBezTo>
                    <a:pt x="72" y="204"/>
                    <a:pt x="77" y="205"/>
                    <a:pt x="79" y="208"/>
                  </a:cubicBezTo>
                  <a:cubicBezTo>
                    <a:pt x="83" y="203"/>
                    <a:pt x="94" y="212"/>
                    <a:pt x="99" y="212"/>
                  </a:cubicBezTo>
                  <a:cubicBezTo>
                    <a:pt x="101" y="212"/>
                    <a:pt x="108" y="210"/>
                    <a:pt x="108" y="209"/>
                  </a:cubicBezTo>
                  <a:cubicBezTo>
                    <a:pt x="108" y="204"/>
                    <a:pt x="98" y="203"/>
                    <a:pt x="96" y="201"/>
                  </a:cubicBezTo>
                  <a:cubicBezTo>
                    <a:pt x="109" y="204"/>
                    <a:pt x="124" y="208"/>
                    <a:pt x="137" y="211"/>
                  </a:cubicBezTo>
                  <a:cubicBezTo>
                    <a:pt x="141" y="212"/>
                    <a:pt x="144" y="214"/>
                    <a:pt x="148" y="212"/>
                  </a:cubicBezTo>
                  <a:cubicBezTo>
                    <a:pt x="131" y="206"/>
                    <a:pt x="110" y="202"/>
                    <a:pt x="92" y="197"/>
                  </a:cubicBezTo>
                  <a:cubicBezTo>
                    <a:pt x="92" y="195"/>
                    <a:pt x="92" y="194"/>
                    <a:pt x="91" y="193"/>
                  </a:cubicBezTo>
                  <a:cubicBezTo>
                    <a:pt x="104" y="175"/>
                    <a:pt x="124" y="161"/>
                    <a:pt x="152" y="159"/>
                  </a:cubicBezTo>
                  <a:cubicBezTo>
                    <a:pt x="164" y="158"/>
                    <a:pt x="170" y="163"/>
                    <a:pt x="175" y="170"/>
                  </a:cubicBezTo>
                  <a:cubicBezTo>
                    <a:pt x="180" y="175"/>
                    <a:pt x="186" y="181"/>
                    <a:pt x="188" y="188"/>
                  </a:cubicBezTo>
                  <a:cubicBezTo>
                    <a:pt x="189" y="192"/>
                    <a:pt x="188" y="196"/>
                    <a:pt x="190" y="201"/>
                  </a:cubicBezTo>
                  <a:cubicBezTo>
                    <a:pt x="191" y="203"/>
                    <a:pt x="195" y="207"/>
                    <a:pt x="193" y="212"/>
                  </a:cubicBezTo>
                  <a:cubicBezTo>
                    <a:pt x="193" y="213"/>
                    <a:pt x="191" y="213"/>
                    <a:pt x="191" y="215"/>
                  </a:cubicBezTo>
                  <a:cubicBezTo>
                    <a:pt x="191" y="217"/>
                    <a:pt x="194" y="218"/>
                    <a:pt x="194" y="219"/>
                  </a:cubicBezTo>
                  <a:cubicBezTo>
                    <a:pt x="195" y="221"/>
                    <a:pt x="195" y="225"/>
                    <a:pt x="194" y="227"/>
                  </a:cubicBezTo>
                  <a:cubicBezTo>
                    <a:pt x="193" y="233"/>
                    <a:pt x="193" y="242"/>
                    <a:pt x="190" y="246"/>
                  </a:cubicBezTo>
                  <a:cubicBezTo>
                    <a:pt x="190" y="247"/>
                    <a:pt x="188" y="248"/>
                    <a:pt x="187" y="249"/>
                  </a:cubicBezTo>
                  <a:cubicBezTo>
                    <a:pt x="187" y="250"/>
                    <a:pt x="189" y="251"/>
                    <a:pt x="189" y="252"/>
                  </a:cubicBezTo>
                  <a:cubicBezTo>
                    <a:pt x="189" y="254"/>
                    <a:pt x="187" y="257"/>
                    <a:pt x="186" y="260"/>
                  </a:cubicBezTo>
                  <a:cubicBezTo>
                    <a:pt x="186" y="262"/>
                    <a:pt x="184" y="266"/>
                    <a:pt x="183" y="269"/>
                  </a:cubicBezTo>
                  <a:cubicBezTo>
                    <a:pt x="180" y="274"/>
                    <a:pt x="175" y="280"/>
                    <a:pt x="175" y="284"/>
                  </a:cubicBezTo>
                  <a:cubicBezTo>
                    <a:pt x="175" y="285"/>
                    <a:pt x="175" y="286"/>
                    <a:pt x="175" y="286"/>
                  </a:cubicBezTo>
                  <a:cubicBezTo>
                    <a:pt x="175" y="291"/>
                    <a:pt x="169" y="293"/>
                    <a:pt x="167" y="295"/>
                  </a:cubicBezTo>
                  <a:cubicBezTo>
                    <a:pt x="167" y="296"/>
                    <a:pt x="168" y="297"/>
                    <a:pt x="168" y="298"/>
                  </a:cubicBezTo>
                  <a:cubicBezTo>
                    <a:pt x="167" y="301"/>
                    <a:pt x="164" y="305"/>
                    <a:pt x="162" y="306"/>
                  </a:cubicBezTo>
                  <a:cubicBezTo>
                    <a:pt x="160" y="307"/>
                    <a:pt x="158" y="307"/>
                    <a:pt x="157" y="309"/>
                  </a:cubicBezTo>
                  <a:cubicBezTo>
                    <a:pt x="157" y="309"/>
                    <a:pt x="158" y="311"/>
                    <a:pt x="158" y="312"/>
                  </a:cubicBezTo>
                  <a:cubicBezTo>
                    <a:pt x="157" y="316"/>
                    <a:pt x="152" y="320"/>
                    <a:pt x="149" y="324"/>
                  </a:cubicBezTo>
                  <a:cubicBezTo>
                    <a:pt x="147" y="328"/>
                    <a:pt x="143" y="330"/>
                    <a:pt x="139" y="333"/>
                  </a:cubicBezTo>
                  <a:cubicBezTo>
                    <a:pt x="134" y="338"/>
                    <a:pt x="130" y="345"/>
                    <a:pt x="127" y="351"/>
                  </a:cubicBezTo>
                  <a:cubicBezTo>
                    <a:pt x="126" y="354"/>
                    <a:pt x="121" y="359"/>
                    <a:pt x="119" y="360"/>
                  </a:cubicBezTo>
                  <a:cubicBezTo>
                    <a:pt x="103" y="363"/>
                    <a:pt x="87" y="358"/>
                    <a:pt x="72" y="358"/>
                  </a:cubicBezTo>
                  <a:cubicBezTo>
                    <a:pt x="72" y="337"/>
                    <a:pt x="73" y="320"/>
                    <a:pt x="72" y="300"/>
                  </a:cubicBezTo>
                  <a:cubicBezTo>
                    <a:pt x="68" y="308"/>
                    <a:pt x="70" y="321"/>
                    <a:pt x="70" y="332"/>
                  </a:cubicBezTo>
                  <a:cubicBezTo>
                    <a:pt x="71" y="340"/>
                    <a:pt x="69" y="350"/>
                    <a:pt x="69" y="357"/>
                  </a:cubicBezTo>
                  <a:cubicBezTo>
                    <a:pt x="67" y="354"/>
                    <a:pt x="56" y="354"/>
                    <a:pt x="58" y="359"/>
                  </a:cubicBezTo>
                  <a:cubicBezTo>
                    <a:pt x="59" y="363"/>
                    <a:pt x="67" y="359"/>
                    <a:pt x="69" y="361"/>
                  </a:cubicBezTo>
                  <a:cubicBezTo>
                    <a:pt x="70" y="363"/>
                    <a:pt x="70" y="369"/>
                    <a:pt x="70" y="372"/>
                  </a:cubicBezTo>
                  <a:cubicBezTo>
                    <a:pt x="71" y="382"/>
                    <a:pt x="70" y="388"/>
                    <a:pt x="70" y="398"/>
                  </a:cubicBezTo>
                  <a:cubicBezTo>
                    <a:pt x="70" y="404"/>
                    <a:pt x="72" y="417"/>
                    <a:pt x="69" y="420"/>
                  </a:cubicBezTo>
                  <a:cubicBezTo>
                    <a:pt x="68" y="422"/>
                    <a:pt x="53" y="423"/>
                    <a:pt x="51" y="423"/>
                  </a:cubicBezTo>
                  <a:cubicBezTo>
                    <a:pt x="44" y="423"/>
                    <a:pt x="34" y="420"/>
                    <a:pt x="26" y="421"/>
                  </a:cubicBezTo>
                  <a:cubicBezTo>
                    <a:pt x="22" y="421"/>
                    <a:pt x="16" y="422"/>
                    <a:pt x="11" y="422"/>
                  </a:cubicBezTo>
                  <a:cubicBezTo>
                    <a:pt x="10" y="422"/>
                    <a:pt x="7" y="422"/>
                    <a:pt x="6" y="422"/>
                  </a:cubicBezTo>
                  <a:cubicBezTo>
                    <a:pt x="5" y="422"/>
                    <a:pt x="5" y="423"/>
                    <a:pt x="4" y="423"/>
                  </a:cubicBezTo>
                  <a:cubicBezTo>
                    <a:pt x="3" y="423"/>
                    <a:pt x="3" y="424"/>
                    <a:pt x="2" y="424"/>
                  </a:cubicBezTo>
                  <a:cubicBezTo>
                    <a:pt x="2" y="425"/>
                    <a:pt x="2" y="425"/>
                    <a:pt x="2" y="426"/>
                  </a:cubicBezTo>
                  <a:cubicBezTo>
                    <a:pt x="3" y="427"/>
                    <a:pt x="4" y="427"/>
                    <a:pt x="4" y="428"/>
                  </a:cubicBezTo>
                  <a:cubicBezTo>
                    <a:pt x="12" y="427"/>
                    <a:pt x="21" y="428"/>
                    <a:pt x="28" y="428"/>
                  </a:cubicBezTo>
                  <a:cubicBezTo>
                    <a:pt x="33" y="427"/>
                    <a:pt x="37" y="426"/>
                    <a:pt x="41" y="427"/>
                  </a:cubicBezTo>
                  <a:cubicBezTo>
                    <a:pt x="42" y="428"/>
                    <a:pt x="43" y="429"/>
                    <a:pt x="44" y="429"/>
                  </a:cubicBezTo>
                  <a:cubicBezTo>
                    <a:pt x="49" y="430"/>
                    <a:pt x="54" y="428"/>
                    <a:pt x="58" y="430"/>
                  </a:cubicBezTo>
                  <a:cubicBezTo>
                    <a:pt x="58" y="432"/>
                    <a:pt x="56" y="433"/>
                    <a:pt x="57" y="435"/>
                  </a:cubicBezTo>
                  <a:cubicBezTo>
                    <a:pt x="62" y="436"/>
                    <a:pt x="59" y="428"/>
                    <a:pt x="65" y="429"/>
                  </a:cubicBezTo>
                  <a:cubicBezTo>
                    <a:pt x="69" y="436"/>
                    <a:pt x="63" y="440"/>
                    <a:pt x="59" y="444"/>
                  </a:cubicBezTo>
                  <a:cubicBezTo>
                    <a:pt x="54" y="451"/>
                    <a:pt x="46" y="458"/>
                    <a:pt x="43" y="466"/>
                  </a:cubicBezTo>
                  <a:cubicBezTo>
                    <a:pt x="54" y="460"/>
                    <a:pt x="60" y="447"/>
                    <a:pt x="69" y="439"/>
                  </a:cubicBezTo>
                  <a:cubicBezTo>
                    <a:pt x="69" y="448"/>
                    <a:pt x="70" y="456"/>
                    <a:pt x="69" y="465"/>
                  </a:cubicBezTo>
                  <a:cubicBezTo>
                    <a:pt x="69" y="467"/>
                    <a:pt x="64" y="482"/>
                    <a:pt x="70" y="481"/>
                  </a:cubicBezTo>
                  <a:cubicBezTo>
                    <a:pt x="74" y="480"/>
                    <a:pt x="73" y="473"/>
                    <a:pt x="73" y="470"/>
                  </a:cubicBezTo>
                  <a:cubicBezTo>
                    <a:pt x="73" y="466"/>
                    <a:pt x="80" y="460"/>
                    <a:pt x="84" y="455"/>
                  </a:cubicBezTo>
                  <a:cubicBezTo>
                    <a:pt x="86" y="451"/>
                    <a:pt x="89" y="448"/>
                    <a:pt x="90" y="443"/>
                  </a:cubicBezTo>
                  <a:cubicBezTo>
                    <a:pt x="96" y="442"/>
                    <a:pt x="96" y="432"/>
                    <a:pt x="101" y="431"/>
                  </a:cubicBezTo>
                  <a:cubicBezTo>
                    <a:pt x="105" y="430"/>
                    <a:pt x="111" y="431"/>
                    <a:pt x="116" y="431"/>
                  </a:cubicBezTo>
                  <a:cubicBezTo>
                    <a:pt x="126" y="430"/>
                    <a:pt x="139" y="431"/>
                    <a:pt x="149" y="429"/>
                  </a:cubicBezTo>
                  <a:cubicBezTo>
                    <a:pt x="149" y="431"/>
                    <a:pt x="153" y="431"/>
                    <a:pt x="156" y="431"/>
                  </a:cubicBezTo>
                  <a:cubicBezTo>
                    <a:pt x="169" y="433"/>
                    <a:pt x="193" y="433"/>
                    <a:pt x="206" y="431"/>
                  </a:cubicBezTo>
                  <a:cubicBezTo>
                    <a:pt x="190" y="430"/>
                    <a:pt x="173" y="431"/>
                    <a:pt x="156" y="429"/>
                  </a:cubicBezTo>
                  <a:cubicBezTo>
                    <a:pt x="169" y="426"/>
                    <a:pt x="188" y="428"/>
                    <a:pt x="204" y="428"/>
                  </a:cubicBezTo>
                  <a:cubicBezTo>
                    <a:pt x="212" y="429"/>
                    <a:pt x="221" y="427"/>
                    <a:pt x="228" y="429"/>
                  </a:cubicBezTo>
                  <a:cubicBezTo>
                    <a:pt x="229" y="429"/>
                    <a:pt x="229" y="431"/>
                    <a:pt x="230" y="431"/>
                  </a:cubicBezTo>
                  <a:cubicBezTo>
                    <a:pt x="232" y="431"/>
                    <a:pt x="234" y="428"/>
                    <a:pt x="235" y="430"/>
                  </a:cubicBezTo>
                  <a:cubicBezTo>
                    <a:pt x="236" y="430"/>
                    <a:pt x="233" y="437"/>
                    <a:pt x="233" y="439"/>
                  </a:cubicBezTo>
                  <a:cubicBezTo>
                    <a:pt x="232" y="441"/>
                    <a:pt x="228" y="446"/>
                    <a:pt x="231" y="447"/>
                  </a:cubicBezTo>
                  <a:cubicBezTo>
                    <a:pt x="234" y="448"/>
                    <a:pt x="236" y="438"/>
                    <a:pt x="239" y="438"/>
                  </a:cubicBezTo>
                  <a:cubicBezTo>
                    <a:pt x="239" y="439"/>
                    <a:pt x="240" y="440"/>
                    <a:pt x="241" y="440"/>
                  </a:cubicBezTo>
                  <a:cubicBezTo>
                    <a:pt x="246" y="441"/>
                    <a:pt x="250" y="425"/>
                    <a:pt x="258" y="430"/>
                  </a:cubicBezTo>
                  <a:cubicBezTo>
                    <a:pt x="254" y="441"/>
                    <a:pt x="248" y="451"/>
                    <a:pt x="244" y="463"/>
                  </a:cubicBezTo>
                  <a:cubicBezTo>
                    <a:pt x="243" y="466"/>
                    <a:pt x="241" y="473"/>
                    <a:pt x="245" y="473"/>
                  </a:cubicBezTo>
                  <a:cubicBezTo>
                    <a:pt x="247" y="473"/>
                    <a:pt x="247" y="470"/>
                    <a:pt x="249" y="468"/>
                  </a:cubicBezTo>
                  <a:cubicBezTo>
                    <a:pt x="251" y="465"/>
                    <a:pt x="259" y="455"/>
                    <a:pt x="251" y="456"/>
                  </a:cubicBezTo>
                  <a:cubicBezTo>
                    <a:pt x="252" y="451"/>
                    <a:pt x="254" y="446"/>
                    <a:pt x="257" y="441"/>
                  </a:cubicBezTo>
                  <a:cubicBezTo>
                    <a:pt x="258" y="439"/>
                    <a:pt x="261" y="431"/>
                    <a:pt x="263" y="430"/>
                  </a:cubicBezTo>
                  <a:cubicBezTo>
                    <a:pt x="263" y="430"/>
                    <a:pt x="266" y="431"/>
                    <a:pt x="267" y="431"/>
                  </a:cubicBezTo>
                  <a:cubicBezTo>
                    <a:pt x="271" y="432"/>
                    <a:pt x="282" y="431"/>
                    <a:pt x="279" y="436"/>
                  </a:cubicBezTo>
                  <a:cubicBezTo>
                    <a:pt x="273" y="438"/>
                    <a:pt x="269" y="429"/>
                    <a:pt x="264" y="433"/>
                  </a:cubicBezTo>
                  <a:cubicBezTo>
                    <a:pt x="267" y="434"/>
                    <a:pt x="270" y="437"/>
                    <a:pt x="273" y="438"/>
                  </a:cubicBezTo>
                  <a:cubicBezTo>
                    <a:pt x="274" y="439"/>
                    <a:pt x="278" y="439"/>
                    <a:pt x="280" y="441"/>
                  </a:cubicBezTo>
                  <a:cubicBezTo>
                    <a:pt x="281" y="443"/>
                    <a:pt x="280" y="448"/>
                    <a:pt x="280" y="451"/>
                  </a:cubicBezTo>
                  <a:cubicBezTo>
                    <a:pt x="280" y="459"/>
                    <a:pt x="283" y="467"/>
                    <a:pt x="282" y="476"/>
                  </a:cubicBezTo>
                  <a:cubicBezTo>
                    <a:pt x="286" y="479"/>
                    <a:pt x="286" y="473"/>
                    <a:pt x="286" y="469"/>
                  </a:cubicBezTo>
                  <a:cubicBezTo>
                    <a:pt x="285" y="461"/>
                    <a:pt x="282" y="449"/>
                    <a:pt x="283" y="440"/>
                  </a:cubicBezTo>
                  <a:cubicBezTo>
                    <a:pt x="290" y="444"/>
                    <a:pt x="306" y="435"/>
                    <a:pt x="295" y="431"/>
                  </a:cubicBezTo>
                  <a:cubicBezTo>
                    <a:pt x="301" y="430"/>
                    <a:pt x="310" y="431"/>
                    <a:pt x="315" y="433"/>
                  </a:cubicBezTo>
                  <a:cubicBezTo>
                    <a:pt x="315" y="434"/>
                    <a:pt x="314" y="434"/>
                    <a:pt x="314" y="435"/>
                  </a:cubicBezTo>
                  <a:cubicBezTo>
                    <a:pt x="316" y="438"/>
                    <a:pt x="325" y="438"/>
                    <a:pt x="325" y="434"/>
                  </a:cubicBezTo>
                  <a:cubicBezTo>
                    <a:pt x="325" y="429"/>
                    <a:pt x="311" y="427"/>
                    <a:pt x="304" y="427"/>
                  </a:cubicBezTo>
                  <a:cubicBezTo>
                    <a:pt x="296" y="427"/>
                    <a:pt x="289" y="426"/>
                    <a:pt x="283" y="426"/>
                  </a:cubicBezTo>
                  <a:cubicBezTo>
                    <a:pt x="283" y="415"/>
                    <a:pt x="278" y="401"/>
                    <a:pt x="282" y="391"/>
                  </a:cubicBezTo>
                  <a:cubicBezTo>
                    <a:pt x="285" y="384"/>
                    <a:pt x="290" y="374"/>
                    <a:pt x="294" y="367"/>
                  </a:cubicBezTo>
                  <a:cubicBezTo>
                    <a:pt x="294" y="366"/>
                    <a:pt x="296" y="362"/>
                    <a:pt x="297" y="362"/>
                  </a:cubicBezTo>
                  <a:cubicBezTo>
                    <a:pt x="301" y="361"/>
                    <a:pt x="315" y="363"/>
                    <a:pt x="319" y="365"/>
                  </a:cubicBezTo>
                  <a:cubicBezTo>
                    <a:pt x="321" y="366"/>
                    <a:pt x="321" y="367"/>
                    <a:pt x="323" y="367"/>
                  </a:cubicBezTo>
                  <a:cubicBezTo>
                    <a:pt x="324" y="368"/>
                    <a:pt x="332" y="367"/>
                    <a:pt x="330" y="364"/>
                  </a:cubicBezTo>
                  <a:cubicBezTo>
                    <a:pt x="330" y="362"/>
                    <a:pt x="324" y="361"/>
                    <a:pt x="322" y="361"/>
                  </a:cubicBezTo>
                  <a:close/>
                  <a:moveTo>
                    <a:pt x="284" y="434"/>
                  </a:moveTo>
                  <a:cubicBezTo>
                    <a:pt x="287" y="434"/>
                    <a:pt x="290" y="435"/>
                    <a:pt x="292" y="436"/>
                  </a:cubicBezTo>
                  <a:cubicBezTo>
                    <a:pt x="290" y="437"/>
                    <a:pt x="286" y="438"/>
                    <a:pt x="284" y="437"/>
                  </a:cubicBezTo>
                  <a:lnTo>
                    <a:pt x="284" y="434"/>
                  </a:lnTo>
                  <a:close/>
                  <a:moveTo>
                    <a:pt x="309" y="332"/>
                  </a:moveTo>
                  <a:cubicBezTo>
                    <a:pt x="308" y="335"/>
                    <a:pt x="307" y="338"/>
                    <a:pt x="304" y="338"/>
                  </a:cubicBezTo>
                  <a:cubicBezTo>
                    <a:pt x="306" y="336"/>
                    <a:pt x="304" y="330"/>
                    <a:pt x="309" y="332"/>
                  </a:cubicBezTo>
                  <a:close/>
                  <a:moveTo>
                    <a:pt x="299" y="331"/>
                  </a:moveTo>
                  <a:cubicBezTo>
                    <a:pt x="299" y="333"/>
                    <a:pt x="298" y="334"/>
                    <a:pt x="297" y="335"/>
                  </a:cubicBezTo>
                  <a:cubicBezTo>
                    <a:pt x="294" y="334"/>
                    <a:pt x="297" y="329"/>
                    <a:pt x="299" y="331"/>
                  </a:cubicBezTo>
                  <a:close/>
                  <a:moveTo>
                    <a:pt x="286" y="334"/>
                  </a:moveTo>
                  <a:cubicBezTo>
                    <a:pt x="288" y="336"/>
                    <a:pt x="285" y="339"/>
                    <a:pt x="282" y="339"/>
                  </a:cubicBezTo>
                  <a:cubicBezTo>
                    <a:pt x="283" y="337"/>
                    <a:pt x="285" y="336"/>
                    <a:pt x="286" y="334"/>
                  </a:cubicBezTo>
                  <a:close/>
                  <a:moveTo>
                    <a:pt x="276" y="309"/>
                  </a:moveTo>
                  <a:cubicBezTo>
                    <a:pt x="276" y="314"/>
                    <a:pt x="278" y="326"/>
                    <a:pt x="276" y="328"/>
                  </a:cubicBezTo>
                  <a:cubicBezTo>
                    <a:pt x="275" y="329"/>
                    <a:pt x="272" y="328"/>
                    <a:pt x="269" y="329"/>
                  </a:cubicBezTo>
                  <a:cubicBezTo>
                    <a:pt x="263" y="329"/>
                    <a:pt x="250" y="329"/>
                    <a:pt x="243" y="330"/>
                  </a:cubicBezTo>
                  <a:cubicBezTo>
                    <a:pt x="243" y="330"/>
                    <a:pt x="239" y="331"/>
                    <a:pt x="240" y="333"/>
                  </a:cubicBezTo>
                  <a:cubicBezTo>
                    <a:pt x="241" y="335"/>
                    <a:pt x="249" y="332"/>
                    <a:pt x="251" y="332"/>
                  </a:cubicBezTo>
                  <a:cubicBezTo>
                    <a:pt x="255" y="332"/>
                    <a:pt x="260" y="332"/>
                    <a:pt x="264" y="332"/>
                  </a:cubicBezTo>
                  <a:cubicBezTo>
                    <a:pt x="254" y="335"/>
                    <a:pt x="240" y="335"/>
                    <a:pt x="232" y="340"/>
                  </a:cubicBezTo>
                  <a:cubicBezTo>
                    <a:pt x="247" y="339"/>
                    <a:pt x="261" y="334"/>
                    <a:pt x="276" y="333"/>
                  </a:cubicBezTo>
                  <a:cubicBezTo>
                    <a:pt x="280" y="342"/>
                    <a:pt x="268" y="341"/>
                    <a:pt x="262" y="342"/>
                  </a:cubicBezTo>
                  <a:cubicBezTo>
                    <a:pt x="256" y="343"/>
                    <a:pt x="247" y="343"/>
                    <a:pt x="242" y="345"/>
                  </a:cubicBezTo>
                  <a:cubicBezTo>
                    <a:pt x="240" y="346"/>
                    <a:pt x="237" y="348"/>
                    <a:pt x="234" y="348"/>
                  </a:cubicBezTo>
                  <a:cubicBezTo>
                    <a:pt x="247" y="348"/>
                    <a:pt x="258" y="344"/>
                    <a:pt x="272" y="344"/>
                  </a:cubicBezTo>
                  <a:cubicBezTo>
                    <a:pt x="268" y="349"/>
                    <a:pt x="264" y="356"/>
                    <a:pt x="256" y="357"/>
                  </a:cubicBezTo>
                  <a:cubicBezTo>
                    <a:pt x="249" y="358"/>
                    <a:pt x="239" y="357"/>
                    <a:pt x="231" y="357"/>
                  </a:cubicBezTo>
                  <a:cubicBezTo>
                    <a:pt x="213" y="358"/>
                    <a:pt x="190" y="360"/>
                    <a:pt x="173" y="359"/>
                  </a:cubicBezTo>
                  <a:cubicBezTo>
                    <a:pt x="174" y="358"/>
                    <a:pt x="175" y="358"/>
                    <a:pt x="176" y="358"/>
                  </a:cubicBezTo>
                  <a:cubicBezTo>
                    <a:pt x="167" y="356"/>
                    <a:pt x="173" y="349"/>
                    <a:pt x="177" y="344"/>
                  </a:cubicBezTo>
                  <a:cubicBezTo>
                    <a:pt x="188" y="329"/>
                    <a:pt x="202" y="315"/>
                    <a:pt x="213" y="299"/>
                  </a:cubicBezTo>
                  <a:cubicBezTo>
                    <a:pt x="212" y="298"/>
                    <a:pt x="210" y="301"/>
                    <a:pt x="210" y="301"/>
                  </a:cubicBezTo>
                  <a:cubicBezTo>
                    <a:pt x="215" y="293"/>
                    <a:pt x="223" y="288"/>
                    <a:pt x="228" y="281"/>
                  </a:cubicBezTo>
                  <a:cubicBezTo>
                    <a:pt x="219" y="308"/>
                    <a:pt x="200" y="326"/>
                    <a:pt x="184" y="346"/>
                  </a:cubicBezTo>
                  <a:cubicBezTo>
                    <a:pt x="197" y="336"/>
                    <a:pt x="208" y="323"/>
                    <a:pt x="217" y="309"/>
                  </a:cubicBezTo>
                  <a:cubicBezTo>
                    <a:pt x="224" y="298"/>
                    <a:pt x="231" y="286"/>
                    <a:pt x="235" y="273"/>
                  </a:cubicBezTo>
                  <a:cubicBezTo>
                    <a:pt x="238" y="266"/>
                    <a:pt x="241" y="258"/>
                    <a:pt x="246" y="252"/>
                  </a:cubicBezTo>
                  <a:cubicBezTo>
                    <a:pt x="253" y="243"/>
                    <a:pt x="258" y="232"/>
                    <a:pt x="262" y="220"/>
                  </a:cubicBezTo>
                  <a:cubicBezTo>
                    <a:pt x="265" y="211"/>
                    <a:pt x="266" y="200"/>
                    <a:pt x="275" y="196"/>
                  </a:cubicBezTo>
                  <a:cubicBezTo>
                    <a:pt x="274" y="217"/>
                    <a:pt x="275" y="240"/>
                    <a:pt x="274" y="263"/>
                  </a:cubicBezTo>
                  <a:cubicBezTo>
                    <a:pt x="274" y="279"/>
                    <a:pt x="277" y="292"/>
                    <a:pt x="276" y="309"/>
                  </a:cubicBezTo>
                  <a:close/>
                  <a:moveTo>
                    <a:pt x="232" y="372"/>
                  </a:moveTo>
                  <a:cubicBezTo>
                    <a:pt x="212" y="371"/>
                    <a:pt x="191" y="372"/>
                    <a:pt x="171" y="370"/>
                  </a:cubicBezTo>
                  <a:cubicBezTo>
                    <a:pt x="173" y="369"/>
                    <a:pt x="171" y="366"/>
                    <a:pt x="172" y="366"/>
                  </a:cubicBezTo>
                  <a:cubicBezTo>
                    <a:pt x="173" y="366"/>
                    <a:pt x="173" y="369"/>
                    <a:pt x="175" y="369"/>
                  </a:cubicBezTo>
                  <a:cubicBezTo>
                    <a:pt x="177" y="370"/>
                    <a:pt x="183" y="366"/>
                    <a:pt x="186" y="366"/>
                  </a:cubicBezTo>
                  <a:cubicBezTo>
                    <a:pt x="205" y="363"/>
                    <a:pt x="233" y="368"/>
                    <a:pt x="251" y="367"/>
                  </a:cubicBezTo>
                  <a:cubicBezTo>
                    <a:pt x="250" y="375"/>
                    <a:pt x="240" y="372"/>
                    <a:pt x="232" y="372"/>
                  </a:cubicBezTo>
                  <a:close/>
                  <a:moveTo>
                    <a:pt x="240" y="375"/>
                  </a:moveTo>
                  <a:cubicBezTo>
                    <a:pt x="239" y="376"/>
                    <a:pt x="236" y="376"/>
                    <a:pt x="236" y="375"/>
                  </a:cubicBezTo>
                  <a:cubicBezTo>
                    <a:pt x="237" y="375"/>
                    <a:pt x="239" y="375"/>
                    <a:pt x="240" y="375"/>
                  </a:cubicBezTo>
                  <a:close/>
                  <a:moveTo>
                    <a:pt x="235" y="375"/>
                  </a:moveTo>
                  <a:cubicBezTo>
                    <a:pt x="233" y="375"/>
                    <a:pt x="230" y="376"/>
                    <a:pt x="229" y="375"/>
                  </a:cubicBezTo>
                  <a:cubicBezTo>
                    <a:pt x="231" y="375"/>
                    <a:pt x="233" y="374"/>
                    <a:pt x="235" y="375"/>
                  </a:cubicBezTo>
                  <a:close/>
                  <a:moveTo>
                    <a:pt x="224" y="378"/>
                  </a:moveTo>
                  <a:cubicBezTo>
                    <a:pt x="205" y="378"/>
                    <a:pt x="185" y="377"/>
                    <a:pt x="167" y="375"/>
                  </a:cubicBezTo>
                  <a:cubicBezTo>
                    <a:pt x="167" y="374"/>
                    <a:pt x="167" y="374"/>
                    <a:pt x="167" y="374"/>
                  </a:cubicBezTo>
                  <a:cubicBezTo>
                    <a:pt x="186" y="375"/>
                    <a:pt x="206" y="376"/>
                    <a:pt x="224" y="378"/>
                  </a:cubicBezTo>
                  <a:close/>
                  <a:moveTo>
                    <a:pt x="258" y="381"/>
                  </a:moveTo>
                  <a:cubicBezTo>
                    <a:pt x="258" y="384"/>
                    <a:pt x="253" y="382"/>
                    <a:pt x="250" y="382"/>
                  </a:cubicBezTo>
                  <a:cubicBezTo>
                    <a:pt x="252" y="382"/>
                    <a:pt x="256" y="381"/>
                    <a:pt x="258" y="381"/>
                  </a:cubicBezTo>
                  <a:close/>
                  <a:moveTo>
                    <a:pt x="257" y="377"/>
                  </a:moveTo>
                  <a:cubicBezTo>
                    <a:pt x="258" y="377"/>
                    <a:pt x="260" y="376"/>
                    <a:pt x="261" y="377"/>
                  </a:cubicBezTo>
                  <a:cubicBezTo>
                    <a:pt x="262" y="378"/>
                    <a:pt x="261" y="378"/>
                    <a:pt x="260" y="379"/>
                  </a:cubicBezTo>
                  <a:cubicBezTo>
                    <a:pt x="259" y="378"/>
                    <a:pt x="258" y="378"/>
                    <a:pt x="257" y="377"/>
                  </a:cubicBezTo>
                  <a:close/>
                  <a:moveTo>
                    <a:pt x="253" y="372"/>
                  </a:moveTo>
                  <a:cubicBezTo>
                    <a:pt x="254" y="364"/>
                    <a:pt x="269" y="369"/>
                    <a:pt x="272" y="362"/>
                  </a:cubicBezTo>
                  <a:cubicBezTo>
                    <a:pt x="272" y="362"/>
                    <a:pt x="272" y="362"/>
                    <a:pt x="272" y="362"/>
                  </a:cubicBezTo>
                  <a:cubicBezTo>
                    <a:pt x="270" y="364"/>
                    <a:pt x="269" y="371"/>
                    <a:pt x="266" y="372"/>
                  </a:cubicBezTo>
                  <a:cubicBezTo>
                    <a:pt x="263" y="374"/>
                    <a:pt x="257" y="373"/>
                    <a:pt x="253" y="372"/>
                  </a:cubicBezTo>
                  <a:close/>
                  <a:moveTo>
                    <a:pt x="267" y="358"/>
                  </a:moveTo>
                  <a:cubicBezTo>
                    <a:pt x="269" y="356"/>
                    <a:pt x="272" y="354"/>
                    <a:pt x="276" y="353"/>
                  </a:cubicBezTo>
                  <a:cubicBezTo>
                    <a:pt x="279" y="359"/>
                    <a:pt x="271" y="359"/>
                    <a:pt x="267" y="358"/>
                  </a:cubicBezTo>
                  <a:close/>
                  <a:moveTo>
                    <a:pt x="190" y="323"/>
                  </a:moveTo>
                  <a:cubicBezTo>
                    <a:pt x="191" y="320"/>
                    <a:pt x="193" y="318"/>
                    <a:pt x="195" y="315"/>
                  </a:cubicBezTo>
                  <a:cubicBezTo>
                    <a:pt x="196" y="315"/>
                    <a:pt x="196" y="315"/>
                    <a:pt x="196" y="315"/>
                  </a:cubicBezTo>
                  <a:cubicBezTo>
                    <a:pt x="194" y="318"/>
                    <a:pt x="192" y="321"/>
                    <a:pt x="190" y="323"/>
                  </a:cubicBezTo>
                  <a:close/>
                  <a:moveTo>
                    <a:pt x="191" y="281"/>
                  </a:moveTo>
                  <a:cubicBezTo>
                    <a:pt x="196" y="280"/>
                    <a:pt x="203" y="280"/>
                    <a:pt x="209" y="280"/>
                  </a:cubicBezTo>
                  <a:cubicBezTo>
                    <a:pt x="207" y="289"/>
                    <a:pt x="196" y="283"/>
                    <a:pt x="191" y="281"/>
                  </a:cubicBezTo>
                  <a:close/>
                  <a:moveTo>
                    <a:pt x="247" y="181"/>
                  </a:moveTo>
                  <a:cubicBezTo>
                    <a:pt x="244" y="180"/>
                    <a:pt x="241" y="180"/>
                    <a:pt x="239" y="179"/>
                  </a:cubicBezTo>
                  <a:cubicBezTo>
                    <a:pt x="222" y="176"/>
                    <a:pt x="204" y="172"/>
                    <a:pt x="190" y="168"/>
                  </a:cubicBezTo>
                  <a:cubicBezTo>
                    <a:pt x="190" y="168"/>
                    <a:pt x="190" y="167"/>
                    <a:pt x="190" y="167"/>
                  </a:cubicBezTo>
                  <a:cubicBezTo>
                    <a:pt x="210" y="167"/>
                    <a:pt x="233" y="169"/>
                    <a:pt x="255" y="168"/>
                  </a:cubicBezTo>
                  <a:cubicBezTo>
                    <a:pt x="257" y="177"/>
                    <a:pt x="257" y="188"/>
                    <a:pt x="255" y="196"/>
                  </a:cubicBezTo>
                  <a:cubicBezTo>
                    <a:pt x="252" y="196"/>
                    <a:pt x="247" y="195"/>
                    <a:pt x="243" y="194"/>
                  </a:cubicBezTo>
                  <a:cubicBezTo>
                    <a:pt x="244" y="192"/>
                    <a:pt x="245" y="190"/>
                    <a:pt x="246" y="188"/>
                  </a:cubicBezTo>
                  <a:cubicBezTo>
                    <a:pt x="248" y="188"/>
                    <a:pt x="254" y="188"/>
                    <a:pt x="254" y="186"/>
                  </a:cubicBezTo>
                  <a:cubicBezTo>
                    <a:pt x="255" y="183"/>
                    <a:pt x="249" y="182"/>
                    <a:pt x="247" y="181"/>
                  </a:cubicBezTo>
                  <a:close/>
                  <a:moveTo>
                    <a:pt x="240" y="133"/>
                  </a:moveTo>
                  <a:cubicBezTo>
                    <a:pt x="238" y="134"/>
                    <a:pt x="235" y="133"/>
                    <a:pt x="233" y="132"/>
                  </a:cubicBezTo>
                  <a:cubicBezTo>
                    <a:pt x="236" y="133"/>
                    <a:pt x="240" y="130"/>
                    <a:pt x="240" y="133"/>
                  </a:cubicBezTo>
                  <a:close/>
                  <a:moveTo>
                    <a:pt x="237" y="120"/>
                  </a:moveTo>
                  <a:cubicBezTo>
                    <a:pt x="240" y="122"/>
                    <a:pt x="244" y="124"/>
                    <a:pt x="244" y="130"/>
                  </a:cubicBezTo>
                  <a:cubicBezTo>
                    <a:pt x="241" y="127"/>
                    <a:pt x="239" y="124"/>
                    <a:pt x="237" y="120"/>
                  </a:cubicBezTo>
                  <a:close/>
                  <a:moveTo>
                    <a:pt x="211" y="119"/>
                  </a:moveTo>
                  <a:cubicBezTo>
                    <a:pt x="218" y="120"/>
                    <a:pt x="231" y="117"/>
                    <a:pt x="234" y="124"/>
                  </a:cubicBezTo>
                  <a:cubicBezTo>
                    <a:pt x="225" y="123"/>
                    <a:pt x="218" y="121"/>
                    <a:pt x="211" y="119"/>
                  </a:cubicBezTo>
                  <a:close/>
                  <a:moveTo>
                    <a:pt x="244" y="139"/>
                  </a:moveTo>
                  <a:cubicBezTo>
                    <a:pt x="245" y="140"/>
                    <a:pt x="247" y="142"/>
                    <a:pt x="247" y="145"/>
                  </a:cubicBezTo>
                  <a:cubicBezTo>
                    <a:pt x="227" y="142"/>
                    <a:pt x="203" y="141"/>
                    <a:pt x="183" y="137"/>
                  </a:cubicBezTo>
                  <a:cubicBezTo>
                    <a:pt x="203" y="138"/>
                    <a:pt x="225" y="140"/>
                    <a:pt x="244" y="139"/>
                  </a:cubicBezTo>
                  <a:close/>
                  <a:moveTo>
                    <a:pt x="251" y="146"/>
                  </a:moveTo>
                  <a:cubicBezTo>
                    <a:pt x="254" y="150"/>
                    <a:pt x="254" y="155"/>
                    <a:pt x="254" y="162"/>
                  </a:cubicBezTo>
                  <a:cubicBezTo>
                    <a:pt x="230" y="159"/>
                    <a:pt x="208" y="154"/>
                    <a:pt x="185" y="150"/>
                  </a:cubicBezTo>
                  <a:cubicBezTo>
                    <a:pt x="203" y="150"/>
                    <a:pt x="228" y="150"/>
                    <a:pt x="247" y="150"/>
                  </a:cubicBezTo>
                  <a:cubicBezTo>
                    <a:pt x="250" y="150"/>
                    <a:pt x="252" y="150"/>
                    <a:pt x="251" y="146"/>
                  </a:cubicBezTo>
                  <a:close/>
                  <a:moveTo>
                    <a:pt x="258" y="216"/>
                  </a:moveTo>
                  <a:cubicBezTo>
                    <a:pt x="258" y="220"/>
                    <a:pt x="256" y="224"/>
                    <a:pt x="254" y="227"/>
                  </a:cubicBezTo>
                  <a:cubicBezTo>
                    <a:pt x="255" y="223"/>
                    <a:pt x="256" y="218"/>
                    <a:pt x="258" y="216"/>
                  </a:cubicBezTo>
                  <a:close/>
                  <a:moveTo>
                    <a:pt x="258" y="155"/>
                  </a:moveTo>
                  <a:cubicBezTo>
                    <a:pt x="259" y="157"/>
                    <a:pt x="259" y="159"/>
                    <a:pt x="259" y="162"/>
                  </a:cubicBezTo>
                  <a:cubicBezTo>
                    <a:pt x="257" y="160"/>
                    <a:pt x="258" y="157"/>
                    <a:pt x="258" y="155"/>
                  </a:cubicBezTo>
                  <a:close/>
                  <a:moveTo>
                    <a:pt x="254" y="200"/>
                  </a:moveTo>
                  <a:cubicBezTo>
                    <a:pt x="255" y="207"/>
                    <a:pt x="254" y="214"/>
                    <a:pt x="251" y="218"/>
                  </a:cubicBezTo>
                  <a:cubicBezTo>
                    <a:pt x="253" y="216"/>
                    <a:pt x="255" y="203"/>
                    <a:pt x="251" y="202"/>
                  </a:cubicBezTo>
                  <a:cubicBezTo>
                    <a:pt x="249" y="202"/>
                    <a:pt x="249" y="207"/>
                    <a:pt x="248" y="209"/>
                  </a:cubicBezTo>
                  <a:cubicBezTo>
                    <a:pt x="244" y="209"/>
                    <a:pt x="239" y="208"/>
                    <a:pt x="235" y="208"/>
                  </a:cubicBezTo>
                  <a:cubicBezTo>
                    <a:pt x="236" y="205"/>
                    <a:pt x="237" y="201"/>
                    <a:pt x="239" y="200"/>
                  </a:cubicBezTo>
                  <a:cubicBezTo>
                    <a:pt x="243" y="198"/>
                    <a:pt x="250" y="201"/>
                    <a:pt x="254" y="200"/>
                  </a:cubicBezTo>
                  <a:close/>
                  <a:moveTo>
                    <a:pt x="227" y="210"/>
                  </a:moveTo>
                  <a:cubicBezTo>
                    <a:pt x="218" y="211"/>
                    <a:pt x="208" y="212"/>
                    <a:pt x="200" y="211"/>
                  </a:cubicBezTo>
                  <a:cubicBezTo>
                    <a:pt x="199" y="209"/>
                    <a:pt x="199" y="207"/>
                    <a:pt x="200" y="204"/>
                  </a:cubicBezTo>
                  <a:cubicBezTo>
                    <a:pt x="208" y="207"/>
                    <a:pt x="219" y="207"/>
                    <a:pt x="227" y="210"/>
                  </a:cubicBezTo>
                  <a:close/>
                  <a:moveTo>
                    <a:pt x="201" y="201"/>
                  </a:moveTo>
                  <a:cubicBezTo>
                    <a:pt x="212" y="199"/>
                    <a:pt x="223" y="200"/>
                    <a:pt x="234" y="200"/>
                  </a:cubicBezTo>
                  <a:cubicBezTo>
                    <a:pt x="233" y="208"/>
                    <a:pt x="227" y="206"/>
                    <a:pt x="219" y="205"/>
                  </a:cubicBezTo>
                  <a:cubicBezTo>
                    <a:pt x="213" y="204"/>
                    <a:pt x="206" y="202"/>
                    <a:pt x="201" y="201"/>
                  </a:cubicBezTo>
                  <a:close/>
                  <a:moveTo>
                    <a:pt x="226" y="214"/>
                  </a:moveTo>
                  <a:cubicBezTo>
                    <a:pt x="225" y="227"/>
                    <a:pt x="206" y="219"/>
                    <a:pt x="199" y="215"/>
                  </a:cubicBezTo>
                  <a:cubicBezTo>
                    <a:pt x="207" y="213"/>
                    <a:pt x="218" y="214"/>
                    <a:pt x="226" y="214"/>
                  </a:cubicBezTo>
                  <a:close/>
                  <a:moveTo>
                    <a:pt x="236" y="228"/>
                  </a:moveTo>
                  <a:cubicBezTo>
                    <a:pt x="232" y="229"/>
                    <a:pt x="226" y="228"/>
                    <a:pt x="222" y="228"/>
                  </a:cubicBezTo>
                  <a:cubicBezTo>
                    <a:pt x="224" y="223"/>
                    <a:pt x="232" y="228"/>
                    <a:pt x="236" y="228"/>
                  </a:cubicBezTo>
                  <a:close/>
                  <a:moveTo>
                    <a:pt x="219" y="225"/>
                  </a:moveTo>
                  <a:cubicBezTo>
                    <a:pt x="217" y="232"/>
                    <a:pt x="205" y="228"/>
                    <a:pt x="198" y="229"/>
                  </a:cubicBezTo>
                  <a:cubicBezTo>
                    <a:pt x="198" y="226"/>
                    <a:pt x="198" y="222"/>
                    <a:pt x="199" y="220"/>
                  </a:cubicBezTo>
                  <a:cubicBezTo>
                    <a:pt x="206" y="222"/>
                    <a:pt x="213" y="223"/>
                    <a:pt x="219" y="225"/>
                  </a:cubicBezTo>
                  <a:close/>
                  <a:moveTo>
                    <a:pt x="215" y="232"/>
                  </a:moveTo>
                  <a:cubicBezTo>
                    <a:pt x="214" y="238"/>
                    <a:pt x="207" y="234"/>
                    <a:pt x="204" y="232"/>
                  </a:cubicBezTo>
                  <a:cubicBezTo>
                    <a:pt x="206" y="231"/>
                    <a:pt x="212" y="231"/>
                    <a:pt x="215" y="232"/>
                  </a:cubicBezTo>
                  <a:close/>
                  <a:moveTo>
                    <a:pt x="230" y="243"/>
                  </a:moveTo>
                  <a:cubicBezTo>
                    <a:pt x="225" y="246"/>
                    <a:pt x="218" y="245"/>
                    <a:pt x="210" y="245"/>
                  </a:cubicBezTo>
                  <a:cubicBezTo>
                    <a:pt x="212" y="236"/>
                    <a:pt x="223" y="242"/>
                    <a:pt x="230" y="243"/>
                  </a:cubicBezTo>
                  <a:close/>
                  <a:moveTo>
                    <a:pt x="231" y="247"/>
                  </a:moveTo>
                  <a:cubicBezTo>
                    <a:pt x="229" y="250"/>
                    <a:pt x="228" y="255"/>
                    <a:pt x="225" y="256"/>
                  </a:cubicBezTo>
                  <a:cubicBezTo>
                    <a:pt x="220" y="258"/>
                    <a:pt x="210" y="252"/>
                    <a:pt x="205" y="253"/>
                  </a:cubicBezTo>
                  <a:cubicBezTo>
                    <a:pt x="207" y="244"/>
                    <a:pt x="221" y="249"/>
                    <a:pt x="231" y="247"/>
                  </a:cubicBezTo>
                  <a:close/>
                  <a:moveTo>
                    <a:pt x="234" y="262"/>
                  </a:moveTo>
                  <a:cubicBezTo>
                    <a:pt x="233" y="266"/>
                    <a:pt x="230" y="270"/>
                    <a:pt x="227" y="273"/>
                  </a:cubicBezTo>
                  <a:cubicBezTo>
                    <a:pt x="229" y="269"/>
                    <a:pt x="230" y="263"/>
                    <a:pt x="234" y="262"/>
                  </a:cubicBezTo>
                  <a:close/>
                  <a:moveTo>
                    <a:pt x="217" y="237"/>
                  </a:moveTo>
                  <a:cubicBezTo>
                    <a:pt x="218" y="228"/>
                    <a:pt x="231" y="232"/>
                    <a:pt x="239" y="232"/>
                  </a:cubicBezTo>
                  <a:cubicBezTo>
                    <a:pt x="238" y="235"/>
                    <a:pt x="237" y="240"/>
                    <a:pt x="234" y="241"/>
                  </a:cubicBezTo>
                  <a:cubicBezTo>
                    <a:pt x="229" y="242"/>
                    <a:pt x="221" y="237"/>
                    <a:pt x="217" y="237"/>
                  </a:cubicBezTo>
                  <a:close/>
                  <a:moveTo>
                    <a:pt x="243" y="247"/>
                  </a:moveTo>
                  <a:cubicBezTo>
                    <a:pt x="241" y="253"/>
                    <a:pt x="239" y="257"/>
                    <a:pt x="235" y="260"/>
                  </a:cubicBezTo>
                  <a:cubicBezTo>
                    <a:pt x="235" y="255"/>
                    <a:pt x="239" y="249"/>
                    <a:pt x="243" y="247"/>
                  </a:cubicBezTo>
                  <a:close/>
                  <a:moveTo>
                    <a:pt x="242" y="226"/>
                  </a:moveTo>
                  <a:cubicBezTo>
                    <a:pt x="237" y="225"/>
                    <a:pt x="231" y="224"/>
                    <a:pt x="226" y="223"/>
                  </a:cubicBezTo>
                  <a:cubicBezTo>
                    <a:pt x="228" y="220"/>
                    <a:pt x="228" y="215"/>
                    <a:pt x="231" y="213"/>
                  </a:cubicBezTo>
                  <a:cubicBezTo>
                    <a:pt x="235" y="211"/>
                    <a:pt x="242" y="215"/>
                    <a:pt x="248" y="214"/>
                  </a:cubicBezTo>
                  <a:cubicBezTo>
                    <a:pt x="247" y="218"/>
                    <a:pt x="244" y="222"/>
                    <a:pt x="242" y="226"/>
                  </a:cubicBezTo>
                  <a:close/>
                  <a:moveTo>
                    <a:pt x="219" y="191"/>
                  </a:moveTo>
                  <a:cubicBezTo>
                    <a:pt x="214" y="190"/>
                    <a:pt x="208" y="190"/>
                    <a:pt x="204" y="188"/>
                  </a:cubicBezTo>
                  <a:cubicBezTo>
                    <a:pt x="215" y="188"/>
                    <a:pt x="230" y="187"/>
                    <a:pt x="241" y="189"/>
                  </a:cubicBezTo>
                  <a:cubicBezTo>
                    <a:pt x="240" y="198"/>
                    <a:pt x="229" y="192"/>
                    <a:pt x="219" y="191"/>
                  </a:cubicBezTo>
                  <a:close/>
                  <a:moveTo>
                    <a:pt x="229" y="197"/>
                  </a:moveTo>
                  <a:cubicBezTo>
                    <a:pt x="219" y="198"/>
                    <a:pt x="208" y="197"/>
                    <a:pt x="198" y="197"/>
                  </a:cubicBezTo>
                  <a:cubicBezTo>
                    <a:pt x="197" y="195"/>
                    <a:pt x="196" y="192"/>
                    <a:pt x="195" y="190"/>
                  </a:cubicBezTo>
                  <a:cubicBezTo>
                    <a:pt x="206" y="192"/>
                    <a:pt x="219" y="193"/>
                    <a:pt x="229" y="197"/>
                  </a:cubicBezTo>
                  <a:close/>
                  <a:moveTo>
                    <a:pt x="197" y="233"/>
                  </a:moveTo>
                  <a:cubicBezTo>
                    <a:pt x="199" y="236"/>
                    <a:pt x="209" y="236"/>
                    <a:pt x="209" y="239"/>
                  </a:cubicBezTo>
                  <a:cubicBezTo>
                    <a:pt x="209" y="240"/>
                    <a:pt x="206" y="245"/>
                    <a:pt x="204" y="245"/>
                  </a:cubicBezTo>
                  <a:cubicBezTo>
                    <a:pt x="201" y="247"/>
                    <a:pt x="198" y="245"/>
                    <a:pt x="195" y="246"/>
                  </a:cubicBezTo>
                  <a:cubicBezTo>
                    <a:pt x="195" y="241"/>
                    <a:pt x="197" y="238"/>
                    <a:pt x="197" y="233"/>
                  </a:cubicBezTo>
                  <a:close/>
                  <a:moveTo>
                    <a:pt x="220" y="259"/>
                  </a:moveTo>
                  <a:cubicBezTo>
                    <a:pt x="214" y="261"/>
                    <a:pt x="204" y="261"/>
                    <a:pt x="199" y="261"/>
                  </a:cubicBezTo>
                  <a:cubicBezTo>
                    <a:pt x="200" y="251"/>
                    <a:pt x="213" y="259"/>
                    <a:pt x="220" y="259"/>
                  </a:cubicBezTo>
                  <a:close/>
                  <a:moveTo>
                    <a:pt x="221" y="263"/>
                  </a:moveTo>
                  <a:cubicBezTo>
                    <a:pt x="218" y="265"/>
                    <a:pt x="218" y="271"/>
                    <a:pt x="214" y="272"/>
                  </a:cubicBezTo>
                  <a:cubicBezTo>
                    <a:pt x="207" y="274"/>
                    <a:pt x="200" y="269"/>
                    <a:pt x="195" y="268"/>
                  </a:cubicBezTo>
                  <a:cubicBezTo>
                    <a:pt x="195" y="267"/>
                    <a:pt x="196" y="266"/>
                    <a:pt x="196" y="265"/>
                  </a:cubicBezTo>
                  <a:cubicBezTo>
                    <a:pt x="205" y="263"/>
                    <a:pt x="212" y="263"/>
                    <a:pt x="221" y="263"/>
                  </a:cubicBezTo>
                  <a:close/>
                  <a:moveTo>
                    <a:pt x="261" y="205"/>
                  </a:moveTo>
                  <a:cubicBezTo>
                    <a:pt x="261" y="202"/>
                    <a:pt x="261" y="199"/>
                    <a:pt x="262" y="196"/>
                  </a:cubicBezTo>
                  <a:cubicBezTo>
                    <a:pt x="263" y="199"/>
                    <a:pt x="264" y="204"/>
                    <a:pt x="261" y="205"/>
                  </a:cubicBezTo>
                  <a:close/>
                  <a:moveTo>
                    <a:pt x="273" y="99"/>
                  </a:moveTo>
                  <a:cubicBezTo>
                    <a:pt x="273" y="123"/>
                    <a:pt x="275" y="152"/>
                    <a:pt x="274" y="178"/>
                  </a:cubicBezTo>
                  <a:cubicBezTo>
                    <a:pt x="274" y="187"/>
                    <a:pt x="275" y="195"/>
                    <a:pt x="267" y="197"/>
                  </a:cubicBezTo>
                  <a:cubicBezTo>
                    <a:pt x="269" y="185"/>
                    <a:pt x="268" y="176"/>
                    <a:pt x="265" y="165"/>
                  </a:cubicBezTo>
                  <a:cubicBezTo>
                    <a:pt x="263" y="159"/>
                    <a:pt x="265" y="152"/>
                    <a:pt x="264" y="147"/>
                  </a:cubicBezTo>
                  <a:cubicBezTo>
                    <a:pt x="262" y="138"/>
                    <a:pt x="257" y="131"/>
                    <a:pt x="252" y="125"/>
                  </a:cubicBezTo>
                  <a:cubicBezTo>
                    <a:pt x="250" y="123"/>
                    <a:pt x="248" y="120"/>
                    <a:pt x="247" y="118"/>
                  </a:cubicBezTo>
                  <a:cubicBezTo>
                    <a:pt x="242" y="113"/>
                    <a:pt x="235" y="111"/>
                    <a:pt x="229" y="108"/>
                  </a:cubicBezTo>
                  <a:cubicBezTo>
                    <a:pt x="226" y="107"/>
                    <a:pt x="225" y="104"/>
                    <a:pt x="222" y="103"/>
                  </a:cubicBezTo>
                  <a:cubicBezTo>
                    <a:pt x="216" y="100"/>
                    <a:pt x="208" y="99"/>
                    <a:pt x="202" y="95"/>
                  </a:cubicBezTo>
                  <a:cubicBezTo>
                    <a:pt x="224" y="97"/>
                    <a:pt x="249" y="97"/>
                    <a:pt x="273" y="99"/>
                  </a:cubicBezTo>
                  <a:close/>
                  <a:moveTo>
                    <a:pt x="168" y="94"/>
                  </a:moveTo>
                  <a:cubicBezTo>
                    <a:pt x="154" y="100"/>
                    <a:pt x="141" y="108"/>
                    <a:pt x="129" y="118"/>
                  </a:cubicBezTo>
                  <a:cubicBezTo>
                    <a:pt x="139" y="107"/>
                    <a:pt x="152" y="97"/>
                    <a:pt x="168" y="94"/>
                  </a:cubicBezTo>
                  <a:close/>
                  <a:moveTo>
                    <a:pt x="144" y="115"/>
                  </a:moveTo>
                  <a:cubicBezTo>
                    <a:pt x="146" y="113"/>
                    <a:pt x="149" y="113"/>
                    <a:pt x="153" y="111"/>
                  </a:cubicBezTo>
                  <a:cubicBezTo>
                    <a:pt x="156" y="109"/>
                    <a:pt x="160" y="108"/>
                    <a:pt x="163" y="108"/>
                  </a:cubicBezTo>
                  <a:cubicBezTo>
                    <a:pt x="166" y="108"/>
                    <a:pt x="169" y="109"/>
                    <a:pt x="172" y="109"/>
                  </a:cubicBezTo>
                  <a:cubicBezTo>
                    <a:pt x="179" y="109"/>
                    <a:pt x="185" y="105"/>
                    <a:pt x="190" y="106"/>
                  </a:cubicBezTo>
                  <a:cubicBezTo>
                    <a:pt x="194" y="106"/>
                    <a:pt x="200" y="108"/>
                    <a:pt x="203" y="106"/>
                  </a:cubicBezTo>
                  <a:cubicBezTo>
                    <a:pt x="205" y="105"/>
                    <a:pt x="207" y="107"/>
                    <a:pt x="209" y="108"/>
                  </a:cubicBezTo>
                  <a:cubicBezTo>
                    <a:pt x="208" y="110"/>
                    <a:pt x="205" y="109"/>
                    <a:pt x="206" y="111"/>
                  </a:cubicBezTo>
                  <a:cubicBezTo>
                    <a:pt x="207" y="114"/>
                    <a:pt x="211" y="111"/>
                    <a:pt x="213" y="111"/>
                  </a:cubicBezTo>
                  <a:cubicBezTo>
                    <a:pt x="217" y="112"/>
                    <a:pt x="220" y="115"/>
                    <a:pt x="222" y="115"/>
                  </a:cubicBezTo>
                  <a:cubicBezTo>
                    <a:pt x="215" y="116"/>
                    <a:pt x="206" y="114"/>
                    <a:pt x="197" y="114"/>
                  </a:cubicBezTo>
                  <a:cubicBezTo>
                    <a:pt x="192" y="113"/>
                    <a:pt x="185" y="110"/>
                    <a:pt x="181" y="111"/>
                  </a:cubicBezTo>
                  <a:cubicBezTo>
                    <a:pt x="179" y="111"/>
                    <a:pt x="179" y="113"/>
                    <a:pt x="178" y="113"/>
                  </a:cubicBezTo>
                  <a:cubicBezTo>
                    <a:pt x="172" y="115"/>
                    <a:pt x="163" y="109"/>
                    <a:pt x="157" y="111"/>
                  </a:cubicBezTo>
                  <a:cubicBezTo>
                    <a:pt x="156" y="111"/>
                    <a:pt x="155" y="112"/>
                    <a:pt x="155" y="113"/>
                  </a:cubicBezTo>
                  <a:cubicBezTo>
                    <a:pt x="155" y="115"/>
                    <a:pt x="161" y="115"/>
                    <a:pt x="164" y="115"/>
                  </a:cubicBezTo>
                  <a:cubicBezTo>
                    <a:pt x="184" y="119"/>
                    <a:pt x="209" y="121"/>
                    <a:pt x="228" y="127"/>
                  </a:cubicBezTo>
                  <a:cubicBezTo>
                    <a:pt x="215" y="128"/>
                    <a:pt x="197" y="126"/>
                    <a:pt x="185" y="124"/>
                  </a:cubicBezTo>
                  <a:cubicBezTo>
                    <a:pt x="187" y="124"/>
                    <a:pt x="194" y="125"/>
                    <a:pt x="194" y="123"/>
                  </a:cubicBezTo>
                  <a:cubicBezTo>
                    <a:pt x="195" y="120"/>
                    <a:pt x="185" y="121"/>
                    <a:pt x="181" y="121"/>
                  </a:cubicBezTo>
                  <a:cubicBezTo>
                    <a:pt x="176" y="121"/>
                    <a:pt x="170" y="120"/>
                    <a:pt x="166" y="120"/>
                  </a:cubicBezTo>
                  <a:cubicBezTo>
                    <a:pt x="165" y="120"/>
                    <a:pt x="166" y="122"/>
                    <a:pt x="166" y="122"/>
                  </a:cubicBezTo>
                  <a:cubicBezTo>
                    <a:pt x="162" y="122"/>
                    <a:pt x="160" y="121"/>
                    <a:pt x="158" y="123"/>
                  </a:cubicBezTo>
                  <a:cubicBezTo>
                    <a:pt x="158" y="124"/>
                    <a:pt x="158" y="125"/>
                    <a:pt x="158" y="126"/>
                  </a:cubicBezTo>
                  <a:cubicBezTo>
                    <a:pt x="154" y="126"/>
                    <a:pt x="149" y="125"/>
                    <a:pt x="143" y="125"/>
                  </a:cubicBezTo>
                  <a:cubicBezTo>
                    <a:pt x="140" y="125"/>
                    <a:pt x="132" y="125"/>
                    <a:pt x="132" y="127"/>
                  </a:cubicBezTo>
                  <a:cubicBezTo>
                    <a:pt x="132" y="130"/>
                    <a:pt x="138" y="129"/>
                    <a:pt x="141" y="129"/>
                  </a:cubicBezTo>
                  <a:cubicBezTo>
                    <a:pt x="135" y="133"/>
                    <a:pt x="127" y="133"/>
                    <a:pt x="120" y="135"/>
                  </a:cubicBezTo>
                  <a:cubicBezTo>
                    <a:pt x="126" y="128"/>
                    <a:pt x="134" y="119"/>
                    <a:pt x="144" y="115"/>
                  </a:cubicBezTo>
                  <a:close/>
                  <a:moveTo>
                    <a:pt x="127" y="143"/>
                  </a:moveTo>
                  <a:cubicBezTo>
                    <a:pt x="123" y="144"/>
                    <a:pt x="117" y="145"/>
                    <a:pt x="112" y="145"/>
                  </a:cubicBezTo>
                  <a:cubicBezTo>
                    <a:pt x="113" y="137"/>
                    <a:pt x="122" y="143"/>
                    <a:pt x="127" y="143"/>
                  </a:cubicBezTo>
                  <a:close/>
                  <a:moveTo>
                    <a:pt x="108" y="149"/>
                  </a:moveTo>
                  <a:cubicBezTo>
                    <a:pt x="116" y="150"/>
                    <a:pt x="124" y="150"/>
                    <a:pt x="131" y="152"/>
                  </a:cubicBezTo>
                  <a:cubicBezTo>
                    <a:pt x="122" y="154"/>
                    <a:pt x="110" y="155"/>
                    <a:pt x="100" y="155"/>
                  </a:cubicBezTo>
                  <a:cubicBezTo>
                    <a:pt x="100" y="148"/>
                    <a:pt x="107" y="154"/>
                    <a:pt x="108" y="149"/>
                  </a:cubicBezTo>
                  <a:close/>
                  <a:moveTo>
                    <a:pt x="89" y="185"/>
                  </a:moveTo>
                  <a:cubicBezTo>
                    <a:pt x="86" y="189"/>
                    <a:pt x="83" y="197"/>
                    <a:pt x="76" y="193"/>
                  </a:cubicBezTo>
                  <a:cubicBezTo>
                    <a:pt x="79" y="187"/>
                    <a:pt x="83" y="181"/>
                    <a:pt x="86" y="175"/>
                  </a:cubicBezTo>
                  <a:cubicBezTo>
                    <a:pt x="84" y="185"/>
                    <a:pt x="93" y="179"/>
                    <a:pt x="92" y="172"/>
                  </a:cubicBezTo>
                  <a:cubicBezTo>
                    <a:pt x="96" y="171"/>
                    <a:pt x="99" y="170"/>
                    <a:pt x="103" y="169"/>
                  </a:cubicBezTo>
                  <a:cubicBezTo>
                    <a:pt x="100" y="174"/>
                    <a:pt x="94" y="179"/>
                    <a:pt x="89" y="185"/>
                  </a:cubicBezTo>
                  <a:close/>
                  <a:moveTo>
                    <a:pt x="92" y="168"/>
                  </a:moveTo>
                  <a:cubicBezTo>
                    <a:pt x="94" y="165"/>
                    <a:pt x="94" y="160"/>
                    <a:pt x="97" y="159"/>
                  </a:cubicBezTo>
                  <a:cubicBezTo>
                    <a:pt x="100" y="158"/>
                    <a:pt x="106" y="163"/>
                    <a:pt x="110" y="163"/>
                  </a:cubicBezTo>
                  <a:cubicBezTo>
                    <a:pt x="105" y="165"/>
                    <a:pt x="99" y="168"/>
                    <a:pt x="92" y="168"/>
                  </a:cubicBezTo>
                  <a:close/>
                  <a:moveTo>
                    <a:pt x="112" y="158"/>
                  </a:moveTo>
                  <a:cubicBezTo>
                    <a:pt x="113" y="157"/>
                    <a:pt x="118" y="157"/>
                    <a:pt x="120" y="157"/>
                  </a:cubicBezTo>
                  <a:cubicBezTo>
                    <a:pt x="118" y="160"/>
                    <a:pt x="114" y="160"/>
                    <a:pt x="112" y="158"/>
                  </a:cubicBezTo>
                  <a:close/>
                  <a:moveTo>
                    <a:pt x="122" y="162"/>
                  </a:moveTo>
                  <a:cubicBezTo>
                    <a:pt x="125" y="159"/>
                    <a:pt x="130" y="158"/>
                    <a:pt x="134" y="156"/>
                  </a:cubicBezTo>
                  <a:cubicBezTo>
                    <a:pt x="130" y="158"/>
                    <a:pt x="126" y="160"/>
                    <a:pt x="122" y="162"/>
                  </a:cubicBezTo>
                  <a:close/>
                  <a:moveTo>
                    <a:pt x="173" y="160"/>
                  </a:moveTo>
                  <a:cubicBezTo>
                    <a:pt x="170" y="157"/>
                    <a:pt x="164" y="153"/>
                    <a:pt x="160" y="152"/>
                  </a:cubicBezTo>
                  <a:cubicBezTo>
                    <a:pt x="155" y="150"/>
                    <a:pt x="148" y="152"/>
                    <a:pt x="143" y="152"/>
                  </a:cubicBezTo>
                  <a:cubicBezTo>
                    <a:pt x="137" y="151"/>
                    <a:pt x="133" y="147"/>
                    <a:pt x="127" y="147"/>
                  </a:cubicBezTo>
                  <a:cubicBezTo>
                    <a:pt x="133" y="146"/>
                    <a:pt x="139" y="146"/>
                    <a:pt x="145" y="146"/>
                  </a:cubicBezTo>
                  <a:cubicBezTo>
                    <a:pt x="147" y="146"/>
                    <a:pt x="152" y="146"/>
                    <a:pt x="152" y="143"/>
                  </a:cubicBezTo>
                  <a:cubicBezTo>
                    <a:pt x="152" y="140"/>
                    <a:pt x="142" y="141"/>
                    <a:pt x="138" y="140"/>
                  </a:cubicBezTo>
                  <a:cubicBezTo>
                    <a:pt x="132" y="140"/>
                    <a:pt x="128" y="140"/>
                    <a:pt x="123" y="138"/>
                  </a:cubicBezTo>
                  <a:cubicBezTo>
                    <a:pt x="130" y="135"/>
                    <a:pt x="141" y="134"/>
                    <a:pt x="151" y="131"/>
                  </a:cubicBezTo>
                  <a:cubicBezTo>
                    <a:pt x="154" y="131"/>
                    <a:pt x="163" y="130"/>
                    <a:pt x="160" y="126"/>
                  </a:cubicBezTo>
                  <a:cubicBezTo>
                    <a:pt x="182" y="128"/>
                    <a:pt x="205" y="131"/>
                    <a:pt x="226" y="135"/>
                  </a:cubicBezTo>
                  <a:cubicBezTo>
                    <a:pt x="220" y="136"/>
                    <a:pt x="210" y="136"/>
                    <a:pt x="203" y="135"/>
                  </a:cubicBezTo>
                  <a:cubicBezTo>
                    <a:pt x="188" y="135"/>
                    <a:pt x="175" y="133"/>
                    <a:pt x="159" y="133"/>
                  </a:cubicBezTo>
                  <a:cubicBezTo>
                    <a:pt x="156" y="133"/>
                    <a:pt x="146" y="132"/>
                    <a:pt x="146" y="135"/>
                  </a:cubicBezTo>
                  <a:cubicBezTo>
                    <a:pt x="146" y="138"/>
                    <a:pt x="161" y="139"/>
                    <a:pt x="163" y="139"/>
                  </a:cubicBezTo>
                  <a:cubicBezTo>
                    <a:pt x="188" y="141"/>
                    <a:pt x="212" y="144"/>
                    <a:pt x="236" y="147"/>
                  </a:cubicBezTo>
                  <a:cubicBezTo>
                    <a:pt x="218" y="148"/>
                    <a:pt x="193" y="148"/>
                    <a:pt x="174" y="148"/>
                  </a:cubicBezTo>
                  <a:cubicBezTo>
                    <a:pt x="174" y="148"/>
                    <a:pt x="166" y="146"/>
                    <a:pt x="166" y="149"/>
                  </a:cubicBezTo>
                  <a:cubicBezTo>
                    <a:pt x="166" y="151"/>
                    <a:pt x="172" y="152"/>
                    <a:pt x="173" y="152"/>
                  </a:cubicBezTo>
                  <a:cubicBezTo>
                    <a:pt x="198" y="156"/>
                    <a:pt x="224" y="159"/>
                    <a:pt x="246" y="165"/>
                  </a:cubicBezTo>
                  <a:cubicBezTo>
                    <a:pt x="229" y="166"/>
                    <a:pt x="212" y="165"/>
                    <a:pt x="194" y="165"/>
                  </a:cubicBezTo>
                  <a:cubicBezTo>
                    <a:pt x="189" y="164"/>
                    <a:pt x="182" y="165"/>
                    <a:pt x="178" y="164"/>
                  </a:cubicBezTo>
                  <a:cubicBezTo>
                    <a:pt x="176" y="164"/>
                    <a:pt x="175" y="161"/>
                    <a:pt x="173" y="160"/>
                  </a:cubicBezTo>
                  <a:close/>
                  <a:moveTo>
                    <a:pt x="191" y="184"/>
                  </a:moveTo>
                  <a:cubicBezTo>
                    <a:pt x="189" y="179"/>
                    <a:pt x="186" y="175"/>
                    <a:pt x="183" y="170"/>
                  </a:cubicBezTo>
                  <a:cubicBezTo>
                    <a:pt x="204" y="174"/>
                    <a:pt x="224" y="179"/>
                    <a:pt x="244" y="184"/>
                  </a:cubicBezTo>
                  <a:cubicBezTo>
                    <a:pt x="227" y="186"/>
                    <a:pt x="209" y="185"/>
                    <a:pt x="191" y="184"/>
                  </a:cubicBezTo>
                  <a:close/>
                  <a:moveTo>
                    <a:pt x="202" y="249"/>
                  </a:moveTo>
                  <a:cubicBezTo>
                    <a:pt x="201" y="252"/>
                    <a:pt x="196" y="251"/>
                    <a:pt x="194" y="249"/>
                  </a:cubicBezTo>
                  <a:cubicBezTo>
                    <a:pt x="196" y="248"/>
                    <a:pt x="199" y="249"/>
                    <a:pt x="202" y="249"/>
                  </a:cubicBezTo>
                  <a:close/>
                  <a:moveTo>
                    <a:pt x="197" y="254"/>
                  </a:moveTo>
                  <a:cubicBezTo>
                    <a:pt x="196" y="258"/>
                    <a:pt x="195" y="262"/>
                    <a:pt x="191" y="262"/>
                  </a:cubicBezTo>
                  <a:cubicBezTo>
                    <a:pt x="192" y="259"/>
                    <a:pt x="192" y="251"/>
                    <a:pt x="197" y="254"/>
                  </a:cubicBezTo>
                  <a:close/>
                  <a:moveTo>
                    <a:pt x="212" y="276"/>
                  </a:moveTo>
                  <a:cubicBezTo>
                    <a:pt x="206" y="279"/>
                    <a:pt x="196" y="277"/>
                    <a:pt x="189" y="277"/>
                  </a:cubicBezTo>
                  <a:cubicBezTo>
                    <a:pt x="190" y="266"/>
                    <a:pt x="204" y="275"/>
                    <a:pt x="212" y="276"/>
                  </a:cubicBezTo>
                  <a:close/>
                  <a:moveTo>
                    <a:pt x="185" y="283"/>
                  </a:moveTo>
                  <a:cubicBezTo>
                    <a:pt x="190" y="285"/>
                    <a:pt x="198" y="287"/>
                    <a:pt x="202" y="289"/>
                  </a:cubicBezTo>
                  <a:cubicBezTo>
                    <a:pt x="197" y="292"/>
                    <a:pt x="187" y="291"/>
                    <a:pt x="180" y="291"/>
                  </a:cubicBezTo>
                  <a:cubicBezTo>
                    <a:pt x="181" y="290"/>
                    <a:pt x="183" y="283"/>
                    <a:pt x="185" y="283"/>
                  </a:cubicBezTo>
                  <a:close/>
                  <a:moveTo>
                    <a:pt x="198" y="294"/>
                  </a:moveTo>
                  <a:cubicBezTo>
                    <a:pt x="197" y="296"/>
                    <a:pt x="196" y="301"/>
                    <a:pt x="194" y="302"/>
                  </a:cubicBezTo>
                  <a:cubicBezTo>
                    <a:pt x="189" y="303"/>
                    <a:pt x="180" y="297"/>
                    <a:pt x="176" y="297"/>
                  </a:cubicBezTo>
                  <a:cubicBezTo>
                    <a:pt x="180" y="292"/>
                    <a:pt x="192" y="295"/>
                    <a:pt x="198" y="294"/>
                  </a:cubicBezTo>
                  <a:close/>
                  <a:moveTo>
                    <a:pt x="186" y="304"/>
                  </a:moveTo>
                  <a:cubicBezTo>
                    <a:pt x="181" y="305"/>
                    <a:pt x="174" y="306"/>
                    <a:pt x="170" y="305"/>
                  </a:cubicBezTo>
                  <a:cubicBezTo>
                    <a:pt x="171" y="297"/>
                    <a:pt x="181" y="303"/>
                    <a:pt x="186" y="304"/>
                  </a:cubicBezTo>
                  <a:close/>
                  <a:moveTo>
                    <a:pt x="184" y="308"/>
                  </a:moveTo>
                  <a:cubicBezTo>
                    <a:pt x="186" y="308"/>
                    <a:pt x="187" y="308"/>
                    <a:pt x="189" y="308"/>
                  </a:cubicBezTo>
                  <a:cubicBezTo>
                    <a:pt x="187" y="310"/>
                    <a:pt x="186" y="315"/>
                    <a:pt x="183" y="316"/>
                  </a:cubicBezTo>
                  <a:cubicBezTo>
                    <a:pt x="181" y="316"/>
                    <a:pt x="176" y="314"/>
                    <a:pt x="174" y="314"/>
                  </a:cubicBezTo>
                  <a:cubicBezTo>
                    <a:pt x="172" y="313"/>
                    <a:pt x="167" y="312"/>
                    <a:pt x="166" y="310"/>
                  </a:cubicBezTo>
                  <a:cubicBezTo>
                    <a:pt x="166" y="308"/>
                    <a:pt x="180" y="308"/>
                    <a:pt x="184" y="308"/>
                  </a:cubicBezTo>
                  <a:close/>
                  <a:moveTo>
                    <a:pt x="176" y="318"/>
                  </a:moveTo>
                  <a:cubicBezTo>
                    <a:pt x="172" y="320"/>
                    <a:pt x="165" y="319"/>
                    <a:pt x="161" y="319"/>
                  </a:cubicBezTo>
                  <a:cubicBezTo>
                    <a:pt x="162" y="310"/>
                    <a:pt x="170" y="317"/>
                    <a:pt x="176" y="318"/>
                  </a:cubicBezTo>
                  <a:close/>
                  <a:moveTo>
                    <a:pt x="178" y="322"/>
                  </a:moveTo>
                  <a:cubicBezTo>
                    <a:pt x="177" y="332"/>
                    <a:pt x="164" y="325"/>
                    <a:pt x="160" y="322"/>
                  </a:cubicBezTo>
                  <a:cubicBezTo>
                    <a:pt x="165" y="321"/>
                    <a:pt x="172" y="322"/>
                    <a:pt x="178" y="322"/>
                  </a:cubicBezTo>
                  <a:close/>
                  <a:moveTo>
                    <a:pt x="171" y="331"/>
                  </a:moveTo>
                  <a:cubicBezTo>
                    <a:pt x="165" y="332"/>
                    <a:pt x="157" y="333"/>
                    <a:pt x="151" y="333"/>
                  </a:cubicBezTo>
                  <a:cubicBezTo>
                    <a:pt x="152" y="322"/>
                    <a:pt x="164" y="328"/>
                    <a:pt x="171" y="331"/>
                  </a:cubicBezTo>
                  <a:close/>
                  <a:moveTo>
                    <a:pt x="169" y="335"/>
                  </a:moveTo>
                  <a:cubicBezTo>
                    <a:pt x="168" y="344"/>
                    <a:pt x="154" y="339"/>
                    <a:pt x="148" y="337"/>
                  </a:cubicBezTo>
                  <a:cubicBezTo>
                    <a:pt x="154" y="335"/>
                    <a:pt x="162" y="335"/>
                    <a:pt x="169" y="335"/>
                  </a:cubicBezTo>
                  <a:close/>
                  <a:moveTo>
                    <a:pt x="156" y="343"/>
                  </a:moveTo>
                  <a:cubicBezTo>
                    <a:pt x="151" y="344"/>
                    <a:pt x="148" y="344"/>
                    <a:pt x="143" y="344"/>
                  </a:cubicBezTo>
                  <a:cubicBezTo>
                    <a:pt x="144" y="338"/>
                    <a:pt x="152" y="342"/>
                    <a:pt x="156" y="343"/>
                  </a:cubicBezTo>
                  <a:close/>
                  <a:moveTo>
                    <a:pt x="161" y="347"/>
                  </a:moveTo>
                  <a:cubicBezTo>
                    <a:pt x="160" y="357"/>
                    <a:pt x="146" y="350"/>
                    <a:pt x="140" y="348"/>
                  </a:cubicBezTo>
                  <a:cubicBezTo>
                    <a:pt x="145" y="346"/>
                    <a:pt x="154" y="346"/>
                    <a:pt x="161" y="347"/>
                  </a:cubicBezTo>
                  <a:close/>
                  <a:moveTo>
                    <a:pt x="154" y="356"/>
                  </a:moveTo>
                  <a:cubicBezTo>
                    <a:pt x="147" y="357"/>
                    <a:pt x="140" y="357"/>
                    <a:pt x="133" y="357"/>
                  </a:cubicBezTo>
                  <a:cubicBezTo>
                    <a:pt x="135" y="347"/>
                    <a:pt x="147" y="355"/>
                    <a:pt x="154" y="356"/>
                  </a:cubicBezTo>
                  <a:close/>
                  <a:moveTo>
                    <a:pt x="153" y="380"/>
                  </a:moveTo>
                  <a:cubicBezTo>
                    <a:pt x="150" y="381"/>
                    <a:pt x="146" y="381"/>
                    <a:pt x="143" y="380"/>
                  </a:cubicBezTo>
                  <a:cubicBezTo>
                    <a:pt x="145" y="379"/>
                    <a:pt x="150" y="380"/>
                    <a:pt x="153" y="380"/>
                  </a:cubicBezTo>
                  <a:close/>
                  <a:moveTo>
                    <a:pt x="142" y="365"/>
                  </a:moveTo>
                  <a:cubicBezTo>
                    <a:pt x="137" y="366"/>
                    <a:pt x="131" y="365"/>
                    <a:pt x="125" y="366"/>
                  </a:cubicBezTo>
                  <a:cubicBezTo>
                    <a:pt x="127" y="359"/>
                    <a:pt x="137" y="364"/>
                    <a:pt x="142" y="365"/>
                  </a:cubicBezTo>
                  <a:close/>
                  <a:moveTo>
                    <a:pt x="121" y="371"/>
                  </a:moveTo>
                  <a:cubicBezTo>
                    <a:pt x="125" y="370"/>
                    <a:pt x="133" y="375"/>
                    <a:pt x="138" y="374"/>
                  </a:cubicBezTo>
                  <a:cubicBezTo>
                    <a:pt x="136" y="375"/>
                    <a:pt x="130" y="375"/>
                    <a:pt x="126" y="375"/>
                  </a:cubicBezTo>
                  <a:cubicBezTo>
                    <a:pt x="124" y="375"/>
                    <a:pt x="117" y="376"/>
                    <a:pt x="122" y="378"/>
                  </a:cubicBezTo>
                  <a:cubicBezTo>
                    <a:pt x="126" y="379"/>
                    <a:pt x="134" y="378"/>
                    <a:pt x="138" y="380"/>
                  </a:cubicBezTo>
                  <a:cubicBezTo>
                    <a:pt x="131" y="382"/>
                    <a:pt x="122" y="380"/>
                    <a:pt x="115" y="380"/>
                  </a:cubicBezTo>
                  <a:cubicBezTo>
                    <a:pt x="117" y="378"/>
                    <a:pt x="118" y="371"/>
                    <a:pt x="121" y="371"/>
                  </a:cubicBezTo>
                  <a:close/>
                  <a:moveTo>
                    <a:pt x="73" y="361"/>
                  </a:moveTo>
                  <a:cubicBezTo>
                    <a:pt x="89" y="362"/>
                    <a:pt x="103" y="364"/>
                    <a:pt x="118" y="363"/>
                  </a:cubicBezTo>
                  <a:cubicBezTo>
                    <a:pt x="111" y="376"/>
                    <a:pt x="98" y="388"/>
                    <a:pt x="90" y="401"/>
                  </a:cubicBezTo>
                  <a:cubicBezTo>
                    <a:pt x="88" y="404"/>
                    <a:pt x="87" y="407"/>
                    <a:pt x="84" y="409"/>
                  </a:cubicBezTo>
                  <a:cubicBezTo>
                    <a:pt x="81" y="413"/>
                    <a:pt x="79" y="418"/>
                    <a:pt x="73" y="417"/>
                  </a:cubicBezTo>
                  <a:cubicBezTo>
                    <a:pt x="73" y="397"/>
                    <a:pt x="73" y="379"/>
                    <a:pt x="73" y="361"/>
                  </a:cubicBezTo>
                  <a:close/>
                  <a:moveTo>
                    <a:pt x="73" y="463"/>
                  </a:moveTo>
                  <a:cubicBezTo>
                    <a:pt x="73" y="458"/>
                    <a:pt x="72" y="451"/>
                    <a:pt x="72" y="446"/>
                  </a:cubicBezTo>
                  <a:cubicBezTo>
                    <a:pt x="72" y="444"/>
                    <a:pt x="72" y="435"/>
                    <a:pt x="73" y="433"/>
                  </a:cubicBezTo>
                  <a:cubicBezTo>
                    <a:pt x="75" y="431"/>
                    <a:pt x="81" y="433"/>
                    <a:pt x="83" y="432"/>
                  </a:cubicBezTo>
                  <a:cubicBezTo>
                    <a:pt x="87" y="432"/>
                    <a:pt x="91" y="431"/>
                    <a:pt x="95" y="432"/>
                  </a:cubicBezTo>
                  <a:cubicBezTo>
                    <a:pt x="88" y="443"/>
                    <a:pt x="81" y="453"/>
                    <a:pt x="73" y="463"/>
                  </a:cubicBezTo>
                  <a:close/>
                  <a:moveTo>
                    <a:pt x="84" y="418"/>
                  </a:moveTo>
                  <a:cubicBezTo>
                    <a:pt x="85" y="416"/>
                    <a:pt x="88" y="410"/>
                    <a:pt x="91" y="409"/>
                  </a:cubicBezTo>
                  <a:cubicBezTo>
                    <a:pt x="96" y="408"/>
                    <a:pt x="106" y="412"/>
                    <a:pt x="112" y="412"/>
                  </a:cubicBezTo>
                  <a:cubicBezTo>
                    <a:pt x="108" y="419"/>
                    <a:pt x="93" y="420"/>
                    <a:pt x="84" y="418"/>
                  </a:cubicBezTo>
                  <a:close/>
                  <a:moveTo>
                    <a:pt x="93" y="407"/>
                  </a:moveTo>
                  <a:cubicBezTo>
                    <a:pt x="100" y="400"/>
                    <a:pt x="104" y="390"/>
                    <a:pt x="111" y="384"/>
                  </a:cubicBezTo>
                  <a:cubicBezTo>
                    <a:pt x="112" y="384"/>
                    <a:pt x="112" y="384"/>
                    <a:pt x="112" y="384"/>
                  </a:cubicBezTo>
                  <a:cubicBezTo>
                    <a:pt x="118" y="384"/>
                    <a:pt x="126" y="386"/>
                    <a:pt x="133" y="386"/>
                  </a:cubicBezTo>
                  <a:cubicBezTo>
                    <a:pt x="131" y="396"/>
                    <a:pt x="114" y="389"/>
                    <a:pt x="107" y="392"/>
                  </a:cubicBezTo>
                  <a:cubicBezTo>
                    <a:pt x="109" y="397"/>
                    <a:pt x="119" y="394"/>
                    <a:pt x="123" y="397"/>
                  </a:cubicBezTo>
                  <a:cubicBezTo>
                    <a:pt x="119" y="398"/>
                    <a:pt x="114" y="398"/>
                    <a:pt x="109" y="398"/>
                  </a:cubicBezTo>
                  <a:cubicBezTo>
                    <a:pt x="107" y="398"/>
                    <a:pt x="101" y="398"/>
                    <a:pt x="100" y="400"/>
                  </a:cubicBezTo>
                  <a:cubicBezTo>
                    <a:pt x="100" y="402"/>
                    <a:pt x="107" y="403"/>
                    <a:pt x="110" y="404"/>
                  </a:cubicBezTo>
                  <a:cubicBezTo>
                    <a:pt x="113" y="404"/>
                    <a:pt x="115" y="404"/>
                    <a:pt x="118" y="404"/>
                  </a:cubicBezTo>
                  <a:cubicBezTo>
                    <a:pt x="116" y="412"/>
                    <a:pt x="100" y="408"/>
                    <a:pt x="93" y="407"/>
                  </a:cubicBezTo>
                  <a:close/>
                  <a:moveTo>
                    <a:pt x="151" y="399"/>
                  </a:moveTo>
                  <a:cubicBezTo>
                    <a:pt x="144" y="399"/>
                    <a:pt x="135" y="399"/>
                    <a:pt x="129" y="397"/>
                  </a:cubicBezTo>
                  <a:cubicBezTo>
                    <a:pt x="136" y="397"/>
                    <a:pt x="144" y="399"/>
                    <a:pt x="151" y="399"/>
                  </a:cubicBezTo>
                  <a:close/>
                  <a:moveTo>
                    <a:pt x="123" y="427"/>
                  </a:moveTo>
                  <a:cubicBezTo>
                    <a:pt x="124" y="427"/>
                    <a:pt x="128" y="427"/>
                    <a:pt x="129" y="427"/>
                  </a:cubicBezTo>
                  <a:cubicBezTo>
                    <a:pt x="127" y="428"/>
                    <a:pt x="125" y="427"/>
                    <a:pt x="123" y="427"/>
                  </a:cubicBezTo>
                  <a:close/>
                  <a:moveTo>
                    <a:pt x="131" y="420"/>
                  </a:moveTo>
                  <a:cubicBezTo>
                    <a:pt x="129" y="419"/>
                    <a:pt x="127" y="422"/>
                    <a:pt x="126" y="419"/>
                  </a:cubicBezTo>
                  <a:cubicBezTo>
                    <a:pt x="128" y="420"/>
                    <a:pt x="130" y="419"/>
                    <a:pt x="131" y="419"/>
                  </a:cubicBezTo>
                  <a:cubicBezTo>
                    <a:pt x="132" y="420"/>
                    <a:pt x="131" y="420"/>
                    <a:pt x="131" y="420"/>
                  </a:cubicBezTo>
                  <a:close/>
                  <a:moveTo>
                    <a:pt x="139" y="420"/>
                  </a:moveTo>
                  <a:cubicBezTo>
                    <a:pt x="145" y="419"/>
                    <a:pt x="153" y="419"/>
                    <a:pt x="160" y="419"/>
                  </a:cubicBezTo>
                  <a:cubicBezTo>
                    <a:pt x="154" y="421"/>
                    <a:pt x="146" y="420"/>
                    <a:pt x="139" y="420"/>
                  </a:cubicBezTo>
                  <a:close/>
                  <a:moveTo>
                    <a:pt x="170" y="419"/>
                  </a:moveTo>
                  <a:cubicBezTo>
                    <a:pt x="173" y="419"/>
                    <a:pt x="176" y="419"/>
                    <a:pt x="179" y="419"/>
                  </a:cubicBezTo>
                  <a:cubicBezTo>
                    <a:pt x="176" y="420"/>
                    <a:pt x="172" y="420"/>
                    <a:pt x="170" y="419"/>
                  </a:cubicBezTo>
                  <a:close/>
                  <a:moveTo>
                    <a:pt x="138" y="417"/>
                  </a:moveTo>
                  <a:cubicBezTo>
                    <a:pt x="129" y="417"/>
                    <a:pt x="119" y="419"/>
                    <a:pt x="114" y="415"/>
                  </a:cubicBezTo>
                  <a:cubicBezTo>
                    <a:pt x="114" y="412"/>
                    <a:pt x="116" y="411"/>
                    <a:pt x="117" y="411"/>
                  </a:cubicBezTo>
                  <a:cubicBezTo>
                    <a:pt x="138" y="412"/>
                    <a:pt x="165" y="414"/>
                    <a:pt x="185" y="416"/>
                  </a:cubicBezTo>
                  <a:cubicBezTo>
                    <a:pt x="171" y="417"/>
                    <a:pt x="154" y="417"/>
                    <a:pt x="138" y="417"/>
                  </a:cubicBezTo>
                  <a:close/>
                  <a:moveTo>
                    <a:pt x="230" y="422"/>
                  </a:moveTo>
                  <a:cubicBezTo>
                    <a:pt x="217" y="423"/>
                    <a:pt x="203" y="419"/>
                    <a:pt x="191" y="419"/>
                  </a:cubicBezTo>
                  <a:cubicBezTo>
                    <a:pt x="199" y="417"/>
                    <a:pt x="211" y="421"/>
                    <a:pt x="218" y="417"/>
                  </a:cubicBezTo>
                  <a:cubicBezTo>
                    <a:pt x="210" y="413"/>
                    <a:pt x="200" y="413"/>
                    <a:pt x="191" y="413"/>
                  </a:cubicBezTo>
                  <a:cubicBezTo>
                    <a:pt x="168" y="413"/>
                    <a:pt x="143" y="410"/>
                    <a:pt x="119" y="409"/>
                  </a:cubicBezTo>
                  <a:cubicBezTo>
                    <a:pt x="120" y="406"/>
                    <a:pt x="122" y="404"/>
                    <a:pt x="127" y="404"/>
                  </a:cubicBezTo>
                  <a:cubicBezTo>
                    <a:pt x="155" y="405"/>
                    <a:pt x="187" y="406"/>
                    <a:pt x="213" y="409"/>
                  </a:cubicBezTo>
                  <a:cubicBezTo>
                    <a:pt x="198" y="410"/>
                    <a:pt x="179" y="408"/>
                    <a:pt x="166" y="409"/>
                  </a:cubicBezTo>
                  <a:cubicBezTo>
                    <a:pt x="183" y="411"/>
                    <a:pt x="207" y="413"/>
                    <a:pt x="230" y="413"/>
                  </a:cubicBezTo>
                  <a:cubicBezTo>
                    <a:pt x="230" y="413"/>
                    <a:pt x="237" y="414"/>
                    <a:pt x="237" y="412"/>
                  </a:cubicBezTo>
                  <a:cubicBezTo>
                    <a:pt x="237" y="409"/>
                    <a:pt x="227" y="409"/>
                    <a:pt x="225" y="408"/>
                  </a:cubicBezTo>
                  <a:cubicBezTo>
                    <a:pt x="218" y="407"/>
                    <a:pt x="209" y="406"/>
                    <a:pt x="202" y="405"/>
                  </a:cubicBezTo>
                  <a:cubicBezTo>
                    <a:pt x="175" y="404"/>
                    <a:pt x="149" y="403"/>
                    <a:pt x="126" y="401"/>
                  </a:cubicBezTo>
                  <a:cubicBezTo>
                    <a:pt x="145" y="400"/>
                    <a:pt x="166" y="401"/>
                    <a:pt x="188" y="402"/>
                  </a:cubicBezTo>
                  <a:cubicBezTo>
                    <a:pt x="203" y="403"/>
                    <a:pt x="218" y="405"/>
                    <a:pt x="233" y="404"/>
                  </a:cubicBezTo>
                  <a:cubicBezTo>
                    <a:pt x="230" y="401"/>
                    <a:pt x="224" y="401"/>
                    <a:pt x="219" y="401"/>
                  </a:cubicBezTo>
                  <a:cubicBezTo>
                    <a:pt x="194" y="399"/>
                    <a:pt x="164" y="398"/>
                    <a:pt x="139" y="395"/>
                  </a:cubicBezTo>
                  <a:cubicBezTo>
                    <a:pt x="138" y="395"/>
                    <a:pt x="132" y="395"/>
                    <a:pt x="132" y="393"/>
                  </a:cubicBezTo>
                  <a:cubicBezTo>
                    <a:pt x="131" y="391"/>
                    <a:pt x="137" y="392"/>
                    <a:pt x="139" y="392"/>
                  </a:cubicBezTo>
                  <a:cubicBezTo>
                    <a:pt x="139" y="390"/>
                    <a:pt x="135" y="392"/>
                    <a:pt x="134" y="391"/>
                  </a:cubicBezTo>
                  <a:cubicBezTo>
                    <a:pt x="134" y="391"/>
                    <a:pt x="136" y="387"/>
                    <a:pt x="137" y="386"/>
                  </a:cubicBezTo>
                  <a:cubicBezTo>
                    <a:pt x="141" y="385"/>
                    <a:pt x="150" y="387"/>
                    <a:pt x="155" y="387"/>
                  </a:cubicBezTo>
                  <a:cubicBezTo>
                    <a:pt x="170" y="388"/>
                    <a:pt x="188" y="388"/>
                    <a:pt x="202" y="390"/>
                  </a:cubicBezTo>
                  <a:cubicBezTo>
                    <a:pt x="179" y="392"/>
                    <a:pt x="161" y="391"/>
                    <a:pt x="139" y="391"/>
                  </a:cubicBezTo>
                  <a:cubicBezTo>
                    <a:pt x="165" y="394"/>
                    <a:pt x="192" y="392"/>
                    <a:pt x="219" y="393"/>
                  </a:cubicBezTo>
                  <a:cubicBezTo>
                    <a:pt x="224" y="393"/>
                    <a:pt x="235" y="393"/>
                    <a:pt x="241" y="393"/>
                  </a:cubicBezTo>
                  <a:cubicBezTo>
                    <a:pt x="243" y="393"/>
                    <a:pt x="246" y="393"/>
                    <a:pt x="247" y="392"/>
                  </a:cubicBezTo>
                  <a:cubicBezTo>
                    <a:pt x="247" y="390"/>
                    <a:pt x="241" y="390"/>
                    <a:pt x="242" y="390"/>
                  </a:cubicBezTo>
                  <a:cubicBezTo>
                    <a:pt x="209" y="388"/>
                    <a:pt x="173" y="386"/>
                    <a:pt x="141" y="383"/>
                  </a:cubicBezTo>
                  <a:cubicBezTo>
                    <a:pt x="152" y="381"/>
                    <a:pt x="163" y="383"/>
                    <a:pt x="176" y="383"/>
                  </a:cubicBezTo>
                  <a:cubicBezTo>
                    <a:pt x="202" y="382"/>
                    <a:pt x="230" y="385"/>
                    <a:pt x="254" y="387"/>
                  </a:cubicBezTo>
                  <a:cubicBezTo>
                    <a:pt x="251" y="395"/>
                    <a:pt x="246" y="402"/>
                    <a:pt x="241" y="409"/>
                  </a:cubicBezTo>
                  <a:cubicBezTo>
                    <a:pt x="238" y="414"/>
                    <a:pt x="235" y="421"/>
                    <a:pt x="230" y="422"/>
                  </a:cubicBezTo>
                  <a:close/>
                  <a:moveTo>
                    <a:pt x="239" y="420"/>
                  </a:moveTo>
                  <a:cubicBezTo>
                    <a:pt x="245" y="407"/>
                    <a:pt x="252" y="395"/>
                    <a:pt x="261" y="385"/>
                  </a:cubicBezTo>
                  <a:cubicBezTo>
                    <a:pt x="261" y="385"/>
                    <a:pt x="261" y="385"/>
                    <a:pt x="261" y="385"/>
                  </a:cubicBezTo>
                  <a:cubicBezTo>
                    <a:pt x="261" y="385"/>
                    <a:pt x="261" y="385"/>
                    <a:pt x="261" y="385"/>
                  </a:cubicBezTo>
                  <a:cubicBezTo>
                    <a:pt x="258" y="391"/>
                    <a:pt x="255" y="399"/>
                    <a:pt x="252" y="405"/>
                  </a:cubicBezTo>
                  <a:cubicBezTo>
                    <a:pt x="249" y="411"/>
                    <a:pt x="246" y="420"/>
                    <a:pt x="239" y="420"/>
                  </a:cubicBezTo>
                  <a:close/>
                  <a:moveTo>
                    <a:pt x="255" y="424"/>
                  </a:moveTo>
                  <a:cubicBezTo>
                    <a:pt x="262" y="409"/>
                    <a:pt x="270" y="395"/>
                    <a:pt x="277" y="380"/>
                  </a:cubicBezTo>
                  <a:cubicBezTo>
                    <a:pt x="281" y="393"/>
                    <a:pt x="273" y="405"/>
                    <a:pt x="268" y="414"/>
                  </a:cubicBezTo>
                  <a:cubicBezTo>
                    <a:pt x="265" y="419"/>
                    <a:pt x="262" y="427"/>
                    <a:pt x="255" y="424"/>
                  </a:cubicBezTo>
                  <a:close/>
                  <a:moveTo>
                    <a:pt x="279" y="426"/>
                  </a:moveTo>
                  <a:cubicBezTo>
                    <a:pt x="276" y="428"/>
                    <a:pt x="268" y="424"/>
                    <a:pt x="265" y="424"/>
                  </a:cubicBezTo>
                  <a:cubicBezTo>
                    <a:pt x="269" y="417"/>
                    <a:pt x="273" y="409"/>
                    <a:pt x="278" y="402"/>
                  </a:cubicBezTo>
                  <a:cubicBezTo>
                    <a:pt x="277" y="406"/>
                    <a:pt x="281" y="423"/>
                    <a:pt x="279" y="426"/>
                  </a:cubicBezTo>
                  <a:close/>
                  <a:moveTo>
                    <a:pt x="280" y="353"/>
                  </a:moveTo>
                  <a:cubicBezTo>
                    <a:pt x="279" y="351"/>
                    <a:pt x="281" y="350"/>
                    <a:pt x="282" y="349"/>
                  </a:cubicBezTo>
                  <a:cubicBezTo>
                    <a:pt x="282" y="351"/>
                    <a:pt x="281" y="352"/>
                    <a:pt x="280" y="353"/>
                  </a:cubicBezTo>
                  <a:close/>
                  <a:moveTo>
                    <a:pt x="281" y="386"/>
                  </a:moveTo>
                  <a:cubicBezTo>
                    <a:pt x="279" y="376"/>
                    <a:pt x="279" y="358"/>
                    <a:pt x="293" y="362"/>
                  </a:cubicBezTo>
                  <a:cubicBezTo>
                    <a:pt x="289" y="370"/>
                    <a:pt x="286" y="379"/>
                    <a:pt x="281" y="386"/>
                  </a:cubicBezTo>
                  <a:close/>
                  <a:moveTo>
                    <a:pt x="289" y="358"/>
                  </a:moveTo>
                  <a:cubicBezTo>
                    <a:pt x="294" y="353"/>
                    <a:pt x="295" y="343"/>
                    <a:pt x="303" y="342"/>
                  </a:cubicBezTo>
                  <a:cubicBezTo>
                    <a:pt x="300" y="348"/>
                    <a:pt x="300" y="361"/>
                    <a:pt x="289" y="35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1907704" y="2933265"/>
            <a:ext cx="964103" cy="621429"/>
            <a:chOff x="1613958" y="2225645"/>
            <a:chExt cx="3206347" cy="2066706"/>
          </a:xfrm>
          <a:solidFill>
            <a:schemeClr val="bg1"/>
          </a:solidFill>
        </p:grpSpPr>
        <p:sp>
          <p:nvSpPr>
            <p:cNvPr id="55" name="Freeform 14"/>
            <p:cNvSpPr>
              <a:spLocks noEditPoints="1"/>
            </p:cNvSpPr>
            <p:nvPr/>
          </p:nvSpPr>
          <p:spPr bwMode="auto">
            <a:xfrm>
              <a:off x="1613958" y="2284694"/>
              <a:ext cx="1606126" cy="1948608"/>
            </a:xfrm>
            <a:custGeom>
              <a:avLst/>
              <a:gdLst>
                <a:gd name="T0" fmla="*/ 195 w 345"/>
                <a:gd name="T1" fmla="*/ 44 h 418"/>
                <a:gd name="T2" fmla="*/ 94 w 345"/>
                <a:gd name="T3" fmla="*/ 54 h 418"/>
                <a:gd name="T4" fmla="*/ 33 w 345"/>
                <a:gd name="T5" fmla="*/ 57 h 418"/>
                <a:gd name="T6" fmla="*/ 57 w 345"/>
                <a:gd name="T7" fmla="*/ 352 h 418"/>
                <a:gd name="T8" fmla="*/ 133 w 345"/>
                <a:gd name="T9" fmla="*/ 392 h 418"/>
                <a:gd name="T10" fmla="*/ 289 w 345"/>
                <a:gd name="T11" fmla="*/ 398 h 418"/>
                <a:gd name="T12" fmla="*/ 286 w 345"/>
                <a:gd name="T13" fmla="*/ 296 h 418"/>
                <a:gd name="T14" fmla="*/ 53 w 345"/>
                <a:gd name="T15" fmla="*/ 190 h 418"/>
                <a:gd name="T16" fmla="*/ 216 w 345"/>
                <a:gd name="T17" fmla="*/ 203 h 418"/>
                <a:gd name="T18" fmla="*/ 205 w 345"/>
                <a:gd name="T19" fmla="*/ 354 h 418"/>
                <a:gd name="T20" fmla="*/ 251 w 345"/>
                <a:gd name="T21" fmla="*/ 329 h 418"/>
                <a:gd name="T22" fmla="*/ 268 w 345"/>
                <a:gd name="T23" fmla="*/ 325 h 418"/>
                <a:gd name="T24" fmla="*/ 208 w 345"/>
                <a:gd name="T25" fmla="*/ 89 h 418"/>
                <a:gd name="T26" fmla="*/ 205 w 345"/>
                <a:gd name="T27" fmla="*/ 159 h 418"/>
                <a:gd name="T28" fmla="*/ 239 w 345"/>
                <a:gd name="T29" fmla="*/ 143 h 418"/>
                <a:gd name="T30" fmla="*/ 204 w 345"/>
                <a:gd name="T31" fmla="*/ 134 h 418"/>
                <a:gd name="T32" fmla="*/ 258 w 345"/>
                <a:gd name="T33" fmla="*/ 249 h 418"/>
                <a:gd name="T34" fmla="*/ 202 w 345"/>
                <a:gd name="T35" fmla="*/ 271 h 418"/>
                <a:gd name="T36" fmla="*/ 210 w 345"/>
                <a:gd name="T37" fmla="*/ 317 h 418"/>
                <a:gd name="T38" fmla="*/ 252 w 345"/>
                <a:gd name="T39" fmla="*/ 289 h 418"/>
                <a:gd name="T40" fmla="*/ 213 w 345"/>
                <a:gd name="T41" fmla="*/ 216 h 418"/>
                <a:gd name="T42" fmla="*/ 278 w 345"/>
                <a:gd name="T43" fmla="*/ 171 h 418"/>
                <a:gd name="T44" fmla="*/ 265 w 345"/>
                <a:gd name="T45" fmla="*/ 123 h 418"/>
                <a:gd name="T46" fmla="*/ 226 w 345"/>
                <a:gd name="T47" fmla="*/ 67 h 418"/>
                <a:gd name="T48" fmla="*/ 203 w 345"/>
                <a:gd name="T49" fmla="*/ 113 h 418"/>
                <a:gd name="T50" fmla="*/ 201 w 345"/>
                <a:gd name="T51" fmla="*/ 229 h 418"/>
                <a:gd name="T52" fmla="*/ 196 w 345"/>
                <a:gd name="T53" fmla="*/ 101 h 418"/>
                <a:gd name="T54" fmla="*/ 164 w 345"/>
                <a:gd name="T55" fmla="*/ 363 h 418"/>
                <a:gd name="T56" fmla="*/ 142 w 345"/>
                <a:gd name="T57" fmla="*/ 135 h 418"/>
                <a:gd name="T58" fmla="*/ 143 w 345"/>
                <a:gd name="T59" fmla="*/ 355 h 418"/>
                <a:gd name="T60" fmla="*/ 166 w 345"/>
                <a:gd name="T61" fmla="*/ 59 h 418"/>
                <a:gd name="T62" fmla="*/ 159 w 345"/>
                <a:gd name="T63" fmla="*/ 46 h 418"/>
                <a:gd name="T64" fmla="*/ 190 w 345"/>
                <a:gd name="T65" fmla="*/ 83 h 418"/>
                <a:gd name="T66" fmla="*/ 138 w 345"/>
                <a:gd name="T67" fmla="*/ 203 h 418"/>
                <a:gd name="T68" fmla="*/ 138 w 345"/>
                <a:gd name="T69" fmla="*/ 53 h 418"/>
                <a:gd name="T70" fmla="*/ 135 w 345"/>
                <a:gd name="T71" fmla="*/ 76 h 418"/>
                <a:gd name="T72" fmla="*/ 135 w 345"/>
                <a:gd name="T73" fmla="*/ 203 h 418"/>
                <a:gd name="T74" fmla="*/ 123 w 345"/>
                <a:gd name="T75" fmla="*/ 328 h 418"/>
                <a:gd name="T76" fmla="*/ 91 w 345"/>
                <a:gd name="T77" fmla="*/ 106 h 418"/>
                <a:gd name="T78" fmla="*/ 67 w 345"/>
                <a:gd name="T79" fmla="*/ 181 h 418"/>
                <a:gd name="T80" fmla="*/ 65 w 345"/>
                <a:gd name="T81" fmla="*/ 212 h 418"/>
                <a:gd name="T82" fmla="*/ 65 w 345"/>
                <a:gd name="T83" fmla="*/ 205 h 418"/>
                <a:gd name="T84" fmla="*/ 64 w 345"/>
                <a:gd name="T85" fmla="*/ 281 h 418"/>
                <a:gd name="T86" fmla="*/ 72 w 345"/>
                <a:gd name="T87" fmla="*/ 240 h 418"/>
                <a:gd name="T88" fmla="*/ 129 w 345"/>
                <a:gd name="T89" fmla="*/ 164 h 418"/>
                <a:gd name="T90" fmla="*/ 90 w 345"/>
                <a:gd name="T91" fmla="*/ 134 h 418"/>
                <a:gd name="T92" fmla="*/ 64 w 345"/>
                <a:gd name="T93" fmla="*/ 301 h 418"/>
                <a:gd name="T94" fmla="*/ 92 w 345"/>
                <a:gd name="T95" fmla="*/ 331 h 418"/>
                <a:gd name="T96" fmla="*/ 93 w 345"/>
                <a:gd name="T97" fmla="*/ 96 h 418"/>
                <a:gd name="T98" fmla="*/ 55 w 345"/>
                <a:gd name="T99" fmla="*/ 56 h 418"/>
                <a:gd name="T100" fmla="*/ 74 w 345"/>
                <a:gd name="T101" fmla="*/ 359 h 418"/>
                <a:gd name="T102" fmla="*/ 126 w 345"/>
                <a:gd name="T103" fmla="*/ 353 h 418"/>
                <a:gd name="T104" fmla="*/ 116 w 345"/>
                <a:gd name="T105" fmla="*/ 376 h 418"/>
                <a:gd name="T106" fmla="*/ 139 w 345"/>
                <a:gd name="T107" fmla="*/ 310 h 418"/>
                <a:gd name="T108" fmla="*/ 163 w 345"/>
                <a:gd name="T109" fmla="*/ 382 h 418"/>
                <a:gd name="T110" fmla="*/ 197 w 345"/>
                <a:gd name="T111" fmla="*/ 110 h 418"/>
                <a:gd name="T112" fmla="*/ 280 w 345"/>
                <a:gd name="T113" fmla="*/ 275 h 418"/>
                <a:gd name="T114" fmla="*/ 269 w 345"/>
                <a:gd name="T115" fmla="*/ 112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45" h="418">
                  <a:moveTo>
                    <a:pt x="342" y="57"/>
                  </a:moveTo>
                  <a:cubicBezTo>
                    <a:pt x="322" y="58"/>
                    <a:pt x="299" y="59"/>
                    <a:pt x="277" y="57"/>
                  </a:cubicBezTo>
                  <a:cubicBezTo>
                    <a:pt x="275" y="51"/>
                    <a:pt x="274" y="41"/>
                    <a:pt x="274" y="33"/>
                  </a:cubicBezTo>
                  <a:cubicBezTo>
                    <a:pt x="274" y="31"/>
                    <a:pt x="274" y="26"/>
                    <a:pt x="271" y="27"/>
                  </a:cubicBezTo>
                  <a:cubicBezTo>
                    <a:pt x="267" y="28"/>
                    <a:pt x="271" y="35"/>
                    <a:pt x="271" y="36"/>
                  </a:cubicBezTo>
                  <a:cubicBezTo>
                    <a:pt x="272" y="39"/>
                    <a:pt x="272" y="47"/>
                    <a:pt x="273" y="51"/>
                  </a:cubicBezTo>
                  <a:cubicBezTo>
                    <a:pt x="273" y="53"/>
                    <a:pt x="274" y="56"/>
                    <a:pt x="273" y="57"/>
                  </a:cubicBezTo>
                  <a:cubicBezTo>
                    <a:pt x="271" y="59"/>
                    <a:pt x="263" y="57"/>
                    <a:pt x="261" y="56"/>
                  </a:cubicBezTo>
                  <a:cubicBezTo>
                    <a:pt x="244" y="54"/>
                    <a:pt x="221" y="53"/>
                    <a:pt x="206" y="48"/>
                  </a:cubicBezTo>
                  <a:cubicBezTo>
                    <a:pt x="204" y="47"/>
                    <a:pt x="200" y="45"/>
                    <a:pt x="200" y="43"/>
                  </a:cubicBezTo>
                  <a:cubicBezTo>
                    <a:pt x="200" y="41"/>
                    <a:pt x="204" y="36"/>
                    <a:pt x="201" y="33"/>
                  </a:cubicBezTo>
                  <a:cubicBezTo>
                    <a:pt x="197" y="29"/>
                    <a:pt x="194" y="42"/>
                    <a:pt x="195" y="44"/>
                  </a:cubicBezTo>
                  <a:cubicBezTo>
                    <a:pt x="184" y="48"/>
                    <a:pt x="175" y="41"/>
                    <a:pt x="163" y="41"/>
                  </a:cubicBezTo>
                  <a:cubicBezTo>
                    <a:pt x="160" y="41"/>
                    <a:pt x="157" y="41"/>
                    <a:pt x="155" y="42"/>
                  </a:cubicBezTo>
                  <a:cubicBezTo>
                    <a:pt x="152" y="42"/>
                    <a:pt x="146" y="45"/>
                    <a:pt x="144" y="44"/>
                  </a:cubicBezTo>
                  <a:cubicBezTo>
                    <a:pt x="140" y="43"/>
                    <a:pt x="145" y="32"/>
                    <a:pt x="138" y="34"/>
                  </a:cubicBezTo>
                  <a:cubicBezTo>
                    <a:pt x="134" y="35"/>
                    <a:pt x="139" y="41"/>
                    <a:pt x="138" y="43"/>
                  </a:cubicBezTo>
                  <a:cubicBezTo>
                    <a:pt x="138" y="44"/>
                    <a:pt x="132" y="47"/>
                    <a:pt x="130" y="47"/>
                  </a:cubicBezTo>
                  <a:cubicBezTo>
                    <a:pt x="123" y="49"/>
                    <a:pt x="119" y="50"/>
                    <a:pt x="114" y="53"/>
                  </a:cubicBezTo>
                  <a:cubicBezTo>
                    <a:pt x="114" y="53"/>
                    <a:pt x="110" y="56"/>
                    <a:pt x="109" y="54"/>
                  </a:cubicBezTo>
                  <a:cubicBezTo>
                    <a:pt x="107" y="51"/>
                    <a:pt x="116" y="50"/>
                    <a:pt x="116" y="47"/>
                  </a:cubicBezTo>
                  <a:cubicBezTo>
                    <a:pt x="115" y="43"/>
                    <a:pt x="108" y="48"/>
                    <a:pt x="107" y="49"/>
                  </a:cubicBezTo>
                  <a:cubicBezTo>
                    <a:pt x="106" y="50"/>
                    <a:pt x="105" y="54"/>
                    <a:pt x="104" y="54"/>
                  </a:cubicBezTo>
                  <a:cubicBezTo>
                    <a:pt x="101" y="55"/>
                    <a:pt x="97" y="54"/>
                    <a:pt x="94" y="54"/>
                  </a:cubicBezTo>
                  <a:cubicBezTo>
                    <a:pt x="83" y="55"/>
                    <a:pt x="66" y="55"/>
                    <a:pt x="54" y="54"/>
                  </a:cubicBezTo>
                  <a:cubicBezTo>
                    <a:pt x="54" y="42"/>
                    <a:pt x="54" y="25"/>
                    <a:pt x="53" y="13"/>
                  </a:cubicBezTo>
                  <a:cubicBezTo>
                    <a:pt x="53" y="10"/>
                    <a:pt x="52" y="0"/>
                    <a:pt x="49" y="1"/>
                  </a:cubicBezTo>
                  <a:cubicBezTo>
                    <a:pt x="46" y="1"/>
                    <a:pt x="44" y="17"/>
                    <a:pt x="50" y="13"/>
                  </a:cubicBezTo>
                  <a:cubicBezTo>
                    <a:pt x="51" y="22"/>
                    <a:pt x="53" y="33"/>
                    <a:pt x="52" y="41"/>
                  </a:cubicBezTo>
                  <a:cubicBezTo>
                    <a:pt x="52" y="43"/>
                    <a:pt x="53" y="52"/>
                    <a:pt x="52" y="53"/>
                  </a:cubicBezTo>
                  <a:cubicBezTo>
                    <a:pt x="50" y="55"/>
                    <a:pt x="37" y="54"/>
                    <a:pt x="33" y="54"/>
                  </a:cubicBezTo>
                  <a:cubicBezTo>
                    <a:pt x="25" y="54"/>
                    <a:pt x="11" y="52"/>
                    <a:pt x="4" y="55"/>
                  </a:cubicBezTo>
                  <a:cubicBezTo>
                    <a:pt x="0" y="56"/>
                    <a:pt x="2" y="59"/>
                    <a:pt x="2" y="60"/>
                  </a:cubicBezTo>
                  <a:cubicBezTo>
                    <a:pt x="5" y="61"/>
                    <a:pt x="8" y="62"/>
                    <a:pt x="11" y="62"/>
                  </a:cubicBezTo>
                  <a:cubicBezTo>
                    <a:pt x="12" y="62"/>
                    <a:pt x="13" y="61"/>
                    <a:pt x="14" y="60"/>
                  </a:cubicBezTo>
                  <a:cubicBezTo>
                    <a:pt x="21" y="59"/>
                    <a:pt x="32" y="65"/>
                    <a:pt x="33" y="57"/>
                  </a:cubicBezTo>
                  <a:cubicBezTo>
                    <a:pt x="39" y="56"/>
                    <a:pt x="45" y="56"/>
                    <a:pt x="52" y="57"/>
                  </a:cubicBezTo>
                  <a:cubicBezTo>
                    <a:pt x="52" y="77"/>
                    <a:pt x="53" y="96"/>
                    <a:pt x="53" y="116"/>
                  </a:cubicBezTo>
                  <a:cubicBezTo>
                    <a:pt x="53" y="123"/>
                    <a:pt x="53" y="130"/>
                    <a:pt x="53" y="137"/>
                  </a:cubicBezTo>
                  <a:cubicBezTo>
                    <a:pt x="52" y="149"/>
                    <a:pt x="47" y="164"/>
                    <a:pt x="47" y="178"/>
                  </a:cubicBezTo>
                  <a:cubicBezTo>
                    <a:pt x="47" y="184"/>
                    <a:pt x="49" y="198"/>
                    <a:pt x="51" y="201"/>
                  </a:cubicBezTo>
                  <a:cubicBezTo>
                    <a:pt x="52" y="202"/>
                    <a:pt x="53" y="202"/>
                    <a:pt x="54" y="203"/>
                  </a:cubicBezTo>
                  <a:cubicBezTo>
                    <a:pt x="54" y="204"/>
                    <a:pt x="54" y="206"/>
                    <a:pt x="54" y="207"/>
                  </a:cubicBezTo>
                  <a:cubicBezTo>
                    <a:pt x="53" y="221"/>
                    <a:pt x="56" y="236"/>
                    <a:pt x="54" y="250"/>
                  </a:cubicBezTo>
                  <a:cubicBezTo>
                    <a:pt x="53" y="250"/>
                    <a:pt x="52" y="246"/>
                    <a:pt x="52" y="247"/>
                  </a:cubicBezTo>
                  <a:cubicBezTo>
                    <a:pt x="56" y="260"/>
                    <a:pt x="52" y="276"/>
                    <a:pt x="54" y="290"/>
                  </a:cubicBezTo>
                  <a:cubicBezTo>
                    <a:pt x="54" y="294"/>
                    <a:pt x="56" y="297"/>
                    <a:pt x="57" y="300"/>
                  </a:cubicBezTo>
                  <a:cubicBezTo>
                    <a:pt x="59" y="317"/>
                    <a:pt x="57" y="336"/>
                    <a:pt x="57" y="352"/>
                  </a:cubicBezTo>
                  <a:cubicBezTo>
                    <a:pt x="58" y="357"/>
                    <a:pt x="59" y="370"/>
                    <a:pt x="57" y="374"/>
                  </a:cubicBezTo>
                  <a:cubicBezTo>
                    <a:pt x="56" y="375"/>
                    <a:pt x="47" y="377"/>
                    <a:pt x="44" y="377"/>
                  </a:cubicBezTo>
                  <a:cubicBezTo>
                    <a:pt x="37" y="378"/>
                    <a:pt x="31" y="378"/>
                    <a:pt x="24" y="378"/>
                  </a:cubicBezTo>
                  <a:cubicBezTo>
                    <a:pt x="16" y="377"/>
                    <a:pt x="20" y="382"/>
                    <a:pt x="25" y="383"/>
                  </a:cubicBezTo>
                  <a:cubicBezTo>
                    <a:pt x="35" y="384"/>
                    <a:pt x="48" y="380"/>
                    <a:pt x="57" y="382"/>
                  </a:cubicBezTo>
                  <a:cubicBezTo>
                    <a:pt x="57" y="385"/>
                    <a:pt x="55" y="395"/>
                    <a:pt x="58" y="394"/>
                  </a:cubicBezTo>
                  <a:cubicBezTo>
                    <a:pt x="59" y="394"/>
                    <a:pt x="60" y="388"/>
                    <a:pt x="60" y="387"/>
                  </a:cubicBezTo>
                  <a:cubicBezTo>
                    <a:pt x="61" y="380"/>
                    <a:pt x="61" y="382"/>
                    <a:pt x="68" y="381"/>
                  </a:cubicBezTo>
                  <a:cubicBezTo>
                    <a:pt x="77" y="381"/>
                    <a:pt x="90" y="378"/>
                    <a:pt x="98" y="379"/>
                  </a:cubicBezTo>
                  <a:cubicBezTo>
                    <a:pt x="106" y="381"/>
                    <a:pt x="111" y="388"/>
                    <a:pt x="118" y="387"/>
                  </a:cubicBezTo>
                  <a:cubicBezTo>
                    <a:pt x="119" y="387"/>
                    <a:pt x="120" y="386"/>
                    <a:pt x="121" y="386"/>
                  </a:cubicBezTo>
                  <a:cubicBezTo>
                    <a:pt x="125" y="386"/>
                    <a:pt x="129" y="390"/>
                    <a:pt x="133" y="392"/>
                  </a:cubicBezTo>
                  <a:cubicBezTo>
                    <a:pt x="138" y="393"/>
                    <a:pt x="145" y="392"/>
                    <a:pt x="150" y="393"/>
                  </a:cubicBezTo>
                  <a:cubicBezTo>
                    <a:pt x="165" y="394"/>
                    <a:pt x="180" y="388"/>
                    <a:pt x="192" y="386"/>
                  </a:cubicBezTo>
                  <a:cubicBezTo>
                    <a:pt x="195" y="388"/>
                    <a:pt x="193" y="398"/>
                    <a:pt x="197" y="397"/>
                  </a:cubicBezTo>
                  <a:cubicBezTo>
                    <a:pt x="200" y="396"/>
                    <a:pt x="199" y="388"/>
                    <a:pt x="199" y="385"/>
                  </a:cubicBezTo>
                  <a:cubicBezTo>
                    <a:pt x="203" y="383"/>
                    <a:pt x="209" y="380"/>
                    <a:pt x="214" y="380"/>
                  </a:cubicBezTo>
                  <a:cubicBezTo>
                    <a:pt x="211" y="383"/>
                    <a:pt x="204" y="383"/>
                    <a:pt x="204" y="388"/>
                  </a:cubicBezTo>
                  <a:cubicBezTo>
                    <a:pt x="213" y="387"/>
                    <a:pt x="218" y="379"/>
                    <a:pt x="228" y="380"/>
                  </a:cubicBezTo>
                  <a:cubicBezTo>
                    <a:pt x="245" y="381"/>
                    <a:pt x="265" y="380"/>
                    <a:pt x="282" y="382"/>
                  </a:cubicBezTo>
                  <a:cubicBezTo>
                    <a:pt x="281" y="389"/>
                    <a:pt x="281" y="394"/>
                    <a:pt x="281" y="402"/>
                  </a:cubicBezTo>
                  <a:cubicBezTo>
                    <a:pt x="280" y="406"/>
                    <a:pt x="279" y="418"/>
                    <a:pt x="284" y="417"/>
                  </a:cubicBezTo>
                  <a:cubicBezTo>
                    <a:pt x="286" y="417"/>
                    <a:pt x="289" y="407"/>
                    <a:pt x="289" y="404"/>
                  </a:cubicBezTo>
                  <a:cubicBezTo>
                    <a:pt x="289" y="402"/>
                    <a:pt x="289" y="399"/>
                    <a:pt x="289" y="398"/>
                  </a:cubicBezTo>
                  <a:cubicBezTo>
                    <a:pt x="288" y="397"/>
                    <a:pt x="285" y="396"/>
                    <a:pt x="285" y="396"/>
                  </a:cubicBezTo>
                  <a:cubicBezTo>
                    <a:pt x="283" y="392"/>
                    <a:pt x="286" y="385"/>
                    <a:pt x="286" y="382"/>
                  </a:cubicBezTo>
                  <a:cubicBezTo>
                    <a:pt x="290" y="382"/>
                    <a:pt x="294" y="384"/>
                    <a:pt x="298" y="384"/>
                  </a:cubicBezTo>
                  <a:cubicBezTo>
                    <a:pt x="300" y="383"/>
                    <a:pt x="298" y="382"/>
                    <a:pt x="299" y="381"/>
                  </a:cubicBezTo>
                  <a:cubicBezTo>
                    <a:pt x="302" y="381"/>
                    <a:pt x="307" y="382"/>
                    <a:pt x="312" y="382"/>
                  </a:cubicBezTo>
                  <a:cubicBezTo>
                    <a:pt x="316" y="382"/>
                    <a:pt x="325" y="381"/>
                    <a:pt x="323" y="377"/>
                  </a:cubicBezTo>
                  <a:cubicBezTo>
                    <a:pt x="312" y="376"/>
                    <a:pt x="298" y="379"/>
                    <a:pt x="286" y="378"/>
                  </a:cubicBezTo>
                  <a:cubicBezTo>
                    <a:pt x="284" y="361"/>
                    <a:pt x="285" y="343"/>
                    <a:pt x="284" y="326"/>
                  </a:cubicBezTo>
                  <a:cubicBezTo>
                    <a:pt x="290" y="325"/>
                    <a:pt x="285" y="322"/>
                    <a:pt x="284" y="321"/>
                  </a:cubicBezTo>
                  <a:cubicBezTo>
                    <a:pt x="284" y="319"/>
                    <a:pt x="287" y="313"/>
                    <a:pt x="287" y="310"/>
                  </a:cubicBezTo>
                  <a:cubicBezTo>
                    <a:pt x="287" y="307"/>
                    <a:pt x="288" y="304"/>
                    <a:pt x="288" y="302"/>
                  </a:cubicBezTo>
                  <a:cubicBezTo>
                    <a:pt x="287" y="300"/>
                    <a:pt x="286" y="298"/>
                    <a:pt x="286" y="296"/>
                  </a:cubicBezTo>
                  <a:cubicBezTo>
                    <a:pt x="285" y="292"/>
                    <a:pt x="286" y="288"/>
                    <a:pt x="287" y="284"/>
                  </a:cubicBezTo>
                  <a:cubicBezTo>
                    <a:pt x="289" y="259"/>
                    <a:pt x="287" y="231"/>
                    <a:pt x="286" y="204"/>
                  </a:cubicBezTo>
                  <a:cubicBezTo>
                    <a:pt x="286" y="193"/>
                    <a:pt x="284" y="180"/>
                    <a:pt x="286" y="168"/>
                  </a:cubicBezTo>
                  <a:cubicBezTo>
                    <a:pt x="287" y="160"/>
                    <a:pt x="287" y="151"/>
                    <a:pt x="287" y="142"/>
                  </a:cubicBezTo>
                  <a:cubicBezTo>
                    <a:pt x="287" y="135"/>
                    <a:pt x="283" y="126"/>
                    <a:pt x="282" y="119"/>
                  </a:cubicBezTo>
                  <a:cubicBezTo>
                    <a:pt x="281" y="112"/>
                    <a:pt x="282" y="104"/>
                    <a:pt x="281" y="97"/>
                  </a:cubicBezTo>
                  <a:cubicBezTo>
                    <a:pt x="280" y="84"/>
                    <a:pt x="280" y="71"/>
                    <a:pt x="278" y="61"/>
                  </a:cubicBezTo>
                  <a:cubicBezTo>
                    <a:pt x="293" y="60"/>
                    <a:pt x="314" y="63"/>
                    <a:pt x="332" y="62"/>
                  </a:cubicBezTo>
                  <a:cubicBezTo>
                    <a:pt x="336" y="62"/>
                    <a:pt x="345" y="63"/>
                    <a:pt x="342" y="57"/>
                  </a:cubicBezTo>
                  <a:close/>
                  <a:moveTo>
                    <a:pt x="53" y="190"/>
                  </a:moveTo>
                  <a:cubicBezTo>
                    <a:pt x="51" y="188"/>
                    <a:pt x="51" y="183"/>
                    <a:pt x="53" y="180"/>
                  </a:cubicBezTo>
                  <a:cubicBezTo>
                    <a:pt x="54" y="183"/>
                    <a:pt x="53" y="187"/>
                    <a:pt x="53" y="190"/>
                  </a:cubicBezTo>
                  <a:close/>
                  <a:moveTo>
                    <a:pt x="235" y="80"/>
                  </a:moveTo>
                  <a:cubicBezTo>
                    <a:pt x="228" y="83"/>
                    <a:pt x="216" y="84"/>
                    <a:pt x="209" y="81"/>
                  </a:cubicBezTo>
                  <a:cubicBezTo>
                    <a:pt x="216" y="78"/>
                    <a:pt x="230" y="70"/>
                    <a:pt x="235" y="80"/>
                  </a:cubicBezTo>
                  <a:close/>
                  <a:moveTo>
                    <a:pt x="260" y="110"/>
                  </a:moveTo>
                  <a:cubicBezTo>
                    <a:pt x="245" y="111"/>
                    <a:pt x="228" y="110"/>
                    <a:pt x="214" y="108"/>
                  </a:cubicBezTo>
                  <a:cubicBezTo>
                    <a:pt x="223" y="104"/>
                    <a:pt x="238" y="100"/>
                    <a:pt x="249" y="99"/>
                  </a:cubicBezTo>
                  <a:cubicBezTo>
                    <a:pt x="253" y="98"/>
                    <a:pt x="257" y="107"/>
                    <a:pt x="260" y="110"/>
                  </a:cubicBezTo>
                  <a:close/>
                  <a:moveTo>
                    <a:pt x="250" y="88"/>
                  </a:moveTo>
                  <a:cubicBezTo>
                    <a:pt x="252" y="89"/>
                    <a:pt x="254" y="90"/>
                    <a:pt x="255" y="92"/>
                  </a:cubicBezTo>
                  <a:cubicBezTo>
                    <a:pt x="252" y="93"/>
                    <a:pt x="251" y="90"/>
                    <a:pt x="250" y="88"/>
                  </a:cubicBezTo>
                  <a:close/>
                  <a:moveTo>
                    <a:pt x="277" y="204"/>
                  </a:moveTo>
                  <a:cubicBezTo>
                    <a:pt x="257" y="203"/>
                    <a:pt x="236" y="206"/>
                    <a:pt x="216" y="203"/>
                  </a:cubicBezTo>
                  <a:cubicBezTo>
                    <a:pt x="232" y="194"/>
                    <a:pt x="255" y="190"/>
                    <a:pt x="278" y="191"/>
                  </a:cubicBezTo>
                  <a:cubicBezTo>
                    <a:pt x="277" y="196"/>
                    <a:pt x="279" y="200"/>
                    <a:pt x="277" y="204"/>
                  </a:cubicBezTo>
                  <a:close/>
                  <a:moveTo>
                    <a:pt x="203" y="347"/>
                  </a:moveTo>
                  <a:cubicBezTo>
                    <a:pt x="202" y="347"/>
                    <a:pt x="201" y="346"/>
                    <a:pt x="199" y="346"/>
                  </a:cubicBezTo>
                  <a:cubicBezTo>
                    <a:pt x="201" y="343"/>
                    <a:pt x="202" y="337"/>
                    <a:pt x="203" y="333"/>
                  </a:cubicBezTo>
                  <a:cubicBezTo>
                    <a:pt x="206" y="334"/>
                    <a:pt x="210" y="334"/>
                    <a:pt x="214" y="335"/>
                  </a:cubicBezTo>
                  <a:cubicBezTo>
                    <a:pt x="210" y="338"/>
                    <a:pt x="199" y="340"/>
                    <a:pt x="203" y="347"/>
                  </a:cubicBezTo>
                  <a:close/>
                  <a:moveTo>
                    <a:pt x="248" y="352"/>
                  </a:moveTo>
                  <a:cubicBezTo>
                    <a:pt x="248" y="353"/>
                    <a:pt x="246" y="354"/>
                    <a:pt x="246" y="353"/>
                  </a:cubicBezTo>
                  <a:cubicBezTo>
                    <a:pt x="247" y="353"/>
                    <a:pt x="247" y="352"/>
                    <a:pt x="248" y="352"/>
                  </a:cubicBezTo>
                  <a:close/>
                  <a:moveTo>
                    <a:pt x="236" y="350"/>
                  </a:moveTo>
                  <a:cubicBezTo>
                    <a:pt x="227" y="352"/>
                    <a:pt x="216" y="356"/>
                    <a:pt x="205" y="354"/>
                  </a:cubicBezTo>
                  <a:cubicBezTo>
                    <a:pt x="206" y="345"/>
                    <a:pt x="221" y="347"/>
                    <a:pt x="230" y="346"/>
                  </a:cubicBezTo>
                  <a:cubicBezTo>
                    <a:pt x="237" y="345"/>
                    <a:pt x="243" y="346"/>
                    <a:pt x="248" y="345"/>
                  </a:cubicBezTo>
                  <a:cubicBezTo>
                    <a:pt x="246" y="350"/>
                    <a:pt x="241" y="348"/>
                    <a:pt x="236" y="350"/>
                  </a:cubicBezTo>
                  <a:close/>
                  <a:moveTo>
                    <a:pt x="257" y="356"/>
                  </a:moveTo>
                  <a:cubicBezTo>
                    <a:pt x="256" y="359"/>
                    <a:pt x="252" y="362"/>
                    <a:pt x="248" y="364"/>
                  </a:cubicBezTo>
                  <a:cubicBezTo>
                    <a:pt x="251" y="361"/>
                    <a:pt x="254" y="359"/>
                    <a:pt x="257" y="356"/>
                  </a:cubicBezTo>
                  <a:close/>
                  <a:moveTo>
                    <a:pt x="223" y="342"/>
                  </a:moveTo>
                  <a:cubicBezTo>
                    <a:pt x="216" y="343"/>
                    <a:pt x="212" y="345"/>
                    <a:pt x="207" y="343"/>
                  </a:cubicBezTo>
                  <a:cubicBezTo>
                    <a:pt x="218" y="331"/>
                    <a:pt x="243" y="335"/>
                    <a:pt x="260" y="335"/>
                  </a:cubicBezTo>
                  <a:cubicBezTo>
                    <a:pt x="257" y="344"/>
                    <a:pt x="235" y="341"/>
                    <a:pt x="223" y="342"/>
                  </a:cubicBezTo>
                  <a:close/>
                  <a:moveTo>
                    <a:pt x="233" y="332"/>
                  </a:moveTo>
                  <a:cubicBezTo>
                    <a:pt x="238" y="331"/>
                    <a:pt x="245" y="330"/>
                    <a:pt x="251" y="329"/>
                  </a:cubicBezTo>
                  <a:cubicBezTo>
                    <a:pt x="239" y="326"/>
                    <a:pt x="228" y="334"/>
                    <a:pt x="216" y="331"/>
                  </a:cubicBezTo>
                  <a:cubicBezTo>
                    <a:pt x="225" y="329"/>
                    <a:pt x="236" y="328"/>
                    <a:pt x="246" y="326"/>
                  </a:cubicBezTo>
                  <a:cubicBezTo>
                    <a:pt x="231" y="325"/>
                    <a:pt x="217" y="328"/>
                    <a:pt x="203" y="330"/>
                  </a:cubicBezTo>
                  <a:cubicBezTo>
                    <a:pt x="204" y="323"/>
                    <a:pt x="201" y="317"/>
                    <a:pt x="200" y="313"/>
                  </a:cubicBezTo>
                  <a:cubicBezTo>
                    <a:pt x="199" y="312"/>
                    <a:pt x="199" y="307"/>
                    <a:pt x="200" y="307"/>
                  </a:cubicBezTo>
                  <a:cubicBezTo>
                    <a:pt x="202" y="307"/>
                    <a:pt x="203" y="308"/>
                    <a:pt x="204" y="308"/>
                  </a:cubicBezTo>
                  <a:cubicBezTo>
                    <a:pt x="210" y="309"/>
                    <a:pt x="216" y="307"/>
                    <a:pt x="223" y="307"/>
                  </a:cubicBezTo>
                  <a:cubicBezTo>
                    <a:pt x="231" y="307"/>
                    <a:pt x="240" y="308"/>
                    <a:pt x="247" y="308"/>
                  </a:cubicBezTo>
                  <a:cubicBezTo>
                    <a:pt x="239" y="309"/>
                    <a:pt x="231" y="310"/>
                    <a:pt x="222" y="312"/>
                  </a:cubicBezTo>
                  <a:cubicBezTo>
                    <a:pt x="217" y="313"/>
                    <a:pt x="210" y="312"/>
                    <a:pt x="207" y="314"/>
                  </a:cubicBezTo>
                  <a:cubicBezTo>
                    <a:pt x="201" y="319"/>
                    <a:pt x="211" y="320"/>
                    <a:pt x="215" y="321"/>
                  </a:cubicBezTo>
                  <a:cubicBezTo>
                    <a:pt x="231" y="324"/>
                    <a:pt x="249" y="322"/>
                    <a:pt x="268" y="325"/>
                  </a:cubicBezTo>
                  <a:cubicBezTo>
                    <a:pt x="264" y="337"/>
                    <a:pt x="244" y="331"/>
                    <a:pt x="233" y="332"/>
                  </a:cubicBezTo>
                  <a:close/>
                  <a:moveTo>
                    <a:pt x="204" y="220"/>
                  </a:moveTo>
                  <a:cubicBezTo>
                    <a:pt x="220" y="223"/>
                    <a:pt x="240" y="221"/>
                    <a:pt x="256" y="226"/>
                  </a:cubicBezTo>
                  <a:cubicBezTo>
                    <a:pt x="238" y="228"/>
                    <a:pt x="221" y="228"/>
                    <a:pt x="203" y="230"/>
                  </a:cubicBezTo>
                  <a:cubicBezTo>
                    <a:pt x="204" y="227"/>
                    <a:pt x="203" y="223"/>
                    <a:pt x="204" y="220"/>
                  </a:cubicBezTo>
                  <a:close/>
                  <a:moveTo>
                    <a:pt x="216" y="101"/>
                  </a:moveTo>
                  <a:cubicBezTo>
                    <a:pt x="214" y="102"/>
                    <a:pt x="212" y="103"/>
                    <a:pt x="209" y="103"/>
                  </a:cubicBezTo>
                  <a:cubicBezTo>
                    <a:pt x="208" y="102"/>
                    <a:pt x="208" y="101"/>
                    <a:pt x="207" y="99"/>
                  </a:cubicBezTo>
                  <a:cubicBezTo>
                    <a:pt x="210" y="100"/>
                    <a:pt x="213" y="100"/>
                    <a:pt x="216" y="101"/>
                  </a:cubicBezTo>
                  <a:close/>
                  <a:moveTo>
                    <a:pt x="208" y="87"/>
                  </a:moveTo>
                  <a:cubicBezTo>
                    <a:pt x="209" y="87"/>
                    <a:pt x="210" y="88"/>
                    <a:pt x="211" y="88"/>
                  </a:cubicBezTo>
                  <a:cubicBezTo>
                    <a:pt x="210" y="88"/>
                    <a:pt x="209" y="89"/>
                    <a:pt x="208" y="89"/>
                  </a:cubicBezTo>
                  <a:cubicBezTo>
                    <a:pt x="208" y="88"/>
                    <a:pt x="208" y="88"/>
                    <a:pt x="208" y="87"/>
                  </a:cubicBezTo>
                  <a:close/>
                  <a:moveTo>
                    <a:pt x="209" y="188"/>
                  </a:moveTo>
                  <a:cubicBezTo>
                    <a:pt x="216" y="191"/>
                    <a:pt x="227" y="189"/>
                    <a:pt x="236" y="190"/>
                  </a:cubicBezTo>
                  <a:cubicBezTo>
                    <a:pt x="233" y="193"/>
                    <a:pt x="227" y="194"/>
                    <a:pt x="222" y="195"/>
                  </a:cubicBezTo>
                  <a:cubicBezTo>
                    <a:pt x="217" y="196"/>
                    <a:pt x="206" y="198"/>
                    <a:pt x="207" y="204"/>
                  </a:cubicBezTo>
                  <a:cubicBezTo>
                    <a:pt x="208" y="208"/>
                    <a:pt x="215" y="208"/>
                    <a:pt x="218" y="208"/>
                  </a:cubicBezTo>
                  <a:cubicBezTo>
                    <a:pt x="214" y="211"/>
                    <a:pt x="208" y="212"/>
                    <a:pt x="204" y="214"/>
                  </a:cubicBezTo>
                  <a:cubicBezTo>
                    <a:pt x="205" y="203"/>
                    <a:pt x="206" y="190"/>
                    <a:pt x="206" y="178"/>
                  </a:cubicBezTo>
                  <a:cubicBezTo>
                    <a:pt x="211" y="179"/>
                    <a:pt x="218" y="177"/>
                    <a:pt x="223" y="178"/>
                  </a:cubicBezTo>
                  <a:cubicBezTo>
                    <a:pt x="219" y="181"/>
                    <a:pt x="208" y="180"/>
                    <a:pt x="207" y="184"/>
                  </a:cubicBezTo>
                  <a:cubicBezTo>
                    <a:pt x="207" y="185"/>
                    <a:pt x="208" y="187"/>
                    <a:pt x="209" y="188"/>
                  </a:cubicBezTo>
                  <a:close/>
                  <a:moveTo>
                    <a:pt x="205" y="159"/>
                  </a:moveTo>
                  <a:cubicBezTo>
                    <a:pt x="210" y="160"/>
                    <a:pt x="216" y="161"/>
                    <a:pt x="221" y="161"/>
                  </a:cubicBezTo>
                  <a:cubicBezTo>
                    <a:pt x="217" y="164"/>
                    <a:pt x="211" y="164"/>
                    <a:pt x="206" y="166"/>
                  </a:cubicBezTo>
                  <a:cubicBezTo>
                    <a:pt x="205" y="164"/>
                    <a:pt x="205" y="161"/>
                    <a:pt x="205" y="159"/>
                  </a:cubicBezTo>
                  <a:close/>
                  <a:moveTo>
                    <a:pt x="210" y="155"/>
                  </a:moveTo>
                  <a:cubicBezTo>
                    <a:pt x="225" y="149"/>
                    <a:pt x="244" y="147"/>
                    <a:pt x="262" y="145"/>
                  </a:cubicBezTo>
                  <a:cubicBezTo>
                    <a:pt x="264" y="148"/>
                    <a:pt x="272" y="157"/>
                    <a:pt x="262" y="157"/>
                  </a:cubicBezTo>
                  <a:cubicBezTo>
                    <a:pt x="247" y="157"/>
                    <a:pt x="224" y="158"/>
                    <a:pt x="210" y="155"/>
                  </a:cubicBezTo>
                  <a:close/>
                  <a:moveTo>
                    <a:pt x="206" y="150"/>
                  </a:moveTo>
                  <a:cubicBezTo>
                    <a:pt x="204" y="148"/>
                    <a:pt x="205" y="144"/>
                    <a:pt x="205" y="141"/>
                  </a:cubicBezTo>
                  <a:cubicBezTo>
                    <a:pt x="206" y="141"/>
                    <a:pt x="211" y="141"/>
                    <a:pt x="212" y="142"/>
                  </a:cubicBezTo>
                  <a:cubicBezTo>
                    <a:pt x="213" y="142"/>
                    <a:pt x="212" y="141"/>
                    <a:pt x="213" y="141"/>
                  </a:cubicBezTo>
                  <a:cubicBezTo>
                    <a:pt x="221" y="142"/>
                    <a:pt x="230" y="143"/>
                    <a:pt x="239" y="143"/>
                  </a:cubicBezTo>
                  <a:cubicBezTo>
                    <a:pt x="228" y="146"/>
                    <a:pt x="217" y="148"/>
                    <a:pt x="206" y="150"/>
                  </a:cubicBezTo>
                  <a:close/>
                  <a:moveTo>
                    <a:pt x="213" y="132"/>
                  </a:moveTo>
                  <a:cubicBezTo>
                    <a:pt x="213" y="130"/>
                    <a:pt x="213" y="127"/>
                    <a:pt x="213" y="126"/>
                  </a:cubicBezTo>
                  <a:cubicBezTo>
                    <a:pt x="222" y="125"/>
                    <a:pt x="236" y="125"/>
                    <a:pt x="246" y="127"/>
                  </a:cubicBezTo>
                  <a:cubicBezTo>
                    <a:pt x="235" y="129"/>
                    <a:pt x="223" y="131"/>
                    <a:pt x="213" y="132"/>
                  </a:cubicBezTo>
                  <a:close/>
                  <a:moveTo>
                    <a:pt x="212" y="117"/>
                  </a:moveTo>
                  <a:cubicBezTo>
                    <a:pt x="212" y="116"/>
                    <a:pt x="212" y="114"/>
                    <a:pt x="211" y="113"/>
                  </a:cubicBezTo>
                  <a:cubicBezTo>
                    <a:pt x="216" y="114"/>
                    <a:pt x="223" y="113"/>
                    <a:pt x="226" y="115"/>
                  </a:cubicBezTo>
                  <a:cubicBezTo>
                    <a:pt x="221" y="116"/>
                    <a:pt x="216" y="118"/>
                    <a:pt x="212" y="117"/>
                  </a:cubicBezTo>
                  <a:close/>
                  <a:moveTo>
                    <a:pt x="210" y="126"/>
                  </a:moveTo>
                  <a:cubicBezTo>
                    <a:pt x="210" y="128"/>
                    <a:pt x="211" y="131"/>
                    <a:pt x="210" y="133"/>
                  </a:cubicBezTo>
                  <a:cubicBezTo>
                    <a:pt x="209" y="134"/>
                    <a:pt x="207" y="134"/>
                    <a:pt x="204" y="134"/>
                  </a:cubicBezTo>
                  <a:cubicBezTo>
                    <a:pt x="204" y="132"/>
                    <a:pt x="204" y="128"/>
                    <a:pt x="204" y="125"/>
                  </a:cubicBezTo>
                  <a:cubicBezTo>
                    <a:pt x="206" y="125"/>
                    <a:pt x="208" y="125"/>
                    <a:pt x="210" y="126"/>
                  </a:cubicBezTo>
                  <a:close/>
                  <a:moveTo>
                    <a:pt x="204" y="236"/>
                  </a:moveTo>
                  <a:cubicBezTo>
                    <a:pt x="211" y="237"/>
                    <a:pt x="218" y="239"/>
                    <a:pt x="226" y="238"/>
                  </a:cubicBezTo>
                  <a:cubicBezTo>
                    <a:pt x="219" y="241"/>
                    <a:pt x="211" y="244"/>
                    <a:pt x="203" y="246"/>
                  </a:cubicBezTo>
                  <a:cubicBezTo>
                    <a:pt x="202" y="242"/>
                    <a:pt x="202" y="239"/>
                    <a:pt x="204" y="236"/>
                  </a:cubicBezTo>
                  <a:close/>
                  <a:moveTo>
                    <a:pt x="271" y="260"/>
                  </a:moveTo>
                  <a:cubicBezTo>
                    <a:pt x="270" y="262"/>
                    <a:pt x="264" y="262"/>
                    <a:pt x="261" y="262"/>
                  </a:cubicBezTo>
                  <a:cubicBezTo>
                    <a:pt x="247" y="262"/>
                    <a:pt x="231" y="260"/>
                    <a:pt x="216" y="260"/>
                  </a:cubicBezTo>
                  <a:cubicBezTo>
                    <a:pt x="228" y="255"/>
                    <a:pt x="243" y="254"/>
                    <a:pt x="259" y="253"/>
                  </a:cubicBezTo>
                  <a:cubicBezTo>
                    <a:pt x="262" y="253"/>
                    <a:pt x="271" y="254"/>
                    <a:pt x="270" y="249"/>
                  </a:cubicBezTo>
                  <a:cubicBezTo>
                    <a:pt x="269" y="247"/>
                    <a:pt x="261" y="249"/>
                    <a:pt x="258" y="249"/>
                  </a:cubicBezTo>
                  <a:cubicBezTo>
                    <a:pt x="243" y="251"/>
                    <a:pt x="225" y="251"/>
                    <a:pt x="210" y="250"/>
                  </a:cubicBezTo>
                  <a:cubicBezTo>
                    <a:pt x="223" y="240"/>
                    <a:pt x="252" y="239"/>
                    <a:pt x="273" y="242"/>
                  </a:cubicBezTo>
                  <a:cubicBezTo>
                    <a:pt x="270" y="246"/>
                    <a:pt x="275" y="257"/>
                    <a:pt x="271" y="260"/>
                  </a:cubicBezTo>
                  <a:close/>
                  <a:moveTo>
                    <a:pt x="272" y="274"/>
                  </a:moveTo>
                  <a:cubicBezTo>
                    <a:pt x="253" y="277"/>
                    <a:pt x="230" y="276"/>
                    <a:pt x="211" y="275"/>
                  </a:cubicBezTo>
                  <a:cubicBezTo>
                    <a:pt x="229" y="269"/>
                    <a:pt x="250" y="268"/>
                    <a:pt x="272" y="266"/>
                  </a:cubicBezTo>
                  <a:cubicBezTo>
                    <a:pt x="272" y="268"/>
                    <a:pt x="273" y="271"/>
                    <a:pt x="272" y="274"/>
                  </a:cubicBezTo>
                  <a:close/>
                  <a:moveTo>
                    <a:pt x="216" y="254"/>
                  </a:moveTo>
                  <a:cubicBezTo>
                    <a:pt x="212" y="256"/>
                    <a:pt x="207" y="257"/>
                    <a:pt x="203" y="258"/>
                  </a:cubicBezTo>
                  <a:cubicBezTo>
                    <a:pt x="199" y="251"/>
                    <a:pt x="212" y="256"/>
                    <a:pt x="216" y="254"/>
                  </a:cubicBezTo>
                  <a:close/>
                  <a:moveTo>
                    <a:pt x="238" y="265"/>
                  </a:moveTo>
                  <a:cubicBezTo>
                    <a:pt x="227" y="268"/>
                    <a:pt x="214" y="269"/>
                    <a:pt x="202" y="271"/>
                  </a:cubicBezTo>
                  <a:cubicBezTo>
                    <a:pt x="201" y="269"/>
                    <a:pt x="201" y="266"/>
                    <a:pt x="202" y="264"/>
                  </a:cubicBezTo>
                  <a:cubicBezTo>
                    <a:pt x="215" y="264"/>
                    <a:pt x="226" y="264"/>
                    <a:pt x="238" y="265"/>
                  </a:cubicBezTo>
                  <a:close/>
                  <a:moveTo>
                    <a:pt x="221" y="280"/>
                  </a:moveTo>
                  <a:cubicBezTo>
                    <a:pt x="215" y="282"/>
                    <a:pt x="208" y="283"/>
                    <a:pt x="201" y="285"/>
                  </a:cubicBezTo>
                  <a:cubicBezTo>
                    <a:pt x="201" y="284"/>
                    <a:pt x="201" y="281"/>
                    <a:pt x="201" y="280"/>
                  </a:cubicBezTo>
                  <a:cubicBezTo>
                    <a:pt x="207" y="279"/>
                    <a:pt x="214" y="280"/>
                    <a:pt x="221" y="280"/>
                  </a:cubicBezTo>
                  <a:close/>
                  <a:moveTo>
                    <a:pt x="201" y="295"/>
                  </a:moveTo>
                  <a:cubicBezTo>
                    <a:pt x="206" y="295"/>
                    <a:pt x="211" y="294"/>
                    <a:pt x="214" y="295"/>
                  </a:cubicBezTo>
                  <a:cubicBezTo>
                    <a:pt x="211" y="297"/>
                    <a:pt x="205" y="297"/>
                    <a:pt x="201" y="299"/>
                  </a:cubicBezTo>
                  <a:cubicBezTo>
                    <a:pt x="200" y="298"/>
                    <a:pt x="201" y="296"/>
                    <a:pt x="201" y="295"/>
                  </a:cubicBezTo>
                  <a:close/>
                  <a:moveTo>
                    <a:pt x="261" y="322"/>
                  </a:moveTo>
                  <a:cubicBezTo>
                    <a:pt x="245" y="321"/>
                    <a:pt x="225" y="321"/>
                    <a:pt x="210" y="317"/>
                  </a:cubicBezTo>
                  <a:cubicBezTo>
                    <a:pt x="228" y="312"/>
                    <a:pt x="248" y="309"/>
                    <a:pt x="268" y="309"/>
                  </a:cubicBezTo>
                  <a:cubicBezTo>
                    <a:pt x="269" y="317"/>
                    <a:pt x="270" y="322"/>
                    <a:pt x="261" y="322"/>
                  </a:cubicBezTo>
                  <a:close/>
                  <a:moveTo>
                    <a:pt x="212" y="306"/>
                  </a:moveTo>
                  <a:cubicBezTo>
                    <a:pt x="209" y="306"/>
                    <a:pt x="204" y="305"/>
                    <a:pt x="202" y="304"/>
                  </a:cubicBezTo>
                  <a:cubicBezTo>
                    <a:pt x="214" y="296"/>
                    <a:pt x="230" y="295"/>
                    <a:pt x="247" y="294"/>
                  </a:cubicBezTo>
                  <a:cubicBezTo>
                    <a:pt x="254" y="294"/>
                    <a:pt x="263" y="295"/>
                    <a:pt x="271" y="294"/>
                  </a:cubicBezTo>
                  <a:cubicBezTo>
                    <a:pt x="273" y="293"/>
                    <a:pt x="274" y="293"/>
                    <a:pt x="274" y="292"/>
                  </a:cubicBezTo>
                  <a:cubicBezTo>
                    <a:pt x="276" y="295"/>
                    <a:pt x="274" y="300"/>
                    <a:pt x="274" y="304"/>
                  </a:cubicBezTo>
                  <a:cubicBezTo>
                    <a:pt x="253" y="305"/>
                    <a:pt x="232" y="305"/>
                    <a:pt x="212" y="306"/>
                  </a:cubicBezTo>
                  <a:close/>
                  <a:moveTo>
                    <a:pt x="275" y="291"/>
                  </a:moveTo>
                  <a:cubicBezTo>
                    <a:pt x="272" y="284"/>
                    <a:pt x="266" y="288"/>
                    <a:pt x="261" y="289"/>
                  </a:cubicBezTo>
                  <a:cubicBezTo>
                    <a:pt x="261" y="284"/>
                    <a:pt x="256" y="289"/>
                    <a:pt x="252" y="289"/>
                  </a:cubicBezTo>
                  <a:cubicBezTo>
                    <a:pt x="238" y="292"/>
                    <a:pt x="218" y="290"/>
                    <a:pt x="203" y="290"/>
                  </a:cubicBezTo>
                  <a:cubicBezTo>
                    <a:pt x="223" y="281"/>
                    <a:pt x="249" y="279"/>
                    <a:pt x="274" y="279"/>
                  </a:cubicBezTo>
                  <a:cubicBezTo>
                    <a:pt x="275" y="282"/>
                    <a:pt x="275" y="287"/>
                    <a:pt x="275" y="291"/>
                  </a:cubicBezTo>
                  <a:close/>
                  <a:moveTo>
                    <a:pt x="276" y="247"/>
                  </a:moveTo>
                  <a:cubicBezTo>
                    <a:pt x="277" y="251"/>
                    <a:pt x="276" y="256"/>
                    <a:pt x="276" y="260"/>
                  </a:cubicBezTo>
                  <a:cubicBezTo>
                    <a:pt x="274" y="257"/>
                    <a:pt x="275" y="251"/>
                    <a:pt x="276" y="247"/>
                  </a:cubicBezTo>
                  <a:close/>
                  <a:moveTo>
                    <a:pt x="276" y="237"/>
                  </a:moveTo>
                  <a:cubicBezTo>
                    <a:pt x="257" y="237"/>
                    <a:pt x="234" y="234"/>
                    <a:pt x="216" y="234"/>
                  </a:cubicBezTo>
                  <a:cubicBezTo>
                    <a:pt x="231" y="231"/>
                    <a:pt x="252" y="230"/>
                    <a:pt x="268" y="228"/>
                  </a:cubicBezTo>
                  <a:cubicBezTo>
                    <a:pt x="270" y="228"/>
                    <a:pt x="273" y="229"/>
                    <a:pt x="273" y="226"/>
                  </a:cubicBezTo>
                  <a:cubicBezTo>
                    <a:pt x="273" y="222"/>
                    <a:pt x="259" y="221"/>
                    <a:pt x="256" y="221"/>
                  </a:cubicBezTo>
                  <a:cubicBezTo>
                    <a:pt x="242" y="219"/>
                    <a:pt x="226" y="218"/>
                    <a:pt x="213" y="216"/>
                  </a:cubicBezTo>
                  <a:cubicBezTo>
                    <a:pt x="229" y="208"/>
                    <a:pt x="257" y="210"/>
                    <a:pt x="277" y="211"/>
                  </a:cubicBezTo>
                  <a:cubicBezTo>
                    <a:pt x="277" y="219"/>
                    <a:pt x="277" y="229"/>
                    <a:pt x="276" y="237"/>
                  </a:cubicBezTo>
                  <a:close/>
                  <a:moveTo>
                    <a:pt x="278" y="185"/>
                  </a:moveTo>
                  <a:cubicBezTo>
                    <a:pt x="259" y="186"/>
                    <a:pt x="239" y="187"/>
                    <a:pt x="221" y="185"/>
                  </a:cubicBezTo>
                  <a:cubicBezTo>
                    <a:pt x="238" y="179"/>
                    <a:pt x="257" y="177"/>
                    <a:pt x="278" y="177"/>
                  </a:cubicBezTo>
                  <a:cubicBezTo>
                    <a:pt x="278" y="179"/>
                    <a:pt x="278" y="183"/>
                    <a:pt x="278" y="185"/>
                  </a:cubicBezTo>
                  <a:close/>
                  <a:moveTo>
                    <a:pt x="278" y="171"/>
                  </a:moveTo>
                  <a:cubicBezTo>
                    <a:pt x="261" y="173"/>
                    <a:pt x="243" y="174"/>
                    <a:pt x="226" y="174"/>
                  </a:cubicBezTo>
                  <a:cubicBezTo>
                    <a:pt x="220" y="173"/>
                    <a:pt x="211" y="175"/>
                    <a:pt x="206" y="172"/>
                  </a:cubicBezTo>
                  <a:cubicBezTo>
                    <a:pt x="209" y="168"/>
                    <a:pt x="214" y="169"/>
                    <a:pt x="218" y="167"/>
                  </a:cubicBezTo>
                  <a:cubicBezTo>
                    <a:pt x="235" y="163"/>
                    <a:pt x="257" y="160"/>
                    <a:pt x="277" y="163"/>
                  </a:cubicBezTo>
                  <a:cubicBezTo>
                    <a:pt x="277" y="165"/>
                    <a:pt x="278" y="169"/>
                    <a:pt x="278" y="171"/>
                  </a:cubicBezTo>
                  <a:close/>
                  <a:moveTo>
                    <a:pt x="271" y="157"/>
                  </a:moveTo>
                  <a:cubicBezTo>
                    <a:pt x="271" y="152"/>
                    <a:pt x="269" y="148"/>
                    <a:pt x="266" y="145"/>
                  </a:cubicBezTo>
                  <a:cubicBezTo>
                    <a:pt x="268" y="145"/>
                    <a:pt x="270" y="144"/>
                    <a:pt x="271" y="145"/>
                  </a:cubicBezTo>
                  <a:cubicBezTo>
                    <a:pt x="272" y="149"/>
                    <a:pt x="275" y="153"/>
                    <a:pt x="275" y="157"/>
                  </a:cubicBezTo>
                  <a:cubicBezTo>
                    <a:pt x="274" y="157"/>
                    <a:pt x="272" y="157"/>
                    <a:pt x="271" y="157"/>
                  </a:cubicBezTo>
                  <a:close/>
                  <a:moveTo>
                    <a:pt x="219" y="136"/>
                  </a:moveTo>
                  <a:cubicBezTo>
                    <a:pt x="232" y="134"/>
                    <a:pt x="251" y="130"/>
                    <a:pt x="264" y="129"/>
                  </a:cubicBezTo>
                  <a:cubicBezTo>
                    <a:pt x="268" y="128"/>
                    <a:pt x="270" y="136"/>
                    <a:pt x="270" y="139"/>
                  </a:cubicBezTo>
                  <a:cubicBezTo>
                    <a:pt x="253" y="138"/>
                    <a:pt x="234" y="141"/>
                    <a:pt x="219" y="136"/>
                  </a:cubicBezTo>
                  <a:close/>
                  <a:moveTo>
                    <a:pt x="226" y="121"/>
                  </a:moveTo>
                  <a:cubicBezTo>
                    <a:pt x="237" y="118"/>
                    <a:pt x="252" y="116"/>
                    <a:pt x="264" y="115"/>
                  </a:cubicBezTo>
                  <a:cubicBezTo>
                    <a:pt x="265" y="117"/>
                    <a:pt x="265" y="120"/>
                    <a:pt x="265" y="123"/>
                  </a:cubicBezTo>
                  <a:cubicBezTo>
                    <a:pt x="253" y="123"/>
                    <a:pt x="239" y="121"/>
                    <a:pt x="226" y="121"/>
                  </a:cubicBezTo>
                  <a:close/>
                  <a:moveTo>
                    <a:pt x="256" y="97"/>
                  </a:moveTo>
                  <a:cubicBezTo>
                    <a:pt x="262" y="97"/>
                    <a:pt x="262" y="103"/>
                    <a:pt x="265" y="106"/>
                  </a:cubicBezTo>
                  <a:cubicBezTo>
                    <a:pt x="261" y="104"/>
                    <a:pt x="258" y="101"/>
                    <a:pt x="256" y="97"/>
                  </a:cubicBezTo>
                  <a:close/>
                  <a:moveTo>
                    <a:pt x="231" y="96"/>
                  </a:moveTo>
                  <a:cubicBezTo>
                    <a:pt x="224" y="97"/>
                    <a:pt x="217" y="96"/>
                    <a:pt x="212" y="95"/>
                  </a:cubicBezTo>
                  <a:cubicBezTo>
                    <a:pt x="218" y="90"/>
                    <a:pt x="233" y="88"/>
                    <a:pt x="241" y="86"/>
                  </a:cubicBezTo>
                  <a:cubicBezTo>
                    <a:pt x="242" y="86"/>
                    <a:pt x="247" y="92"/>
                    <a:pt x="247" y="93"/>
                  </a:cubicBezTo>
                  <a:cubicBezTo>
                    <a:pt x="246" y="95"/>
                    <a:pt x="234" y="96"/>
                    <a:pt x="231" y="96"/>
                  </a:cubicBezTo>
                  <a:close/>
                  <a:moveTo>
                    <a:pt x="226" y="67"/>
                  </a:moveTo>
                  <a:cubicBezTo>
                    <a:pt x="219" y="66"/>
                    <a:pt x="208" y="65"/>
                    <a:pt x="203" y="61"/>
                  </a:cubicBezTo>
                  <a:cubicBezTo>
                    <a:pt x="212" y="61"/>
                    <a:pt x="221" y="63"/>
                    <a:pt x="226" y="67"/>
                  </a:cubicBezTo>
                  <a:close/>
                  <a:moveTo>
                    <a:pt x="220" y="72"/>
                  </a:moveTo>
                  <a:cubicBezTo>
                    <a:pt x="216" y="74"/>
                    <a:pt x="211" y="74"/>
                    <a:pt x="207" y="76"/>
                  </a:cubicBezTo>
                  <a:cubicBezTo>
                    <a:pt x="205" y="73"/>
                    <a:pt x="204" y="70"/>
                    <a:pt x="203" y="67"/>
                  </a:cubicBezTo>
                  <a:cubicBezTo>
                    <a:pt x="208" y="68"/>
                    <a:pt x="214" y="70"/>
                    <a:pt x="220" y="72"/>
                  </a:cubicBezTo>
                  <a:close/>
                  <a:moveTo>
                    <a:pt x="204" y="92"/>
                  </a:moveTo>
                  <a:cubicBezTo>
                    <a:pt x="202" y="92"/>
                    <a:pt x="201" y="86"/>
                    <a:pt x="202" y="84"/>
                  </a:cubicBezTo>
                  <a:cubicBezTo>
                    <a:pt x="206" y="83"/>
                    <a:pt x="206" y="92"/>
                    <a:pt x="204" y="92"/>
                  </a:cubicBezTo>
                  <a:close/>
                  <a:moveTo>
                    <a:pt x="201" y="69"/>
                  </a:moveTo>
                  <a:cubicBezTo>
                    <a:pt x="203" y="70"/>
                    <a:pt x="206" y="77"/>
                    <a:pt x="201" y="78"/>
                  </a:cubicBezTo>
                  <a:cubicBezTo>
                    <a:pt x="201" y="75"/>
                    <a:pt x="201" y="72"/>
                    <a:pt x="201" y="69"/>
                  </a:cubicBezTo>
                  <a:close/>
                  <a:moveTo>
                    <a:pt x="201" y="97"/>
                  </a:moveTo>
                  <a:cubicBezTo>
                    <a:pt x="206" y="100"/>
                    <a:pt x="200" y="108"/>
                    <a:pt x="203" y="113"/>
                  </a:cubicBezTo>
                  <a:cubicBezTo>
                    <a:pt x="205" y="112"/>
                    <a:pt x="204" y="110"/>
                    <a:pt x="205" y="110"/>
                  </a:cubicBezTo>
                  <a:cubicBezTo>
                    <a:pt x="209" y="112"/>
                    <a:pt x="210" y="120"/>
                    <a:pt x="203" y="120"/>
                  </a:cubicBezTo>
                  <a:cubicBezTo>
                    <a:pt x="202" y="113"/>
                    <a:pt x="200" y="105"/>
                    <a:pt x="201" y="97"/>
                  </a:cubicBezTo>
                  <a:close/>
                  <a:moveTo>
                    <a:pt x="200" y="132"/>
                  </a:moveTo>
                  <a:cubicBezTo>
                    <a:pt x="200" y="137"/>
                    <a:pt x="204" y="147"/>
                    <a:pt x="200" y="152"/>
                  </a:cubicBezTo>
                  <a:cubicBezTo>
                    <a:pt x="199" y="146"/>
                    <a:pt x="200" y="137"/>
                    <a:pt x="200" y="132"/>
                  </a:cubicBezTo>
                  <a:close/>
                  <a:moveTo>
                    <a:pt x="200" y="157"/>
                  </a:moveTo>
                  <a:cubicBezTo>
                    <a:pt x="203" y="158"/>
                    <a:pt x="204" y="168"/>
                    <a:pt x="200" y="169"/>
                  </a:cubicBezTo>
                  <a:cubicBezTo>
                    <a:pt x="200" y="165"/>
                    <a:pt x="200" y="160"/>
                    <a:pt x="200" y="157"/>
                  </a:cubicBezTo>
                  <a:close/>
                  <a:moveTo>
                    <a:pt x="200" y="175"/>
                  </a:moveTo>
                  <a:cubicBezTo>
                    <a:pt x="204" y="176"/>
                    <a:pt x="203" y="186"/>
                    <a:pt x="203" y="192"/>
                  </a:cubicBezTo>
                  <a:cubicBezTo>
                    <a:pt x="202" y="204"/>
                    <a:pt x="202" y="217"/>
                    <a:pt x="201" y="229"/>
                  </a:cubicBezTo>
                  <a:cubicBezTo>
                    <a:pt x="201" y="230"/>
                    <a:pt x="201" y="232"/>
                    <a:pt x="199" y="232"/>
                  </a:cubicBezTo>
                  <a:cubicBezTo>
                    <a:pt x="200" y="212"/>
                    <a:pt x="199" y="194"/>
                    <a:pt x="200" y="175"/>
                  </a:cubicBezTo>
                  <a:close/>
                  <a:moveTo>
                    <a:pt x="199" y="234"/>
                  </a:moveTo>
                  <a:cubicBezTo>
                    <a:pt x="203" y="238"/>
                    <a:pt x="199" y="245"/>
                    <a:pt x="199" y="250"/>
                  </a:cubicBezTo>
                  <a:cubicBezTo>
                    <a:pt x="199" y="245"/>
                    <a:pt x="198" y="239"/>
                    <a:pt x="199" y="234"/>
                  </a:cubicBezTo>
                  <a:close/>
                  <a:moveTo>
                    <a:pt x="195" y="64"/>
                  </a:moveTo>
                  <a:cubicBezTo>
                    <a:pt x="197" y="64"/>
                    <a:pt x="197" y="66"/>
                    <a:pt x="197" y="69"/>
                  </a:cubicBezTo>
                  <a:cubicBezTo>
                    <a:pt x="195" y="69"/>
                    <a:pt x="194" y="66"/>
                    <a:pt x="195" y="64"/>
                  </a:cubicBezTo>
                  <a:close/>
                  <a:moveTo>
                    <a:pt x="194" y="76"/>
                  </a:moveTo>
                  <a:cubicBezTo>
                    <a:pt x="196" y="76"/>
                    <a:pt x="196" y="79"/>
                    <a:pt x="196" y="81"/>
                  </a:cubicBezTo>
                  <a:cubicBezTo>
                    <a:pt x="195" y="80"/>
                    <a:pt x="193" y="78"/>
                    <a:pt x="194" y="76"/>
                  </a:cubicBezTo>
                  <a:close/>
                  <a:moveTo>
                    <a:pt x="196" y="101"/>
                  </a:moveTo>
                  <a:cubicBezTo>
                    <a:pt x="196" y="103"/>
                    <a:pt x="195" y="103"/>
                    <a:pt x="195" y="105"/>
                  </a:cubicBezTo>
                  <a:cubicBezTo>
                    <a:pt x="193" y="104"/>
                    <a:pt x="194" y="101"/>
                    <a:pt x="196" y="101"/>
                  </a:cubicBezTo>
                  <a:close/>
                  <a:moveTo>
                    <a:pt x="190" y="222"/>
                  </a:moveTo>
                  <a:cubicBezTo>
                    <a:pt x="191" y="229"/>
                    <a:pt x="191" y="233"/>
                    <a:pt x="191" y="239"/>
                  </a:cubicBezTo>
                  <a:cubicBezTo>
                    <a:pt x="194" y="266"/>
                    <a:pt x="192" y="291"/>
                    <a:pt x="190" y="314"/>
                  </a:cubicBezTo>
                  <a:cubicBezTo>
                    <a:pt x="190" y="315"/>
                    <a:pt x="190" y="315"/>
                    <a:pt x="189" y="314"/>
                  </a:cubicBezTo>
                  <a:cubicBezTo>
                    <a:pt x="190" y="327"/>
                    <a:pt x="183" y="345"/>
                    <a:pt x="176" y="353"/>
                  </a:cubicBezTo>
                  <a:cubicBezTo>
                    <a:pt x="175" y="354"/>
                    <a:pt x="172" y="357"/>
                    <a:pt x="173" y="358"/>
                  </a:cubicBezTo>
                  <a:cubicBezTo>
                    <a:pt x="174" y="360"/>
                    <a:pt x="179" y="356"/>
                    <a:pt x="180" y="356"/>
                  </a:cubicBezTo>
                  <a:cubicBezTo>
                    <a:pt x="186" y="349"/>
                    <a:pt x="190" y="336"/>
                    <a:pt x="193" y="325"/>
                  </a:cubicBezTo>
                  <a:cubicBezTo>
                    <a:pt x="195" y="338"/>
                    <a:pt x="192" y="352"/>
                    <a:pt x="183" y="356"/>
                  </a:cubicBezTo>
                  <a:cubicBezTo>
                    <a:pt x="178" y="359"/>
                    <a:pt x="171" y="364"/>
                    <a:pt x="164" y="363"/>
                  </a:cubicBezTo>
                  <a:cubicBezTo>
                    <a:pt x="161" y="363"/>
                    <a:pt x="154" y="359"/>
                    <a:pt x="150" y="357"/>
                  </a:cubicBezTo>
                  <a:cubicBezTo>
                    <a:pt x="149" y="356"/>
                    <a:pt x="146" y="352"/>
                    <a:pt x="145" y="350"/>
                  </a:cubicBezTo>
                  <a:cubicBezTo>
                    <a:pt x="143" y="344"/>
                    <a:pt x="145" y="335"/>
                    <a:pt x="146" y="332"/>
                  </a:cubicBezTo>
                  <a:cubicBezTo>
                    <a:pt x="147" y="331"/>
                    <a:pt x="150" y="329"/>
                    <a:pt x="150" y="328"/>
                  </a:cubicBezTo>
                  <a:cubicBezTo>
                    <a:pt x="149" y="324"/>
                    <a:pt x="144" y="328"/>
                    <a:pt x="143" y="329"/>
                  </a:cubicBezTo>
                  <a:cubicBezTo>
                    <a:pt x="140" y="309"/>
                    <a:pt x="170" y="301"/>
                    <a:pt x="185" y="310"/>
                  </a:cubicBezTo>
                  <a:cubicBezTo>
                    <a:pt x="185" y="310"/>
                    <a:pt x="185" y="310"/>
                    <a:pt x="185" y="310"/>
                  </a:cubicBezTo>
                  <a:cubicBezTo>
                    <a:pt x="175" y="299"/>
                    <a:pt x="150" y="304"/>
                    <a:pt x="143" y="314"/>
                  </a:cubicBezTo>
                  <a:cubicBezTo>
                    <a:pt x="140" y="307"/>
                    <a:pt x="147" y="304"/>
                    <a:pt x="152" y="303"/>
                  </a:cubicBezTo>
                  <a:cubicBezTo>
                    <a:pt x="162" y="301"/>
                    <a:pt x="174" y="302"/>
                    <a:pt x="183" y="302"/>
                  </a:cubicBezTo>
                  <a:cubicBezTo>
                    <a:pt x="172" y="299"/>
                    <a:pt x="155" y="299"/>
                    <a:pt x="143" y="302"/>
                  </a:cubicBezTo>
                  <a:cubicBezTo>
                    <a:pt x="140" y="249"/>
                    <a:pt x="142" y="191"/>
                    <a:pt x="142" y="135"/>
                  </a:cubicBezTo>
                  <a:cubicBezTo>
                    <a:pt x="158" y="144"/>
                    <a:pt x="181" y="135"/>
                    <a:pt x="190" y="124"/>
                  </a:cubicBezTo>
                  <a:cubicBezTo>
                    <a:pt x="190" y="154"/>
                    <a:pt x="191" y="181"/>
                    <a:pt x="192" y="209"/>
                  </a:cubicBezTo>
                  <a:cubicBezTo>
                    <a:pt x="186" y="209"/>
                    <a:pt x="190" y="216"/>
                    <a:pt x="190" y="222"/>
                  </a:cubicBezTo>
                  <a:close/>
                  <a:moveTo>
                    <a:pt x="191" y="356"/>
                  </a:moveTo>
                  <a:cubicBezTo>
                    <a:pt x="189" y="358"/>
                    <a:pt x="187" y="364"/>
                    <a:pt x="184" y="363"/>
                  </a:cubicBezTo>
                  <a:cubicBezTo>
                    <a:pt x="180" y="363"/>
                    <a:pt x="189" y="356"/>
                    <a:pt x="191" y="356"/>
                  </a:cubicBezTo>
                  <a:close/>
                  <a:moveTo>
                    <a:pt x="155" y="372"/>
                  </a:moveTo>
                  <a:cubicBezTo>
                    <a:pt x="152" y="373"/>
                    <a:pt x="146" y="372"/>
                    <a:pt x="143" y="370"/>
                  </a:cubicBezTo>
                  <a:cubicBezTo>
                    <a:pt x="147" y="370"/>
                    <a:pt x="152" y="371"/>
                    <a:pt x="155" y="372"/>
                  </a:cubicBezTo>
                  <a:close/>
                  <a:moveTo>
                    <a:pt x="143" y="355"/>
                  </a:moveTo>
                  <a:cubicBezTo>
                    <a:pt x="144" y="356"/>
                    <a:pt x="145" y="358"/>
                    <a:pt x="146" y="359"/>
                  </a:cubicBezTo>
                  <a:cubicBezTo>
                    <a:pt x="143" y="360"/>
                    <a:pt x="142" y="358"/>
                    <a:pt x="143" y="355"/>
                  </a:cubicBezTo>
                  <a:close/>
                  <a:moveTo>
                    <a:pt x="142" y="116"/>
                  </a:moveTo>
                  <a:cubicBezTo>
                    <a:pt x="149" y="124"/>
                    <a:pt x="160" y="130"/>
                    <a:pt x="173" y="130"/>
                  </a:cubicBezTo>
                  <a:cubicBezTo>
                    <a:pt x="167" y="134"/>
                    <a:pt x="146" y="139"/>
                    <a:pt x="143" y="129"/>
                  </a:cubicBezTo>
                  <a:cubicBezTo>
                    <a:pt x="141" y="125"/>
                    <a:pt x="143" y="120"/>
                    <a:pt x="142" y="116"/>
                  </a:cubicBezTo>
                  <a:close/>
                  <a:moveTo>
                    <a:pt x="188" y="51"/>
                  </a:moveTo>
                  <a:cubicBezTo>
                    <a:pt x="186" y="52"/>
                    <a:pt x="186" y="51"/>
                    <a:pt x="184" y="51"/>
                  </a:cubicBezTo>
                  <a:cubicBezTo>
                    <a:pt x="185" y="50"/>
                    <a:pt x="188" y="50"/>
                    <a:pt x="188" y="51"/>
                  </a:cubicBezTo>
                  <a:close/>
                  <a:moveTo>
                    <a:pt x="188" y="55"/>
                  </a:moveTo>
                  <a:cubicBezTo>
                    <a:pt x="187" y="56"/>
                    <a:pt x="185" y="55"/>
                    <a:pt x="183" y="55"/>
                  </a:cubicBezTo>
                  <a:cubicBezTo>
                    <a:pt x="185" y="54"/>
                    <a:pt x="187" y="54"/>
                    <a:pt x="188" y="55"/>
                  </a:cubicBezTo>
                  <a:close/>
                  <a:moveTo>
                    <a:pt x="188" y="62"/>
                  </a:moveTo>
                  <a:cubicBezTo>
                    <a:pt x="181" y="61"/>
                    <a:pt x="170" y="62"/>
                    <a:pt x="166" y="59"/>
                  </a:cubicBezTo>
                  <a:cubicBezTo>
                    <a:pt x="174" y="59"/>
                    <a:pt x="184" y="59"/>
                    <a:pt x="188" y="62"/>
                  </a:cubicBezTo>
                  <a:close/>
                  <a:moveTo>
                    <a:pt x="174" y="65"/>
                  </a:moveTo>
                  <a:cubicBezTo>
                    <a:pt x="179" y="64"/>
                    <a:pt x="184" y="65"/>
                    <a:pt x="188" y="67"/>
                  </a:cubicBezTo>
                  <a:cubicBezTo>
                    <a:pt x="188" y="70"/>
                    <a:pt x="188" y="70"/>
                    <a:pt x="188" y="70"/>
                  </a:cubicBezTo>
                  <a:cubicBezTo>
                    <a:pt x="184" y="67"/>
                    <a:pt x="176" y="69"/>
                    <a:pt x="174" y="65"/>
                  </a:cubicBezTo>
                  <a:close/>
                  <a:moveTo>
                    <a:pt x="180" y="75"/>
                  </a:moveTo>
                  <a:cubicBezTo>
                    <a:pt x="176" y="76"/>
                    <a:pt x="172" y="75"/>
                    <a:pt x="169" y="74"/>
                  </a:cubicBezTo>
                  <a:cubicBezTo>
                    <a:pt x="171" y="72"/>
                    <a:pt x="179" y="71"/>
                    <a:pt x="180" y="75"/>
                  </a:cubicBezTo>
                  <a:close/>
                  <a:moveTo>
                    <a:pt x="159" y="46"/>
                  </a:moveTo>
                  <a:cubicBezTo>
                    <a:pt x="162" y="45"/>
                    <a:pt x="166" y="46"/>
                    <a:pt x="169" y="46"/>
                  </a:cubicBezTo>
                  <a:cubicBezTo>
                    <a:pt x="166" y="48"/>
                    <a:pt x="162" y="48"/>
                    <a:pt x="159" y="49"/>
                  </a:cubicBezTo>
                  <a:cubicBezTo>
                    <a:pt x="159" y="48"/>
                    <a:pt x="159" y="47"/>
                    <a:pt x="159" y="46"/>
                  </a:cubicBezTo>
                  <a:close/>
                  <a:moveTo>
                    <a:pt x="153" y="50"/>
                  </a:moveTo>
                  <a:cubicBezTo>
                    <a:pt x="150" y="52"/>
                    <a:pt x="146" y="53"/>
                    <a:pt x="142" y="54"/>
                  </a:cubicBezTo>
                  <a:cubicBezTo>
                    <a:pt x="142" y="53"/>
                    <a:pt x="142" y="52"/>
                    <a:pt x="142" y="50"/>
                  </a:cubicBezTo>
                  <a:cubicBezTo>
                    <a:pt x="145" y="50"/>
                    <a:pt x="149" y="49"/>
                    <a:pt x="153" y="50"/>
                  </a:cubicBezTo>
                  <a:close/>
                  <a:moveTo>
                    <a:pt x="142" y="64"/>
                  </a:moveTo>
                  <a:cubicBezTo>
                    <a:pt x="144" y="63"/>
                    <a:pt x="145" y="63"/>
                    <a:pt x="147" y="63"/>
                  </a:cubicBezTo>
                  <a:cubicBezTo>
                    <a:pt x="146" y="65"/>
                    <a:pt x="145" y="67"/>
                    <a:pt x="142" y="68"/>
                  </a:cubicBezTo>
                  <a:cubicBezTo>
                    <a:pt x="142" y="67"/>
                    <a:pt x="142" y="65"/>
                    <a:pt x="142" y="64"/>
                  </a:cubicBezTo>
                  <a:close/>
                  <a:moveTo>
                    <a:pt x="144" y="93"/>
                  </a:moveTo>
                  <a:cubicBezTo>
                    <a:pt x="154" y="94"/>
                    <a:pt x="162" y="90"/>
                    <a:pt x="167" y="85"/>
                  </a:cubicBezTo>
                  <a:cubicBezTo>
                    <a:pt x="159" y="84"/>
                    <a:pt x="154" y="91"/>
                    <a:pt x="146" y="89"/>
                  </a:cubicBezTo>
                  <a:cubicBezTo>
                    <a:pt x="150" y="73"/>
                    <a:pt x="178" y="79"/>
                    <a:pt x="190" y="83"/>
                  </a:cubicBezTo>
                  <a:cubicBezTo>
                    <a:pt x="189" y="87"/>
                    <a:pt x="192" y="93"/>
                    <a:pt x="190" y="96"/>
                  </a:cubicBezTo>
                  <a:cubicBezTo>
                    <a:pt x="190" y="97"/>
                    <a:pt x="188" y="96"/>
                    <a:pt x="188" y="97"/>
                  </a:cubicBezTo>
                  <a:cubicBezTo>
                    <a:pt x="187" y="99"/>
                    <a:pt x="189" y="103"/>
                    <a:pt x="190" y="105"/>
                  </a:cubicBezTo>
                  <a:cubicBezTo>
                    <a:pt x="192" y="124"/>
                    <a:pt x="174" y="130"/>
                    <a:pt x="158" y="124"/>
                  </a:cubicBezTo>
                  <a:cubicBezTo>
                    <a:pt x="148" y="121"/>
                    <a:pt x="135" y="107"/>
                    <a:pt x="144" y="93"/>
                  </a:cubicBezTo>
                  <a:close/>
                  <a:moveTo>
                    <a:pt x="139" y="275"/>
                  </a:moveTo>
                  <a:cubicBezTo>
                    <a:pt x="137" y="273"/>
                    <a:pt x="138" y="268"/>
                    <a:pt x="139" y="266"/>
                  </a:cubicBezTo>
                  <a:cubicBezTo>
                    <a:pt x="140" y="268"/>
                    <a:pt x="140" y="273"/>
                    <a:pt x="139" y="275"/>
                  </a:cubicBezTo>
                  <a:close/>
                  <a:moveTo>
                    <a:pt x="137" y="253"/>
                  </a:moveTo>
                  <a:cubicBezTo>
                    <a:pt x="136" y="237"/>
                    <a:pt x="137" y="220"/>
                    <a:pt x="138" y="205"/>
                  </a:cubicBezTo>
                  <a:cubicBezTo>
                    <a:pt x="139" y="220"/>
                    <a:pt x="139" y="238"/>
                    <a:pt x="137" y="253"/>
                  </a:cubicBezTo>
                  <a:close/>
                  <a:moveTo>
                    <a:pt x="138" y="203"/>
                  </a:moveTo>
                  <a:cubicBezTo>
                    <a:pt x="137" y="199"/>
                    <a:pt x="138" y="194"/>
                    <a:pt x="138" y="190"/>
                  </a:cubicBezTo>
                  <a:cubicBezTo>
                    <a:pt x="140" y="194"/>
                    <a:pt x="139" y="199"/>
                    <a:pt x="138" y="203"/>
                  </a:cubicBezTo>
                  <a:close/>
                  <a:moveTo>
                    <a:pt x="138" y="181"/>
                  </a:moveTo>
                  <a:cubicBezTo>
                    <a:pt x="136" y="170"/>
                    <a:pt x="137" y="156"/>
                    <a:pt x="136" y="144"/>
                  </a:cubicBezTo>
                  <a:cubicBezTo>
                    <a:pt x="137" y="143"/>
                    <a:pt x="138" y="143"/>
                    <a:pt x="139" y="142"/>
                  </a:cubicBezTo>
                  <a:cubicBezTo>
                    <a:pt x="139" y="155"/>
                    <a:pt x="138" y="168"/>
                    <a:pt x="138" y="181"/>
                  </a:cubicBezTo>
                  <a:close/>
                  <a:moveTo>
                    <a:pt x="138" y="69"/>
                  </a:moveTo>
                  <a:cubicBezTo>
                    <a:pt x="135" y="69"/>
                    <a:pt x="133" y="70"/>
                    <a:pt x="130" y="69"/>
                  </a:cubicBezTo>
                  <a:cubicBezTo>
                    <a:pt x="133" y="67"/>
                    <a:pt x="135" y="66"/>
                    <a:pt x="139" y="65"/>
                  </a:cubicBezTo>
                  <a:cubicBezTo>
                    <a:pt x="139" y="66"/>
                    <a:pt x="139" y="68"/>
                    <a:pt x="138" y="69"/>
                  </a:cubicBezTo>
                  <a:close/>
                  <a:moveTo>
                    <a:pt x="138" y="51"/>
                  </a:moveTo>
                  <a:cubicBezTo>
                    <a:pt x="138" y="52"/>
                    <a:pt x="138" y="52"/>
                    <a:pt x="138" y="53"/>
                  </a:cubicBezTo>
                  <a:cubicBezTo>
                    <a:pt x="136" y="54"/>
                    <a:pt x="130" y="54"/>
                    <a:pt x="127" y="54"/>
                  </a:cubicBezTo>
                  <a:cubicBezTo>
                    <a:pt x="129" y="52"/>
                    <a:pt x="134" y="52"/>
                    <a:pt x="138" y="51"/>
                  </a:cubicBezTo>
                  <a:close/>
                  <a:moveTo>
                    <a:pt x="119" y="57"/>
                  </a:moveTo>
                  <a:cubicBezTo>
                    <a:pt x="125" y="56"/>
                    <a:pt x="132" y="57"/>
                    <a:pt x="137" y="57"/>
                  </a:cubicBezTo>
                  <a:cubicBezTo>
                    <a:pt x="130" y="62"/>
                    <a:pt x="117" y="61"/>
                    <a:pt x="109" y="65"/>
                  </a:cubicBezTo>
                  <a:cubicBezTo>
                    <a:pt x="108" y="62"/>
                    <a:pt x="115" y="58"/>
                    <a:pt x="119" y="57"/>
                  </a:cubicBezTo>
                  <a:close/>
                  <a:moveTo>
                    <a:pt x="124" y="74"/>
                  </a:moveTo>
                  <a:cubicBezTo>
                    <a:pt x="120" y="77"/>
                    <a:pt x="115" y="78"/>
                    <a:pt x="109" y="79"/>
                  </a:cubicBezTo>
                  <a:cubicBezTo>
                    <a:pt x="113" y="76"/>
                    <a:pt x="118" y="72"/>
                    <a:pt x="124" y="74"/>
                  </a:cubicBezTo>
                  <a:close/>
                  <a:moveTo>
                    <a:pt x="127" y="84"/>
                  </a:moveTo>
                  <a:cubicBezTo>
                    <a:pt x="125" y="79"/>
                    <a:pt x="113" y="86"/>
                    <a:pt x="108" y="85"/>
                  </a:cubicBezTo>
                  <a:cubicBezTo>
                    <a:pt x="114" y="81"/>
                    <a:pt x="128" y="79"/>
                    <a:pt x="135" y="76"/>
                  </a:cubicBezTo>
                  <a:cubicBezTo>
                    <a:pt x="142" y="73"/>
                    <a:pt x="134" y="89"/>
                    <a:pt x="133" y="91"/>
                  </a:cubicBezTo>
                  <a:cubicBezTo>
                    <a:pt x="130" y="98"/>
                    <a:pt x="131" y="106"/>
                    <a:pt x="129" y="114"/>
                  </a:cubicBezTo>
                  <a:cubicBezTo>
                    <a:pt x="117" y="114"/>
                    <a:pt x="101" y="117"/>
                    <a:pt x="88" y="114"/>
                  </a:cubicBezTo>
                  <a:cubicBezTo>
                    <a:pt x="94" y="108"/>
                    <a:pt x="110" y="107"/>
                    <a:pt x="120" y="106"/>
                  </a:cubicBezTo>
                  <a:cubicBezTo>
                    <a:pt x="124" y="105"/>
                    <a:pt x="129" y="106"/>
                    <a:pt x="129" y="102"/>
                  </a:cubicBezTo>
                  <a:cubicBezTo>
                    <a:pt x="129" y="101"/>
                    <a:pt x="127" y="100"/>
                    <a:pt x="126" y="99"/>
                  </a:cubicBezTo>
                  <a:cubicBezTo>
                    <a:pt x="117" y="97"/>
                    <a:pt x="105" y="103"/>
                    <a:pt x="97" y="101"/>
                  </a:cubicBezTo>
                  <a:cubicBezTo>
                    <a:pt x="101" y="97"/>
                    <a:pt x="112" y="94"/>
                    <a:pt x="119" y="91"/>
                  </a:cubicBezTo>
                  <a:cubicBezTo>
                    <a:pt x="122" y="90"/>
                    <a:pt x="128" y="88"/>
                    <a:pt x="127" y="84"/>
                  </a:cubicBezTo>
                  <a:close/>
                  <a:moveTo>
                    <a:pt x="135" y="203"/>
                  </a:moveTo>
                  <a:cubicBezTo>
                    <a:pt x="133" y="202"/>
                    <a:pt x="134" y="200"/>
                    <a:pt x="134" y="198"/>
                  </a:cubicBezTo>
                  <a:cubicBezTo>
                    <a:pt x="135" y="199"/>
                    <a:pt x="135" y="201"/>
                    <a:pt x="135" y="203"/>
                  </a:cubicBezTo>
                  <a:close/>
                  <a:moveTo>
                    <a:pt x="126" y="341"/>
                  </a:moveTo>
                  <a:cubicBezTo>
                    <a:pt x="122" y="336"/>
                    <a:pt x="129" y="329"/>
                    <a:pt x="134" y="333"/>
                  </a:cubicBezTo>
                  <a:cubicBezTo>
                    <a:pt x="135" y="338"/>
                    <a:pt x="129" y="344"/>
                    <a:pt x="126" y="341"/>
                  </a:cubicBezTo>
                  <a:close/>
                  <a:moveTo>
                    <a:pt x="133" y="352"/>
                  </a:moveTo>
                  <a:cubicBezTo>
                    <a:pt x="130" y="351"/>
                    <a:pt x="129" y="349"/>
                    <a:pt x="128" y="346"/>
                  </a:cubicBezTo>
                  <a:cubicBezTo>
                    <a:pt x="129" y="345"/>
                    <a:pt x="131" y="346"/>
                    <a:pt x="132" y="346"/>
                  </a:cubicBezTo>
                  <a:cubicBezTo>
                    <a:pt x="133" y="347"/>
                    <a:pt x="134" y="350"/>
                    <a:pt x="133" y="352"/>
                  </a:cubicBezTo>
                  <a:close/>
                  <a:moveTo>
                    <a:pt x="123" y="328"/>
                  </a:moveTo>
                  <a:cubicBezTo>
                    <a:pt x="121" y="329"/>
                    <a:pt x="116" y="328"/>
                    <a:pt x="114" y="328"/>
                  </a:cubicBezTo>
                  <a:cubicBezTo>
                    <a:pt x="100" y="328"/>
                    <a:pt x="84" y="325"/>
                    <a:pt x="73" y="322"/>
                  </a:cubicBezTo>
                  <a:cubicBezTo>
                    <a:pt x="89" y="316"/>
                    <a:pt x="111" y="316"/>
                    <a:pt x="130" y="314"/>
                  </a:cubicBezTo>
                  <a:cubicBezTo>
                    <a:pt x="127" y="318"/>
                    <a:pt x="127" y="326"/>
                    <a:pt x="123" y="328"/>
                  </a:cubicBezTo>
                  <a:close/>
                  <a:moveTo>
                    <a:pt x="60" y="318"/>
                  </a:moveTo>
                  <a:cubicBezTo>
                    <a:pt x="60" y="316"/>
                    <a:pt x="60" y="313"/>
                    <a:pt x="60" y="311"/>
                  </a:cubicBezTo>
                  <a:cubicBezTo>
                    <a:pt x="63" y="318"/>
                    <a:pt x="65" y="325"/>
                    <a:pt x="67" y="332"/>
                  </a:cubicBezTo>
                  <a:cubicBezTo>
                    <a:pt x="57" y="335"/>
                    <a:pt x="65" y="319"/>
                    <a:pt x="60" y="318"/>
                  </a:cubicBezTo>
                  <a:close/>
                  <a:moveTo>
                    <a:pt x="61" y="192"/>
                  </a:moveTo>
                  <a:cubicBezTo>
                    <a:pt x="63" y="200"/>
                    <a:pt x="63" y="211"/>
                    <a:pt x="62" y="221"/>
                  </a:cubicBezTo>
                  <a:cubicBezTo>
                    <a:pt x="59" y="213"/>
                    <a:pt x="62" y="200"/>
                    <a:pt x="61" y="192"/>
                  </a:cubicBezTo>
                  <a:close/>
                  <a:moveTo>
                    <a:pt x="105" y="120"/>
                  </a:moveTo>
                  <a:cubicBezTo>
                    <a:pt x="97" y="122"/>
                    <a:pt x="87" y="123"/>
                    <a:pt x="79" y="125"/>
                  </a:cubicBezTo>
                  <a:cubicBezTo>
                    <a:pt x="79" y="122"/>
                    <a:pt x="80" y="118"/>
                    <a:pt x="82" y="115"/>
                  </a:cubicBezTo>
                  <a:cubicBezTo>
                    <a:pt x="87" y="120"/>
                    <a:pt x="97" y="119"/>
                    <a:pt x="105" y="120"/>
                  </a:cubicBezTo>
                  <a:close/>
                  <a:moveTo>
                    <a:pt x="91" y="106"/>
                  </a:moveTo>
                  <a:cubicBezTo>
                    <a:pt x="90" y="106"/>
                    <a:pt x="88" y="107"/>
                    <a:pt x="86" y="107"/>
                  </a:cubicBezTo>
                  <a:cubicBezTo>
                    <a:pt x="85" y="103"/>
                    <a:pt x="89" y="103"/>
                    <a:pt x="91" y="106"/>
                  </a:cubicBezTo>
                  <a:close/>
                  <a:moveTo>
                    <a:pt x="79" y="169"/>
                  </a:moveTo>
                  <a:cubicBezTo>
                    <a:pt x="77" y="172"/>
                    <a:pt x="72" y="172"/>
                    <a:pt x="69" y="173"/>
                  </a:cubicBezTo>
                  <a:cubicBezTo>
                    <a:pt x="66" y="165"/>
                    <a:pt x="75" y="169"/>
                    <a:pt x="79" y="169"/>
                  </a:cubicBezTo>
                  <a:close/>
                  <a:moveTo>
                    <a:pt x="72" y="144"/>
                  </a:moveTo>
                  <a:cubicBezTo>
                    <a:pt x="80" y="151"/>
                    <a:pt x="97" y="149"/>
                    <a:pt x="109" y="151"/>
                  </a:cubicBezTo>
                  <a:cubicBezTo>
                    <a:pt x="96" y="155"/>
                    <a:pt x="81" y="156"/>
                    <a:pt x="69" y="160"/>
                  </a:cubicBezTo>
                  <a:cubicBezTo>
                    <a:pt x="67" y="154"/>
                    <a:pt x="70" y="148"/>
                    <a:pt x="72" y="144"/>
                  </a:cubicBezTo>
                  <a:close/>
                  <a:moveTo>
                    <a:pt x="97" y="183"/>
                  </a:moveTo>
                  <a:cubicBezTo>
                    <a:pt x="86" y="186"/>
                    <a:pt x="74" y="188"/>
                    <a:pt x="65" y="192"/>
                  </a:cubicBezTo>
                  <a:cubicBezTo>
                    <a:pt x="63" y="188"/>
                    <a:pt x="64" y="183"/>
                    <a:pt x="67" y="181"/>
                  </a:cubicBezTo>
                  <a:cubicBezTo>
                    <a:pt x="74" y="185"/>
                    <a:pt x="87" y="183"/>
                    <a:pt x="97" y="183"/>
                  </a:cubicBezTo>
                  <a:close/>
                  <a:moveTo>
                    <a:pt x="79" y="232"/>
                  </a:moveTo>
                  <a:cubicBezTo>
                    <a:pt x="75" y="234"/>
                    <a:pt x="70" y="235"/>
                    <a:pt x="65" y="236"/>
                  </a:cubicBezTo>
                  <a:cubicBezTo>
                    <a:pt x="62" y="228"/>
                    <a:pt x="75" y="232"/>
                    <a:pt x="79" y="232"/>
                  </a:cubicBezTo>
                  <a:close/>
                  <a:moveTo>
                    <a:pt x="95" y="246"/>
                  </a:moveTo>
                  <a:cubicBezTo>
                    <a:pt x="86" y="249"/>
                    <a:pt x="73" y="249"/>
                    <a:pt x="64" y="253"/>
                  </a:cubicBezTo>
                  <a:cubicBezTo>
                    <a:pt x="64" y="250"/>
                    <a:pt x="64" y="247"/>
                    <a:pt x="64" y="244"/>
                  </a:cubicBezTo>
                  <a:cubicBezTo>
                    <a:pt x="73" y="246"/>
                    <a:pt x="85" y="245"/>
                    <a:pt x="95" y="246"/>
                  </a:cubicBezTo>
                  <a:close/>
                  <a:moveTo>
                    <a:pt x="65" y="212"/>
                  </a:moveTo>
                  <a:cubicBezTo>
                    <a:pt x="75" y="215"/>
                    <a:pt x="88" y="214"/>
                    <a:pt x="99" y="216"/>
                  </a:cubicBezTo>
                  <a:cubicBezTo>
                    <a:pt x="88" y="219"/>
                    <a:pt x="77" y="222"/>
                    <a:pt x="66" y="223"/>
                  </a:cubicBezTo>
                  <a:cubicBezTo>
                    <a:pt x="65" y="220"/>
                    <a:pt x="65" y="215"/>
                    <a:pt x="65" y="212"/>
                  </a:cubicBezTo>
                  <a:close/>
                  <a:moveTo>
                    <a:pt x="77" y="227"/>
                  </a:moveTo>
                  <a:cubicBezTo>
                    <a:pt x="87" y="223"/>
                    <a:pt x="100" y="220"/>
                    <a:pt x="112" y="219"/>
                  </a:cubicBezTo>
                  <a:cubicBezTo>
                    <a:pt x="115" y="218"/>
                    <a:pt x="131" y="218"/>
                    <a:pt x="127" y="213"/>
                  </a:cubicBezTo>
                  <a:cubicBezTo>
                    <a:pt x="126" y="212"/>
                    <a:pt x="123" y="212"/>
                    <a:pt x="120" y="212"/>
                  </a:cubicBezTo>
                  <a:cubicBezTo>
                    <a:pt x="109" y="211"/>
                    <a:pt x="87" y="212"/>
                    <a:pt x="75" y="209"/>
                  </a:cubicBezTo>
                  <a:cubicBezTo>
                    <a:pt x="91" y="204"/>
                    <a:pt x="113" y="203"/>
                    <a:pt x="131" y="199"/>
                  </a:cubicBezTo>
                  <a:cubicBezTo>
                    <a:pt x="132" y="206"/>
                    <a:pt x="132" y="214"/>
                    <a:pt x="132" y="221"/>
                  </a:cubicBezTo>
                  <a:cubicBezTo>
                    <a:pt x="114" y="224"/>
                    <a:pt x="97" y="229"/>
                    <a:pt x="77" y="227"/>
                  </a:cubicBezTo>
                  <a:close/>
                  <a:moveTo>
                    <a:pt x="65" y="205"/>
                  </a:moveTo>
                  <a:cubicBezTo>
                    <a:pt x="65" y="203"/>
                    <a:pt x="65" y="200"/>
                    <a:pt x="65" y="198"/>
                  </a:cubicBezTo>
                  <a:cubicBezTo>
                    <a:pt x="73" y="201"/>
                    <a:pt x="83" y="201"/>
                    <a:pt x="91" y="200"/>
                  </a:cubicBezTo>
                  <a:cubicBezTo>
                    <a:pt x="83" y="202"/>
                    <a:pt x="74" y="204"/>
                    <a:pt x="65" y="205"/>
                  </a:cubicBezTo>
                  <a:close/>
                  <a:moveTo>
                    <a:pt x="64" y="257"/>
                  </a:moveTo>
                  <a:cubicBezTo>
                    <a:pt x="68" y="261"/>
                    <a:pt x="77" y="261"/>
                    <a:pt x="85" y="261"/>
                  </a:cubicBezTo>
                  <a:cubicBezTo>
                    <a:pt x="79" y="265"/>
                    <a:pt x="72" y="267"/>
                    <a:pt x="64" y="268"/>
                  </a:cubicBezTo>
                  <a:cubicBezTo>
                    <a:pt x="64" y="265"/>
                    <a:pt x="64" y="260"/>
                    <a:pt x="64" y="257"/>
                  </a:cubicBezTo>
                  <a:close/>
                  <a:moveTo>
                    <a:pt x="132" y="259"/>
                  </a:moveTo>
                  <a:cubicBezTo>
                    <a:pt x="131" y="263"/>
                    <a:pt x="132" y="273"/>
                    <a:pt x="129" y="275"/>
                  </a:cubicBezTo>
                  <a:cubicBezTo>
                    <a:pt x="127" y="277"/>
                    <a:pt x="117" y="276"/>
                    <a:pt x="113" y="276"/>
                  </a:cubicBezTo>
                  <a:cubicBezTo>
                    <a:pt x="100" y="275"/>
                    <a:pt x="84" y="273"/>
                    <a:pt x="72" y="272"/>
                  </a:cubicBezTo>
                  <a:cubicBezTo>
                    <a:pt x="88" y="264"/>
                    <a:pt x="110" y="261"/>
                    <a:pt x="132" y="259"/>
                  </a:cubicBezTo>
                  <a:close/>
                  <a:moveTo>
                    <a:pt x="64" y="276"/>
                  </a:moveTo>
                  <a:cubicBezTo>
                    <a:pt x="71" y="277"/>
                    <a:pt x="77" y="276"/>
                    <a:pt x="83" y="278"/>
                  </a:cubicBezTo>
                  <a:cubicBezTo>
                    <a:pt x="77" y="279"/>
                    <a:pt x="71" y="280"/>
                    <a:pt x="64" y="281"/>
                  </a:cubicBezTo>
                  <a:cubicBezTo>
                    <a:pt x="64" y="279"/>
                    <a:pt x="64" y="277"/>
                    <a:pt x="64" y="276"/>
                  </a:cubicBezTo>
                  <a:close/>
                  <a:moveTo>
                    <a:pt x="133" y="280"/>
                  </a:moveTo>
                  <a:cubicBezTo>
                    <a:pt x="133" y="285"/>
                    <a:pt x="134" y="290"/>
                    <a:pt x="133" y="294"/>
                  </a:cubicBezTo>
                  <a:cubicBezTo>
                    <a:pt x="109" y="296"/>
                    <a:pt x="88" y="290"/>
                    <a:pt x="69" y="286"/>
                  </a:cubicBezTo>
                  <a:cubicBezTo>
                    <a:pt x="88" y="280"/>
                    <a:pt x="112" y="281"/>
                    <a:pt x="133" y="280"/>
                  </a:cubicBezTo>
                  <a:close/>
                  <a:moveTo>
                    <a:pt x="132" y="254"/>
                  </a:moveTo>
                  <a:cubicBezTo>
                    <a:pt x="132" y="254"/>
                    <a:pt x="127" y="255"/>
                    <a:pt x="125" y="255"/>
                  </a:cubicBezTo>
                  <a:cubicBezTo>
                    <a:pt x="110" y="256"/>
                    <a:pt x="88" y="258"/>
                    <a:pt x="73" y="256"/>
                  </a:cubicBezTo>
                  <a:cubicBezTo>
                    <a:pt x="88" y="252"/>
                    <a:pt x="106" y="247"/>
                    <a:pt x="121" y="244"/>
                  </a:cubicBezTo>
                  <a:cubicBezTo>
                    <a:pt x="123" y="244"/>
                    <a:pt x="128" y="243"/>
                    <a:pt x="125" y="240"/>
                  </a:cubicBezTo>
                  <a:cubicBezTo>
                    <a:pt x="124" y="238"/>
                    <a:pt x="118" y="240"/>
                    <a:pt x="115" y="240"/>
                  </a:cubicBezTo>
                  <a:cubicBezTo>
                    <a:pt x="102" y="241"/>
                    <a:pt x="84" y="242"/>
                    <a:pt x="72" y="240"/>
                  </a:cubicBezTo>
                  <a:cubicBezTo>
                    <a:pt x="88" y="231"/>
                    <a:pt x="113" y="231"/>
                    <a:pt x="131" y="226"/>
                  </a:cubicBezTo>
                  <a:cubicBezTo>
                    <a:pt x="132" y="227"/>
                    <a:pt x="133" y="233"/>
                    <a:pt x="133" y="236"/>
                  </a:cubicBezTo>
                  <a:cubicBezTo>
                    <a:pt x="133" y="241"/>
                    <a:pt x="135" y="251"/>
                    <a:pt x="132" y="254"/>
                  </a:cubicBezTo>
                  <a:close/>
                  <a:moveTo>
                    <a:pt x="131" y="195"/>
                  </a:moveTo>
                  <a:cubicBezTo>
                    <a:pt x="112" y="194"/>
                    <a:pt x="91" y="198"/>
                    <a:pt x="73" y="195"/>
                  </a:cubicBezTo>
                  <a:cubicBezTo>
                    <a:pt x="83" y="189"/>
                    <a:pt x="99" y="187"/>
                    <a:pt x="112" y="184"/>
                  </a:cubicBezTo>
                  <a:cubicBezTo>
                    <a:pt x="116" y="184"/>
                    <a:pt x="128" y="181"/>
                    <a:pt x="128" y="177"/>
                  </a:cubicBezTo>
                  <a:cubicBezTo>
                    <a:pt x="128" y="173"/>
                    <a:pt x="123" y="175"/>
                    <a:pt x="120" y="176"/>
                  </a:cubicBezTo>
                  <a:cubicBezTo>
                    <a:pt x="116" y="177"/>
                    <a:pt x="112" y="177"/>
                    <a:pt x="107" y="178"/>
                  </a:cubicBezTo>
                  <a:cubicBezTo>
                    <a:pt x="95" y="179"/>
                    <a:pt x="81" y="180"/>
                    <a:pt x="73" y="178"/>
                  </a:cubicBezTo>
                  <a:cubicBezTo>
                    <a:pt x="83" y="171"/>
                    <a:pt x="100" y="171"/>
                    <a:pt x="115" y="168"/>
                  </a:cubicBezTo>
                  <a:cubicBezTo>
                    <a:pt x="118" y="167"/>
                    <a:pt x="129" y="166"/>
                    <a:pt x="129" y="164"/>
                  </a:cubicBezTo>
                  <a:cubicBezTo>
                    <a:pt x="130" y="160"/>
                    <a:pt x="117" y="161"/>
                    <a:pt x="114" y="161"/>
                  </a:cubicBezTo>
                  <a:cubicBezTo>
                    <a:pt x="102" y="162"/>
                    <a:pt x="88" y="167"/>
                    <a:pt x="76" y="163"/>
                  </a:cubicBezTo>
                  <a:cubicBezTo>
                    <a:pt x="93" y="158"/>
                    <a:pt x="113" y="156"/>
                    <a:pt x="131" y="152"/>
                  </a:cubicBezTo>
                  <a:cubicBezTo>
                    <a:pt x="132" y="165"/>
                    <a:pt x="132" y="181"/>
                    <a:pt x="131" y="195"/>
                  </a:cubicBezTo>
                  <a:close/>
                  <a:moveTo>
                    <a:pt x="115" y="147"/>
                  </a:moveTo>
                  <a:cubicBezTo>
                    <a:pt x="103" y="147"/>
                    <a:pt x="87" y="146"/>
                    <a:pt x="79" y="141"/>
                  </a:cubicBezTo>
                  <a:cubicBezTo>
                    <a:pt x="93" y="137"/>
                    <a:pt x="111" y="136"/>
                    <a:pt x="128" y="134"/>
                  </a:cubicBezTo>
                  <a:cubicBezTo>
                    <a:pt x="128" y="139"/>
                    <a:pt x="125" y="146"/>
                    <a:pt x="130" y="144"/>
                  </a:cubicBezTo>
                  <a:cubicBezTo>
                    <a:pt x="130" y="148"/>
                    <a:pt x="119" y="147"/>
                    <a:pt x="115" y="147"/>
                  </a:cubicBezTo>
                  <a:close/>
                  <a:moveTo>
                    <a:pt x="75" y="137"/>
                  </a:moveTo>
                  <a:cubicBezTo>
                    <a:pt x="75" y="134"/>
                    <a:pt x="76" y="131"/>
                    <a:pt x="77" y="129"/>
                  </a:cubicBezTo>
                  <a:cubicBezTo>
                    <a:pt x="80" y="131"/>
                    <a:pt x="87" y="131"/>
                    <a:pt x="90" y="134"/>
                  </a:cubicBezTo>
                  <a:cubicBezTo>
                    <a:pt x="85" y="135"/>
                    <a:pt x="80" y="136"/>
                    <a:pt x="75" y="137"/>
                  </a:cubicBezTo>
                  <a:close/>
                  <a:moveTo>
                    <a:pt x="128" y="129"/>
                  </a:moveTo>
                  <a:cubicBezTo>
                    <a:pt x="127" y="130"/>
                    <a:pt x="123" y="129"/>
                    <a:pt x="120" y="129"/>
                  </a:cubicBezTo>
                  <a:cubicBezTo>
                    <a:pt x="111" y="130"/>
                    <a:pt x="99" y="132"/>
                    <a:pt x="92" y="128"/>
                  </a:cubicBezTo>
                  <a:cubicBezTo>
                    <a:pt x="104" y="124"/>
                    <a:pt x="117" y="122"/>
                    <a:pt x="129" y="119"/>
                  </a:cubicBezTo>
                  <a:cubicBezTo>
                    <a:pt x="130" y="121"/>
                    <a:pt x="131" y="127"/>
                    <a:pt x="128" y="129"/>
                  </a:cubicBezTo>
                  <a:close/>
                  <a:moveTo>
                    <a:pt x="64" y="142"/>
                  </a:moveTo>
                  <a:cubicBezTo>
                    <a:pt x="67" y="128"/>
                    <a:pt x="73" y="115"/>
                    <a:pt x="80" y="104"/>
                  </a:cubicBezTo>
                  <a:cubicBezTo>
                    <a:pt x="77" y="118"/>
                    <a:pt x="69" y="129"/>
                    <a:pt x="64" y="142"/>
                  </a:cubicBezTo>
                  <a:close/>
                  <a:moveTo>
                    <a:pt x="64" y="301"/>
                  </a:moveTo>
                  <a:cubicBezTo>
                    <a:pt x="63" y="300"/>
                    <a:pt x="62" y="298"/>
                    <a:pt x="63" y="297"/>
                  </a:cubicBezTo>
                  <a:cubicBezTo>
                    <a:pt x="64" y="298"/>
                    <a:pt x="64" y="299"/>
                    <a:pt x="64" y="301"/>
                  </a:cubicBezTo>
                  <a:close/>
                  <a:moveTo>
                    <a:pt x="64" y="289"/>
                  </a:moveTo>
                  <a:cubicBezTo>
                    <a:pt x="75" y="293"/>
                    <a:pt x="87" y="293"/>
                    <a:pt x="98" y="296"/>
                  </a:cubicBezTo>
                  <a:cubicBezTo>
                    <a:pt x="93" y="299"/>
                    <a:pt x="86" y="299"/>
                    <a:pt x="79" y="300"/>
                  </a:cubicBezTo>
                  <a:cubicBezTo>
                    <a:pt x="76" y="301"/>
                    <a:pt x="71" y="304"/>
                    <a:pt x="68" y="303"/>
                  </a:cubicBezTo>
                  <a:cubicBezTo>
                    <a:pt x="65" y="301"/>
                    <a:pt x="67" y="292"/>
                    <a:pt x="64" y="289"/>
                  </a:cubicBezTo>
                  <a:close/>
                  <a:moveTo>
                    <a:pt x="69" y="310"/>
                  </a:moveTo>
                  <a:cubicBezTo>
                    <a:pt x="79" y="310"/>
                    <a:pt x="91" y="311"/>
                    <a:pt x="100" y="313"/>
                  </a:cubicBezTo>
                  <a:cubicBezTo>
                    <a:pt x="94" y="314"/>
                    <a:pt x="83" y="315"/>
                    <a:pt x="75" y="316"/>
                  </a:cubicBezTo>
                  <a:cubicBezTo>
                    <a:pt x="71" y="316"/>
                    <a:pt x="68" y="316"/>
                    <a:pt x="69" y="310"/>
                  </a:cubicBezTo>
                  <a:close/>
                  <a:moveTo>
                    <a:pt x="92" y="331"/>
                  </a:moveTo>
                  <a:cubicBezTo>
                    <a:pt x="86" y="330"/>
                    <a:pt x="73" y="336"/>
                    <a:pt x="72" y="327"/>
                  </a:cubicBezTo>
                  <a:cubicBezTo>
                    <a:pt x="78" y="328"/>
                    <a:pt x="86" y="329"/>
                    <a:pt x="92" y="331"/>
                  </a:cubicBezTo>
                  <a:close/>
                  <a:moveTo>
                    <a:pt x="121" y="333"/>
                  </a:moveTo>
                  <a:cubicBezTo>
                    <a:pt x="124" y="332"/>
                    <a:pt x="122" y="339"/>
                    <a:pt x="122" y="340"/>
                  </a:cubicBezTo>
                  <a:cubicBezTo>
                    <a:pt x="107" y="341"/>
                    <a:pt x="90" y="341"/>
                    <a:pt x="77" y="337"/>
                  </a:cubicBezTo>
                  <a:cubicBezTo>
                    <a:pt x="89" y="334"/>
                    <a:pt x="109" y="336"/>
                    <a:pt x="121" y="333"/>
                  </a:cubicBezTo>
                  <a:close/>
                  <a:moveTo>
                    <a:pt x="123" y="309"/>
                  </a:moveTo>
                  <a:cubicBezTo>
                    <a:pt x="109" y="309"/>
                    <a:pt x="93" y="308"/>
                    <a:pt x="79" y="306"/>
                  </a:cubicBezTo>
                  <a:cubicBezTo>
                    <a:pt x="94" y="301"/>
                    <a:pt x="114" y="297"/>
                    <a:pt x="134" y="299"/>
                  </a:cubicBezTo>
                  <a:cubicBezTo>
                    <a:pt x="133" y="301"/>
                    <a:pt x="135" y="306"/>
                    <a:pt x="134" y="308"/>
                  </a:cubicBezTo>
                  <a:cubicBezTo>
                    <a:pt x="133" y="309"/>
                    <a:pt x="126" y="309"/>
                    <a:pt x="123" y="309"/>
                  </a:cubicBezTo>
                  <a:close/>
                  <a:moveTo>
                    <a:pt x="93" y="96"/>
                  </a:moveTo>
                  <a:cubicBezTo>
                    <a:pt x="93" y="92"/>
                    <a:pt x="97" y="90"/>
                    <a:pt x="103" y="92"/>
                  </a:cubicBezTo>
                  <a:cubicBezTo>
                    <a:pt x="100" y="94"/>
                    <a:pt x="96" y="95"/>
                    <a:pt x="93" y="96"/>
                  </a:cubicBezTo>
                  <a:close/>
                  <a:moveTo>
                    <a:pt x="105" y="66"/>
                  </a:moveTo>
                  <a:cubicBezTo>
                    <a:pt x="107" y="67"/>
                    <a:pt x="100" y="71"/>
                    <a:pt x="100" y="72"/>
                  </a:cubicBezTo>
                  <a:cubicBezTo>
                    <a:pt x="97" y="74"/>
                    <a:pt x="96" y="76"/>
                    <a:pt x="93" y="76"/>
                  </a:cubicBezTo>
                  <a:cubicBezTo>
                    <a:pt x="94" y="74"/>
                    <a:pt x="101" y="65"/>
                    <a:pt x="105" y="66"/>
                  </a:cubicBezTo>
                  <a:close/>
                  <a:moveTo>
                    <a:pt x="57" y="222"/>
                  </a:moveTo>
                  <a:cubicBezTo>
                    <a:pt x="56" y="220"/>
                    <a:pt x="57" y="218"/>
                    <a:pt x="56" y="215"/>
                  </a:cubicBezTo>
                  <a:cubicBezTo>
                    <a:pt x="57" y="216"/>
                    <a:pt x="57" y="220"/>
                    <a:pt x="57" y="222"/>
                  </a:cubicBezTo>
                  <a:close/>
                  <a:moveTo>
                    <a:pt x="56" y="199"/>
                  </a:moveTo>
                  <a:cubicBezTo>
                    <a:pt x="58" y="200"/>
                    <a:pt x="57" y="204"/>
                    <a:pt x="57" y="206"/>
                  </a:cubicBezTo>
                  <a:cubicBezTo>
                    <a:pt x="56" y="204"/>
                    <a:pt x="56" y="201"/>
                    <a:pt x="56" y="199"/>
                  </a:cubicBezTo>
                  <a:close/>
                  <a:moveTo>
                    <a:pt x="55" y="129"/>
                  </a:moveTo>
                  <a:cubicBezTo>
                    <a:pt x="54" y="104"/>
                    <a:pt x="54" y="80"/>
                    <a:pt x="55" y="56"/>
                  </a:cubicBezTo>
                  <a:cubicBezTo>
                    <a:pt x="71" y="57"/>
                    <a:pt x="89" y="57"/>
                    <a:pt x="104" y="57"/>
                  </a:cubicBezTo>
                  <a:cubicBezTo>
                    <a:pt x="101" y="63"/>
                    <a:pt x="95" y="66"/>
                    <a:pt x="91" y="70"/>
                  </a:cubicBezTo>
                  <a:cubicBezTo>
                    <a:pt x="87" y="74"/>
                    <a:pt x="83" y="78"/>
                    <a:pt x="79" y="82"/>
                  </a:cubicBezTo>
                  <a:cubicBezTo>
                    <a:pt x="77" y="84"/>
                    <a:pt x="73" y="85"/>
                    <a:pt x="73" y="88"/>
                  </a:cubicBezTo>
                  <a:cubicBezTo>
                    <a:pt x="73" y="89"/>
                    <a:pt x="74" y="91"/>
                    <a:pt x="74" y="92"/>
                  </a:cubicBezTo>
                  <a:cubicBezTo>
                    <a:pt x="74" y="93"/>
                    <a:pt x="72" y="96"/>
                    <a:pt x="71" y="98"/>
                  </a:cubicBezTo>
                  <a:cubicBezTo>
                    <a:pt x="65" y="109"/>
                    <a:pt x="62" y="121"/>
                    <a:pt x="55" y="129"/>
                  </a:cubicBezTo>
                  <a:close/>
                  <a:moveTo>
                    <a:pt x="61" y="374"/>
                  </a:moveTo>
                  <a:cubicBezTo>
                    <a:pt x="60" y="362"/>
                    <a:pt x="59" y="351"/>
                    <a:pt x="60" y="340"/>
                  </a:cubicBezTo>
                  <a:cubicBezTo>
                    <a:pt x="66" y="341"/>
                    <a:pt x="67" y="345"/>
                    <a:pt x="69" y="350"/>
                  </a:cubicBezTo>
                  <a:cubicBezTo>
                    <a:pt x="69" y="351"/>
                    <a:pt x="72" y="352"/>
                    <a:pt x="73" y="353"/>
                  </a:cubicBezTo>
                  <a:cubicBezTo>
                    <a:pt x="74" y="355"/>
                    <a:pt x="74" y="357"/>
                    <a:pt x="74" y="359"/>
                  </a:cubicBezTo>
                  <a:cubicBezTo>
                    <a:pt x="76" y="364"/>
                    <a:pt x="80" y="368"/>
                    <a:pt x="83" y="371"/>
                  </a:cubicBezTo>
                  <a:cubicBezTo>
                    <a:pt x="76" y="372"/>
                    <a:pt x="69" y="374"/>
                    <a:pt x="61" y="374"/>
                  </a:cubicBezTo>
                  <a:close/>
                  <a:moveTo>
                    <a:pt x="62" y="378"/>
                  </a:moveTo>
                  <a:cubicBezTo>
                    <a:pt x="72" y="377"/>
                    <a:pt x="85" y="371"/>
                    <a:pt x="92" y="377"/>
                  </a:cubicBezTo>
                  <a:cubicBezTo>
                    <a:pt x="82" y="377"/>
                    <a:pt x="71" y="381"/>
                    <a:pt x="62" y="378"/>
                  </a:cubicBezTo>
                  <a:close/>
                  <a:moveTo>
                    <a:pt x="78" y="355"/>
                  </a:moveTo>
                  <a:cubicBezTo>
                    <a:pt x="83" y="355"/>
                    <a:pt x="85" y="358"/>
                    <a:pt x="87" y="362"/>
                  </a:cubicBezTo>
                  <a:cubicBezTo>
                    <a:pt x="88" y="365"/>
                    <a:pt x="94" y="366"/>
                    <a:pt x="95" y="370"/>
                  </a:cubicBezTo>
                  <a:cubicBezTo>
                    <a:pt x="86" y="368"/>
                    <a:pt x="80" y="363"/>
                    <a:pt x="78" y="355"/>
                  </a:cubicBezTo>
                  <a:close/>
                  <a:moveTo>
                    <a:pt x="85" y="347"/>
                  </a:moveTo>
                  <a:cubicBezTo>
                    <a:pt x="97" y="346"/>
                    <a:pt x="110" y="344"/>
                    <a:pt x="123" y="346"/>
                  </a:cubicBezTo>
                  <a:cubicBezTo>
                    <a:pt x="124" y="348"/>
                    <a:pt x="126" y="350"/>
                    <a:pt x="126" y="353"/>
                  </a:cubicBezTo>
                  <a:cubicBezTo>
                    <a:pt x="122" y="354"/>
                    <a:pt x="116" y="356"/>
                    <a:pt x="110" y="355"/>
                  </a:cubicBezTo>
                  <a:cubicBezTo>
                    <a:pt x="100" y="355"/>
                    <a:pt x="87" y="354"/>
                    <a:pt x="85" y="347"/>
                  </a:cubicBezTo>
                  <a:close/>
                  <a:moveTo>
                    <a:pt x="131" y="359"/>
                  </a:moveTo>
                  <a:cubicBezTo>
                    <a:pt x="135" y="359"/>
                    <a:pt x="136" y="360"/>
                    <a:pt x="136" y="364"/>
                  </a:cubicBezTo>
                  <a:cubicBezTo>
                    <a:pt x="126" y="361"/>
                    <a:pt x="112" y="365"/>
                    <a:pt x="101" y="362"/>
                  </a:cubicBezTo>
                  <a:cubicBezTo>
                    <a:pt x="106" y="359"/>
                    <a:pt x="122" y="360"/>
                    <a:pt x="131" y="359"/>
                  </a:cubicBezTo>
                  <a:close/>
                  <a:moveTo>
                    <a:pt x="104" y="367"/>
                  </a:moveTo>
                  <a:cubicBezTo>
                    <a:pt x="107" y="367"/>
                    <a:pt x="110" y="368"/>
                    <a:pt x="114" y="368"/>
                  </a:cubicBezTo>
                  <a:cubicBezTo>
                    <a:pt x="115" y="375"/>
                    <a:pt x="122" y="368"/>
                    <a:pt x="125" y="368"/>
                  </a:cubicBezTo>
                  <a:cubicBezTo>
                    <a:pt x="129" y="368"/>
                    <a:pt x="131" y="371"/>
                    <a:pt x="135" y="373"/>
                  </a:cubicBezTo>
                  <a:cubicBezTo>
                    <a:pt x="123" y="373"/>
                    <a:pt x="108" y="374"/>
                    <a:pt x="104" y="367"/>
                  </a:cubicBezTo>
                  <a:close/>
                  <a:moveTo>
                    <a:pt x="116" y="376"/>
                  </a:moveTo>
                  <a:cubicBezTo>
                    <a:pt x="120" y="375"/>
                    <a:pt x="123" y="376"/>
                    <a:pt x="127" y="376"/>
                  </a:cubicBezTo>
                  <a:cubicBezTo>
                    <a:pt x="123" y="377"/>
                    <a:pt x="118" y="377"/>
                    <a:pt x="116" y="376"/>
                  </a:cubicBezTo>
                  <a:close/>
                  <a:moveTo>
                    <a:pt x="122" y="379"/>
                  </a:moveTo>
                  <a:cubicBezTo>
                    <a:pt x="127" y="378"/>
                    <a:pt x="132" y="378"/>
                    <a:pt x="137" y="378"/>
                  </a:cubicBezTo>
                  <a:cubicBezTo>
                    <a:pt x="136" y="386"/>
                    <a:pt x="126" y="380"/>
                    <a:pt x="122" y="379"/>
                  </a:cubicBezTo>
                  <a:close/>
                  <a:moveTo>
                    <a:pt x="137" y="340"/>
                  </a:moveTo>
                  <a:cubicBezTo>
                    <a:pt x="136" y="338"/>
                    <a:pt x="137" y="336"/>
                    <a:pt x="138" y="334"/>
                  </a:cubicBezTo>
                  <a:cubicBezTo>
                    <a:pt x="139" y="335"/>
                    <a:pt x="139" y="340"/>
                    <a:pt x="137" y="340"/>
                  </a:cubicBezTo>
                  <a:close/>
                  <a:moveTo>
                    <a:pt x="128" y="328"/>
                  </a:moveTo>
                  <a:cubicBezTo>
                    <a:pt x="129" y="323"/>
                    <a:pt x="131" y="318"/>
                    <a:pt x="134" y="315"/>
                  </a:cubicBezTo>
                  <a:cubicBezTo>
                    <a:pt x="135" y="315"/>
                    <a:pt x="135" y="316"/>
                    <a:pt x="136" y="316"/>
                  </a:cubicBezTo>
                  <a:cubicBezTo>
                    <a:pt x="138" y="315"/>
                    <a:pt x="136" y="311"/>
                    <a:pt x="139" y="310"/>
                  </a:cubicBezTo>
                  <a:cubicBezTo>
                    <a:pt x="140" y="319"/>
                    <a:pt x="139" y="331"/>
                    <a:pt x="128" y="328"/>
                  </a:cubicBezTo>
                  <a:close/>
                  <a:moveTo>
                    <a:pt x="138" y="305"/>
                  </a:moveTo>
                  <a:cubicBezTo>
                    <a:pt x="138" y="303"/>
                    <a:pt x="137" y="298"/>
                    <a:pt x="139" y="298"/>
                  </a:cubicBezTo>
                  <a:cubicBezTo>
                    <a:pt x="139" y="301"/>
                    <a:pt x="140" y="304"/>
                    <a:pt x="138" y="305"/>
                  </a:cubicBezTo>
                  <a:close/>
                  <a:moveTo>
                    <a:pt x="139" y="280"/>
                  </a:moveTo>
                  <a:cubicBezTo>
                    <a:pt x="140" y="280"/>
                    <a:pt x="139" y="291"/>
                    <a:pt x="140" y="294"/>
                  </a:cubicBezTo>
                  <a:cubicBezTo>
                    <a:pt x="136" y="295"/>
                    <a:pt x="137" y="280"/>
                    <a:pt x="139" y="280"/>
                  </a:cubicBezTo>
                  <a:close/>
                  <a:moveTo>
                    <a:pt x="141" y="382"/>
                  </a:moveTo>
                  <a:cubicBezTo>
                    <a:pt x="142" y="381"/>
                    <a:pt x="141" y="379"/>
                    <a:pt x="142" y="378"/>
                  </a:cubicBezTo>
                  <a:cubicBezTo>
                    <a:pt x="152" y="378"/>
                    <a:pt x="161" y="378"/>
                    <a:pt x="171" y="378"/>
                  </a:cubicBezTo>
                  <a:cubicBezTo>
                    <a:pt x="170" y="380"/>
                    <a:pt x="168" y="378"/>
                    <a:pt x="166" y="379"/>
                  </a:cubicBezTo>
                  <a:cubicBezTo>
                    <a:pt x="164" y="379"/>
                    <a:pt x="165" y="381"/>
                    <a:pt x="163" y="382"/>
                  </a:cubicBezTo>
                  <a:cubicBezTo>
                    <a:pt x="158" y="386"/>
                    <a:pt x="147" y="383"/>
                    <a:pt x="141" y="382"/>
                  </a:cubicBezTo>
                  <a:close/>
                  <a:moveTo>
                    <a:pt x="147" y="388"/>
                  </a:moveTo>
                  <a:cubicBezTo>
                    <a:pt x="160" y="386"/>
                    <a:pt x="172" y="385"/>
                    <a:pt x="184" y="385"/>
                  </a:cubicBezTo>
                  <a:cubicBezTo>
                    <a:pt x="173" y="386"/>
                    <a:pt x="159" y="391"/>
                    <a:pt x="147" y="388"/>
                  </a:cubicBezTo>
                  <a:close/>
                  <a:moveTo>
                    <a:pt x="194" y="373"/>
                  </a:moveTo>
                  <a:cubicBezTo>
                    <a:pt x="193" y="376"/>
                    <a:pt x="186" y="373"/>
                    <a:pt x="183" y="374"/>
                  </a:cubicBezTo>
                  <a:cubicBezTo>
                    <a:pt x="184" y="371"/>
                    <a:pt x="195" y="370"/>
                    <a:pt x="194" y="373"/>
                  </a:cubicBezTo>
                  <a:close/>
                  <a:moveTo>
                    <a:pt x="196" y="247"/>
                  </a:moveTo>
                  <a:cubicBezTo>
                    <a:pt x="194" y="233"/>
                    <a:pt x="196" y="217"/>
                    <a:pt x="195" y="200"/>
                  </a:cubicBezTo>
                  <a:cubicBezTo>
                    <a:pt x="195" y="189"/>
                    <a:pt x="192" y="177"/>
                    <a:pt x="192" y="166"/>
                  </a:cubicBezTo>
                  <a:cubicBezTo>
                    <a:pt x="192" y="150"/>
                    <a:pt x="193" y="136"/>
                    <a:pt x="193" y="122"/>
                  </a:cubicBezTo>
                  <a:cubicBezTo>
                    <a:pt x="193" y="116"/>
                    <a:pt x="194" y="113"/>
                    <a:pt x="197" y="110"/>
                  </a:cubicBezTo>
                  <a:cubicBezTo>
                    <a:pt x="199" y="152"/>
                    <a:pt x="197" y="203"/>
                    <a:pt x="196" y="247"/>
                  </a:cubicBezTo>
                  <a:close/>
                  <a:moveTo>
                    <a:pt x="209" y="372"/>
                  </a:moveTo>
                  <a:cubicBezTo>
                    <a:pt x="206" y="372"/>
                    <a:pt x="198" y="371"/>
                    <a:pt x="198" y="369"/>
                  </a:cubicBezTo>
                  <a:cubicBezTo>
                    <a:pt x="198" y="368"/>
                    <a:pt x="200" y="367"/>
                    <a:pt x="200" y="366"/>
                  </a:cubicBezTo>
                  <a:cubicBezTo>
                    <a:pt x="201" y="364"/>
                    <a:pt x="201" y="361"/>
                    <a:pt x="203" y="360"/>
                  </a:cubicBezTo>
                  <a:cubicBezTo>
                    <a:pt x="207" y="357"/>
                    <a:pt x="218" y="363"/>
                    <a:pt x="224" y="360"/>
                  </a:cubicBezTo>
                  <a:cubicBezTo>
                    <a:pt x="220" y="362"/>
                    <a:pt x="215" y="371"/>
                    <a:pt x="209" y="372"/>
                  </a:cubicBezTo>
                  <a:close/>
                  <a:moveTo>
                    <a:pt x="218" y="370"/>
                  </a:moveTo>
                  <a:cubicBezTo>
                    <a:pt x="223" y="364"/>
                    <a:pt x="230" y="358"/>
                    <a:pt x="241" y="358"/>
                  </a:cubicBezTo>
                  <a:cubicBezTo>
                    <a:pt x="234" y="363"/>
                    <a:pt x="228" y="368"/>
                    <a:pt x="218" y="370"/>
                  </a:cubicBezTo>
                  <a:close/>
                  <a:moveTo>
                    <a:pt x="280" y="227"/>
                  </a:moveTo>
                  <a:cubicBezTo>
                    <a:pt x="281" y="242"/>
                    <a:pt x="282" y="260"/>
                    <a:pt x="280" y="275"/>
                  </a:cubicBezTo>
                  <a:cubicBezTo>
                    <a:pt x="278" y="268"/>
                    <a:pt x="280" y="258"/>
                    <a:pt x="280" y="249"/>
                  </a:cubicBezTo>
                  <a:cubicBezTo>
                    <a:pt x="280" y="241"/>
                    <a:pt x="279" y="233"/>
                    <a:pt x="280" y="227"/>
                  </a:cubicBezTo>
                  <a:close/>
                  <a:moveTo>
                    <a:pt x="282" y="332"/>
                  </a:moveTo>
                  <a:cubicBezTo>
                    <a:pt x="283" y="347"/>
                    <a:pt x="283" y="363"/>
                    <a:pt x="282" y="378"/>
                  </a:cubicBezTo>
                  <a:cubicBezTo>
                    <a:pt x="266" y="379"/>
                    <a:pt x="247" y="379"/>
                    <a:pt x="231" y="376"/>
                  </a:cubicBezTo>
                  <a:cubicBezTo>
                    <a:pt x="239" y="372"/>
                    <a:pt x="249" y="369"/>
                    <a:pt x="256" y="364"/>
                  </a:cubicBezTo>
                  <a:cubicBezTo>
                    <a:pt x="254" y="365"/>
                    <a:pt x="252" y="376"/>
                    <a:pt x="257" y="368"/>
                  </a:cubicBezTo>
                  <a:cubicBezTo>
                    <a:pt x="261" y="363"/>
                    <a:pt x="266" y="360"/>
                    <a:pt x="270" y="354"/>
                  </a:cubicBezTo>
                  <a:cubicBezTo>
                    <a:pt x="275" y="347"/>
                    <a:pt x="274" y="338"/>
                    <a:pt x="279" y="333"/>
                  </a:cubicBezTo>
                  <a:cubicBezTo>
                    <a:pt x="280" y="332"/>
                    <a:pt x="281" y="331"/>
                    <a:pt x="282" y="332"/>
                  </a:cubicBezTo>
                  <a:close/>
                  <a:moveTo>
                    <a:pt x="277" y="143"/>
                  </a:moveTo>
                  <a:cubicBezTo>
                    <a:pt x="274" y="134"/>
                    <a:pt x="269" y="124"/>
                    <a:pt x="269" y="112"/>
                  </a:cubicBezTo>
                  <a:cubicBezTo>
                    <a:pt x="274" y="115"/>
                    <a:pt x="276" y="125"/>
                    <a:pt x="278" y="133"/>
                  </a:cubicBezTo>
                  <a:cubicBezTo>
                    <a:pt x="278" y="136"/>
                    <a:pt x="281" y="143"/>
                    <a:pt x="277" y="143"/>
                  </a:cubicBezTo>
                  <a:close/>
                  <a:moveTo>
                    <a:pt x="279" y="104"/>
                  </a:moveTo>
                  <a:cubicBezTo>
                    <a:pt x="273" y="101"/>
                    <a:pt x="273" y="95"/>
                    <a:pt x="269" y="91"/>
                  </a:cubicBezTo>
                  <a:cubicBezTo>
                    <a:pt x="267" y="90"/>
                    <a:pt x="264" y="89"/>
                    <a:pt x="261" y="87"/>
                  </a:cubicBezTo>
                  <a:cubicBezTo>
                    <a:pt x="260" y="86"/>
                    <a:pt x="258" y="82"/>
                    <a:pt x="256" y="79"/>
                  </a:cubicBezTo>
                  <a:cubicBezTo>
                    <a:pt x="250" y="69"/>
                    <a:pt x="244" y="63"/>
                    <a:pt x="233" y="56"/>
                  </a:cubicBezTo>
                  <a:cubicBezTo>
                    <a:pt x="248" y="57"/>
                    <a:pt x="260" y="59"/>
                    <a:pt x="274" y="60"/>
                  </a:cubicBezTo>
                  <a:cubicBezTo>
                    <a:pt x="277" y="74"/>
                    <a:pt x="279" y="89"/>
                    <a:pt x="279" y="10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6" name="Freeform 7"/>
            <p:cNvSpPr>
              <a:spLocks noEditPoints="1"/>
            </p:cNvSpPr>
            <p:nvPr/>
          </p:nvSpPr>
          <p:spPr bwMode="auto">
            <a:xfrm>
              <a:off x="3220084" y="2225645"/>
              <a:ext cx="1600221" cy="2066706"/>
            </a:xfrm>
            <a:custGeom>
              <a:avLst/>
              <a:gdLst>
                <a:gd name="T0" fmla="*/ 193 w 344"/>
                <a:gd name="T1" fmla="*/ 57 h 443"/>
                <a:gd name="T2" fmla="*/ 113 w 344"/>
                <a:gd name="T3" fmla="*/ 59 h 443"/>
                <a:gd name="T4" fmla="*/ 63 w 344"/>
                <a:gd name="T5" fmla="*/ 94 h 443"/>
                <a:gd name="T6" fmla="*/ 65 w 344"/>
                <a:gd name="T7" fmla="*/ 150 h 443"/>
                <a:gd name="T8" fmla="*/ 118 w 344"/>
                <a:gd name="T9" fmla="*/ 202 h 443"/>
                <a:gd name="T10" fmla="*/ 37 w 344"/>
                <a:gd name="T11" fmla="*/ 169 h 443"/>
                <a:gd name="T12" fmla="*/ 75 w 344"/>
                <a:gd name="T13" fmla="*/ 273 h 443"/>
                <a:gd name="T14" fmla="*/ 46 w 344"/>
                <a:gd name="T15" fmla="*/ 347 h 443"/>
                <a:gd name="T16" fmla="*/ 2 w 344"/>
                <a:gd name="T17" fmla="*/ 397 h 443"/>
                <a:gd name="T18" fmla="*/ 63 w 344"/>
                <a:gd name="T19" fmla="*/ 403 h 443"/>
                <a:gd name="T20" fmla="*/ 121 w 344"/>
                <a:gd name="T21" fmla="*/ 420 h 443"/>
                <a:gd name="T22" fmla="*/ 338 w 344"/>
                <a:gd name="T23" fmla="*/ 393 h 443"/>
                <a:gd name="T24" fmla="*/ 266 w 344"/>
                <a:gd name="T25" fmla="*/ 302 h 443"/>
                <a:gd name="T26" fmla="*/ 262 w 344"/>
                <a:gd name="T27" fmla="*/ 231 h 443"/>
                <a:gd name="T28" fmla="*/ 254 w 344"/>
                <a:gd name="T29" fmla="*/ 158 h 443"/>
                <a:gd name="T30" fmla="*/ 116 w 344"/>
                <a:gd name="T31" fmla="*/ 58 h 443"/>
                <a:gd name="T32" fmla="*/ 187 w 344"/>
                <a:gd name="T33" fmla="*/ 69 h 443"/>
                <a:gd name="T34" fmla="*/ 221 w 344"/>
                <a:gd name="T35" fmla="*/ 80 h 443"/>
                <a:gd name="T36" fmla="*/ 219 w 344"/>
                <a:gd name="T37" fmla="*/ 85 h 443"/>
                <a:gd name="T38" fmla="*/ 194 w 344"/>
                <a:gd name="T39" fmla="*/ 93 h 443"/>
                <a:gd name="T40" fmla="*/ 90 w 344"/>
                <a:gd name="T41" fmla="*/ 97 h 443"/>
                <a:gd name="T42" fmla="*/ 153 w 344"/>
                <a:gd name="T43" fmla="*/ 157 h 443"/>
                <a:gd name="T44" fmla="*/ 102 w 344"/>
                <a:gd name="T45" fmla="*/ 106 h 443"/>
                <a:gd name="T46" fmla="*/ 70 w 344"/>
                <a:gd name="T47" fmla="*/ 120 h 443"/>
                <a:gd name="T48" fmla="*/ 235 w 344"/>
                <a:gd name="T49" fmla="*/ 127 h 443"/>
                <a:gd name="T50" fmla="*/ 232 w 344"/>
                <a:gd name="T51" fmla="*/ 153 h 443"/>
                <a:gd name="T52" fmla="*/ 235 w 344"/>
                <a:gd name="T53" fmla="*/ 131 h 443"/>
                <a:gd name="T54" fmla="*/ 120 w 344"/>
                <a:gd name="T55" fmla="*/ 196 h 443"/>
                <a:gd name="T56" fmla="*/ 189 w 344"/>
                <a:gd name="T57" fmla="*/ 154 h 443"/>
                <a:gd name="T58" fmla="*/ 213 w 344"/>
                <a:gd name="T59" fmla="*/ 175 h 443"/>
                <a:gd name="T60" fmla="*/ 235 w 344"/>
                <a:gd name="T61" fmla="*/ 209 h 443"/>
                <a:gd name="T62" fmla="*/ 174 w 344"/>
                <a:gd name="T63" fmla="*/ 191 h 443"/>
                <a:gd name="T64" fmla="*/ 168 w 344"/>
                <a:gd name="T65" fmla="*/ 197 h 443"/>
                <a:gd name="T66" fmla="*/ 192 w 344"/>
                <a:gd name="T67" fmla="*/ 207 h 443"/>
                <a:gd name="T68" fmla="*/ 112 w 344"/>
                <a:gd name="T69" fmla="*/ 227 h 443"/>
                <a:gd name="T70" fmla="*/ 88 w 344"/>
                <a:gd name="T71" fmla="*/ 291 h 443"/>
                <a:gd name="T72" fmla="*/ 112 w 344"/>
                <a:gd name="T73" fmla="*/ 227 h 443"/>
                <a:gd name="T74" fmla="*/ 193 w 344"/>
                <a:gd name="T75" fmla="*/ 270 h 443"/>
                <a:gd name="T76" fmla="*/ 241 w 344"/>
                <a:gd name="T77" fmla="*/ 227 h 443"/>
                <a:gd name="T78" fmla="*/ 183 w 344"/>
                <a:gd name="T79" fmla="*/ 291 h 443"/>
                <a:gd name="T80" fmla="*/ 122 w 344"/>
                <a:gd name="T81" fmla="*/ 234 h 443"/>
                <a:gd name="T82" fmla="*/ 203 w 344"/>
                <a:gd name="T83" fmla="*/ 273 h 443"/>
                <a:gd name="T84" fmla="*/ 92 w 344"/>
                <a:gd name="T85" fmla="*/ 274 h 443"/>
                <a:gd name="T86" fmla="*/ 81 w 344"/>
                <a:gd name="T87" fmla="*/ 283 h 443"/>
                <a:gd name="T88" fmla="*/ 220 w 344"/>
                <a:gd name="T89" fmla="*/ 288 h 443"/>
                <a:gd name="T90" fmla="*/ 250 w 344"/>
                <a:gd name="T91" fmla="*/ 303 h 443"/>
                <a:gd name="T92" fmla="*/ 73 w 344"/>
                <a:gd name="T93" fmla="*/ 312 h 443"/>
                <a:gd name="T94" fmla="*/ 208 w 344"/>
                <a:gd name="T95" fmla="*/ 316 h 443"/>
                <a:gd name="T96" fmla="*/ 203 w 344"/>
                <a:gd name="T97" fmla="*/ 319 h 443"/>
                <a:gd name="T98" fmla="*/ 209 w 344"/>
                <a:gd name="T99" fmla="*/ 331 h 443"/>
                <a:gd name="T100" fmla="*/ 229 w 344"/>
                <a:gd name="T101" fmla="*/ 387 h 443"/>
                <a:gd name="T102" fmla="*/ 225 w 344"/>
                <a:gd name="T103" fmla="*/ 342 h 443"/>
                <a:gd name="T104" fmla="*/ 81 w 344"/>
                <a:gd name="T105" fmla="*/ 347 h 443"/>
                <a:gd name="T106" fmla="*/ 216 w 344"/>
                <a:gd name="T107" fmla="*/ 355 h 443"/>
                <a:gd name="T108" fmla="*/ 105 w 344"/>
                <a:gd name="T109" fmla="*/ 357 h 443"/>
                <a:gd name="T110" fmla="*/ 118 w 344"/>
                <a:gd name="T111" fmla="*/ 395 h 443"/>
                <a:gd name="T112" fmla="*/ 119 w 344"/>
                <a:gd name="T113" fmla="*/ 378 h 443"/>
                <a:gd name="T114" fmla="*/ 197 w 344"/>
                <a:gd name="T115" fmla="*/ 373 h 443"/>
                <a:gd name="T116" fmla="*/ 183 w 344"/>
                <a:gd name="T117" fmla="*/ 383 h 443"/>
                <a:gd name="T118" fmla="*/ 32 w 344"/>
                <a:gd name="T119" fmla="*/ 393 h 443"/>
                <a:gd name="T120" fmla="*/ 106 w 344"/>
                <a:gd name="T121" fmla="*/ 399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4" h="443">
                  <a:moveTo>
                    <a:pt x="250" y="109"/>
                  </a:moveTo>
                  <a:cubicBezTo>
                    <a:pt x="251" y="106"/>
                    <a:pt x="240" y="106"/>
                    <a:pt x="239" y="105"/>
                  </a:cubicBezTo>
                  <a:cubicBezTo>
                    <a:pt x="239" y="104"/>
                    <a:pt x="239" y="101"/>
                    <a:pt x="239" y="99"/>
                  </a:cubicBezTo>
                  <a:cubicBezTo>
                    <a:pt x="238" y="92"/>
                    <a:pt x="238" y="81"/>
                    <a:pt x="239" y="74"/>
                  </a:cubicBezTo>
                  <a:cubicBezTo>
                    <a:pt x="240" y="56"/>
                    <a:pt x="241" y="36"/>
                    <a:pt x="240" y="21"/>
                  </a:cubicBezTo>
                  <a:cubicBezTo>
                    <a:pt x="240" y="18"/>
                    <a:pt x="241" y="1"/>
                    <a:pt x="238" y="1"/>
                  </a:cubicBezTo>
                  <a:cubicBezTo>
                    <a:pt x="234" y="0"/>
                    <a:pt x="232" y="9"/>
                    <a:pt x="232" y="13"/>
                  </a:cubicBezTo>
                  <a:cubicBezTo>
                    <a:pt x="232" y="15"/>
                    <a:pt x="232" y="18"/>
                    <a:pt x="234" y="18"/>
                  </a:cubicBezTo>
                  <a:cubicBezTo>
                    <a:pt x="236" y="18"/>
                    <a:pt x="235" y="11"/>
                    <a:pt x="237" y="10"/>
                  </a:cubicBezTo>
                  <a:cubicBezTo>
                    <a:pt x="240" y="36"/>
                    <a:pt x="237" y="66"/>
                    <a:pt x="236" y="92"/>
                  </a:cubicBezTo>
                  <a:cubicBezTo>
                    <a:pt x="228" y="75"/>
                    <a:pt x="212" y="63"/>
                    <a:pt x="193" y="57"/>
                  </a:cubicBezTo>
                  <a:cubicBezTo>
                    <a:pt x="201" y="57"/>
                    <a:pt x="210" y="55"/>
                    <a:pt x="218" y="54"/>
                  </a:cubicBezTo>
                  <a:cubicBezTo>
                    <a:pt x="199" y="53"/>
                    <a:pt x="179" y="55"/>
                    <a:pt x="161" y="54"/>
                  </a:cubicBezTo>
                  <a:cubicBezTo>
                    <a:pt x="160" y="40"/>
                    <a:pt x="147" y="53"/>
                    <a:pt x="141" y="54"/>
                  </a:cubicBezTo>
                  <a:cubicBezTo>
                    <a:pt x="132" y="56"/>
                    <a:pt x="124" y="57"/>
                    <a:pt x="116" y="56"/>
                  </a:cubicBezTo>
                  <a:cubicBezTo>
                    <a:pt x="116" y="47"/>
                    <a:pt x="115" y="34"/>
                    <a:pt x="116" y="25"/>
                  </a:cubicBezTo>
                  <a:cubicBezTo>
                    <a:pt x="116" y="24"/>
                    <a:pt x="118" y="9"/>
                    <a:pt x="113" y="12"/>
                  </a:cubicBezTo>
                  <a:cubicBezTo>
                    <a:pt x="112" y="13"/>
                    <a:pt x="113" y="22"/>
                    <a:pt x="112" y="26"/>
                  </a:cubicBezTo>
                  <a:cubicBezTo>
                    <a:pt x="112" y="38"/>
                    <a:pt x="114" y="46"/>
                    <a:pt x="113" y="56"/>
                  </a:cubicBezTo>
                  <a:cubicBezTo>
                    <a:pt x="103" y="57"/>
                    <a:pt x="92" y="56"/>
                    <a:pt x="82" y="58"/>
                  </a:cubicBezTo>
                  <a:cubicBezTo>
                    <a:pt x="87" y="58"/>
                    <a:pt x="93" y="58"/>
                    <a:pt x="98" y="58"/>
                  </a:cubicBezTo>
                  <a:cubicBezTo>
                    <a:pt x="101" y="58"/>
                    <a:pt x="112" y="57"/>
                    <a:pt x="113" y="59"/>
                  </a:cubicBezTo>
                  <a:cubicBezTo>
                    <a:pt x="115" y="62"/>
                    <a:pt x="109" y="64"/>
                    <a:pt x="109" y="65"/>
                  </a:cubicBezTo>
                  <a:cubicBezTo>
                    <a:pt x="99" y="70"/>
                    <a:pt x="92" y="77"/>
                    <a:pt x="85" y="85"/>
                  </a:cubicBezTo>
                  <a:cubicBezTo>
                    <a:pt x="83" y="88"/>
                    <a:pt x="75" y="96"/>
                    <a:pt x="72" y="96"/>
                  </a:cubicBezTo>
                  <a:cubicBezTo>
                    <a:pt x="69" y="96"/>
                    <a:pt x="61" y="88"/>
                    <a:pt x="58" y="86"/>
                  </a:cubicBezTo>
                  <a:cubicBezTo>
                    <a:pt x="53" y="83"/>
                    <a:pt x="50" y="82"/>
                    <a:pt x="47" y="80"/>
                  </a:cubicBezTo>
                  <a:cubicBezTo>
                    <a:pt x="44" y="79"/>
                    <a:pt x="41" y="75"/>
                    <a:pt x="38" y="76"/>
                  </a:cubicBezTo>
                  <a:cubicBezTo>
                    <a:pt x="36" y="76"/>
                    <a:pt x="36" y="81"/>
                    <a:pt x="37" y="83"/>
                  </a:cubicBezTo>
                  <a:cubicBezTo>
                    <a:pt x="38" y="85"/>
                    <a:pt x="40" y="85"/>
                    <a:pt x="42" y="85"/>
                  </a:cubicBezTo>
                  <a:cubicBezTo>
                    <a:pt x="44" y="86"/>
                    <a:pt x="50" y="95"/>
                    <a:pt x="54" y="94"/>
                  </a:cubicBezTo>
                  <a:cubicBezTo>
                    <a:pt x="55" y="94"/>
                    <a:pt x="55" y="91"/>
                    <a:pt x="56" y="91"/>
                  </a:cubicBezTo>
                  <a:cubicBezTo>
                    <a:pt x="58" y="89"/>
                    <a:pt x="61" y="93"/>
                    <a:pt x="63" y="94"/>
                  </a:cubicBezTo>
                  <a:cubicBezTo>
                    <a:pt x="64" y="95"/>
                    <a:pt x="69" y="97"/>
                    <a:pt x="69" y="99"/>
                  </a:cubicBezTo>
                  <a:cubicBezTo>
                    <a:pt x="69" y="102"/>
                    <a:pt x="62" y="107"/>
                    <a:pt x="59" y="109"/>
                  </a:cubicBezTo>
                  <a:cubicBezTo>
                    <a:pt x="56" y="113"/>
                    <a:pt x="53" y="120"/>
                    <a:pt x="48" y="119"/>
                  </a:cubicBezTo>
                  <a:cubicBezTo>
                    <a:pt x="47" y="121"/>
                    <a:pt x="48" y="123"/>
                    <a:pt x="46" y="125"/>
                  </a:cubicBezTo>
                  <a:cubicBezTo>
                    <a:pt x="42" y="123"/>
                    <a:pt x="39" y="118"/>
                    <a:pt x="35" y="117"/>
                  </a:cubicBezTo>
                  <a:cubicBezTo>
                    <a:pt x="26" y="114"/>
                    <a:pt x="29" y="122"/>
                    <a:pt x="32" y="125"/>
                  </a:cubicBezTo>
                  <a:cubicBezTo>
                    <a:pt x="35" y="129"/>
                    <a:pt x="42" y="133"/>
                    <a:pt x="47" y="137"/>
                  </a:cubicBezTo>
                  <a:cubicBezTo>
                    <a:pt x="48" y="139"/>
                    <a:pt x="52" y="140"/>
                    <a:pt x="52" y="142"/>
                  </a:cubicBezTo>
                  <a:cubicBezTo>
                    <a:pt x="53" y="142"/>
                    <a:pt x="52" y="144"/>
                    <a:pt x="52" y="145"/>
                  </a:cubicBezTo>
                  <a:cubicBezTo>
                    <a:pt x="53" y="147"/>
                    <a:pt x="60" y="154"/>
                    <a:pt x="61" y="154"/>
                  </a:cubicBezTo>
                  <a:cubicBezTo>
                    <a:pt x="63" y="154"/>
                    <a:pt x="63" y="151"/>
                    <a:pt x="65" y="150"/>
                  </a:cubicBezTo>
                  <a:cubicBezTo>
                    <a:pt x="69" y="153"/>
                    <a:pt x="83" y="165"/>
                    <a:pt x="79" y="153"/>
                  </a:cubicBezTo>
                  <a:cubicBezTo>
                    <a:pt x="88" y="157"/>
                    <a:pt x="95" y="165"/>
                    <a:pt x="104" y="167"/>
                  </a:cubicBezTo>
                  <a:cubicBezTo>
                    <a:pt x="95" y="156"/>
                    <a:pt x="79" y="152"/>
                    <a:pt x="68" y="143"/>
                  </a:cubicBezTo>
                  <a:cubicBezTo>
                    <a:pt x="69" y="141"/>
                    <a:pt x="71" y="138"/>
                    <a:pt x="69" y="136"/>
                  </a:cubicBezTo>
                  <a:cubicBezTo>
                    <a:pt x="74" y="129"/>
                    <a:pt x="79" y="125"/>
                    <a:pt x="85" y="119"/>
                  </a:cubicBezTo>
                  <a:cubicBezTo>
                    <a:pt x="87" y="118"/>
                    <a:pt x="90" y="114"/>
                    <a:pt x="92" y="114"/>
                  </a:cubicBezTo>
                  <a:cubicBezTo>
                    <a:pt x="93" y="114"/>
                    <a:pt x="100" y="120"/>
                    <a:pt x="102" y="121"/>
                  </a:cubicBezTo>
                  <a:cubicBezTo>
                    <a:pt x="104" y="123"/>
                    <a:pt x="106" y="125"/>
                    <a:pt x="109" y="127"/>
                  </a:cubicBezTo>
                  <a:cubicBezTo>
                    <a:pt x="110" y="128"/>
                    <a:pt x="115" y="131"/>
                    <a:pt x="115" y="133"/>
                  </a:cubicBezTo>
                  <a:cubicBezTo>
                    <a:pt x="117" y="136"/>
                    <a:pt x="116" y="143"/>
                    <a:pt x="116" y="148"/>
                  </a:cubicBezTo>
                  <a:cubicBezTo>
                    <a:pt x="118" y="166"/>
                    <a:pt x="118" y="184"/>
                    <a:pt x="118" y="202"/>
                  </a:cubicBezTo>
                  <a:cubicBezTo>
                    <a:pt x="119" y="205"/>
                    <a:pt x="119" y="209"/>
                    <a:pt x="118" y="210"/>
                  </a:cubicBezTo>
                  <a:cubicBezTo>
                    <a:pt x="118" y="212"/>
                    <a:pt x="116" y="212"/>
                    <a:pt x="116" y="213"/>
                  </a:cubicBezTo>
                  <a:cubicBezTo>
                    <a:pt x="116" y="215"/>
                    <a:pt x="119" y="216"/>
                    <a:pt x="118" y="219"/>
                  </a:cubicBezTo>
                  <a:cubicBezTo>
                    <a:pt x="118" y="220"/>
                    <a:pt x="116" y="220"/>
                    <a:pt x="116" y="221"/>
                  </a:cubicBezTo>
                  <a:cubicBezTo>
                    <a:pt x="115" y="224"/>
                    <a:pt x="117" y="225"/>
                    <a:pt x="115" y="225"/>
                  </a:cubicBezTo>
                  <a:cubicBezTo>
                    <a:pt x="113" y="226"/>
                    <a:pt x="103" y="219"/>
                    <a:pt x="103" y="217"/>
                  </a:cubicBezTo>
                  <a:cubicBezTo>
                    <a:pt x="103" y="214"/>
                    <a:pt x="107" y="214"/>
                    <a:pt x="107" y="211"/>
                  </a:cubicBezTo>
                  <a:cubicBezTo>
                    <a:pt x="106" y="205"/>
                    <a:pt x="98" y="215"/>
                    <a:pt x="98" y="215"/>
                  </a:cubicBezTo>
                  <a:cubicBezTo>
                    <a:pt x="95" y="215"/>
                    <a:pt x="88" y="209"/>
                    <a:pt x="87" y="207"/>
                  </a:cubicBezTo>
                  <a:cubicBezTo>
                    <a:pt x="78" y="201"/>
                    <a:pt x="72" y="196"/>
                    <a:pt x="64" y="190"/>
                  </a:cubicBezTo>
                  <a:cubicBezTo>
                    <a:pt x="56" y="182"/>
                    <a:pt x="45" y="176"/>
                    <a:pt x="37" y="169"/>
                  </a:cubicBezTo>
                  <a:cubicBezTo>
                    <a:pt x="32" y="165"/>
                    <a:pt x="28" y="160"/>
                    <a:pt x="22" y="158"/>
                  </a:cubicBezTo>
                  <a:cubicBezTo>
                    <a:pt x="32" y="170"/>
                    <a:pt x="47" y="179"/>
                    <a:pt x="60" y="189"/>
                  </a:cubicBezTo>
                  <a:cubicBezTo>
                    <a:pt x="69" y="197"/>
                    <a:pt x="79" y="205"/>
                    <a:pt x="89" y="212"/>
                  </a:cubicBezTo>
                  <a:cubicBezTo>
                    <a:pt x="91" y="214"/>
                    <a:pt x="98" y="217"/>
                    <a:pt x="99" y="220"/>
                  </a:cubicBezTo>
                  <a:cubicBezTo>
                    <a:pt x="99" y="223"/>
                    <a:pt x="96" y="229"/>
                    <a:pt x="94" y="233"/>
                  </a:cubicBezTo>
                  <a:cubicBezTo>
                    <a:pt x="91" y="241"/>
                    <a:pt x="87" y="248"/>
                    <a:pt x="84" y="256"/>
                  </a:cubicBezTo>
                  <a:cubicBezTo>
                    <a:pt x="83" y="258"/>
                    <a:pt x="80" y="265"/>
                    <a:pt x="79" y="265"/>
                  </a:cubicBezTo>
                  <a:cubicBezTo>
                    <a:pt x="76" y="265"/>
                    <a:pt x="73" y="261"/>
                    <a:pt x="71" y="260"/>
                  </a:cubicBezTo>
                  <a:cubicBezTo>
                    <a:pt x="66" y="258"/>
                    <a:pt x="67" y="264"/>
                    <a:pt x="70" y="265"/>
                  </a:cubicBezTo>
                  <a:cubicBezTo>
                    <a:pt x="68" y="268"/>
                    <a:pt x="70" y="276"/>
                    <a:pt x="73" y="275"/>
                  </a:cubicBezTo>
                  <a:cubicBezTo>
                    <a:pt x="74" y="275"/>
                    <a:pt x="73" y="273"/>
                    <a:pt x="75" y="273"/>
                  </a:cubicBezTo>
                  <a:cubicBezTo>
                    <a:pt x="73" y="282"/>
                    <a:pt x="69" y="292"/>
                    <a:pt x="65" y="300"/>
                  </a:cubicBezTo>
                  <a:cubicBezTo>
                    <a:pt x="55" y="292"/>
                    <a:pt x="43" y="281"/>
                    <a:pt x="34" y="272"/>
                  </a:cubicBezTo>
                  <a:cubicBezTo>
                    <a:pt x="34" y="272"/>
                    <a:pt x="29" y="264"/>
                    <a:pt x="27" y="268"/>
                  </a:cubicBezTo>
                  <a:cubicBezTo>
                    <a:pt x="24" y="271"/>
                    <a:pt x="33" y="273"/>
                    <a:pt x="33" y="276"/>
                  </a:cubicBezTo>
                  <a:cubicBezTo>
                    <a:pt x="31" y="276"/>
                    <a:pt x="32" y="278"/>
                    <a:pt x="30" y="279"/>
                  </a:cubicBezTo>
                  <a:cubicBezTo>
                    <a:pt x="33" y="280"/>
                    <a:pt x="31" y="284"/>
                    <a:pt x="33" y="285"/>
                  </a:cubicBezTo>
                  <a:cubicBezTo>
                    <a:pt x="35" y="286"/>
                    <a:pt x="38" y="285"/>
                    <a:pt x="40" y="284"/>
                  </a:cubicBezTo>
                  <a:cubicBezTo>
                    <a:pt x="45" y="286"/>
                    <a:pt x="49" y="290"/>
                    <a:pt x="54" y="294"/>
                  </a:cubicBezTo>
                  <a:cubicBezTo>
                    <a:pt x="56" y="296"/>
                    <a:pt x="64" y="300"/>
                    <a:pt x="64" y="303"/>
                  </a:cubicBezTo>
                  <a:cubicBezTo>
                    <a:pt x="64" y="307"/>
                    <a:pt x="60" y="315"/>
                    <a:pt x="58" y="320"/>
                  </a:cubicBezTo>
                  <a:cubicBezTo>
                    <a:pt x="53" y="329"/>
                    <a:pt x="51" y="339"/>
                    <a:pt x="46" y="347"/>
                  </a:cubicBezTo>
                  <a:cubicBezTo>
                    <a:pt x="42" y="355"/>
                    <a:pt x="38" y="364"/>
                    <a:pt x="34" y="372"/>
                  </a:cubicBezTo>
                  <a:cubicBezTo>
                    <a:pt x="33" y="374"/>
                    <a:pt x="30" y="377"/>
                    <a:pt x="30" y="380"/>
                  </a:cubicBezTo>
                  <a:cubicBezTo>
                    <a:pt x="30" y="381"/>
                    <a:pt x="32" y="382"/>
                    <a:pt x="32" y="383"/>
                  </a:cubicBezTo>
                  <a:cubicBezTo>
                    <a:pt x="31" y="386"/>
                    <a:pt x="24" y="381"/>
                    <a:pt x="22" y="380"/>
                  </a:cubicBezTo>
                  <a:cubicBezTo>
                    <a:pt x="17" y="377"/>
                    <a:pt x="12" y="375"/>
                    <a:pt x="7" y="372"/>
                  </a:cubicBezTo>
                  <a:cubicBezTo>
                    <a:pt x="7" y="372"/>
                    <a:pt x="0" y="366"/>
                    <a:pt x="0" y="371"/>
                  </a:cubicBezTo>
                  <a:cubicBezTo>
                    <a:pt x="0" y="372"/>
                    <a:pt x="2" y="372"/>
                    <a:pt x="5" y="374"/>
                  </a:cubicBezTo>
                  <a:cubicBezTo>
                    <a:pt x="9" y="375"/>
                    <a:pt x="13" y="378"/>
                    <a:pt x="17" y="380"/>
                  </a:cubicBezTo>
                  <a:cubicBezTo>
                    <a:pt x="20" y="381"/>
                    <a:pt x="29" y="386"/>
                    <a:pt x="30" y="388"/>
                  </a:cubicBezTo>
                  <a:cubicBezTo>
                    <a:pt x="30" y="390"/>
                    <a:pt x="28" y="395"/>
                    <a:pt x="27" y="396"/>
                  </a:cubicBezTo>
                  <a:cubicBezTo>
                    <a:pt x="23" y="397"/>
                    <a:pt x="3" y="393"/>
                    <a:pt x="2" y="397"/>
                  </a:cubicBezTo>
                  <a:cubicBezTo>
                    <a:pt x="2" y="401"/>
                    <a:pt x="15" y="399"/>
                    <a:pt x="19" y="399"/>
                  </a:cubicBezTo>
                  <a:cubicBezTo>
                    <a:pt x="20" y="399"/>
                    <a:pt x="25" y="399"/>
                    <a:pt x="26" y="399"/>
                  </a:cubicBezTo>
                  <a:cubicBezTo>
                    <a:pt x="21" y="411"/>
                    <a:pt x="15" y="422"/>
                    <a:pt x="9" y="432"/>
                  </a:cubicBezTo>
                  <a:cubicBezTo>
                    <a:pt x="8" y="433"/>
                    <a:pt x="5" y="439"/>
                    <a:pt x="8" y="440"/>
                  </a:cubicBezTo>
                  <a:cubicBezTo>
                    <a:pt x="11" y="441"/>
                    <a:pt x="11" y="437"/>
                    <a:pt x="12" y="435"/>
                  </a:cubicBezTo>
                  <a:cubicBezTo>
                    <a:pt x="14" y="430"/>
                    <a:pt x="16" y="427"/>
                    <a:pt x="18" y="422"/>
                  </a:cubicBezTo>
                  <a:cubicBezTo>
                    <a:pt x="19" y="420"/>
                    <a:pt x="20" y="418"/>
                    <a:pt x="21" y="416"/>
                  </a:cubicBezTo>
                  <a:cubicBezTo>
                    <a:pt x="22" y="412"/>
                    <a:pt x="26" y="400"/>
                    <a:pt x="29" y="399"/>
                  </a:cubicBezTo>
                  <a:cubicBezTo>
                    <a:pt x="33" y="397"/>
                    <a:pt x="33" y="402"/>
                    <a:pt x="36" y="402"/>
                  </a:cubicBezTo>
                  <a:cubicBezTo>
                    <a:pt x="37" y="402"/>
                    <a:pt x="38" y="399"/>
                    <a:pt x="39" y="399"/>
                  </a:cubicBezTo>
                  <a:cubicBezTo>
                    <a:pt x="47" y="397"/>
                    <a:pt x="60" y="400"/>
                    <a:pt x="63" y="403"/>
                  </a:cubicBezTo>
                  <a:cubicBezTo>
                    <a:pt x="65" y="404"/>
                    <a:pt x="64" y="406"/>
                    <a:pt x="66" y="407"/>
                  </a:cubicBezTo>
                  <a:cubicBezTo>
                    <a:pt x="68" y="407"/>
                    <a:pt x="75" y="406"/>
                    <a:pt x="74" y="403"/>
                  </a:cubicBezTo>
                  <a:cubicBezTo>
                    <a:pt x="73" y="400"/>
                    <a:pt x="66" y="402"/>
                    <a:pt x="64" y="399"/>
                  </a:cubicBezTo>
                  <a:cubicBezTo>
                    <a:pt x="76" y="397"/>
                    <a:pt x="88" y="400"/>
                    <a:pt x="100" y="399"/>
                  </a:cubicBezTo>
                  <a:cubicBezTo>
                    <a:pt x="103" y="402"/>
                    <a:pt x="106" y="403"/>
                    <a:pt x="110" y="405"/>
                  </a:cubicBezTo>
                  <a:cubicBezTo>
                    <a:pt x="112" y="406"/>
                    <a:pt x="118" y="407"/>
                    <a:pt x="118" y="408"/>
                  </a:cubicBezTo>
                  <a:cubicBezTo>
                    <a:pt x="119" y="409"/>
                    <a:pt x="118" y="414"/>
                    <a:pt x="118" y="416"/>
                  </a:cubicBezTo>
                  <a:cubicBezTo>
                    <a:pt x="117" y="422"/>
                    <a:pt x="117" y="431"/>
                    <a:pt x="116" y="434"/>
                  </a:cubicBezTo>
                  <a:cubicBezTo>
                    <a:pt x="116" y="435"/>
                    <a:pt x="115" y="436"/>
                    <a:pt x="115" y="437"/>
                  </a:cubicBezTo>
                  <a:cubicBezTo>
                    <a:pt x="115" y="440"/>
                    <a:pt x="118" y="443"/>
                    <a:pt x="120" y="440"/>
                  </a:cubicBezTo>
                  <a:cubicBezTo>
                    <a:pt x="122" y="436"/>
                    <a:pt x="121" y="425"/>
                    <a:pt x="121" y="420"/>
                  </a:cubicBezTo>
                  <a:cubicBezTo>
                    <a:pt x="121" y="420"/>
                    <a:pt x="119" y="409"/>
                    <a:pt x="122" y="408"/>
                  </a:cubicBezTo>
                  <a:cubicBezTo>
                    <a:pt x="124" y="407"/>
                    <a:pt x="131" y="408"/>
                    <a:pt x="134" y="408"/>
                  </a:cubicBezTo>
                  <a:cubicBezTo>
                    <a:pt x="152" y="409"/>
                    <a:pt x="165" y="404"/>
                    <a:pt x="179" y="398"/>
                  </a:cubicBezTo>
                  <a:cubicBezTo>
                    <a:pt x="185" y="396"/>
                    <a:pt x="196" y="392"/>
                    <a:pt x="201" y="393"/>
                  </a:cubicBezTo>
                  <a:cubicBezTo>
                    <a:pt x="205" y="393"/>
                    <a:pt x="209" y="393"/>
                    <a:pt x="213" y="394"/>
                  </a:cubicBezTo>
                  <a:cubicBezTo>
                    <a:pt x="227" y="394"/>
                    <a:pt x="240" y="392"/>
                    <a:pt x="254" y="393"/>
                  </a:cubicBezTo>
                  <a:cubicBezTo>
                    <a:pt x="254" y="399"/>
                    <a:pt x="254" y="404"/>
                    <a:pt x="255" y="410"/>
                  </a:cubicBezTo>
                  <a:cubicBezTo>
                    <a:pt x="255" y="414"/>
                    <a:pt x="256" y="430"/>
                    <a:pt x="260" y="429"/>
                  </a:cubicBezTo>
                  <a:cubicBezTo>
                    <a:pt x="262" y="428"/>
                    <a:pt x="261" y="426"/>
                    <a:pt x="261" y="424"/>
                  </a:cubicBezTo>
                  <a:cubicBezTo>
                    <a:pt x="261" y="415"/>
                    <a:pt x="261" y="402"/>
                    <a:pt x="261" y="391"/>
                  </a:cubicBezTo>
                  <a:cubicBezTo>
                    <a:pt x="286" y="392"/>
                    <a:pt x="314" y="397"/>
                    <a:pt x="338" y="393"/>
                  </a:cubicBezTo>
                  <a:cubicBezTo>
                    <a:pt x="338" y="393"/>
                    <a:pt x="337" y="392"/>
                    <a:pt x="338" y="391"/>
                  </a:cubicBezTo>
                  <a:cubicBezTo>
                    <a:pt x="340" y="393"/>
                    <a:pt x="342" y="390"/>
                    <a:pt x="344" y="389"/>
                  </a:cubicBezTo>
                  <a:cubicBezTo>
                    <a:pt x="343" y="389"/>
                    <a:pt x="340" y="390"/>
                    <a:pt x="338" y="389"/>
                  </a:cubicBezTo>
                  <a:cubicBezTo>
                    <a:pt x="328" y="395"/>
                    <a:pt x="314" y="393"/>
                    <a:pt x="302" y="392"/>
                  </a:cubicBezTo>
                  <a:cubicBezTo>
                    <a:pt x="288" y="391"/>
                    <a:pt x="274" y="390"/>
                    <a:pt x="261" y="389"/>
                  </a:cubicBezTo>
                  <a:cubicBezTo>
                    <a:pt x="260" y="368"/>
                    <a:pt x="261" y="348"/>
                    <a:pt x="262" y="329"/>
                  </a:cubicBezTo>
                  <a:cubicBezTo>
                    <a:pt x="268" y="332"/>
                    <a:pt x="274" y="338"/>
                    <a:pt x="280" y="339"/>
                  </a:cubicBezTo>
                  <a:cubicBezTo>
                    <a:pt x="278" y="334"/>
                    <a:pt x="275" y="334"/>
                    <a:pt x="271" y="332"/>
                  </a:cubicBezTo>
                  <a:cubicBezTo>
                    <a:pt x="270" y="331"/>
                    <a:pt x="263" y="328"/>
                    <a:pt x="262" y="325"/>
                  </a:cubicBezTo>
                  <a:cubicBezTo>
                    <a:pt x="261" y="322"/>
                    <a:pt x="264" y="317"/>
                    <a:pt x="265" y="312"/>
                  </a:cubicBezTo>
                  <a:cubicBezTo>
                    <a:pt x="265" y="308"/>
                    <a:pt x="266" y="304"/>
                    <a:pt x="266" y="302"/>
                  </a:cubicBezTo>
                  <a:cubicBezTo>
                    <a:pt x="266" y="300"/>
                    <a:pt x="265" y="294"/>
                    <a:pt x="267" y="293"/>
                  </a:cubicBezTo>
                  <a:cubicBezTo>
                    <a:pt x="271" y="291"/>
                    <a:pt x="276" y="296"/>
                    <a:pt x="278" y="292"/>
                  </a:cubicBezTo>
                  <a:cubicBezTo>
                    <a:pt x="277" y="288"/>
                    <a:pt x="268" y="290"/>
                    <a:pt x="267" y="286"/>
                  </a:cubicBezTo>
                  <a:cubicBezTo>
                    <a:pt x="265" y="282"/>
                    <a:pt x="267" y="276"/>
                    <a:pt x="267" y="271"/>
                  </a:cubicBezTo>
                  <a:cubicBezTo>
                    <a:pt x="267" y="262"/>
                    <a:pt x="267" y="252"/>
                    <a:pt x="265" y="245"/>
                  </a:cubicBezTo>
                  <a:cubicBezTo>
                    <a:pt x="264" y="241"/>
                    <a:pt x="261" y="240"/>
                    <a:pt x="262" y="236"/>
                  </a:cubicBezTo>
                  <a:cubicBezTo>
                    <a:pt x="272" y="242"/>
                    <a:pt x="280" y="251"/>
                    <a:pt x="289" y="258"/>
                  </a:cubicBezTo>
                  <a:cubicBezTo>
                    <a:pt x="294" y="261"/>
                    <a:pt x="298" y="265"/>
                    <a:pt x="304" y="267"/>
                  </a:cubicBezTo>
                  <a:cubicBezTo>
                    <a:pt x="305" y="264"/>
                    <a:pt x="302" y="263"/>
                    <a:pt x="300" y="262"/>
                  </a:cubicBezTo>
                  <a:cubicBezTo>
                    <a:pt x="291" y="256"/>
                    <a:pt x="284" y="249"/>
                    <a:pt x="275" y="242"/>
                  </a:cubicBezTo>
                  <a:cubicBezTo>
                    <a:pt x="271" y="239"/>
                    <a:pt x="263" y="235"/>
                    <a:pt x="262" y="231"/>
                  </a:cubicBezTo>
                  <a:cubicBezTo>
                    <a:pt x="260" y="225"/>
                    <a:pt x="263" y="213"/>
                    <a:pt x="263" y="207"/>
                  </a:cubicBezTo>
                  <a:cubicBezTo>
                    <a:pt x="262" y="201"/>
                    <a:pt x="262" y="193"/>
                    <a:pt x="262" y="186"/>
                  </a:cubicBezTo>
                  <a:cubicBezTo>
                    <a:pt x="262" y="181"/>
                    <a:pt x="263" y="176"/>
                    <a:pt x="263" y="170"/>
                  </a:cubicBezTo>
                  <a:cubicBezTo>
                    <a:pt x="263" y="157"/>
                    <a:pt x="253" y="169"/>
                    <a:pt x="258" y="175"/>
                  </a:cubicBezTo>
                  <a:cubicBezTo>
                    <a:pt x="259" y="174"/>
                    <a:pt x="259" y="172"/>
                    <a:pt x="260" y="172"/>
                  </a:cubicBezTo>
                  <a:cubicBezTo>
                    <a:pt x="260" y="190"/>
                    <a:pt x="262" y="212"/>
                    <a:pt x="259" y="229"/>
                  </a:cubicBezTo>
                  <a:cubicBezTo>
                    <a:pt x="253" y="226"/>
                    <a:pt x="249" y="221"/>
                    <a:pt x="245" y="217"/>
                  </a:cubicBezTo>
                  <a:cubicBezTo>
                    <a:pt x="243" y="215"/>
                    <a:pt x="240" y="214"/>
                    <a:pt x="239" y="211"/>
                  </a:cubicBezTo>
                  <a:cubicBezTo>
                    <a:pt x="236" y="204"/>
                    <a:pt x="238" y="187"/>
                    <a:pt x="238" y="179"/>
                  </a:cubicBezTo>
                  <a:cubicBezTo>
                    <a:pt x="237" y="174"/>
                    <a:pt x="237" y="160"/>
                    <a:pt x="242" y="159"/>
                  </a:cubicBezTo>
                  <a:cubicBezTo>
                    <a:pt x="246" y="158"/>
                    <a:pt x="252" y="162"/>
                    <a:pt x="254" y="158"/>
                  </a:cubicBezTo>
                  <a:cubicBezTo>
                    <a:pt x="255" y="154"/>
                    <a:pt x="245" y="154"/>
                    <a:pt x="244" y="152"/>
                  </a:cubicBezTo>
                  <a:cubicBezTo>
                    <a:pt x="243" y="149"/>
                    <a:pt x="246" y="144"/>
                    <a:pt x="247" y="141"/>
                  </a:cubicBezTo>
                  <a:cubicBezTo>
                    <a:pt x="249" y="131"/>
                    <a:pt x="248" y="117"/>
                    <a:pt x="243" y="111"/>
                  </a:cubicBezTo>
                  <a:cubicBezTo>
                    <a:pt x="246" y="111"/>
                    <a:pt x="250" y="112"/>
                    <a:pt x="250" y="109"/>
                  </a:cubicBezTo>
                  <a:close/>
                  <a:moveTo>
                    <a:pt x="205" y="68"/>
                  </a:moveTo>
                  <a:cubicBezTo>
                    <a:pt x="190" y="67"/>
                    <a:pt x="180" y="60"/>
                    <a:pt x="165" y="58"/>
                  </a:cubicBezTo>
                  <a:cubicBezTo>
                    <a:pt x="180" y="57"/>
                    <a:pt x="195" y="62"/>
                    <a:pt x="205" y="68"/>
                  </a:cubicBezTo>
                  <a:close/>
                  <a:moveTo>
                    <a:pt x="116" y="58"/>
                  </a:moveTo>
                  <a:cubicBezTo>
                    <a:pt x="118" y="58"/>
                    <a:pt x="118" y="59"/>
                    <a:pt x="119" y="59"/>
                  </a:cubicBezTo>
                  <a:cubicBezTo>
                    <a:pt x="119" y="59"/>
                    <a:pt x="118" y="60"/>
                    <a:pt x="116" y="60"/>
                  </a:cubicBezTo>
                  <a:cubicBezTo>
                    <a:pt x="116" y="59"/>
                    <a:pt x="116" y="59"/>
                    <a:pt x="116" y="58"/>
                  </a:cubicBezTo>
                  <a:close/>
                  <a:moveTo>
                    <a:pt x="128" y="60"/>
                  </a:moveTo>
                  <a:cubicBezTo>
                    <a:pt x="125" y="63"/>
                    <a:pt x="121" y="66"/>
                    <a:pt x="117" y="68"/>
                  </a:cubicBezTo>
                  <a:cubicBezTo>
                    <a:pt x="116" y="67"/>
                    <a:pt x="116" y="66"/>
                    <a:pt x="116" y="65"/>
                  </a:cubicBezTo>
                  <a:cubicBezTo>
                    <a:pt x="120" y="63"/>
                    <a:pt x="124" y="61"/>
                    <a:pt x="128" y="60"/>
                  </a:cubicBezTo>
                  <a:close/>
                  <a:moveTo>
                    <a:pt x="147" y="64"/>
                  </a:moveTo>
                  <a:cubicBezTo>
                    <a:pt x="147" y="66"/>
                    <a:pt x="148" y="67"/>
                    <a:pt x="148" y="68"/>
                  </a:cubicBezTo>
                  <a:cubicBezTo>
                    <a:pt x="144" y="68"/>
                    <a:pt x="139" y="68"/>
                    <a:pt x="135" y="67"/>
                  </a:cubicBezTo>
                  <a:cubicBezTo>
                    <a:pt x="138" y="65"/>
                    <a:pt x="142" y="65"/>
                    <a:pt x="147" y="64"/>
                  </a:cubicBezTo>
                  <a:close/>
                  <a:moveTo>
                    <a:pt x="187" y="69"/>
                  </a:moveTo>
                  <a:cubicBezTo>
                    <a:pt x="177" y="69"/>
                    <a:pt x="165" y="71"/>
                    <a:pt x="159" y="67"/>
                  </a:cubicBezTo>
                  <a:cubicBezTo>
                    <a:pt x="168" y="66"/>
                    <a:pt x="180" y="67"/>
                    <a:pt x="187" y="69"/>
                  </a:cubicBezTo>
                  <a:close/>
                  <a:moveTo>
                    <a:pt x="161" y="78"/>
                  </a:moveTo>
                  <a:cubicBezTo>
                    <a:pt x="149" y="78"/>
                    <a:pt x="132" y="78"/>
                    <a:pt x="118" y="76"/>
                  </a:cubicBezTo>
                  <a:cubicBezTo>
                    <a:pt x="121" y="75"/>
                    <a:pt x="120" y="71"/>
                    <a:pt x="124" y="71"/>
                  </a:cubicBezTo>
                  <a:cubicBezTo>
                    <a:pt x="134" y="72"/>
                    <a:pt x="150" y="77"/>
                    <a:pt x="161" y="78"/>
                  </a:cubicBezTo>
                  <a:close/>
                  <a:moveTo>
                    <a:pt x="152" y="72"/>
                  </a:moveTo>
                  <a:cubicBezTo>
                    <a:pt x="174" y="74"/>
                    <a:pt x="201" y="69"/>
                    <a:pt x="213" y="81"/>
                  </a:cubicBezTo>
                  <a:cubicBezTo>
                    <a:pt x="193" y="78"/>
                    <a:pt x="170" y="77"/>
                    <a:pt x="152" y="72"/>
                  </a:cubicBezTo>
                  <a:close/>
                  <a:moveTo>
                    <a:pt x="103" y="73"/>
                  </a:moveTo>
                  <a:cubicBezTo>
                    <a:pt x="102" y="75"/>
                    <a:pt x="100" y="76"/>
                    <a:pt x="98" y="77"/>
                  </a:cubicBezTo>
                  <a:cubicBezTo>
                    <a:pt x="99" y="76"/>
                    <a:pt x="101" y="74"/>
                    <a:pt x="103" y="73"/>
                  </a:cubicBezTo>
                  <a:close/>
                  <a:moveTo>
                    <a:pt x="221" y="80"/>
                  </a:moveTo>
                  <a:cubicBezTo>
                    <a:pt x="218" y="78"/>
                    <a:pt x="215" y="76"/>
                    <a:pt x="212" y="74"/>
                  </a:cubicBezTo>
                  <a:cubicBezTo>
                    <a:pt x="212" y="74"/>
                    <a:pt x="212" y="74"/>
                    <a:pt x="212" y="74"/>
                  </a:cubicBezTo>
                  <a:cubicBezTo>
                    <a:pt x="218" y="72"/>
                    <a:pt x="220" y="78"/>
                    <a:pt x="221" y="80"/>
                  </a:cubicBezTo>
                  <a:close/>
                  <a:moveTo>
                    <a:pt x="114" y="88"/>
                  </a:moveTo>
                  <a:cubicBezTo>
                    <a:pt x="108" y="91"/>
                    <a:pt x="102" y="94"/>
                    <a:pt x="96" y="97"/>
                  </a:cubicBezTo>
                  <a:cubicBezTo>
                    <a:pt x="97" y="93"/>
                    <a:pt x="102" y="89"/>
                    <a:pt x="105" y="85"/>
                  </a:cubicBezTo>
                  <a:cubicBezTo>
                    <a:pt x="109" y="80"/>
                    <a:pt x="115" y="76"/>
                    <a:pt x="114" y="88"/>
                  </a:cubicBezTo>
                  <a:close/>
                  <a:moveTo>
                    <a:pt x="145" y="81"/>
                  </a:moveTo>
                  <a:cubicBezTo>
                    <a:pt x="156" y="81"/>
                    <a:pt x="169" y="82"/>
                    <a:pt x="181" y="82"/>
                  </a:cubicBezTo>
                  <a:cubicBezTo>
                    <a:pt x="193" y="83"/>
                    <a:pt x="206" y="86"/>
                    <a:pt x="216" y="86"/>
                  </a:cubicBezTo>
                  <a:cubicBezTo>
                    <a:pt x="217" y="86"/>
                    <a:pt x="218" y="85"/>
                    <a:pt x="219" y="85"/>
                  </a:cubicBezTo>
                  <a:cubicBezTo>
                    <a:pt x="222" y="85"/>
                    <a:pt x="224" y="90"/>
                    <a:pt x="225" y="93"/>
                  </a:cubicBezTo>
                  <a:cubicBezTo>
                    <a:pt x="197" y="91"/>
                    <a:pt x="169" y="87"/>
                    <a:pt x="145" y="81"/>
                  </a:cubicBezTo>
                  <a:close/>
                  <a:moveTo>
                    <a:pt x="117" y="81"/>
                  </a:moveTo>
                  <a:cubicBezTo>
                    <a:pt x="120" y="81"/>
                    <a:pt x="123" y="82"/>
                    <a:pt x="125" y="83"/>
                  </a:cubicBezTo>
                  <a:cubicBezTo>
                    <a:pt x="124" y="85"/>
                    <a:pt x="121" y="87"/>
                    <a:pt x="118" y="88"/>
                  </a:cubicBezTo>
                  <a:cubicBezTo>
                    <a:pt x="117" y="86"/>
                    <a:pt x="117" y="83"/>
                    <a:pt x="117" y="81"/>
                  </a:cubicBezTo>
                  <a:close/>
                  <a:moveTo>
                    <a:pt x="194" y="93"/>
                  </a:moveTo>
                  <a:cubicBezTo>
                    <a:pt x="171" y="94"/>
                    <a:pt x="148" y="90"/>
                    <a:pt x="126" y="88"/>
                  </a:cubicBezTo>
                  <a:cubicBezTo>
                    <a:pt x="127" y="87"/>
                    <a:pt x="130" y="83"/>
                    <a:pt x="132" y="83"/>
                  </a:cubicBezTo>
                  <a:cubicBezTo>
                    <a:pt x="142" y="83"/>
                    <a:pt x="153" y="86"/>
                    <a:pt x="164" y="88"/>
                  </a:cubicBezTo>
                  <a:cubicBezTo>
                    <a:pt x="174" y="90"/>
                    <a:pt x="185" y="91"/>
                    <a:pt x="194" y="93"/>
                  </a:cubicBezTo>
                  <a:close/>
                  <a:moveTo>
                    <a:pt x="137" y="95"/>
                  </a:moveTo>
                  <a:cubicBezTo>
                    <a:pt x="131" y="95"/>
                    <a:pt x="123" y="94"/>
                    <a:pt x="118" y="94"/>
                  </a:cubicBezTo>
                  <a:cubicBezTo>
                    <a:pt x="123" y="92"/>
                    <a:pt x="132" y="94"/>
                    <a:pt x="137" y="95"/>
                  </a:cubicBezTo>
                  <a:close/>
                  <a:moveTo>
                    <a:pt x="154" y="100"/>
                  </a:moveTo>
                  <a:cubicBezTo>
                    <a:pt x="150" y="98"/>
                    <a:pt x="143" y="97"/>
                    <a:pt x="138" y="95"/>
                  </a:cubicBezTo>
                  <a:cubicBezTo>
                    <a:pt x="144" y="94"/>
                    <a:pt x="150" y="97"/>
                    <a:pt x="154" y="100"/>
                  </a:cubicBezTo>
                  <a:close/>
                  <a:moveTo>
                    <a:pt x="233" y="104"/>
                  </a:moveTo>
                  <a:cubicBezTo>
                    <a:pt x="211" y="102"/>
                    <a:pt x="188" y="99"/>
                    <a:pt x="169" y="95"/>
                  </a:cubicBezTo>
                  <a:cubicBezTo>
                    <a:pt x="178" y="96"/>
                    <a:pt x="191" y="96"/>
                    <a:pt x="204" y="96"/>
                  </a:cubicBezTo>
                  <a:cubicBezTo>
                    <a:pt x="215" y="97"/>
                    <a:pt x="232" y="94"/>
                    <a:pt x="233" y="104"/>
                  </a:cubicBezTo>
                  <a:close/>
                  <a:moveTo>
                    <a:pt x="90" y="97"/>
                  </a:moveTo>
                  <a:cubicBezTo>
                    <a:pt x="89" y="99"/>
                    <a:pt x="86" y="106"/>
                    <a:pt x="82" y="104"/>
                  </a:cubicBezTo>
                  <a:cubicBezTo>
                    <a:pt x="84" y="101"/>
                    <a:pt x="87" y="99"/>
                    <a:pt x="90" y="97"/>
                  </a:cubicBezTo>
                  <a:close/>
                  <a:moveTo>
                    <a:pt x="218" y="106"/>
                  </a:moveTo>
                  <a:cubicBezTo>
                    <a:pt x="199" y="104"/>
                    <a:pt x="177" y="105"/>
                    <a:pt x="163" y="98"/>
                  </a:cubicBezTo>
                  <a:cubicBezTo>
                    <a:pt x="181" y="100"/>
                    <a:pt x="199" y="104"/>
                    <a:pt x="218" y="106"/>
                  </a:cubicBezTo>
                  <a:close/>
                  <a:moveTo>
                    <a:pt x="117" y="100"/>
                  </a:moveTo>
                  <a:cubicBezTo>
                    <a:pt x="138" y="96"/>
                    <a:pt x="158" y="106"/>
                    <a:pt x="167" y="117"/>
                  </a:cubicBezTo>
                  <a:cubicBezTo>
                    <a:pt x="173" y="125"/>
                    <a:pt x="174" y="136"/>
                    <a:pt x="172" y="149"/>
                  </a:cubicBezTo>
                  <a:cubicBezTo>
                    <a:pt x="172" y="151"/>
                    <a:pt x="170" y="154"/>
                    <a:pt x="169" y="157"/>
                  </a:cubicBezTo>
                  <a:cubicBezTo>
                    <a:pt x="168" y="159"/>
                    <a:pt x="167" y="164"/>
                    <a:pt x="165" y="165"/>
                  </a:cubicBezTo>
                  <a:cubicBezTo>
                    <a:pt x="163" y="165"/>
                    <a:pt x="155" y="158"/>
                    <a:pt x="153" y="157"/>
                  </a:cubicBezTo>
                  <a:cubicBezTo>
                    <a:pt x="144" y="151"/>
                    <a:pt x="138" y="145"/>
                    <a:pt x="130" y="139"/>
                  </a:cubicBezTo>
                  <a:cubicBezTo>
                    <a:pt x="127" y="137"/>
                    <a:pt x="119" y="133"/>
                    <a:pt x="118" y="131"/>
                  </a:cubicBezTo>
                  <a:cubicBezTo>
                    <a:pt x="115" y="124"/>
                    <a:pt x="120" y="109"/>
                    <a:pt x="117" y="100"/>
                  </a:cubicBezTo>
                  <a:close/>
                  <a:moveTo>
                    <a:pt x="155" y="100"/>
                  </a:moveTo>
                  <a:cubicBezTo>
                    <a:pt x="157" y="101"/>
                    <a:pt x="159" y="101"/>
                    <a:pt x="160" y="104"/>
                  </a:cubicBezTo>
                  <a:cubicBezTo>
                    <a:pt x="158" y="103"/>
                    <a:pt x="156" y="101"/>
                    <a:pt x="155" y="100"/>
                  </a:cubicBezTo>
                  <a:close/>
                  <a:moveTo>
                    <a:pt x="114" y="100"/>
                  </a:moveTo>
                  <a:cubicBezTo>
                    <a:pt x="115" y="109"/>
                    <a:pt x="116" y="119"/>
                    <a:pt x="115" y="128"/>
                  </a:cubicBezTo>
                  <a:cubicBezTo>
                    <a:pt x="109" y="125"/>
                    <a:pt x="105" y="120"/>
                    <a:pt x="99" y="116"/>
                  </a:cubicBezTo>
                  <a:cubicBezTo>
                    <a:pt x="98" y="115"/>
                    <a:pt x="94" y="113"/>
                    <a:pt x="94" y="112"/>
                  </a:cubicBezTo>
                  <a:cubicBezTo>
                    <a:pt x="94" y="111"/>
                    <a:pt x="101" y="107"/>
                    <a:pt x="102" y="106"/>
                  </a:cubicBezTo>
                  <a:cubicBezTo>
                    <a:pt x="106" y="103"/>
                    <a:pt x="110" y="101"/>
                    <a:pt x="114" y="100"/>
                  </a:cubicBezTo>
                  <a:close/>
                  <a:moveTo>
                    <a:pt x="98" y="103"/>
                  </a:moveTo>
                  <a:cubicBezTo>
                    <a:pt x="96" y="105"/>
                    <a:pt x="93" y="107"/>
                    <a:pt x="89" y="108"/>
                  </a:cubicBezTo>
                  <a:cubicBezTo>
                    <a:pt x="91" y="106"/>
                    <a:pt x="95" y="104"/>
                    <a:pt x="98" y="103"/>
                  </a:cubicBezTo>
                  <a:close/>
                  <a:moveTo>
                    <a:pt x="160" y="105"/>
                  </a:moveTo>
                  <a:cubicBezTo>
                    <a:pt x="167" y="105"/>
                    <a:pt x="173" y="111"/>
                    <a:pt x="173" y="117"/>
                  </a:cubicBezTo>
                  <a:cubicBezTo>
                    <a:pt x="170" y="113"/>
                    <a:pt x="165" y="109"/>
                    <a:pt x="160" y="105"/>
                  </a:cubicBezTo>
                  <a:close/>
                  <a:moveTo>
                    <a:pt x="70" y="120"/>
                  </a:moveTo>
                  <a:cubicBezTo>
                    <a:pt x="69" y="120"/>
                    <a:pt x="69" y="119"/>
                    <a:pt x="66" y="119"/>
                  </a:cubicBezTo>
                  <a:cubicBezTo>
                    <a:pt x="69" y="113"/>
                    <a:pt x="75" y="111"/>
                    <a:pt x="79" y="106"/>
                  </a:cubicBezTo>
                  <a:cubicBezTo>
                    <a:pt x="85" y="109"/>
                    <a:pt x="73" y="117"/>
                    <a:pt x="70" y="120"/>
                  </a:cubicBezTo>
                  <a:close/>
                  <a:moveTo>
                    <a:pt x="175" y="107"/>
                  </a:moveTo>
                  <a:cubicBezTo>
                    <a:pt x="191" y="110"/>
                    <a:pt x="206" y="113"/>
                    <a:pt x="221" y="115"/>
                  </a:cubicBezTo>
                  <a:cubicBezTo>
                    <a:pt x="212" y="116"/>
                    <a:pt x="196" y="114"/>
                    <a:pt x="184" y="114"/>
                  </a:cubicBezTo>
                  <a:cubicBezTo>
                    <a:pt x="178" y="113"/>
                    <a:pt x="177" y="111"/>
                    <a:pt x="175" y="107"/>
                  </a:cubicBezTo>
                  <a:close/>
                  <a:moveTo>
                    <a:pt x="235" y="110"/>
                  </a:moveTo>
                  <a:cubicBezTo>
                    <a:pt x="236" y="111"/>
                    <a:pt x="236" y="113"/>
                    <a:pt x="235" y="114"/>
                  </a:cubicBezTo>
                  <a:cubicBezTo>
                    <a:pt x="225" y="112"/>
                    <a:pt x="214" y="112"/>
                    <a:pt x="205" y="109"/>
                  </a:cubicBezTo>
                  <a:cubicBezTo>
                    <a:pt x="205" y="109"/>
                    <a:pt x="205" y="109"/>
                    <a:pt x="205" y="109"/>
                  </a:cubicBezTo>
                  <a:cubicBezTo>
                    <a:pt x="215" y="109"/>
                    <a:pt x="226" y="110"/>
                    <a:pt x="235" y="110"/>
                  </a:cubicBezTo>
                  <a:close/>
                  <a:moveTo>
                    <a:pt x="235" y="120"/>
                  </a:moveTo>
                  <a:cubicBezTo>
                    <a:pt x="236" y="122"/>
                    <a:pt x="236" y="125"/>
                    <a:pt x="235" y="127"/>
                  </a:cubicBezTo>
                  <a:cubicBezTo>
                    <a:pt x="220" y="124"/>
                    <a:pt x="203" y="123"/>
                    <a:pt x="191" y="117"/>
                  </a:cubicBezTo>
                  <a:cubicBezTo>
                    <a:pt x="206" y="117"/>
                    <a:pt x="221" y="119"/>
                    <a:pt x="235" y="120"/>
                  </a:cubicBezTo>
                  <a:close/>
                  <a:moveTo>
                    <a:pt x="204" y="125"/>
                  </a:moveTo>
                  <a:cubicBezTo>
                    <a:pt x="200" y="126"/>
                    <a:pt x="198" y="126"/>
                    <a:pt x="193" y="126"/>
                  </a:cubicBezTo>
                  <a:cubicBezTo>
                    <a:pt x="190" y="126"/>
                    <a:pt x="183" y="125"/>
                    <a:pt x="183" y="128"/>
                  </a:cubicBezTo>
                  <a:cubicBezTo>
                    <a:pt x="183" y="130"/>
                    <a:pt x="189" y="131"/>
                    <a:pt x="190" y="132"/>
                  </a:cubicBezTo>
                  <a:cubicBezTo>
                    <a:pt x="201" y="134"/>
                    <a:pt x="216" y="136"/>
                    <a:pt x="226" y="139"/>
                  </a:cubicBezTo>
                  <a:cubicBezTo>
                    <a:pt x="219" y="140"/>
                    <a:pt x="209" y="140"/>
                    <a:pt x="199" y="140"/>
                  </a:cubicBezTo>
                  <a:cubicBezTo>
                    <a:pt x="197" y="140"/>
                    <a:pt x="189" y="139"/>
                    <a:pt x="189" y="141"/>
                  </a:cubicBezTo>
                  <a:cubicBezTo>
                    <a:pt x="188" y="145"/>
                    <a:pt x="199" y="147"/>
                    <a:pt x="202" y="148"/>
                  </a:cubicBezTo>
                  <a:cubicBezTo>
                    <a:pt x="212" y="150"/>
                    <a:pt x="222" y="151"/>
                    <a:pt x="232" y="153"/>
                  </a:cubicBezTo>
                  <a:cubicBezTo>
                    <a:pt x="216" y="155"/>
                    <a:pt x="198" y="150"/>
                    <a:pt x="181" y="151"/>
                  </a:cubicBezTo>
                  <a:cubicBezTo>
                    <a:pt x="182" y="140"/>
                    <a:pt x="179" y="130"/>
                    <a:pt x="179" y="119"/>
                  </a:cubicBezTo>
                  <a:cubicBezTo>
                    <a:pt x="188" y="121"/>
                    <a:pt x="197" y="123"/>
                    <a:pt x="204" y="125"/>
                  </a:cubicBezTo>
                  <a:close/>
                  <a:moveTo>
                    <a:pt x="66" y="126"/>
                  </a:moveTo>
                  <a:cubicBezTo>
                    <a:pt x="64" y="129"/>
                    <a:pt x="63" y="136"/>
                    <a:pt x="60" y="136"/>
                  </a:cubicBezTo>
                  <a:cubicBezTo>
                    <a:pt x="59" y="136"/>
                    <a:pt x="57" y="135"/>
                    <a:pt x="57" y="135"/>
                  </a:cubicBezTo>
                  <a:cubicBezTo>
                    <a:pt x="57" y="132"/>
                    <a:pt x="65" y="128"/>
                    <a:pt x="66" y="126"/>
                  </a:cubicBezTo>
                  <a:close/>
                  <a:moveTo>
                    <a:pt x="242" y="129"/>
                  </a:moveTo>
                  <a:cubicBezTo>
                    <a:pt x="243" y="131"/>
                    <a:pt x="244" y="137"/>
                    <a:pt x="241" y="138"/>
                  </a:cubicBezTo>
                  <a:cubicBezTo>
                    <a:pt x="241" y="134"/>
                    <a:pt x="242" y="132"/>
                    <a:pt x="242" y="129"/>
                  </a:cubicBezTo>
                  <a:close/>
                  <a:moveTo>
                    <a:pt x="235" y="131"/>
                  </a:moveTo>
                  <a:cubicBezTo>
                    <a:pt x="235" y="133"/>
                    <a:pt x="236" y="136"/>
                    <a:pt x="235" y="137"/>
                  </a:cubicBezTo>
                  <a:cubicBezTo>
                    <a:pt x="223" y="135"/>
                    <a:pt x="211" y="132"/>
                    <a:pt x="200" y="130"/>
                  </a:cubicBezTo>
                  <a:cubicBezTo>
                    <a:pt x="210" y="128"/>
                    <a:pt x="224" y="130"/>
                    <a:pt x="235" y="131"/>
                  </a:cubicBezTo>
                  <a:close/>
                  <a:moveTo>
                    <a:pt x="118" y="135"/>
                  </a:moveTo>
                  <a:cubicBezTo>
                    <a:pt x="131" y="143"/>
                    <a:pt x="147" y="157"/>
                    <a:pt x="160" y="165"/>
                  </a:cubicBezTo>
                  <a:cubicBezTo>
                    <a:pt x="162" y="166"/>
                    <a:pt x="164" y="167"/>
                    <a:pt x="164" y="168"/>
                  </a:cubicBezTo>
                  <a:cubicBezTo>
                    <a:pt x="165" y="169"/>
                    <a:pt x="161" y="176"/>
                    <a:pt x="160" y="178"/>
                  </a:cubicBezTo>
                  <a:cubicBezTo>
                    <a:pt x="153" y="191"/>
                    <a:pt x="144" y="201"/>
                    <a:pt x="134" y="211"/>
                  </a:cubicBezTo>
                  <a:cubicBezTo>
                    <a:pt x="131" y="215"/>
                    <a:pt x="125" y="222"/>
                    <a:pt x="122" y="215"/>
                  </a:cubicBezTo>
                  <a:cubicBezTo>
                    <a:pt x="121" y="214"/>
                    <a:pt x="121" y="212"/>
                    <a:pt x="121" y="211"/>
                  </a:cubicBezTo>
                  <a:cubicBezTo>
                    <a:pt x="120" y="207"/>
                    <a:pt x="120" y="201"/>
                    <a:pt x="120" y="196"/>
                  </a:cubicBezTo>
                  <a:cubicBezTo>
                    <a:pt x="121" y="177"/>
                    <a:pt x="118" y="155"/>
                    <a:pt x="118" y="135"/>
                  </a:cubicBezTo>
                  <a:close/>
                  <a:moveTo>
                    <a:pt x="235" y="144"/>
                  </a:moveTo>
                  <a:cubicBezTo>
                    <a:pt x="234" y="146"/>
                    <a:pt x="234" y="148"/>
                    <a:pt x="233" y="150"/>
                  </a:cubicBezTo>
                  <a:cubicBezTo>
                    <a:pt x="221" y="149"/>
                    <a:pt x="208" y="147"/>
                    <a:pt x="198" y="143"/>
                  </a:cubicBezTo>
                  <a:cubicBezTo>
                    <a:pt x="210" y="142"/>
                    <a:pt x="223" y="142"/>
                    <a:pt x="235" y="144"/>
                  </a:cubicBezTo>
                  <a:close/>
                  <a:moveTo>
                    <a:pt x="240" y="144"/>
                  </a:moveTo>
                  <a:cubicBezTo>
                    <a:pt x="241" y="145"/>
                    <a:pt x="240" y="147"/>
                    <a:pt x="239" y="148"/>
                  </a:cubicBezTo>
                  <a:cubicBezTo>
                    <a:pt x="238" y="147"/>
                    <a:pt x="240" y="145"/>
                    <a:pt x="240" y="144"/>
                  </a:cubicBezTo>
                  <a:close/>
                  <a:moveTo>
                    <a:pt x="230" y="157"/>
                  </a:moveTo>
                  <a:cubicBezTo>
                    <a:pt x="230" y="160"/>
                    <a:pt x="229" y="162"/>
                    <a:pt x="227" y="163"/>
                  </a:cubicBezTo>
                  <a:cubicBezTo>
                    <a:pt x="214" y="160"/>
                    <a:pt x="200" y="159"/>
                    <a:pt x="189" y="154"/>
                  </a:cubicBezTo>
                  <a:cubicBezTo>
                    <a:pt x="203" y="154"/>
                    <a:pt x="216" y="156"/>
                    <a:pt x="230" y="157"/>
                  </a:cubicBezTo>
                  <a:close/>
                  <a:moveTo>
                    <a:pt x="215" y="165"/>
                  </a:moveTo>
                  <a:cubicBezTo>
                    <a:pt x="202" y="165"/>
                    <a:pt x="190" y="165"/>
                    <a:pt x="179" y="163"/>
                  </a:cubicBezTo>
                  <a:cubicBezTo>
                    <a:pt x="180" y="161"/>
                    <a:pt x="180" y="158"/>
                    <a:pt x="181" y="156"/>
                  </a:cubicBezTo>
                  <a:cubicBezTo>
                    <a:pt x="191" y="160"/>
                    <a:pt x="205" y="160"/>
                    <a:pt x="215" y="165"/>
                  </a:cubicBezTo>
                  <a:close/>
                  <a:moveTo>
                    <a:pt x="174" y="157"/>
                  </a:moveTo>
                  <a:cubicBezTo>
                    <a:pt x="175" y="161"/>
                    <a:pt x="173" y="165"/>
                    <a:pt x="171" y="168"/>
                  </a:cubicBezTo>
                  <a:cubicBezTo>
                    <a:pt x="170" y="164"/>
                    <a:pt x="173" y="161"/>
                    <a:pt x="174" y="157"/>
                  </a:cubicBezTo>
                  <a:close/>
                  <a:moveTo>
                    <a:pt x="225" y="169"/>
                  </a:moveTo>
                  <a:cubicBezTo>
                    <a:pt x="224" y="171"/>
                    <a:pt x="223" y="176"/>
                    <a:pt x="221" y="177"/>
                  </a:cubicBezTo>
                  <a:cubicBezTo>
                    <a:pt x="219" y="177"/>
                    <a:pt x="215" y="175"/>
                    <a:pt x="213" y="175"/>
                  </a:cubicBezTo>
                  <a:cubicBezTo>
                    <a:pt x="204" y="172"/>
                    <a:pt x="193" y="171"/>
                    <a:pt x="186" y="168"/>
                  </a:cubicBezTo>
                  <a:cubicBezTo>
                    <a:pt x="198" y="167"/>
                    <a:pt x="213" y="168"/>
                    <a:pt x="225" y="169"/>
                  </a:cubicBezTo>
                  <a:close/>
                  <a:moveTo>
                    <a:pt x="206" y="177"/>
                  </a:moveTo>
                  <a:cubicBezTo>
                    <a:pt x="198" y="176"/>
                    <a:pt x="173" y="179"/>
                    <a:pt x="177" y="169"/>
                  </a:cubicBezTo>
                  <a:cubicBezTo>
                    <a:pt x="186" y="172"/>
                    <a:pt x="196" y="175"/>
                    <a:pt x="206" y="177"/>
                  </a:cubicBezTo>
                  <a:close/>
                  <a:moveTo>
                    <a:pt x="169" y="171"/>
                  </a:moveTo>
                  <a:cubicBezTo>
                    <a:pt x="169" y="177"/>
                    <a:pt x="164" y="185"/>
                    <a:pt x="160" y="190"/>
                  </a:cubicBezTo>
                  <a:cubicBezTo>
                    <a:pt x="160" y="192"/>
                    <a:pt x="158" y="194"/>
                    <a:pt x="156" y="193"/>
                  </a:cubicBezTo>
                  <a:cubicBezTo>
                    <a:pt x="161" y="187"/>
                    <a:pt x="164" y="178"/>
                    <a:pt x="169" y="171"/>
                  </a:cubicBezTo>
                  <a:close/>
                  <a:moveTo>
                    <a:pt x="235" y="171"/>
                  </a:moveTo>
                  <a:cubicBezTo>
                    <a:pt x="235" y="183"/>
                    <a:pt x="236" y="197"/>
                    <a:pt x="235" y="209"/>
                  </a:cubicBezTo>
                  <a:cubicBezTo>
                    <a:pt x="226" y="206"/>
                    <a:pt x="217" y="204"/>
                    <a:pt x="212" y="198"/>
                  </a:cubicBezTo>
                  <a:cubicBezTo>
                    <a:pt x="221" y="191"/>
                    <a:pt x="227" y="180"/>
                    <a:pt x="235" y="171"/>
                  </a:cubicBezTo>
                  <a:close/>
                  <a:moveTo>
                    <a:pt x="186" y="179"/>
                  </a:moveTo>
                  <a:cubicBezTo>
                    <a:pt x="198" y="180"/>
                    <a:pt x="206" y="180"/>
                    <a:pt x="216" y="182"/>
                  </a:cubicBezTo>
                  <a:cubicBezTo>
                    <a:pt x="215" y="183"/>
                    <a:pt x="214" y="186"/>
                    <a:pt x="211" y="187"/>
                  </a:cubicBezTo>
                  <a:cubicBezTo>
                    <a:pt x="207" y="188"/>
                    <a:pt x="189" y="182"/>
                    <a:pt x="186" y="179"/>
                  </a:cubicBezTo>
                  <a:close/>
                  <a:moveTo>
                    <a:pt x="190" y="187"/>
                  </a:moveTo>
                  <a:cubicBezTo>
                    <a:pt x="183" y="187"/>
                    <a:pt x="175" y="187"/>
                    <a:pt x="168" y="187"/>
                  </a:cubicBezTo>
                  <a:cubicBezTo>
                    <a:pt x="169" y="186"/>
                    <a:pt x="171" y="179"/>
                    <a:pt x="172" y="180"/>
                  </a:cubicBezTo>
                  <a:cubicBezTo>
                    <a:pt x="177" y="181"/>
                    <a:pt x="186" y="184"/>
                    <a:pt x="190" y="187"/>
                  </a:cubicBezTo>
                  <a:close/>
                  <a:moveTo>
                    <a:pt x="174" y="191"/>
                  </a:moveTo>
                  <a:cubicBezTo>
                    <a:pt x="179" y="189"/>
                    <a:pt x="191" y="189"/>
                    <a:pt x="196" y="190"/>
                  </a:cubicBezTo>
                  <a:cubicBezTo>
                    <a:pt x="200" y="192"/>
                    <a:pt x="201" y="196"/>
                    <a:pt x="195" y="197"/>
                  </a:cubicBezTo>
                  <a:cubicBezTo>
                    <a:pt x="188" y="198"/>
                    <a:pt x="180" y="193"/>
                    <a:pt x="174" y="191"/>
                  </a:cubicBezTo>
                  <a:close/>
                  <a:moveTo>
                    <a:pt x="166" y="190"/>
                  </a:moveTo>
                  <a:cubicBezTo>
                    <a:pt x="167" y="191"/>
                    <a:pt x="168" y="192"/>
                    <a:pt x="168" y="193"/>
                  </a:cubicBezTo>
                  <a:cubicBezTo>
                    <a:pt x="168" y="194"/>
                    <a:pt x="166" y="194"/>
                    <a:pt x="165" y="193"/>
                  </a:cubicBezTo>
                  <a:cubicBezTo>
                    <a:pt x="165" y="192"/>
                    <a:pt x="166" y="191"/>
                    <a:pt x="166" y="190"/>
                  </a:cubicBezTo>
                  <a:close/>
                  <a:moveTo>
                    <a:pt x="190" y="200"/>
                  </a:moveTo>
                  <a:cubicBezTo>
                    <a:pt x="189" y="202"/>
                    <a:pt x="188" y="204"/>
                    <a:pt x="190" y="206"/>
                  </a:cubicBezTo>
                  <a:cubicBezTo>
                    <a:pt x="179" y="205"/>
                    <a:pt x="170" y="202"/>
                    <a:pt x="162" y="198"/>
                  </a:cubicBezTo>
                  <a:cubicBezTo>
                    <a:pt x="162" y="196"/>
                    <a:pt x="165" y="196"/>
                    <a:pt x="168" y="197"/>
                  </a:cubicBezTo>
                  <a:cubicBezTo>
                    <a:pt x="174" y="197"/>
                    <a:pt x="185" y="199"/>
                    <a:pt x="190" y="200"/>
                  </a:cubicBezTo>
                  <a:close/>
                  <a:moveTo>
                    <a:pt x="153" y="199"/>
                  </a:moveTo>
                  <a:cubicBezTo>
                    <a:pt x="150" y="204"/>
                    <a:pt x="147" y="208"/>
                    <a:pt x="142" y="211"/>
                  </a:cubicBezTo>
                  <a:cubicBezTo>
                    <a:pt x="145" y="207"/>
                    <a:pt x="148" y="200"/>
                    <a:pt x="153" y="199"/>
                  </a:cubicBezTo>
                  <a:close/>
                  <a:moveTo>
                    <a:pt x="198" y="211"/>
                  </a:moveTo>
                  <a:cubicBezTo>
                    <a:pt x="182" y="212"/>
                    <a:pt x="167" y="212"/>
                    <a:pt x="151" y="210"/>
                  </a:cubicBezTo>
                  <a:cubicBezTo>
                    <a:pt x="154" y="209"/>
                    <a:pt x="155" y="202"/>
                    <a:pt x="159" y="201"/>
                  </a:cubicBezTo>
                  <a:cubicBezTo>
                    <a:pt x="159" y="201"/>
                    <a:pt x="159" y="201"/>
                    <a:pt x="159" y="201"/>
                  </a:cubicBezTo>
                  <a:cubicBezTo>
                    <a:pt x="170" y="203"/>
                    <a:pt x="186" y="209"/>
                    <a:pt x="198" y="211"/>
                  </a:cubicBezTo>
                  <a:close/>
                  <a:moveTo>
                    <a:pt x="217" y="211"/>
                  </a:moveTo>
                  <a:cubicBezTo>
                    <a:pt x="209" y="210"/>
                    <a:pt x="200" y="208"/>
                    <a:pt x="192" y="207"/>
                  </a:cubicBezTo>
                  <a:cubicBezTo>
                    <a:pt x="199" y="204"/>
                    <a:pt x="211" y="207"/>
                    <a:pt x="217" y="211"/>
                  </a:cubicBezTo>
                  <a:close/>
                  <a:moveTo>
                    <a:pt x="159" y="214"/>
                  </a:moveTo>
                  <a:cubicBezTo>
                    <a:pt x="174" y="213"/>
                    <a:pt x="198" y="215"/>
                    <a:pt x="215" y="216"/>
                  </a:cubicBezTo>
                  <a:cubicBezTo>
                    <a:pt x="225" y="216"/>
                    <a:pt x="237" y="216"/>
                    <a:pt x="235" y="228"/>
                  </a:cubicBezTo>
                  <a:cubicBezTo>
                    <a:pt x="209" y="224"/>
                    <a:pt x="184" y="220"/>
                    <a:pt x="159" y="214"/>
                  </a:cubicBezTo>
                  <a:close/>
                  <a:moveTo>
                    <a:pt x="232" y="231"/>
                  </a:moveTo>
                  <a:cubicBezTo>
                    <a:pt x="199" y="230"/>
                    <a:pt x="170" y="225"/>
                    <a:pt x="138" y="222"/>
                  </a:cubicBezTo>
                  <a:cubicBezTo>
                    <a:pt x="140" y="220"/>
                    <a:pt x="142" y="216"/>
                    <a:pt x="146" y="215"/>
                  </a:cubicBezTo>
                  <a:cubicBezTo>
                    <a:pt x="148" y="215"/>
                    <a:pt x="153" y="217"/>
                    <a:pt x="156" y="217"/>
                  </a:cubicBezTo>
                  <a:cubicBezTo>
                    <a:pt x="181" y="221"/>
                    <a:pt x="211" y="226"/>
                    <a:pt x="232" y="231"/>
                  </a:cubicBezTo>
                  <a:close/>
                  <a:moveTo>
                    <a:pt x="112" y="227"/>
                  </a:moveTo>
                  <a:cubicBezTo>
                    <a:pt x="109" y="233"/>
                    <a:pt x="117" y="228"/>
                    <a:pt x="119" y="231"/>
                  </a:cubicBezTo>
                  <a:cubicBezTo>
                    <a:pt x="120" y="235"/>
                    <a:pt x="118" y="248"/>
                    <a:pt x="118" y="253"/>
                  </a:cubicBezTo>
                  <a:cubicBezTo>
                    <a:pt x="116" y="265"/>
                    <a:pt x="117" y="278"/>
                    <a:pt x="116" y="287"/>
                  </a:cubicBezTo>
                  <a:cubicBezTo>
                    <a:pt x="115" y="311"/>
                    <a:pt x="120" y="330"/>
                    <a:pt x="118" y="351"/>
                  </a:cubicBezTo>
                  <a:cubicBezTo>
                    <a:pt x="115" y="349"/>
                    <a:pt x="112" y="351"/>
                    <a:pt x="110" y="351"/>
                  </a:cubicBezTo>
                  <a:cubicBezTo>
                    <a:pt x="104" y="352"/>
                    <a:pt x="99" y="346"/>
                    <a:pt x="96" y="343"/>
                  </a:cubicBezTo>
                  <a:cubicBezTo>
                    <a:pt x="101" y="338"/>
                    <a:pt x="91" y="335"/>
                    <a:pt x="89" y="331"/>
                  </a:cubicBezTo>
                  <a:cubicBezTo>
                    <a:pt x="92" y="328"/>
                    <a:pt x="87" y="327"/>
                    <a:pt x="87" y="323"/>
                  </a:cubicBezTo>
                  <a:cubicBezTo>
                    <a:pt x="91" y="325"/>
                    <a:pt x="93" y="327"/>
                    <a:pt x="96" y="330"/>
                  </a:cubicBezTo>
                  <a:cubicBezTo>
                    <a:pt x="96" y="324"/>
                    <a:pt x="88" y="322"/>
                    <a:pt x="85" y="317"/>
                  </a:cubicBezTo>
                  <a:cubicBezTo>
                    <a:pt x="80" y="308"/>
                    <a:pt x="82" y="297"/>
                    <a:pt x="88" y="291"/>
                  </a:cubicBezTo>
                  <a:cubicBezTo>
                    <a:pt x="89" y="289"/>
                    <a:pt x="90" y="284"/>
                    <a:pt x="92" y="283"/>
                  </a:cubicBezTo>
                  <a:cubicBezTo>
                    <a:pt x="95" y="283"/>
                    <a:pt x="99" y="289"/>
                    <a:pt x="100" y="283"/>
                  </a:cubicBezTo>
                  <a:cubicBezTo>
                    <a:pt x="100" y="280"/>
                    <a:pt x="97" y="281"/>
                    <a:pt x="95" y="279"/>
                  </a:cubicBezTo>
                  <a:cubicBezTo>
                    <a:pt x="93" y="274"/>
                    <a:pt x="99" y="275"/>
                    <a:pt x="102" y="273"/>
                  </a:cubicBezTo>
                  <a:cubicBezTo>
                    <a:pt x="104" y="271"/>
                    <a:pt x="102" y="267"/>
                    <a:pt x="100" y="266"/>
                  </a:cubicBezTo>
                  <a:cubicBezTo>
                    <a:pt x="100" y="262"/>
                    <a:pt x="106" y="260"/>
                    <a:pt x="104" y="255"/>
                  </a:cubicBezTo>
                  <a:cubicBezTo>
                    <a:pt x="103" y="251"/>
                    <a:pt x="97" y="256"/>
                    <a:pt x="97" y="258"/>
                  </a:cubicBezTo>
                  <a:cubicBezTo>
                    <a:pt x="97" y="259"/>
                    <a:pt x="98" y="260"/>
                    <a:pt x="98" y="261"/>
                  </a:cubicBezTo>
                  <a:cubicBezTo>
                    <a:pt x="98" y="269"/>
                    <a:pt x="87" y="270"/>
                    <a:pt x="83" y="265"/>
                  </a:cubicBezTo>
                  <a:cubicBezTo>
                    <a:pt x="89" y="252"/>
                    <a:pt x="95" y="234"/>
                    <a:pt x="101" y="221"/>
                  </a:cubicBezTo>
                  <a:cubicBezTo>
                    <a:pt x="103" y="219"/>
                    <a:pt x="110" y="226"/>
                    <a:pt x="112" y="227"/>
                  </a:cubicBezTo>
                  <a:close/>
                  <a:moveTo>
                    <a:pt x="245" y="224"/>
                  </a:moveTo>
                  <a:cubicBezTo>
                    <a:pt x="247" y="225"/>
                    <a:pt x="249" y="227"/>
                    <a:pt x="250" y="229"/>
                  </a:cubicBezTo>
                  <a:cubicBezTo>
                    <a:pt x="249" y="227"/>
                    <a:pt x="247" y="225"/>
                    <a:pt x="245" y="224"/>
                  </a:cubicBezTo>
                  <a:close/>
                  <a:moveTo>
                    <a:pt x="196" y="238"/>
                  </a:moveTo>
                  <a:cubicBezTo>
                    <a:pt x="184" y="239"/>
                    <a:pt x="172" y="233"/>
                    <a:pt x="158" y="235"/>
                  </a:cubicBezTo>
                  <a:cubicBezTo>
                    <a:pt x="150" y="236"/>
                    <a:pt x="159" y="240"/>
                    <a:pt x="162" y="241"/>
                  </a:cubicBezTo>
                  <a:cubicBezTo>
                    <a:pt x="186" y="247"/>
                    <a:pt x="216" y="250"/>
                    <a:pt x="238" y="257"/>
                  </a:cubicBezTo>
                  <a:cubicBezTo>
                    <a:pt x="215" y="257"/>
                    <a:pt x="191" y="252"/>
                    <a:pt x="168" y="253"/>
                  </a:cubicBezTo>
                  <a:cubicBezTo>
                    <a:pt x="170" y="257"/>
                    <a:pt x="176" y="258"/>
                    <a:pt x="181" y="259"/>
                  </a:cubicBezTo>
                  <a:cubicBezTo>
                    <a:pt x="198" y="263"/>
                    <a:pt x="217" y="266"/>
                    <a:pt x="233" y="272"/>
                  </a:cubicBezTo>
                  <a:cubicBezTo>
                    <a:pt x="221" y="273"/>
                    <a:pt x="205" y="268"/>
                    <a:pt x="193" y="270"/>
                  </a:cubicBezTo>
                  <a:cubicBezTo>
                    <a:pt x="192" y="270"/>
                    <a:pt x="191" y="271"/>
                    <a:pt x="190" y="271"/>
                  </a:cubicBezTo>
                  <a:cubicBezTo>
                    <a:pt x="188" y="271"/>
                    <a:pt x="186" y="268"/>
                    <a:pt x="184" y="270"/>
                  </a:cubicBezTo>
                  <a:cubicBezTo>
                    <a:pt x="166" y="257"/>
                    <a:pt x="147" y="242"/>
                    <a:pt x="133" y="225"/>
                  </a:cubicBezTo>
                  <a:cubicBezTo>
                    <a:pt x="133" y="225"/>
                    <a:pt x="133" y="225"/>
                    <a:pt x="133" y="225"/>
                  </a:cubicBezTo>
                  <a:cubicBezTo>
                    <a:pt x="150" y="232"/>
                    <a:pt x="176" y="233"/>
                    <a:pt x="196" y="238"/>
                  </a:cubicBezTo>
                  <a:close/>
                  <a:moveTo>
                    <a:pt x="152" y="226"/>
                  </a:moveTo>
                  <a:cubicBezTo>
                    <a:pt x="182" y="228"/>
                    <a:pt x="208" y="232"/>
                    <a:pt x="236" y="235"/>
                  </a:cubicBezTo>
                  <a:cubicBezTo>
                    <a:pt x="236" y="239"/>
                    <a:pt x="241" y="240"/>
                    <a:pt x="242" y="235"/>
                  </a:cubicBezTo>
                  <a:cubicBezTo>
                    <a:pt x="250" y="234"/>
                    <a:pt x="253" y="237"/>
                    <a:pt x="254" y="244"/>
                  </a:cubicBezTo>
                  <a:cubicBezTo>
                    <a:pt x="219" y="239"/>
                    <a:pt x="185" y="234"/>
                    <a:pt x="152" y="226"/>
                  </a:cubicBezTo>
                  <a:close/>
                  <a:moveTo>
                    <a:pt x="241" y="227"/>
                  </a:moveTo>
                  <a:cubicBezTo>
                    <a:pt x="242" y="228"/>
                    <a:pt x="244" y="229"/>
                    <a:pt x="244" y="230"/>
                  </a:cubicBezTo>
                  <a:cubicBezTo>
                    <a:pt x="242" y="230"/>
                    <a:pt x="240" y="229"/>
                    <a:pt x="241" y="227"/>
                  </a:cubicBezTo>
                  <a:close/>
                  <a:moveTo>
                    <a:pt x="122" y="229"/>
                  </a:moveTo>
                  <a:cubicBezTo>
                    <a:pt x="123" y="229"/>
                    <a:pt x="124" y="230"/>
                    <a:pt x="125" y="231"/>
                  </a:cubicBezTo>
                  <a:cubicBezTo>
                    <a:pt x="123" y="231"/>
                    <a:pt x="122" y="230"/>
                    <a:pt x="122" y="229"/>
                  </a:cubicBezTo>
                  <a:close/>
                  <a:moveTo>
                    <a:pt x="252" y="230"/>
                  </a:moveTo>
                  <a:cubicBezTo>
                    <a:pt x="254" y="232"/>
                    <a:pt x="256" y="233"/>
                    <a:pt x="256" y="236"/>
                  </a:cubicBezTo>
                  <a:cubicBezTo>
                    <a:pt x="254" y="235"/>
                    <a:pt x="253" y="233"/>
                    <a:pt x="252" y="230"/>
                  </a:cubicBezTo>
                  <a:close/>
                  <a:moveTo>
                    <a:pt x="197" y="298"/>
                  </a:moveTo>
                  <a:cubicBezTo>
                    <a:pt x="195" y="297"/>
                    <a:pt x="192" y="287"/>
                    <a:pt x="190" y="294"/>
                  </a:cubicBezTo>
                  <a:cubicBezTo>
                    <a:pt x="189" y="291"/>
                    <a:pt x="186" y="293"/>
                    <a:pt x="183" y="291"/>
                  </a:cubicBezTo>
                  <a:cubicBezTo>
                    <a:pt x="182" y="291"/>
                    <a:pt x="179" y="285"/>
                    <a:pt x="178" y="289"/>
                  </a:cubicBezTo>
                  <a:cubicBezTo>
                    <a:pt x="177" y="295"/>
                    <a:pt x="190" y="301"/>
                    <a:pt x="190" y="307"/>
                  </a:cubicBezTo>
                  <a:cubicBezTo>
                    <a:pt x="191" y="323"/>
                    <a:pt x="189" y="337"/>
                    <a:pt x="180" y="346"/>
                  </a:cubicBezTo>
                  <a:cubicBezTo>
                    <a:pt x="174" y="353"/>
                    <a:pt x="164" y="360"/>
                    <a:pt x="152" y="359"/>
                  </a:cubicBezTo>
                  <a:cubicBezTo>
                    <a:pt x="151" y="359"/>
                    <a:pt x="149" y="359"/>
                    <a:pt x="147" y="359"/>
                  </a:cubicBezTo>
                  <a:cubicBezTo>
                    <a:pt x="146" y="359"/>
                    <a:pt x="145" y="360"/>
                    <a:pt x="144" y="360"/>
                  </a:cubicBezTo>
                  <a:cubicBezTo>
                    <a:pt x="135" y="362"/>
                    <a:pt x="128" y="356"/>
                    <a:pt x="122" y="352"/>
                  </a:cubicBezTo>
                  <a:cubicBezTo>
                    <a:pt x="121" y="327"/>
                    <a:pt x="117" y="301"/>
                    <a:pt x="120" y="277"/>
                  </a:cubicBezTo>
                  <a:cubicBezTo>
                    <a:pt x="121" y="270"/>
                    <a:pt x="120" y="263"/>
                    <a:pt x="120" y="256"/>
                  </a:cubicBezTo>
                  <a:cubicBezTo>
                    <a:pt x="120" y="248"/>
                    <a:pt x="121" y="239"/>
                    <a:pt x="122" y="233"/>
                  </a:cubicBezTo>
                  <a:cubicBezTo>
                    <a:pt x="122" y="233"/>
                    <a:pt x="122" y="233"/>
                    <a:pt x="122" y="234"/>
                  </a:cubicBezTo>
                  <a:cubicBezTo>
                    <a:pt x="131" y="239"/>
                    <a:pt x="142" y="245"/>
                    <a:pt x="150" y="252"/>
                  </a:cubicBezTo>
                  <a:cubicBezTo>
                    <a:pt x="154" y="255"/>
                    <a:pt x="157" y="259"/>
                    <a:pt x="161" y="262"/>
                  </a:cubicBezTo>
                  <a:cubicBezTo>
                    <a:pt x="166" y="266"/>
                    <a:pt x="174" y="268"/>
                    <a:pt x="177" y="273"/>
                  </a:cubicBezTo>
                  <a:cubicBezTo>
                    <a:pt x="180" y="276"/>
                    <a:pt x="183" y="280"/>
                    <a:pt x="186" y="282"/>
                  </a:cubicBezTo>
                  <a:cubicBezTo>
                    <a:pt x="192" y="286"/>
                    <a:pt x="201" y="287"/>
                    <a:pt x="197" y="298"/>
                  </a:cubicBezTo>
                  <a:close/>
                  <a:moveTo>
                    <a:pt x="165" y="238"/>
                  </a:moveTo>
                  <a:cubicBezTo>
                    <a:pt x="189" y="238"/>
                    <a:pt x="212" y="243"/>
                    <a:pt x="235" y="246"/>
                  </a:cubicBezTo>
                  <a:cubicBezTo>
                    <a:pt x="241" y="247"/>
                    <a:pt x="251" y="247"/>
                    <a:pt x="255" y="249"/>
                  </a:cubicBezTo>
                  <a:cubicBezTo>
                    <a:pt x="260" y="251"/>
                    <a:pt x="261" y="264"/>
                    <a:pt x="261" y="271"/>
                  </a:cubicBezTo>
                  <a:cubicBezTo>
                    <a:pt x="260" y="275"/>
                    <a:pt x="260" y="281"/>
                    <a:pt x="260" y="285"/>
                  </a:cubicBezTo>
                  <a:cubicBezTo>
                    <a:pt x="240" y="282"/>
                    <a:pt x="221" y="278"/>
                    <a:pt x="203" y="273"/>
                  </a:cubicBezTo>
                  <a:cubicBezTo>
                    <a:pt x="214" y="272"/>
                    <a:pt x="225" y="274"/>
                    <a:pt x="236" y="275"/>
                  </a:cubicBezTo>
                  <a:cubicBezTo>
                    <a:pt x="243" y="276"/>
                    <a:pt x="251" y="278"/>
                    <a:pt x="256" y="275"/>
                  </a:cubicBezTo>
                  <a:cubicBezTo>
                    <a:pt x="252" y="272"/>
                    <a:pt x="246" y="272"/>
                    <a:pt x="241" y="271"/>
                  </a:cubicBezTo>
                  <a:cubicBezTo>
                    <a:pt x="222" y="266"/>
                    <a:pt x="201" y="261"/>
                    <a:pt x="183" y="255"/>
                  </a:cubicBezTo>
                  <a:cubicBezTo>
                    <a:pt x="205" y="256"/>
                    <a:pt x="224" y="259"/>
                    <a:pt x="244" y="261"/>
                  </a:cubicBezTo>
                  <a:cubicBezTo>
                    <a:pt x="247" y="261"/>
                    <a:pt x="255" y="262"/>
                    <a:pt x="255" y="259"/>
                  </a:cubicBezTo>
                  <a:cubicBezTo>
                    <a:pt x="256" y="256"/>
                    <a:pt x="246" y="256"/>
                    <a:pt x="243" y="255"/>
                  </a:cubicBezTo>
                  <a:cubicBezTo>
                    <a:pt x="219" y="249"/>
                    <a:pt x="190" y="245"/>
                    <a:pt x="166" y="238"/>
                  </a:cubicBezTo>
                  <a:cubicBezTo>
                    <a:pt x="165" y="239"/>
                    <a:pt x="165" y="238"/>
                    <a:pt x="165" y="238"/>
                  </a:cubicBezTo>
                  <a:close/>
                  <a:moveTo>
                    <a:pt x="92" y="274"/>
                  </a:moveTo>
                  <a:cubicBezTo>
                    <a:pt x="88" y="280"/>
                    <a:pt x="84" y="270"/>
                    <a:pt x="92" y="274"/>
                  </a:cubicBezTo>
                  <a:close/>
                  <a:moveTo>
                    <a:pt x="259" y="288"/>
                  </a:moveTo>
                  <a:cubicBezTo>
                    <a:pt x="249" y="288"/>
                    <a:pt x="234" y="286"/>
                    <a:pt x="223" y="285"/>
                  </a:cubicBezTo>
                  <a:cubicBezTo>
                    <a:pt x="218" y="285"/>
                    <a:pt x="207" y="283"/>
                    <a:pt x="206" y="287"/>
                  </a:cubicBezTo>
                  <a:cubicBezTo>
                    <a:pt x="202" y="283"/>
                    <a:pt x="196" y="281"/>
                    <a:pt x="194" y="275"/>
                  </a:cubicBezTo>
                  <a:cubicBezTo>
                    <a:pt x="215" y="279"/>
                    <a:pt x="237" y="284"/>
                    <a:pt x="259" y="288"/>
                  </a:cubicBezTo>
                  <a:close/>
                  <a:moveTo>
                    <a:pt x="33" y="276"/>
                  </a:moveTo>
                  <a:cubicBezTo>
                    <a:pt x="35" y="277"/>
                    <a:pt x="35" y="278"/>
                    <a:pt x="36" y="279"/>
                  </a:cubicBezTo>
                  <a:cubicBezTo>
                    <a:pt x="36" y="280"/>
                    <a:pt x="34" y="279"/>
                    <a:pt x="33" y="279"/>
                  </a:cubicBezTo>
                  <a:cubicBezTo>
                    <a:pt x="33" y="277"/>
                    <a:pt x="34" y="277"/>
                    <a:pt x="33" y="276"/>
                  </a:cubicBezTo>
                  <a:close/>
                  <a:moveTo>
                    <a:pt x="83" y="287"/>
                  </a:moveTo>
                  <a:cubicBezTo>
                    <a:pt x="83" y="285"/>
                    <a:pt x="82" y="284"/>
                    <a:pt x="81" y="283"/>
                  </a:cubicBezTo>
                  <a:cubicBezTo>
                    <a:pt x="83" y="272"/>
                    <a:pt x="95" y="286"/>
                    <a:pt x="83" y="287"/>
                  </a:cubicBezTo>
                  <a:close/>
                  <a:moveTo>
                    <a:pt x="200" y="285"/>
                  </a:moveTo>
                  <a:cubicBezTo>
                    <a:pt x="204" y="288"/>
                    <a:pt x="209" y="292"/>
                    <a:pt x="213" y="296"/>
                  </a:cubicBezTo>
                  <a:cubicBezTo>
                    <a:pt x="210" y="297"/>
                    <a:pt x="204" y="295"/>
                    <a:pt x="203" y="298"/>
                  </a:cubicBezTo>
                  <a:cubicBezTo>
                    <a:pt x="202" y="302"/>
                    <a:pt x="212" y="306"/>
                    <a:pt x="215" y="307"/>
                  </a:cubicBezTo>
                  <a:cubicBezTo>
                    <a:pt x="223" y="310"/>
                    <a:pt x="233" y="311"/>
                    <a:pt x="238" y="314"/>
                  </a:cubicBezTo>
                  <a:cubicBezTo>
                    <a:pt x="226" y="314"/>
                    <a:pt x="214" y="313"/>
                    <a:pt x="202" y="313"/>
                  </a:cubicBezTo>
                  <a:cubicBezTo>
                    <a:pt x="200" y="304"/>
                    <a:pt x="203" y="293"/>
                    <a:pt x="200" y="285"/>
                  </a:cubicBezTo>
                  <a:close/>
                  <a:moveTo>
                    <a:pt x="250" y="291"/>
                  </a:moveTo>
                  <a:cubicBezTo>
                    <a:pt x="251" y="292"/>
                    <a:pt x="251" y="295"/>
                    <a:pt x="250" y="296"/>
                  </a:cubicBezTo>
                  <a:cubicBezTo>
                    <a:pt x="238" y="295"/>
                    <a:pt x="229" y="292"/>
                    <a:pt x="220" y="288"/>
                  </a:cubicBezTo>
                  <a:cubicBezTo>
                    <a:pt x="230" y="288"/>
                    <a:pt x="240" y="289"/>
                    <a:pt x="250" y="291"/>
                  </a:cubicBezTo>
                  <a:close/>
                  <a:moveTo>
                    <a:pt x="209" y="288"/>
                  </a:moveTo>
                  <a:cubicBezTo>
                    <a:pt x="218" y="291"/>
                    <a:pt x="228" y="295"/>
                    <a:pt x="238" y="298"/>
                  </a:cubicBezTo>
                  <a:cubicBezTo>
                    <a:pt x="225" y="299"/>
                    <a:pt x="214" y="296"/>
                    <a:pt x="209" y="288"/>
                  </a:cubicBezTo>
                  <a:close/>
                  <a:moveTo>
                    <a:pt x="259" y="292"/>
                  </a:moveTo>
                  <a:cubicBezTo>
                    <a:pt x="258" y="294"/>
                    <a:pt x="258" y="297"/>
                    <a:pt x="255" y="298"/>
                  </a:cubicBezTo>
                  <a:cubicBezTo>
                    <a:pt x="254" y="296"/>
                    <a:pt x="255" y="289"/>
                    <a:pt x="259" y="292"/>
                  </a:cubicBezTo>
                  <a:close/>
                  <a:moveTo>
                    <a:pt x="231" y="308"/>
                  </a:moveTo>
                  <a:cubicBezTo>
                    <a:pt x="223" y="306"/>
                    <a:pt x="216" y="304"/>
                    <a:pt x="210" y="300"/>
                  </a:cubicBezTo>
                  <a:cubicBezTo>
                    <a:pt x="220" y="297"/>
                    <a:pt x="226" y="304"/>
                    <a:pt x="231" y="308"/>
                  </a:cubicBezTo>
                  <a:close/>
                  <a:moveTo>
                    <a:pt x="250" y="303"/>
                  </a:moveTo>
                  <a:cubicBezTo>
                    <a:pt x="249" y="306"/>
                    <a:pt x="249" y="310"/>
                    <a:pt x="248" y="313"/>
                  </a:cubicBezTo>
                  <a:cubicBezTo>
                    <a:pt x="237" y="311"/>
                    <a:pt x="232" y="305"/>
                    <a:pt x="225" y="300"/>
                  </a:cubicBezTo>
                  <a:cubicBezTo>
                    <a:pt x="233" y="300"/>
                    <a:pt x="243" y="301"/>
                    <a:pt x="250" y="303"/>
                  </a:cubicBezTo>
                  <a:close/>
                  <a:moveTo>
                    <a:pt x="259" y="304"/>
                  </a:moveTo>
                  <a:cubicBezTo>
                    <a:pt x="261" y="309"/>
                    <a:pt x="260" y="318"/>
                    <a:pt x="258" y="323"/>
                  </a:cubicBezTo>
                  <a:cubicBezTo>
                    <a:pt x="257" y="322"/>
                    <a:pt x="255" y="322"/>
                    <a:pt x="255" y="321"/>
                  </a:cubicBezTo>
                  <a:cubicBezTo>
                    <a:pt x="254" y="319"/>
                    <a:pt x="259" y="306"/>
                    <a:pt x="259" y="304"/>
                  </a:cubicBezTo>
                  <a:close/>
                  <a:moveTo>
                    <a:pt x="76" y="305"/>
                  </a:moveTo>
                  <a:cubicBezTo>
                    <a:pt x="77" y="305"/>
                    <a:pt x="77" y="307"/>
                    <a:pt x="76" y="308"/>
                  </a:cubicBezTo>
                  <a:cubicBezTo>
                    <a:pt x="75" y="307"/>
                    <a:pt x="76" y="306"/>
                    <a:pt x="76" y="305"/>
                  </a:cubicBezTo>
                  <a:close/>
                  <a:moveTo>
                    <a:pt x="73" y="312"/>
                  </a:moveTo>
                  <a:cubicBezTo>
                    <a:pt x="74" y="314"/>
                    <a:pt x="73" y="315"/>
                    <a:pt x="72" y="316"/>
                  </a:cubicBezTo>
                  <a:cubicBezTo>
                    <a:pt x="72" y="315"/>
                    <a:pt x="73" y="313"/>
                    <a:pt x="73" y="312"/>
                  </a:cubicBezTo>
                  <a:close/>
                  <a:moveTo>
                    <a:pt x="77" y="314"/>
                  </a:moveTo>
                  <a:cubicBezTo>
                    <a:pt x="79" y="322"/>
                    <a:pt x="80" y="331"/>
                    <a:pt x="85" y="335"/>
                  </a:cubicBezTo>
                  <a:cubicBezTo>
                    <a:pt x="81" y="344"/>
                    <a:pt x="81" y="327"/>
                    <a:pt x="78" y="327"/>
                  </a:cubicBezTo>
                  <a:cubicBezTo>
                    <a:pt x="75" y="326"/>
                    <a:pt x="76" y="333"/>
                    <a:pt x="77" y="336"/>
                  </a:cubicBezTo>
                  <a:cubicBezTo>
                    <a:pt x="66" y="337"/>
                    <a:pt x="70" y="330"/>
                    <a:pt x="73" y="324"/>
                  </a:cubicBezTo>
                  <a:cubicBezTo>
                    <a:pt x="74" y="320"/>
                    <a:pt x="76" y="317"/>
                    <a:pt x="77" y="314"/>
                  </a:cubicBezTo>
                  <a:close/>
                  <a:moveTo>
                    <a:pt x="236" y="318"/>
                  </a:moveTo>
                  <a:cubicBezTo>
                    <a:pt x="235" y="320"/>
                    <a:pt x="235" y="322"/>
                    <a:pt x="235" y="324"/>
                  </a:cubicBezTo>
                  <a:cubicBezTo>
                    <a:pt x="226" y="323"/>
                    <a:pt x="215" y="320"/>
                    <a:pt x="208" y="316"/>
                  </a:cubicBezTo>
                  <a:cubicBezTo>
                    <a:pt x="216" y="315"/>
                    <a:pt x="227" y="316"/>
                    <a:pt x="236" y="318"/>
                  </a:cubicBezTo>
                  <a:close/>
                  <a:moveTo>
                    <a:pt x="71" y="317"/>
                  </a:moveTo>
                  <a:cubicBezTo>
                    <a:pt x="72" y="320"/>
                    <a:pt x="70" y="323"/>
                    <a:pt x="68" y="325"/>
                  </a:cubicBezTo>
                  <a:cubicBezTo>
                    <a:pt x="68" y="323"/>
                    <a:pt x="70" y="320"/>
                    <a:pt x="71" y="317"/>
                  </a:cubicBezTo>
                  <a:close/>
                  <a:moveTo>
                    <a:pt x="239" y="318"/>
                  </a:moveTo>
                  <a:cubicBezTo>
                    <a:pt x="242" y="319"/>
                    <a:pt x="247" y="318"/>
                    <a:pt x="248" y="320"/>
                  </a:cubicBezTo>
                  <a:cubicBezTo>
                    <a:pt x="250" y="326"/>
                    <a:pt x="244" y="328"/>
                    <a:pt x="239" y="325"/>
                  </a:cubicBezTo>
                  <a:cubicBezTo>
                    <a:pt x="240" y="322"/>
                    <a:pt x="239" y="320"/>
                    <a:pt x="239" y="318"/>
                  </a:cubicBezTo>
                  <a:close/>
                  <a:moveTo>
                    <a:pt x="234" y="328"/>
                  </a:moveTo>
                  <a:cubicBezTo>
                    <a:pt x="224" y="330"/>
                    <a:pt x="213" y="328"/>
                    <a:pt x="202" y="328"/>
                  </a:cubicBezTo>
                  <a:cubicBezTo>
                    <a:pt x="203" y="325"/>
                    <a:pt x="202" y="321"/>
                    <a:pt x="203" y="319"/>
                  </a:cubicBezTo>
                  <a:cubicBezTo>
                    <a:pt x="212" y="323"/>
                    <a:pt x="224" y="324"/>
                    <a:pt x="234" y="328"/>
                  </a:cubicBezTo>
                  <a:close/>
                  <a:moveTo>
                    <a:pt x="196" y="390"/>
                  </a:moveTo>
                  <a:cubicBezTo>
                    <a:pt x="216" y="372"/>
                    <a:pt x="242" y="359"/>
                    <a:pt x="251" y="328"/>
                  </a:cubicBezTo>
                  <a:cubicBezTo>
                    <a:pt x="252" y="327"/>
                    <a:pt x="253" y="325"/>
                    <a:pt x="254" y="323"/>
                  </a:cubicBezTo>
                  <a:cubicBezTo>
                    <a:pt x="258" y="324"/>
                    <a:pt x="258" y="327"/>
                    <a:pt x="256" y="331"/>
                  </a:cubicBezTo>
                  <a:cubicBezTo>
                    <a:pt x="255" y="335"/>
                    <a:pt x="251" y="341"/>
                    <a:pt x="249" y="344"/>
                  </a:cubicBezTo>
                  <a:cubicBezTo>
                    <a:pt x="246" y="349"/>
                    <a:pt x="241" y="355"/>
                    <a:pt x="238" y="359"/>
                  </a:cubicBezTo>
                  <a:cubicBezTo>
                    <a:pt x="227" y="373"/>
                    <a:pt x="211" y="383"/>
                    <a:pt x="196" y="390"/>
                  </a:cubicBezTo>
                  <a:close/>
                  <a:moveTo>
                    <a:pt x="234" y="332"/>
                  </a:moveTo>
                  <a:cubicBezTo>
                    <a:pt x="234" y="335"/>
                    <a:pt x="233" y="336"/>
                    <a:pt x="232" y="337"/>
                  </a:cubicBezTo>
                  <a:cubicBezTo>
                    <a:pt x="223" y="336"/>
                    <a:pt x="215" y="335"/>
                    <a:pt x="209" y="331"/>
                  </a:cubicBezTo>
                  <a:cubicBezTo>
                    <a:pt x="217" y="331"/>
                    <a:pt x="226" y="331"/>
                    <a:pt x="234" y="332"/>
                  </a:cubicBezTo>
                  <a:close/>
                  <a:moveTo>
                    <a:pt x="242" y="332"/>
                  </a:moveTo>
                  <a:cubicBezTo>
                    <a:pt x="241" y="335"/>
                    <a:pt x="240" y="339"/>
                    <a:pt x="237" y="339"/>
                  </a:cubicBezTo>
                  <a:cubicBezTo>
                    <a:pt x="237" y="336"/>
                    <a:pt x="238" y="330"/>
                    <a:pt x="242" y="332"/>
                  </a:cubicBezTo>
                  <a:close/>
                  <a:moveTo>
                    <a:pt x="218" y="338"/>
                  </a:moveTo>
                  <a:cubicBezTo>
                    <a:pt x="212" y="339"/>
                    <a:pt x="204" y="338"/>
                    <a:pt x="198" y="338"/>
                  </a:cubicBezTo>
                  <a:cubicBezTo>
                    <a:pt x="198" y="336"/>
                    <a:pt x="199" y="334"/>
                    <a:pt x="200" y="332"/>
                  </a:cubicBezTo>
                  <a:cubicBezTo>
                    <a:pt x="205" y="335"/>
                    <a:pt x="211" y="337"/>
                    <a:pt x="218" y="338"/>
                  </a:cubicBezTo>
                  <a:close/>
                  <a:moveTo>
                    <a:pt x="255" y="389"/>
                  </a:moveTo>
                  <a:cubicBezTo>
                    <a:pt x="242" y="391"/>
                    <a:pt x="229" y="391"/>
                    <a:pt x="217" y="390"/>
                  </a:cubicBezTo>
                  <a:cubicBezTo>
                    <a:pt x="220" y="388"/>
                    <a:pt x="227" y="390"/>
                    <a:pt x="229" y="387"/>
                  </a:cubicBezTo>
                  <a:cubicBezTo>
                    <a:pt x="225" y="385"/>
                    <a:pt x="219" y="387"/>
                    <a:pt x="213" y="386"/>
                  </a:cubicBezTo>
                  <a:cubicBezTo>
                    <a:pt x="230" y="373"/>
                    <a:pt x="248" y="356"/>
                    <a:pt x="259" y="335"/>
                  </a:cubicBezTo>
                  <a:cubicBezTo>
                    <a:pt x="259" y="353"/>
                    <a:pt x="260" y="375"/>
                    <a:pt x="255" y="389"/>
                  </a:cubicBezTo>
                  <a:close/>
                  <a:moveTo>
                    <a:pt x="221" y="342"/>
                  </a:moveTo>
                  <a:cubicBezTo>
                    <a:pt x="220" y="345"/>
                    <a:pt x="220" y="348"/>
                    <a:pt x="219" y="350"/>
                  </a:cubicBezTo>
                  <a:cubicBezTo>
                    <a:pt x="210" y="348"/>
                    <a:pt x="202" y="346"/>
                    <a:pt x="195" y="342"/>
                  </a:cubicBezTo>
                  <a:cubicBezTo>
                    <a:pt x="202" y="340"/>
                    <a:pt x="213" y="341"/>
                    <a:pt x="221" y="342"/>
                  </a:cubicBezTo>
                  <a:close/>
                  <a:moveTo>
                    <a:pt x="225" y="342"/>
                  </a:moveTo>
                  <a:cubicBezTo>
                    <a:pt x="226" y="342"/>
                    <a:pt x="227" y="343"/>
                    <a:pt x="228" y="343"/>
                  </a:cubicBezTo>
                  <a:cubicBezTo>
                    <a:pt x="227" y="344"/>
                    <a:pt x="227" y="346"/>
                    <a:pt x="225" y="346"/>
                  </a:cubicBezTo>
                  <a:cubicBezTo>
                    <a:pt x="225" y="345"/>
                    <a:pt x="225" y="344"/>
                    <a:pt x="225" y="342"/>
                  </a:cubicBezTo>
                  <a:close/>
                  <a:moveTo>
                    <a:pt x="235" y="344"/>
                  </a:moveTo>
                  <a:cubicBezTo>
                    <a:pt x="233" y="346"/>
                    <a:pt x="232" y="349"/>
                    <a:pt x="229" y="351"/>
                  </a:cubicBezTo>
                  <a:cubicBezTo>
                    <a:pt x="230" y="348"/>
                    <a:pt x="232" y="344"/>
                    <a:pt x="235" y="344"/>
                  </a:cubicBezTo>
                  <a:close/>
                  <a:moveTo>
                    <a:pt x="96" y="349"/>
                  </a:moveTo>
                  <a:cubicBezTo>
                    <a:pt x="92" y="349"/>
                    <a:pt x="87" y="349"/>
                    <a:pt x="86" y="346"/>
                  </a:cubicBezTo>
                  <a:cubicBezTo>
                    <a:pt x="91" y="344"/>
                    <a:pt x="94" y="347"/>
                    <a:pt x="96" y="349"/>
                  </a:cubicBezTo>
                  <a:close/>
                  <a:moveTo>
                    <a:pt x="198" y="348"/>
                  </a:moveTo>
                  <a:cubicBezTo>
                    <a:pt x="196" y="348"/>
                    <a:pt x="192" y="349"/>
                    <a:pt x="190" y="348"/>
                  </a:cubicBezTo>
                  <a:cubicBezTo>
                    <a:pt x="191" y="343"/>
                    <a:pt x="196" y="347"/>
                    <a:pt x="198" y="348"/>
                  </a:cubicBezTo>
                  <a:close/>
                  <a:moveTo>
                    <a:pt x="77" y="346"/>
                  </a:moveTo>
                  <a:cubicBezTo>
                    <a:pt x="78" y="346"/>
                    <a:pt x="80" y="345"/>
                    <a:pt x="81" y="347"/>
                  </a:cubicBezTo>
                  <a:cubicBezTo>
                    <a:pt x="80" y="348"/>
                    <a:pt x="77" y="347"/>
                    <a:pt x="77" y="346"/>
                  </a:cubicBezTo>
                  <a:close/>
                  <a:moveTo>
                    <a:pt x="81" y="352"/>
                  </a:moveTo>
                  <a:cubicBezTo>
                    <a:pt x="78" y="351"/>
                    <a:pt x="65" y="354"/>
                    <a:pt x="72" y="359"/>
                  </a:cubicBezTo>
                  <a:cubicBezTo>
                    <a:pt x="78" y="363"/>
                    <a:pt x="91" y="363"/>
                    <a:pt x="99" y="366"/>
                  </a:cubicBezTo>
                  <a:cubicBezTo>
                    <a:pt x="93" y="365"/>
                    <a:pt x="87" y="368"/>
                    <a:pt x="82" y="368"/>
                  </a:cubicBezTo>
                  <a:cubicBezTo>
                    <a:pt x="75" y="367"/>
                    <a:pt x="69" y="356"/>
                    <a:pt x="66" y="351"/>
                  </a:cubicBezTo>
                  <a:cubicBezTo>
                    <a:pt x="72" y="352"/>
                    <a:pt x="76" y="349"/>
                    <a:pt x="81" y="352"/>
                  </a:cubicBezTo>
                  <a:close/>
                  <a:moveTo>
                    <a:pt x="216" y="355"/>
                  </a:moveTo>
                  <a:cubicBezTo>
                    <a:pt x="216" y="363"/>
                    <a:pt x="208" y="358"/>
                    <a:pt x="201" y="357"/>
                  </a:cubicBezTo>
                  <a:cubicBezTo>
                    <a:pt x="195" y="355"/>
                    <a:pt x="191" y="354"/>
                    <a:pt x="187" y="352"/>
                  </a:cubicBezTo>
                  <a:cubicBezTo>
                    <a:pt x="196" y="350"/>
                    <a:pt x="209" y="352"/>
                    <a:pt x="216" y="355"/>
                  </a:cubicBezTo>
                  <a:close/>
                  <a:moveTo>
                    <a:pt x="200" y="360"/>
                  </a:moveTo>
                  <a:cubicBezTo>
                    <a:pt x="199" y="364"/>
                    <a:pt x="206" y="363"/>
                    <a:pt x="209" y="365"/>
                  </a:cubicBezTo>
                  <a:cubicBezTo>
                    <a:pt x="208" y="370"/>
                    <a:pt x="205" y="368"/>
                    <a:pt x="201" y="368"/>
                  </a:cubicBezTo>
                  <a:cubicBezTo>
                    <a:pt x="193" y="367"/>
                    <a:pt x="182" y="366"/>
                    <a:pt x="174" y="364"/>
                  </a:cubicBezTo>
                  <a:cubicBezTo>
                    <a:pt x="177" y="362"/>
                    <a:pt x="180" y="356"/>
                    <a:pt x="184" y="355"/>
                  </a:cubicBezTo>
                  <a:cubicBezTo>
                    <a:pt x="188" y="354"/>
                    <a:pt x="194" y="359"/>
                    <a:pt x="200" y="360"/>
                  </a:cubicBezTo>
                  <a:close/>
                  <a:moveTo>
                    <a:pt x="114" y="365"/>
                  </a:moveTo>
                  <a:cubicBezTo>
                    <a:pt x="101" y="363"/>
                    <a:pt x="87" y="361"/>
                    <a:pt x="78" y="356"/>
                  </a:cubicBezTo>
                  <a:cubicBezTo>
                    <a:pt x="93" y="354"/>
                    <a:pt x="105" y="360"/>
                    <a:pt x="114" y="365"/>
                  </a:cubicBezTo>
                  <a:close/>
                  <a:moveTo>
                    <a:pt x="113" y="359"/>
                  </a:moveTo>
                  <a:cubicBezTo>
                    <a:pt x="111" y="359"/>
                    <a:pt x="107" y="358"/>
                    <a:pt x="105" y="357"/>
                  </a:cubicBezTo>
                  <a:cubicBezTo>
                    <a:pt x="108" y="355"/>
                    <a:pt x="112" y="356"/>
                    <a:pt x="113" y="359"/>
                  </a:cubicBezTo>
                  <a:close/>
                  <a:moveTo>
                    <a:pt x="118" y="395"/>
                  </a:moveTo>
                  <a:cubicBezTo>
                    <a:pt x="115" y="396"/>
                    <a:pt x="109" y="398"/>
                    <a:pt x="104" y="397"/>
                  </a:cubicBezTo>
                  <a:cubicBezTo>
                    <a:pt x="102" y="396"/>
                    <a:pt x="100" y="393"/>
                    <a:pt x="99" y="397"/>
                  </a:cubicBezTo>
                  <a:cubicBezTo>
                    <a:pt x="89" y="398"/>
                    <a:pt x="78" y="396"/>
                    <a:pt x="68" y="396"/>
                  </a:cubicBezTo>
                  <a:cubicBezTo>
                    <a:pt x="57" y="396"/>
                    <a:pt x="48" y="397"/>
                    <a:pt x="43" y="391"/>
                  </a:cubicBezTo>
                  <a:cubicBezTo>
                    <a:pt x="47" y="390"/>
                    <a:pt x="47" y="386"/>
                    <a:pt x="47" y="382"/>
                  </a:cubicBezTo>
                  <a:cubicBezTo>
                    <a:pt x="47" y="372"/>
                    <a:pt x="55" y="364"/>
                    <a:pt x="58" y="357"/>
                  </a:cubicBezTo>
                  <a:cubicBezTo>
                    <a:pt x="60" y="357"/>
                    <a:pt x="61" y="358"/>
                    <a:pt x="62" y="359"/>
                  </a:cubicBezTo>
                  <a:cubicBezTo>
                    <a:pt x="65" y="364"/>
                    <a:pt x="66" y="369"/>
                    <a:pt x="69" y="373"/>
                  </a:cubicBezTo>
                  <a:cubicBezTo>
                    <a:pt x="81" y="385"/>
                    <a:pt x="98" y="391"/>
                    <a:pt x="118" y="395"/>
                  </a:cubicBezTo>
                  <a:close/>
                  <a:moveTo>
                    <a:pt x="68" y="363"/>
                  </a:moveTo>
                  <a:cubicBezTo>
                    <a:pt x="75" y="370"/>
                    <a:pt x="84" y="374"/>
                    <a:pt x="91" y="381"/>
                  </a:cubicBezTo>
                  <a:cubicBezTo>
                    <a:pt x="80" y="380"/>
                    <a:pt x="73" y="372"/>
                    <a:pt x="68" y="363"/>
                  </a:cubicBezTo>
                  <a:close/>
                  <a:moveTo>
                    <a:pt x="161" y="366"/>
                  </a:moveTo>
                  <a:cubicBezTo>
                    <a:pt x="161" y="367"/>
                    <a:pt x="158" y="368"/>
                    <a:pt x="156" y="367"/>
                  </a:cubicBezTo>
                  <a:cubicBezTo>
                    <a:pt x="157" y="366"/>
                    <a:pt x="160" y="365"/>
                    <a:pt x="161" y="366"/>
                  </a:cubicBezTo>
                  <a:close/>
                  <a:moveTo>
                    <a:pt x="175" y="368"/>
                  </a:moveTo>
                  <a:cubicBezTo>
                    <a:pt x="173" y="368"/>
                    <a:pt x="171" y="368"/>
                    <a:pt x="168" y="368"/>
                  </a:cubicBezTo>
                  <a:cubicBezTo>
                    <a:pt x="168" y="366"/>
                    <a:pt x="173" y="367"/>
                    <a:pt x="175" y="368"/>
                  </a:cubicBezTo>
                  <a:close/>
                  <a:moveTo>
                    <a:pt x="111" y="370"/>
                  </a:moveTo>
                  <a:cubicBezTo>
                    <a:pt x="112" y="374"/>
                    <a:pt x="119" y="373"/>
                    <a:pt x="119" y="378"/>
                  </a:cubicBezTo>
                  <a:cubicBezTo>
                    <a:pt x="108" y="377"/>
                    <a:pt x="97" y="374"/>
                    <a:pt x="89" y="370"/>
                  </a:cubicBezTo>
                  <a:cubicBezTo>
                    <a:pt x="96" y="368"/>
                    <a:pt x="103" y="370"/>
                    <a:pt x="111" y="370"/>
                  </a:cubicBezTo>
                  <a:close/>
                  <a:moveTo>
                    <a:pt x="197" y="373"/>
                  </a:moveTo>
                  <a:cubicBezTo>
                    <a:pt x="197" y="379"/>
                    <a:pt x="190" y="378"/>
                    <a:pt x="184" y="379"/>
                  </a:cubicBezTo>
                  <a:cubicBezTo>
                    <a:pt x="175" y="379"/>
                    <a:pt x="166" y="379"/>
                    <a:pt x="156" y="378"/>
                  </a:cubicBezTo>
                  <a:cubicBezTo>
                    <a:pt x="147" y="377"/>
                    <a:pt x="138" y="376"/>
                    <a:pt x="128" y="374"/>
                  </a:cubicBezTo>
                  <a:cubicBezTo>
                    <a:pt x="128" y="374"/>
                    <a:pt x="122" y="373"/>
                    <a:pt x="122" y="371"/>
                  </a:cubicBezTo>
                  <a:cubicBezTo>
                    <a:pt x="123" y="369"/>
                    <a:pt x="130" y="370"/>
                    <a:pt x="132" y="370"/>
                  </a:cubicBezTo>
                  <a:cubicBezTo>
                    <a:pt x="136" y="370"/>
                    <a:pt x="140" y="374"/>
                    <a:pt x="145" y="374"/>
                  </a:cubicBezTo>
                  <a:cubicBezTo>
                    <a:pt x="152" y="375"/>
                    <a:pt x="156" y="371"/>
                    <a:pt x="163" y="370"/>
                  </a:cubicBezTo>
                  <a:cubicBezTo>
                    <a:pt x="175" y="369"/>
                    <a:pt x="186" y="373"/>
                    <a:pt x="197" y="373"/>
                  </a:cubicBezTo>
                  <a:close/>
                  <a:moveTo>
                    <a:pt x="44" y="370"/>
                  </a:moveTo>
                  <a:cubicBezTo>
                    <a:pt x="43" y="376"/>
                    <a:pt x="40" y="384"/>
                    <a:pt x="36" y="387"/>
                  </a:cubicBezTo>
                  <a:cubicBezTo>
                    <a:pt x="36" y="385"/>
                    <a:pt x="37" y="383"/>
                    <a:pt x="35" y="383"/>
                  </a:cubicBezTo>
                  <a:cubicBezTo>
                    <a:pt x="37" y="378"/>
                    <a:pt x="41" y="374"/>
                    <a:pt x="44" y="370"/>
                  </a:cubicBezTo>
                  <a:close/>
                  <a:moveTo>
                    <a:pt x="122" y="377"/>
                  </a:moveTo>
                  <a:cubicBezTo>
                    <a:pt x="128" y="377"/>
                    <a:pt x="131" y="379"/>
                    <a:pt x="135" y="381"/>
                  </a:cubicBezTo>
                  <a:cubicBezTo>
                    <a:pt x="131" y="380"/>
                    <a:pt x="123" y="382"/>
                    <a:pt x="122" y="377"/>
                  </a:cubicBezTo>
                  <a:close/>
                  <a:moveTo>
                    <a:pt x="95" y="377"/>
                  </a:moveTo>
                  <a:cubicBezTo>
                    <a:pt x="102" y="377"/>
                    <a:pt x="109" y="380"/>
                    <a:pt x="116" y="381"/>
                  </a:cubicBezTo>
                  <a:cubicBezTo>
                    <a:pt x="108" y="383"/>
                    <a:pt x="99" y="383"/>
                    <a:pt x="95" y="377"/>
                  </a:cubicBezTo>
                  <a:close/>
                  <a:moveTo>
                    <a:pt x="183" y="383"/>
                  </a:moveTo>
                  <a:cubicBezTo>
                    <a:pt x="180" y="391"/>
                    <a:pt x="159" y="386"/>
                    <a:pt x="152" y="390"/>
                  </a:cubicBezTo>
                  <a:cubicBezTo>
                    <a:pt x="150" y="391"/>
                    <a:pt x="150" y="392"/>
                    <a:pt x="151" y="393"/>
                  </a:cubicBezTo>
                  <a:cubicBezTo>
                    <a:pt x="142" y="394"/>
                    <a:pt x="121" y="397"/>
                    <a:pt x="122" y="386"/>
                  </a:cubicBezTo>
                  <a:cubicBezTo>
                    <a:pt x="126" y="387"/>
                    <a:pt x="131" y="385"/>
                    <a:pt x="137" y="386"/>
                  </a:cubicBezTo>
                  <a:cubicBezTo>
                    <a:pt x="142" y="387"/>
                    <a:pt x="152" y="393"/>
                    <a:pt x="151" y="386"/>
                  </a:cubicBezTo>
                  <a:cubicBezTo>
                    <a:pt x="153" y="386"/>
                    <a:pt x="154" y="385"/>
                    <a:pt x="155" y="384"/>
                  </a:cubicBezTo>
                  <a:cubicBezTo>
                    <a:pt x="164" y="384"/>
                    <a:pt x="175" y="383"/>
                    <a:pt x="183" y="383"/>
                  </a:cubicBezTo>
                  <a:close/>
                  <a:moveTo>
                    <a:pt x="34" y="392"/>
                  </a:moveTo>
                  <a:cubicBezTo>
                    <a:pt x="35" y="393"/>
                    <a:pt x="34" y="395"/>
                    <a:pt x="33" y="396"/>
                  </a:cubicBezTo>
                  <a:cubicBezTo>
                    <a:pt x="32" y="396"/>
                    <a:pt x="31" y="396"/>
                    <a:pt x="31" y="396"/>
                  </a:cubicBezTo>
                  <a:cubicBezTo>
                    <a:pt x="31" y="394"/>
                    <a:pt x="31" y="394"/>
                    <a:pt x="32" y="393"/>
                  </a:cubicBezTo>
                  <a:cubicBezTo>
                    <a:pt x="33" y="393"/>
                    <a:pt x="34" y="393"/>
                    <a:pt x="34" y="392"/>
                  </a:cubicBezTo>
                  <a:close/>
                  <a:moveTo>
                    <a:pt x="45" y="396"/>
                  </a:moveTo>
                  <a:cubicBezTo>
                    <a:pt x="44" y="396"/>
                    <a:pt x="42" y="397"/>
                    <a:pt x="40" y="396"/>
                  </a:cubicBezTo>
                  <a:cubicBezTo>
                    <a:pt x="40" y="392"/>
                    <a:pt x="44" y="395"/>
                    <a:pt x="45" y="396"/>
                  </a:cubicBezTo>
                  <a:close/>
                  <a:moveTo>
                    <a:pt x="165" y="400"/>
                  </a:moveTo>
                  <a:cubicBezTo>
                    <a:pt x="153" y="405"/>
                    <a:pt x="135" y="407"/>
                    <a:pt x="122" y="405"/>
                  </a:cubicBezTo>
                  <a:cubicBezTo>
                    <a:pt x="121" y="403"/>
                    <a:pt x="121" y="400"/>
                    <a:pt x="122" y="398"/>
                  </a:cubicBezTo>
                  <a:cubicBezTo>
                    <a:pt x="137" y="399"/>
                    <a:pt x="149" y="403"/>
                    <a:pt x="165" y="400"/>
                  </a:cubicBezTo>
                  <a:close/>
                  <a:moveTo>
                    <a:pt x="118" y="399"/>
                  </a:moveTo>
                  <a:cubicBezTo>
                    <a:pt x="119" y="400"/>
                    <a:pt x="119" y="403"/>
                    <a:pt x="118" y="405"/>
                  </a:cubicBezTo>
                  <a:cubicBezTo>
                    <a:pt x="113" y="404"/>
                    <a:pt x="109" y="402"/>
                    <a:pt x="106" y="399"/>
                  </a:cubicBezTo>
                  <a:cubicBezTo>
                    <a:pt x="110" y="399"/>
                    <a:pt x="114" y="399"/>
                    <a:pt x="118" y="39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748147" y="1029203"/>
            <a:ext cx="677108" cy="91307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 rot="5400000">
            <a:off x="-134381" y="1554507"/>
            <a:ext cx="16353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BrowalliaUPC" panose="020B0604020202020204" pitchFamily="34" charset="-34"/>
              </a:rPr>
              <a:t>CONTENTS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15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31" grpId="0" animBg="1"/>
      <p:bldP spid="32" grpId="0" animBg="1"/>
      <p:bldP spid="36" grpId="0" animBg="1"/>
      <p:bldP spid="37" grpId="0" animBg="1"/>
      <p:bldP spid="38" grpId="0"/>
      <p:bldP spid="45" grpId="0"/>
      <p:bldP spid="46" grpId="0"/>
      <p:bldP spid="4" grpId="0"/>
      <p:bldP spid="6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-1044624" y="555526"/>
            <a:ext cx="372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9"/>
          <p:cNvSpPr txBox="1"/>
          <p:nvPr/>
        </p:nvSpPr>
        <p:spPr>
          <a:xfrm>
            <a:off x="1557764" y="470634"/>
            <a:ext cx="251756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1" indent="-128588"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神经网络是什么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809498" y="1131590"/>
            <a:ext cx="449069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indent="0" algn="l"/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神经网络是一种模拟人脑的神经网络</a:t>
            </a: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以期能够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实现类人工智能的机器学习技术。</a:t>
            </a:r>
            <a:endParaRPr lang="zh-CN" altLang="en-US" sz="165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1115616" y="274254"/>
            <a:ext cx="0" cy="130120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093" y="1385506"/>
            <a:ext cx="2234280" cy="3138792"/>
          </a:xfrm>
          <a:prstGeom prst="rect">
            <a:avLst/>
          </a:prstGeom>
        </p:spPr>
      </p:pic>
      <p:sp>
        <p:nvSpPr>
          <p:cNvPr id="16" name="文本框 9"/>
          <p:cNvSpPr txBox="1"/>
          <p:nvPr/>
        </p:nvSpPr>
        <p:spPr>
          <a:xfrm>
            <a:off x="1517369" y="2139702"/>
            <a:ext cx="251756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1" indent="-128588"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神经网络的结构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769103" y="2800658"/>
            <a:ext cx="4490694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indent="0" algn="l"/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经典的</a:t>
            </a: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神经网络包含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三个</a:t>
            </a: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层次。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红色的是</a:t>
            </a:r>
            <a:r>
              <a:rPr lang="zh-CN" altLang="en-US" sz="1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输入层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，绿色的是</a:t>
            </a:r>
            <a:r>
              <a:rPr lang="zh-CN" altLang="en-US" sz="1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输出层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，紫色的是</a:t>
            </a:r>
            <a:r>
              <a:rPr lang="zh-CN" altLang="en-US" sz="1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中间层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（也叫</a:t>
            </a:r>
            <a:r>
              <a:rPr lang="zh-CN" altLang="en-US" sz="1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隐藏层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）。输入层有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个输入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单元，隐藏层有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单元，输出层有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单元。</a:t>
            </a:r>
            <a:endParaRPr lang="zh-CN" altLang="en-US" sz="165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88743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-1044624" y="555526"/>
            <a:ext cx="372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1115616" y="274254"/>
            <a:ext cx="0" cy="130120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403648" y="433405"/>
            <a:ext cx="4490694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indent="0" algn="l"/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除了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从左到右的形式表达的结构图，还有一种常见的表达形式是从下到上来表示一个神经网络。这时候，输入层在图的最下方。输出层则在图的最</a:t>
            </a: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上方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165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376" y="1822673"/>
            <a:ext cx="4695238" cy="3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3736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-1044624" y="555526"/>
            <a:ext cx="372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神经元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9"/>
          <p:cNvSpPr txBox="1"/>
          <p:nvPr/>
        </p:nvSpPr>
        <p:spPr>
          <a:xfrm>
            <a:off x="1521273" y="516672"/>
            <a:ext cx="251756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1" indent="-128588" algn="l">
              <a:buFont typeface="Wingdings" pitchFamily="2" charset="2"/>
              <a:buChar char="l"/>
            </a:pP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结构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793486" y="979834"/>
            <a:ext cx="449069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indent="0" algn="l"/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神经元模型是一个包含输入，输出与计算功能的模型。</a:t>
            </a:r>
            <a:endParaRPr lang="zh-CN" altLang="en-US" sz="165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1331640" y="309459"/>
            <a:ext cx="0" cy="130120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399" y="1604420"/>
            <a:ext cx="4176464" cy="243229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6200996" y="1838646"/>
                <a:ext cx="1479316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bg1"/>
                    </a:solidFill>
                  </a:rPr>
                  <a:t>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m:rPr>
                        <m:sty m:val="p"/>
                      </m:rP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altLang="zh-CN" dirty="0" smtClean="0">
                    <a:solidFill>
                      <a:schemeClr val="bg1"/>
                    </a:solidFill>
                  </a:rPr>
                  <a:t>+b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996" y="1838646"/>
                <a:ext cx="1479316" cy="338554"/>
              </a:xfrm>
              <a:prstGeom prst="rect">
                <a:avLst/>
              </a:prstGeom>
              <a:blipFill rotWithShape="0">
                <a:blip r:embed="rId4"/>
                <a:stretch>
                  <a:fillRect l="-11934" t="-32727" r="-11523" b="-45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6243398" y="2482014"/>
                <a:ext cx="2900602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LOSS</m:t>
                    </m:r>
                  </m:oMath>
                </a14:m>
                <a:r>
                  <a:rPr lang="zh-CN" altLang="en-US" dirty="0" smtClean="0">
                    <a:solidFill>
                      <a:schemeClr val="bg1"/>
                    </a:solidFill>
                  </a:rPr>
                  <a:t>函数</a:t>
                </a:r>
                <a:endParaRPr lang="en-US" altLang="zh-CN" dirty="0" smtClean="0">
                  <a:solidFill>
                    <a:schemeClr val="bg1"/>
                  </a:solidFill>
                </a:endParaRPr>
              </a:p>
              <a:p>
                <a:pPr algn="l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Loss</m:t>
                    </m:r>
                  </m:oMath>
                </a14:m>
                <a:r>
                  <a:rPr lang="en-US" altLang="zh-CN" dirty="0" smtClean="0">
                    <a:solidFill>
                      <a:schemeClr val="bg1"/>
                    </a:solidFill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  <m:sSub>
                              <m:sSubPr>
                                <m:ctrlPr>
                                  <a:rPr lang="en-US" altLang="zh-CN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n-US" altLang="zh-CN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altLang="zh-CN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  <m:r>
                              <a:rPr lang="en-US" altLang="zh-CN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398" y="2482014"/>
                <a:ext cx="2900602" cy="677108"/>
              </a:xfrm>
              <a:prstGeom prst="rect">
                <a:avLst/>
              </a:prstGeom>
              <a:blipFill rotWithShape="0">
                <a:blip r:embed="rId5"/>
                <a:stretch>
                  <a:fillRect l="-3361" t="-36937" b="-1288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2245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-1044624" y="555526"/>
            <a:ext cx="372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激励函数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9"/>
          <p:cNvSpPr txBox="1"/>
          <p:nvPr/>
        </p:nvSpPr>
        <p:spPr>
          <a:xfrm>
            <a:off x="1557764" y="470634"/>
            <a:ext cx="251756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1" indent="-128588"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神经网络的作用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809498" y="1131590"/>
            <a:ext cx="449069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indent="0" algn="l"/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激活函数是用来加入非线性因素</a:t>
            </a: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的，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解决线性模型所不能解决的问题。</a:t>
            </a: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1403648" y="331231"/>
            <a:ext cx="0" cy="130120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984" y="1776607"/>
            <a:ext cx="3177478" cy="268590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5" y="1787340"/>
            <a:ext cx="3343674" cy="265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4632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-1332656" y="535201"/>
            <a:ext cx="372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激励函数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9"/>
          <p:cNvSpPr txBox="1"/>
          <p:nvPr/>
        </p:nvSpPr>
        <p:spPr>
          <a:xfrm>
            <a:off x="1557764" y="470634"/>
            <a:ext cx="3284266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1" indent="-128588" algn="l">
              <a:buFont typeface="Wingdings" pitchFamily="2" charset="2"/>
              <a:buChar char="l"/>
            </a:pPr>
            <a:r>
              <a:rPr lang="en-US" altLang="zh-CN" sz="2400" dirty="0">
                <a:solidFill>
                  <a:schemeClr val="bg1"/>
                </a:solidFill>
              </a:rPr>
              <a:t>Sigmoid</a:t>
            </a:r>
          </a:p>
          <a:p>
            <a:pPr lvl="1" indent="-128588">
              <a:buFont typeface="Wingdings" pitchFamily="2" charset="2"/>
              <a:buChar char="l"/>
            </a:pP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809498" y="1131590"/>
            <a:ext cx="449069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indent="0" algn="l"/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数学</a:t>
            </a: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表达式：</a:t>
            </a:r>
            <a:endParaRPr lang="zh-CN" altLang="en-US" sz="165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1115616" y="274254"/>
            <a:ext cx="0" cy="130120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361" y="1203255"/>
            <a:ext cx="1647619" cy="64761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9792" y="2627860"/>
            <a:ext cx="3471163" cy="222698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809498" y="2230089"/>
            <a:ext cx="449069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indent="0" algn="l"/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特点</a:t>
            </a: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zh-CN" altLang="en-US" sz="1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86000" y="218703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它能够把输入的连续实值“压缩”到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之间。</a:t>
            </a:r>
          </a:p>
        </p:txBody>
      </p:sp>
    </p:spTree>
    <p:extLst>
      <p:ext uri="{BB962C8B-B14F-4D97-AF65-F5344CB8AC3E}">
        <p14:creationId xmlns:p14="http://schemas.microsoft.com/office/powerpoint/2010/main" val="8510440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-1332656" y="535201"/>
            <a:ext cx="372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激励函数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9"/>
          <p:cNvSpPr txBox="1"/>
          <p:nvPr/>
        </p:nvSpPr>
        <p:spPr>
          <a:xfrm>
            <a:off x="1557764" y="470634"/>
            <a:ext cx="3284266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1" indent="-128588" algn="l">
              <a:buFont typeface="Wingdings" pitchFamily="2" charset="2"/>
              <a:buChar char="l"/>
            </a:pPr>
            <a:r>
              <a:rPr lang="en-US" altLang="zh-CN" sz="2400" dirty="0" err="1" smtClean="0">
                <a:solidFill>
                  <a:schemeClr val="bg1"/>
                </a:solidFill>
              </a:rPr>
              <a:t>tanh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lvl="1" indent="-128588" algn="l">
              <a:buFont typeface="Wingdings" pitchFamily="2" charset="2"/>
              <a:buChar char="l"/>
            </a:pPr>
            <a:endParaRPr lang="en-US" altLang="zh-CN" sz="2400" dirty="0" smtClean="0">
              <a:solidFill>
                <a:schemeClr val="bg1"/>
              </a:solidFill>
            </a:endParaRPr>
          </a:p>
          <a:p>
            <a:pPr lvl="1" indent="-128588">
              <a:buFont typeface="Wingdings" pitchFamily="2" charset="2"/>
              <a:buChar char="l"/>
            </a:pP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809498" y="1131590"/>
            <a:ext cx="449069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indent="0" algn="l"/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数学</a:t>
            </a: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表达式：</a:t>
            </a:r>
            <a:endParaRPr lang="zh-CN" altLang="en-US" sz="165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1115616" y="274254"/>
            <a:ext cx="0" cy="130120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809498" y="2218571"/>
            <a:ext cx="449069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indent="0" algn="l"/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特点</a:t>
            </a: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zh-CN" altLang="en-US" sz="1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2296074" y="2163038"/>
            <a:ext cx="653255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1" indent="0" algn="l" eaLnBrk="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zh-CN" sz="18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Tanh</a:t>
            </a:r>
            <a:r>
              <a:rPr lang="zh-CN" altLang="zh-CN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</a:t>
            </a:r>
            <a:r>
              <a:rPr lang="zh-CN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是sigmoid函数的一种变体，它的取值范围</a:t>
            </a:r>
            <a:r>
              <a:rPr lang="zh-CN" altLang="zh-CN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zh-CN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[-1,1]</a:t>
            </a:r>
            <a:r>
              <a:rPr lang="zh-CN" altLang="zh-CN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endParaRPr lang="en-US" altLang="zh-CN" sz="1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1" indent="0" algn="l" eaLnBrk="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zh-CN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而不是sigmoid</a:t>
            </a:r>
            <a:r>
              <a:rPr lang="zh-CN" altLang="zh-CN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</a:t>
            </a: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[0,1].</a:t>
            </a:r>
            <a:endParaRPr lang="zh-CN" altLang="zh-CN" sz="1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35" name="Picture 11" descr="\textstyle [-1,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138" y="-136525"/>
            <a:ext cx="485775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\textstyle [0,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100" y="-136525"/>
            <a:ext cx="333375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6750" y="2931790"/>
            <a:ext cx="3395160" cy="198664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9897" y="1014384"/>
            <a:ext cx="2838095" cy="77142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6516" y="1214145"/>
            <a:ext cx="1971429" cy="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5966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-1332656" y="535201"/>
            <a:ext cx="372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激励函数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9"/>
          <p:cNvSpPr txBox="1"/>
          <p:nvPr/>
        </p:nvSpPr>
        <p:spPr>
          <a:xfrm>
            <a:off x="1557764" y="470634"/>
            <a:ext cx="3284266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1" indent="-128588" algn="l">
              <a:buFont typeface="Wingdings" pitchFamily="2" charset="2"/>
              <a:buChar char="l"/>
            </a:pPr>
            <a:r>
              <a:rPr lang="en-US" altLang="zh-CN" sz="2400" dirty="0" err="1">
                <a:solidFill>
                  <a:schemeClr val="bg1"/>
                </a:solidFill>
              </a:rPr>
              <a:t>ReLU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lvl="1" indent="-128588" algn="l">
              <a:buFont typeface="Wingdings" pitchFamily="2" charset="2"/>
              <a:buChar char="l"/>
            </a:pPr>
            <a:endParaRPr lang="en-US" altLang="zh-CN" sz="2400" dirty="0" smtClean="0">
              <a:solidFill>
                <a:schemeClr val="bg1"/>
              </a:solidFill>
            </a:endParaRPr>
          </a:p>
          <a:p>
            <a:pPr lvl="1" indent="-128588">
              <a:buFont typeface="Wingdings" pitchFamily="2" charset="2"/>
              <a:buChar char="l"/>
            </a:pP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809498" y="1131590"/>
            <a:ext cx="449069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indent="0" algn="l"/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数学</a:t>
            </a: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表达式：</a:t>
            </a:r>
            <a:endParaRPr lang="zh-CN" altLang="en-US" sz="165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1115616" y="274254"/>
            <a:ext cx="0" cy="130120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809498" y="2218571"/>
            <a:ext cx="449069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indent="0" algn="l"/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特点</a:t>
            </a: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zh-CN" altLang="en-US" sz="1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511" y="1147584"/>
            <a:ext cx="1666667" cy="55238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8094" y="2715766"/>
            <a:ext cx="2873500" cy="2182755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393758" y="2186820"/>
            <a:ext cx="63017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1" indent="0" algn="l" eaLnBrk="0"/>
            <a:r>
              <a:rPr lang="zh-CN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输入信号&lt;0时，输出都是0，&gt;0 的情况下，输出等于输入。 </a:t>
            </a:r>
          </a:p>
        </p:txBody>
      </p:sp>
    </p:spTree>
    <p:extLst>
      <p:ext uri="{BB962C8B-B14F-4D97-AF65-F5344CB8AC3E}">
        <p14:creationId xmlns:p14="http://schemas.microsoft.com/office/powerpoint/2010/main" val="5379652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/>
      <p:bldP spid="1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CORM_RATE_SLIDES" val="1"/>
  <p:tag name="ISPRING_SCORM_RATE_QUIZZES" val="0"/>
  <p:tag name="ISPRING_SCORM_PASSING_SCORE" val="100.0000000000"/>
  <p:tag name="ISPRING_RESOURCE_PATHS_HASH_2" val="16bbaa7428e5146045da90b8e5e52f5773c4b91e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第一PPT，www.1ppt.com">
  <a:themeElements>
    <a:clrScheme name="Busines">
      <a:dk1>
        <a:srgbClr val="A1A1A1"/>
      </a:dk1>
      <a:lt1>
        <a:sysClr val="window" lastClr="FFFFFF"/>
      </a:lt1>
      <a:dk2>
        <a:srgbClr val="1C9899"/>
      </a:dk2>
      <a:lt2>
        <a:srgbClr val="FFFFFF"/>
      </a:lt2>
      <a:accent1>
        <a:srgbClr val="3378A6"/>
      </a:accent1>
      <a:accent2>
        <a:srgbClr val="309CA8"/>
      </a:accent2>
      <a:accent3>
        <a:srgbClr val="517299"/>
      </a:accent3>
      <a:accent4>
        <a:srgbClr val="6BA7C6"/>
      </a:accent4>
      <a:accent5>
        <a:srgbClr val="C6C6C6"/>
      </a:accent5>
      <a:accent6>
        <a:srgbClr val="A1A1A1"/>
      </a:accent6>
      <a:hlink>
        <a:srgbClr val="F33B48"/>
      </a:hlink>
      <a:folHlink>
        <a:srgbClr val="FFC000"/>
      </a:folHlink>
    </a:clrScheme>
    <a:fontScheme name="Tema de Office">
      <a:majorFont>
        <a:latin typeface="Gill Sans"/>
        <a:ea typeface="ＭＳ Ｐゴシック"/>
        <a:cs typeface="Gill Sans"/>
      </a:majorFont>
      <a:minorFont>
        <a:latin typeface="Gill Sans"/>
        <a:ea typeface="ＭＳ Ｐゴシック"/>
        <a:cs typeface="Gill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0"/>
          <a:headEnd type="none" w="med" len="med"/>
          <a:tailEnd type="none" w="med" len="med"/>
        </a:ln>
        <a:effectLst>
          <a:outerShdw blurRad="38100" dist="25400" dir="5400000" algn="ctr" rotWithShape="0">
            <a:srgbClr val="000000">
              <a:alpha val="50000"/>
            </a:srgbClr>
          </a:outerShdw>
        </a:effectLst>
      </a:spPr>
      <a:bodyPr vert="horz" wrap="square" lIns="50800" tIns="50800" rIns="50800" bIns="50800" numCol="1" anchor="ctr" anchorCtr="0" compatLnSpc="1">
        <a:prstTxWarp prst="textNoShape">
          <a:avLst/>
        </a:prstTxWarp>
      </a:bodyPr>
      <a:lstStyle>
        <a:defPPr marL="342900" marR="0" indent="0" algn="ctr" defTabSz="8255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ＭＳ Ｐゴシック" charset="0"/>
            <a:cs typeface="Gill Sans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0"/>
          <a:headEnd type="none" w="med" len="med"/>
          <a:tailEnd type="none" w="med" len="med"/>
        </a:ln>
        <a:effectLst>
          <a:outerShdw blurRad="38100" dist="25400" dir="5400000" algn="ctr" rotWithShape="0">
            <a:srgbClr val="000000">
              <a:alpha val="50000"/>
            </a:srgbClr>
          </a:outerShdw>
        </a:effectLst>
      </a:spPr>
      <a:bodyPr vert="horz" wrap="square" lIns="50800" tIns="50800" rIns="50800" bIns="50800" numCol="1" anchor="ctr" anchorCtr="0" compatLnSpc="1">
        <a:prstTxWarp prst="textNoShape">
          <a:avLst/>
        </a:prstTxWarp>
      </a:bodyPr>
      <a:lstStyle>
        <a:defPPr marL="342900" marR="0" indent="0" algn="ctr" defTabSz="8255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ＭＳ Ｐゴシック" charset="0"/>
            <a:cs typeface="Gill Sans" charset="0"/>
            <a:sym typeface="Gill Sans" charset="0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1648</TotalTime>
  <Words>722</Words>
  <Application>Microsoft Office PowerPoint</Application>
  <PresentationFormat>全屏显示(16:9)</PresentationFormat>
  <Paragraphs>57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BrowalliaUPC</vt:lpstr>
      <vt:lpstr>Gill Sans</vt:lpstr>
      <vt:lpstr>Lucida Grande</vt:lpstr>
      <vt:lpstr>MS PGothic</vt:lpstr>
      <vt:lpstr>宋体</vt:lpstr>
      <vt:lpstr>微软雅黑</vt:lpstr>
      <vt:lpstr>Agency FB</vt:lpstr>
      <vt:lpstr>Arial</vt:lpstr>
      <vt:lpstr>Cambria Math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蓝色星空模板</dc:title>
  <dc:creator>第一PPT模板网：www.1ppt.com</dc:creator>
  <cp:keywords>第一PPT模板网：www.1ppt.com</cp:keywords>
  <cp:lastModifiedBy>vivien</cp:lastModifiedBy>
  <cp:revision>127</cp:revision>
  <dcterms:modified xsi:type="dcterms:W3CDTF">2017-12-19T06:14:55Z</dcterms:modified>
</cp:coreProperties>
</file>