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76"/>
  </p:handoutMasterIdLst>
  <p:sldIdLst>
    <p:sldId id="256" r:id="rId4"/>
    <p:sldId id="536" r:id="rId6"/>
    <p:sldId id="790" r:id="rId7"/>
    <p:sldId id="791" r:id="rId8"/>
    <p:sldId id="792" r:id="rId9"/>
    <p:sldId id="692" r:id="rId10"/>
    <p:sldId id="693" r:id="rId11"/>
    <p:sldId id="695" r:id="rId12"/>
    <p:sldId id="696" r:id="rId13"/>
    <p:sldId id="697" r:id="rId14"/>
    <p:sldId id="698" r:id="rId15"/>
    <p:sldId id="699" r:id="rId16"/>
    <p:sldId id="700" r:id="rId17"/>
    <p:sldId id="701" r:id="rId18"/>
    <p:sldId id="702" r:id="rId19"/>
    <p:sldId id="703" r:id="rId20"/>
    <p:sldId id="704" r:id="rId21"/>
    <p:sldId id="705" r:id="rId22"/>
    <p:sldId id="706" r:id="rId23"/>
    <p:sldId id="707" r:id="rId24"/>
    <p:sldId id="708" r:id="rId25"/>
    <p:sldId id="709" r:id="rId26"/>
    <p:sldId id="710" r:id="rId27"/>
    <p:sldId id="711" r:id="rId28"/>
    <p:sldId id="712" r:id="rId29"/>
    <p:sldId id="713" r:id="rId30"/>
    <p:sldId id="714" r:id="rId31"/>
    <p:sldId id="717" r:id="rId32"/>
    <p:sldId id="718" r:id="rId33"/>
    <p:sldId id="719" r:id="rId34"/>
    <p:sldId id="720" r:id="rId35"/>
    <p:sldId id="721" r:id="rId36"/>
    <p:sldId id="736" r:id="rId37"/>
    <p:sldId id="737" r:id="rId38"/>
    <p:sldId id="738" r:id="rId39"/>
    <p:sldId id="739" r:id="rId40"/>
    <p:sldId id="740" r:id="rId41"/>
    <p:sldId id="741" r:id="rId42"/>
    <p:sldId id="742" r:id="rId43"/>
    <p:sldId id="743" r:id="rId44"/>
    <p:sldId id="744" r:id="rId45"/>
    <p:sldId id="745" r:id="rId46"/>
    <p:sldId id="746" r:id="rId47"/>
    <p:sldId id="747" r:id="rId48"/>
    <p:sldId id="748" r:id="rId49"/>
    <p:sldId id="749" r:id="rId50"/>
    <p:sldId id="750" r:id="rId51"/>
    <p:sldId id="751" r:id="rId52"/>
    <p:sldId id="752" r:id="rId53"/>
    <p:sldId id="753" r:id="rId54"/>
    <p:sldId id="754" r:id="rId55"/>
    <p:sldId id="755" r:id="rId56"/>
    <p:sldId id="756" r:id="rId57"/>
    <p:sldId id="759" r:id="rId58"/>
    <p:sldId id="760" r:id="rId59"/>
    <p:sldId id="761" r:id="rId60"/>
    <p:sldId id="762" r:id="rId61"/>
    <p:sldId id="763" r:id="rId62"/>
    <p:sldId id="764" r:id="rId63"/>
    <p:sldId id="766" r:id="rId64"/>
    <p:sldId id="768" r:id="rId65"/>
    <p:sldId id="769" r:id="rId66"/>
    <p:sldId id="770" r:id="rId67"/>
    <p:sldId id="771" r:id="rId68"/>
    <p:sldId id="772" r:id="rId69"/>
    <p:sldId id="773" r:id="rId70"/>
    <p:sldId id="777" r:id="rId71"/>
    <p:sldId id="778" r:id="rId72"/>
    <p:sldId id="779" r:id="rId73"/>
    <p:sldId id="788" r:id="rId74"/>
    <p:sldId id="789" r:id="rId75"/>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showGuides="1">
      <p:cViewPr varScale="1">
        <p:scale>
          <a:sx n="62" d="100"/>
          <a:sy n="62" d="100"/>
        </p:scale>
        <p:origin x="-1384" y="-64"/>
      </p:cViewPr>
      <p:guideLst>
        <p:guide orient="horz" pos="2170"/>
        <p:guide pos="2899"/>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9" Type="http://schemas.openxmlformats.org/officeDocument/2006/relationships/tableStyles" Target="tableStyles.xml"/><Relationship Id="rId78" Type="http://schemas.openxmlformats.org/officeDocument/2006/relationships/viewProps" Target="viewProps.xml"/><Relationship Id="rId77" Type="http://schemas.openxmlformats.org/officeDocument/2006/relationships/presProps" Target="presProps.xml"/><Relationship Id="rId76" Type="http://schemas.openxmlformats.org/officeDocument/2006/relationships/handoutMaster" Target="handoutMasters/handoutMaster1.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3730" name="Rectangle 2"/>
          <p:cNvSpPr/>
          <p:nvPr>
            <p:ph type="sldImg" idx="2"/>
          </p:nvPr>
        </p:nvSpPr>
        <p:spPr>
          <a:xfrm>
            <a:off x="1050925" y="754063"/>
            <a:ext cx="4572000" cy="3294062"/>
          </a:xfrm>
          <a:prstGeom prst="rect">
            <a:avLst/>
          </a:prstGeom>
          <a:noFill/>
          <a:ln w="9525">
            <a:noFill/>
          </a:ln>
        </p:spPr>
      </p:sp>
      <p:sp>
        <p:nvSpPr>
          <p:cNvPr id="4099" name="Rectangle 3"/>
          <p:cNvSpPr>
            <a:spLocks noChangeArrowheads="1"/>
          </p:cNvSpPr>
          <p:nvPr>
            <p:ph type="body" sz="quarter" idx="3"/>
          </p:nvPr>
        </p:nvSpPr>
        <p:spPr bwMode="auto">
          <a:xfrm>
            <a:off x="538163" y="4387850"/>
            <a:ext cx="5780088" cy="395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pPr lvl="0"/>
            <a:r>
              <a:rPr lang="zh-CN" altLang="zh-CN" dirty="0"/>
              <a:t>单击此处编辑母版文本样式
第二级
第三级
第四级
第五级</a:t>
            </a:r>
            <a:endParaRPr lang="zh-CN" altLang="zh-CN" dirty="0"/>
          </a:p>
        </p:txBody>
      </p:sp>
      <p:sp>
        <p:nvSpPr>
          <p:cNvPr id="4100" name="Rectangle 4"/>
          <p:cNvSpPr>
            <a:spLocks noChangeArrowheads="1"/>
          </p:cNvSpPr>
          <p:nvPr>
            <p:ph type="hdr" sz="quarter"/>
          </p:nvPr>
        </p:nvSpPr>
        <p:spPr bwMode="auto">
          <a:xfrm>
            <a:off x="0" y="0"/>
            <a:ext cx="29733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1" name="Rectangle 5"/>
          <p:cNvSpPr>
            <a:spLocks noChangeArrowheads="1"/>
          </p:cNvSpPr>
          <p:nvPr>
            <p:ph type="dt" idx="1"/>
          </p:nvPr>
        </p:nvSpPr>
        <p:spPr bwMode="auto">
          <a:xfrm>
            <a:off x="3883025" y="0"/>
            <a:ext cx="29749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2" name="Rectangle 6"/>
          <p:cNvSpPr>
            <a:spLocks noChangeArrowheads="1"/>
          </p:cNvSpPr>
          <p:nvPr>
            <p:ph type="ftr" sz="quarter" idx="4"/>
          </p:nvPr>
        </p:nvSpPr>
        <p:spPr bwMode="auto">
          <a:xfrm>
            <a:off x="0" y="8686800"/>
            <a:ext cx="29733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3" name="Rectangle 7"/>
          <p:cNvSpPr>
            <a:spLocks noChangeArrowheads="1"/>
          </p:cNvSpPr>
          <p:nvPr>
            <p:ph type="sldNum" sz="quarter" idx="5"/>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pPr lvl="0" algn="r" eaLnBrk="1" hangingPunct="1"/>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74754" name="Rectangle 2"/>
          <p:cNvSpPr>
            <a:spLocks noTextEdit="1"/>
          </p:cNvSpPr>
          <p:nvPr>
            <p:ph type="sldImg"/>
          </p:nvPr>
        </p:nvSpPr>
        <p:spPr>
          <a:xfrm>
            <a:off x="1141413" y="754063"/>
            <a:ext cx="4391025" cy="3294062"/>
          </a:xfrm>
          <a:ln w="1"/>
        </p:spPr>
      </p:sp>
      <p:sp>
        <p:nvSpPr>
          <p:cNvPr id="74755" name="Rectangle 3"/>
          <p:cNvSpPr/>
          <p:nvPr>
            <p:ph type="body" idx="1"/>
          </p:nvPr>
        </p:nvSpPr>
        <p:spPr>
          <a:xfrm>
            <a:off x="538163" y="4387850"/>
            <a:ext cx="5780087" cy="3952875"/>
          </a:xfrm>
          <a:ln w="1"/>
        </p:spPr>
        <p:txBody>
          <a:bodyPr wrap="square" lIns="91440" tIns="45720" rIns="91440" bIns="45720" anchor="t"/>
          <a:p>
            <a:pPr lvl="0"/>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75778" name="Rectangle 2"/>
          <p:cNvSpPr>
            <a:spLocks noGrp="1" noRot="1" noTextEdit="1"/>
          </p:cNvSpPr>
          <p:nvPr>
            <p:ph type="sldImg"/>
          </p:nvPr>
        </p:nvSpPr>
        <p:spPr>
          <a:xfrm>
            <a:off x="1141413" y="684213"/>
            <a:ext cx="4572000" cy="3429000"/>
          </a:xfrm>
        </p:spPr>
      </p:sp>
      <p:sp>
        <p:nvSpPr>
          <p:cNvPr id="75779" name="Rectangle 3"/>
          <p:cNvSpPr>
            <a:spLocks noGrp="1" noRot="1"/>
          </p:cNvSpPr>
          <p:nvPr>
            <p:ph type="body" idx="1"/>
          </p:nvPr>
        </p:nvSpPr>
        <p:spPr>
          <a:xfrm>
            <a:off x="684213" y="4341813"/>
            <a:ext cx="5486400" cy="4114800"/>
          </a:xfrm>
        </p:spPr>
        <p:txBody>
          <a:bodyPr wrap="square" lIns="91440" tIns="45720" rIns="91440" bIns="45720" anchor="t"/>
          <a:p>
            <a:pPr lvl="0"/>
            <a:r>
              <a:rPr lang="zh-CN" altLang="en-US" sz="1400" b="1" dirty="0">
                <a:latin typeface="Franklin Gothic Book" panose="020B0503020102020204" pitchFamily="34" charset="0"/>
              </a:rPr>
              <a:t>对驱动程序有个大致的了解后，那么我们如何获取驱动程序呢？</a:t>
            </a:r>
            <a:endParaRPr lang="zh-CN" altLang="en-US" sz="1400" b="1" dirty="0">
              <a:latin typeface="Franklin Gothic Book" panose="020B050302010202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76802" name="Rectangle 2"/>
          <p:cNvSpPr>
            <a:spLocks noGrp="1" noRot="1" noTextEdit="1"/>
          </p:cNvSpPr>
          <p:nvPr>
            <p:ph type="sldImg"/>
          </p:nvPr>
        </p:nvSpPr>
        <p:spPr>
          <a:xfrm>
            <a:off x="1141413" y="684213"/>
            <a:ext cx="4572000" cy="3429000"/>
          </a:xfrm>
        </p:spPr>
      </p:sp>
      <p:sp>
        <p:nvSpPr>
          <p:cNvPr id="76803" name="Rectangle 3"/>
          <p:cNvSpPr>
            <a:spLocks noGrp="1" noRot="1"/>
          </p:cNvSpPr>
          <p:nvPr>
            <p:ph type="body" idx="1"/>
          </p:nvPr>
        </p:nvSpPr>
        <p:spPr>
          <a:xfrm>
            <a:off x="684213" y="4341813"/>
            <a:ext cx="5486400" cy="4114800"/>
          </a:xfrm>
        </p:spPr>
        <p:txBody>
          <a:bodyPr wrap="square" lIns="91440" tIns="45720" rIns="91440" bIns="45720" anchor="t"/>
          <a:p>
            <a:pPr lvl="0"/>
            <a:endParaRPr lang="zh-CN" altLang="en-US" sz="1400" b="1" dirty="0">
              <a:latin typeface="Franklin Gothic Book" panose="020B050302010202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77826" name="Rectangle 2"/>
          <p:cNvSpPr>
            <a:spLocks noGrp="1" noRot="1" noTextEdit="1"/>
          </p:cNvSpPr>
          <p:nvPr>
            <p:ph type="sldImg"/>
          </p:nvPr>
        </p:nvSpPr>
        <p:spPr>
          <a:xfrm>
            <a:off x="1141413" y="684213"/>
            <a:ext cx="4572000" cy="3429000"/>
          </a:xfrm>
        </p:spPr>
      </p:sp>
      <p:sp>
        <p:nvSpPr>
          <p:cNvPr id="77827" name="Rectangle 3"/>
          <p:cNvSpPr>
            <a:spLocks noGrp="1" noRot="1"/>
          </p:cNvSpPr>
          <p:nvPr>
            <p:ph type="body" idx="1"/>
          </p:nvPr>
        </p:nvSpPr>
        <p:spPr>
          <a:xfrm>
            <a:off x="684213" y="4341813"/>
            <a:ext cx="5486400" cy="4114800"/>
          </a:xfrm>
        </p:spPr>
        <p:txBody>
          <a:bodyPr wrap="square" lIns="91440" tIns="45720" rIns="91440" bIns="45720" anchor="t"/>
          <a:p>
            <a:pPr lvl="0"/>
            <a:endParaRPr lang="zh-CN" altLang="en-US" sz="1400" b="1"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3074" name="Picture 2" descr="5副本"/>
          <p:cNvPicPr>
            <a:picLocks noChangeAspect="1"/>
          </p:cNvPicPr>
          <p:nvPr/>
        </p:nvPicPr>
        <p:blipFill>
          <a:blip r:embed="rId3"/>
          <a:stretch>
            <a:fillRect/>
          </a:stretch>
        </p:blipFill>
        <p:spPr>
          <a:xfrm>
            <a:off x="0" y="0"/>
            <a:ext cx="9144000" cy="6858000"/>
          </a:xfrm>
          <a:prstGeom prst="rect">
            <a:avLst/>
          </a:prstGeom>
          <a:noFill/>
          <a:ln w="9525">
            <a:noFill/>
          </a:ln>
        </p:spPr>
      </p:pic>
      <p:sp>
        <p:nvSpPr>
          <p:cNvPr id="3075" name="Rectangle 3"/>
          <p:cNvSpPr>
            <a:spLocks noGrp="1" noChangeArrowheads="1"/>
          </p:cNvSpPr>
          <p:nvPr>
            <p:ph type="ctrTitle"/>
          </p:nvPr>
        </p:nvSpPr>
        <p:spPr>
          <a:xfrm>
            <a:off x="684213" y="3357563"/>
            <a:ext cx="7772400" cy="1254125"/>
          </a:xfrm>
        </p:spPr>
        <p:txBody>
          <a:bodyPr/>
          <a:lstStyle>
            <a:lvl1pPr>
              <a:defRPr/>
            </a:lvl1pPr>
          </a:lstStyle>
          <a:p>
            <a:pPr lvl="0"/>
            <a:r>
              <a:rPr lang="zh-CN" altLang="zh-CN" noProof="0" smtClean="0"/>
              <a:t>单击此处编辑母版标题样式</a:t>
            </a:r>
            <a:endParaRPr lang="zh-CN" altLang="zh-CN" noProof="0" smtClean="0"/>
          </a:p>
        </p:txBody>
      </p:sp>
      <p:sp>
        <p:nvSpPr>
          <p:cNvPr id="3076" name="Rectangle 4"/>
          <p:cNvSpPr>
            <a:spLocks noGrp="1" noChangeArrowheads="1"/>
          </p:cNvSpPr>
          <p:nvPr>
            <p:ph type="subTitle" idx="1"/>
          </p:nvPr>
        </p:nvSpPr>
        <p:spPr>
          <a:xfrm>
            <a:off x="1371600" y="4654550"/>
            <a:ext cx="6400800" cy="985838"/>
          </a:xfrm>
        </p:spPr>
        <p:txBody>
          <a:bodyPr/>
          <a:lstStyle>
            <a:lvl1pPr marL="0" indent="0" algn="ctr">
              <a:buFontTx/>
              <a:buNone/>
              <a:defRPr/>
            </a:lvl1pPr>
          </a:lstStyle>
          <a:p>
            <a:pPr lvl="0"/>
            <a:r>
              <a:rPr lang="zh-CN" altLang="zh-CN" noProof="0" smtClean="0"/>
              <a:t>单击此处编辑母版副标题样式</a:t>
            </a:r>
            <a:endParaRPr lang="zh-CN" altLang="zh-CN" noProof="0" smtClean="0"/>
          </a:p>
        </p:txBody>
      </p:sp>
      <p:sp>
        <p:nvSpPr>
          <p:cNvPr id="8"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0" smtClean="0">
              <a:solidFill>
                <a:schemeClr val="tx1"/>
              </a:solidFill>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0" smtClean="0">
              <a:solidFill>
                <a:schemeClr val="tx1"/>
              </a:solidFill>
              <a:latin typeface="Arial" panose="020B0604020202020204" pitchFamily="34" charset="0"/>
              <a:ea typeface="宋体" panose="02010600030101010101" pitchFamily="2" charset="-122"/>
              <a:cs typeface="+mn-cs"/>
            </a:endParaRPr>
          </a:p>
        </p:txBody>
      </p:sp>
      <p:sp>
        <p:nvSpPr>
          <p:cNvPr id="10"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
            <a:pPr algn="r" eaLnBrk="1" hangingPunct="1"/>
            <a:fld id="{9A0DB2DC-4C9A-4742-B13C-FB6460FD3503}" type="slidenum">
              <a:rPr lang="zh-CN" altLang="zh-CN" sz="1400" dirty="0"/>
            </a:fld>
            <a:endParaRPr lang="zh-CN" altLang="zh-CN" sz="14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2875"/>
            <a:ext cx="4038600" cy="4714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412875"/>
            <a:ext cx="4038600" cy="4714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620713"/>
            <a:ext cx="2058988" cy="55070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20713"/>
            <a:ext cx="6029325" cy="550703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620713"/>
            <a:ext cx="8229600" cy="7207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12875"/>
            <a:ext cx="4038600" cy="47148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412875"/>
            <a:ext cx="4038600" cy="22812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846513"/>
            <a:ext cx="4038600" cy="228123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lvl="0"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620713"/>
            <a:ext cx="8229600" cy="7207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12875"/>
            <a:ext cx="4038600" cy="47148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412875"/>
            <a:ext cx="4038600" cy="47148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620713"/>
            <a:ext cx="8240713" cy="550703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620713"/>
            <a:ext cx="8229600" cy="7207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412875"/>
            <a:ext cx="8229600" cy="471487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0" lang="zh-CN" altLang="en-US" sz="36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image" Target="../media/image3.jpeg"/><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p>
            <a:pPr lvl="0"/>
            <a:r>
              <a:rPr lang="zh-CN" altLang="zh-CN" dirty="0"/>
              <a:t>单击此处编辑母版标题样式</a:t>
            </a:r>
            <a:endParaRPr lang="zh-CN" altLang="zh-CN" dirty="0"/>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pPr lvl="0" algn="r" eaLnBrk="1" hangingPunct="1"/>
            <a:fld id="{9A0DB2DC-4C9A-4742-B13C-FB6460FD3503}" type="slidenum">
              <a:rPr lang="zh-CN" altLang="en-US" sz="1400" dirty="0"/>
            </a:fld>
            <a:endParaRPr lang="zh-CN" altLang="en-US" sz="14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6"/>
          <a:stretch>
            <a:fillRect/>
          </a:stretch>
        </a:blipFill>
        <a:effectLst/>
      </p:bgPr>
    </p:bg>
    <p:spTree>
      <p:nvGrpSpPr>
        <p:cNvPr id="1" name=""/>
        <p:cNvGrpSpPr/>
        <p:nvPr/>
      </p:nvGrpSpPr>
      <p:grpSpPr/>
      <p:sp>
        <p:nvSpPr>
          <p:cNvPr id="2050" name="Rectangle 2"/>
          <p:cNvSpPr>
            <a:spLocks noGrp="1"/>
          </p:cNvSpPr>
          <p:nvPr>
            <p:ph type="title"/>
          </p:nvPr>
        </p:nvSpPr>
        <p:spPr>
          <a:xfrm>
            <a:off x="468313" y="620713"/>
            <a:ext cx="8229600" cy="720725"/>
          </a:xfrm>
          <a:prstGeom prst="rect">
            <a:avLst/>
          </a:prstGeom>
          <a:noFill/>
          <a:ln w="9525">
            <a:noFill/>
          </a:ln>
        </p:spPr>
        <p:txBody>
          <a:bodyPr anchor="ctr"/>
          <a:p>
            <a:pPr lvl="0"/>
            <a:r>
              <a:rPr lang="zh-CN" altLang="zh-CN" dirty="0"/>
              <a:t>单击此处编辑母版标题样式</a:t>
            </a:r>
            <a:endParaRPr lang="zh-CN" altLang="zh-CN" dirty="0"/>
          </a:p>
        </p:txBody>
      </p:sp>
      <p:sp>
        <p:nvSpPr>
          <p:cNvPr id="2051" name="Rectangle 3"/>
          <p:cNvSpPr>
            <a:spLocks noGrp="1"/>
          </p:cNvSpPr>
          <p:nvPr>
            <p:ph type="body" idx="1"/>
          </p:nvPr>
        </p:nvSpPr>
        <p:spPr>
          <a:xfrm>
            <a:off x="457200" y="1412875"/>
            <a:ext cx="8229600" cy="4714875"/>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205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
            <a:pPr lvl="0"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rtl="0" fontAlgn="base">
        <a:spcBef>
          <a:spcPct val="0"/>
        </a:spcBef>
        <a:spcAft>
          <a:spcPct val="0"/>
        </a:spcAft>
        <a:defRPr sz="4000">
          <a:solidFill>
            <a:schemeClr val="tx2"/>
          </a:solidFill>
          <a:latin typeface="+mj-lt"/>
          <a:ea typeface="+mj-ea"/>
          <a:cs typeface="+mj-cs"/>
        </a:defRPr>
      </a:lvl1pPr>
      <a:lvl2pPr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2pPr>
      <a:lvl3pPr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3pPr>
      <a:lvl4pPr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4pPr>
      <a:lvl5pPr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6pPr>
      <a:lvl7pPr marL="914400"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7pPr>
      <a:lvl8pPr marL="1371600"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8pPr>
      <a:lvl9pPr marL="1828800"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9pPr>
    </p:titleStyle>
    <p:body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1.jpeg"/><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0.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9.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0.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2.png"/><Relationship Id="rId1" Type="http://schemas.openxmlformats.org/officeDocument/2006/relationships/image" Target="../media/image8.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0.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9.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8.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0.jpe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image" Target="../media/image9.jpeg"/><Relationship Id="rId1" Type="http://schemas.openxmlformats.org/officeDocument/2006/relationships/hyperlink" Target="http://www.mydrivers.com/"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8.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9.jpe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image" Target="../media/image13.png"/><Relationship Id="rId1" Type="http://schemas.openxmlformats.org/officeDocument/2006/relationships/image" Target="../media/image9.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9.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ctrTitle"/>
          </p:nvPr>
        </p:nvSpPr>
        <p:spPr>
          <a:xfrm>
            <a:off x="885825" y="3025775"/>
            <a:ext cx="7772400" cy="1628775"/>
          </a:xfrm>
        </p:spPr>
        <p:txBody>
          <a:bodyPr vert="horz" wrap="square" lIns="91440" tIns="45720" rIns="91440" bIns="45720" anchor="ctr"/>
          <a:p>
            <a:pPr eaLnBrk="1" hangingPunct="1"/>
            <a:r>
              <a:rPr lang="zh-CN" altLang="en-US" dirty="0">
                <a:latin typeface="+mj-lt"/>
                <a:ea typeface="+mj-ea"/>
                <a:cs typeface="+mj-cs"/>
              </a:rPr>
              <a:t>《物联网信息感知技术》</a:t>
            </a:r>
            <a:br>
              <a:rPr lang="zh-CN" altLang="en-US" dirty="0">
                <a:latin typeface="+mj-lt"/>
                <a:ea typeface="+mj-ea"/>
                <a:cs typeface="+mj-cs"/>
              </a:rPr>
            </a:br>
            <a:r>
              <a:rPr lang="zh-CN" altLang="en-US" dirty="0">
                <a:latin typeface="+mj-lt"/>
                <a:ea typeface="+mj-ea"/>
                <a:cs typeface="+mj-cs"/>
              </a:rPr>
              <a:t>第</a:t>
            </a:r>
            <a:r>
              <a:rPr lang="en-US" altLang="zh-CN" dirty="0">
                <a:latin typeface="+mj-lt"/>
                <a:ea typeface="+mj-ea"/>
                <a:cs typeface="+mj-cs"/>
              </a:rPr>
              <a:t>7</a:t>
            </a:r>
            <a:r>
              <a:rPr lang="zh-CN" altLang="en-US" dirty="0">
                <a:latin typeface="+mj-lt"/>
                <a:ea typeface="+mj-ea"/>
                <a:cs typeface="+mj-cs"/>
              </a:rPr>
              <a:t>章</a:t>
            </a:r>
            <a:r>
              <a:rPr lang="en-US" altLang="zh-CN" dirty="0">
                <a:latin typeface="+mj-lt"/>
                <a:ea typeface="+mj-ea"/>
                <a:cs typeface="+mj-cs"/>
              </a:rPr>
              <a:t>A </a:t>
            </a:r>
            <a:r>
              <a:rPr lang="zh-CN" altLang="en-US" dirty="0">
                <a:solidFill>
                  <a:srgbClr val="FF0000"/>
                </a:solidFill>
                <a:latin typeface="+mj-lt"/>
                <a:ea typeface="+mj-ea"/>
                <a:cs typeface="+mj-cs"/>
              </a:rPr>
              <a:t>外部设备驱动</a:t>
            </a:r>
            <a:endParaRPr lang="zh-CN" altLang="en-US" dirty="0">
              <a:solidFill>
                <a:srgbClr val="FF0000"/>
              </a:solidFill>
              <a:latin typeface="+mj-lt"/>
              <a:ea typeface="+mj-ea"/>
              <a:cs typeface="+mj-cs"/>
            </a:endParaRPr>
          </a:p>
        </p:txBody>
      </p:sp>
      <p:sp>
        <p:nvSpPr>
          <p:cNvPr id="4099" name="Rectangle 3"/>
          <p:cNvSpPr>
            <a:spLocks noGrp="1"/>
          </p:cNvSpPr>
          <p:nvPr>
            <p:ph type="subTitle" idx="1"/>
          </p:nvPr>
        </p:nvSpPr>
        <p:spPr/>
        <p:txBody>
          <a:bodyPr vert="horz" wrap="square" lIns="91440" tIns="45720" rIns="91440" bIns="45720" anchor="t"/>
          <a:p>
            <a:pPr algn="r" eaLnBrk="1" hangingPunct="1">
              <a:lnSpc>
                <a:spcPct val="80000"/>
              </a:lnSpc>
            </a:pPr>
            <a:r>
              <a:rPr lang="zh-CN" altLang="en-US" dirty="0">
                <a:latin typeface="+mn-lt"/>
                <a:ea typeface="+mn-ea"/>
                <a:cs typeface="+mn-cs"/>
              </a:rPr>
              <a:t>周永</a:t>
            </a:r>
            <a:endParaRPr lang="zh-CN" altLang="en-US" dirty="0">
              <a:latin typeface="+mn-lt"/>
              <a:ea typeface="+mn-ea"/>
              <a:cs typeface="+mn-cs"/>
            </a:endParaRPr>
          </a:p>
          <a:p>
            <a:pPr algn="r" eaLnBrk="1" hangingPunct="1">
              <a:lnSpc>
                <a:spcPct val="80000"/>
              </a:lnSpc>
            </a:pPr>
            <a:r>
              <a:rPr lang="zh-CN" altLang="en-US" dirty="0">
                <a:latin typeface="+mn-lt"/>
                <a:ea typeface="+mn-ea"/>
                <a:cs typeface="+mn-cs"/>
              </a:rPr>
              <a:t>201</a:t>
            </a:r>
            <a:r>
              <a:rPr lang="en-US" altLang="zh-CN" dirty="0">
                <a:latin typeface="+mn-lt"/>
                <a:ea typeface="+mn-ea"/>
                <a:cs typeface="+mn-cs"/>
              </a:rPr>
              <a:t>7</a:t>
            </a:r>
            <a:r>
              <a:rPr lang="zh-CN" altLang="en-US" dirty="0">
                <a:latin typeface="+mn-lt"/>
                <a:ea typeface="+mn-ea"/>
                <a:cs typeface="+mn-cs"/>
              </a:rPr>
              <a:t>-</a:t>
            </a:r>
            <a:r>
              <a:rPr lang="en-US" altLang="zh-CN" dirty="0">
                <a:latin typeface="+mn-lt"/>
                <a:ea typeface="+mn-ea"/>
                <a:cs typeface="+mn-cs"/>
              </a:rPr>
              <a:t>05</a:t>
            </a:r>
            <a:r>
              <a:rPr lang="zh-CN" altLang="en-US" dirty="0">
                <a:latin typeface="+mn-lt"/>
                <a:ea typeface="+mn-ea"/>
                <a:cs typeface="+mn-cs"/>
              </a:rPr>
              <a:t>-</a:t>
            </a:r>
            <a:r>
              <a:rPr lang="en-US" altLang="zh-CN" dirty="0">
                <a:latin typeface="+mn-lt"/>
                <a:ea typeface="+mn-ea"/>
                <a:cs typeface="+mn-cs"/>
              </a:rPr>
              <a:t>16</a:t>
            </a:r>
            <a:endParaRPr lang="zh-CN" altLang="en-US" dirty="0">
              <a:latin typeface="+mn-lt"/>
              <a:ea typeface="+mn-ea"/>
              <a:cs typeface="+mn-cs"/>
            </a:endParaRPr>
          </a:p>
        </p:txBody>
      </p:sp>
      <p:pic>
        <p:nvPicPr>
          <p:cNvPr id="4100" name="Picture 4"/>
          <p:cNvPicPr>
            <a:picLocks noChangeAspect="1"/>
          </p:cNvPicPr>
          <p:nvPr/>
        </p:nvPicPr>
        <p:blipFill>
          <a:blip r:embed="rId1"/>
          <a:stretch>
            <a:fillRect/>
          </a:stretch>
        </p:blipFill>
        <p:spPr>
          <a:xfrm>
            <a:off x="47625" y="-46037"/>
            <a:ext cx="3206750" cy="307975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灯片编号占位符 7"/>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12290" name="Rectangle 2"/>
          <p:cNvSpPr>
            <a:spLocks noGrp="1" noChangeArrowheads="1"/>
          </p:cNvSpPr>
          <p:nvPr>
            <p:ph type="title"/>
          </p:nvPr>
        </p:nvSpPr>
        <p:spPr>
          <a:xfrm>
            <a:off x="457200" y="304800"/>
            <a:ext cx="6346825" cy="89217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mj-lt"/>
                <a:ea typeface="+mj-ea"/>
                <a:cs typeface="+mj-cs"/>
              </a:rPr>
              <a:t>公板驱动程序</a:t>
            </a:r>
            <a:r>
              <a:rPr kumimoji="0" lang="zh-CN" altLang="en-US" sz="3200" b="0"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、非公版驱动程序</a:t>
            </a:r>
            <a:endParaRPr kumimoji="0" lang="zh-CN" altLang="en-US" sz="3200" b="0"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12291" name="Rectangle 3"/>
          <p:cNvSpPr>
            <a:spLocks noGrp="1"/>
          </p:cNvSpPr>
          <p:nvPr>
            <p:ph type="body" sz="half" idx="1"/>
          </p:nvPr>
        </p:nvSpPr>
        <p:spPr>
          <a:xfrm>
            <a:off x="457200" y="1371600"/>
            <a:ext cx="8291513" cy="4953000"/>
          </a:xfrm>
        </p:spPr>
        <p:txBody>
          <a:bodyPr vert="horz" wrap="square" lIns="91440" tIns="45720" rIns="91440" bIns="45720" anchor="t"/>
          <a:p>
            <a:pPr eaLnBrk="1" hangingPunct="1">
              <a:lnSpc>
                <a:spcPct val="120000"/>
              </a:lnSpc>
            </a:pPr>
            <a:r>
              <a:rPr lang="zh-CN" altLang="en-US" sz="2800" b="1" dirty="0"/>
              <a:t>驱动程序按产品类型可分为公版和非公版驱动程序。</a:t>
            </a:r>
            <a:endParaRPr lang="zh-CN" altLang="en-US" sz="2800" b="1" dirty="0"/>
          </a:p>
          <a:p>
            <a:pPr eaLnBrk="1" hangingPunct="1">
              <a:lnSpc>
                <a:spcPct val="120000"/>
              </a:lnSpc>
            </a:pPr>
            <a:r>
              <a:rPr lang="zh-CN" altLang="en-US" sz="2800" b="1" dirty="0"/>
              <a:t>公版驱动程序就是芯片厂商按照公板设计编制的驱动程序。公版驱动程序兼容性方面的表现比较出色，更新速度快。</a:t>
            </a:r>
            <a:endParaRPr lang="zh-CN" altLang="en-US" sz="2800" b="1" dirty="0"/>
          </a:p>
          <a:p>
            <a:pPr eaLnBrk="1" hangingPunct="1">
              <a:lnSpc>
                <a:spcPct val="120000"/>
              </a:lnSpc>
            </a:pPr>
            <a:r>
              <a:rPr lang="zh-CN" altLang="en-US" sz="2800" b="1" dirty="0"/>
              <a:t>非公版驱动程序则是指那些采用了独特的设计，同公版设计有一定区别的产品，生产厂商会为该产品量身定做一种驱动程序，从理论上来看，它的性能应当会比公版驱动程序强一些。</a:t>
            </a:r>
            <a:endParaRPr lang="zh-CN" altLang="en-US" sz="2800" b="1" dirty="0"/>
          </a:p>
        </p:txBody>
      </p:sp>
      <p:pic>
        <p:nvPicPr>
          <p:cNvPr id="10245" name="Picture 4" descr="2"/>
          <p:cNvPicPr/>
          <p:nvPr>
            <p:ph sz="quarter" idx="3"/>
          </p:nvPr>
        </p:nvPicPr>
        <p:blipFill>
          <a:blip r:embed="rId1"/>
          <a:srcRect/>
          <a:stretch>
            <a:fillRect/>
          </a:stretch>
        </p:blipFill>
        <p:spPr>
          <a:xfrm>
            <a:off x="6783388" y="382588"/>
            <a:ext cx="2360612" cy="838200"/>
          </a:xfrm>
          <a:ln>
            <a:solidFill>
              <a:schemeClr val="tx1">
                <a:alpha val="100000"/>
              </a:schemeClr>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291">
                                            <p:txEl>
                                              <p:charRg st="0" end="24"/>
                                            </p:txEl>
                                          </p:spTgt>
                                        </p:tgtEl>
                                        <p:attrNameLst>
                                          <p:attrName>style.visibility</p:attrName>
                                        </p:attrNameLst>
                                      </p:cBhvr>
                                      <p:to>
                                        <p:strVal val="visible"/>
                                      </p:to>
                                    </p:set>
                                    <p:anim calcmode="lin" valueType="num">
                                      <p:cBhvr additive="base">
                                        <p:cTn id="7" dur="500" fill="hold"/>
                                        <p:tgtEl>
                                          <p:spTgt spid="12291">
                                            <p:txEl>
                                              <p:charRg st="0" end="24"/>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2291">
                                            <p:txEl>
                                              <p:charRg st="0" end="2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2291">
                                            <p:txEl>
                                              <p:charRg st="24" end="76"/>
                                            </p:txEl>
                                          </p:spTgt>
                                        </p:tgtEl>
                                        <p:attrNameLst>
                                          <p:attrName>style.visibility</p:attrName>
                                        </p:attrNameLst>
                                      </p:cBhvr>
                                      <p:to>
                                        <p:strVal val="visible"/>
                                      </p:to>
                                    </p:set>
                                    <p:anim calcmode="lin" valueType="num">
                                      <p:cBhvr additive="base">
                                        <p:cTn id="13" dur="500" fill="hold"/>
                                        <p:tgtEl>
                                          <p:spTgt spid="12291">
                                            <p:txEl>
                                              <p:charRg st="24" end="76"/>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2291">
                                            <p:txEl>
                                              <p:charRg st="24" end="7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291">
                                            <p:txEl>
                                              <p:charRg st="76" end="157"/>
                                            </p:txEl>
                                          </p:spTgt>
                                        </p:tgtEl>
                                        <p:attrNameLst>
                                          <p:attrName>style.visibility</p:attrName>
                                        </p:attrNameLst>
                                      </p:cBhvr>
                                      <p:to>
                                        <p:strVal val="visible"/>
                                      </p:to>
                                    </p:set>
                                    <p:anim calcmode="lin" valueType="num">
                                      <p:cBhvr additive="base">
                                        <p:cTn id="19" dur="500" fill="hold"/>
                                        <p:tgtEl>
                                          <p:spTgt spid="12291">
                                            <p:txEl>
                                              <p:charRg st="76" end="157"/>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2291">
                                            <p:txEl>
                                              <p:charRg st="76" end="15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13314" name="Rectangle 2"/>
          <p:cNvSpPr>
            <a:spLocks noGrp="1" noChangeArrowheads="1"/>
          </p:cNvSpPr>
          <p:nvPr>
            <p:ph type="title"/>
          </p:nvPr>
        </p:nvSpPr>
        <p:spPr>
          <a:xfrm>
            <a:off x="457200" y="304800"/>
            <a:ext cx="6346825" cy="89217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0" i="1" u="none" strike="noStrike" kern="0" cap="none" spc="0" normalizeH="0" baseline="0" noProof="0" smtClean="0">
                <a:ln>
                  <a:noFill/>
                </a:ln>
                <a:solidFill>
                  <a:schemeClr val="tx2"/>
                </a:solidFill>
                <a:effectLst>
                  <a:outerShdw blurRad="38100" dist="38100" dir="2700000" algn="tl">
                    <a:srgbClr val="C0C0C0"/>
                  </a:outerShdw>
                </a:effectLst>
                <a:uLnTx/>
                <a:uFillTx/>
                <a:latin typeface="Franklin Gothic Book" panose="020B0503020102020204" pitchFamily="34" charset="0"/>
                <a:ea typeface="+mj-ea"/>
                <a:cs typeface="+mj-cs"/>
              </a:rPr>
              <a:t>WHQL</a:t>
            </a:r>
            <a:r>
              <a:rPr kumimoji="0" lang="zh-CN" altLang="en-US" sz="4000" b="0" i="1" u="none" strike="noStrike" kern="0" cap="none" spc="0" normalizeH="0" baseline="0" noProof="0" smtClean="0">
                <a:ln>
                  <a:noFill/>
                </a:ln>
                <a:solidFill>
                  <a:schemeClr val="tx2"/>
                </a:solidFill>
                <a:effectLst>
                  <a:outerShdw blurRad="38100" dist="38100" dir="2700000" algn="tl">
                    <a:srgbClr val="C0C0C0"/>
                  </a:outerShdw>
                </a:effectLst>
                <a:uLnTx/>
                <a:uFillTx/>
                <a:latin typeface="Franklin Gothic Book" panose="020B0503020102020204" pitchFamily="34" charset="0"/>
                <a:ea typeface="+mj-ea"/>
                <a:cs typeface="+mj-cs"/>
              </a:rPr>
              <a:t>（微软认证驱动）</a:t>
            </a:r>
            <a:endParaRPr kumimoji="0" lang="zh-CN" altLang="en-US" sz="4000" b="0" i="1" u="none" strike="noStrike" kern="0" cap="none" spc="0" normalizeH="0" baseline="0" noProof="0" smtClean="0">
              <a:ln>
                <a:noFill/>
              </a:ln>
              <a:solidFill>
                <a:schemeClr val="tx2"/>
              </a:solidFill>
              <a:effectLst>
                <a:outerShdw blurRad="38100" dist="38100" dir="2700000" algn="tl">
                  <a:srgbClr val="C0C0C0"/>
                </a:outerShdw>
              </a:effectLst>
              <a:uLnTx/>
              <a:uFillTx/>
              <a:latin typeface="Franklin Gothic Book" panose="020B0503020102020204" pitchFamily="34" charset="0"/>
              <a:ea typeface="+mj-ea"/>
              <a:cs typeface="+mj-cs"/>
            </a:endParaRPr>
          </a:p>
        </p:txBody>
      </p:sp>
      <p:sp>
        <p:nvSpPr>
          <p:cNvPr id="11268" name="Rectangle 3"/>
          <p:cNvSpPr>
            <a:spLocks noGrp="1"/>
          </p:cNvSpPr>
          <p:nvPr>
            <p:ph idx="1"/>
          </p:nvPr>
        </p:nvSpPr>
        <p:spPr>
          <a:xfrm>
            <a:off x="457200" y="1371600"/>
            <a:ext cx="8229600" cy="4953000"/>
          </a:xfrm>
        </p:spPr>
        <p:txBody>
          <a:bodyPr vert="horz" wrap="square" lIns="91440" tIns="45720" rIns="91440" bIns="45720" anchor="t"/>
          <a:p>
            <a:pPr eaLnBrk="1" hangingPunct="1"/>
            <a:endParaRPr lang="zh-CN" altLang="en-US" sz="2400" b="1" dirty="0">
              <a:latin typeface="Franklin Gothic Book" panose="020B0503020102020204" pitchFamily="34" charset="0"/>
            </a:endParaRPr>
          </a:p>
          <a:p>
            <a:pPr eaLnBrk="1" hangingPunct="1"/>
            <a:endParaRPr lang="en-US" altLang="zh-CN" sz="2400" b="1" i="1" dirty="0">
              <a:latin typeface="Franklin Gothic Book" panose="020B0503020102020204" pitchFamily="34" charset="0"/>
            </a:endParaRPr>
          </a:p>
          <a:p>
            <a:pPr eaLnBrk="1" hangingPunct="1">
              <a:lnSpc>
                <a:spcPct val="140000"/>
              </a:lnSpc>
            </a:pPr>
            <a:r>
              <a:rPr lang="en-US" altLang="zh-CN" sz="2400" b="1" dirty="0">
                <a:latin typeface="Franklin Gothic Book" panose="020B0503020102020204" pitchFamily="34" charset="0"/>
              </a:rPr>
              <a:t>WHQL</a:t>
            </a:r>
            <a:r>
              <a:rPr lang="zh-CN" altLang="en-US" sz="2400" b="1" dirty="0">
                <a:latin typeface="Franklin Gothic Book" panose="020B0503020102020204" pitchFamily="34" charset="0"/>
              </a:rPr>
              <a:t>（</a:t>
            </a:r>
            <a:r>
              <a:rPr lang="en-US" altLang="zh-CN" sz="2400" b="1" dirty="0">
                <a:latin typeface="Franklin Gothic Book" panose="020B0503020102020204" pitchFamily="34" charset="0"/>
              </a:rPr>
              <a:t>Windows</a:t>
            </a:r>
            <a:r>
              <a:rPr lang="zh-CN" altLang="en-US" sz="2400" b="1" dirty="0">
                <a:latin typeface="Franklin Gothic Book" panose="020B0503020102020204" pitchFamily="34" charset="0"/>
              </a:rPr>
              <a:t>操作系统硬件品质实验室商标）的主要工作在于测试计算机外设硬件产品、驱动程序与操作系统的兼容性及稳定性所制定的，</a:t>
            </a:r>
            <a:r>
              <a:rPr lang="en-US" altLang="zh-CN" sz="2400" b="1" dirty="0">
                <a:latin typeface="Franklin Gothic Book" panose="020B0503020102020204" pitchFamily="34" charset="0"/>
              </a:rPr>
              <a:t>WHQL</a:t>
            </a:r>
            <a:r>
              <a:rPr lang="zh-CN" altLang="en-US" sz="2400" b="1" dirty="0">
                <a:latin typeface="Franklin Gothic Book" panose="020B0503020102020204" pitchFamily="34" charset="0"/>
              </a:rPr>
              <a:t>是</a:t>
            </a:r>
            <a:r>
              <a:rPr lang="en-US" altLang="zh-CN" sz="2400" b="1" dirty="0">
                <a:solidFill>
                  <a:srgbClr val="FF0000"/>
                </a:solidFill>
                <a:latin typeface="Franklin Gothic Book" panose="020B0503020102020204" pitchFamily="34" charset="0"/>
              </a:rPr>
              <a:t>Windows Hardware Quality Labs</a:t>
            </a:r>
            <a:r>
              <a:rPr lang="zh-CN" altLang="en-US" sz="2400" b="1" dirty="0">
                <a:latin typeface="Franklin Gothic Book" panose="020B0503020102020204" pitchFamily="34" charset="0"/>
              </a:rPr>
              <a:t>的简称，是由微软为了确保计算机外设与</a:t>
            </a:r>
            <a:r>
              <a:rPr lang="en-US" altLang="zh-CN" sz="2400" b="1" dirty="0">
                <a:latin typeface="Franklin Gothic Book" panose="020B0503020102020204" pitchFamily="34" charset="0"/>
              </a:rPr>
              <a:t>Windows</a:t>
            </a:r>
            <a:r>
              <a:rPr lang="zh-CN" altLang="en-US" sz="2400" b="1" dirty="0">
                <a:latin typeface="Franklin Gothic Book" panose="020B0503020102020204" pitchFamily="34" charset="0"/>
              </a:rPr>
              <a:t>窗口操作系统能够兼容所制定，凡是通过微软认证的驱动程序都跟微软的操作系统具有最佳的</a:t>
            </a:r>
            <a:r>
              <a:rPr lang="zh-CN" altLang="en-US" sz="2400" b="1" dirty="0">
                <a:solidFill>
                  <a:srgbClr val="FF0000"/>
                </a:solidFill>
                <a:latin typeface="Franklin Gothic Book" panose="020B0503020102020204" pitchFamily="34" charset="0"/>
              </a:rPr>
              <a:t>兼容性</a:t>
            </a:r>
            <a:r>
              <a:rPr lang="zh-CN" altLang="en-US" sz="2400" b="1" dirty="0">
                <a:latin typeface="Franklin Gothic Book" panose="020B0503020102020204" pitchFamily="34" charset="0"/>
              </a:rPr>
              <a:t>。</a:t>
            </a:r>
            <a:endParaRPr lang="zh-CN" altLang="en-US" sz="2400" b="1" dirty="0">
              <a:latin typeface="Franklin Gothic Book" panose="020B0503020102020204" pitchFamily="34" charset="0"/>
            </a:endParaRPr>
          </a:p>
        </p:txBody>
      </p:sp>
      <p:pic>
        <p:nvPicPr>
          <p:cNvPr id="11269" name="Picture 4" descr="1"/>
          <p:cNvPicPr/>
          <p:nvPr/>
        </p:nvPicPr>
        <p:blipFill>
          <a:blip r:embed="rId1"/>
          <a:stretch>
            <a:fillRect/>
          </a:stretch>
        </p:blipFill>
        <p:spPr>
          <a:xfrm>
            <a:off x="6783388" y="381000"/>
            <a:ext cx="2360612" cy="838200"/>
          </a:xfrm>
          <a:prstGeom prst="rect">
            <a:avLst/>
          </a:prstGeom>
          <a:noFill/>
          <a:ln w="9525">
            <a:noFill/>
          </a:ln>
        </p:spPr>
      </p:pic>
      <p:pic>
        <p:nvPicPr>
          <p:cNvPr id="11270" name="Picture 5" descr="2003519194227"/>
          <p:cNvPicPr>
            <a:picLocks noChangeAspect="1"/>
          </p:cNvPicPr>
          <p:nvPr/>
        </p:nvPicPr>
        <p:blipFill>
          <a:blip r:embed="rId2"/>
          <a:stretch>
            <a:fillRect/>
          </a:stretch>
        </p:blipFill>
        <p:spPr>
          <a:xfrm>
            <a:off x="971550" y="1557338"/>
            <a:ext cx="2381250" cy="57150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2290" name="灯片编号占位符 6"/>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12292" name="Rectangle 3"/>
          <p:cNvSpPr>
            <a:spLocks noGrp="1"/>
          </p:cNvSpPr>
          <p:nvPr>
            <p:ph type="body" sz="half" idx="1"/>
          </p:nvPr>
        </p:nvSpPr>
        <p:spPr>
          <a:xfrm>
            <a:off x="457200" y="1371600"/>
            <a:ext cx="8147050" cy="4953000"/>
          </a:xfrm>
        </p:spPr>
        <p:txBody>
          <a:bodyPr vert="horz" wrap="square" lIns="91440" tIns="45720" rIns="91440" bIns="45720" anchor="t"/>
          <a:p>
            <a:pPr eaLnBrk="1" hangingPunct="1">
              <a:lnSpc>
                <a:spcPct val="140000"/>
              </a:lnSpc>
            </a:pPr>
            <a:r>
              <a:rPr lang="en-US" altLang="zh-CN" sz="2800" b="1" dirty="0">
                <a:solidFill>
                  <a:srgbClr val="FF0000"/>
                </a:solidFill>
                <a:latin typeface="Franklin Gothic Book" panose="020B0503020102020204" pitchFamily="34" charset="0"/>
              </a:rPr>
              <a:t>WDM</a:t>
            </a:r>
            <a:r>
              <a:rPr lang="zh-CN" altLang="en-US" sz="2800" b="1" dirty="0">
                <a:solidFill>
                  <a:srgbClr val="FF0000"/>
                </a:solidFill>
                <a:latin typeface="Franklin Gothic Book" panose="020B0503020102020204" pitchFamily="34" charset="0"/>
              </a:rPr>
              <a:t>驱动是</a:t>
            </a:r>
            <a:r>
              <a:rPr lang="en-US" altLang="zh-CN" sz="2800" b="1" dirty="0">
                <a:solidFill>
                  <a:srgbClr val="FF0000"/>
                </a:solidFill>
                <a:latin typeface="Franklin Gothic Book" panose="020B0503020102020204" pitchFamily="34" charset="0"/>
              </a:rPr>
              <a:t>Windows 32 Driver Mode</a:t>
            </a:r>
            <a:r>
              <a:rPr lang="zh-CN" altLang="en-US" sz="2800" b="1" dirty="0">
                <a:solidFill>
                  <a:srgbClr val="FF0000"/>
                </a:solidFill>
                <a:latin typeface="Franklin Gothic Book" panose="020B0503020102020204" pitchFamily="34" charset="0"/>
              </a:rPr>
              <a:t>的缩写</a:t>
            </a:r>
            <a:r>
              <a:rPr lang="zh-CN" altLang="en-US" sz="2800" b="1" dirty="0">
                <a:latin typeface="Franklin Gothic Book" panose="020B0503020102020204" pitchFamily="34" charset="0"/>
              </a:rPr>
              <a:t>，即</a:t>
            </a:r>
            <a:r>
              <a:rPr lang="en-US" altLang="zh-CN" sz="2800" b="1" dirty="0">
                <a:latin typeface="Franklin Gothic Book" panose="020B0503020102020204" pitchFamily="34" charset="0"/>
              </a:rPr>
              <a:t>Win32</a:t>
            </a:r>
            <a:r>
              <a:rPr lang="zh-CN" altLang="en-US" sz="2800" b="1" dirty="0">
                <a:latin typeface="Franklin Gothic Book" panose="020B0503020102020204" pitchFamily="34" charset="0"/>
              </a:rPr>
              <a:t>驱动程序模型，是微软制定的</a:t>
            </a:r>
            <a:r>
              <a:rPr lang="en-US" altLang="zh-CN" sz="2800" b="1" dirty="0">
                <a:latin typeface="Franklin Gothic Book" panose="020B0503020102020204" pitchFamily="34" charset="0"/>
              </a:rPr>
              <a:t>32</a:t>
            </a:r>
            <a:r>
              <a:rPr lang="zh-CN" altLang="en-US" sz="2800" b="1" dirty="0">
                <a:latin typeface="Franklin Gothic Book" panose="020B0503020102020204" pitchFamily="34" charset="0"/>
              </a:rPr>
              <a:t>位驱动编制规范，是专为</a:t>
            </a:r>
            <a:r>
              <a:rPr lang="en-US" altLang="zh-CN" sz="2800" b="1" dirty="0">
                <a:latin typeface="Franklin Gothic Book" panose="020B0503020102020204" pitchFamily="34" charset="0"/>
              </a:rPr>
              <a:t>32</a:t>
            </a:r>
            <a:r>
              <a:rPr lang="zh-CN" altLang="en-US" sz="2800" b="1" dirty="0">
                <a:latin typeface="Franklin Gothic Book" panose="020B0503020102020204" pitchFamily="34" charset="0"/>
              </a:rPr>
              <a:t>位操作系统而准备的，多用于</a:t>
            </a:r>
            <a:r>
              <a:rPr lang="en-US" altLang="zh-CN" sz="2800" b="1" dirty="0">
                <a:latin typeface="Franklin Gothic Book" panose="020B0503020102020204" pitchFamily="34" charset="0"/>
              </a:rPr>
              <a:t>MODEM</a:t>
            </a:r>
            <a:r>
              <a:rPr lang="zh-CN" altLang="en-US" sz="2800" b="1" dirty="0">
                <a:latin typeface="Franklin Gothic Book" panose="020B0503020102020204" pitchFamily="34" charset="0"/>
              </a:rPr>
              <a:t>和声卡上。是微软力推的全新驱动程序模式，旨在通过提供一种灵活的方式来简化驱动程序的开发，在实现对新硬件支持的基础上减少并降低所必须开发的驱动程序的数量和复杂性。</a:t>
            </a:r>
            <a:endParaRPr lang="zh-CN" altLang="en-US" sz="2800" b="1" dirty="0">
              <a:latin typeface="Franklin Gothic Book" panose="020B0503020102020204" pitchFamily="34" charset="0"/>
            </a:endParaRPr>
          </a:p>
        </p:txBody>
      </p:sp>
      <p:pic>
        <p:nvPicPr>
          <p:cNvPr id="12293" name="Picture 4" descr="3"/>
          <p:cNvPicPr/>
          <p:nvPr>
            <p:ph sz="half" idx="2"/>
          </p:nvPr>
        </p:nvPicPr>
        <p:blipFill>
          <a:blip r:embed="rId1"/>
          <a:srcRect/>
          <a:stretch>
            <a:fillRect/>
          </a:stretch>
        </p:blipFill>
        <p:spPr>
          <a:xfrm>
            <a:off x="6783388" y="382588"/>
            <a:ext cx="2360612" cy="838200"/>
          </a:xfrm>
          <a:ln>
            <a:solidFill>
              <a:schemeClr val="tx1">
                <a:alpha val="100000"/>
              </a:schemeClr>
            </a:solidFill>
            <a:miter lim="800000"/>
            <a:headEnd/>
            <a:tailEnd/>
          </a:ln>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3314" name="灯片编号占位符 7"/>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15362" name="Rectangle 2"/>
          <p:cNvSpPr>
            <a:spLocks noGrp="1" noChangeArrowheads="1"/>
          </p:cNvSpPr>
          <p:nvPr>
            <p:ph type="title"/>
          </p:nvPr>
        </p:nvSpPr>
        <p:spPr>
          <a:xfrm>
            <a:off x="457200" y="304800"/>
            <a:ext cx="6346825" cy="89217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驱动程序文件的识别</a:t>
            </a:r>
            <a:endParaRPr kumimoji="0" lang="zh-CN" altLang="en-US" sz="4000" b="0"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13316" name="Rectangle 3"/>
          <p:cNvSpPr>
            <a:spLocks noGrp="1"/>
          </p:cNvSpPr>
          <p:nvPr>
            <p:ph type="body" sz="half" idx="1"/>
          </p:nvPr>
        </p:nvSpPr>
        <p:spPr>
          <a:xfrm>
            <a:off x="457200" y="1371600"/>
            <a:ext cx="8291513" cy="4953000"/>
          </a:xfrm>
        </p:spPr>
        <p:txBody>
          <a:bodyPr vert="horz" wrap="square" lIns="91440" tIns="45720" rIns="91440" bIns="45720" anchor="t"/>
          <a:p>
            <a:pPr eaLnBrk="1" hangingPunct="1">
              <a:lnSpc>
                <a:spcPct val="140000"/>
              </a:lnSpc>
            </a:pPr>
            <a:r>
              <a:rPr lang="en-US" altLang="zh-CN" b="1" dirty="0">
                <a:latin typeface="Franklin Gothic Book" panose="020B0503020102020204" pitchFamily="34" charset="0"/>
              </a:rPr>
              <a:t>Windows</a:t>
            </a:r>
            <a:r>
              <a:rPr lang="zh-CN" altLang="en-US" b="1" dirty="0">
                <a:latin typeface="Franklin Gothic Book" panose="020B0503020102020204" pitchFamily="34" charset="0"/>
              </a:rPr>
              <a:t>操作系统的驱动程序由后缀名为</a:t>
            </a:r>
            <a:r>
              <a:rPr lang="en-US" altLang="zh-CN" b="1" dirty="0">
                <a:latin typeface="Franklin Gothic Book" panose="020B0503020102020204" pitchFamily="34" charset="0"/>
              </a:rPr>
              <a:t>.vxd</a:t>
            </a:r>
            <a:r>
              <a:rPr lang="zh-CN" altLang="en-US" b="1" dirty="0">
                <a:latin typeface="Franklin Gothic Book" panose="020B0503020102020204" pitchFamily="34" charset="0"/>
              </a:rPr>
              <a:t>、</a:t>
            </a:r>
            <a:r>
              <a:rPr lang="en-US" altLang="zh-CN" b="1" dirty="0">
                <a:latin typeface="Franklin Gothic Book" panose="020B0503020102020204" pitchFamily="34" charset="0"/>
              </a:rPr>
              <a:t>.sys</a:t>
            </a:r>
            <a:r>
              <a:rPr lang="zh-CN" altLang="en-US" b="1" dirty="0">
                <a:latin typeface="Franklin Gothic Book" panose="020B0503020102020204" pitchFamily="34" charset="0"/>
              </a:rPr>
              <a:t>、</a:t>
            </a:r>
            <a:r>
              <a:rPr lang="en-US" altLang="zh-CN" b="1" dirty="0">
                <a:latin typeface="Franklin Gothic Book" panose="020B0503020102020204" pitchFamily="34" charset="0"/>
              </a:rPr>
              <a:t>.dll</a:t>
            </a:r>
            <a:r>
              <a:rPr lang="zh-CN" altLang="en-US" b="1" dirty="0">
                <a:latin typeface="Franklin Gothic Book" panose="020B0503020102020204" pitchFamily="34" charset="0"/>
              </a:rPr>
              <a:t>、</a:t>
            </a:r>
            <a:r>
              <a:rPr lang="en-US" altLang="zh-CN" b="1" dirty="0">
                <a:latin typeface="Franklin Gothic Book" panose="020B0503020102020204" pitchFamily="34" charset="0"/>
              </a:rPr>
              <a:t>.exe</a:t>
            </a:r>
            <a:r>
              <a:rPr lang="zh-CN" altLang="en-US" b="1" dirty="0">
                <a:latin typeface="Franklin Gothic Book" panose="020B0503020102020204" pitchFamily="34" charset="0"/>
              </a:rPr>
              <a:t>、</a:t>
            </a:r>
            <a:r>
              <a:rPr lang="en-US" altLang="zh-CN" b="1" dirty="0">
                <a:latin typeface="Franklin Gothic Book" panose="020B0503020102020204" pitchFamily="34" charset="0"/>
              </a:rPr>
              <a:t>.386</a:t>
            </a:r>
            <a:r>
              <a:rPr lang="zh-CN" altLang="en-US" b="1" dirty="0">
                <a:latin typeface="Franklin Gothic Book" panose="020B0503020102020204" pitchFamily="34" charset="0"/>
              </a:rPr>
              <a:t>、</a:t>
            </a:r>
            <a:r>
              <a:rPr lang="en-US" altLang="zh-CN" b="1" dirty="0">
                <a:latin typeface="Franklin Gothic Book" panose="020B0503020102020204" pitchFamily="34" charset="0"/>
              </a:rPr>
              <a:t>.ini</a:t>
            </a:r>
            <a:r>
              <a:rPr lang="zh-CN" altLang="en-US" b="1" dirty="0">
                <a:latin typeface="Franklin Gothic Book" panose="020B0503020102020204" pitchFamily="34" charset="0"/>
              </a:rPr>
              <a:t>、</a:t>
            </a:r>
            <a:r>
              <a:rPr lang="en-US" altLang="zh-CN" b="1" dirty="0">
                <a:latin typeface="Franklin Gothic Book" panose="020B0503020102020204" pitchFamily="34" charset="0"/>
              </a:rPr>
              <a:t>.inf</a:t>
            </a:r>
            <a:r>
              <a:rPr lang="zh-CN" altLang="en-US" b="1" dirty="0">
                <a:latin typeface="Franklin Gothic Book" panose="020B0503020102020204" pitchFamily="34" charset="0"/>
              </a:rPr>
              <a:t>等</a:t>
            </a:r>
            <a:r>
              <a:rPr lang="zh-CN" altLang="en-US" b="1" dirty="0"/>
              <a:t>种类的文件组成。</a:t>
            </a:r>
            <a:endParaRPr lang="zh-CN" altLang="en-US" b="1" dirty="0"/>
          </a:p>
        </p:txBody>
      </p:sp>
      <p:pic>
        <p:nvPicPr>
          <p:cNvPr id="13317" name="Picture 4" descr="2"/>
          <p:cNvPicPr/>
          <p:nvPr>
            <p:ph sz="quarter" idx="3"/>
          </p:nvPr>
        </p:nvPicPr>
        <p:blipFill>
          <a:blip r:embed="rId1"/>
          <a:srcRect/>
          <a:stretch>
            <a:fillRect/>
          </a:stretch>
        </p:blipFill>
        <p:spPr>
          <a:xfrm>
            <a:off x="6783388" y="382588"/>
            <a:ext cx="2360612" cy="838200"/>
          </a:xfrm>
          <a:ln>
            <a:solidFill>
              <a:schemeClr val="tx1">
                <a:alpha val="100000"/>
              </a:schemeClr>
            </a:solidFill>
            <a:miter lim="800000"/>
            <a:headEnd/>
            <a:tailEnd/>
          </a:ln>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16386" name="Rectangle 2"/>
          <p:cNvSpPr>
            <a:spLocks noGrp="1" noChangeArrowheads="1"/>
          </p:cNvSpPr>
          <p:nvPr>
            <p:ph type="title"/>
          </p:nvPr>
        </p:nvSpPr>
        <p:spPr>
          <a:xfrm>
            <a:off x="457200" y="304800"/>
            <a:ext cx="6346825" cy="89217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哪些设备需要安装驱动程序</a:t>
            </a:r>
            <a:endParaRPr kumimoji="0" lang="zh-CN" altLang="en-US" sz="4000" b="0"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14340" name="Rectangle 3"/>
          <p:cNvSpPr>
            <a:spLocks noGrp="1"/>
          </p:cNvSpPr>
          <p:nvPr>
            <p:ph idx="1"/>
          </p:nvPr>
        </p:nvSpPr>
        <p:spPr>
          <a:xfrm>
            <a:off x="457200" y="1371600"/>
            <a:ext cx="8229600" cy="4953000"/>
          </a:xfrm>
        </p:spPr>
        <p:txBody>
          <a:bodyPr vert="horz" wrap="square" lIns="91440" tIns="45720" rIns="91440" bIns="45720" anchor="t"/>
          <a:p>
            <a:pPr eaLnBrk="1" hangingPunct="1">
              <a:lnSpc>
                <a:spcPct val="140000"/>
              </a:lnSpc>
            </a:pPr>
            <a:r>
              <a:rPr lang="zh-CN" altLang="en-US" sz="3200" b="1" dirty="0"/>
              <a:t>从理论上来讲，</a:t>
            </a:r>
            <a:r>
              <a:rPr lang="zh-CN" altLang="en-US" sz="3200" b="1" dirty="0">
                <a:solidFill>
                  <a:srgbClr val="FF0000"/>
                </a:solidFill>
              </a:rPr>
              <a:t>凡是</a:t>
            </a:r>
            <a:r>
              <a:rPr lang="en-US" altLang="zh-CN" sz="3200" b="1" dirty="0">
                <a:solidFill>
                  <a:srgbClr val="FF0000"/>
                </a:solidFill>
                <a:latin typeface="Franklin Gothic Book" panose="020B0503020102020204" pitchFamily="34" charset="0"/>
              </a:rPr>
              <a:t>BIOS</a:t>
            </a:r>
            <a:r>
              <a:rPr lang="zh-CN" altLang="en-US" sz="3200" b="1" dirty="0">
                <a:solidFill>
                  <a:srgbClr val="FF0000"/>
                </a:solidFill>
              </a:rPr>
              <a:t>不能支持的硬件设备都需要安装驱动程序，否则该设备就无法被操作系统识别并正常工作。</a:t>
            </a:r>
            <a:r>
              <a:rPr lang="zh-CN" altLang="en-US" sz="3200" b="1" dirty="0"/>
              <a:t>主板、声卡、显示设备、存储设备、网络设备、外设设备及数码设备都需要安装相应的驱动程序才能正常被操作系统识别并正常工作，否则它们绝对不会正常工作的。</a:t>
            </a:r>
            <a:endParaRPr lang="zh-CN" altLang="en-US" sz="3200" b="1" dirty="0"/>
          </a:p>
        </p:txBody>
      </p:sp>
      <p:pic>
        <p:nvPicPr>
          <p:cNvPr id="14341" name="Picture 4" descr="1"/>
          <p:cNvPicPr/>
          <p:nvPr/>
        </p:nvPicPr>
        <p:blipFill>
          <a:blip r:embed="rId1"/>
          <a:stretch>
            <a:fillRect/>
          </a:stretch>
        </p:blipFill>
        <p:spPr>
          <a:xfrm>
            <a:off x="6783388" y="381000"/>
            <a:ext cx="2360612" cy="83820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6"/>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17411" name="Rectangle 3"/>
          <p:cNvSpPr>
            <a:spLocks noGrp="1"/>
          </p:cNvSpPr>
          <p:nvPr>
            <p:ph type="body" sz="half" idx="1"/>
          </p:nvPr>
        </p:nvSpPr>
        <p:spPr>
          <a:xfrm>
            <a:off x="457200" y="1371600"/>
            <a:ext cx="8147050" cy="4953000"/>
          </a:xfrm>
        </p:spPr>
        <p:txBody>
          <a:bodyPr vert="horz" wrap="square" lIns="91440" tIns="45720" rIns="91440" bIns="45720" anchor="t"/>
          <a:p>
            <a:pPr eaLnBrk="1" hangingPunct="1">
              <a:lnSpc>
                <a:spcPct val="140000"/>
              </a:lnSpc>
            </a:pPr>
            <a:r>
              <a:rPr lang="zh-CN" altLang="en-US" sz="2800" b="1" dirty="0"/>
              <a:t>鼠标、光驱都不是</a:t>
            </a:r>
            <a:r>
              <a:rPr lang="en-US" altLang="zh-CN" sz="2800" b="1" dirty="0">
                <a:latin typeface="Franklin Gothic Book" panose="020B0503020102020204" pitchFamily="34" charset="0"/>
              </a:rPr>
              <a:t>BIOS</a:t>
            </a:r>
            <a:r>
              <a:rPr lang="zh-CN" altLang="en-US" sz="2800" b="1" dirty="0">
                <a:latin typeface="Franklin Gothic Book" panose="020B0503020102020204" pitchFamily="34" charset="0"/>
              </a:rPr>
              <a:t>能直接支持的标准组件，为什么不需要安装驱动程序呢？</a:t>
            </a:r>
            <a:endParaRPr lang="zh-CN" altLang="en-US" sz="2800" b="1" dirty="0">
              <a:latin typeface="Franklin Gothic Book" panose="020B0503020102020204" pitchFamily="34" charset="0"/>
            </a:endParaRPr>
          </a:p>
          <a:p>
            <a:pPr eaLnBrk="1" hangingPunct="1">
              <a:lnSpc>
                <a:spcPct val="140000"/>
              </a:lnSpc>
            </a:pPr>
            <a:r>
              <a:rPr lang="zh-CN" altLang="en-US" sz="2800" b="1" dirty="0">
                <a:latin typeface="Franklin Gothic Book" panose="020B0503020102020204" pitchFamily="34" charset="0"/>
              </a:rPr>
              <a:t>因为操作系统中</a:t>
            </a:r>
            <a:r>
              <a:rPr lang="zh-CN" altLang="en-US" sz="2800" b="1" dirty="0">
                <a:solidFill>
                  <a:srgbClr val="FF0000"/>
                </a:solidFill>
                <a:latin typeface="Franklin Gothic Book" panose="020B0503020102020204" pitchFamily="34" charset="0"/>
              </a:rPr>
              <a:t>内置</a:t>
            </a:r>
            <a:r>
              <a:rPr lang="zh-CN" altLang="en-US" sz="2800" b="1" dirty="0">
                <a:latin typeface="Franklin Gothic Book" panose="020B0503020102020204" pitchFamily="34" charset="0"/>
              </a:rPr>
              <a:t>了通用驱动程序，即在安装操作系统的过程中鼠标、光驱的驱动程序已经被自动安装并启用，这样</a:t>
            </a:r>
            <a:r>
              <a:rPr lang="en-US" altLang="zh-CN" sz="2800" b="1" dirty="0">
                <a:latin typeface="Franklin Gothic Book" panose="020B0503020102020204" pitchFamily="34" charset="0"/>
              </a:rPr>
              <a:t>Windows</a:t>
            </a:r>
            <a:r>
              <a:rPr lang="zh-CN" altLang="en-US" sz="2800" b="1" dirty="0">
                <a:latin typeface="Franklin Gothic Book" panose="020B0503020102020204" pitchFamily="34" charset="0"/>
              </a:rPr>
              <a:t>中可以直接使用</a:t>
            </a:r>
            <a:r>
              <a:rPr lang="zh-CN" altLang="en-US" sz="2800" b="1" dirty="0"/>
              <a:t>。新推出的如滚轮鼠标、人体工程学键盘等，为了提高其性能，也应该安装产品自带的驱动程序。</a:t>
            </a:r>
            <a:endParaRPr lang="zh-CN" altLang="en-US" sz="2800" b="1" dirty="0"/>
          </a:p>
        </p:txBody>
      </p:sp>
      <p:pic>
        <p:nvPicPr>
          <p:cNvPr id="15365" name="Picture 4" descr="3"/>
          <p:cNvPicPr/>
          <p:nvPr>
            <p:ph sz="half" idx="2"/>
          </p:nvPr>
        </p:nvPicPr>
        <p:blipFill>
          <a:blip r:embed="rId1"/>
          <a:srcRect/>
          <a:stretch>
            <a:fillRect/>
          </a:stretch>
        </p:blipFill>
        <p:spPr>
          <a:xfrm>
            <a:off x="6783388" y="382588"/>
            <a:ext cx="2360612" cy="838200"/>
          </a:xfrm>
          <a:ln>
            <a:solidFill>
              <a:schemeClr val="tx1">
                <a:alpha val="100000"/>
              </a:schemeClr>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411">
                                            <p:txEl>
                                              <p:charRg st="0" end="38"/>
                                            </p:txEl>
                                          </p:spTgt>
                                        </p:tgtEl>
                                        <p:attrNameLst>
                                          <p:attrName>style.visibility</p:attrName>
                                        </p:attrNameLst>
                                      </p:cBhvr>
                                      <p:to>
                                        <p:strVal val="visible"/>
                                      </p:to>
                                    </p:set>
                                    <p:anim calcmode="lin" valueType="num">
                                      <p:cBhvr additive="base">
                                        <p:cTn id="7" dur="500" fill="hold"/>
                                        <p:tgtEl>
                                          <p:spTgt spid="17411">
                                            <p:txEl>
                                              <p:charRg st="0" end="38"/>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7411">
                                            <p:txEl>
                                              <p:charRg st="0" end="3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7411">
                                            <p:txEl>
                                              <p:charRg st="38" end="148"/>
                                            </p:txEl>
                                          </p:spTgt>
                                        </p:tgtEl>
                                        <p:attrNameLst>
                                          <p:attrName>style.visibility</p:attrName>
                                        </p:attrNameLst>
                                      </p:cBhvr>
                                      <p:to>
                                        <p:strVal val="visible"/>
                                      </p:to>
                                    </p:set>
                                    <p:anim calcmode="lin" valueType="num">
                                      <p:cBhvr additive="base">
                                        <p:cTn id="13" dur="500" fill="hold"/>
                                        <p:tgtEl>
                                          <p:spTgt spid="17411">
                                            <p:txEl>
                                              <p:charRg st="38" end="148"/>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7411">
                                            <p:txEl>
                                              <p:charRg st="38" end="14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灯片编号占位符 7"/>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18435" name="Rectangle 3"/>
          <p:cNvSpPr>
            <a:spLocks noGrp="1"/>
          </p:cNvSpPr>
          <p:nvPr>
            <p:ph type="body" sz="half" idx="1"/>
          </p:nvPr>
        </p:nvSpPr>
        <p:spPr>
          <a:xfrm>
            <a:off x="457200" y="1371600"/>
            <a:ext cx="8291513" cy="4953000"/>
          </a:xfrm>
        </p:spPr>
        <p:txBody>
          <a:bodyPr vert="horz" wrap="square" lIns="91440" tIns="45720" rIns="91440" bIns="45720" anchor="t"/>
          <a:p>
            <a:pPr eaLnBrk="1" hangingPunct="1">
              <a:lnSpc>
                <a:spcPct val="140000"/>
              </a:lnSpc>
            </a:pPr>
            <a:r>
              <a:rPr lang="zh-CN" altLang="en-US" sz="2800" b="1" dirty="0"/>
              <a:t>硬件驱动程序随着硬件不同，功能也有差别。有些部件需要驱动程序才能正常运作，而另一些部件需要依靠驱动程序来完全实现它们的性能和技术指标（即特殊功能）。</a:t>
            </a:r>
            <a:endParaRPr lang="zh-CN" altLang="en-US" sz="2800" b="1" dirty="0"/>
          </a:p>
          <a:p>
            <a:pPr eaLnBrk="1" hangingPunct="1">
              <a:lnSpc>
                <a:spcPct val="140000"/>
              </a:lnSpc>
            </a:pPr>
            <a:r>
              <a:rPr lang="zh-CN" altLang="en-US" sz="2800" b="1" dirty="0"/>
              <a:t>主板</a:t>
            </a:r>
            <a:r>
              <a:rPr lang="en-US" altLang="zh-CN" sz="2800" b="1" dirty="0"/>
              <a:t>/</a:t>
            </a:r>
            <a:r>
              <a:rPr lang="zh-CN" altLang="en-US" sz="2800" b="1" dirty="0"/>
              <a:t>芯片组</a:t>
            </a:r>
            <a:endParaRPr lang="zh-CN" altLang="en-US" sz="2800" b="1" dirty="0"/>
          </a:p>
          <a:p>
            <a:pPr eaLnBrk="1" hangingPunct="1">
              <a:lnSpc>
                <a:spcPct val="140000"/>
              </a:lnSpc>
            </a:pPr>
            <a:r>
              <a:rPr lang="zh-CN" altLang="en-US" sz="2800" b="1" dirty="0"/>
              <a:t>虽然没有驱动程序也能运作，但有了驱动程序的支持它才能实现全部性能。如芯片组对显示设备和存储设备的支持。</a:t>
            </a:r>
            <a:endParaRPr lang="zh-CN" altLang="en-US" sz="2800" b="1" dirty="0"/>
          </a:p>
        </p:txBody>
      </p:sp>
      <p:pic>
        <p:nvPicPr>
          <p:cNvPr id="16389" name="Picture 4" descr="2"/>
          <p:cNvPicPr/>
          <p:nvPr>
            <p:ph sz="quarter" idx="3"/>
          </p:nvPr>
        </p:nvPicPr>
        <p:blipFill>
          <a:blip r:embed="rId1"/>
          <a:srcRect/>
          <a:stretch>
            <a:fillRect/>
          </a:stretch>
        </p:blipFill>
        <p:spPr>
          <a:xfrm>
            <a:off x="6783388" y="382588"/>
            <a:ext cx="2360612" cy="838200"/>
          </a:xfrm>
          <a:ln>
            <a:solidFill>
              <a:schemeClr val="tx1">
                <a:alpha val="100000"/>
              </a:schemeClr>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435">
                                            <p:txEl>
                                              <p:charRg st="0" end="75"/>
                                            </p:txEl>
                                          </p:spTgt>
                                        </p:tgtEl>
                                        <p:attrNameLst>
                                          <p:attrName>style.visibility</p:attrName>
                                        </p:attrNameLst>
                                      </p:cBhvr>
                                      <p:to>
                                        <p:strVal val="visible"/>
                                      </p:to>
                                    </p:set>
                                    <p:anim calcmode="lin" valueType="num">
                                      <p:cBhvr additive="base">
                                        <p:cTn id="7" dur="500" fill="hold"/>
                                        <p:tgtEl>
                                          <p:spTgt spid="18435">
                                            <p:txEl>
                                              <p:charRg st="0" end="75"/>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8435">
                                            <p:txEl>
                                              <p:charRg st="0" end="7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8435">
                                            <p:txEl>
                                              <p:charRg st="75" end="82"/>
                                            </p:txEl>
                                          </p:spTgt>
                                        </p:tgtEl>
                                        <p:attrNameLst>
                                          <p:attrName>style.visibility</p:attrName>
                                        </p:attrNameLst>
                                      </p:cBhvr>
                                      <p:to>
                                        <p:strVal val="visible"/>
                                      </p:to>
                                    </p:set>
                                    <p:anim calcmode="lin" valueType="num">
                                      <p:cBhvr additive="base">
                                        <p:cTn id="13" dur="500" fill="hold"/>
                                        <p:tgtEl>
                                          <p:spTgt spid="18435">
                                            <p:txEl>
                                              <p:charRg st="75" end="8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8435">
                                            <p:txEl>
                                              <p:charRg st="75" end="8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8435">
                                            <p:txEl>
                                              <p:charRg st="82" end="134"/>
                                            </p:txEl>
                                          </p:spTgt>
                                        </p:tgtEl>
                                        <p:attrNameLst>
                                          <p:attrName>style.visibility</p:attrName>
                                        </p:attrNameLst>
                                      </p:cBhvr>
                                      <p:to>
                                        <p:strVal val="visible"/>
                                      </p:to>
                                    </p:set>
                                    <p:anim calcmode="lin" valueType="num">
                                      <p:cBhvr additive="base">
                                        <p:cTn id="19" dur="500" fill="hold"/>
                                        <p:tgtEl>
                                          <p:spTgt spid="18435">
                                            <p:txEl>
                                              <p:charRg st="82" end="13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8435">
                                            <p:txEl>
                                              <p:charRg st="82" end="13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19458" name="Rectangle 2"/>
          <p:cNvSpPr>
            <a:spLocks noGrp="1" noChangeArrowheads="1"/>
          </p:cNvSpPr>
          <p:nvPr>
            <p:ph type="title"/>
          </p:nvPr>
        </p:nvSpPr>
        <p:spPr>
          <a:xfrm>
            <a:off x="457200" y="304800"/>
            <a:ext cx="6346825" cy="89217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0" cap="none" spc="0" normalizeH="0" baseline="0" noProof="0" smtClean="0">
                <a:ln>
                  <a:noFill/>
                </a:ln>
                <a:solidFill>
                  <a:schemeClr val="tx2"/>
                </a:solidFill>
                <a:effectLst>
                  <a:outerShdw blurRad="38100" dist="38100" dir="2700000" algn="tl">
                    <a:srgbClr val="C0C0C0"/>
                  </a:outerShdw>
                </a:effectLst>
                <a:uLnTx/>
                <a:uFillTx/>
                <a:latin typeface="Franklin Gothic Book" panose="020B0503020102020204" pitchFamily="34" charset="0"/>
                <a:ea typeface="+mj-ea"/>
                <a:cs typeface="+mj-cs"/>
              </a:rPr>
              <a:t>大容量储存设备</a:t>
            </a:r>
            <a:endParaRPr kumimoji="0" lang="zh-CN" altLang="en-US" sz="4000" b="0" i="0" u="none" strike="noStrike" kern="0" cap="none" spc="0" normalizeH="0" baseline="0" noProof="0" smtClean="0">
              <a:ln>
                <a:noFill/>
              </a:ln>
              <a:solidFill>
                <a:schemeClr val="tx2"/>
              </a:solidFill>
              <a:effectLst>
                <a:outerShdw blurRad="38100" dist="38100" dir="2700000" algn="tl">
                  <a:srgbClr val="C0C0C0"/>
                </a:outerShdw>
              </a:effectLst>
              <a:uLnTx/>
              <a:uFillTx/>
              <a:latin typeface="Franklin Gothic Book" panose="020B0503020102020204" pitchFamily="34" charset="0"/>
              <a:ea typeface="+mj-ea"/>
              <a:cs typeface="+mj-cs"/>
            </a:endParaRPr>
          </a:p>
        </p:txBody>
      </p:sp>
      <p:sp>
        <p:nvSpPr>
          <p:cNvPr id="17412" name="Rectangle 3"/>
          <p:cNvSpPr>
            <a:spLocks noGrp="1"/>
          </p:cNvSpPr>
          <p:nvPr>
            <p:ph idx="1"/>
          </p:nvPr>
        </p:nvSpPr>
        <p:spPr>
          <a:xfrm>
            <a:off x="457200" y="1371600"/>
            <a:ext cx="8229600" cy="4953000"/>
          </a:xfrm>
        </p:spPr>
        <p:txBody>
          <a:bodyPr vert="horz" wrap="square" lIns="91440" tIns="45720" rIns="91440" bIns="45720" anchor="t"/>
          <a:p>
            <a:pPr eaLnBrk="1" hangingPunct="1">
              <a:lnSpc>
                <a:spcPct val="120000"/>
              </a:lnSpc>
            </a:pPr>
            <a:r>
              <a:rPr lang="en-US" altLang="zh-CN" sz="3200" b="1" dirty="0">
                <a:latin typeface="Franklin Gothic Book" panose="020B0503020102020204" pitchFamily="34" charset="0"/>
              </a:rPr>
              <a:t>Windows</a:t>
            </a:r>
            <a:r>
              <a:rPr lang="zh-CN" altLang="en-US" sz="3200" b="1" dirty="0">
                <a:latin typeface="Franklin Gothic Book" panose="020B0503020102020204" pitchFamily="34" charset="0"/>
              </a:rPr>
              <a:t>支持大多数的</a:t>
            </a:r>
            <a:r>
              <a:rPr lang="zh-CN" altLang="en-US" sz="3200" b="1" dirty="0">
                <a:solidFill>
                  <a:schemeClr val="folHlink"/>
                </a:solidFill>
                <a:latin typeface="Franklin Gothic Book" panose="020B0503020102020204" pitchFamily="34" charset="0"/>
              </a:rPr>
              <a:t>转接卡</a:t>
            </a:r>
            <a:r>
              <a:rPr lang="zh-CN" altLang="en-US" sz="3200" b="1" dirty="0">
                <a:latin typeface="Franklin Gothic Book" panose="020B0503020102020204" pitchFamily="34" charset="0"/>
              </a:rPr>
              <a:t>或</a:t>
            </a:r>
            <a:r>
              <a:rPr lang="zh-CN" altLang="en-US" sz="3200" b="1" dirty="0">
                <a:solidFill>
                  <a:schemeClr val="folHlink"/>
                </a:solidFill>
                <a:latin typeface="Franklin Gothic Book" panose="020B0503020102020204" pitchFamily="34" charset="0"/>
              </a:rPr>
              <a:t>控制芯片</a:t>
            </a:r>
            <a:r>
              <a:rPr lang="zh-CN" altLang="en-US" sz="3200" b="1" dirty="0">
                <a:latin typeface="Franklin Gothic Book" panose="020B0503020102020204" pitchFamily="34" charset="0"/>
              </a:rPr>
              <a:t>，包括主板</a:t>
            </a:r>
            <a:r>
              <a:rPr lang="en-US" altLang="zh-CN" sz="3200" b="1" dirty="0">
                <a:solidFill>
                  <a:schemeClr val="folHlink"/>
                </a:solidFill>
                <a:latin typeface="Franklin Gothic Book" panose="020B0503020102020204" pitchFamily="34" charset="0"/>
              </a:rPr>
              <a:t>IDE</a:t>
            </a:r>
            <a:r>
              <a:rPr lang="zh-CN" altLang="en-US" sz="3200" b="1" dirty="0">
                <a:solidFill>
                  <a:schemeClr val="folHlink"/>
                </a:solidFill>
                <a:latin typeface="Franklin Gothic Book" panose="020B0503020102020204" pitchFamily="34" charset="0"/>
              </a:rPr>
              <a:t>接口</a:t>
            </a:r>
            <a:r>
              <a:rPr lang="zh-CN" altLang="en-US" sz="3200" b="1" dirty="0">
                <a:latin typeface="Franklin Gothic Book" panose="020B0503020102020204" pitchFamily="34" charset="0"/>
              </a:rPr>
              <a:t>。许多接口都能被识别（如</a:t>
            </a:r>
            <a:r>
              <a:rPr lang="en-US" altLang="zh-CN" sz="3200" b="1" dirty="0">
                <a:latin typeface="Franklin Gothic Book" panose="020B0503020102020204" pitchFamily="34" charset="0"/>
              </a:rPr>
              <a:t>Intel</a:t>
            </a:r>
            <a:r>
              <a:rPr lang="zh-CN" altLang="en-US" sz="3200" b="1" dirty="0">
                <a:latin typeface="Franklin Gothic Book" panose="020B0503020102020204" pitchFamily="34" charset="0"/>
              </a:rPr>
              <a:t>和</a:t>
            </a:r>
            <a:r>
              <a:rPr lang="en-US" altLang="zh-CN" sz="3200" b="1" dirty="0">
                <a:latin typeface="Franklin Gothic Book" panose="020B0503020102020204" pitchFamily="34" charset="0"/>
              </a:rPr>
              <a:t>VIA</a:t>
            </a:r>
            <a:r>
              <a:rPr lang="zh-CN" altLang="en-US" sz="3200" b="1" dirty="0">
                <a:latin typeface="Franklin Gothic Book" panose="020B0503020102020204" pitchFamily="34" charset="0"/>
              </a:rPr>
              <a:t>）。不过还有</a:t>
            </a:r>
            <a:r>
              <a:rPr lang="en-US" altLang="zh-CN" sz="3200" b="1" dirty="0">
                <a:latin typeface="Franklin Gothic Book" panose="020B0503020102020204" pitchFamily="34" charset="0"/>
              </a:rPr>
              <a:t>Windows</a:t>
            </a:r>
            <a:r>
              <a:rPr lang="zh-CN" altLang="en-US" sz="3200" b="1" dirty="0">
                <a:latin typeface="Franklin Gothic Book" panose="020B0503020102020204" pitchFamily="34" charset="0"/>
              </a:rPr>
              <a:t>不支持的产品，例如大多数推出日期比操作系统晚的</a:t>
            </a:r>
            <a:r>
              <a:rPr lang="en-US" altLang="zh-CN" sz="3200" b="1" dirty="0">
                <a:latin typeface="Franklin Gothic Book" panose="020B0503020102020204" pitchFamily="34" charset="0"/>
              </a:rPr>
              <a:t>RAID</a:t>
            </a:r>
            <a:r>
              <a:rPr lang="zh-CN" altLang="en-US" sz="3200" b="1" dirty="0">
                <a:latin typeface="Franklin Gothic Book" panose="020B0503020102020204" pitchFamily="34" charset="0"/>
              </a:rPr>
              <a:t>芯片（</a:t>
            </a:r>
            <a:r>
              <a:rPr lang="en-US" altLang="zh-CN" sz="3200" b="1" dirty="0">
                <a:latin typeface="Franklin Gothic Book" panose="020B0503020102020204" pitchFamily="34" charset="0"/>
              </a:rPr>
              <a:t>Promise</a:t>
            </a:r>
            <a:r>
              <a:rPr lang="zh-CN" altLang="en-US" sz="3200" b="1" dirty="0">
                <a:latin typeface="Franklin Gothic Book" panose="020B0503020102020204" pitchFamily="34" charset="0"/>
              </a:rPr>
              <a:t>，</a:t>
            </a:r>
            <a:r>
              <a:rPr lang="en-US" altLang="zh-CN" sz="3200" b="1" dirty="0">
                <a:latin typeface="Franklin Gothic Book" panose="020B0503020102020204" pitchFamily="34" charset="0"/>
              </a:rPr>
              <a:t>AMI</a:t>
            </a:r>
            <a:r>
              <a:rPr lang="zh-CN" altLang="en-US" sz="3200" b="1" dirty="0">
                <a:latin typeface="Franklin Gothic Book" panose="020B0503020102020204" pitchFamily="34" charset="0"/>
              </a:rPr>
              <a:t>）和</a:t>
            </a:r>
            <a:r>
              <a:rPr lang="en-US" altLang="zh-CN" sz="3200" b="1" dirty="0">
                <a:latin typeface="Franklin Gothic Book" panose="020B0503020102020204" pitchFamily="34" charset="0"/>
              </a:rPr>
              <a:t>SCSI</a:t>
            </a:r>
            <a:r>
              <a:rPr lang="zh-CN" altLang="en-US" sz="3200" b="1" dirty="0">
                <a:latin typeface="Franklin Gothic Book" panose="020B0503020102020204" pitchFamily="34" charset="0"/>
              </a:rPr>
              <a:t>卡，要是没有安装驱动程序，就没法使用。即使</a:t>
            </a:r>
            <a:r>
              <a:rPr lang="en-US" altLang="zh-CN" sz="3200" b="1" dirty="0">
                <a:latin typeface="Franklin Gothic Book" panose="020B0503020102020204" pitchFamily="34" charset="0"/>
              </a:rPr>
              <a:t>Intel</a:t>
            </a:r>
            <a:r>
              <a:rPr lang="zh-CN" altLang="en-US" sz="3200" b="1" dirty="0">
                <a:latin typeface="Franklin Gothic Book" panose="020B0503020102020204" pitchFamily="34" charset="0"/>
              </a:rPr>
              <a:t>，</a:t>
            </a:r>
            <a:r>
              <a:rPr lang="en-US" altLang="zh-CN" sz="3200" b="1" dirty="0">
                <a:latin typeface="Franklin Gothic Book" panose="020B0503020102020204" pitchFamily="34" charset="0"/>
              </a:rPr>
              <a:t>VIA</a:t>
            </a:r>
            <a:r>
              <a:rPr lang="zh-CN" altLang="en-US" sz="3200" b="1" dirty="0">
                <a:latin typeface="Franklin Gothic Book" panose="020B0503020102020204" pitchFamily="34" charset="0"/>
              </a:rPr>
              <a:t>，也需要安装驱动程序，打开</a:t>
            </a:r>
            <a:r>
              <a:rPr lang="en-US" altLang="zh-CN" sz="3200" b="1" dirty="0">
                <a:latin typeface="Franklin Gothic Book" panose="020B0503020102020204" pitchFamily="34" charset="0"/>
              </a:rPr>
              <a:t>DMA</a:t>
            </a:r>
            <a:r>
              <a:rPr lang="zh-CN" altLang="en-US" sz="3200" b="1" dirty="0">
                <a:latin typeface="Franklin Gothic Book" panose="020B0503020102020204" pitchFamily="34" charset="0"/>
              </a:rPr>
              <a:t>模式后才能得到最大性能。</a:t>
            </a:r>
            <a:endParaRPr lang="zh-CN" altLang="en-US" sz="3200" b="1" dirty="0">
              <a:latin typeface="Franklin Gothic Book" panose="020B0503020102020204" pitchFamily="34" charset="0"/>
            </a:endParaRPr>
          </a:p>
        </p:txBody>
      </p:sp>
      <p:pic>
        <p:nvPicPr>
          <p:cNvPr id="17413" name="Picture 4" descr="1"/>
          <p:cNvPicPr/>
          <p:nvPr/>
        </p:nvPicPr>
        <p:blipFill>
          <a:blip r:embed="rId1"/>
          <a:stretch>
            <a:fillRect/>
          </a:stretch>
        </p:blipFill>
        <p:spPr>
          <a:xfrm>
            <a:off x="6783388" y="381000"/>
            <a:ext cx="2360612" cy="83820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灯片编号占位符 6"/>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20482" name="Rectangle 2"/>
          <p:cNvSpPr>
            <a:spLocks noGrp="1" noChangeArrowheads="1"/>
          </p:cNvSpPr>
          <p:nvPr>
            <p:ph type="title"/>
          </p:nvPr>
        </p:nvSpPr>
        <p:spPr>
          <a:xfrm>
            <a:off x="457200" y="304800"/>
            <a:ext cx="6346825" cy="89217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0" cap="none" spc="0" normalizeH="0" baseline="0" noProof="0" smtClean="0">
                <a:ln>
                  <a:noFill/>
                </a:ln>
                <a:solidFill>
                  <a:schemeClr val="tx2"/>
                </a:solidFill>
                <a:effectLst>
                  <a:outerShdw blurRad="38100" dist="38100" dir="2700000" algn="tl">
                    <a:srgbClr val="C0C0C0"/>
                  </a:outerShdw>
                </a:effectLst>
                <a:uLnTx/>
                <a:uFillTx/>
                <a:latin typeface="Franklin Gothic Book" panose="020B0503020102020204" pitchFamily="34" charset="0"/>
                <a:ea typeface="+mj-ea"/>
                <a:cs typeface="+mj-cs"/>
              </a:rPr>
              <a:t>显卡</a:t>
            </a:r>
            <a:endParaRPr kumimoji="0" lang="zh-CN" altLang="en-US" sz="4000" b="0" i="0" u="none" strike="noStrike" kern="0" cap="none" spc="0" normalizeH="0" baseline="0" noProof="0" smtClean="0">
              <a:ln>
                <a:noFill/>
              </a:ln>
              <a:solidFill>
                <a:schemeClr val="tx2"/>
              </a:solidFill>
              <a:effectLst>
                <a:outerShdw blurRad="38100" dist="38100" dir="2700000" algn="tl">
                  <a:srgbClr val="C0C0C0"/>
                </a:outerShdw>
              </a:effectLst>
              <a:uLnTx/>
              <a:uFillTx/>
              <a:latin typeface="Franklin Gothic Book" panose="020B0503020102020204" pitchFamily="34" charset="0"/>
              <a:ea typeface="+mj-ea"/>
              <a:cs typeface="+mj-cs"/>
            </a:endParaRPr>
          </a:p>
        </p:txBody>
      </p:sp>
      <p:sp>
        <p:nvSpPr>
          <p:cNvPr id="18436" name="Rectangle 3"/>
          <p:cNvSpPr>
            <a:spLocks noGrp="1"/>
          </p:cNvSpPr>
          <p:nvPr>
            <p:ph type="body" sz="half" idx="1"/>
          </p:nvPr>
        </p:nvSpPr>
        <p:spPr>
          <a:xfrm>
            <a:off x="457200" y="1371600"/>
            <a:ext cx="8147050" cy="4953000"/>
          </a:xfrm>
        </p:spPr>
        <p:txBody>
          <a:bodyPr vert="horz" wrap="square" lIns="91440" tIns="45720" rIns="91440" bIns="45720" anchor="t"/>
          <a:p>
            <a:pPr eaLnBrk="1" hangingPunct="1">
              <a:lnSpc>
                <a:spcPct val="120000"/>
              </a:lnSpc>
            </a:pPr>
            <a:r>
              <a:rPr lang="zh-CN" altLang="en-US" sz="3200" b="1" dirty="0">
                <a:latin typeface="Franklin Gothic Book" panose="020B0503020102020204" pitchFamily="34" charset="0"/>
              </a:rPr>
              <a:t>所有显卡（</a:t>
            </a:r>
            <a:r>
              <a:rPr lang="en-US" altLang="zh-CN" sz="3200" b="1" dirty="0">
                <a:latin typeface="Franklin Gothic Book" panose="020B0503020102020204" pitchFamily="34" charset="0"/>
              </a:rPr>
              <a:t>AGP</a:t>
            </a:r>
            <a:r>
              <a:rPr lang="zh-CN" altLang="en-US" sz="3200" b="1" dirty="0">
                <a:latin typeface="Franklin Gothic Book" panose="020B0503020102020204" pitchFamily="34" charset="0"/>
              </a:rPr>
              <a:t>和</a:t>
            </a:r>
            <a:r>
              <a:rPr lang="en-US" altLang="zh-CN" sz="3200" b="1" dirty="0">
                <a:latin typeface="Franklin Gothic Book" panose="020B0503020102020204" pitchFamily="34" charset="0"/>
              </a:rPr>
              <a:t>PCI</a:t>
            </a:r>
            <a:r>
              <a:rPr lang="zh-CN" altLang="en-US" sz="3200" b="1" dirty="0">
                <a:latin typeface="Franklin Gothic Book" panose="020B0503020102020204" pitchFamily="34" charset="0"/>
              </a:rPr>
              <a:t>）都可以在文本模式和最低</a:t>
            </a:r>
            <a:r>
              <a:rPr lang="en-US" altLang="zh-CN" sz="3200" b="1" dirty="0">
                <a:latin typeface="Franklin Gothic Book" panose="020B0503020102020204" pitchFamily="34" charset="0"/>
              </a:rPr>
              <a:t>640x480 16</a:t>
            </a:r>
            <a:r>
              <a:rPr lang="zh-CN" altLang="en-US" sz="3200" b="1" dirty="0">
                <a:latin typeface="Franklin Gothic Book" panose="020B0503020102020204" pitchFamily="34" charset="0"/>
              </a:rPr>
              <a:t>色模式下正常工作，这已经足够安装</a:t>
            </a:r>
            <a:r>
              <a:rPr lang="en-US" altLang="zh-CN" sz="3200" b="1" dirty="0">
                <a:latin typeface="Franklin Gothic Book" panose="020B0503020102020204" pitchFamily="34" charset="0"/>
              </a:rPr>
              <a:t>Windows</a:t>
            </a:r>
            <a:r>
              <a:rPr lang="zh-CN" altLang="en-US" sz="3200" b="1" dirty="0">
                <a:latin typeface="Franklin Gothic Book" panose="020B0503020102020204" pitchFamily="34" charset="0"/>
              </a:rPr>
              <a:t>。但这样，你无法开启</a:t>
            </a:r>
            <a:r>
              <a:rPr lang="en-US" altLang="zh-CN" sz="3200" b="1" dirty="0">
                <a:latin typeface="Franklin Gothic Book" panose="020B0503020102020204" pitchFamily="34" charset="0"/>
              </a:rPr>
              <a:t>256</a:t>
            </a:r>
            <a:r>
              <a:rPr lang="zh-CN" altLang="en-US" sz="3200" b="1" dirty="0">
                <a:latin typeface="Franklin Gothic Book" panose="020B0503020102020204" pitchFamily="34" charset="0"/>
              </a:rPr>
              <a:t>色以上的模式。安装专用的驱动程序后，可以让显卡显示更高的分辨率、色深、刷新率，或加入</a:t>
            </a:r>
            <a:r>
              <a:rPr lang="en-US" altLang="zh-CN" sz="3200" b="1" dirty="0">
                <a:latin typeface="Franklin Gothic Book" panose="020B0503020102020204" pitchFamily="34" charset="0"/>
              </a:rPr>
              <a:t>3D</a:t>
            </a:r>
            <a:r>
              <a:rPr lang="zh-CN" altLang="en-US" sz="3200" b="1" dirty="0">
                <a:latin typeface="Franklin Gothic Book" panose="020B0503020102020204" pitchFamily="34" charset="0"/>
              </a:rPr>
              <a:t>支持。</a:t>
            </a:r>
            <a:endParaRPr lang="zh-CN" altLang="en-US" sz="3200" b="1" dirty="0">
              <a:latin typeface="Franklin Gothic Book" panose="020B0503020102020204" pitchFamily="34" charset="0"/>
            </a:endParaRPr>
          </a:p>
        </p:txBody>
      </p:sp>
      <p:pic>
        <p:nvPicPr>
          <p:cNvPr id="18437" name="Picture 4" descr="3"/>
          <p:cNvPicPr/>
          <p:nvPr>
            <p:ph sz="half" idx="2"/>
          </p:nvPr>
        </p:nvPicPr>
        <p:blipFill>
          <a:blip r:embed="rId1"/>
          <a:srcRect/>
          <a:stretch>
            <a:fillRect/>
          </a:stretch>
        </p:blipFill>
        <p:spPr>
          <a:xfrm>
            <a:off x="6783388" y="382588"/>
            <a:ext cx="2360612" cy="838200"/>
          </a:xfrm>
          <a:ln>
            <a:solidFill>
              <a:schemeClr val="tx1">
                <a:alpha val="100000"/>
              </a:schemeClr>
            </a:solid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灯片编号占位符 7"/>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21506" name="Rectangle 2"/>
          <p:cNvSpPr>
            <a:spLocks noGrp="1" noChangeArrowheads="1"/>
          </p:cNvSpPr>
          <p:nvPr>
            <p:ph type="title"/>
          </p:nvPr>
        </p:nvSpPr>
        <p:spPr>
          <a:xfrm>
            <a:off x="457200" y="304800"/>
            <a:ext cx="6346825" cy="89217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0" cap="none" spc="0" normalizeH="0" baseline="0" noProof="0" smtClean="0">
                <a:ln>
                  <a:noFill/>
                </a:ln>
                <a:solidFill>
                  <a:schemeClr val="tx2"/>
                </a:solidFill>
                <a:effectLst>
                  <a:outerShdw blurRad="38100" dist="38100" dir="2700000" algn="tl">
                    <a:srgbClr val="C0C0C0"/>
                  </a:outerShdw>
                </a:effectLst>
                <a:uLnTx/>
                <a:uFillTx/>
                <a:latin typeface="Franklin Gothic Book" panose="020B0503020102020204" pitchFamily="34" charset="0"/>
                <a:ea typeface="+mj-ea"/>
                <a:cs typeface="+mj-cs"/>
              </a:rPr>
              <a:t>声卡、网卡与打印机</a:t>
            </a:r>
            <a:endParaRPr kumimoji="0" lang="zh-CN" altLang="en-US" sz="4000" b="0" i="0" u="none" strike="noStrike" kern="0" cap="none" spc="0" normalizeH="0" baseline="0" noProof="0" smtClean="0">
              <a:ln>
                <a:noFill/>
              </a:ln>
              <a:solidFill>
                <a:schemeClr val="tx2"/>
              </a:solidFill>
              <a:effectLst>
                <a:outerShdw blurRad="38100" dist="38100" dir="2700000" algn="tl">
                  <a:srgbClr val="C0C0C0"/>
                </a:outerShdw>
              </a:effectLst>
              <a:uLnTx/>
              <a:uFillTx/>
              <a:latin typeface="Franklin Gothic Book" panose="020B0503020102020204" pitchFamily="34" charset="0"/>
              <a:ea typeface="+mj-ea"/>
              <a:cs typeface="+mj-cs"/>
            </a:endParaRPr>
          </a:p>
        </p:txBody>
      </p:sp>
      <p:sp>
        <p:nvSpPr>
          <p:cNvPr id="21507" name="Rectangle 3"/>
          <p:cNvSpPr>
            <a:spLocks noGrp="1"/>
          </p:cNvSpPr>
          <p:nvPr>
            <p:ph type="body" sz="half" idx="1"/>
          </p:nvPr>
        </p:nvSpPr>
        <p:spPr>
          <a:xfrm>
            <a:off x="457200" y="1371600"/>
            <a:ext cx="8291513" cy="4953000"/>
          </a:xfrm>
        </p:spPr>
        <p:txBody>
          <a:bodyPr vert="horz" wrap="square" lIns="91440" tIns="45720" rIns="91440" bIns="45720" anchor="t"/>
          <a:p>
            <a:pPr eaLnBrk="1" hangingPunct="1"/>
            <a:r>
              <a:rPr lang="zh-CN" altLang="en-US" sz="3200" b="1" dirty="0">
                <a:latin typeface="Franklin Gothic Book" panose="020B0503020102020204" pitchFamily="34" charset="0"/>
              </a:rPr>
              <a:t>如果</a:t>
            </a:r>
            <a:r>
              <a:rPr lang="en-US" altLang="zh-CN" sz="3200" b="1" dirty="0">
                <a:latin typeface="Franklin Gothic Book" panose="020B0503020102020204" pitchFamily="34" charset="0"/>
              </a:rPr>
              <a:t>Windows</a:t>
            </a:r>
            <a:r>
              <a:rPr lang="zh-CN" altLang="en-US" sz="3200" b="1" dirty="0">
                <a:latin typeface="Franklin Gothic Book" panose="020B0503020102020204" pitchFamily="34" charset="0"/>
              </a:rPr>
              <a:t>能辨识你的音效或网络芯片，那这声卡和网卡直接就可以使用，否则就需要安装驱动程序。打印机也相同。</a:t>
            </a:r>
            <a:endParaRPr lang="zh-CN" altLang="en-US" sz="3200" b="1" dirty="0">
              <a:latin typeface="Franklin Gothic Book" panose="020B0503020102020204" pitchFamily="34" charset="0"/>
            </a:endParaRPr>
          </a:p>
          <a:p>
            <a:pPr eaLnBrk="1" hangingPunct="1"/>
            <a:r>
              <a:rPr lang="zh-CN" altLang="en-US" sz="3200" b="1" dirty="0">
                <a:latin typeface="Franklin Gothic Book" panose="020B0503020102020204" pitchFamily="34" charset="0"/>
              </a:rPr>
              <a:t>扫描仪</a:t>
            </a:r>
            <a:endParaRPr lang="zh-CN" altLang="en-US" sz="3200" b="1" dirty="0">
              <a:latin typeface="Franklin Gothic Book" panose="020B0503020102020204" pitchFamily="34" charset="0"/>
            </a:endParaRPr>
          </a:p>
          <a:p>
            <a:pPr lvl="1" eaLnBrk="1" hangingPunct="1"/>
            <a:r>
              <a:rPr lang="zh-CN" altLang="en-US" sz="2700" b="1" dirty="0">
                <a:latin typeface="Franklin Gothic Book" panose="020B0503020102020204" pitchFamily="34" charset="0"/>
              </a:rPr>
              <a:t>扫描仪需要</a:t>
            </a:r>
            <a:r>
              <a:rPr lang="en-US" altLang="zh-CN" sz="2700" b="1" dirty="0">
                <a:latin typeface="Franklin Gothic Book" panose="020B0503020102020204" pitchFamily="34" charset="0"/>
              </a:rPr>
              <a:t>Twain</a:t>
            </a:r>
            <a:r>
              <a:rPr lang="zh-CN" altLang="en-US" sz="2700" b="1" dirty="0">
                <a:latin typeface="Franklin Gothic Book" panose="020B0503020102020204" pitchFamily="34" charset="0"/>
              </a:rPr>
              <a:t>这种特殊的软件接口（驱动程序盘中）。在安装后，扫描软件就能够使用扫描仪了。</a:t>
            </a:r>
            <a:endParaRPr lang="zh-CN" altLang="en-US" sz="2700" b="1" dirty="0">
              <a:latin typeface="Franklin Gothic Book" panose="020B0503020102020204" pitchFamily="34" charset="0"/>
            </a:endParaRPr>
          </a:p>
        </p:txBody>
      </p:sp>
      <p:pic>
        <p:nvPicPr>
          <p:cNvPr id="19461" name="Picture 4" descr="2"/>
          <p:cNvPicPr/>
          <p:nvPr>
            <p:ph sz="quarter" idx="3"/>
          </p:nvPr>
        </p:nvPicPr>
        <p:blipFill>
          <a:blip r:embed="rId1"/>
          <a:srcRect/>
          <a:stretch>
            <a:fillRect/>
          </a:stretch>
        </p:blipFill>
        <p:spPr>
          <a:xfrm>
            <a:off x="6783388" y="382588"/>
            <a:ext cx="2360612" cy="838200"/>
          </a:xfrm>
          <a:ln>
            <a:solidFill>
              <a:schemeClr val="tx1">
                <a:alpha val="100000"/>
              </a:schemeClr>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507">
                                            <p:txEl>
                                              <p:charRg st="0" end="57"/>
                                            </p:txEl>
                                          </p:spTgt>
                                        </p:tgtEl>
                                        <p:attrNameLst>
                                          <p:attrName>style.visibility</p:attrName>
                                        </p:attrNameLst>
                                      </p:cBhvr>
                                      <p:to>
                                        <p:strVal val="visible"/>
                                      </p:to>
                                    </p:set>
                                    <p:anim calcmode="lin" valueType="num">
                                      <p:cBhvr additive="base">
                                        <p:cTn id="7" dur="500" fill="hold"/>
                                        <p:tgtEl>
                                          <p:spTgt spid="21507">
                                            <p:txEl>
                                              <p:charRg st="0" end="57"/>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1507">
                                            <p:txEl>
                                              <p:charRg st="0" end="5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1507">
                                            <p:txEl>
                                              <p:charRg st="57" end="61"/>
                                            </p:txEl>
                                          </p:spTgt>
                                        </p:tgtEl>
                                        <p:attrNameLst>
                                          <p:attrName>style.visibility</p:attrName>
                                        </p:attrNameLst>
                                      </p:cBhvr>
                                      <p:to>
                                        <p:strVal val="visible"/>
                                      </p:to>
                                    </p:set>
                                    <p:anim calcmode="lin" valueType="num">
                                      <p:cBhvr additive="base">
                                        <p:cTn id="13" dur="500" fill="hold"/>
                                        <p:tgtEl>
                                          <p:spTgt spid="21507">
                                            <p:txEl>
                                              <p:charRg st="57" end="6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1507">
                                            <p:txEl>
                                              <p:charRg st="57" end="6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21507">
                                            <p:txEl>
                                              <p:charRg st="61" end="109"/>
                                            </p:txEl>
                                          </p:spTgt>
                                        </p:tgtEl>
                                        <p:attrNameLst>
                                          <p:attrName>style.visibility</p:attrName>
                                        </p:attrNameLst>
                                      </p:cBhvr>
                                      <p:to>
                                        <p:strVal val="visible"/>
                                      </p:to>
                                    </p:set>
                                    <p:anim calcmode="lin" valueType="num">
                                      <p:cBhvr additive="base">
                                        <p:cTn id="17" dur="500" fill="hold"/>
                                        <p:tgtEl>
                                          <p:spTgt spid="21507">
                                            <p:txEl>
                                              <p:charRg st="61" end="109"/>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21507">
                                            <p:txEl>
                                              <p:charRg st="61" end="10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灯片编号占位符 3"/>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7170" name="Rectangle 2"/>
          <p:cNvSpPr>
            <a:spLocks noGrp="1" noChangeArrowheads="1"/>
          </p:cNvSpPr>
          <p:nvPr>
            <p:ph type="ctrTitle"/>
          </p:nvPr>
        </p:nvSpPr>
        <p:spPr>
          <a:xfrm>
            <a:off x="439738" y="285750"/>
            <a:ext cx="8272463" cy="1431925"/>
          </a:xfrm>
        </p:spPr>
        <p:txBody>
          <a:bodyPr vert="horz" wrap="square" lIns="91440" tIns="45720" rIns="91440" bIns="45720" numCol="1" anchor="b"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外部设备的驱动与控制技术  </a:t>
            </a:r>
            <a:endParaRPr kumimoji="0" lang="zh-CN" altLang="en-US" sz="4000" b="0" i="0" u="none" strike="noStrike" kern="0" cap="none" spc="0" normalizeH="0" baseline="0" noProof="0" smtClean="0">
              <a:ln>
                <a:noFill/>
              </a:ln>
              <a:solidFill>
                <a:srgbClr val="FF0000"/>
              </a:solidFill>
              <a:effectLst>
                <a:outerShdw blurRad="38100" dist="38100" dir="2700000" algn="tl">
                  <a:srgbClr val="C0C0C0"/>
                </a:outerShdw>
              </a:effectLst>
              <a:uLnTx/>
              <a:uFillTx/>
              <a:latin typeface="+mj-lt"/>
              <a:ea typeface="+mj-ea"/>
              <a:cs typeface="+mj-cs"/>
            </a:endParaRPr>
          </a:p>
        </p:txBody>
      </p:sp>
      <p:sp>
        <p:nvSpPr>
          <p:cNvPr id="7171" name="Rectangle 3"/>
          <p:cNvSpPr>
            <a:spLocks noGrp="1" noChangeArrowheads="1"/>
          </p:cNvSpPr>
          <p:nvPr>
            <p:ph type="subTitle" idx="1"/>
          </p:nvPr>
        </p:nvSpPr>
        <p:spPr>
          <a:xfrm>
            <a:off x="1168400" y="2374900"/>
            <a:ext cx="6400800" cy="1927225"/>
          </a:xfrm>
        </p:spPr>
        <p:txBody>
          <a:bodyPr vert="horz" wrap="square" lIns="91440" tIns="45720" rIns="91440" bIns="45720" numCol="1" anchor="t" anchorCtr="0" compatLnSpc="1"/>
          <a:lstStyle/>
          <a:p>
            <a:pPr marL="609600" marR="0" lvl="0" indent="-609600" algn="l" defTabSz="914400" rtl="0" eaLnBrk="1" fontAlgn="base" latinLnBrk="0" hangingPunct="1">
              <a:lnSpc>
                <a:spcPct val="90000"/>
              </a:lnSpc>
              <a:spcBef>
                <a:spcPct val="20000"/>
              </a:spcBef>
              <a:spcAft>
                <a:spcPct val="0"/>
              </a:spcAft>
              <a:buClrTx/>
              <a:buSzTx/>
              <a:buFontTx/>
              <a:buNone/>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今天任务：</a:t>
            </a:r>
            <a:endParaRPr kumimoji="0" lang="zh-CN" altLang="en-US" sz="32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609600" marR="0" lvl="0" indent="-609600" algn="l" defTabSz="914400" rtl="0" eaLnBrk="1" fontAlgn="base" latinLnBrk="0" hangingPunct="1">
              <a:lnSpc>
                <a:spcPct val="90000"/>
              </a:lnSpc>
              <a:spcBef>
                <a:spcPct val="20000"/>
              </a:spcBef>
              <a:spcAft>
                <a:spcPct val="0"/>
              </a:spcAft>
              <a:buClrTx/>
              <a:buSzTx/>
              <a:buFont typeface="Wingdings" panose="05000000000000000000" pitchFamily="2" charset="2"/>
              <a:buChar char="l"/>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清楚认识</a:t>
            </a:r>
            <a:r>
              <a:rPr kumimoji="0" lang="zh-CN" altLang="en-US" sz="3200" b="0"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rPr>
              <a:t>驱动程序</a:t>
            </a:r>
            <a:endParaRPr kumimoji="0" lang="zh-CN" altLang="en-US" sz="3200" b="0"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Tx/>
              <a:buSzTx/>
              <a:buFont typeface="Wingdings" panose="05000000000000000000" pitchFamily="2" charset="2"/>
              <a:buChar char="ü"/>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rPr>
              <a:t>从使用者视角</a:t>
            </a:r>
            <a:endParaRPr kumimoji="0" lang="zh-CN" altLang="en-US" sz="24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Tx/>
              <a:buSzTx/>
              <a:buFont typeface="Wingdings" panose="05000000000000000000" pitchFamily="2" charset="2"/>
              <a:buChar char="ü"/>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rPr>
              <a:t>从开发者视角</a:t>
            </a:r>
            <a:endParaRPr kumimoji="0" lang="zh-CN" altLang="en-US" sz="24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22530" name="Rectangle 2"/>
          <p:cNvSpPr>
            <a:spLocks noGrp="1" noChangeArrowheads="1"/>
          </p:cNvSpPr>
          <p:nvPr>
            <p:ph type="title"/>
          </p:nvPr>
        </p:nvSpPr>
        <p:spPr>
          <a:xfrm>
            <a:off x="457200" y="304800"/>
            <a:ext cx="6346825" cy="89217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0"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Microsoft DirectX</a:t>
            </a:r>
            <a:endParaRPr kumimoji="0" lang="zh-CN" altLang="en-US" sz="4000" b="0"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20484" name="Rectangle 3"/>
          <p:cNvSpPr>
            <a:spLocks noGrp="1"/>
          </p:cNvSpPr>
          <p:nvPr>
            <p:ph idx="1"/>
          </p:nvPr>
        </p:nvSpPr>
        <p:spPr>
          <a:xfrm>
            <a:off x="457200" y="1371600"/>
            <a:ext cx="8229600" cy="5297488"/>
          </a:xfrm>
        </p:spPr>
        <p:txBody>
          <a:bodyPr vert="horz" wrap="square" lIns="91440" tIns="45720" rIns="91440" bIns="45720" anchor="t"/>
          <a:p>
            <a:pPr eaLnBrk="1" hangingPunct="1"/>
            <a:endParaRPr lang="en-US" altLang="zh-CN" dirty="0"/>
          </a:p>
          <a:p>
            <a:pPr eaLnBrk="1" hangingPunct="1"/>
            <a:endParaRPr lang="en-US" altLang="zh-CN" dirty="0"/>
          </a:p>
          <a:p>
            <a:pPr eaLnBrk="1" hangingPunct="1">
              <a:lnSpc>
                <a:spcPct val="150000"/>
              </a:lnSpc>
            </a:pPr>
            <a:r>
              <a:rPr lang="zh-CN" altLang="en-US" sz="2400" b="1" dirty="0">
                <a:latin typeface="Franklin Gothic Book" panose="020B0503020102020204" pitchFamily="34" charset="0"/>
              </a:rPr>
              <a:t>提到驱动程序，就不能忽略在游戏与多媒体应用上非常重要的套件：</a:t>
            </a:r>
            <a:r>
              <a:rPr lang="en-US" altLang="zh-CN" sz="2400" b="1" dirty="0">
                <a:latin typeface="Franklin Gothic Book" panose="020B0503020102020204" pitchFamily="34" charset="0"/>
              </a:rPr>
              <a:t>DirectX</a:t>
            </a:r>
            <a:r>
              <a:rPr lang="zh-CN" altLang="en-US" sz="2400" b="1" dirty="0">
                <a:latin typeface="Franklin Gothic Book" panose="020B0503020102020204" pitchFamily="34" charset="0"/>
              </a:rPr>
              <a:t>。它提供了一系列的</a:t>
            </a:r>
            <a:r>
              <a:rPr lang="en-US" altLang="zh-CN" sz="2400" b="1" dirty="0">
                <a:latin typeface="Franklin Gothic Book" panose="020B0503020102020204" pitchFamily="34" charset="0"/>
              </a:rPr>
              <a:t>API</a:t>
            </a:r>
            <a:r>
              <a:rPr lang="zh-CN" altLang="en-US" sz="2400" b="1" dirty="0">
                <a:latin typeface="Franklin Gothic Book" panose="020B0503020102020204" pitchFamily="34" charset="0"/>
              </a:rPr>
              <a:t>（应用程序接口），包括：</a:t>
            </a:r>
            <a:r>
              <a:rPr lang="en-US" altLang="zh-CN" sz="2400" b="1" dirty="0">
                <a:latin typeface="Franklin Gothic Book" panose="020B0503020102020204" pitchFamily="34" charset="0"/>
              </a:rPr>
              <a:t>DirectDraw</a:t>
            </a:r>
            <a:r>
              <a:rPr lang="zh-CN" altLang="en-US" sz="2400" b="1" dirty="0">
                <a:latin typeface="Franklin Gothic Book" panose="020B0503020102020204" pitchFamily="34" charset="0"/>
              </a:rPr>
              <a:t>，</a:t>
            </a:r>
            <a:r>
              <a:rPr lang="en-US" altLang="zh-CN" sz="2400" b="1" dirty="0">
                <a:latin typeface="Franklin Gothic Book" panose="020B0503020102020204" pitchFamily="34" charset="0"/>
              </a:rPr>
              <a:t>Direct3D</a:t>
            </a:r>
            <a:r>
              <a:rPr lang="zh-CN" altLang="en-US" sz="2400" b="1" dirty="0">
                <a:latin typeface="Franklin Gothic Book" panose="020B0503020102020204" pitchFamily="34" charset="0"/>
              </a:rPr>
              <a:t>，</a:t>
            </a:r>
            <a:r>
              <a:rPr lang="en-US" altLang="zh-CN" sz="2400" b="1" dirty="0">
                <a:latin typeface="Franklin Gothic Book" panose="020B0503020102020204" pitchFamily="34" charset="0"/>
              </a:rPr>
              <a:t>DirectInput</a:t>
            </a:r>
            <a:r>
              <a:rPr lang="zh-CN" altLang="en-US" sz="2400" b="1" dirty="0">
                <a:latin typeface="Franklin Gothic Book" panose="020B0503020102020204" pitchFamily="34" charset="0"/>
              </a:rPr>
              <a:t>， </a:t>
            </a:r>
            <a:r>
              <a:rPr lang="en-US" altLang="zh-CN" sz="2400" b="1" dirty="0">
                <a:latin typeface="Franklin Gothic Book" panose="020B0503020102020204" pitchFamily="34" charset="0"/>
              </a:rPr>
              <a:t>DirectPlay</a:t>
            </a:r>
            <a:r>
              <a:rPr lang="zh-CN" altLang="en-US" sz="2400" b="1" dirty="0">
                <a:latin typeface="Franklin Gothic Book" panose="020B0503020102020204" pitchFamily="34" charset="0"/>
              </a:rPr>
              <a:t>， </a:t>
            </a:r>
            <a:r>
              <a:rPr lang="en-US" altLang="zh-CN" sz="2400" b="1" dirty="0">
                <a:latin typeface="Franklin Gothic Book" panose="020B0503020102020204" pitchFamily="34" charset="0"/>
              </a:rPr>
              <a:t>DirectSound</a:t>
            </a:r>
            <a:r>
              <a:rPr lang="zh-CN" altLang="en-US" sz="2400" b="1" dirty="0">
                <a:latin typeface="Franklin Gothic Book" panose="020B0503020102020204" pitchFamily="34" charset="0"/>
              </a:rPr>
              <a:t>，</a:t>
            </a:r>
            <a:r>
              <a:rPr lang="en-US" altLang="zh-CN" sz="2400" b="1" dirty="0">
                <a:latin typeface="Franklin Gothic Book" panose="020B0503020102020204" pitchFamily="34" charset="0"/>
              </a:rPr>
              <a:t>DirectShow</a:t>
            </a:r>
            <a:r>
              <a:rPr lang="zh-CN" altLang="en-US" sz="2400" b="1" dirty="0">
                <a:latin typeface="Franklin Gothic Book" panose="020B0503020102020204" pitchFamily="34" charset="0"/>
              </a:rPr>
              <a:t>和</a:t>
            </a:r>
            <a:r>
              <a:rPr lang="en-US" altLang="zh-CN" sz="2400" b="1" dirty="0">
                <a:latin typeface="Franklin Gothic Book" panose="020B0503020102020204" pitchFamily="34" charset="0"/>
              </a:rPr>
              <a:t>DirectMusic</a:t>
            </a:r>
            <a:r>
              <a:rPr lang="zh-CN" altLang="en-US" sz="2400" b="1" dirty="0">
                <a:latin typeface="Franklin Gothic Book" panose="020B0503020102020204" pitchFamily="34" charset="0"/>
              </a:rPr>
              <a:t>。</a:t>
            </a:r>
            <a:r>
              <a:rPr lang="en-US" altLang="zh-CN" sz="2400" b="1" dirty="0">
                <a:latin typeface="Franklin Gothic Book" panose="020B0503020102020204" pitchFamily="34" charset="0"/>
              </a:rPr>
              <a:t>DirectX</a:t>
            </a:r>
            <a:r>
              <a:rPr lang="zh-CN" altLang="en-US" sz="2400" b="1" dirty="0">
                <a:latin typeface="Franklin Gothic Book" panose="020B0503020102020204" pitchFamily="34" charset="0"/>
              </a:rPr>
              <a:t>让</a:t>
            </a:r>
            <a:r>
              <a:rPr lang="zh-CN" altLang="en-US" sz="2400" b="1" dirty="0"/>
              <a:t>开发者能够针对这些接口做</a:t>
            </a:r>
            <a:r>
              <a:rPr lang="zh-CN" altLang="en-US" sz="2400" b="1" dirty="0">
                <a:solidFill>
                  <a:schemeClr val="folHlink"/>
                </a:solidFill>
              </a:rPr>
              <a:t>通用</a:t>
            </a:r>
            <a:r>
              <a:rPr lang="zh-CN" altLang="en-US" sz="2400" b="1" dirty="0"/>
              <a:t>开发，而不用去对不同的显卡、声卡、摇杆等装置去一个一个做开发。</a:t>
            </a:r>
            <a:endParaRPr lang="zh-CN" altLang="en-US" sz="2400" b="1" dirty="0"/>
          </a:p>
        </p:txBody>
      </p:sp>
      <p:pic>
        <p:nvPicPr>
          <p:cNvPr id="20485" name="Picture 4" descr="1"/>
          <p:cNvPicPr/>
          <p:nvPr/>
        </p:nvPicPr>
        <p:blipFill>
          <a:blip r:embed="rId1"/>
          <a:stretch>
            <a:fillRect/>
          </a:stretch>
        </p:blipFill>
        <p:spPr>
          <a:xfrm>
            <a:off x="6783388" y="381000"/>
            <a:ext cx="2360612" cy="838200"/>
          </a:xfrm>
          <a:prstGeom prst="rect">
            <a:avLst/>
          </a:prstGeom>
          <a:noFill/>
          <a:ln w="9525">
            <a:noFill/>
          </a:ln>
        </p:spPr>
      </p:pic>
      <p:pic>
        <p:nvPicPr>
          <p:cNvPr id="20486" name="Picture 5" descr="Microsoft DirectX"/>
          <p:cNvPicPr>
            <a:picLocks noChangeAspect="1"/>
          </p:cNvPicPr>
          <p:nvPr/>
        </p:nvPicPr>
        <p:blipFill>
          <a:blip r:embed="rId2"/>
          <a:stretch>
            <a:fillRect/>
          </a:stretch>
        </p:blipFill>
        <p:spPr>
          <a:xfrm>
            <a:off x="971550" y="1412875"/>
            <a:ext cx="1047750" cy="1114425"/>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6"/>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21507" name="Rectangle 2"/>
          <p:cNvSpPr>
            <a:spLocks noGrp="1"/>
          </p:cNvSpPr>
          <p:nvPr>
            <p:ph type="title"/>
          </p:nvPr>
        </p:nvSpPr>
        <p:spPr>
          <a:xfrm>
            <a:off x="457200" y="304800"/>
            <a:ext cx="6346825" cy="892175"/>
          </a:xfrm>
        </p:spPr>
        <p:txBody>
          <a:bodyPr vert="horz" wrap="square" lIns="91440" tIns="45720" rIns="91440" bIns="45720" anchor="ctr"/>
          <a:p>
            <a:pPr eaLnBrk="1" hangingPunct="1"/>
            <a:endParaRPr lang="zh-CN" altLang="zh-CN" dirty="0">
              <a:ea typeface="Gulim" pitchFamily="2" charset="-127"/>
            </a:endParaRPr>
          </a:p>
        </p:txBody>
      </p:sp>
      <p:sp>
        <p:nvSpPr>
          <p:cNvPr id="21508" name="Rectangle 3"/>
          <p:cNvSpPr>
            <a:spLocks noGrp="1"/>
          </p:cNvSpPr>
          <p:nvPr>
            <p:ph type="body" sz="half" idx="1"/>
          </p:nvPr>
        </p:nvSpPr>
        <p:spPr>
          <a:xfrm>
            <a:off x="457200" y="1371600"/>
            <a:ext cx="8147050" cy="4953000"/>
          </a:xfrm>
        </p:spPr>
        <p:txBody>
          <a:bodyPr vert="horz" wrap="square" lIns="91440" tIns="45720" rIns="91440" bIns="45720" anchor="t"/>
          <a:p>
            <a:pPr eaLnBrk="1" hangingPunct="1">
              <a:lnSpc>
                <a:spcPct val="140000"/>
              </a:lnSpc>
            </a:pPr>
            <a:r>
              <a:rPr lang="zh-CN" altLang="en-US" sz="3200" b="1" dirty="0">
                <a:latin typeface="Franklin Gothic Book" panose="020B0503020102020204" pitchFamily="34" charset="0"/>
              </a:rPr>
              <a:t>时常更新</a:t>
            </a:r>
            <a:r>
              <a:rPr lang="en-US" altLang="zh-CN" sz="3200" b="1" dirty="0">
                <a:latin typeface="Franklin Gothic Book" panose="020B0503020102020204" pitchFamily="34" charset="0"/>
              </a:rPr>
              <a:t>DirectX</a:t>
            </a:r>
            <a:r>
              <a:rPr lang="zh-CN" altLang="en-US" sz="3200" b="1" dirty="0">
                <a:latin typeface="Franklin Gothic Book" panose="020B0503020102020204" pitchFamily="34" charset="0"/>
              </a:rPr>
              <a:t>也很重要了。虽然</a:t>
            </a:r>
            <a:r>
              <a:rPr lang="en-US" altLang="zh-CN" sz="3200" b="1" dirty="0">
                <a:latin typeface="Franklin Gothic Book" panose="020B0503020102020204" pitchFamily="34" charset="0"/>
              </a:rPr>
              <a:t>DirectX 6</a:t>
            </a:r>
            <a:r>
              <a:rPr lang="zh-CN" altLang="en-US" sz="3200" b="1" dirty="0">
                <a:latin typeface="Franklin Gothic Book" panose="020B0503020102020204" pitchFamily="34" charset="0"/>
              </a:rPr>
              <a:t>（</a:t>
            </a:r>
            <a:r>
              <a:rPr lang="en-US" altLang="zh-CN" sz="3200" b="1" dirty="0">
                <a:latin typeface="Franklin Gothic Book" panose="020B0503020102020204" pitchFamily="34" charset="0"/>
              </a:rPr>
              <a:t>Win98</a:t>
            </a:r>
            <a:r>
              <a:rPr lang="zh-CN" altLang="en-US" sz="3200" b="1" dirty="0">
                <a:latin typeface="Franklin Gothic Book" panose="020B0503020102020204" pitchFamily="34" charset="0"/>
              </a:rPr>
              <a:t>内含），</a:t>
            </a:r>
            <a:r>
              <a:rPr lang="en-US" altLang="zh-CN" sz="3200" b="1" dirty="0">
                <a:latin typeface="Franklin Gothic Book" panose="020B0503020102020204" pitchFamily="34" charset="0"/>
              </a:rPr>
              <a:t>DirectX 7</a:t>
            </a:r>
            <a:r>
              <a:rPr lang="zh-CN" altLang="en-US" sz="3200" b="1" dirty="0">
                <a:latin typeface="Franklin Gothic Book" panose="020B0503020102020204" pitchFamily="34" charset="0"/>
              </a:rPr>
              <a:t>（</a:t>
            </a:r>
            <a:r>
              <a:rPr lang="en-US" altLang="zh-CN" sz="3200" b="1" dirty="0">
                <a:latin typeface="Franklin Gothic Book" panose="020B0503020102020204" pitchFamily="34" charset="0"/>
              </a:rPr>
              <a:t>Win2000</a:t>
            </a:r>
            <a:r>
              <a:rPr lang="zh-CN" altLang="en-US" sz="3200" b="1" dirty="0">
                <a:latin typeface="Franklin Gothic Book" panose="020B0503020102020204" pitchFamily="34" charset="0"/>
              </a:rPr>
              <a:t>内含）和最新的</a:t>
            </a:r>
            <a:r>
              <a:rPr lang="en-US" altLang="zh-CN" sz="3200" b="1" dirty="0">
                <a:latin typeface="Franklin Gothic Book" panose="020B0503020102020204" pitchFamily="34" charset="0"/>
              </a:rPr>
              <a:t>DirectX 9</a:t>
            </a:r>
            <a:r>
              <a:rPr lang="zh-CN" altLang="en-US" sz="3200" b="1" dirty="0">
                <a:latin typeface="Franklin Gothic Book" panose="020B0503020102020204" pitchFamily="34" charset="0"/>
              </a:rPr>
              <a:t>之间的性能没有太大差异，但微软也定期的加入新功能，将会有许多游戏都会需要最新版的</a:t>
            </a:r>
            <a:r>
              <a:rPr lang="en-US" altLang="zh-CN" sz="3200" b="1" dirty="0">
                <a:latin typeface="Franklin Gothic Book" panose="020B0503020102020204" pitchFamily="34" charset="0"/>
              </a:rPr>
              <a:t>DirectX 9</a:t>
            </a:r>
            <a:r>
              <a:rPr lang="zh-CN" altLang="en-US" sz="3200" b="1" dirty="0">
                <a:latin typeface="Franklin Gothic Book" panose="020B0503020102020204" pitchFamily="34" charset="0"/>
              </a:rPr>
              <a:t>。</a:t>
            </a:r>
            <a:endParaRPr lang="zh-CN" altLang="en-US" sz="3200" b="1" dirty="0">
              <a:latin typeface="Franklin Gothic Book" panose="020B0503020102020204" pitchFamily="34" charset="0"/>
            </a:endParaRPr>
          </a:p>
        </p:txBody>
      </p:sp>
      <p:pic>
        <p:nvPicPr>
          <p:cNvPr id="21509" name="Picture 4" descr="3"/>
          <p:cNvPicPr/>
          <p:nvPr>
            <p:ph sz="half" idx="2"/>
          </p:nvPr>
        </p:nvPicPr>
        <p:blipFill>
          <a:blip r:embed="rId1"/>
          <a:srcRect/>
          <a:stretch>
            <a:fillRect/>
          </a:stretch>
        </p:blipFill>
        <p:spPr>
          <a:xfrm>
            <a:off x="6783388" y="382588"/>
            <a:ext cx="2360612" cy="838200"/>
          </a:xfrm>
          <a:ln>
            <a:solidFill>
              <a:schemeClr val="tx1">
                <a:alpha val="100000"/>
              </a:schemeClr>
            </a:solid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灯片编号占位符 7"/>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24578" name="Rectangle 2"/>
          <p:cNvSpPr>
            <a:spLocks noGrp="1" noChangeArrowheads="1"/>
          </p:cNvSpPr>
          <p:nvPr>
            <p:ph type="title"/>
          </p:nvPr>
        </p:nvSpPr>
        <p:spPr>
          <a:xfrm>
            <a:off x="457200" y="304800"/>
            <a:ext cx="6346825" cy="892175"/>
          </a:xfrm>
        </p:spPr>
        <p:txBody>
          <a:bodyPr vert="horz" wrap="square" lIns="91440" tIns="45720" rIns="91440" bIns="45720" numCol="1" anchor="ctr" anchorCtr="0" compatLnSpc="1"/>
          <a:p>
            <a:pPr eaLnBrk="1" hangingPunct="1"/>
            <a:r>
              <a:rPr lang="en-US" altLang="zh-CN" dirty="0">
                <a:effectLst>
                  <a:outerShdw blurRad="38100" dist="38100" dir="2700000">
                    <a:srgbClr val="FFFFFF"/>
                  </a:outerShdw>
                </a:effectLst>
              </a:rPr>
              <a:t>Service Packs</a:t>
            </a:r>
            <a:endParaRPr lang="en-US" altLang="zh-CN" dirty="0">
              <a:effectLst>
                <a:outerShdw blurRad="38100" dist="38100" dir="2700000">
                  <a:srgbClr val="FFFFFF"/>
                </a:outerShdw>
              </a:effectLst>
            </a:endParaRPr>
          </a:p>
        </p:txBody>
      </p:sp>
      <p:sp>
        <p:nvSpPr>
          <p:cNvPr id="24579" name="Rectangle 3"/>
          <p:cNvSpPr>
            <a:spLocks noGrp="1"/>
          </p:cNvSpPr>
          <p:nvPr>
            <p:ph type="body" sz="half" idx="1"/>
          </p:nvPr>
        </p:nvSpPr>
        <p:spPr>
          <a:xfrm>
            <a:off x="457200" y="1371600"/>
            <a:ext cx="8291513" cy="4953000"/>
          </a:xfrm>
        </p:spPr>
        <p:txBody>
          <a:bodyPr vert="horz" wrap="square" lIns="91440" tIns="45720" rIns="91440" bIns="45720" anchor="t"/>
          <a:p>
            <a:pPr eaLnBrk="1" hangingPunct="1">
              <a:lnSpc>
                <a:spcPct val="110000"/>
              </a:lnSpc>
            </a:pPr>
            <a:r>
              <a:rPr lang="zh-CN" altLang="en-US" sz="3200" b="1" dirty="0">
                <a:latin typeface="Franklin Gothic Book" panose="020B0503020102020204" pitchFamily="34" charset="0"/>
              </a:rPr>
              <a:t>微软每隔一段时间，就会推出系统的庞大的升级文件。如</a:t>
            </a:r>
            <a:r>
              <a:rPr lang="en-US" altLang="zh-CN" sz="3200" b="1" dirty="0">
                <a:latin typeface="Franklin Gothic Book" panose="020B0503020102020204" pitchFamily="34" charset="0"/>
              </a:rPr>
              <a:t>Win2K</a:t>
            </a:r>
            <a:r>
              <a:rPr lang="zh-CN" altLang="en-US" sz="3200" b="1" dirty="0">
                <a:latin typeface="Franklin Gothic Book" panose="020B0503020102020204" pitchFamily="34" charset="0"/>
              </a:rPr>
              <a:t>推出</a:t>
            </a:r>
            <a:r>
              <a:rPr lang="en-US" altLang="zh-CN" sz="3200" b="1" dirty="0">
                <a:latin typeface="Franklin Gothic Book" panose="020B0503020102020204" pitchFamily="34" charset="0"/>
              </a:rPr>
              <a:t>4</a:t>
            </a:r>
            <a:r>
              <a:rPr lang="zh-CN" altLang="en-US" sz="3200" b="1" dirty="0">
                <a:latin typeface="Franklin Gothic Book" panose="020B0503020102020204" pitchFamily="34" charset="0"/>
              </a:rPr>
              <a:t>个</a:t>
            </a:r>
            <a:r>
              <a:rPr lang="en-US" altLang="zh-CN" sz="3200" b="1" dirty="0">
                <a:latin typeface="Franklin Gothic Book" panose="020B0503020102020204" pitchFamily="34" charset="0"/>
              </a:rPr>
              <a:t>sp</a:t>
            </a:r>
            <a:r>
              <a:rPr lang="zh-CN" altLang="en-US" sz="3200" b="1" dirty="0">
                <a:latin typeface="Franklin Gothic Book" panose="020B0503020102020204" pitchFamily="34" charset="0"/>
              </a:rPr>
              <a:t>（升级包），</a:t>
            </a:r>
            <a:r>
              <a:rPr lang="en-US" altLang="zh-CN" sz="3200" b="1" dirty="0">
                <a:latin typeface="Franklin Gothic Book" panose="020B0503020102020204" pitchFamily="34" charset="0"/>
              </a:rPr>
              <a:t>XP</a:t>
            </a:r>
            <a:r>
              <a:rPr lang="zh-CN" altLang="en-US" sz="3200" b="1" dirty="0">
                <a:latin typeface="Franklin Gothic Book" panose="020B0503020102020204" pitchFamily="34" charset="0"/>
              </a:rPr>
              <a:t>已推出</a:t>
            </a:r>
            <a:r>
              <a:rPr lang="en-US" altLang="zh-CN" sz="3200" b="1" dirty="0">
                <a:latin typeface="Franklin Gothic Book" panose="020B0503020102020204" pitchFamily="34" charset="0"/>
              </a:rPr>
              <a:t>2</a:t>
            </a:r>
            <a:r>
              <a:rPr lang="zh-CN" altLang="en-US" sz="3200" b="1" dirty="0">
                <a:latin typeface="Franklin Gothic Book" panose="020B0503020102020204" pitchFamily="34" charset="0"/>
              </a:rPr>
              <a:t>个</a:t>
            </a:r>
            <a:r>
              <a:rPr lang="en-US" altLang="zh-CN" sz="3200" b="1" dirty="0">
                <a:latin typeface="Franklin Gothic Book" panose="020B0503020102020204" pitchFamily="34" charset="0"/>
              </a:rPr>
              <a:t>sp</a:t>
            </a:r>
            <a:r>
              <a:rPr lang="zh-CN" altLang="en-US" sz="3200" b="1" dirty="0">
                <a:latin typeface="Franklin Gothic Book" panose="020B0503020102020204" pitchFamily="34" charset="0"/>
              </a:rPr>
              <a:t>。这些</a:t>
            </a:r>
            <a:r>
              <a:rPr lang="en-US" altLang="zh-CN" sz="3200" b="1" dirty="0">
                <a:latin typeface="Franklin Gothic Book" panose="020B0503020102020204" pitchFamily="34" charset="0"/>
              </a:rPr>
              <a:t>Service Pack</a:t>
            </a:r>
            <a:r>
              <a:rPr lang="zh-CN" altLang="en-US" sz="3200" b="1" dirty="0">
                <a:latin typeface="Franklin Gothic Book" panose="020B0503020102020204" pitchFamily="34" charset="0"/>
              </a:rPr>
              <a:t>里包含许多漏洞修补和性能改善。</a:t>
            </a:r>
            <a:endParaRPr lang="zh-CN" altLang="en-US" sz="3200" b="1" dirty="0">
              <a:latin typeface="Franklin Gothic Book" panose="020B0503020102020204" pitchFamily="34" charset="0"/>
            </a:endParaRPr>
          </a:p>
          <a:p>
            <a:pPr eaLnBrk="1" hangingPunct="1">
              <a:lnSpc>
                <a:spcPct val="110000"/>
              </a:lnSpc>
            </a:pPr>
            <a:r>
              <a:rPr lang="zh-CN" altLang="en-US" sz="3200" b="1" dirty="0">
                <a:latin typeface="Franklin Gothic Book" panose="020B0503020102020204" pitchFamily="34" charset="0"/>
              </a:rPr>
              <a:t>虽然</a:t>
            </a:r>
            <a:r>
              <a:rPr lang="en-US" altLang="zh-CN" sz="3200" b="1" dirty="0">
                <a:latin typeface="Franklin Gothic Book" panose="020B0503020102020204" pitchFamily="34" charset="0"/>
              </a:rPr>
              <a:t>Service Pack</a:t>
            </a:r>
            <a:r>
              <a:rPr lang="zh-CN" altLang="en-US" sz="3200" b="1" dirty="0">
                <a:latin typeface="Franklin Gothic Book" panose="020B0503020102020204" pitchFamily="34" charset="0"/>
              </a:rPr>
              <a:t>并非一定必要的更新，但建议安装它，因为它不只把</a:t>
            </a:r>
            <a:r>
              <a:rPr lang="en-US" altLang="zh-CN" sz="3200" b="1" dirty="0">
                <a:latin typeface="Franklin Gothic Book" panose="020B0503020102020204" pitchFamily="34" charset="0"/>
              </a:rPr>
              <a:t>bug</a:t>
            </a:r>
            <a:r>
              <a:rPr lang="zh-CN" altLang="en-US" sz="3200" b="1" dirty="0">
                <a:latin typeface="Franklin Gothic Book" panose="020B0503020102020204" pitchFamily="34" charset="0"/>
              </a:rPr>
              <a:t>拿掉，也同时修正了许多已知的安全问题。</a:t>
            </a:r>
            <a:endParaRPr lang="zh-CN" altLang="en-US" sz="3200" b="1" dirty="0">
              <a:latin typeface="Franklin Gothic Book" panose="020B0503020102020204" pitchFamily="34" charset="0"/>
            </a:endParaRPr>
          </a:p>
        </p:txBody>
      </p:sp>
      <p:pic>
        <p:nvPicPr>
          <p:cNvPr id="22533" name="Picture 4" descr="2"/>
          <p:cNvPicPr/>
          <p:nvPr>
            <p:ph sz="quarter" idx="3"/>
          </p:nvPr>
        </p:nvPicPr>
        <p:blipFill>
          <a:blip r:embed="rId1"/>
          <a:srcRect/>
          <a:stretch>
            <a:fillRect/>
          </a:stretch>
        </p:blipFill>
        <p:spPr>
          <a:xfrm>
            <a:off x="6783388" y="382588"/>
            <a:ext cx="2360612" cy="838200"/>
          </a:xfrm>
          <a:ln>
            <a:solidFill>
              <a:schemeClr val="tx1">
                <a:alpha val="100000"/>
              </a:schemeClr>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4579">
                                            <p:txEl>
                                              <p:charRg st="0" end="82"/>
                                            </p:txEl>
                                          </p:spTgt>
                                        </p:tgtEl>
                                        <p:attrNameLst>
                                          <p:attrName>style.visibility</p:attrName>
                                        </p:attrNameLst>
                                      </p:cBhvr>
                                      <p:to>
                                        <p:strVal val="visible"/>
                                      </p:to>
                                    </p:set>
                                    <p:anim calcmode="lin" valueType="num">
                                      <p:cBhvr additive="base">
                                        <p:cTn id="7" dur="500" fill="hold"/>
                                        <p:tgtEl>
                                          <p:spTgt spid="24579">
                                            <p:txEl>
                                              <p:charRg st="0" end="82"/>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4579">
                                            <p:txEl>
                                              <p:charRg st="0" end="8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4579">
                                            <p:txEl>
                                              <p:charRg st="82" end="142"/>
                                            </p:txEl>
                                          </p:spTgt>
                                        </p:tgtEl>
                                        <p:attrNameLst>
                                          <p:attrName>style.visibility</p:attrName>
                                        </p:attrNameLst>
                                      </p:cBhvr>
                                      <p:to>
                                        <p:strVal val="visible"/>
                                      </p:to>
                                    </p:set>
                                    <p:anim calcmode="lin" valueType="num">
                                      <p:cBhvr additive="base">
                                        <p:cTn id="13" dur="500" fill="hold"/>
                                        <p:tgtEl>
                                          <p:spTgt spid="24579">
                                            <p:txEl>
                                              <p:charRg st="82" end="14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4579">
                                            <p:txEl>
                                              <p:charRg st="82" end="14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25602" name="Rectangle 2"/>
          <p:cNvSpPr>
            <a:spLocks noGrp="1" noChangeArrowheads="1"/>
          </p:cNvSpPr>
          <p:nvPr>
            <p:ph type="title"/>
          </p:nvPr>
        </p:nvSpPr>
        <p:spPr>
          <a:xfrm>
            <a:off x="457200" y="304800"/>
            <a:ext cx="6346825" cy="89217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如何获取驱动程序？</a:t>
            </a:r>
            <a:endParaRPr kumimoji="0" lang="zh-CN" altLang="en-US" sz="4000" b="0"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25603" name="Rectangle 3"/>
          <p:cNvSpPr>
            <a:spLocks noGrp="1" noChangeArrowheads="1"/>
          </p:cNvSpPr>
          <p:nvPr>
            <p:ph idx="1"/>
          </p:nvPr>
        </p:nvSpPr>
        <p:spPr>
          <a:xfrm>
            <a:off x="457200" y="1371600"/>
            <a:ext cx="8229600" cy="49530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3600" b="1" i="0" u="none" strike="noStrike" kern="0" cap="none" spc="0" normalizeH="0" baseline="0" noProof="0" dirty="0" smtClean="0">
                <a:ln>
                  <a:noFill/>
                </a:ln>
                <a:solidFill>
                  <a:schemeClr val="tx1"/>
                </a:solidFill>
                <a:effectLst/>
                <a:uLnTx/>
                <a:uFillTx/>
                <a:latin typeface="Franklin Gothic Book" panose="020B0503020102020204" pitchFamily="34" charset="0"/>
                <a:ea typeface="+mn-ea"/>
                <a:cs typeface="+mn-cs"/>
              </a:rPr>
              <a:t>最常用的三种途径：</a:t>
            </a:r>
            <a:endParaRPr kumimoji="0" lang="zh-CN" altLang="en-US" sz="3600" b="1" i="0" u="none" strike="noStrike" kern="0" cap="none" spc="0" normalizeH="0" baseline="0" noProof="0" dirty="0" smtClean="0">
              <a:ln>
                <a:noFill/>
              </a:ln>
              <a:solidFill>
                <a:schemeClr val="tx1"/>
              </a:solidFill>
              <a:effectLst/>
              <a:uLnTx/>
              <a:uFillTx/>
              <a:latin typeface="Franklin Gothic Book" panose="020B0503020102020204" pitchFamily="34" charset="0"/>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3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Franklin Gothic Book" panose="020B0503020102020204" pitchFamily="34" charset="0"/>
                <a:ea typeface="+mn-ea"/>
                <a:cs typeface="+mn-cs"/>
              </a:rPr>
              <a:t>操作系统自带</a:t>
            </a:r>
            <a:r>
              <a:rPr kumimoji="0" lang="zh-CN" altLang="en-US" sz="3600" b="1" i="0" u="none" strike="noStrike" kern="0" cap="none" spc="0" normalizeH="0" baseline="0" noProof="0" dirty="0" smtClean="0">
                <a:ln>
                  <a:noFill/>
                </a:ln>
                <a:solidFill>
                  <a:schemeClr val="tx1"/>
                </a:solidFill>
                <a:effectLst/>
                <a:uLnTx/>
                <a:uFillTx/>
                <a:latin typeface="Franklin Gothic Book" panose="020B0503020102020204" pitchFamily="34" charset="0"/>
                <a:ea typeface="+mn-ea"/>
                <a:cs typeface="+mn-cs"/>
              </a:rPr>
              <a:t>：操作系统提供的通用驱动程序，这些驱动程序能发挥硬件设备</a:t>
            </a:r>
            <a:r>
              <a:rPr kumimoji="0" lang="zh-CN" altLang="en-US" sz="3600" b="1" i="0" u="none" strike="noStrike" kern="0" cap="none" spc="0" normalizeH="0" baseline="0" noProof="0" dirty="0" smtClean="0">
                <a:ln>
                  <a:noFill/>
                </a:ln>
                <a:solidFill>
                  <a:srgbClr val="FF0000"/>
                </a:solidFill>
                <a:effectLst/>
                <a:uLnTx/>
                <a:uFillTx/>
                <a:latin typeface="Franklin Gothic Book" panose="020B0503020102020204" pitchFamily="34" charset="0"/>
                <a:ea typeface="+mn-ea"/>
                <a:cs typeface="+mn-cs"/>
              </a:rPr>
              <a:t>最基本的功能</a:t>
            </a:r>
            <a:r>
              <a:rPr kumimoji="0" lang="zh-CN" altLang="en-US" sz="3600" b="1" i="0" u="none" strike="noStrike" kern="0" cap="none" spc="0" normalizeH="0" baseline="0" noProof="0" dirty="0" smtClean="0">
                <a:ln>
                  <a:noFill/>
                </a:ln>
                <a:solidFill>
                  <a:schemeClr val="tx1"/>
                </a:solidFill>
                <a:effectLst/>
                <a:uLnTx/>
                <a:uFillTx/>
                <a:latin typeface="Franklin Gothic Book" panose="020B0503020102020204" pitchFamily="34" charset="0"/>
                <a:ea typeface="+mn-ea"/>
                <a:cs typeface="+mn-cs"/>
              </a:rPr>
              <a:t>，而且操作系统的版本越新，其所附带的驱动程序就越多、越新。现在常用的操作系统，如</a:t>
            </a:r>
            <a:r>
              <a:rPr kumimoji="0" lang="en-US" altLang="zh-CN" sz="3600" b="1" i="0" u="none" strike="noStrike" kern="0" cap="none" spc="0" normalizeH="0" baseline="0" noProof="0" dirty="0" smtClean="0">
                <a:ln>
                  <a:noFill/>
                </a:ln>
                <a:solidFill>
                  <a:schemeClr val="tx1"/>
                </a:solidFill>
                <a:effectLst/>
                <a:uLnTx/>
                <a:uFillTx/>
                <a:latin typeface="Franklin Gothic Book" panose="020B0503020102020204" pitchFamily="34" charset="0"/>
                <a:ea typeface="+mn-ea"/>
                <a:cs typeface="+mn-cs"/>
              </a:rPr>
              <a:t>XP</a:t>
            </a:r>
            <a:r>
              <a:rPr kumimoji="0" lang="zh-CN" altLang="en-US" sz="3600" b="1" i="0" u="none" strike="noStrike" kern="0" cap="none" spc="0" normalizeH="0" baseline="0" noProof="0" dirty="0" smtClean="0">
                <a:ln>
                  <a:noFill/>
                </a:ln>
                <a:solidFill>
                  <a:schemeClr val="tx1"/>
                </a:solidFill>
                <a:effectLst/>
                <a:uLnTx/>
                <a:uFillTx/>
                <a:latin typeface="Franklin Gothic Book" panose="020B0503020102020204" pitchFamily="34" charset="0"/>
                <a:ea typeface="+mn-ea"/>
                <a:cs typeface="+mn-cs"/>
              </a:rPr>
              <a:t>带有庞大的整套驱动程序，以支持常见的硬件。</a:t>
            </a:r>
            <a:endParaRPr kumimoji="0" lang="zh-CN" altLang="en-US" sz="3600" b="1" i="0" u="none" strike="noStrike" kern="0" cap="none" spc="0" normalizeH="0" baseline="0" noProof="0" dirty="0" smtClean="0">
              <a:ln>
                <a:noFill/>
              </a:ln>
              <a:solidFill>
                <a:schemeClr val="tx1"/>
              </a:solidFill>
              <a:effectLst/>
              <a:uLnTx/>
              <a:uFillTx/>
              <a:latin typeface="Franklin Gothic Book" panose="020B0503020102020204" pitchFamily="34" charset="0"/>
              <a:ea typeface="+mn-ea"/>
              <a:cs typeface="+mn-cs"/>
            </a:endParaRPr>
          </a:p>
        </p:txBody>
      </p:sp>
      <p:pic>
        <p:nvPicPr>
          <p:cNvPr id="23557" name="Picture 4" descr="1"/>
          <p:cNvPicPr/>
          <p:nvPr/>
        </p:nvPicPr>
        <p:blipFill>
          <a:blip r:embed="rId1"/>
          <a:stretch>
            <a:fillRect/>
          </a:stretch>
        </p:blipFill>
        <p:spPr>
          <a:xfrm>
            <a:off x="6783388" y="381000"/>
            <a:ext cx="2360612" cy="8382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5603">
                                            <p:txEl>
                                              <p:charRg st="0" end="10"/>
                                            </p:txEl>
                                          </p:spTgt>
                                        </p:tgtEl>
                                        <p:attrNameLst>
                                          <p:attrName>style.visibility</p:attrName>
                                        </p:attrNameLst>
                                      </p:cBhvr>
                                      <p:to>
                                        <p:strVal val="visible"/>
                                      </p:to>
                                    </p:set>
                                    <p:anim calcmode="lin" valueType="num">
                                      <p:cBhvr additive="base">
                                        <p:cTn id="7" dur="500" fill="hold"/>
                                        <p:tgtEl>
                                          <p:spTgt spid="25603">
                                            <p:txEl>
                                              <p:charRg st="0" end="1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5603">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5603">
                                            <p:txEl>
                                              <p:charRg st="10" end="114"/>
                                            </p:txEl>
                                          </p:spTgt>
                                        </p:tgtEl>
                                        <p:attrNameLst>
                                          <p:attrName>style.visibility</p:attrName>
                                        </p:attrNameLst>
                                      </p:cBhvr>
                                      <p:to>
                                        <p:strVal val="visible"/>
                                      </p:to>
                                    </p:set>
                                    <p:anim calcmode="lin" valueType="num">
                                      <p:cBhvr additive="base">
                                        <p:cTn id="13" dur="500" fill="hold"/>
                                        <p:tgtEl>
                                          <p:spTgt spid="25603">
                                            <p:txEl>
                                              <p:charRg st="10" end="114"/>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5603">
                                            <p:txEl>
                                              <p:charRg st="10" end="1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灯片编号占位符 6"/>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27651" name="Rectangle 3"/>
          <p:cNvSpPr>
            <a:spLocks noGrp="1" noChangeArrowheads="1"/>
          </p:cNvSpPr>
          <p:nvPr>
            <p:ph type="body" sz="half" idx="1"/>
          </p:nvPr>
        </p:nvSpPr>
        <p:spPr>
          <a:xfrm>
            <a:off x="457200" y="1371600"/>
            <a:ext cx="8147050" cy="4953000"/>
          </a:xfrm>
        </p:spPr>
        <p:txBody>
          <a:bodyPr vert="horz" wrap="square" lIns="91440" tIns="45720" rIns="91440" bIns="45720" numCol="1" anchor="t" anchorCtr="0" compatLnSpc="1"/>
          <a:lstStyle/>
          <a:p>
            <a:pPr marL="342900" marR="0" lvl="0" indent="-342900" algn="l" defTabSz="914400" rtl="0" eaLnBrk="1" fontAlgn="base" latinLnBrk="0" hangingPunct="1">
              <a:lnSpc>
                <a:spcPct val="120000"/>
              </a:lnSpc>
              <a:spcBef>
                <a:spcPct val="20000"/>
              </a:spcBef>
              <a:spcAft>
                <a:spcPct val="0"/>
              </a:spcAft>
              <a:buClrTx/>
              <a:buSzTx/>
              <a:buFontTx/>
              <a:buChar char="•"/>
              <a:defRPr/>
            </a:pPr>
            <a:r>
              <a:rPr kumimoji="0"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产品随机光盘</a:t>
            </a: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：这种（非公版）驱动程序一般可以最大限度地发挥产品的性能，且这些性能也都是较完善的。一些大的硬件设备生产商还会在自己的网站提供自己所有产品的最新驱动程序供用户下载和</a:t>
            </a:r>
            <a:r>
              <a:rPr kumimoji="0" lang="zh-CN" altLang="en-US" sz="3200" b="1" i="0" u="none" strike="noStrike" kern="0" cap="none" spc="0" normalizeH="0" baseline="0" noProof="0" dirty="0" smtClean="0">
                <a:ln>
                  <a:noFill/>
                </a:ln>
                <a:solidFill>
                  <a:srgbClr val="FF0000"/>
                </a:solidFill>
                <a:effectLst/>
                <a:uLnTx/>
                <a:uFillTx/>
                <a:latin typeface="+mn-lt"/>
                <a:ea typeface="+mn-ea"/>
                <a:cs typeface="+mn-cs"/>
              </a:rPr>
              <a:t>及时更新</a:t>
            </a: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a:t>
            </a:r>
            <a:endParaRPr kumimoji="0" lang="zh-CN" altLang="en-US" sz="3200" b="1" i="0" u="none" strike="noStrike" kern="0" cap="none" spc="0" normalizeH="0" baseline="0" noProof="0" dirty="0" smtClean="0">
              <a:ln>
                <a:noFill/>
              </a:ln>
              <a:solidFill>
                <a:schemeClr val="tx1"/>
              </a:solidFill>
              <a:effectLst/>
              <a:uLnTx/>
              <a:uFillTx/>
              <a:latin typeface="Franklin Gothic Book" panose="020B0503020102020204" pitchFamily="34" charset="0"/>
              <a:ea typeface="+mn-ea"/>
              <a:cs typeface="+mn-cs"/>
            </a:endParaRPr>
          </a:p>
        </p:txBody>
      </p:sp>
      <p:pic>
        <p:nvPicPr>
          <p:cNvPr id="24581" name="Picture 4" descr="3"/>
          <p:cNvPicPr/>
          <p:nvPr>
            <p:ph sz="half" idx="2"/>
          </p:nvPr>
        </p:nvPicPr>
        <p:blipFill>
          <a:blip r:embed="rId1"/>
          <a:srcRect/>
          <a:stretch>
            <a:fillRect/>
          </a:stretch>
        </p:blipFill>
        <p:spPr>
          <a:xfrm>
            <a:off x="6783388" y="382588"/>
            <a:ext cx="2360612" cy="838200"/>
          </a:xfrm>
          <a:ln>
            <a:solidFill>
              <a:schemeClr val="tx1">
                <a:alpha val="100000"/>
              </a:schemeClr>
            </a:solid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灯片编号占位符 7"/>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28674" name="Rectangle 2"/>
          <p:cNvSpPr>
            <a:spLocks noGrp="1" noChangeArrowheads="1"/>
          </p:cNvSpPr>
          <p:nvPr>
            <p:ph type="title"/>
          </p:nvPr>
        </p:nvSpPr>
        <p:spPr>
          <a:xfrm>
            <a:off x="457200" y="304800"/>
            <a:ext cx="6346825" cy="892175"/>
          </a:xfrm>
        </p:spPr>
        <p:txBody>
          <a:bodyPr vert="horz" wrap="square" lIns="91440" tIns="45720" rIns="91440" bIns="45720" numCol="1" anchor="ctr" anchorCtr="0" compatLnSpc="1"/>
          <a:p>
            <a:pPr eaLnBrk="1" hangingPunct="1"/>
            <a:endParaRPr lang="zh-CN" altLang="zh-CN" dirty="0">
              <a:effectLst>
                <a:outerShdw blurRad="38100" dist="38100" dir="2700000">
                  <a:srgbClr val="FFFFFF"/>
                </a:outerShdw>
              </a:effectLst>
              <a:ea typeface="Gulim" pitchFamily="2" charset="-127"/>
            </a:endParaRPr>
          </a:p>
        </p:txBody>
      </p:sp>
      <p:sp>
        <p:nvSpPr>
          <p:cNvPr id="28675" name="Rectangle 3"/>
          <p:cNvSpPr>
            <a:spLocks noGrp="1" noChangeArrowheads="1"/>
          </p:cNvSpPr>
          <p:nvPr>
            <p:ph type="body" sz="half" idx="1"/>
          </p:nvPr>
        </p:nvSpPr>
        <p:spPr>
          <a:xfrm>
            <a:off x="457200" y="1371600"/>
            <a:ext cx="8291513" cy="49530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32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Franklin Gothic Book" panose="020B0503020102020204" pitchFamily="34" charset="0"/>
                <a:ea typeface="+mn-ea"/>
                <a:cs typeface="+mn-cs"/>
              </a:rPr>
              <a:t>通过</a:t>
            </a:r>
            <a:r>
              <a:rPr kumimoji="0" lang="en-US" altLang="zh-CN" sz="32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Franklin Gothic Book" panose="020B0503020102020204" pitchFamily="34" charset="0"/>
                <a:ea typeface="+mn-ea"/>
                <a:cs typeface="+mn-cs"/>
              </a:rPr>
              <a:t>Internet</a:t>
            </a:r>
            <a:r>
              <a:rPr kumimoji="0" lang="zh-CN" altLang="en-US" sz="32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Franklin Gothic Book" panose="020B0503020102020204" pitchFamily="34" charset="0"/>
                <a:ea typeface="+mn-ea"/>
                <a:cs typeface="+mn-cs"/>
              </a:rPr>
              <a:t>下载</a:t>
            </a:r>
            <a:r>
              <a:rPr kumimoji="0" lang="zh-CN" altLang="en-US" sz="3200" b="1" i="0" u="none" strike="noStrike" kern="0" cap="none" spc="0" normalizeH="0" baseline="0" noProof="0" smtClean="0">
                <a:ln>
                  <a:noFill/>
                </a:ln>
                <a:solidFill>
                  <a:schemeClr val="tx1"/>
                </a:solidFill>
                <a:effectLst/>
                <a:uLnTx/>
                <a:uFillTx/>
                <a:latin typeface="Franklin Gothic Book" panose="020B0503020102020204" pitchFamily="34" charset="0"/>
                <a:ea typeface="+mn-ea"/>
                <a:cs typeface="+mn-cs"/>
              </a:rPr>
              <a:t>：在</a:t>
            </a:r>
            <a:r>
              <a:rPr kumimoji="0" lang="en-US" altLang="zh-CN" sz="3200" b="1" i="0" u="none" strike="noStrike" kern="0" cap="none" spc="0" normalizeH="0" baseline="0" noProof="0" smtClean="0">
                <a:ln>
                  <a:noFill/>
                </a:ln>
                <a:solidFill>
                  <a:schemeClr val="tx1"/>
                </a:solidFill>
                <a:effectLst/>
                <a:uLnTx/>
                <a:uFillTx/>
                <a:latin typeface="Franklin Gothic Book" panose="020B0503020102020204" pitchFamily="34" charset="0"/>
                <a:ea typeface="+mn-ea"/>
                <a:cs typeface="+mn-cs"/>
              </a:rPr>
              <a:t>Internet</a:t>
            </a:r>
            <a:r>
              <a:rPr kumimoji="0" lang="zh-CN" altLang="en-US" sz="3200" b="1" i="0" u="none" strike="noStrike" kern="0" cap="none" spc="0" normalizeH="0" baseline="0" noProof="0" smtClean="0">
                <a:ln>
                  <a:noFill/>
                </a:ln>
                <a:solidFill>
                  <a:schemeClr val="tx1"/>
                </a:solidFill>
                <a:effectLst/>
                <a:uLnTx/>
                <a:uFillTx/>
                <a:latin typeface="Franklin Gothic Book" panose="020B0503020102020204" pitchFamily="34" charset="0"/>
                <a:ea typeface="+mn-ea"/>
                <a:cs typeface="+mn-cs"/>
              </a:rPr>
              <a:t>上有许多专门的免费提供各大生产商发布的最新驱动程序供用户下载和及时更新。驱动之家</a:t>
            </a:r>
            <a:r>
              <a:rPr kumimoji="0" lang="en-US" altLang="zh-CN" sz="3200" b="1" i="0" u="none" strike="noStrike" kern="0" cap="none" spc="0" normalizeH="0" baseline="0" noProof="0" smtClean="0">
                <a:ln>
                  <a:noFill/>
                </a:ln>
                <a:solidFill>
                  <a:schemeClr val="tx1"/>
                </a:solidFill>
                <a:effectLst/>
                <a:uLnTx/>
                <a:uFillTx/>
                <a:latin typeface="Franklin Gothic Book" panose="020B0503020102020204" pitchFamily="34" charset="0"/>
                <a:ea typeface="+mn-ea"/>
                <a:cs typeface="+mn-cs"/>
                <a:hlinkClick r:id="rId1"/>
              </a:rPr>
              <a:t>http://www.mydrivers.com/</a:t>
            </a:r>
            <a:r>
              <a:rPr kumimoji="0" lang="zh-CN" altLang="en-US" sz="3200" b="1" i="0" u="none" strike="noStrike" kern="0" cap="none" spc="0" normalizeH="0" baseline="0" noProof="0" smtClean="0">
                <a:ln>
                  <a:noFill/>
                </a:ln>
                <a:solidFill>
                  <a:schemeClr val="tx1"/>
                </a:solidFill>
                <a:effectLst/>
                <a:uLnTx/>
                <a:uFillTx/>
                <a:latin typeface="Franklin Gothic Book" panose="020B0503020102020204" pitchFamily="34" charset="0"/>
                <a:ea typeface="+mn-ea"/>
                <a:cs typeface="+mn-cs"/>
              </a:rPr>
              <a:t>的网站内容非常</a:t>
            </a:r>
            <a:r>
              <a:rPr kumimoji="0" lang="zh-CN" altLang="en-US" sz="3200" b="1" i="0" u="none" strike="noStrike" kern="0" cap="none" spc="0" normalizeH="0" baseline="0" noProof="0" smtClean="0">
                <a:ln>
                  <a:noFill/>
                </a:ln>
                <a:solidFill>
                  <a:schemeClr val="tx1"/>
                </a:solidFill>
                <a:effectLst/>
                <a:uLnTx/>
                <a:uFillTx/>
                <a:latin typeface="+mn-lt"/>
                <a:ea typeface="+mn-ea"/>
                <a:cs typeface="+mn-cs"/>
              </a:rPr>
              <a:t>全面、专业，在这里你几乎可以找到你想找到的任何驱动程序。</a:t>
            </a: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10000"/>
              </a:lnSpc>
              <a:spcBef>
                <a:spcPct val="20000"/>
              </a:spcBef>
              <a:spcAft>
                <a:spcPct val="0"/>
              </a:spcAft>
              <a:buClrTx/>
              <a:buSzTx/>
              <a:buFontTx/>
              <a:buChar char="•"/>
              <a:defRPr/>
            </a:pPr>
            <a:endParaRPr kumimoji="0" lang="zh-CN" altLang="en-US" sz="2800" b="1" i="0" u="none" strike="noStrike" kern="0" cap="none" spc="0" normalizeH="0" baseline="0" noProof="0" smtClean="0">
              <a:ln>
                <a:noFill/>
              </a:ln>
              <a:solidFill>
                <a:schemeClr val="tx1"/>
              </a:solidFill>
              <a:effectLst/>
              <a:uLnTx/>
              <a:uFillTx/>
              <a:latin typeface="Franklin Gothic Book" panose="020B0503020102020204" pitchFamily="34" charset="0"/>
              <a:ea typeface="+mn-ea"/>
              <a:cs typeface="+mn-cs"/>
            </a:endParaRPr>
          </a:p>
        </p:txBody>
      </p:sp>
      <p:pic>
        <p:nvPicPr>
          <p:cNvPr id="25605" name="Picture 4" descr="2"/>
          <p:cNvPicPr/>
          <p:nvPr>
            <p:ph sz="quarter" idx="3"/>
          </p:nvPr>
        </p:nvPicPr>
        <p:blipFill>
          <a:blip r:embed="rId2"/>
          <a:srcRect/>
          <a:stretch>
            <a:fillRect/>
          </a:stretch>
        </p:blipFill>
        <p:spPr>
          <a:xfrm>
            <a:off x="6783388" y="382588"/>
            <a:ext cx="2360612" cy="838200"/>
          </a:xfrm>
          <a:ln>
            <a:solidFill>
              <a:schemeClr val="tx1">
                <a:alpha val="100000"/>
              </a:schemeClr>
            </a:solid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29698" name="Rectangle 2"/>
          <p:cNvSpPr>
            <a:spLocks noGrp="1" noChangeArrowheads="1"/>
          </p:cNvSpPr>
          <p:nvPr>
            <p:ph type="title"/>
          </p:nvPr>
        </p:nvSpPr>
        <p:spPr>
          <a:xfrm>
            <a:off x="457200" y="304800"/>
            <a:ext cx="6346825" cy="89217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安装驱动程序</a:t>
            </a:r>
            <a:endParaRPr kumimoji="0" lang="zh-CN" altLang="en-US" sz="4000" b="0"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26628" name="Rectangle 3"/>
          <p:cNvSpPr>
            <a:spLocks noGrp="1"/>
          </p:cNvSpPr>
          <p:nvPr>
            <p:ph idx="1"/>
          </p:nvPr>
        </p:nvSpPr>
        <p:spPr>
          <a:xfrm>
            <a:off x="457200" y="1371600"/>
            <a:ext cx="8229600" cy="4953000"/>
          </a:xfrm>
        </p:spPr>
        <p:txBody>
          <a:bodyPr vert="horz" wrap="square" lIns="91440" tIns="45720" rIns="91440" bIns="45720" anchor="t"/>
          <a:p>
            <a:pPr eaLnBrk="1" hangingPunct="1"/>
            <a:endParaRPr lang="zh-CN" altLang="en-US" b="1" dirty="0">
              <a:latin typeface="Franklin Gothic Book" panose="020B0503020102020204" pitchFamily="34" charset="0"/>
            </a:endParaRPr>
          </a:p>
        </p:txBody>
      </p:sp>
      <p:pic>
        <p:nvPicPr>
          <p:cNvPr id="26629" name="Picture 4" descr="1"/>
          <p:cNvPicPr/>
          <p:nvPr/>
        </p:nvPicPr>
        <p:blipFill>
          <a:blip r:embed="rId1"/>
          <a:stretch>
            <a:fillRect/>
          </a:stretch>
        </p:blipFill>
        <p:spPr>
          <a:xfrm>
            <a:off x="6783388" y="381000"/>
            <a:ext cx="2360612" cy="838200"/>
          </a:xfrm>
          <a:prstGeom prst="rect">
            <a:avLst/>
          </a:prstGeom>
          <a:noFill/>
          <a:ln w="9525">
            <a:noFill/>
          </a:ln>
        </p:spPr>
      </p:pic>
      <p:grpSp>
        <p:nvGrpSpPr>
          <p:cNvPr id="26630" name="Group 5"/>
          <p:cNvGrpSpPr/>
          <p:nvPr/>
        </p:nvGrpSpPr>
        <p:grpSpPr>
          <a:xfrm>
            <a:off x="838200" y="1330325"/>
            <a:ext cx="7543800" cy="4978400"/>
            <a:chOff x="0" y="0"/>
            <a:chExt cx="4752" cy="3136"/>
          </a:xfrm>
        </p:grpSpPr>
        <p:sp>
          <p:nvSpPr>
            <p:cNvPr id="26631" name="Text Box 6"/>
            <p:cNvSpPr txBox="1"/>
            <p:nvPr/>
          </p:nvSpPr>
          <p:spPr>
            <a:xfrm>
              <a:off x="192" y="858"/>
              <a:ext cx="1632" cy="448"/>
            </a:xfrm>
            <a:prstGeom prst="rect">
              <a:avLst/>
            </a:prstGeom>
            <a:gradFill rotWithShape="0">
              <a:gsLst>
                <a:gs pos="0">
                  <a:srgbClr val="CCECFF"/>
                </a:gs>
                <a:gs pos="100000">
                  <a:srgbClr val="FFFFFF"/>
                </a:gs>
              </a:gsLst>
              <a:lin ang="5400000" scaled="1"/>
              <a:tileRect/>
            </a:gradFill>
            <a:ln w="9525" cap="flat" cmpd="sng">
              <a:solidFill>
                <a:srgbClr val="0099CC"/>
              </a:solidFill>
              <a:prstDash val="solid"/>
              <a:miter/>
              <a:headEnd type="none" w="med" len="med"/>
              <a:tailEnd type="none" w="med" len="med"/>
            </a:ln>
            <a:effectLst>
              <a:outerShdw dist="71842" dir="2699999" algn="ctr" rotWithShape="0">
                <a:srgbClr val="969696"/>
              </a:outerShdw>
            </a:effectLst>
          </p:spPr>
          <p:txBody>
            <a:bodyPr>
              <a:spAutoFit/>
            </a:bodyPr>
            <a:p>
              <a:pPr lvl="0" eaLnBrk="0" hangingPunct="0"/>
              <a:r>
                <a:rPr lang="zh-CN" altLang="en-US" sz="2000" b="1" dirty="0">
                  <a:latin typeface="Arial Narrow" panose="020B0606020202030204" pitchFamily="34" charset="0"/>
                  <a:ea typeface="宋体" panose="02010600030101010101" pitchFamily="2" charset="-122"/>
                </a:rPr>
                <a:t>把硬件设备连接到计算机上</a:t>
              </a:r>
              <a:endParaRPr lang="en-US" altLang="zh-CN" sz="2000" b="1" dirty="0">
                <a:latin typeface="Arial Narrow" panose="020B0606020202030204" pitchFamily="34" charset="0"/>
                <a:ea typeface="宋体" panose="02010600030101010101" pitchFamily="2" charset="-122"/>
              </a:endParaRPr>
            </a:p>
          </p:txBody>
        </p:sp>
        <p:sp>
          <p:nvSpPr>
            <p:cNvPr id="26632" name="Text Box 7"/>
            <p:cNvSpPr txBox="1"/>
            <p:nvPr/>
          </p:nvSpPr>
          <p:spPr>
            <a:xfrm>
              <a:off x="2736" y="1824"/>
              <a:ext cx="1776" cy="256"/>
            </a:xfrm>
            <a:prstGeom prst="rect">
              <a:avLst/>
            </a:prstGeom>
            <a:gradFill rotWithShape="0">
              <a:gsLst>
                <a:gs pos="0">
                  <a:srgbClr val="CCECFF"/>
                </a:gs>
                <a:gs pos="100000">
                  <a:srgbClr val="FFFFFF"/>
                </a:gs>
              </a:gsLst>
              <a:lin ang="5400000" scaled="1"/>
              <a:tileRect/>
            </a:gradFill>
            <a:ln w="9525" cap="flat" cmpd="sng">
              <a:solidFill>
                <a:srgbClr val="0099CC"/>
              </a:solidFill>
              <a:prstDash val="solid"/>
              <a:miter/>
              <a:headEnd type="none" w="med" len="med"/>
              <a:tailEnd type="none" w="med" len="med"/>
            </a:ln>
            <a:effectLst>
              <a:outerShdw dist="71842" dir="2699999" algn="ctr" rotWithShape="0">
                <a:srgbClr val="969696"/>
              </a:outerShdw>
            </a:effectLst>
          </p:spPr>
          <p:txBody>
            <a:bodyPr>
              <a:spAutoFit/>
            </a:bodyPr>
            <a:p>
              <a:pPr lvl="0" eaLnBrk="0" hangingPunct="0"/>
              <a:r>
                <a:rPr lang="zh-CN" altLang="en-US" sz="2000" b="1" dirty="0">
                  <a:latin typeface="Arial Narrow" panose="020B0606020202030204" pitchFamily="34" charset="0"/>
                  <a:ea typeface="宋体" panose="02010600030101010101" pitchFamily="2" charset="-122"/>
                </a:rPr>
                <a:t>安装合适的驱动程序</a:t>
              </a:r>
              <a:endParaRPr lang="zh-CN" altLang="en-US" sz="2000" b="1" dirty="0">
                <a:latin typeface="Arial Narrow" panose="020B0606020202030204" pitchFamily="34" charset="0"/>
                <a:ea typeface="宋体" panose="02010600030101010101" pitchFamily="2" charset="-122"/>
              </a:endParaRPr>
            </a:p>
          </p:txBody>
        </p:sp>
        <p:sp>
          <p:nvSpPr>
            <p:cNvPr id="26633" name="Text Box 8"/>
            <p:cNvSpPr txBox="1"/>
            <p:nvPr/>
          </p:nvSpPr>
          <p:spPr>
            <a:xfrm>
              <a:off x="624" y="2688"/>
              <a:ext cx="1776" cy="448"/>
            </a:xfrm>
            <a:prstGeom prst="rect">
              <a:avLst/>
            </a:prstGeom>
            <a:gradFill rotWithShape="0">
              <a:gsLst>
                <a:gs pos="0">
                  <a:srgbClr val="CCECFF"/>
                </a:gs>
                <a:gs pos="100000">
                  <a:srgbClr val="FFFFFF"/>
                </a:gs>
              </a:gsLst>
              <a:lin ang="5400000" scaled="1"/>
              <a:tileRect/>
            </a:gradFill>
            <a:ln w="9525" cap="flat" cmpd="sng">
              <a:solidFill>
                <a:srgbClr val="0099CC"/>
              </a:solidFill>
              <a:prstDash val="solid"/>
              <a:miter/>
              <a:headEnd type="none" w="med" len="med"/>
              <a:tailEnd type="none" w="med" len="med"/>
            </a:ln>
            <a:effectLst>
              <a:outerShdw dist="71842" dir="2699999" algn="ctr" rotWithShape="0">
                <a:srgbClr val="969696"/>
              </a:outerShdw>
            </a:effectLst>
          </p:spPr>
          <p:txBody>
            <a:bodyPr>
              <a:spAutoFit/>
            </a:bodyPr>
            <a:p>
              <a:pPr lvl="0" eaLnBrk="0" hangingPunct="0"/>
              <a:r>
                <a:rPr lang="zh-CN" altLang="en-US" sz="2000" b="1" dirty="0">
                  <a:latin typeface="Arial Narrow" panose="020B0606020202030204" pitchFamily="34" charset="0"/>
                  <a:ea typeface="宋体" panose="02010600030101010101" pitchFamily="2" charset="-122"/>
                </a:rPr>
                <a:t>如果需要的话，配置驱动程序</a:t>
              </a:r>
              <a:endParaRPr lang="zh-CN" altLang="en-US" sz="2000" b="1" dirty="0">
                <a:latin typeface="Arial Narrow" panose="020B0606020202030204" pitchFamily="34" charset="0"/>
                <a:ea typeface="宋体" panose="02010600030101010101" pitchFamily="2" charset="-122"/>
              </a:endParaRPr>
            </a:p>
          </p:txBody>
        </p:sp>
        <p:grpSp>
          <p:nvGrpSpPr>
            <p:cNvPr id="26634" name="Group 9"/>
            <p:cNvGrpSpPr/>
            <p:nvPr/>
          </p:nvGrpSpPr>
          <p:grpSpPr>
            <a:xfrm>
              <a:off x="4176" y="2064"/>
              <a:ext cx="576" cy="541"/>
              <a:chOff x="0" y="0"/>
              <a:chExt cx="1433" cy="1433"/>
            </a:xfrm>
          </p:grpSpPr>
          <p:sp>
            <p:nvSpPr>
              <p:cNvPr id="26694" name="Oval 10"/>
              <p:cNvSpPr/>
              <p:nvPr/>
            </p:nvSpPr>
            <p:spPr>
              <a:xfrm>
                <a:off x="0" y="0"/>
                <a:ext cx="1433" cy="1433"/>
              </a:xfrm>
              <a:prstGeom prst="ellipse">
                <a:avLst/>
              </a:prstGeom>
              <a:gradFill rotWithShape="0">
                <a:gsLst>
                  <a:gs pos="0">
                    <a:srgbClr val="FFFFFF"/>
                  </a:gs>
                  <a:gs pos="100000">
                    <a:srgbClr val="CECECE"/>
                  </a:gs>
                </a:gsLst>
                <a:path path="shape">
                  <a:fillToRect l="50000" t="50000" r="50000" b="50000"/>
                </a:path>
                <a:tileRect/>
              </a:gradFill>
              <a:ln w="12700" cap="flat" cmpd="sng">
                <a:solidFill>
                  <a:srgbClr val="000000"/>
                </a:solidFill>
                <a:prstDash val="solid"/>
                <a:headEnd type="none" w="med" len="med"/>
                <a:tailEnd type="none" w="med" len="med"/>
              </a:ln>
              <a:effectLst>
                <a:outerShdw dist="35921" dir="2699999" algn="ctr" rotWithShape="0">
                  <a:srgbClr val="919191"/>
                </a:outerShdw>
              </a:effectLst>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26695" name="Freeform 11"/>
              <p:cNvSpPr/>
              <p:nvPr/>
            </p:nvSpPr>
            <p:spPr>
              <a:xfrm>
                <a:off x="469" y="1"/>
                <a:ext cx="332" cy="716"/>
              </a:xfrm>
              <a:custGeom>
                <a:avLst/>
                <a:gdLst/>
                <a:ahLst/>
                <a:cxnLst>
                  <a:cxn ang="0">
                    <a:pos x="0" y="44"/>
                  </a:cxn>
                  <a:cxn ang="0">
                    <a:pos x="30" y="34"/>
                  </a:cxn>
                  <a:cxn ang="0">
                    <a:pos x="60" y="25"/>
                  </a:cxn>
                  <a:cxn ang="0">
                    <a:pos x="91" y="17"/>
                  </a:cxn>
                  <a:cxn ang="0">
                    <a:pos x="122" y="11"/>
                  </a:cxn>
                  <a:cxn ang="0">
                    <a:pos x="153" y="6"/>
                  </a:cxn>
                  <a:cxn ang="0">
                    <a:pos x="185" y="3"/>
                  </a:cxn>
                  <a:cxn ang="0">
                    <a:pos x="216" y="1"/>
                  </a:cxn>
                  <a:cxn ang="0">
                    <a:pos x="248" y="0"/>
                  </a:cxn>
                  <a:cxn ang="0">
                    <a:pos x="290" y="1"/>
                  </a:cxn>
                  <a:cxn ang="0">
                    <a:pos x="332" y="5"/>
                  </a:cxn>
                  <a:cxn ang="0">
                    <a:pos x="248" y="716"/>
                  </a:cxn>
                  <a:cxn ang="0">
                    <a:pos x="0" y="44"/>
                  </a:cxn>
                </a:cxnLst>
                <a:pathLst>
                  <a:path w="332" h="716">
                    <a:moveTo>
                      <a:pt x="0" y="44"/>
                    </a:moveTo>
                    <a:lnTo>
                      <a:pt x="30" y="34"/>
                    </a:lnTo>
                    <a:lnTo>
                      <a:pt x="60" y="25"/>
                    </a:lnTo>
                    <a:lnTo>
                      <a:pt x="91" y="17"/>
                    </a:lnTo>
                    <a:lnTo>
                      <a:pt x="122" y="11"/>
                    </a:lnTo>
                    <a:lnTo>
                      <a:pt x="153" y="6"/>
                    </a:lnTo>
                    <a:lnTo>
                      <a:pt x="185" y="3"/>
                    </a:lnTo>
                    <a:lnTo>
                      <a:pt x="216" y="1"/>
                    </a:lnTo>
                    <a:lnTo>
                      <a:pt x="248" y="0"/>
                    </a:lnTo>
                    <a:lnTo>
                      <a:pt x="290" y="1"/>
                    </a:lnTo>
                    <a:lnTo>
                      <a:pt x="332" y="5"/>
                    </a:lnTo>
                    <a:lnTo>
                      <a:pt x="248" y="716"/>
                    </a:lnTo>
                    <a:lnTo>
                      <a:pt x="0" y="44"/>
                    </a:lnTo>
                    <a:close/>
                  </a:path>
                </a:pathLst>
              </a:custGeom>
              <a:solidFill>
                <a:srgbClr val="FF6600">
                  <a:alpha val="100000"/>
                </a:srgbClr>
              </a:solidFill>
              <a:ln w="9525">
                <a:noFill/>
              </a:ln>
            </p:spPr>
            <p:txBody>
              <a:bodyPr/>
              <a:p>
                <a:endParaRPr lang="zh-CN" altLang="en-US"/>
              </a:p>
            </p:txBody>
          </p:sp>
          <p:sp>
            <p:nvSpPr>
              <p:cNvPr id="26696" name="Freeform 12"/>
              <p:cNvSpPr/>
              <p:nvPr/>
            </p:nvSpPr>
            <p:spPr>
              <a:xfrm>
                <a:off x="469" y="1"/>
                <a:ext cx="332" cy="44"/>
              </a:xfrm>
              <a:custGeom>
                <a:avLst/>
                <a:gdLst/>
                <a:ahLst/>
                <a:cxnLst>
                  <a:cxn ang="0">
                    <a:pos x="0" y="44"/>
                  </a:cxn>
                  <a:cxn ang="0">
                    <a:pos x="30" y="34"/>
                  </a:cxn>
                  <a:cxn ang="0">
                    <a:pos x="60" y="25"/>
                  </a:cxn>
                  <a:cxn ang="0">
                    <a:pos x="91" y="17"/>
                  </a:cxn>
                  <a:cxn ang="0">
                    <a:pos x="122" y="11"/>
                  </a:cxn>
                  <a:cxn ang="0">
                    <a:pos x="153" y="6"/>
                  </a:cxn>
                  <a:cxn ang="0">
                    <a:pos x="185" y="3"/>
                  </a:cxn>
                  <a:cxn ang="0">
                    <a:pos x="216" y="1"/>
                  </a:cxn>
                  <a:cxn ang="0">
                    <a:pos x="248" y="0"/>
                  </a:cxn>
                  <a:cxn ang="0">
                    <a:pos x="290" y="1"/>
                  </a:cxn>
                  <a:cxn ang="0">
                    <a:pos x="332" y="5"/>
                  </a:cxn>
                </a:cxnLst>
                <a:pathLst>
                  <a:path w="332" h="44">
                    <a:moveTo>
                      <a:pt x="0" y="44"/>
                    </a:moveTo>
                    <a:lnTo>
                      <a:pt x="30" y="34"/>
                    </a:lnTo>
                    <a:lnTo>
                      <a:pt x="60" y="25"/>
                    </a:lnTo>
                    <a:lnTo>
                      <a:pt x="91" y="17"/>
                    </a:lnTo>
                    <a:lnTo>
                      <a:pt x="122" y="11"/>
                    </a:lnTo>
                    <a:lnTo>
                      <a:pt x="153" y="6"/>
                    </a:lnTo>
                    <a:lnTo>
                      <a:pt x="185" y="3"/>
                    </a:lnTo>
                    <a:lnTo>
                      <a:pt x="216" y="1"/>
                    </a:lnTo>
                    <a:lnTo>
                      <a:pt x="248" y="0"/>
                    </a:lnTo>
                    <a:lnTo>
                      <a:pt x="290" y="1"/>
                    </a:lnTo>
                    <a:lnTo>
                      <a:pt x="332" y="5"/>
                    </a:lnTo>
                  </a:path>
                </a:pathLst>
              </a:custGeom>
              <a:noFill/>
              <a:ln w="12700" cap="flat" cmpd="sng">
                <a:solidFill>
                  <a:srgbClr val="000000">
                    <a:alpha val="100000"/>
                  </a:srgbClr>
                </a:solidFill>
                <a:prstDash val="solid"/>
                <a:round/>
                <a:headEnd type="none" w="med" len="med"/>
                <a:tailEnd type="none" w="med" len="med"/>
              </a:ln>
            </p:spPr>
            <p:txBody>
              <a:bodyPr/>
              <a:p>
                <a:endParaRPr lang="zh-CN" altLang="en-US"/>
              </a:p>
            </p:txBody>
          </p:sp>
          <p:sp>
            <p:nvSpPr>
              <p:cNvPr id="26697" name="Freeform 13"/>
              <p:cNvSpPr/>
              <p:nvPr/>
            </p:nvSpPr>
            <p:spPr>
              <a:xfrm>
                <a:off x="716" y="1"/>
                <a:ext cx="383" cy="716"/>
              </a:xfrm>
              <a:custGeom>
                <a:avLst/>
                <a:gdLst/>
                <a:ahLst/>
                <a:cxnLst>
                  <a:cxn ang="0">
                    <a:pos x="0" y="0"/>
                  </a:cxn>
                  <a:cxn ang="0">
                    <a:pos x="1" y="0"/>
                  </a:cxn>
                  <a:cxn ang="0">
                    <a:pos x="1" y="0"/>
                  </a:cxn>
                  <a:cxn ang="0">
                    <a:pos x="52" y="2"/>
                  </a:cxn>
                  <a:cxn ang="0">
                    <a:pos x="102" y="7"/>
                  </a:cxn>
                  <a:cxn ang="0">
                    <a:pos x="151" y="16"/>
                  </a:cxn>
                  <a:cxn ang="0">
                    <a:pos x="200" y="28"/>
                  </a:cxn>
                  <a:cxn ang="0">
                    <a:pos x="248" y="44"/>
                  </a:cxn>
                  <a:cxn ang="0">
                    <a:pos x="294" y="62"/>
                  </a:cxn>
                  <a:cxn ang="0">
                    <a:pos x="339" y="85"/>
                  </a:cxn>
                  <a:cxn ang="0">
                    <a:pos x="383" y="110"/>
                  </a:cxn>
                  <a:cxn ang="0">
                    <a:pos x="1" y="716"/>
                  </a:cxn>
                  <a:cxn ang="0">
                    <a:pos x="0" y="0"/>
                  </a:cxn>
                </a:cxnLst>
                <a:pathLst>
                  <a:path w="383" h="716">
                    <a:moveTo>
                      <a:pt x="0" y="0"/>
                    </a:moveTo>
                    <a:lnTo>
                      <a:pt x="1" y="0"/>
                    </a:lnTo>
                    <a:lnTo>
                      <a:pt x="1" y="0"/>
                    </a:lnTo>
                    <a:lnTo>
                      <a:pt x="52" y="2"/>
                    </a:lnTo>
                    <a:lnTo>
                      <a:pt x="102" y="7"/>
                    </a:lnTo>
                    <a:lnTo>
                      <a:pt x="151" y="16"/>
                    </a:lnTo>
                    <a:lnTo>
                      <a:pt x="200" y="28"/>
                    </a:lnTo>
                    <a:lnTo>
                      <a:pt x="248" y="44"/>
                    </a:lnTo>
                    <a:lnTo>
                      <a:pt x="294" y="62"/>
                    </a:lnTo>
                    <a:lnTo>
                      <a:pt x="339" y="85"/>
                    </a:lnTo>
                    <a:lnTo>
                      <a:pt x="383" y="110"/>
                    </a:lnTo>
                    <a:lnTo>
                      <a:pt x="1" y="716"/>
                    </a:lnTo>
                    <a:lnTo>
                      <a:pt x="0" y="0"/>
                    </a:lnTo>
                    <a:close/>
                  </a:path>
                </a:pathLst>
              </a:custGeom>
              <a:solidFill>
                <a:srgbClr val="FFFF00">
                  <a:alpha val="100000"/>
                </a:srgbClr>
              </a:solidFill>
              <a:ln w="9525">
                <a:noFill/>
              </a:ln>
            </p:spPr>
            <p:txBody>
              <a:bodyPr/>
              <a:p>
                <a:endParaRPr lang="zh-CN" altLang="en-US"/>
              </a:p>
            </p:txBody>
          </p:sp>
          <p:sp>
            <p:nvSpPr>
              <p:cNvPr id="26698" name="Freeform 14"/>
              <p:cNvSpPr/>
              <p:nvPr/>
            </p:nvSpPr>
            <p:spPr>
              <a:xfrm>
                <a:off x="716" y="1"/>
                <a:ext cx="383" cy="110"/>
              </a:xfrm>
              <a:custGeom>
                <a:avLst/>
                <a:gdLst/>
                <a:ahLst/>
                <a:cxnLst>
                  <a:cxn ang="0">
                    <a:pos x="0" y="0"/>
                  </a:cxn>
                  <a:cxn ang="0">
                    <a:pos x="1" y="0"/>
                  </a:cxn>
                  <a:cxn ang="0">
                    <a:pos x="1" y="0"/>
                  </a:cxn>
                  <a:cxn ang="0">
                    <a:pos x="52" y="2"/>
                  </a:cxn>
                  <a:cxn ang="0">
                    <a:pos x="102" y="7"/>
                  </a:cxn>
                  <a:cxn ang="0">
                    <a:pos x="151" y="16"/>
                  </a:cxn>
                  <a:cxn ang="0">
                    <a:pos x="200" y="28"/>
                  </a:cxn>
                  <a:cxn ang="0">
                    <a:pos x="248" y="44"/>
                  </a:cxn>
                  <a:cxn ang="0">
                    <a:pos x="294" y="62"/>
                  </a:cxn>
                  <a:cxn ang="0">
                    <a:pos x="339" y="85"/>
                  </a:cxn>
                  <a:cxn ang="0">
                    <a:pos x="383" y="110"/>
                  </a:cxn>
                </a:cxnLst>
                <a:pathLst>
                  <a:path w="383" h="110">
                    <a:moveTo>
                      <a:pt x="0" y="0"/>
                    </a:moveTo>
                    <a:lnTo>
                      <a:pt x="1" y="0"/>
                    </a:lnTo>
                    <a:lnTo>
                      <a:pt x="1" y="0"/>
                    </a:lnTo>
                    <a:lnTo>
                      <a:pt x="52" y="2"/>
                    </a:lnTo>
                    <a:lnTo>
                      <a:pt x="102" y="7"/>
                    </a:lnTo>
                    <a:lnTo>
                      <a:pt x="151" y="16"/>
                    </a:lnTo>
                    <a:lnTo>
                      <a:pt x="200" y="28"/>
                    </a:lnTo>
                    <a:lnTo>
                      <a:pt x="248" y="44"/>
                    </a:lnTo>
                    <a:lnTo>
                      <a:pt x="294" y="62"/>
                    </a:lnTo>
                    <a:lnTo>
                      <a:pt x="339" y="85"/>
                    </a:lnTo>
                    <a:lnTo>
                      <a:pt x="383" y="110"/>
                    </a:lnTo>
                  </a:path>
                </a:pathLst>
              </a:custGeom>
              <a:noFill/>
              <a:ln w="12700" cap="flat" cmpd="sng">
                <a:solidFill>
                  <a:srgbClr val="000000">
                    <a:alpha val="100000"/>
                  </a:srgbClr>
                </a:solidFill>
                <a:prstDash val="solid"/>
                <a:round/>
                <a:headEnd type="none" w="med" len="med"/>
                <a:tailEnd type="none" w="med" len="med"/>
              </a:ln>
            </p:spPr>
            <p:txBody>
              <a:bodyPr/>
              <a:p>
                <a:endParaRPr lang="zh-CN" altLang="en-US"/>
              </a:p>
            </p:txBody>
          </p:sp>
          <p:sp>
            <p:nvSpPr>
              <p:cNvPr id="26699" name="Freeform 15"/>
              <p:cNvSpPr/>
              <p:nvPr/>
            </p:nvSpPr>
            <p:spPr>
              <a:xfrm>
                <a:off x="569" y="1"/>
                <a:ext cx="232" cy="716"/>
              </a:xfrm>
              <a:custGeom>
                <a:avLst/>
                <a:gdLst/>
                <a:ahLst/>
                <a:cxnLst>
                  <a:cxn ang="0">
                    <a:pos x="0" y="15"/>
                  </a:cxn>
                  <a:cxn ang="0">
                    <a:pos x="37" y="8"/>
                  </a:cxn>
                  <a:cxn ang="0">
                    <a:pos x="74" y="4"/>
                  </a:cxn>
                  <a:cxn ang="0">
                    <a:pos x="111" y="1"/>
                  </a:cxn>
                  <a:cxn ang="0">
                    <a:pos x="148" y="0"/>
                  </a:cxn>
                  <a:cxn ang="0">
                    <a:pos x="190" y="1"/>
                  </a:cxn>
                  <a:cxn ang="0">
                    <a:pos x="232" y="5"/>
                  </a:cxn>
                  <a:cxn ang="0">
                    <a:pos x="148" y="716"/>
                  </a:cxn>
                  <a:cxn ang="0">
                    <a:pos x="0" y="15"/>
                  </a:cxn>
                </a:cxnLst>
                <a:pathLst>
                  <a:path w="232" h="716">
                    <a:moveTo>
                      <a:pt x="0" y="15"/>
                    </a:moveTo>
                    <a:lnTo>
                      <a:pt x="37" y="8"/>
                    </a:lnTo>
                    <a:lnTo>
                      <a:pt x="74" y="4"/>
                    </a:lnTo>
                    <a:lnTo>
                      <a:pt x="111" y="1"/>
                    </a:lnTo>
                    <a:lnTo>
                      <a:pt x="148" y="0"/>
                    </a:lnTo>
                    <a:lnTo>
                      <a:pt x="190" y="1"/>
                    </a:lnTo>
                    <a:lnTo>
                      <a:pt x="232" y="5"/>
                    </a:lnTo>
                    <a:lnTo>
                      <a:pt x="148" y="716"/>
                    </a:lnTo>
                    <a:lnTo>
                      <a:pt x="0" y="15"/>
                    </a:lnTo>
                    <a:close/>
                  </a:path>
                </a:pathLst>
              </a:custGeom>
              <a:solidFill>
                <a:srgbClr val="FF0000">
                  <a:alpha val="100000"/>
                </a:srgbClr>
              </a:solidFill>
              <a:ln w="9525">
                <a:noFill/>
              </a:ln>
            </p:spPr>
            <p:txBody>
              <a:bodyPr/>
              <a:p>
                <a:endParaRPr lang="zh-CN" altLang="en-US"/>
              </a:p>
            </p:txBody>
          </p:sp>
          <p:sp>
            <p:nvSpPr>
              <p:cNvPr id="26700" name="Freeform 16"/>
              <p:cNvSpPr/>
              <p:nvPr/>
            </p:nvSpPr>
            <p:spPr>
              <a:xfrm>
                <a:off x="569" y="1"/>
                <a:ext cx="232" cy="15"/>
              </a:xfrm>
              <a:custGeom>
                <a:avLst/>
                <a:gdLst/>
                <a:ahLst/>
                <a:cxnLst>
                  <a:cxn ang="0">
                    <a:pos x="0" y="15"/>
                  </a:cxn>
                  <a:cxn ang="0">
                    <a:pos x="37" y="8"/>
                  </a:cxn>
                  <a:cxn ang="0">
                    <a:pos x="74" y="4"/>
                  </a:cxn>
                  <a:cxn ang="0">
                    <a:pos x="111" y="1"/>
                  </a:cxn>
                  <a:cxn ang="0">
                    <a:pos x="148" y="0"/>
                  </a:cxn>
                  <a:cxn ang="0">
                    <a:pos x="190" y="1"/>
                  </a:cxn>
                  <a:cxn ang="0">
                    <a:pos x="232" y="5"/>
                  </a:cxn>
                </a:cxnLst>
                <a:pathLst>
                  <a:path w="232" h="15">
                    <a:moveTo>
                      <a:pt x="0" y="15"/>
                    </a:moveTo>
                    <a:lnTo>
                      <a:pt x="37" y="8"/>
                    </a:lnTo>
                    <a:lnTo>
                      <a:pt x="74" y="4"/>
                    </a:lnTo>
                    <a:lnTo>
                      <a:pt x="111" y="1"/>
                    </a:lnTo>
                    <a:lnTo>
                      <a:pt x="148" y="0"/>
                    </a:lnTo>
                    <a:lnTo>
                      <a:pt x="190" y="1"/>
                    </a:lnTo>
                    <a:lnTo>
                      <a:pt x="232" y="5"/>
                    </a:lnTo>
                  </a:path>
                </a:pathLst>
              </a:custGeom>
              <a:noFill/>
              <a:ln w="12700" cap="flat" cmpd="sng">
                <a:solidFill>
                  <a:srgbClr val="000000">
                    <a:alpha val="100000"/>
                  </a:srgbClr>
                </a:solidFill>
                <a:prstDash val="solid"/>
                <a:round/>
                <a:headEnd type="none" w="med" len="med"/>
                <a:tailEnd type="none" w="med" len="med"/>
              </a:ln>
            </p:spPr>
            <p:txBody>
              <a:bodyPr/>
              <a:p>
                <a:endParaRPr lang="zh-CN" altLang="en-US"/>
              </a:p>
            </p:txBody>
          </p:sp>
          <p:sp>
            <p:nvSpPr>
              <p:cNvPr id="26701" name="Freeform 17"/>
              <p:cNvSpPr/>
              <p:nvPr/>
            </p:nvSpPr>
            <p:spPr>
              <a:xfrm>
                <a:off x="611" y="1"/>
                <a:ext cx="183" cy="716"/>
              </a:xfrm>
              <a:custGeom>
                <a:avLst/>
                <a:gdLst/>
                <a:ahLst/>
                <a:cxnLst>
                  <a:cxn ang="0">
                    <a:pos x="0" y="8"/>
                  </a:cxn>
                  <a:cxn ang="0">
                    <a:pos x="53" y="2"/>
                  </a:cxn>
                  <a:cxn ang="0">
                    <a:pos x="79" y="1"/>
                  </a:cxn>
                  <a:cxn ang="0">
                    <a:pos x="106" y="0"/>
                  </a:cxn>
                  <a:cxn ang="0">
                    <a:pos x="145" y="1"/>
                  </a:cxn>
                  <a:cxn ang="0">
                    <a:pos x="183" y="4"/>
                  </a:cxn>
                  <a:cxn ang="0">
                    <a:pos x="106" y="716"/>
                  </a:cxn>
                  <a:cxn ang="0">
                    <a:pos x="0" y="8"/>
                  </a:cxn>
                </a:cxnLst>
                <a:pathLst>
                  <a:path w="183" h="716">
                    <a:moveTo>
                      <a:pt x="0" y="8"/>
                    </a:moveTo>
                    <a:lnTo>
                      <a:pt x="53" y="2"/>
                    </a:lnTo>
                    <a:lnTo>
                      <a:pt x="79" y="1"/>
                    </a:lnTo>
                    <a:lnTo>
                      <a:pt x="106" y="0"/>
                    </a:lnTo>
                    <a:lnTo>
                      <a:pt x="145" y="1"/>
                    </a:lnTo>
                    <a:lnTo>
                      <a:pt x="183" y="4"/>
                    </a:lnTo>
                    <a:lnTo>
                      <a:pt x="106" y="716"/>
                    </a:lnTo>
                    <a:lnTo>
                      <a:pt x="0" y="8"/>
                    </a:lnTo>
                    <a:close/>
                  </a:path>
                </a:pathLst>
              </a:custGeom>
              <a:solidFill>
                <a:srgbClr val="D60093">
                  <a:alpha val="100000"/>
                </a:srgbClr>
              </a:solidFill>
              <a:ln w="9525">
                <a:noFill/>
              </a:ln>
            </p:spPr>
            <p:txBody>
              <a:bodyPr/>
              <a:p>
                <a:endParaRPr lang="zh-CN" altLang="en-US"/>
              </a:p>
            </p:txBody>
          </p:sp>
          <p:sp>
            <p:nvSpPr>
              <p:cNvPr id="26702" name="Freeform 18"/>
              <p:cNvSpPr/>
              <p:nvPr/>
            </p:nvSpPr>
            <p:spPr>
              <a:xfrm>
                <a:off x="611" y="1"/>
                <a:ext cx="183" cy="8"/>
              </a:xfrm>
              <a:custGeom>
                <a:avLst/>
                <a:gdLst/>
                <a:ahLst/>
                <a:cxnLst>
                  <a:cxn ang="0">
                    <a:pos x="0" y="8"/>
                  </a:cxn>
                  <a:cxn ang="0">
                    <a:pos x="53" y="2"/>
                  </a:cxn>
                  <a:cxn ang="0">
                    <a:pos x="79" y="1"/>
                  </a:cxn>
                  <a:cxn ang="0">
                    <a:pos x="106" y="0"/>
                  </a:cxn>
                  <a:cxn ang="0">
                    <a:pos x="145" y="1"/>
                  </a:cxn>
                  <a:cxn ang="0">
                    <a:pos x="183" y="4"/>
                  </a:cxn>
                </a:cxnLst>
                <a:pathLst>
                  <a:path w="183" h="8">
                    <a:moveTo>
                      <a:pt x="0" y="8"/>
                    </a:moveTo>
                    <a:lnTo>
                      <a:pt x="53" y="2"/>
                    </a:lnTo>
                    <a:lnTo>
                      <a:pt x="79" y="1"/>
                    </a:lnTo>
                    <a:lnTo>
                      <a:pt x="106" y="0"/>
                    </a:lnTo>
                    <a:lnTo>
                      <a:pt x="145" y="1"/>
                    </a:lnTo>
                    <a:lnTo>
                      <a:pt x="183" y="4"/>
                    </a:lnTo>
                  </a:path>
                </a:pathLst>
              </a:custGeom>
              <a:noFill/>
              <a:ln w="12700" cap="flat" cmpd="sng">
                <a:solidFill>
                  <a:srgbClr val="000000">
                    <a:alpha val="100000"/>
                  </a:srgbClr>
                </a:solidFill>
                <a:prstDash val="solid"/>
                <a:round/>
                <a:headEnd type="none" w="med" len="med"/>
                <a:tailEnd type="none" w="med" len="med"/>
              </a:ln>
            </p:spPr>
            <p:txBody>
              <a:bodyPr/>
              <a:p>
                <a:endParaRPr lang="zh-CN" altLang="en-US"/>
              </a:p>
            </p:txBody>
          </p:sp>
          <p:sp>
            <p:nvSpPr>
              <p:cNvPr id="26703" name="Freeform 19"/>
              <p:cNvSpPr/>
              <p:nvPr/>
            </p:nvSpPr>
            <p:spPr>
              <a:xfrm>
                <a:off x="716" y="1"/>
                <a:ext cx="293" cy="716"/>
              </a:xfrm>
              <a:custGeom>
                <a:avLst/>
                <a:gdLst/>
                <a:ahLst/>
                <a:cxnLst>
                  <a:cxn ang="0">
                    <a:pos x="0" y="0"/>
                  </a:cxn>
                  <a:cxn ang="0">
                    <a:pos x="1" y="0"/>
                  </a:cxn>
                  <a:cxn ang="0">
                    <a:pos x="1" y="0"/>
                  </a:cxn>
                  <a:cxn ang="0">
                    <a:pos x="39" y="1"/>
                  </a:cxn>
                  <a:cxn ang="0">
                    <a:pos x="76" y="4"/>
                  </a:cxn>
                  <a:cxn ang="0">
                    <a:pos x="114" y="9"/>
                  </a:cxn>
                  <a:cxn ang="0">
                    <a:pos x="150" y="16"/>
                  </a:cxn>
                  <a:cxn ang="0">
                    <a:pos x="187" y="24"/>
                  </a:cxn>
                  <a:cxn ang="0">
                    <a:pos x="223" y="35"/>
                  </a:cxn>
                  <a:cxn ang="0">
                    <a:pos x="258" y="48"/>
                  </a:cxn>
                  <a:cxn ang="0">
                    <a:pos x="293" y="62"/>
                  </a:cxn>
                  <a:cxn ang="0">
                    <a:pos x="1" y="716"/>
                  </a:cxn>
                  <a:cxn ang="0">
                    <a:pos x="0" y="0"/>
                  </a:cxn>
                </a:cxnLst>
                <a:pathLst>
                  <a:path w="293" h="716">
                    <a:moveTo>
                      <a:pt x="0" y="0"/>
                    </a:moveTo>
                    <a:lnTo>
                      <a:pt x="1" y="0"/>
                    </a:lnTo>
                    <a:lnTo>
                      <a:pt x="1" y="0"/>
                    </a:lnTo>
                    <a:lnTo>
                      <a:pt x="39" y="1"/>
                    </a:lnTo>
                    <a:lnTo>
                      <a:pt x="76" y="4"/>
                    </a:lnTo>
                    <a:lnTo>
                      <a:pt x="114" y="9"/>
                    </a:lnTo>
                    <a:lnTo>
                      <a:pt x="150" y="16"/>
                    </a:lnTo>
                    <a:lnTo>
                      <a:pt x="187" y="24"/>
                    </a:lnTo>
                    <a:lnTo>
                      <a:pt x="223" y="35"/>
                    </a:lnTo>
                    <a:lnTo>
                      <a:pt x="258" y="48"/>
                    </a:lnTo>
                    <a:lnTo>
                      <a:pt x="293" y="62"/>
                    </a:lnTo>
                    <a:lnTo>
                      <a:pt x="1" y="716"/>
                    </a:lnTo>
                    <a:lnTo>
                      <a:pt x="0" y="0"/>
                    </a:lnTo>
                    <a:close/>
                  </a:path>
                </a:pathLst>
              </a:custGeom>
              <a:solidFill>
                <a:srgbClr val="00FF00">
                  <a:alpha val="100000"/>
                </a:srgbClr>
              </a:solidFill>
              <a:ln w="9525">
                <a:noFill/>
              </a:ln>
            </p:spPr>
            <p:txBody>
              <a:bodyPr/>
              <a:p>
                <a:endParaRPr lang="zh-CN" altLang="en-US"/>
              </a:p>
            </p:txBody>
          </p:sp>
          <p:sp>
            <p:nvSpPr>
              <p:cNvPr id="26704" name="Freeform 20"/>
              <p:cNvSpPr/>
              <p:nvPr/>
            </p:nvSpPr>
            <p:spPr>
              <a:xfrm>
                <a:off x="716" y="1"/>
                <a:ext cx="293" cy="62"/>
              </a:xfrm>
              <a:custGeom>
                <a:avLst/>
                <a:gdLst/>
                <a:ahLst/>
                <a:cxnLst>
                  <a:cxn ang="0">
                    <a:pos x="0" y="0"/>
                  </a:cxn>
                  <a:cxn ang="0">
                    <a:pos x="1" y="0"/>
                  </a:cxn>
                  <a:cxn ang="0">
                    <a:pos x="1" y="0"/>
                  </a:cxn>
                  <a:cxn ang="0">
                    <a:pos x="39" y="1"/>
                  </a:cxn>
                  <a:cxn ang="0">
                    <a:pos x="76" y="4"/>
                  </a:cxn>
                  <a:cxn ang="0">
                    <a:pos x="114" y="9"/>
                  </a:cxn>
                  <a:cxn ang="0">
                    <a:pos x="150" y="16"/>
                  </a:cxn>
                  <a:cxn ang="0">
                    <a:pos x="187" y="24"/>
                  </a:cxn>
                  <a:cxn ang="0">
                    <a:pos x="223" y="35"/>
                  </a:cxn>
                  <a:cxn ang="0">
                    <a:pos x="258" y="48"/>
                  </a:cxn>
                  <a:cxn ang="0">
                    <a:pos x="293" y="62"/>
                  </a:cxn>
                </a:cxnLst>
                <a:pathLst>
                  <a:path w="293" h="62">
                    <a:moveTo>
                      <a:pt x="0" y="0"/>
                    </a:moveTo>
                    <a:lnTo>
                      <a:pt x="1" y="0"/>
                    </a:lnTo>
                    <a:lnTo>
                      <a:pt x="1" y="0"/>
                    </a:lnTo>
                    <a:lnTo>
                      <a:pt x="39" y="1"/>
                    </a:lnTo>
                    <a:lnTo>
                      <a:pt x="76" y="4"/>
                    </a:lnTo>
                    <a:lnTo>
                      <a:pt x="114" y="9"/>
                    </a:lnTo>
                    <a:lnTo>
                      <a:pt x="150" y="16"/>
                    </a:lnTo>
                    <a:lnTo>
                      <a:pt x="187" y="24"/>
                    </a:lnTo>
                    <a:lnTo>
                      <a:pt x="223" y="35"/>
                    </a:lnTo>
                    <a:lnTo>
                      <a:pt x="258" y="48"/>
                    </a:lnTo>
                    <a:lnTo>
                      <a:pt x="293" y="62"/>
                    </a:lnTo>
                  </a:path>
                </a:pathLst>
              </a:custGeom>
              <a:noFill/>
              <a:ln w="12700" cap="flat" cmpd="sng">
                <a:solidFill>
                  <a:srgbClr val="000000">
                    <a:alpha val="100000"/>
                  </a:srgbClr>
                </a:solidFill>
                <a:prstDash val="solid"/>
                <a:round/>
                <a:headEnd type="none" w="med" len="med"/>
                <a:tailEnd type="none" w="med" len="med"/>
              </a:ln>
            </p:spPr>
            <p:txBody>
              <a:bodyPr/>
              <a:p>
                <a:endParaRPr lang="zh-CN" altLang="en-US"/>
              </a:p>
            </p:txBody>
          </p:sp>
          <p:sp>
            <p:nvSpPr>
              <p:cNvPr id="26705" name="Freeform 21"/>
              <p:cNvSpPr/>
              <p:nvPr/>
            </p:nvSpPr>
            <p:spPr>
              <a:xfrm>
                <a:off x="716" y="1"/>
                <a:ext cx="200" cy="716"/>
              </a:xfrm>
              <a:custGeom>
                <a:avLst/>
                <a:gdLst/>
                <a:ahLst/>
                <a:cxnLst>
                  <a:cxn ang="0">
                    <a:pos x="0" y="0"/>
                  </a:cxn>
                  <a:cxn ang="0">
                    <a:pos x="1" y="0"/>
                  </a:cxn>
                  <a:cxn ang="0">
                    <a:pos x="1" y="0"/>
                  </a:cxn>
                  <a:cxn ang="0">
                    <a:pos x="51" y="2"/>
                  </a:cxn>
                  <a:cxn ang="0">
                    <a:pos x="101" y="7"/>
                  </a:cxn>
                  <a:cxn ang="0">
                    <a:pos x="151" y="16"/>
                  </a:cxn>
                  <a:cxn ang="0">
                    <a:pos x="200" y="28"/>
                  </a:cxn>
                  <a:cxn ang="0">
                    <a:pos x="1" y="716"/>
                  </a:cxn>
                  <a:cxn ang="0">
                    <a:pos x="0" y="0"/>
                  </a:cxn>
                </a:cxnLst>
                <a:pathLst>
                  <a:path w="200" h="716">
                    <a:moveTo>
                      <a:pt x="0" y="0"/>
                    </a:moveTo>
                    <a:lnTo>
                      <a:pt x="1" y="0"/>
                    </a:lnTo>
                    <a:lnTo>
                      <a:pt x="1" y="0"/>
                    </a:lnTo>
                    <a:lnTo>
                      <a:pt x="51" y="2"/>
                    </a:lnTo>
                    <a:lnTo>
                      <a:pt x="101" y="7"/>
                    </a:lnTo>
                    <a:lnTo>
                      <a:pt x="151" y="16"/>
                    </a:lnTo>
                    <a:lnTo>
                      <a:pt x="200" y="28"/>
                    </a:lnTo>
                    <a:lnTo>
                      <a:pt x="1" y="716"/>
                    </a:lnTo>
                    <a:lnTo>
                      <a:pt x="0" y="0"/>
                    </a:lnTo>
                    <a:close/>
                  </a:path>
                </a:pathLst>
              </a:custGeom>
              <a:solidFill>
                <a:srgbClr val="3366FF">
                  <a:alpha val="100000"/>
                </a:srgbClr>
              </a:solidFill>
              <a:ln w="9525">
                <a:noFill/>
              </a:ln>
            </p:spPr>
            <p:txBody>
              <a:bodyPr/>
              <a:p>
                <a:endParaRPr lang="zh-CN" altLang="en-US"/>
              </a:p>
            </p:txBody>
          </p:sp>
          <p:sp>
            <p:nvSpPr>
              <p:cNvPr id="26706" name="Freeform 22"/>
              <p:cNvSpPr/>
              <p:nvPr/>
            </p:nvSpPr>
            <p:spPr>
              <a:xfrm>
                <a:off x="716" y="1"/>
                <a:ext cx="200" cy="28"/>
              </a:xfrm>
              <a:custGeom>
                <a:avLst/>
                <a:gdLst/>
                <a:ahLst/>
                <a:cxnLst>
                  <a:cxn ang="0">
                    <a:pos x="0" y="0"/>
                  </a:cxn>
                  <a:cxn ang="0">
                    <a:pos x="1" y="0"/>
                  </a:cxn>
                  <a:cxn ang="0">
                    <a:pos x="1" y="0"/>
                  </a:cxn>
                  <a:cxn ang="0">
                    <a:pos x="51" y="2"/>
                  </a:cxn>
                  <a:cxn ang="0">
                    <a:pos x="101" y="7"/>
                  </a:cxn>
                  <a:cxn ang="0">
                    <a:pos x="151" y="16"/>
                  </a:cxn>
                  <a:cxn ang="0">
                    <a:pos x="200" y="28"/>
                  </a:cxn>
                </a:cxnLst>
                <a:pathLst>
                  <a:path w="200" h="28">
                    <a:moveTo>
                      <a:pt x="0" y="0"/>
                    </a:moveTo>
                    <a:lnTo>
                      <a:pt x="1" y="0"/>
                    </a:lnTo>
                    <a:lnTo>
                      <a:pt x="1" y="0"/>
                    </a:lnTo>
                    <a:lnTo>
                      <a:pt x="51" y="2"/>
                    </a:lnTo>
                    <a:lnTo>
                      <a:pt x="101" y="7"/>
                    </a:lnTo>
                    <a:lnTo>
                      <a:pt x="151" y="16"/>
                    </a:lnTo>
                    <a:lnTo>
                      <a:pt x="200" y="28"/>
                    </a:lnTo>
                  </a:path>
                </a:pathLst>
              </a:custGeom>
              <a:noFill/>
              <a:ln w="12700" cap="flat" cmpd="sng">
                <a:solidFill>
                  <a:srgbClr val="000000">
                    <a:alpha val="100000"/>
                  </a:srgbClr>
                </a:solidFill>
                <a:prstDash val="solid"/>
                <a:round/>
                <a:headEnd type="none" w="med" len="med"/>
                <a:tailEnd type="none" w="med" len="med"/>
              </a:ln>
            </p:spPr>
            <p:txBody>
              <a:bodyPr/>
              <a:p>
                <a:endParaRPr lang="zh-CN" altLang="en-US"/>
              </a:p>
            </p:txBody>
          </p:sp>
          <p:sp>
            <p:nvSpPr>
              <p:cNvPr id="26707" name="Freeform 23"/>
              <p:cNvSpPr/>
              <p:nvPr/>
            </p:nvSpPr>
            <p:spPr>
              <a:xfrm>
                <a:off x="469" y="716"/>
                <a:ext cx="332" cy="716"/>
              </a:xfrm>
              <a:custGeom>
                <a:avLst/>
                <a:gdLst/>
                <a:ahLst/>
                <a:cxnLst>
                  <a:cxn ang="0">
                    <a:pos x="332" y="711"/>
                  </a:cxn>
                  <a:cxn ang="0">
                    <a:pos x="290" y="715"/>
                  </a:cxn>
                  <a:cxn ang="0">
                    <a:pos x="248" y="716"/>
                  </a:cxn>
                  <a:cxn ang="0">
                    <a:pos x="216" y="715"/>
                  </a:cxn>
                  <a:cxn ang="0">
                    <a:pos x="185" y="713"/>
                  </a:cxn>
                  <a:cxn ang="0">
                    <a:pos x="153" y="710"/>
                  </a:cxn>
                  <a:cxn ang="0">
                    <a:pos x="122" y="705"/>
                  </a:cxn>
                  <a:cxn ang="0">
                    <a:pos x="91" y="699"/>
                  </a:cxn>
                  <a:cxn ang="0">
                    <a:pos x="60" y="691"/>
                  </a:cxn>
                  <a:cxn ang="0">
                    <a:pos x="30" y="682"/>
                  </a:cxn>
                  <a:cxn ang="0">
                    <a:pos x="0" y="672"/>
                  </a:cxn>
                  <a:cxn ang="0">
                    <a:pos x="248" y="0"/>
                  </a:cxn>
                  <a:cxn ang="0">
                    <a:pos x="332" y="711"/>
                  </a:cxn>
                </a:cxnLst>
                <a:pathLst>
                  <a:path w="332" h="716">
                    <a:moveTo>
                      <a:pt x="332" y="711"/>
                    </a:moveTo>
                    <a:lnTo>
                      <a:pt x="290" y="715"/>
                    </a:lnTo>
                    <a:lnTo>
                      <a:pt x="248" y="716"/>
                    </a:lnTo>
                    <a:lnTo>
                      <a:pt x="216" y="715"/>
                    </a:lnTo>
                    <a:lnTo>
                      <a:pt x="185" y="713"/>
                    </a:lnTo>
                    <a:lnTo>
                      <a:pt x="153" y="710"/>
                    </a:lnTo>
                    <a:lnTo>
                      <a:pt x="122" y="705"/>
                    </a:lnTo>
                    <a:lnTo>
                      <a:pt x="91" y="699"/>
                    </a:lnTo>
                    <a:lnTo>
                      <a:pt x="60" y="691"/>
                    </a:lnTo>
                    <a:lnTo>
                      <a:pt x="30" y="682"/>
                    </a:lnTo>
                    <a:lnTo>
                      <a:pt x="0" y="672"/>
                    </a:lnTo>
                    <a:lnTo>
                      <a:pt x="248" y="0"/>
                    </a:lnTo>
                    <a:lnTo>
                      <a:pt x="332" y="711"/>
                    </a:lnTo>
                    <a:close/>
                  </a:path>
                </a:pathLst>
              </a:custGeom>
              <a:solidFill>
                <a:srgbClr val="FF6600">
                  <a:alpha val="100000"/>
                </a:srgbClr>
              </a:solidFill>
              <a:ln w="9525">
                <a:noFill/>
              </a:ln>
            </p:spPr>
            <p:txBody>
              <a:bodyPr/>
              <a:p>
                <a:endParaRPr lang="zh-CN" altLang="en-US"/>
              </a:p>
            </p:txBody>
          </p:sp>
          <p:sp>
            <p:nvSpPr>
              <p:cNvPr id="26708" name="Freeform 24"/>
              <p:cNvSpPr/>
              <p:nvPr/>
            </p:nvSpPr>
            <p:spPr>
              <a:xfrm>
                <a:off x="469" y="1388"/>
                <a:ext cx="332" cy="44"/>
              </a:xfrm>
              <a:custGeom>
                <a:avLst/>
                <a:gdLst/>
                <a:ahLst/>
                <a:cxnLst>
                  <a:cxn ang="0">
                    <a:pos x="332" y="39"/>
                  </a:cxn>
                  <a:cxn ang="0">
                    <a:pos x="290" y="43"/>
                  </a:cxn>
                  <a:cxn ang="0">
                    <a:pos x="248" y="44"/>
                  </a:cxn>
                  <a:cxn ang="0">
                    <a:pos x="216" y="43"/>
                  </a:cxn>
                  <a:cxn ang="0">
                    <a:pos x="185" y="41"/>
                  </a:cxn>
                  <a:cxn ang="0">
                    <a:pos x="153" y="38"/>
                  </a:cxn>
                  <a:cxn ang="0">
                    <a:pos x="122" y="33"/>
                  </a:cxn>
                  <a:cxn ang="0">
                    <a:pos x="91" y="27"/>
                  </a:cxn>
                  <a:cxn ang="0">
                    <a:pos x="60" y="19"/>
                  </a:cxn>
                  <a:cxn ang="0">
                    <a:pos x="30" y="10"/>
                  </a:cxn>
                  <a:cxn ang="0">
                    <a:pos x="0" y="0"/>
                  </a:cxn>
                </a:cxnLst>
                <a:pathLst>
                  <a:path w="332" h="44">
                    <a:moveTo>
                      <a:pt x="332" y="39"/>
                    </a:moveTo>
                    <a:lnTo>
                      <a:pt x="290" y="43"/>
                    </a:lnTo>
                    <a:lnTo>
                      <a:pt x="248" y="44"/>
                    </a:lnTo>
                    <a:lnTo>
                      <a:pt x="216" y="43"/>
                    </a:lnTo>
                    <a:lnTo>
                      <a:pt x="185" y="41"/>
                    </a:lnTo>
                    <a:lnTo>
                      <a:pt x="153" y="38"/>
                    </a:lnTo>
                    <a:lnTo>
                      <a:pt x="122" y="33"/>
                    </a:lnTo>
                    <a:lnTo>
                      <a:pt x="91" y="27"/>
                    </a:lnTo>
                    <a:lnTo>
                      <a:pt x="60" y="19"/>
                    </a:lnTo>
                    <a:lnTo>
                      <a:pt x="30" y="10"/>
                    </a:lnTo>
                    <a:lnTo>
                      <a:pt x="0" y="0"/>
                    </a:lnTo>
                  </a:path>
                </a:pathLst>
              </a:custGeom>
              <a:noFill/>
              <a:ln w="12700" cap="flat" cmpd="sng">
                <a:solidFill>
                  <a:srgbClr val="000000">
                    <a:alpha val="100000"/>
                  </a:srgbClr>
                </a:solidFill>
                <a:prstDash val="solid"/>
                <a:round/>
                <a:headEnd type="none" w="med" len="med"/>
                <a:tailEnd type="none" w="med" len="med"/>
              </a:ln>
            </p:spPr>
            <p:txBody>
              <a:bodyPr/>
              <a:p>
                <a:endParaRPr lang="zh-CN" altLang="en-US"/>
              </a:p>
            </p:txBody>
          </p:sp>
          <p:sp>
            <p:nvSpPr>
              <p:cNvPr id="26709" name="Freeform 25"/>
              <p:cNvSpPr/>
              <p:nvPr/>
            </p:nvSpPr>
            <p:spPr>
              <a:xfrm>
                <a:off x="716" y="716"/>
                <a:ext cx="382" cy="716"/>
              </a:xfrm>
              <a:custGeom>
                <a:avLst/>
                <a:gdLst/>
                <a:ahLst/>
                <a:cxnLst>
                  <a:cxn ang="0">
                    <a:pos x="382" y="605"/>
                  </a:cxn>
                  <a:cxn ang="0">
                    <a:pos x="338" y="631"/>
                  </a:cxn>
                  <a:cxn ang="0">
                    <a:pos x="293" y="653"/>
                  </a:cxn>
                  <a:cxn ang="0">
                    <a:pos x="247" y="672"/>
                  </a:cxn>
                  <a:cxn ang="0">
                    <a:pos x="199" y="688"/>
                  </a:cxn>
                  <a:cxn ang="0">
                    <a:pos x="150" y="700"/>
                  </a:cxn>
                  <a:cxn ang="0">
                    <a:pos x="101" y="709"/>
                  </a:cxn>
                  <a:cxn ang="0">
                    <a:pos x="51" y="714"/>
                  </a:cxn>
                  <a:cxn ang="0">
                    <a:pos x="0" y="716"/>
                  </a:cxn>
                  <a:cxn ang="0">
                    <a:pos x="0" y="0"/>
                  </a:cxn>
                  <a:cxn ang="0">
                    <a:pos x="382" y="605"/>
                  </a:cxn>
                </a:cxnLst>
                <a:pathLst>
                  <a:path w="382" h="716">
                    <a:moveTo>
                      <a:pt x="382" y="605"/>
                    </a:moveTo>
                    <a:lnTo>
                      <a:pt x="338" y="631"/>
                    </a:lnTo>
                    <a:lnTo>
                      <a:pt x="293" y="653"/>
                    </a:lnTo>
                    <a:lnTo>
                      <a:pt x="247" y="672"/>
                    </a:lnTo>
                    <a:lnTo>
                      <a:pt x="199" y="688"/>
                    </a:lnTo>
                    <a:lnTo>
                      <a:pt x="150" y="700"/>
                    </a:lnTo>
                    <a:lnTo>
                      <a:pt x="101" y="709"/>
                    </a:lnTo>
                    <a:lnTo>
                      <a:pt x="51" y="714"/>
                    </a:lnTo>
                    <a:lnTo>
                      <a:pt x="0" y="716"/>
                    </a:lnTo>
                    <a:lnTo>
                      <a:pt x="0" y="0"/>
                    </a:lnTo>
                    <a:lnTo>
                      <a:pt x="382" y="605"/>
                    </a:lnTo>
                    <a:close/>
                  </a:path>
                </a:pathLst>
              </a:custGeom>
              <a:solidFill>
                <a:srgbClr val="FFFF00">
                  <a:alpha val="100000"/>
                </a:srgbClr>
              </a:solidFill>
              <a:ln w="9525">
                <a:noFill/>
              </a:ln>
            </p:spPr>
            <p:txBody>
              <a:bodyPr/>
              <a:p>
                <a:endParaRPr lang="zh-CN" altLang="en-US"/>
              </a:p>
            </p:txBody>
          </p:sp>
          <p:sp>
            <p:nvSpPr>
              <p:cNvPr id="26710" name="Freeform 26"/>
              <p:cNvSpPr/>
              <p:nvPr/>
            </p:nvSpPr>
            <p:spPr>
              <a:xfrm>
                <a:off x="716" y="1321"/>
                <a:ext cx="382" cy="111"/>
              </a:xfrm>
              <a:custGeom>
                <a:avLst/>
                <a:gdLst/>
                <a:ahLst/>
                <a:cxnLst>
                  <a:cxn ang="0">
                    <a:pos x="382" y="0"/>
                  </a:cxn>
                  <a:cxn ang="0">
                    <a:pos x="338" y="26"/>
                  </a:cxn>
                  <a:cxn ang="0">
                    <a:pos x="293" y="48"/>
                  </a:cxn>
                  <a:cxn ang="0">
                    <a:pos x="247" y="67"/>
                  </a:cxn>
                  <a:cxn ang="0">
                    <a:pos x="199" y="83"/>
                  </a:cxn>
                  <a:cxn ang="0">
                    <a:pos x="150" y="95"/>
                  </a:cxn>
                  <a:cxn ang="0">
                    <a:pos x="101" y="104"/>
                  </a:cxn>
                  <a:cxn ang="0">
                    <a:pos x="51" y="109"/>
                  </a:cxn>
                  <a:cxn ang="0">
                    <a:pos x="0" y="111"/>
                  </a:cxn>
                </a:cxnLst>
                <a:pathLst>
                  <a:path w="382" h="111">
                    <a:moveTo>
                      <a:pt x="382" y="0"/>
                    </a:moveTo>
                    <a:lnTo>
                      <a:pt x="338" y="26"/>
                    </a:lnTo>
                    <a:lnTo>
                      <a:pt x="293" y="48"/>
                    </a:lnTo>
                    <a:lnTo>
                      <a:pt x="247" y="67"/>
                    </a:lnTo>
                    <a:lnTo>
                      <a:pt x="199" y="83"/>
                    </a:lnTo>
                    <a:lnTo>
                      <a:pt x="150" y="95"/>
                    </a:lnTo>
                    <a:lnTo>
                      <a:pt x="101" y="104"/>
                    </a:lnTo>
                    <a:lnTo>
                      <a:pt x="51" y="109"/>
                    </a:lnTo>
                    <a:lnTo>
                      <a:pt x="0" y="111"/>
                    </a:lnTo>
                  </a:path>
                </a:pathLst>
              </a:custGeom>
              <a:noFill/>
              <a:ln w="12700" cap="flat" cmpd="sng">
                <a:solidFill>
                  <a:srgbClr val="000000">
                    <a:alpha val="100000"/>
                  </a:srgbClr>
                </a:solidFill>
                <a:prstDash val="solid"/>
                <a:round/>
                <a:headEnd type="none" w="med" len="med"/>
                <a:tailEnd type="none" w="med" len="med"/>
              </a:ln>
            </p:spPr>
            <p:txBody>
              <a:bodyPr/>
              <a:p>
                <a:endParaRPr lang="zh-CN" altLang="en-US"/>
              </a:p>
            </p:txBody>
          </p:sp>
          <p:sp>
            <p:nvSpPr>
              <p:cNvPr id="26711" name="Freeform 27"/>
              <p:cNvSpPr/>
              <p:nvPr/>
            </p:nvSpPr>
            <p:spPr>
              <a:xfrm>
                <a:off x="569" y="716"/>
                <a:ext cx="232" cy="716"/>
              </a:xfrm>
              <a:custGeom>
                <a:avLst/>
                <a:gdLst/>
                <a:ahLst/>
                <a:cxnLst>
                  <a:cxn ang="0">
                    <a:pos x="232" y="711"/>
                  </a:cxn>
                  <a:cxn ang="0">
                    <a:pos x="190" y="715"/>
                  </a:cxn>
                  <a:cxn ang="0">
                    <a:pos x="148" y="716"/>
                  </a:cxn>
                  <a:cxn ang="0">
                    <a:pos x="111" y="715"/>
                  </a:cxn>
                  <a:cxn ang="0">
                    <a:pos x="74" y="712"/>
                  </a:cxn>
                  <a:cxn ang="0">
                    <a:pos x="37" y="707"/>
                  </a:cxn>
                  <a:cxn ang="0">
                    <a:pos x="0" y="700"/>
                  </a:cxn>
                  <a:cxn ang="0">
                    <a:pos x="148" y="0"/>
                  </a:cxn>
                  <a:cxn ang="0">
                    <a:pos x="232" y="711"/>
                  </a:cxn>
                </a:cxnLst>
                <a:pathLst>
                  <a:path w="232" h="716">
                    <a:moveTo>
                      <a:pt x="232" y="711"/>
                    </a:moveTo>
                    <a:lnTo>
                      <a:pt x="190" y="715"/>
                    </a:lnTo>
                    <a:lnTo>
                      <a:pt x="148" y="716"/>
                    </a:lnTo>
                    <a:lnTo>
                      <a:pt x="111" y="715"/>
                    </a:lnTo>
                    <a:lnTo>
                      <a:pt x="74" y="712"/>
                    </a:lnTo>
                    <a:lnTo>
                      <a:pt x="37" y="707"/>
                    </a:lnTo>
                    <a:lnTo>
                      <a:pt x="0" y="700"/>
                    </a:lnTo>
                    <a:lnTo>
                      <a:pt x="148" y="0"/>
                    </a:lnTo>
                    <a:lnTo>
                      <a:pt x="232" y="711"/>
                    </a:lnTo>
                    <a:close/>
                  </a:path>
                </a:pathLst>
              </a:custGeom>
              <a:solidFill>
                <a:srgbClr val="FF0000">
                  <a:alpha val="100000"/>
                </a:srgbClr>
              </a:solidFill>
              <a:ln w="9525">
                <a:noFill/>
              </a:ln>
            </p:spPr>
            <p:txBody>
              <a:bodyPr/>
              <a:p>
                <a:endParaRPr lang="zh-CN" altLang="en-US"/>
              </a:p>
            </p:txBody>
          </p:sp>
          <p:sp>
            <p:nvSpPr>
              <p:cNvPr id="26712" name="Freeform 28"/>
              <p:cNvSpPr/>
              <p:nvPr/>
            </p:nvSpPr>
            <p:spPr>
              <a:xfrm>
                <a:off x="569" y="1416"/>
                <a:ext cx="232" cy="16"/>
              </a:xfrm>
              <a:custGeom>
                <a:avLst/>
                <a:gdLst/>
                <a:ahLst/>
                <a:cxnLst>
                  <a:cxn ang="0">
                    <a:pos x="232" y="11"/>
                  </a:cxn>
                  <a:cxn ang="0">
                    <a:pos x="190" y="15"/>
                  </a:cxn>
                  <a:cxn ang="0">
                    <a:pos x="148" y="16"/>
                  </a:cxn>
                  <a:cxn ang="0">
                    <a:pos x="111" y="15"/>
                  </a:cxn>
                  <a:cxn ang="0">
                    <a:pos x="74" y="12"/>
                  </a:cxn>
                  <a:cxn ang="0">
                    <a:pos x="37" y="7"/>
                  </a:cxn>
                  <a:cxn ang="0">
                    <a:pos x="0" y="0"/>
                  </a:cxn>
                </a:cxnLst>
                <a:pathLst>
                  <a:path w="232" h="16">
                    <a:moveTo>
                      <a:pt x="232" y="11"/>
                    </a:moveTo>
                    <a:lnTo>
                      <a:pt x="190" y="15"/>
                    </a:lnTo>
                    <a:lnTo>
                      <a:pt x="148" y="16"/>
                    </a:lnTo>
                    <a:lnTo>
                      <a:pt x="111" y="15"/>
                    </a:lnTo>
                    <a:lnTo>
                      <a:pt x="74" y="12"/>
                    </a:lnTo>
                    <a:lnTo>
                      <a:pt x="37" y="7"/>
                    </a:lnTo>
                    <a:lnTo>
                      <a:pt x="0" y="0"/>
                    </a:lnTo>
                  </a:path>
                </a:pathLst>
              </a:custGeom>
              <a:noFill/>
              <a:ln w="12700" cap="flat" cmpd="sng">
                <a:solidFill>
                  <a:srgbClr val="000000">
                    <a:alpha val="100000"/>
                  </a:srgbClr>
                </a:solidFill>
                <a:prstDash val="solid"/>
                <a:round/>
                <a:headEnd type="none" w="med" len="med"/>
                <a:tailEnd type="none" w="med" len="med"/>
              </a:ln>
            </p:spPr>
            <p:txBody>
              <a:bodyPr/>
              <a:p>
                <a:endParaRPr lang="zh-CN" altLang="en-US"/>
              </a:p>
            </p:txBody>
          </p:sp>
          <p:sp>
            <p:nvSpPr>
              <p:cNvPr id="26713" name="Freeform 29"/>
              <p:cNvSpPr/>
              <p:nvPr/>
            </p:nvSpPr>
            <p:spPr>
              <a:xfrm>
                <a:off x="611" y="716"/>
                <a:ext cx="183" cy="716"/>
              </a:xfrm>
              <a:custGeom>
                <a:avLst/>
                <a:gdLst/>
                <a:ahLst/>
                <a:cxnLst>
                  <a:cxn ang="0">
                    <a:pos x="183" y="712"/>
                  </a:cxn>
                  <a:cxn ang="0">
                    <a:pos x="145" y="715"/>
                  </a:cxn>
                  <a:cxn ang="0">
                    <a:pos x="106" y="716"/>
                  </a:cxn>
                  <a:cxn ang="0">
                    <a:pos x="79" y="715"/>
                  </a:cxn>
                  <a:cxn ang="0">
                    <a:pos x="53" y="714"/>
                  </a:cxn>
                  <a:cxn ang="0">
                    <a:pos x="0" y="708"/>
                  </a:cxn>
                  <a:cxn ang="0">
                    <a:pos x="106" y="0"/>
                  </a:cxn>
                  <a:cxn ang="0">
                    <a:pos x="183" y="712"/>
                  </a:cxn>
                </a:cxnLst>
                <a:pathLst>
                  <a:path w="183" h="716">
                    <a:moveTo>
                      <a:pt x="183" y="712"/>
                    </a:moveTo>
                    <a:lnTo>
                      <a:pt x="145" y="715"/>
                    </a:lnTo>
                    <a:lnTo>
                      <a:pt x="106" y="716"/>
                    </a:lnTo>
                    <a:lnTo>
                      <a:pt x="79" y="715"/>
                    </a:lnTo>
                    <a:lnTo>
                      <a:pt x="53" y="714"/>
                    </a:lnTo>
                    <a:lnTo>
                      <a:pt x="0" y="708"/>
                    </a:lnTo>
                    <a:lnTo>
                      <a:pt x="106" y="0"/>
                    </a:lnTo>
                    <a:lnTo>
                      <a:pt x="183" y="712"/>
                    </a:lnTo>
                    <a:close/>
                  </a:path>
                </a:pathLst>
              </a:custGeom>
              <a:solidFill>
                <a:srgbClr val="D60093">
                  <a:alpha val="100000"/>
                </a:srgbClr>
              </a:solidFill>
              <a:ln w="9525">
                <a:noFill/>
              </a:ln>
            </p:spPr>
            <p:txBody>
              <a:bodyPr/>
              <a:p>
                <a:endParaRPr lang="zh-CN" altLang="en-US"/>
              </a:p>
            </p:txBody>
          </p:sp>
          <p:sp>
            <p:nvSpPr>
              <p:cNvPr id="26714" name="Freeform 30"/>
              <p:cNvSpPr/>
              <p:nvPr/>
            </p:nvSpPr>
            <p:spPr>
              <a:xfrm>
                <a:off x="611" y="1424"/>
                <a:ext cx="183" cy="8"/>
              </a:xfrm>
              <a:custGeom>
                <a:avLst/>
                <a:gdLst/>
                <a:ahLst/>
                <a:cxnLst>
                  <a:cxn ang="0">
                    <a:pos x="183" y="4"/>
                  </a:cxn>
                  <a:cxn ang="0">
                    <a:pos x="145" y="7"/>
                  </a:cxn>
                  <a:cxn ang="0">
                    <a:pos x="106" y="8"/>
                  </a:cxn>
                  <a:cxn ang="0">
                    <a:pos x="79" y="7"/>
                  </a:cxn>
                  <a:cxn ang="0">
                    <a:pos x="53" y="6"/>
                  </a:cxn>
                  <a:cxn ang="0">
                    <a:pos x="0" y="0"/>
                  </a:cxn>
                </a:cxnLst>
                <a:pathLst>
                  <a:path w="183" h="8">
                    <a:moveTo>
                      <a:pt x="183" y="4"/>
                    </a:moveTo>
                    <a:lnTo>
                      <a:pt x="145" y="7"/>
                    </a:lnTo>
                    <a:lnTo>
                      <a:pt x="106" y="8"/>
                    </a:lnTo>
                    <a:lnTo>
                      <a:pt x="79" y="7"/>
                    </a:lnTo>
                    <a:lnTo>
                      <a:pt x="53" y="6"/>
                    </a:lnTo>
                    <a:lnTo>
                      <a:pt x="0" y="0"/>
                    </a:lnTo>
                  </a:path>
                </a:pathLst>
              </a:custGeom>
              <a:noFill/>
              <a:ln w="12700" cap="flat" cmpd="sng">
                <a:solidFill>
                  <a:srgbClr val="000000">
                    <a:alpha val="100000"/>
                  </a:srgbClr>
                </a:solidFill>
                <a:prstDash val="solid"/>
                <a:round/>
                <a:headEnd type="none" w="med" len="med"/>
                <a:tailEnd type="none" w="med" len="med"/>
              </a:ln>
            </p:spPr>
            <p:txBody>
              <a:bodyPr/>
              <a:p>
                <a:endParaRPr lang="zh-CN" altLang="en-US"/>
              </a:p>
            </p:txBody>
          </p:sp>
          <p:sp>
            <p:nvSpPr>
              <p:cNvPr id="26715" name="Freeform 31"/>
              <p:cNvSpPr/>
              <p:nvPr/>
            </p:nvSpPr>
            <p:spPr>
              <a:xfrm>
                <a:off x="716" y="716"/>
                <a:ext cx="292" cy="716"/>
              </a:xfrm>
              <a:custGeom>
                <a:avLst/>
                <a:gdLst/>
                <a:ahLst/>
                <a:cxnLst>
                  <a:cxn ang="0">
                    <a:pos x="292" y="654"/>
                  </a:cxn>
                  <a:cxn ang="0">
                    <a:pos x="257" y="668"/>
                  </a:cxn>
                  <a:cxn ang="0">
                    <a:pos x="222" y="681"/>
                  </a:cxn>
                  <a:cxn ang="0">
                    <a:pos x="186" y="692"/>
                  </a:cxn>
                  <a:cxn ang="0">
                    <a:pos x="149" y="700"/>
                  </a:cxn>
                  <a:cxn ang="0">
                    <a:pos x="113" y="707"/>
                  </a:cxn>
                  <a:cxn ang="0">
                    <a:pos x="75" y="712"/>
                  </a:cxn>
                  <a:cxn ang="0">
                    <a:pos x="38" y="715"/>
                  </a:cxn>
                  <a:cxn ang="0">
                    <a:pos x="0" y="716"/>
                  </a:cxn>
                  <a:cxn ang="0">
                    <a:pos x="0" y="0"/>
                  </a:cxn>
                  <a:cxn ang="0">
                    <a:pos x="292" y="654"/>
                  </a:cxn>
                </a:cxnLst>
                <a:pathLst>
                  <a:path w="292" h="716">
                    <a:moveTo>
                      <a:pt x="292" y="654"/>
                    </a:moveTo>
                    <a:lnTo>
                      <a:pt x="257" y="668"/>
                    </a:lnTo>
                    <a:lnTo>
                      <a:pt x="222" y="681"/>
                    </a:lnTo>
                    <a:lnTo>
                      <a:pt x="186" y="692"/>
                    </a:lnTo>
                    <a:lnTo>
                      <a:pt x="149" y="700"/>
                    </a:lnTo>
                    <a:lnTo>
                      <a:pt x="113" y="707"/>
                    </a:lnTo>
                    <a:lnTo>
                      <a:pt x="75" y="712"/>
                    </a:lnTo>
                    <a:lnTo>
                      <a:pt x="38" y="715"/>
                    </a:lnTo>
                    <a:lnTo>
                      <a:pt x="0" y="716"/>
                    </a:lnTo>
                    <a:lnTo>
                      <a:pt x="0" y="0"/>
                    </a:lnTo>
                    <a:lnTo>
                      <a:pt x="292" y="654"/>
                    </a:lnTo>
                    <a:close/>
                  </a:path>
                </a:pathLst>
              </a:custGeom>
              <a:solidFill>
                <a:srgbClr val="00FF00">
                  <a:alpha val="100000"/>
                </a:srgbClr>
              </a:solidFill>
              <a:ln w="9525">
                <a:noFill/>
              </a:ln>
            </p:spPr>
            <p:txBody>
              <a:bodyPr/>
              <a:p>
                <a:endParaRPr lang="zh-CN" altLang="en-US"/>
              </a:p>
            </p:txBody>
          </p:sp>
          <p:sp>
            <p:nvSpPr>
              <p:cNvPr id="26716" name="Freeform 32"/>
              <p:cNvSpPr/>
              <p:nvPr/>
            </p:nvSpPr>
            <p:spPr>
              <a:xfrm>
                <a:off x="716" y="1370"/>
                <a:ext cx="292" cy="62"/>
              </a:xfrm>
              <a:custGeom>
                <a:avLst/>
                <a:gdLst/>
                <a:ahLst/>
                <a:cxnLst>
                  <a:cxn ang="0">
                    <a:pos x="292" y="0"/>
                  </a:cxn>
                  <a:cxn ang="0">
                    <a:pos x="257" y="14"/>
                  </a:cxn>
                  <a:cxn ang="0">
                    <a:pos x="222" y="27"/>
                  </a:cxn>
                  <a:cxn ang="0">
                    <a:pos x="186" y="38"/>
                  </a:cxn>
                  <a:cxn ang="0">
                    <a:pos x="149" y="46"/>
                  </a:cxn>
                  <a:cxn ang="0">
                    <a:pos x="113" y="53"/>
                  </a:cxn>
                  <a:cxn ang="0">
                    <a:pos x="75" y="58"/>
                  </a:cxn>
                  <a:cxn ang="0">
                    <a:pos x="38" y="61"/>
                  </a:cxn>
                  <a:cxn ang="0">
                    <a:pos x="0" y="62"/>
                  </a:cxn>
                </a:cxnLst>
                <a:pathLst>
                  <a:path w="292" h="62">
                    <a:moveTo>
                      <a:pt x="292" y="0"/>
                    </a:moveTo>
                    <a:lnTo>
                      <a:pt x="257" y="14"/>
                    </a:lnTo>
                    <a:lnTo>
                      <a:pt x="222" y="27"/>
                    </a:lnTo>
                    <a:lnTo>
                      <a:pt x="186" y="38"/>
                    </a:lnTo>
                    <a:lnTo>
                      <a:pt x="149" y="46"/>
                    </a:lnTo>
                    <a:lnTo>
                      <a:pt x="113" y="53"/>
                    </a:lnTo>
                    <a:lnTo>
                      <a:pt x="75" y="58"/>
                    </a:lnTo>
                    <a:lnTo>
                      <a:pt x="38" y="61"/>
                    </a:lnTo>
                    <a:lnTo>
                      <a:pt x="0" y="62"/>
                    </a:lnTo>
                  </a:path>
                </a:pathLst>
              </a:custGeom>
              <a:noFill/>
              <a:ln w="12700" cap="flat" cmpd="sng">
                <a:solidFill>
                  <a:srgbClr val="000000">
                    <a:alpha val="100000"/>
                  </a:srgbClr>
                </a:solidFill>
                <a:prstDash val="solid"/>
                <a:round/>
                <a:headEnd type="none" w="med" len="med"/>
                <a:tailEnd type="none" w="med" len="med"/>
              </a:ln>
            </p:spPr>
            <p:txBody>
              <a:bodyPr/>
              <a:p>
                <a:endParaRPr lang="zh-CN" altLang="en-US"/>
              </a:p>
            </p:txBody>
          </p:sp>
          <p:sp>
            <p:nvSpPr>
              <p:cNvPr id="26717" name="Freeform 33"/>
              <p:cNvSpPr/>
              <p:nvPr/>
            </p:nvSpPr>
            <p:spPr>
              <a:xfrm>
                <a:off x="716" y="716"/>
                <a:ext cx="199" cy="716"/>
              </a:xfrm>
              <a:custGeom>
                <a:avLst/>
                <a:gdLst/>
                <a:ahLst/>
                <a:cxnLst>
                  <a:cxn ang="0">
                    <a:pos x="199" y="688"/>
                  </a:cxn>
                  <a:cxn ang="0">
                    <a:pos x="150" y="700"/>
                  </a:cxn>
                  <a:cxn ang="0">
                    <a:pos x="100" y="709"/>
                  </a:cxn>
                  <a:cxn ang="0">
                    <a:pos x="50" y="714"/>
                  </a:cxn>
                  <a:cxn ang="0">
                    <a:pos x="0" y="716"/>
                  </a:cxn>
                  <a:cxn ang="0">
                    <a:pos x="0" y="0"/>
                  </a:cxn>
                  <a:cxn ang="0">
                    <a:pos x="199" y="688"/>
                  </a:cxn>
                </a:cxnLst>
                <a:pathLst>
                  <a:path w="199" h="716">
                    <a:moveTo>
                      <a:pt x="199" y="688"/>
                    </a:moveTo>
                    <a:lnTo>
                      <a:pt x="150" y="700"/>
                    </a:lnTo>
                    <a:lnTo>
                      <a:pt x="100" y="709"/>
                    </a:lnTo>
                    <a:lnTo>
                      <a:pt x="50" y="714"/>
                    </a:lnTo>
                    <a:lnTo>
                      <a:pt x="0" y="716"/>
                    </a:lnTo>
                    <a:lnTo>
                      <a:pt x="0" y="0"/>
                    </a:lnTo>
                    <a:lnTo>
                      <a:pt x="199" y="688"/>
                    </a:lnTo>
                    <a:close/>
                  </a:path>
                </a:pathLst>
              </a:custGeom>
              <a:solidFill>
                <a:srgbClr val="3366FF">
                  <a:alpha val="100000"/>
                </a:srgbClr>
              </a:solidFill>
              <a:ln w="9525">
                <a:noFill/>
              </a:ln>
            </p:spPr>
            <p:txBody>
              <a:bodyPr/>
              <a:p>
                <a:endParaRPr lang="zh-CN" altLang="en-US"/>
              </a:p>
            </p:txBody>
          </p:sp>
          <p:sp>
            <p:nvSpPr>
              <p:cNvPr id="26718" name="Freeform 34"/>
              <p:cNvSpPr/>
              <p:nvPr/>
            </p:nvSpPr>
            <p:spPr>
              <a:xfrm>
                <a:off x="716" y="1404"/>
                <a:ext cx="199" cy="28"/>
              </a:xfrm>
              <a:custGeom>
                <a:avLst/>
                <a:gdLst/>
                <a:ahLst/>
                <a:cxnLst>
                  <a:cxn ang="0">
                    <a:pos x="199" y="0"/>
                  </a:cxn>
                  <a:cxn ang="0">
                    <a:pos x="150" y="12"/>
                  </a:cxn>
                  <a:cxn ang="0">
                    <a:pos x="100" y="21"/>
                  </a:cxn>
                  <a:cxn ang="0">
                    <a:pos x="50" y="26"/>
                  </a:cxn>
                  <a:cxn ang="0">
                    <a:pos x="0" y="28"/>
                  </a:cxn>
                </a:cxnLst>
                <a:pathLst>
                  <a:path w="199" h="28">
                    <a:moveTo>
                      <a:pt x="199" y="0"/>
                    </a:moveTo>
                    <a:lnTo>
                      <a:pt x="150" y="12"/>
                    </a:lnTo>
                    <a:lnTo>
                      <a:pt x="100" y="21"/>
                    </a:lnTo>
                    <a:lnTo>
                      <a:pt x="50" y="26"/>
                    </a:lnTo>
                    <a:lnTo>
                      <a:pt x="0" y="28"/>
                    </a:lnTo>
                  </a:path>
                </a:pathLst>
              </a:custGeom>
              <a:noFill/>
              <a:ln w="12700" cap="flat" cmpd="sng">
                <a:solidFill>
                  <a:srgbClr val="000000">
                    <a:alpha val="100000"/>
                  </a:srgbClr>
                </a:solidFill>
                <a:prstDash val="solid"/>
                <a:round/>
                <a:headEnd type="none" w="med" len="med"/>
                <a:tailEnd type="none" w="med" len="med"/>
              </a:ln>
            </p:spPr>
            <p:txBody>
              <a:bodyPr/>
              <a:p>
                <a:endParaRPr lang="zh-CN" altLang="en-US"/>
              </a:p>
            </p:txBody>
          </p:sp>
          <p:sp>
            <p:nvSpPr>
              <p:cNvPr id="26719" name="Oval 35"/>
              <p:cNvSpPr/>
              <p:nvPr/>
            </p:nvSpPr>
            <p:spPr>
              <a:xfrm>
                <a:off x="414" y="416"/>
                <a:ext cx="605" cy="602"/>
              </a:xfrm>
              <a:prstGeom prst="ellipse">
                <a:avLst/>
              </a:prstGeom>
              <a:noFill/>
              <a:ln w="12700" cap="flat" cmpd="sng">
                <a:solidFill>
                  <a:srgbClr val="919191"/>
                </a:solidFill>
                <a:prstDash val="solid"/>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26720" name="Oval 36"/>
              <p:cNvSpPr/>
              <p:nvPr/>
            </p:nvSpPr>
            <p:spPr>
              <a:xfrm>
                <a:off x="578" y="580"/>
                <a:ext cx="277" cy="274"/>
              </a:xfrm>
              <a:prstGeom prst="ellipse">
                <a:avLst/>
              </a:prstGeom>
              <a:solidFill>
                <a:srgbClr val="FCFEB9"/>
              </a:solidFill>
              <a:ln w="12700" cap="flat" cmpd="sng">
                <a:solidFill>
                  <a:srgbClr val="919191"/>
                </a:solidFill>
                <a:prstDash val="solid"/>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grpSp>
        <p:grpSp>
          <p:nvGrpSpPr>
            <p:cNvPr id="26635" name="Group 37"/>
            <p:cNvGrpSpPr/>
            <p:nvPr/>
          </p:nvGrpSpPr>
          <p:grpSpPr>
            <a:xfrm>
              <a:off x="816" y="1220"/>
              <a:ext cx="1386" cy="652"/>
              <a:chOff x="0" y="0"/>
              <a:chExt cx="1575" cy="741"/>
            </a:xfrm>
          </p:grpSpPr>
          <p:grpSp>
            <p:nvGrpSpPr>
              <p:cNvPr id="26669" name="Group 38"/>
              <p:cNvGrpSpPr/>
              <p:nvPr/>
            </p:nvGrpSpPr>
            <p:grpSpPr>
              <a:xfrm>
                <a:off x="0" y="0"/>
                <a:ext cx="1569" cy="582"/>
                <a:chOff x="0" y="0"/>
                <a:chExt cx="1569" cy="582"/>
              </a:xfrm>
            </p:grpSpPr>
            <p:sp>
              <p:nvSpPr>
                <p:cNvPr id="26692" name="Freeform 39"/>
                <p:cNvSpPr/>
                <p:nvPr/>
              </p:nvSpPr>
              <p:spPr>
                <a:xfrm>
                  <a:off x="0" y="0"/>
                  <a:ext cx="1569" cy="582"/>
                </a:xfrm>
                <a:custGeom>
                  <a:avLst/>
                  <a:gdLst/>
                  <a:ahLst/>
                  <a:cxnLst>
                    <a:cxn ang="0">
                      <a:pos x="0" y="174"/>
                    </a:cxn>
                    <a:cxn ang="0">
                      <a:pos x="708" y="0"/>
                    </a:cxn>
                    <a:cxn ang="0">
                      <a:pos x="1569" y="315"/>
                    </a:cxn>
                    <a:cxn ang="0">
                      <a:pos x="666" y="582"/>
                    </a:cxn>
                    <a:cxn ang="0">
                      <a:pos x="0" y="174"/>
                    </a:cxn>
                  </a:cxnLst>
                  <a:pathLst>
                    <a:path w="1569" h="582">
                      <a:moveTo>
                        <a:pt x="0" y="174"/>
                      </a:moveTo>
                      <a:lnTo>
                        <a:pt x="708" y="0"/>
                      </a:lnTo>
                      <a:lnTo>
                        <a:pt x="1569" y="315"/>
                      </a:lnTo>
                      <a:lnTo>
                        <a:pt x="666" y="582"/>
                      </a:lnTo>
                      <a:lnTo>
                        <a:pt x="0" y="174"/>
                      </a:lnTo>
                      <a:close/>
                    </a:path>
                  </a:pathLst>
                </a:custGeom>
                <a:gradFill rotWithShape="0">
                  <a:gsLst>
                    <a:gs pos="0">
                      <a:srgbClr val="737373">
                        <a:alpha val="100000"/>
                      </a:srgbClr>
                    </a:gs>
                    <a:gs pos="50000">
                      <a:srgbClr val="969696">
                        <a:alpha val="100000"/>
                      </a:srgbClr>
                    </a:gs>
                    <a:gs pos="100000">
                      <a:srgbClr val="737373">
                        <a:alpha val="100000"/>
                      </a:srgbClr>
                    </a:gs>
                  </a:gsLst>
                  <a:lin ang="0" scaled="1"/>
                  <a:tileRect/>
                </a:gradFill>
                <a:ln w="9525">
                  <a:noFill/>
                </a:ln>
              </p:spPr>
              <p:txBody>
                <a:bodyPr/>
                <a:p>
                  <a:endParaRPr lang="zh-CN" altLang="en-US"/>
                </a:p>
              </p:txBody>
            </p:sp>
            <p:sp>
              <p:nvSpPr>
                <p:cNvPr id="26693" name="Freeform 40"/>
                <p:cNvSpPr/>
                <p:nvPr/>
              </p:nvSpPr>
              <p:spPr>
                <a:xfrm>
                  <a:off x="0" y="0"/>
                  <a:ext cx="1569" cy="582"/>
                </a:xfrm>
                <a:custGeom>
                  <a:avLst/>
                  <a:gdLst/>
                  <a:ahLst/>
                  <a:cxnLst>
                    <a:cxn ang="0">
                      <a:pos x="0" y="174"/>
                    </a:cxn>
                    <a:cxn ang="0">
                      <a:pos x="708" y="0"/>
                    </a:cxn>
                    <a:cxn ang="0">
                      <a:pos x="1569" y="315"/>
                    </a:cxn>
                    <a:cxn ang="0">
                      <a:pos x="666" y="582"/>
                    </a:cxn>
                    <a:cxn ang="0">
                      <a:pos x="0" y="174"/>
                    </a:cxn>
                  </a:cxnLst>
                  <a:pathLst>
                    <a:path w="1569" h="582">
                      <a:moveTo>
                        <a:pt x="0" y="174"/>
                      </a:moveTo>
                      <a:lnTo>
                        <a:pt x="708" y="0"/>
                      </a:lnTo>
                      <a:lnTo>
                        <a:pt x="1569" y="315"/>
                      </a:lnTo>
                      <a:lnTo>
                        <a:pt x="666" y="582"/>
                      </a:lnTo>
                      <a:lnTo>
                        <a:pt x="0" y="174"/>
                      </a:lnTo>
                    </a:path>
                  </a:pathLst>
                </a:custGeom>
                <a:gradFill rotWithShape="0">
                  <a:gsLst>
                    <a:gs pos="0">
                      <a:srgbClr val="737373">
                        <a:alpha val="100000"/>
                      </a:srgbClr>
                    </a:gs>
                    <a:gs pos="50000">
                      <a:srgbClr val="969696">
                        <a:alpha val="100000"/>
                      </a:srgbClr>
                    </a:gs>
                    <a:gs pos="100000">
                      <a:srgbClr val="737373">
                        <a:alpha val="100000"/>
                      </a:srgbClr>
                    </a:gs>
                  </a:gsLst>
                  <a:lin ang="0" scaled="1"/>
                  <a:tileRect/>
                </a:gradFill>
                <a:ln w="12700" cap="flat" cmpd="sng">
                  <a:solidFill>
                    <a:srgbClr val="000000">
                      <a:alpha val="100000"/>
                    </a:srgbClr>
                  </a:solidFill>
                  <a:prstDash val="solid"/>
                  <a:round/>
                  <a:headEnd type="none" w="med" len="med"/>
                  <a:tailEnd type="none" w="med" len="med"/>
                </a:ln>
              </p:spPr>
              <p:txBody>
                <a:bodyPr/>
                <a:p>
                  <a:endParaRPr lang="zh-CN" altLang="en-US"/>
                </a:p>
              </p:txBody>
            </p:sp>
          </p:grpSp>
          <p:sp>
            <p:nvSpPr>
              <p:cNvPr id="26670" name="Oval 41"/>
              <p:cNvSpPr/>
              <p:nvPr/>
            </p:nvSpPr>
            <p:spPr>
              <a:xfrm>
                <a:off x="472" y="223"/>
                <a:ext cx="785" cy="281"/>
              </a:xfrm>
              <a:prstGeom prst="ellipse">
                <a:avLst/>
              </a:prstGeom>
              <a:solidFill>
                <a:srgbClr val="CECECE"/>
              </a:solidFill>
              <a:ln w="12700" cap="flat" cmpd="sng">
                <a:solidFill>
                  <a:srgbClr val="000000"/>
                </a:solidFill>
                <a:prstDash val="solid"/>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26671" name="Line 42"/>
              <p:cNvSpPr/>
              <p:nvPr/>
            </p:nvSpPr>
            <p:spPr>
              <a:xfrm>
                <a:off x="702" y="13"/>
                <a:ext cx="1" cy="118"/>
              </a:xfrm>
              <a:prstGeom prst="line">
                <a:avLst/>
              </a:prstGeom>
              <a:ln w="12700" cap="flat" cmpd="sng">
                <a:solidFill>
                  <a:srgbClr val="000000"/>
                </a:solidFill>
                <a:prstDash val="solid"/>
                <a:headEnd type="none" w="med" len="med"/>
                <a:tailEnd type="none" w="med" len="med"/>
              </a:ln>
            </p:spPr>
          </p:sp>
          <p:grpSp>
            <p:nvGrpSpPr>
              <p:cNvPr id="26672" name="Group 43"/>
              <p:cNvGrpSpPr/>
              <p:nvPr/>
            </p:nvGrpSpPr>
            <p:grpSpPr>
              <a:xfrm>
                <a:off x="147" y="159"/>
                <a:ext cx="357" cy="243"/>
                <a:chOff x="0" y="0"/>
                <a:chExt cx="357" cy="243"/>
              </a:xfrm>
            </p:grpSpPr>
            <p:sp>
              <p:nvSpPr>
                <p:cNvPr id="26690" name="Freeform 44"/>
                <p:cNvSpPr/>
                <p:nvPr/>
              </p:nvSpPr>
              <p:spPr>
                <a:xfrm>
                  <a:off x="0" y="0"/>
                  <a:ext cx="357" cy="243"/>
                </a:xfrm>
                <a:custGeom>
                  <a:avLst/>
                  <a:gdLst/>
                  <a:ahLst/>
                  <a:cxnLst>
                    <a:cxn ang="0">
                      <a:pos x="0" y="18"/>
                    </a:cxn>
                    <a:cxn ang="0">
                      <a:pos x="0" y="108"/>
                    </a:cxn>
                    <a:cxn ang="0">
                      <a:pos x="222" y="243"/>
                    </a:cxn>
                    <a:cxn ang="0">
                      <a:pos x="357" y="138"/>
                    </a:cxn>
                    <a:cxn ang="0">
                      <a:pos x="357" y="0"/>
                    </a:cxn>
                    <a:cxn ang="0">
                      <a:pos x="0" y="18"/>
                    </a:cxn>
                  </a:cxnLst>
                  <a:pathLst>
                    <a:path w="357" h="243">
                      <a:moveTo>
                        <a:pt x="0" y="18"/>
                      </a:moveTo>
                      <a:lnTo>
                        <a:pt x="0" y="108"/>
                      </a:lnTo>
                      <a:lnTo>
                        <a:pt x="222" y="243"/>
                      </a:lnTo>
                      <a:lnTo>
                        <a:pt x="357" y="138"/>
                      </a:lnTo>
                      <a:lnTo>
                        <a:pt x="357" y="0"/>
                      </a:lnTo>
                      <a:lnTo>
                        <a:pt x="0" y="18"/>
                      </a:lnTo>
                      <a:close/>
                    </a:path>
                  </a:pathLst>
                </a:custGeom>
                <a:solidFill>
                  <a:srgbClr val="CECECE">
                    <a:alpha val="100000"/>
                  </a:srgbClr>
                </a:solidFill>
                <a:ln w="9525">
                  <a:noFill/>
                </a:ln>
              </p:spPr>
              <p:txBody>
                <a:bodyPr/>
                <a:p>
                  <a:endParaRPr lang="zh-CN" altLang="en-US"/>
                </a:p>
              </p:txBody>
            </p:sp>
            <p:sp>
              <p:nvSpPr>
                <p:cNvPr id="26691" name="Freeform 45"/>
                <p:cNvSpPr/>
                <p:nvPr/>
              </p:nvSpPr>
              <p:spPr>
                <a:xfrm>
                  <a:off x="0" y="0"/>
                  <a:ext cx="357" cy="243"/>
                </a:xfrm>
                <a:custGeom>
                  <a:avLst/>
                  <a:gdLst/>
                  <a:ahLst/>
                  <a:cxnLst>
                    <a:cxn ang="0">
                      <a:pos x="0" y="18"/>
                    </a:cxn>
                    <a:cxn ang="0">
                      <a:pos x="0" y="108"/>
                    </a:cxn>
                    <a:cxn ang="0">
                      <a:pos x="222" y="243"/>
                    </a:cxn>
                    <a:cxn ang="0">
                      <a:pos x="357" y="138"/>
                    </a:cxn>
                    <a:cxn ang="0">
                      <a:pos x="357" y="0"/>
                    </a:cxn>
                  </a:cxnLst>
                  <a:pathLst>
                    <a:path w="357" h="243">
                      <a:moveTo>
                        <a:pt x="0" y="18"/>
                      </a:moveTo>
                      <a:lnTo>
                        <a:pt x="0" y="108"/>
                      </a:lnTo>
                      <a:lnTo>
                        <a:pt x="222" y="243"/>
                      </a:lnTo>
                      <a:lnTo>
                        <a:pt x="357" y="138"/>
                      </a:lnTo>
                      <a:lnTo>
                        <a:pt x="357" y="0"/>
                      </a:lnTo>
                    </a:path>
                  </a:pathLst>
                </a:custGeom>
                <a:noFill/>
                <a:ln w="12700" cap="flat" cmpd="sng">
                  <a:solidFill>
                    <a:srgbClr val="000000">
                      <a:alpha val="100000"/>
                    </a:srgbClr>
                  </a:solidFill>
                  <a:prstDash val="solid"/>
                  <a:round/>
                  <a:headEnd type="none" w="med" len="med"/>
                  <a:tailEnd type="none" w="med" len="med"/>
                </a:ln>
              </p:spPr>
              <p:txBody>
                <a:bodyPr/>
                <a:p>
                  <a:endParaRPr lang="zh-CN" altLang="en-US"/>
                </a:p>
              </p:txBody>
            </p:sp>
          </p:grpSp>
          <p:sp>
            <p:nvSpPr>
              <p:cNvPr id="26673" name="Line 46"/>
              <p:cNvSpPr/>
              <p:nvPr/>
            </p:nvSpPr>
            <p:spPr>
              <a:xfrm>
                <a:off x="366" y="310"/>
                <a:ext cx="1" cy="76"/>
              </a:xfrm>
              <a:prstGeom prst="line">
                <a:avLst/>
              </a:prstGeom>
              <a:ln w="12700" cap="flat" cmpd="sng">
                <a:solidFill>
                  <a:srgbClr val="000000"/>
                </a:solidFill>
                <a:prstDash val="solid"/>
                <a:headEnd type="none" w="med" len="med"/>
                <a:tailEnd type="none" w="med" len="med"/>
              </a:ln>
            </p:spPr>
          </p:sp>
          <p:sp>
            <p:nvSpPr>
              <p:cNvPr id="26674" name="Oval 47"/>
              <p:cNvSpPr/>
              <p:nvPr/>
            </p:nvSpPr>
            <p:spPr>
              <a:xfrm>
                <a:off x="472" y="184"/>
                <a:ext cx="785" cy="281"/>
              </a:xfrm>
              <a:prstGeom prst="ellipse">
                <a:avLst/>
              </a:prstGeom>
              <a:solidFill>
                <a:srgbClr val="CECECE"/>
              </a:solidFill>
              <a:ln w="12700" cap="flat" cmpd="sng">
                <a:solidFill>
                  <a:srgbClr val="000000"/>
                </a:solidFill>
                <a:prstDash val="solid"/>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26675" name="Oval 48"/>
              <p:cNvSpPr/>
              <p:nvPr/>
            </p:nvSpPr>
            <p:spPr>
              <a:xfrm>
                <a:off x="472" y="142"/>
                <a:ext cx="785" cy="281"/>
              </a:xfrm>
              <a:prstGeom prst="ellipse">
                <a:avLst/>
              </a:prstGeom>
              <a:solidFill>
                <a:srgbClr val="FFFFFF"/>
              </a:solidFill>
              <a:ln w="12700" cap="flat" cmpd="sng">
                <a:solidFill>
                  <a:srgbClr val="000000"/>
                </a:solidFill>
                <a:prstDash val="solid"/>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26676" name="Oval 49"/>
              <p:cNvSpPr/>
              <p:nvPr/>
            </p:nvSpPr>
            <p:spPr>
              <a:xfrm>
                <a:off x="772" y="247"/>
                <a:ext cx="191" cy="65"/>
              </a:xfrm>
              <a:prstGeom prst="ellipse">
                <a:avLst/>
              </a:prstGeom>
              <a:solidFill>
                <a:srgbClr val="CECECE"/>
              </a:solidFill>
              <a:ln w="12700" cap="flat" cmpd="sng">
                <a:solidFill>
                  <a:srgbClr val="000000"/>
                </a:solidFill>
                <a:prstDash val="solid"/>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grpSp>
            <p:nvGrpSpPr>
              <p:cNvPr id="26677" name="Group 50"/>
              <p:cNvGrpSpPr/>
              <p:nvPr/>
            </p:nvGrpSpPr>
            <p:grpSpPr>
              <a:xfrm>
                <a:off x="189" y="141"/>
                <a:ext cx="683" cy="84"/>
                <a:chOff x="0" y="0"/>
                <a:chExt cx="683" cy="84"/>
              </a:xfrm>
            </p:grpSpPr>
            <p:sp>
              <p:nvSpPr>
                <p:cNvPr id="26688" name="Freeform 51"/>
                <p:cNvSpPr/>
                <p:nvPr/>
              </p:nvSpPr>
              <p:spPr>
                <a:xfrm>
                  <a:off x="0" y="0"/>
                  <a:ext cx="683" cy="84"/>
                </a:xfrm>
                <a:custGeom>
                  <a:avLst/>
                  <a:gdLst/>
                  <a:ahLst/>
                  <a:cxnLst>
                    <a:cxn ang="0">
                      <a:pos x="0" y="57"/>
                    </a:cxn>
                    <a:cxn ang="0">
                      <a:pos x="111" y="84"/>
                    </a:cxn>
                    <a:cxn ang="0">
                      <a:pos x="683" y="60"/>
                    </a:cxn>
                    <a:cxn ang="0">
                      <a:pos x="135" y="0"/>
                    </a:cxn>
                    <a:cxn ang="0">
                      <a:pos x="0" y="57"/>
                    </a:cxn>
                  </a:cxnLst>
                  <a:pathLst>
                    <a:path w="683" h="84">
                      <a:moveTo>
                        <a:pt x="0" y="57"/>
                      </a:moveTo>
                      <a:lnTo>
                        <a:pt x="111" y="84"/>
                      </a:lnTo>
                      <a:lnTo>
                        <a:pt x="683" y="60"/>
                      </a:lnTo>
                      <a:lnTo>
                        <a:pt x="135" y="0"/>
                      </a:lnTo>
                      <a:lnTo>
                        <a:pt x="0" y="57"/>
                      </a:lnTo>
                      <a:close/>
                    </a:path>
                  </a:pathLst>
                </a:custGeom>
                <a:solidFill>
                  <a:srgbClr val="000000">
                    <a:alpha val="100000"/>
                  </a:srgbClr>
                </a:solidFill>
                <a:ln w="9525">
                  <a:noFill/>
                </a:ln>
              </p:spPr>
              <p:txBody>
                <a:bodyPr/>
                <a:p>
                  <a:endParaRPr lang="zh-CN" altLang="en-US"/>
                </a:p>
              </p:txBody>
            </p:sp>
            <p:sp>
              <p:nvSpPr>
                <p:cNvPr id="26689" name="Freeform 52"/>
                <p:cNvSpPr/>
                <p:nvPr/>
              </p:nvSpPr>
              <p:spPr>
                <a:xfrm>
                  <a:off x="0" y="0"/>
                  <a:ext cx="683" cy="84"/>
                </a:xfrm>
                <a:custGeom>
                  <a:avLst/>
                  <a:gdLst/>
                  <a:ahLst/>
                  <a:cxnLst>
                    <a:cxn ang="0">
                      <a:pos x="0" y="57"/>
                    </a:cxn>
                    <a:cxn ang="0">
                      <a:pos x="111" y="84"/>
                    </a:cxn>
                    <a:cxn ang="0">
                      <a:pos x="683" y="60"/>
                    </a:cxn>
                    <a:cxn ang="0">
                      <a:pos x="135" y="0"/>
                    </a:cxn>
                    <a:cxn ang="0">
                      <a:pos x="0" y="57"/>
                    </a:cxn>
                  </a:cxnLst>
                  <a:pathLst>
                    <a:path w="683" h="84">
                      <a:moveTo>
                        <a:pt x="0" y="57"/>
                      </a:moveTo>
                      <a:lnTo>
                        <a:pt x="111" y="84"/>
                      </a:lnTo>
                      <a:lnTo>
                        <a:pt x="683" y="60"/>
                      </a:lnTo>
                      <a:lnTo>
                        <a:pt x="135" y="0"/>
                      </a:lnTo>
                      <a:lnTo>
                        <a:pt x="0" y="57"/>
                      </a:lnTo>
                    </a:path>
                  </a:pathLst>
                </a:custGeom>
                <a:noFill/>
                <a:ln w="12700" cap="flat" cmpd="sng">
                  <a:solidFill>
                    <a:srgbClr val="000000">
                      <a:alpha val="100000"/>
                    </a:srgbClr>
                  </a:solidFill>
                  <a:prstDash val="solid"/>
                  <a:round/>
                  <a:headEnd type="none" w="med" len="med"/>
                  <a:tailEnd type="none" w="med" len="med"/>
                </a:ln>
              </p:spPr>
              <p:txBody>
                <a:bodyPr/>
                <a:p>
                  <a:endParaRPr lang="zh-CN" altLang="en-US"/>
                </a:p>
              </p:txBody>
            </p:sp>
          </p:grpSp>
          <p:sp>
            <p:nvSpPr>
              <p:cNvPr id="26678" name="Line 53"/>
              <p:cNvSpPr/>
              <p:nvPr/>
            </p:nvSpPr>
            <p:spPr>
              <a:xfrm flipH="1" flipV="1">
                <a:off x="1253" y="347"/>
                <a:ext cx="137" cy="56"/>
              </a:xfrm>
              <a:prstGeom prst="line">
                <a:avLst/>
              </a:prstGeom>
              <a:ln w="12700" cap="flat" cmpd="sng">
                <a:solidFill>
                  <a:srgbClr val="000000"/>
                </a:solidFill>
                <a:prstDash val="solid"/>
                <a:headEnd type="none" w="med" len="med"/>
                <a:tailEnd type="none" w="med" len="med"/>
              </a:ln>
            </p:spPr>
          </p:sp>
          <p:grpSp>
            <p:nvGrpSpPr>
              <p:cNvPr id="26679" name="Group 54"/>
              <p:cNvGrpSpPr/>
              <p:nvPr/>
            </p:nvGrpSpPr>
            <p:grpSpPr>
              <a:xfrm>
                <a:off x="3" y="177"/>
                <a:ext cx="1572" cy="564"/>
                <a:chOff x="0" y="0"/>
                <a:chExt cx="1572" cy="564"/>
              </a:xfrm>
            </p:grpSpPr>
            <p:sp>
              <p:nvSpPr>
                <p:cNvPr id="26686" name="Freeform 55"/>
                <p:cNvSpPr/>
                <p:nvPr/>
              </p:nvSpPr>
              <p:spPr>
                <a:xfrm>
                  <a:off x="0" y="0"/>
                  <a:ext cx="1572" cy="564"/>
                </a:xfrm>
                <a:custGeom>
                  <a:avLst/>
                  <a:gdLst/>
                  <a:ahLst/>
                  <a:cxnLst>
                    <a:cxn ang="0">
                      <a:pos x="0" y="0"/>
                    </a:cxn>
                    <a:cxn ang="0">
                      <a:pos x="663" y="396"/>
                    </a:cxn>
                    <a:cxn ang="0">
                      <a:pos x="1572" y="135"/>
                    </a:cxn>
                    <a:cxn ang="0">
                      <a:pos x="1572" y="279"/>
                    </a:cxn>
                    <a:cxn ang="0">
                      <a:pos x="672" y="564"/>
                    </a:cxn>
                    <a:cxn ang="0">
                      <a:pos x="0" y="162"/>
                    </a:cxn>
                    <a:cxn ang="0">
                      <a:pos x="0" y="0"/>
                    </a:cxn>
                  </a:cxnLst>
                  <a:pathLst>
                    <a:path w="1572" h="564">
                      <a:moveTo>
                        <a:pt x="0" y="0"/>
                      </a:moveTo>
                      <a:lnTo>
                        <a:pt x="663" y="396"/>
                      </a:lnTo>
                      <a:lnTo>
                        <a:pt x="1572" y="135"/>
                      </a:lnTo>
                      <a:lnTo>
                        <a:pt x="1572" y="279"/>
                      </a:lnTo>
                      <a:lnTo>
                        <a:pt x="672" y="564"/>
                      </a:lnTo>
                      <a:lnTo>
                        <a:pt x="0" y="162"/>
                      </a:lnTo>
                      <a:lnTo>
                        <a:pt x="0" y="0"/>
                      </a:lnTo>
                      <a:close/>
                    </a:path>
                  </a:pathLst>
                </a:custGeom>
                <a:gradFill rotWithShape="0">
                  <a:gsLst>
                    <a:gs pos="0">
                      <a:srgbClr val="C0C0C0">
                        <a:alpha val="100000"/>
                      </a:srgbClr>
                    </a:gs>
                    <a:gs pos="50000">
                      <a:srgbClr val="E9E9E9">
                        <a:alpha val="100000"/>
                      </a:srgbClr>
                    </a:gs>
                    <a:gs pos="100000">
                      <a:srgbClr val="C0C0C0">
                        <a:alpha val="100000"/>
                      </a:srgbClr>
                    </a:gs>
                  </a:gsLst>
                  <a:lin ang="0" scaled="1"/>
                  <a:tileRect/>
                </a:gradFill>
                <a:ln w="9525">
                  <a:noFill/>
                </a:ln>
              </p:spPr>
              <p:txBody>
                <a:bodyPr/>
                <a:p>
                  <a:endParaRPr lang="zh-CN" altLang="en-US"/>
                </a:p>
              </p:txBody>
            </p:sp>
            <p:sp>
              <p:nvSpPr>
                <p:cNvPr id="26687" name="Freeform 56"/>
                <p:cNvSpPr/>
                <p:nvPr/>
              </p:nvSpPr>
              <p:spPr>
                <a:xfrm>
                  <a:off x="0" y="0"/>
                  <a:ext cx="1572" cy="564"/>
                </a:xfrm>
                <a:custGeom>
                  <a:avLst/>
                  <a:gdLst/>
                  <a:ahLst/>
                  <a:cxnLst>
                    <a:cxn ang="0">
                      <a:pos x="0" y="0"/>
                    </a:cxn>
                    <a:cxn ang="0">
                      <a:pos x="663" y="396"/>
                    </a:cxn>
                    <a:cxn ang="0">
                      <a:pos x="1572" y="135"/>
                    </a:cxn>
                    <a:cxn ang="0">
                      <a:pos x="1572" y="279"/>
                    </a:cxn>
                    <a:cxn ang="0">
                      <a:pos x="672" y="564"/>
                    </a:cxn>
                    <a:cxn ang="0">
                      <a:pos x="0" y="162"/>
                    </a:cxn>
                    <a:cxn ang="0">
                      <a:pos x="0" y="0"/>
                    </a:cxn>
                  </a:cxnLst>
                  <a:pathLst>
                    <a:path w="1572" h="564">
                      <a:moveTo>
                        <a:pt x="0" y="0"/>
                      </a:moveTo>
                      <a:lnTo>
                        <a:pt x="663" y="396"/>
                      </a:lnTo>
                      <a:lnTo>
                        <a:pt x="1572" y="135"/>
                      </a:lnTo>
                      <a:lnTo>
                        <a:pt x="1572" y="279"/>
                      </a:lnTo>
                      <a:lnTo>
                        <a:pt x="672" y="564"/>
                      </a:lnTo>
                      <a:lnTo>
                        <a:pt x="0" y="162"/>
                      </a:lnTo>
                      <a:lnTo>
                        <a:pt x="0" y="0"/>
                      </a:lnTo>
                    </a:path>
                  </a:pathLst>
                </a:custGeom>
                <a:gradFill rotWithShape="0">
                  <a:gsLst>
                    <a:gs pos="0">
                      <a:srgbClr val="C0C0C0">
                        <a:alpha val="100000"/>
                      </a:srgbClr>
                    </a:gs>
                    <a:gs pos="50000">
                      <a:srgbClr val="E9E9E9">
                        <a:alpha val="100000"/>
                      </a:srgbClr>
                    </a:gs>
                    <a:gs pos="100000">
                      <a:srgbClr val="C0C0C0">
                        <a:alpha val="100000"/>
                      </a:srgbClr>
                    </a:gs>
                  </a:gsLst>
                  <a:lin ang="0" scaled="1"/>
                  <a:tileRect/>
                </a:gradFill>
                <a:ln w="12700"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26680" name="Group 57"/>
              <p:cNvGrpSpPr/>
              <p:nvPr/>
            </p:nvGrpSpPr>
            <p:grpSpPr>
              <a:xfrm>
                <a:off x="189" y="129"/>
                <a:ext cx="683" cy="84"/>
                <a:chOff x="0" y="0"/>
                <a:chExt cx="683" cy="84"/>
              </a:xfrm>
            </p:grpSpPr>
            <p:sp>
              <p:nvSpPr>
                <p:cNvPr id="26684" name="Freeform 58"/>
                <p:cNvSpPr/>
                <p:nvPr/>
              </p:nvSpPr>
              <p:spPr>
                <a:xfrm>
                  <a:off x="0" y="0"/>
                  <a:ext cx="683" cy="84"/>
                </a:xfrm>
                <a:custGeom>
                  <a:avLst/>
                  <a:gdLst/>
                  <a:ahLst/>
                  <a:cxnLst>
                    <a:cxn ang="0">
                      <a:pos x="0" y="57"/>
                    </a:cxn>
                    <a:cxn ang="0">
                      <a:pos x="111" y="84"/>
                    </a:cxn>
                    <a:cxn ang="0">
                      <a:pos x="683" y="60"/>
                    </a:cxn>
                    <a:cxn ang="0">
                      <a:pos x="135" y="0"/>
                    </a:cxn>
                    <a:cxn ang="0">
                      <a:pos x="0" y="57"/>
                    </a:cxn>
                  </a:cxnLst>
                  <a:pathLst>
                    <a:path w="683" h="84">
                      <a:moveTo>
                        <a:pt x="0" y="57"/>
                      </a:moveTo>
                      <a:lnTo>
                        <a:pt x="111" y="84"/>
                      </a:lnTo>
                      <a:lnTo>
                        <a:pt x="683" y="60"/>
                      </a:lnTo>
                      <a:lnTo>
                        <a:pt x="135" y="0"/>
                      </a:lnTo>
                      <a:lnTo>
                        <a:pt x="0" y="57"/>
                      </a:lnTo>
                      <a:close/>
                    </a:path>
                  </a:pathLst>
                </a:custGeom>
                <a:solidFill>
                  <a:srgbClr val="A9A9A9">
                    <a:alpha val="100000"/>
                  </a:srgbClr>
                </a:solidFill>
                <a:ln w="9525">
                  <a:noFill/>
                </a:ln>
              </p:spPr>
              <p:txBody>
                <a:bodyPr/>
                <a:p>
                  <a:endParaRPr lang="zh-CN" altLang="en-US"/>
                </a:p>
              </p:txBody>
            </p:sp>
            <p:sp>
              <p:nvSpPr>
                <p:cNvPr id="26685" name="Freeform 59"/>
                <p:cNvSpPr/>
                <p:nvPr/>
              </p:nvSpPr>
              <p:spPr>
                <a:xfrm>
                  <a:off x="0" y="0"/>
                  <a:ext cx="683" cy="84"/>
                </a:xfrm>
                <a:custGeom>
                  <a:avLst/>
                  <a:gdLst/>
                  <a:ahLst/>
                  <a:cxnLst>
                    <a:cxn ang="0">
                      <a:pos x="0" y="57"/>
                    </a:cxn>
                    <a:cxn ang="0">
                      <a:pos x="111" y="84"/>
                    </a:cxn>
                    <a:cxn ang="0">
                      <a:pos x="683" y="60"/>
                    </a:cxn>
                    <a:cxn ang="0">
                      <a:pos x="135" y="0"/>
                    </a:cxn>
                    <a:cxn ang="0">
                      <a:pos x="0" y="57"/>
                    </a:cxn>
                  </a:cxnLst>
                  <a:pathLst>
                    <a:path w="683" h="84">
                      <a:moveTo>
                        <a:pt x="0" y="57"/>
                      </a:moveTo>
                      <a:lnTo>
                        <a:pt x="111" y="84"/>
                      </a:lnTo>
                      <a:lnTo>
                        <a:pt x="683" y="60"/>
                      </a:lnTo>
                      <a:lnTo>
                        <a:pt x="135" y="0"/>
                      </a:lnTo>
                      <a:lnTo>
                        <a:pt x="0" y="57"/>
                      </a:lnTo>
                    </a:path>
                  </a:pathLst>
                </a:custGeom>
                <a:noFill/>
                <a:ln w="12700"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26681" name="Group 60"/>
              <p:cNvGrpSpPr/>
              <p:nvPr/>
            </p:nvGrpSpPr>
            <p:grpSpPr>
              <a:xfrm>
                <a:off x="150" y="111"/>
                <a:ext cx="357" cy="192"/>
                <a:chOff x="0" y="0"/>
                <a:chExt cx="357" cy="192"/>
              </a:xfrm>
            </p:grpSpPr>
            <p:sp>
              <p:nvSpPr>
                <p:cNvPr id="26682" name="Freeform 61"/>
                <p:cNvSpPr/>
                <p:nvPr/>
              </p:nvSpPr>
              <p:spPr>
                <a:xfrm>
                  <a:off x="0" y="0"/>
                  <a:ext cx="357" cy="192"/>
                </a:xfrm>
                <a:custGeom>
                  <a:avLst/>
                  <a:gdLst/>
                  <a:ahLst/>
                  <a:cxnLst>
                    <a:cxn ang="0">
                      <a:pos x="0" y="57"/>
                    </a:cxn>
                    <a:cxn ang="0">
                      <a:pos x="42" y="132"/>
                    </a:cxn>
                    <a:cxn ang="0">
                      <a:pos x="207" y="192"/>
                    </a:cxn>
                    <a:cxn ang="0">
                      <a:pos x="357" y="48"/>
                    </a:cxn>
                    <a:cxn ang="0">
                      <a:pos x="228" y="0"/>
                    </a:cxn>
                    <a:cxn ang="0">
                      <a:pos x="0" y="57"/>
                    </a:cxn>
                  </a:cxnLst>
                  <a:pathLst>
                    <a:path w="357" h="192">
                      <a:moveTo>
                        <a:pt x="0" y="57"/>
                      </a:moveTo>
                      <a:lnTo>
                        <a:pt x="42" y="132"/>
                      </a:lnTo>
                      <a:lnTo>
                        <a:pt x="207" y="192"/>
                      </a:lnTo>
                      <a:lnTo>
                        <a:pt x="357" y="48"/>
                      </a:lnTo>
                      <a:lnTo>
                        <a:pt x="228" y="0"/>
                      </a:lnTo>
                      <a:lnTo>
                        <a:pt x="0" y="57"/>
                      </a:lnTo>
                      <a:close/>
                    </a:path>
                  </a:pathLst>
                </a:custGeom>
                <a:solidFill>
                  <a:srgbClr val="FFFFFF">
                    <a:alpha val="100000"/>
                  </a:srgbClr>
                </a:solidFill>
                <a:ln w="9525">
                  <a:noFill/>
                </a:ln>
              </p:spPr>
              <p:txBody>
                <a:bodyPr/>
                <a:p>
                  <a:endParaRPr lang="zh-CN" altLang="en-US"/>
                </a:p>
              </p:txBody>
            </p:sp>
            <p:sp>
              <p:nvSpPr>
                <p:cNvPr id="26683" name="Freeform 62"/>
                <p:cNvSpPr/>
                <p:nvPr/>
              </p:nvSpPr>
              <p:spPr>
                <a:xfrm>
                  <a:off x="0" y="0"/>
                  <a:ext cx="357" cy="192"/>
                </a:xfrm>
                <a:custGeom>
                  <a:avLst/>
                  <a:gdLst/>
                  <a:ahLst/>
                  <a:cxnLst>
                    <a:cxn ang="0">
                      <a:pos x="0" y="57"/>
                    </a:cxn>
                    <a:cxn ang="0">
                      <a:pos x="42" y="132"/>
                    </a:cxn>
                    <a:cxn ang="0">
                      <a:pos x="207" y="192"/>
                    </a:cxn>
                    <a:cxn ang="0">
                      <a:pos x="357" y="48"/>
                    </a:cxn>
                    <a:cxn ang="0">
                      <a:pos x="228" y="0"/>
                    </a:cxn>
                    <a:cxn ang="0">
                      <a:pos x="0" y="57"/>
                    </a:cxn>
                  </a:cxnLst>
                  <a:pathLst>
                    <a:path w="357" h="192">
                      <a:moveTo>
                        <a:pt x="0" y="57"/>
                      </a:moveTo>
                      <a:lnTo>
                        <a:pt x="42" y="132"/>
                      </a:lnTo>
                      <a:lnTo>
                        <a:pt x="207" y="192"/>
                      </a:lnTo>
                      <a:lnTo>
                        <a:pt x="357" y="48"/>
                      </a:lnTo>
                      <a:lnTo>
                        <a:pt x="228" y="0"/>
                      </a:lnTo>
                      <a:lnTo>
                        <a:pt x="0" y="57"/>
                      </a:lnTo>
                    </a:path>
                  </a:pathLst>
                </a:custGeom>
                <a:noFill/>
                <a:ln w="12700" cap="flat" cmpd="sng">
                  <a:solidFill>
                    <a:srgbClr val="000000">
                      <a:alpha val="100000"/>
                    </a:srgbClr>
                  </a:solidFill>
                  <a:prstDash val="solid"/>
                  <a:round/>
                  <a:headEnd type="none" w="med" len="med"/>
                  <a:tailEnd type="none" w="med" len="med"/>
                </a:ln>
              </p:spPr>
              <p:txBody>
                <a:bodyPr/>
                <a:p>
                  <a:endParaRPr lang="zh-CN" altLang="en-US"/>
                </a:p>
              </p:txBody>
            </p:sp>
          </p:grpSp>
        </p:grpSp>
        <p:grpSp>
          <p:nvGrpSpPr>
            <p:cNvPr id="26636" name="Group 63"/>
            <p:cNvGrpSpPr/>
            <p:nvPr/>
          </p:nvGrpSpPr>
          <p:grpSpPr>
            <a:xfrm>
              <a:off x="1776" y="0"/>
              <a:ext cx="1248" cy="1392"/>
              <a:chOff x="0" y="0"/>
              <a:chExt cx="776" cy="871"/>
            </a:xfrm>
          </p:grpSpPr>
          <p:grpSp>
            <p:nvGrpSpPr>
              <p:cNvPr id="26642" name="Group 64"/>
              <p:cNvGrpSpPr/>
              <p:nvPr/>
            </p:nvGrpSpPr>
            <p:grpSpPr>
              <a:xfrm>
                <a:off x="0" y="459"/>
                <a:ext cx="763" cy="412"/>
                <a:chOff x="0" y="0"/>
                <a:chExt cx="763" cy="412"/>
              </a:xfrm>
            </p:grpSpPr>
            <p:sp>
              <p:nvSpPr>
                <p:cNvPr id="26655" name="Freeform 65"/>
                <p:cNvSpPr>
                  <a:spLocks noChangeAspect="1"/>
                </p:cNvSpPr>
                <p:nvPr/>
              </p:nvSpPr>
              <p:spPr>
                <a:xfrm>
                  <a:off x="499" y="107"/>
                  <a:ext cx="263" cy="305"/>
                </a:xfrm>
                <a:custGeom>
                  <a:avLst/>
                  <a:gdLst/>
                  <a:ahLst/>
                  <a:cxnLst>
                    <a:cxn ang="0">
                      <a:pos x="2" y="153"/>
                    </a:cxn>
                    <a:cxn ang="0">
                      <a:pos x="263" y="0"/>
                    </a:cxn>
                    <a:cxn ang="0">
                      <a:pos x="263" y="130"/>
                    </a:cxn>
                    <a:cxn ang="0">
                      <a:pos x="0" y="305"/>
                    </a:cxn>
                  </a:cxnLst>
                  <a:pathLst>
                    <a:path w="364" h="422">
                      <a:moveTo>
                        <a:pt x="3" y="212"/>
                      </a:moveTo>
                      <a:lnTo>
                        <a:pt x="364" y="0"/>
                      </a:lnTo>
                      <a:lnTo>
                        <a:pt x="364" y="180"/>
                      </a:lnTo>
                      <a:lnTo>
                        <a:pt x="0" y="422"/>
                      </a:lnTo>
                    </a:path>
                  </a:pathLst>
                </a:custGeom>
                <a:gradFill rotWithShape="0">
                  <a:gsLst>
                    <a:gs pos="0">
                      <a:srgbClr val="B2B2B2">
                        <a:alpha val="100000"/>
                      </a:srgbClr>
                    </a:gs>
                    <a:gs pos="100000">
                      <a:srgbClr val="E5E5E5">
                        <a:alpha val="100000"/>
                      </a:srgbClr>
                    </a:gs>
                  </a:gsLst>
                  <a:path path="rect">
                    <a:fillToRect l="100000" t="100000"/>
                  </a:path>
                  <a:tileRect/>
                </a:gradFill>
                <a:ln w="3175" cap="rnd" cmpd="sng">
                  <a:solidFill>
                    <a:schemeClr val="tx1">
                      <a:alpha val="100000"/>
                    </a:schemeClr>
                  </a:solidFill>
                  <a:prstDash val="solid"/>
                  <a:round/>
                  <a:headEnd type="none" w="med" len="med"/>
                  <a:tailEnd type="none" w="med" len="med"/>
                </a:ln>
              </p:spPr>
              <p:txBody>
                <a:bodyPr/>
                <a:p>
                  <a:endParaRPr lang="zh-CN" altLang="en-US"/>
                </a:p>
              </p:txBody>
            </p:sp>
            <p:sp>
              <p:nvSpPr>
                <p:cNvPr id="26656" name="Freeform 66"/>
                <p:cNvSpPr>
                  <a:spLocks noChangeAspect="1"/>
                </p:cNvSpPr>
                <p:nvPr/>
              </p:nvSpPr>
              <p:spPr>
                <a:xfrm>
                  <a:off x="0" y="0"/>
                  <a:ext cx="763" cy="264"/>
                </a:xfrm>
                <a:custGeom>
                  <a:avLst/>
                  <a:gdLst/>
                  <a:ahLst/>
                  <a:cxnLst>
                    <a:cxn ang="0">
                      <a:pos x="500" y="263"/>
                    </a:cxn>
                    <a:cxn ang="0">
                      <a:pos x="0" y="131"/>
                    </a:cxn>
                    <a:cxn ang="0">
                      <a:pos x="278" y="0"/>
                    </a:cxn>
                    <a:cxn ang="0">
                      <a:pos x="762" y="106"/>
                    </a:cxn>
                    <a:cxn ang="0">
                      <a:pos x="500" y="263"/>
                    </a:cxn>
                  </a:cxnLst>
                  <a:pathLst>
                    <a:path w="1091" h="377">
                      <a:moveTo>
                        <a:pt x="715" y="376"/>
                      </a:moveTo>
                      <a:lnTo>
                        <a:pt x="0" y="187"/>
                      </a:lnTo>
                      <a:lnTo>
                        <a:pt x="397" y="0"/>
                      </a:lnTo>
                      <a:lnTo>
                        <a:pt x="1090" y="152"/>
                      </a:lnTo>
                      <a:lnTo>
                        <a:pt x="715" y="376"/>
                      </a:lnTo>
                    </a:path>
                  </a:pathLst>
                </a:custGeom>
                <a:gradFill rotWithShape="0">
                  <a:gsLst>
                    <a:gs pos="0">
                      <a:srgbClr val="B2B2B2">
                        <a:alpha val="100000"/>
                      </a:srgbClr>
                    </a:gs>
                    <a:gs pos="100000">
                      <a:srgbClr val="E5E5E5">
                        <a:alpha val="100000"/>
                      </a:srgbClr>
                    </a:gs>
                  </a:gsLst>
                  <a:path path="rect">
                    <a:fillToRect l="100000" t="100000"/>
                  </a:path>
                  <a:tileRect/>
                </a:gradFill>
                <a:ln w="3175" cap="rnd" cmpd="sng">
                  <a:solidFill>
                    <a:schemeClr val="tx1">
                      <a:alpha val="100000"/>
                    </a:schemeClr>
                  </a:solidFill>
                  <a:prstDash val="solid"/>
                  <a:round/>
                  <a:headEnd type="none" w="med" len="med"/>
                  <a:tailEnd type="none" w="med" len="med"/>
                </a:ln>
              </p:spPr>
              <p:txBody>
                <a:bodyPr/>
                <a:p>
                  <a:endParaRPr lang="zh-CN" altLang="en-US"/>
                </a:p>
              </p:txBody>
            </p:sp>
            <p:sp>
              <p:nvSpPr>
                <p:cNvPr id="26657" name="Freeform 67"/>
                <p:cNvSpPr>
                  <a:spLocks noChangeAspect="1"/>
                </p:cNvSpPr>
                <p:nvPr/>
              </p:nvSpPr>
              <p:spPr>
                <a:xfrm>
                  <a:off x="0" y="130"/>
                  <a:ext cx="499" cy="282"/>
                </a:xfrm>
                <a:custGeom>
                  <a:avLst/>
                  <a:gdLst/>
                  <a:ahLst/>
                  <a:cxnLst>
                    <a:cxn ang="0">
                      <a:pos x="0" y="4"/>
                    </a:cxn>
                    <a:cxn ang="0">
                      <a:pos x="0" y="139"/>
                    </a:cxn>
                    <a:cxn ang="0">
                      <a:pos x="499" y="282"/>
                    </a:cxn>
                    <a:cxn ang="0">
                      <a:pos x="499" y="134"/>
                    </a:cxn>
                    <a:cxn ang="0">
                      <a:pos x="3" y="0"/>
                    </a:cxn>
                  </a:cxnLst>
                  <a:pathLst>
                    <a:path w="690" h="390">
                      <a:moveTo>
                        <a:pt x="0" y="5"/>
                      </a:moveTo>
                      <a:lnTo>
                        <a:pt x="0" y="192"/>
                      </a:lnTo>
                      <a:lnTo>
                        <a:pt x="690" y="390"/>
                      </a:lnTo>
                      <a:lnTo>
                        <a:pt x="690" y="185"/>
                      </a:lnTo>
                      <a:lnTo>
                        <a:pt x="4" y="0"/>
                      </a:lnTo>
                    </a:path>
                  </a:pathLst>
                </a:custGeom>
                <a:gradFill rotWithShape="0">
                  <a:gsLst>
                    <a:gs pos="0">
                      <a:srgbClr val="B2B2B2">
                        <a:alpha val="100000"/>
                      </a:srgbClr>
                    </a:gs>
                    <a:gs pos="100000">
                      <a:srgbClr val="E5E5E5">
                        <a:alpha val="100000"/>
                      </a:srgbClr>
                    </a:gs>
                  </a:gsLst>
                  <a:path path="rect">
                    <a:fillToRect l="100000" t="100000"/>
                  </a:path>
                  <a:tileRect/>
                </a:gradFill>
                <a:ln w="3175" cap="rnd" cmpd="sng">
                  <a:solidFill>
                    <a:schemeClr val="tx1">
                      <a:alpha val="100000"/>
                    </a:schemeClr>
                  </a:solidFill>
                  <a:prstDash val="solid"/>
                  <a:round/>
                  <a:headEnd type="none" w="med" len="med"/>
                  <a:tailEnd type="none" w="med" len="med"/>
                </a:ln>
              </p:spPr>
              <p:txBody>
                <a:bodyPr/>
                <a:p>
                  <a:endParaRPr lang="zh-CN" altLang="en-US"/>
                </a:p>
              </p:txBody>
            </p:sp>
            <p:sp>
              <p:nvSpPr>
                <p:cNvPr id="26658" name="Freeform 68"/>
                <p:cNvSpPr>
                  <a:spLocks noChangeAspect="1"/>
                </p:cNvSpPr>
                <p:nvPr/>
              </p:nvSpPr>
              <p:spPr>
                <a:xfrm>
                  <a:off x="261" y="230"/>
                  <a:ext cx="196" cy="137"/>
                </a:xfrm>
                <a:custGeom>
                  <a:avLst/>
                  <a:gdLst/>
                  <a:ahLst/>
                  <a:cxnLst>
                    <a:cxn ang="0">
                      <a:pos x="0" y="0"/>
                    </a:cxn>
                    <a:cxn ang="0">
                      <a:pos x="196" y="53"/>
                    </a:cxn>
                    <a:cxn ang="0">
                      <a:pos x="196" y="137"/>
                    </a:cxn>
                    <a:cxn ang="0">
                      <a:pos x="0" y="83"/>
                    </a:cxn>
                    <a:cxn ang="0">
                      <a:pos x="0" y="0"/>
                    </a:cxn>
                  </a:cxnLst>
                  <a:pathLst>
                    <a:path w="271" h="189">
                      <a:moveTo>
                        <a:pt x="0" y="0"/>
                      </a:moveTo>
                      <a:lnTo>
                        <a:pt x="271" y="73"/>
                      </a:lnTo>
                      <a:lnTo>
                        <a:pt x="271" y="189"/>
                      </a:lnTo>
                      <a:lnTo>
                        <a:pt x="0" y="115"/>
                      </a:lnTo>
                      <a:lnTo>
                        <a:pt x="0" y="0"/>
                      </a:lnTo>
                    </a:path>
                  </a:pathLst>
                </a:custGeom>
                <a:gradFill rotWithShape="0">
                  <a:gsLst>
                    <a:gs pos="0">
                      <a:srgbClr val="B2B2B2">
                        <a:alpha val="100000"/>
                      </a:srgbClr>
                    </a:gs>
                    <a:gs pos="100000">
                      <a:srgbClr val="DFDFDF">
                        <a:alpha val="100000"/>
                      </a:srgbClr>
                    </a:gs>
                  </a:gsLst>
                  <a:lin ang="2700000" scaled="1"/>
                  <a:tileRect/>
                </a:gradFill>
                <a:ln w="9525">
                  <a:noFill/>
                </a:ln>
              </p:spPr>
              <p:txBody>
                <a:bodyPr/>
                <a:p>
                  <a:endParaRPr lang="zh-CN" altLang="en-US"/>
                </a:p>
              </p:txBody>
            </p:sp>
            <p:sp>
              <p:nvSpPr>
                <p:cNvPr id="26659" name="Freeform 69"/>
                <p:cNvSpPr>
                  <a:spLocks noChangeAspect="1"/>
                </p:cNvSpPr>
                <p:nvPr/>
              </p:nvSpPr>
              <p:spPr>
                <a:xfrm>
                  <a:off x="265" y="281"/>
                  <a:ext cx="189" cy="49"/>
                </a:xfrm>
                <a:custGeom>
                  <a:avLst/>
                  <a:gdLst/>
                  <a:ahLst/>
                  <a:cxnLst>
                    <a:cxn ang="0">
                      <a:pos x="0" y="0"/>
                    </a:cxn>
                    <a:cxn ang="0">
                      <a:pos x="189" y="49"/>
                    </a:cxn>
                  </a:cxnLst>
                  <a:pathLst>
                    <a:path w="261" h="69">
                      <a:moveTo>
                        <a:pt x="0" y="0"/>
                      </a:moveTo>
                      <a:lnTo>
                        <a:pt x="261" y="69"/>
                      </a:lnTo>
                    </a:path>
                  </a:pathLst>
                </a:custGeom>
                <a:noFill/>
                <a:ln w="3175" cap="flat" cmpd="sng">
                  <a:solidFill>
                    <a:srgbClr val="777777">
                      <a:alpha val="100000"/>
                    </a:srgbClr>
                  </a:solidFill>
                  <a:prstDash val="solid"/>
                  <a:round/>
                  <a:headEnd type="none" w="med" len="med"/>
                  <a:tailEnd type="none" w="med" len="med"/>
                </a:ln>
              </p:spPr>
              <p:txBody>
                <a:bodyPr/>
                <a:p>
                  <a:endParaRPr lang="zh-CN" altLang="en-US"/>
                </a:p>
              </p:txBody>
            </p:sp>
            <p:sp>
              <p:nvSpPr>
                <p:cNvPr id="26660" name="Freeform 70"/>
                <p:cNvSpPr/>
                <p:nvPr/>
              </p:nvSpPr>
              <p:spPr>
                <a:xfrm>
                  <a:off x="260" y="229"/>
                  <a:ext cx="196" cy="83"/>
                </a:xfrm>
                <a:custGeom>
                  <a:avLst/>
                  <a:gdLst/>
                  <a:ahLst/>
                  <a:cxnLst>
                    <a:cxn ang="0">
                      <a:pos x="0" y="83"/>
                    </a:cxn>
                    <a:cxn ang="0">
                      <a:pos x="1" y="0"/>
                    </a:cxn>
                    <a:cxn ang="0">
                      <a:pos x="196" y="54"/>
                    </a:cxn>
                  </a:cxnLst>
                  <a:pathLst>
                    <a:path w="270" h="116">
                      <a:moveTo>
                        <a:pt x="0" y="116"/>
                      </a:moveTo>
                      <a:lnTo>
                        <a:pt x="1" y="0"/>
                      </a:lnTo>
                      <a:lnTo>
                        <a:pt x="270" y="75"/>
                      </a:lnTo>
                    </a:path>
                  </a:pathLst>
                </a:custGeom>
                <a:noFill/>
                <a:ln w="6350" cap="flat" cmpd="sng">
                  <a:solidFill>
                    <a:srgbClr val="777777">
                      <a:alpha val="100000"/>
                    </a:srgbClr>
                  </a:solidFill>
                  <a:prstDash val="solid"/>
                  <a:round/>
                  <a:headEnd type="none" w="med" len="med"/>
                  <a:tailEnd type="none" w="med" len="med"/>
                </a:ln>
              </p:spPr>
              <p:txBody>
                <a:bodyPr/>
                <a:p>
                  <a:endParaRPr lang="zh-CN" altLang="en-US"/>
                </a:p>
              </p:txBody>
            </p:sp>
            <p:sp>
              <p:nvSpPr>
                <p:cNvPr id="26661" name="Line 71"/>
                <p:cNvSpPr/>
                <p:nvPr/>
              </p:nvSpPr>
              <p:spPr>
                <a:xfrm>
                  <a:off x="278" y="257"/>
                  <a:ext cx="153" cy="38"/>
                </a:xfrm>
                <a:prstGeom prst="line">
                  <a:avLst/>
                </a:prstGeom>
                <a:ln w="3175" cap="flat" cmpd="sng">
                  <a:solidFill>
                    <a:srgbClr val="777777"/>
                  </a:solidFill>
                  <a:prstDash val="solid"/>
                  <a:headEnd type="none" w="med" len="med"/>
                  <a:tailEnd type="none" w="med" len="med"/>
                </a:ln>
              </p:spPr>
            </p:sp>
            <p:sp>
              <p:nvSpPr>
                <p:cNvPr id="26662" name="Line 72"/>
                <p:cNvSpPr/>
                <p:nvPr/>
              </p:nvSpPr>
              <p:spPr>
                <a:xfrm>
                  <a:off x="408" y="335"/>
                  <a:ext cx="29" cy="6"/>
                </a:xfrm>
                <a:prstGeom prst="line">
                  <a:avLst/>
                </a:prstGeom>
                <a:ln w="19050" cap="flat" cmpd="sng">
                  <a:solidFill>
                    <a:schemeClr val="accent2"/>
                  </a:solidFill>
                  <a:prstDash val="solid"/>
                  <a:headEnd type="none" w="med" len="med"/>
                  <a:tailEnd type="none" w="med" len="med"/>
                </a:ln>
              </p:spPr>
            </p:sp>
            <p:sp>
              <p:nvSpPr>
                <p:cNvPr id="26663" name="Freeform 73"/>
                <p:cNvSpPr/>
                <p:nvPr/>
              </p:nvSpPr>
              <p:spPr>
                <a:xfrm>
                  <a:off x="326" y="267"/>
                  <a:ext cx="47" cy="25"/>
                </a:xfrm>
                <a:custGeom>
                  <a:avLst/>
                  <a:gdLst/>
                  <a:ahLst/>
                  <a:cxnLst>
                    <a:cxn ang="0">
                      <a:pos x="0" y="0"/>
                    </a:cxn>
                    <a:cxn ang="0">
                      <a:pos x="1" y="13"/>
                    </a:cxn>
                    <a:cxn ang="0">
                      <a:pos x="47" y="25"/>
                    </a:cxn>
                    <a:cxn ang="0">
                      <a:pos x="47" y="14"/>
                    </a:cxn>
                    <a:cxn ang="0">
                      <a:pos x="0" y="0"/>
                    </a:cxn>
                  </a:cxnLst>
                  <a:pathLst>
                    <a:path w="64" h="35">
                      <a:moveTo>
                        <a:pt x="0" y="0"/>
                      </a:moveTo>
                      <a:lnTo>
                        <a:pt x="1" y="18"/>
                      </a:lnTo>
                      <a:lnTo>
                        <a:pt x="64" y="35"/>
                      </a:lnTo>
                      <a:lnTo>
                        <a:pt x="64" y="19"/>
                      </a:lnTo>
                      <a:lnTo>
                        <a:pt x="0" y="0"/>
                      </a:lnTo>
                      <a:close/>
                    </a:path>
                  </a:pathLst>
                </a:custGeom>
                <a:solidFill>
                  <a:srgbClr val="777777">
                    <a:alpha val="100000"/>
                  </a:srgbClr>
                </a:solidFill>
                <a:ln w="9525">
                  <a:noFill/>
                </a:ln>
              </p:spPr>
              <p:txBody>
                <a:bodyPr/>
                <a:p>
                  <a:endParaRPr lang="zh-CN" altLang="en-US"/>
                </a:p>
              </p:txBody>
            </p:sp>
            <p:sp>
              <p:nvSpPr>
                <p:cNvPr id="26664" name="Line 74"/>
                <p:cNvSpPr/>
                <p:nvPr/>
              </p:nvSpPr>
              <p:spPr>
                <a:xfrm>
                  <a:off x="13" y="160"/>
                  <a:ext cx="202" cy="57"/>
                </a:xfrm>
                <a:prstGeom prst="line">
                  <a:avLst/>
                </a:prstGeom>
                <a:ln w="6350" cap="flat" cmpd="sng">
                  <a:solidFill>
                    <a:srgbClr val="777777"/>
                  </a:solidFill>
                  <a:prstDash val="solid"/>
                  <a:headEnd type="none" w="med" len="med"/>
                  <a:tailEnd type="none" w="med" len="med"/>
                </a:ln>
              </p:spPr>
            </p:sp>
            <p:sp>
              <p:nvSpPr>
                <p:cNvPr id="26665" name="Line 75"/>
                <p:cNvSpPr/>
                <p:nvPr/>
              </p:nvSpPr>
              <p:spPr>
                <a:xfrm>
                  <a:off x="13" y="182"/>
                  <a:ext cx="202" cy="56"/>
                </a:xfrm>
                <a:prstGeom prst="line">
                  <a:avLst/>
                </a:prstGeom>
                <a:ln w="6350" cap="flat" cmpd="sng">
                  <a:solidFill>
                    <a:srgbClr val="777777"/>
                  </a:solidFill>
                  <a:prstDash val="solid"/>
                  <a:headEnd type="none" w="med" len="med"/>
                  <a:tailEnd type="none" w="med" len="med"/>
                </a:ln>
              </p:spPr>
            </p:sp>
            <p:sp>
              <p:nvSpPr>
                <p:cNvPr id="26666" name="Line 76"/>
                <p:cNvSpPr/>
                <p:nvPr/>
              </p:nvSpPr>
              <p:spPr>
                <a:xfrm>
                  <a:off x="13" y="205"/>
                  <a:ext cx="202" cy="57"/>
                </a:xfrm>
                <a:prstGeom prst="line">
                  <a:avLst/>
                </a:prstGeom>
                <a:ln w="6350" cap="flat" cmpd="sng">
                  <a:solidFill>
                    <a:srgbClr val="777777"/>
                  </a:solidFill>
                  <a:prstDash val="solid"/>
                  <a:headEnd type="none" w="med" len="med"/>
                  <a:tailEnd type="none" w="med" len="med"/>
                </a:ln>
              </p:spPr>
            </p:sp>
            <p:sp>
              <p:nvSpPr>
                <p:cNvPr id="26667" name="Line 77"/>
                <p:cNvSpPr/>
                <p:nvPr/>
              </p:nvSpPr>
              <p:spPr>
                <a:xfrm>
                  <a:off x="13" y="227"/>
                  <a:ext cx="202" cy="56"/>
                </a:xfrm>
                <a:prstGeom prst="line">
                  <a:avLst/>
                </a:prstGeom>
                <a:ln w="6350" cap="flat" cmpd="sng">
                  <a:solidFill>
                    <a:srgbClr val="777777"/>
                  </a:solidFill>
                  <a:prstDash val="solid"/>
                  <a:headEnd type="none" w="med" len="med"/>
                  <a:tailEnd type="none" w="med" len="med"/>
                </a:ln>
              </p:spPr>
            </p:sp>
            <p:sp>
              <p:nvSpPr>
                <p:cNvPr id="26668" name="Freeform 78"/>
                <p:cNvSpPr/>
                <p:nvPr/>
              </p:nvSpPr>
              <p:spPr>
                <a:xfrm>
                  <a:off x="263" y="289"/>
                  <a:ext cx="198" cy="84"/>
                </a:xfrm>
                <a:custGeom>
                  <a:avLst/>
                  <a:gdLst/>
                  <a:ahLst/>
                  <a:cxnLst>
                    <a:cxn ang="0">
                      <a:pos x="0" y="29"/>
                    </a:cxn>
                    <a:cxn ang="0">
                      <a:pos x="198" y="84"/>
                    </a:cxn>
                    <a:cxn ang="0">
                      <a:pos x="198" y="0"/>
                    </a:cxn>
                  </a:cxnLst>
                  <a:pathLst>
                    <a:path w="275" h="117">
                      <a:moveTo>
                        <a:pt x="0" y="40"/>
                      </a:moveTo>
                      <a:lnTo>
                        <a:pt x="275" y="117"/>
                      </a:lnTo>
                      <a:lnTo>
                        <a:pt x="275" y="0"/>
                      </a:lnTo>
                    </a:path>
                  </a:pathLst>
                </a:custGeom>
                <a:noFill/>
                <a:ln w="6350" cap="flat" cmpd="sng">
                  <a:solidFill>
                    <a:schemeClr val="bg1">
                      <a:alpha val="100000"/>
                    </a:schemeClr>
                  </a:solidFill>
                  <a:prstDash val="solid"/>
                  <a:round/>
                  <a:headEnd type="none" w="med" len="med"/>
                  <a:tailEnd type="none" w="med" len="med"/>
                </a:ln>
              </p:spPr>
              <p:txBody>
                <a:bodyPr/>
                <a:p>
                  <a:endParaRPr lang="zh-CN" altLang="en-US"/>
                </a:p>
              </p:txBody>
            </p:sp>
          </p:grpSp>
          <p:grpSp>
            <p:nvGrpSpPr>
              <p:cNvPr id="26643" name="Group 79"/>
              <p:cNvGrpSpPr/>
              <p:nvPr/>
            </p:nvGrpSpPr>
            <p:grpSpPr>
              <a:xfrm>
                <a:off x="62" y="0"/>
                <a:ext cx="714" cy="672"/>
                <a:chOff x="0" y="0"/>
                <a:chExt cx="714" cy="672"/>
              </a:xfrm>
            </p:grpSpPr>
            <p:sp>
              <p:nvSpPr>
                <p:cNvPr id="26644" name="Freeform 80"/>
                <p:cNvSpPr/>
                <p:nvPr/>
              </p:nvSpPr>
              <p:spPr>
                <a:xfrm>
                  <a:off x="54" y="437"/>
                  <a:ext cx="556" cy="235"/>
                </a:xfrm>
                <a:custGeom>
                  <a:avLst/>
                  <a:gdLst/>
                  <a:ahLst/>
                  <a:cxnLst>
                    <a:cxn ang="0">
                      <a:pos x="0" y="128"/>
                    </a:cxn>
                    <a:cxn ang="0">
                      <a:pos x="238" y="0"/>
                    </a:cxn>
                    <a:cxn ang="0">
                      <a:pos x="556" y="91"/>
                    </a:cxn>
                    <a:cxn ang="0">
                      <a:pos x="556" y="108"/>
                    </a:cxn>
                    <a:cxn ang="0">
                      <a:pos x="334" y="235"/>
                    </a:cxn>
                    <a:cxn ang="0">
                      <a:pos x="0" y="148"/>
                    </a:cxn>
                    <a:cxn ang="0">
                      <a:pos x="0" y="128"/>
                    </a:cxn>
                  </a:cxnLst>
                  <a:pathLst>
                    <a:path w="556" h="235">
                      <a:moveTo>
                        <a:pt x="0" y="128"/>
                      </a:moveTo>
                      <a:lnTo>
                        <a:pt x="238" y="0"/>
                      </a:lnTo>
                      <a:lnTo>
                        <a:pt x="556" y="91"/>
                      </a:lnTo>
                      <a:lnTo>
                        <a:pt x="556" y="108"/>
                      </a:lnTo>
                      <a:lnTo>
                        <a:pt x="334" y="235"/>
                      </a:lnTo>
                      <a:lnTo>
                        <a:pt x="0" y="148"/>
                      </a:lnTo>
                      <a:lnTo>
                        <a:pt x="0" y="128"/>
                      </a:lnTo>
                      <a:close/>
                    </a:path>
                  </a:pathLst>
                </a:custGeom>
                <a:solidFill>
                  <a:srgbClr val="DDDDDD">
                    <a:alpha val="100000"/>
                  </a:srgbClr>
                </a:solidFill>
                <a:ln w="3175" cap="rnd" cmpd="sng">
                  <a:solidFill>
                    <a:srgbClr val="000000">
                      <a:alpha val="100000"/>
                    </a:srgbClr>
                  </a:solidFill>
                  <a:prstDash val="solid"/>
                  <a:round/>
                  <a:headEnd type="none" w="med" len="med"/>
                  <a:tailEnd type="none" w="med" len="med"/>
                </a:ln>
              </p:spPr>
              <p:txBody>
                <a:bodyPr/>
                <a:p>
                  <a:endParaRPr lang="zh-CN" altLang="en-US"/>
                </a:p>
              </p:txBody>
            </p:sp>
            <p:sp>
              <p:nvSpPr>
                <p:cNvPr id="26645" name="Freeform 81"/>
                <p:cNvSpPr/>
                <p:nvPr/>
              </p:nvSpPr>
              <p:spPr>
                <a:xfrm>
                  <a:off x="61" y="442"/>
                  <a:ext cx="538" cy="208"/>
                </a:xfrm>
                <a:custGeom>
                  <a:avLst/>
                  <a:gdLst/>
                  <a:ahLst/>
                  <a:cxnLst>
                    <a:cxn ang="0">
                      <a:pos x="0" y="124"/>
                    </a:cxn>
                    <a:cxn ang="0">
                      <a:pos x="327" y="208"/>
                    </a:cxn>
                    <a:cxn ang="0">
                      <a:pos x="538" y="86"/>
                    </a:cxn>
                    <a:cxn ang="0">
                      <a:pos x="233" y="0"/>
                    </a:cxn>
                    <a:cxn ang="0">
                      <a:pos x="0" y="124"/>
                    </a:cxn>
                  </a:cxnLst>
                  <a:pathLst>
                    <a:path w="538" h="208">
                      <a:moveTo>
                        <a:pt x="0" y="124"/>
                      </a:moveTo>
                      <a:lnTo>
                        <a:pt x="327" y="208"/>
                      </a:lnTo>
                      <a:lnTo>
                        <a:pt x="538" y="86"/>
                      </a:lnTo>
                      <a:lnTo>
                        <a:pt x="233" y="0"/>
                      </a:lnTo>
                      <a:lnTo>
                        <a:pt x="0" y="124"/>
                      </a:lnTo>
                      <a:close/>
                    </a:path>
                  </a:pathLst>
                </a:custGeom>
                <a:solidFill>
                  <a:srgbClr val="B2B2B2">
                    <a:alpha val="100000"/>
                  </a:srgbClr>
                </a:solidFill>
                <a:ln w="9525">
                  <a:noFill/>
                </a:ln>
              </p:spPr>
              <p:txBody>
                <a:bodyPr/>
                <a:p>
                  <a:endParaRPr lang="zh-CN" altLang="en-US"/>
                </a:p>
              </p:txBody>
            </p:sp>
            <p:sp>
              <p:nvSpPr>
                <p:cNvPr id="26646" name="Oval 82"/>
                <p:cNvSpPr/>
                <p:nvPr/>
              </p:nvSpPr>
              <p:spPr>
                <a:xfrm>
                  <a:off x="195" y="493"/>
                  <a:ext cx="280" cy="112"/>
                </a:xfrm>
                <a:prstGeom prst="ellipse">
                  <a:avLst/>
                </a:prstGeom>
                <a:solidFill>
                  <a:srgbClr val="B2B2B2"/>
                </a:solidFill>
                <a:ln w="3175" cap="rnd" cmpd="sng">
                  <a:solidFill>
                    <a:schemeClr val="tx1"/>
                  </a:solidFill>
                  <a:prstDash val="solid"/>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26647" name="Freeform 83"/>
                <p:cNvSpPr/>
                <p:nvPr/>
              </p:nvSpPr>
              <p:spPr>
                <a:xfrm>
                  <a:off x="42" y="497"/>
                  <a:ext cx="452" cy="126"/>
                </a:xfrm>
                <a:custGeom>
                  <a:avLst/>
                  <a:gdLst/>
                  <a:ahLst/>
                  <a:cxnLst>
                    <a:cxn ang="0">
                      <a:pos x="0" y="0"/>
                    </a:cxn>
                    <a:cxn ang="0">
                      <a:pos x="14" y="25"/>
                    </a:cxn>
                    <a:cxn ang="0">
                      <a:pos x="402" y="126"/>
                    </a:cxn>
                    <a:cxn ang="0">
                      <a:pos x="452" y="111"/>
                    </a:cxn>
                  </a:cxnLst>
                  <a:pathLst>
                    <a:path w="646" h="180">
                      <a:moveTo>
                        <a:pt x="0" y="0"/>
                      </a:moveTo>
                      <a:lnTo>
                        <a:pt x="20" y="36"/>
                      </a:lnTo>
                      <a:lnTo>
                        <a:pt x="574" y="180"/>
                      </a:lnTo>
                      <a:lnTo>
                        <a:pt x="646" y="158"/>
                      </a:lnTo>
                    </a:path>
                  </a:pathLst>
                </a:custGeom>
                <a:solidFill>
                  <a:srgbClr val="B2B2B2">
                    <a:alpha val="100000"/>
                  </a:srgbClr>
                </a:solidFill>
                <a:ln w="3175" cap="rnd" cmpd="sng">
                  <a:solidFill>
                    <a:schemeClr val="tx1">
                      <a:alpha val="100000"/>
                    </a:schemeClr>
                  </a:solidFill>
                  <a:prstDash val="solid"/>
                  <a:round/>
                  <a:headEnd type="none" w="med" len="med"/>
                  <a:tailEnd type="none" w="med" len="med"/>
                </a:ln>
              </p:spPr>
              <p:txBody>
                <a:bodyPr/>
                <a:p>
                  <a:endParaRPr lang="zh-CN" altLang="en-US"/>
                </a:p>
              </p:txBody>
            </p:sp>
            <p:sp>
              <p:nvSpPr>
                <p:cNvPr id="26648" name="Freeform 84"/>
                <p:cNvSpPr>
                  <a:spLocks noChangeAspect="1"/>
                </p:cNvSpPr>
                <p:nvPr/>
              </p:nvSpPr>
              <p:spPr>
                <a:xfrm>
                  <a:off x="150" y="0"/>
                  <a:ext cx="564" cy="520"/>
                </a:xfrm>
                <a:custGeom>
                  <a:avLst/>
                  <a:gdLst/>
                  <a:ahLst/>
                  <a:cxnLst>
                    <a:cxn ang="0">
                      <a:pos x="433" y="520"/>
                    </a:cxn>
                    <a:cxn ang="0">
                      <a:pos x="564" y="366"/>
                    </a:cxn>
                    <a:cxn ang="0">
                      <a:pos x="564" y="74"/>
                    </a:cxn>
                    <a:cxn ang="0">
                      <a:pos x="235" y="0"/>
                    </a:cxn>
                    <a:cxn ang="0">
                      <a:pos x="0" y="33"/>
                    </a:cxn>
                  </a:cxnLst>
                  <a:pathLst>
                    <a:path w="808" h="746">
                      <a:moveTo>
                        <a:pt x="620" y="746"/>
                      </a:moveTo>
                      <a:lnTo>
                        <a:pt x="808" y="525"/>
                      </a:lnTo>
                      <a:lnTo>
                        <a:pt x="808" y="106"/>
                      </a:lnTo>
                      <a:lnTo>
                        <a:pt x="336" y="0"/>
                      </a:lnTo>
                      <a:lnTo>
                        <a:pt x="0" y="48"/>
                      </a:lnTo>
                    </a:path>
                  </a:pathLst>
                </a:custGeom>
                <a:gradFill rotWithShape="0">
                  <a:gsLst>
                    <a:gs pos="0">
                      <a:srgbClr val="B2B2B2">
                        <a:alpha val="100000"/>
                      </a:srgbClr>
                    </a:gs>
                    <a:gs pos="100000">
                      <a:srgbClr val="E5E5E5">
                        <a:alpha val="100000"/>
                      </a:srgbClr>
                    </a:gs>
                  </a:gsLst>
                  <a:path path="rect">
                    <a:fillToRect l="100000" t="100000"/>
                  </a:path>
                  <a:tileRect/>
                </a:gradFill>
                <a:ln w="3175" cap="rnd" cmpd="sng">
                  <a:solidFill>
                    <a:schemeClr val="tx1">
                      <a:alpha val="100000"/>
                    </a:schemeClr>
                  </a:solidFill>
                  <a:prstDash val="solid"/>
                  <a:round/>
                  <a:headEnd type="none" w="med" len="med"/>
                  <a:tailEnd type="none" w="med" len="med"/>
                </a:ln>
              </p:spPr>
              <p:txBody>
                <a:bodyPr/>
                <a:p>
                  <a:endParaRPr lang="zh-CN" altLang="en-US"/>
                </a:p>
              </p:txBody>
            </p:sp>
            <p:sp>
              <p:nvSpPr>
                <p:cNvPr id="26649" name="Freeform 85"/>
                <p:cNvSpPr>
                  <a:spLocks noChangeAspect="1"/>
                </p:cNvSpPr>
                <p:nvPr/>
              </p:nvSpPr>
              <p:spPr>
                <a:xfrm>
                  <a:off x="502" y="115"/>
                  <a:ext cx="113" cy="506"/>
                </a:xfrm>
                <a:custGeom>
                  <a:avLst/>
                  <a:gdLst/>
                  <a:ahLst/>
                  <a:cxnLst>
                    <a:cxn ang="0">
                      <a:pos x="0" y="506"/>
                    </a:cxn>
                    <a:cxn ang="0">
                      <a:pos x="0" y="62"/>
                    </a:cxn>
                    <a:cxn ang="0">
                      <a:pos x="113" y="0"/>
                    </a:cxn>
                    <a:cxn ang="0">
                      <a:pos x="113" y="435"/>
                    </a:cxn>
                    <a:cxn ang="0">
                      <a:pos x="0" y="506"/>
                    </a:cxn>
                  </a:cxnLst>
                  <a:pathLst>
                    <a:path w="144" h="644">
                      <a:moveTo>
                        <a:pt x="0" y="644"/>
                      </a:moveTo>
                      <a:lnTo>
                        <a:pt x="0" y="79"/>
                      </a:lnTo>
                      <a:lnTo>
                        <a:pt x="144" y="0"/>
                      </a:lnTo>
                      <a:lnTo>
                        <a:pt x="144" y="554"/>
                      </a:lnTo>
                      <a:lnTo>
                        <a:pt x="0" y="644"/>
                      </a:lnTo>
                    </a:path>
                  </a:pathLst>
                </a:custGeom>
                <a:gradFill rotWithShape="0">
                  <a:gsLst>
                    <a:gs pos="0">
                      <a:srgbClr val="B2B2B2">
                        <a:alpha val="100000"/>
                      </a:srgbClr>
                    </a:gs>
                    <a:gs pos="100000">
                      <a:srgbClr val="E5E5E5">
                        <a:alpha val="100000"/>
                      </a:srgbClr>
                    </a:gs>
                  </a:gsLst>
                  <a:path path="rect">
                    <a:fillToRect l="100000" t="100000"/>
                  </a:path>
                  <a:tileRect/>
                </a:gradFill>
                <a:ln w="3175" cap="rnd" cmpd="sng">
                  <a:solidFill>
                    <a:schemeClr val="tx1">
                      <a:alpha val="100000"/>
                    </a:schemeClr>
                  </a:solidFill>
                  <a:prstDash val="solid"/>
                  <a:round/>
                  <a:headEnd type="none" w="med" len="med"/>
                  <a:tailEnd type="none" w="med" len="med"/>
                </a:ln>
              </p:spPr>
              <p:txBody>
                <a:bodyPr/>
                <a:p>
                  <a:endParaRPr lang="zh-CN" altLang="en-US"/>
                </a:p>
              </p:txBody>
            </p:sp>
            <p:sp>
              <p:nvSpPr>
                <p:cNvPr id="26650" name="Freeform 86"/>
                <p:cNvSpPr>
                  <a:spLocks noChangeAspect="1"/>
                </p:cNvSpPr>
                <p:nvPr/>
              </p:nvSpPr>
              <p:spPr>
                <a:xfrm>
                  <a:off x="0" y="6"/>
                  <a:ext cx="615" cy="172"/>
                </a:xfrm>
                <a:custGeom>
                  <a:avLst/>
                  <a:gdLst/>
                  <a:ahLst/>
                  <a:cxnLst>
                    <a:cxn ang="0">
                      <a:pos x="502" y="172"/>
                    </a:cxn>
                    <a:cxn ang="0">
                      <a:pos x="0" y="53"/>
                    </a:cxn>
                    <a:cxn ang="0">
                      <a:pos x="126" y="0"/>
                    </a:cxn>
                    <a:cxn ang="0">
                      <a:pos x="615" y="109"/>
                    </a:cxn>
                    <a:cxn ang="0">
                      <a:pos x="502" y="172"/>
                    </a:cxn>
                  </a:cxnLst>
                  <a:pathLst>
                    <a:path w="782" h="219">
                      <a:moveTo>
                        <a:pt x="638" y="219"/>
                      </a:moveTo>
                      <a:lnTo>
                        <a:pt x="0" y="67"/>
                      </a:lnTo>
                      <a:lnTo>
                        <a:pt x="160" y="0"/>
                      </a:lnTo>
                      <a:lnTo>
                        <a:pt x="782" y="139"/>
                      </a:lnTo>
                      <a:lnTo>
                        <a:pt x="638" y="219"/>
                      </a:lnTo>
                    </a:path>
                  </a:pathLst>
                </a:custGeom>
                <a:solidFill>
                  <a:schemeClr val="bg1">
                    <a:alpha val="100000"/>
                  </a:schemeClr>
                </a:solidFill>
                <a:ln w="3175" cap="rnd" cmpd="sng">
                  <a:solidFill>
                    <a:schemeClr val="tx1">
                      <a:alpha val="100000"/>
                    </a:schemeClr>
                  </a:solidFill>
                  <a:prstDash val="solid"/>
                  <a:round/>
                  <a:headEnd type="none" w="med" len="med"/>
                  <a:tailEnd type="none" w="med" len="med"/>
                </a:ln>
              </p:spPr>
              <p:txBody>
                <a:bodyPr/>
                <a:p>
                  <a:endParaRPr lang="zh-CN" altLang="en-US"/>
                </a:p>
              </p:txBody>
            </p:sp>
            <p:sp>
              <p:nvSpPr>
                <p:cNvPr id="26651" name="Freeform 87"/>
                <p:cNvSpPr>
                  <a:spLocks noChangeAspect="1"/>
                </p:cNvSpPr>
                <p:nvPr/>
              </p:nvSpPr>
              <p:spPr>
                <a:xfrm>
                  <a:off x="0" y="57"/>
                  <a:ext cx="502" cy="566"/>
                </a:xfrm>
                <a:custGeom>
                  <a:avLst/>
                  <a:gdLst/>
                  <a:ahLst/>
                  <a:cxnLst>
                    <a:cxn ang="0">
                      <a:pos x="501" y="565"/>
                    </a:cxn>
                    <a:cxn ang="0">
                      <a:pos x="501" y="120"/>
                    </a:cxn>
                    <a:cxn ang="0">
                      <a:pos x="0" y="0"/>
                    </a:cxn>
                    <a:cxn ang="0">
                      <a:pos x="0" y="434"/>
                    </a:cxn>
                    <a:cxn ang="0">
                      <a:pos x="501" y="565"/>
                    </a:cxn>
                  </a:cxnLst>
                  <a:pathLst>
                    <a:path w="672" h="754">
                      <a:moveTo>
                        <a:pt x="671" y="753"/>
                      </a:moveTo>
                      <a:lnTo>
                        <a:pt x="671" y="160"/>
                      </a:lnTo>
                      <a:lnTo>
                        <a:pt x="0" y="0"/>
                      </a:lnTo>
                      <a:lnTo>
                        <a:pt x="0" y="578"/>
                      </a:lnTo>
                      <a:lnTo>
                        <a:pt x="671" y="753"/>
                      </a:lnTo>
                    </a:path>
                  </a:pathLst>
                </a:custGeom>
                <a:gradFill rotWithShape="0">
                  <a:gsLst>
                    <a:gs pos="0">
                      <a:srgbClr val="B2B2B2">
                        <a:alpha val="100000"/>
                      </a:srgbClr>
                    </a:gs>
                    <a:gs pos="100000">
                      <a:srgbClr val="E5E5E5">
                        <a:alpha val="100000"/>
                      </a:srgbClr>
                    </a:gs>
                  </a:gsLst>
                  <a:path path="rect">
                    <a:fillToRect l="100000" t="100000"/>
                  </a:path>
                  <a:tileRect/>
                </a:gradFill>
                <a:ln w="3175" cap="rnd" cmpd="sng">
                  <a:solidFill>
                    <a:schemeClr val="tx1">
                      <a:alpha val="100000"/>
                    </a:schemeClr>
                  </a:solidFill>
                  <a:prstDash val="solid"/>
                  <a:round/>
                  <a:headEnd type="none" w="med" len="med"/>
                  <a:tailEnd type="none" w="med" len="med"/>
                </a:ln>
              </p:spPr>
              <p:txBody>
                <a:bodyPr/>
                <a:p>
                  <a:endParaRPr lang="zh-CN" altLang="en-US"/>
                </a:p>
              </p:txBody>
            </p:sp>
            <p:sp>
              <p:nvSpPr>
                <p:cNvPr id="26652" name="Freeform 88"/>
                <p:cNvSpPr>
                  <a:spLocks noChangeAspect="1"/>
                </p:cNvSpPr>
                <p:nvPr/>
              </p:nvSpPr>
              <p:spPr>
                <a:xfrm>
                  <a:off x="39" y="107"/>
                  <a:ext cx="425" cy="464"/>
                </a:xfrm>
                <a:custGeom>
                  <a:avLst/>
                  <a:gdLst/>
                  <a:ahLst/>
                  <a:cxnLst>
                    <a:cxn ang="0">
                      <a:pos x="424" y="463"/>
                    </a:cxn>
                    <a:cxn ang="0">
                      <a:pos x="424" y="99"/>
                    </a:cxn>
                    <a:cxn ang="0">
                      <a:pos x="0" y="0"/>
                    </a:cxn>
                    <a:cxn ang="0">
                      <a:pos x="0" y="358"/>
                    </a:cxn>
                    <a:cxn ang="0">
                      <a:pos x="424" y="463"/>
                    </a:cxn>
                  </a:cxnLst>
                  <a:pathLst>
                    <a:path w="491" h="549">
                      <a:moveTo>
                        <a:pt x="490" y="548"/>
                      </a:moveTo>
                      <a:lnTo>
                        <a:pt x="490" y="117"/>
                      </a:lnTo>
                      <a:lnTo>
                        <a:pt x="0" y="0"/>
                      </a:lnTo>
                      <a:lnTo>
                        <a:pt x="0" y="424"/>
                      </a:lnTo>
                      <a:lnTo>
                        <a:pt x="490" y="548"/>
                      </a:lnTo>
                    </a:path>
                  </a:pathLst>
                </a:custGeom>
                <a:solidFill>
                  <a:srgbClr val="CECECE">
                    <a:alpha val="100000"/>
                  </a:srgbClr>
                </a:solidFill>
                <a:ln w="6350" cap="rnd" cmpd="sng">
                  <a:solidFill>
                    <a:srgbClr val="808080">
                      <a:alpha val="100000"/>
                    </a:srgbClr>
                  </a:solidFill>
                  <a:prstDash val="solid"/>
                  <a:round/>
                  <a:headEnd type="none" w="med" len="med"/>
                  <a:tailEnd type="none" w="med" len="med"/>
                </a:ln>
              </p:spPr>
              <p:txBody>
                <a:bodyPr/>
                <a:p>
                  <a:endParaRPr lang="zh-CN" altLang="en-US"/>
                </a:p>
              </p:txBody>
            </p:sp>
            <p:sp>
              <p:nvSpPr>
                <p:cNvPr id="26653" name="Freeform 89"/>
                <p:cNvSpPr/>
                <p:nvPr/>
              </p:nvSpPr>
              <p:spPr>
                <a:xfrm>
                  <a:off x="65" y="138"/>
                  <a:ext cx="372" cy="400"/>
                </a:xfrm>
                <a:custGeom>
                  <a:avLst/>
                  <a:gdLst/>
                  <a:ahLst/>
                  <a:cxnLst>
                    <a:cxn ang="0">
                      <a:pos x="0" y="0"/>
                    </a:cxn>
                    <a:cxn ang="0">
                      <a:pos x="0" y="307"/>
                    </a:cxn>
                    <a:cxn ang="0">
                      <a:pos x="372" y="400"/>
                    </a:cxn>
                    <a:cxn ang="0">
                      <a:pos x="372" y="88"/>
                    </a:cxn>
                    <a:cxn ang="0">
                      <a:pos x="0" y="0"/>
                    </a:cxn>
                  </a:cxnLst>
                  <a:pathLst>
                    <a:path w="542" h="592">
                      <a:moveTo>
                        <a:pt x="0" y="0"/>
                      </a:moveTo>
                      <a:lnTo>
                        <a:pt x="0" y="454"/>
                      </a:lnTo>
                      <a:lnTo>
                        <a:pt x="542" y="592"/>
                      </a:lnTo>
                      <a:lnTo>
                        <a:pt x="542" y="130"/>
                      </a:lnTo>
                      <a:lnTo>
                        <a:pt x="0" y="0"/>
                      </a:lnTo>
                      <a:close/>
                    </a:path>
                  </a:pathLst>
                </a:custGeom>
                <a:gradFill rotWithShape="0">
                  <a:gsLst>
                    <a:gs pos="0">
                      <a:srgbClr val="618FFD">
                        <a:alpha val="100000"/>
                      </a:srgbClr>
                    </a:gs>
                    <a:gs pos="100000">
                      <a:srgbClr val="496CBE">
                        <a:alpha val="100000"/>
                      </a:srgbClr>
                    </a:gs>
                  </a:gsLst>
                  <a:path path="rect">
                    <a:fillToRect r="100000" b="100000"/>
                  </a:path>
                  <a:tileRect/>
                </a:gradFill>
                <a:ln w="6350" cap="flat" cmpd="sng">
                  <a:solidFill>
                    <a:srgbClr val="777777">
                      <a:alpha val="100000"/>
                    </a:srgbClr>
                  </a:solidFill>
                  <a:prstDash val="solid"/>
                  <a:round/>
                  <a:headEnd type="none" w="med" len="med"/>
                  <a:tailEnd type="none" w="med" len="med"/>
                </a:ln>
                <a:effectLst>
                  <a:outerShdw dist="17961" dir="2699999" algn="ctr" rotWithShape="0">
                    <a:schemeClr val="bg1">
                      <a:alpha val="100000"/>
                    </a:schemeClr>
                  </a:outerShdw>
                </a:effectLst>
              </p:spPr>
              <p:txBody>
                <a:bodyPr/>
                <a:p>
                  <a:endParaRPr lang="zh-CN" altLang="en-US"/>
                </a:p>
              </p:txBody>
            </p:sp>
            <p:sp>
              <p:nvSpPr>
                <p:cNvPr id="26654" name="Line 90"/>
                <p:cNvSpPr/>
                <p:nvPr/>
              </p:nvSpPr>
              <p:spPr>
                <a:xfrm>
                  <a:off x="98" y="171"/>
                  <a:ext cx="0" cy="61"/>
                </a:xfrm>
                <a:prstGeom prst="line">
                  <a:avLst/>
                </a:prstGeom>
                <a:ln w="25400" cap="flat" cmpd="sng">
                  <a:solidFill>
                    <a:schemeClr val="bg1"/>
                  </a:solidFill>
                  <a:prstDash val="solid"/>
                  <a:headEnd type="none" w="med" len="med"/>
                  <a:tailEnd type="none" w="med" len="med"/>
                </a:ln>
              </p:spPr>
            </p:sp>
          </p:grpSp>
        </p:grpSp>
        <p:sp>
          <p:nvSpPr>
            <p:cNvPr id="26637" name="Freeform 91"/>
            <p:cNvSpPr/>
            <p:nvPr/>
          </p:nvSpPr>
          <p:spPr>
            <a:xfrm rot="2254750" flipH="1">
              <a:off x="2928" y="1152"/>
              <a:ext cx="1296" cy="384"/>
            </a:xfrm>
            <a:custGeom>
              <a:avLst/>
              <a:gdLst/>
              <a:ahLst/>
              <a:cxnLst>
                <a:cxn ang="0">
                  <a:pos x="0" y="301"/>
                </a:cxn>
                <a:cxn ang="0">
                  <a:pos x="209" y="17"/>
                </a:cxn>
                <a:cxn ang="0">
                  <a:pos x="239" y="115"/>
                </a:cxn>
                <a:cxn ang="0">
                  <a:pos x="266" y="99"/>
                </a:cxn>
                <a:cxn ang="0">
                  <a:pos x="321" y="70"/>
                </a:cxn>
                <a:cxn ang="0">
                  <a:pos x="381" y="50"/>
                </a:cxn>
                <a:cxn ang="0">
                  <a:pos x="445" y="30"/>
                </a:cxn>
                <a:cxn ang="0">
                  <a:pos x="478" y="20"/>
                </a:cxn>
                <a:cxn ang="0">
                  <a:pos x="542" y="11"/>
                </a:cxn>
                <a:cxn ang="0">
                  <a:pos x="611" y="3"/>
                </a:cxn>
                <a:cxn ang="0">
                  <a:pos x="681" y="0"/>
                </a:cxn>
                <a:cxn ang="0">
                  <a:pos x="751" y="0"/>
                </a:cxn>
                <a:cxn ang="0">
                  <a:pos x="785" y="3"/>
                </a:cxn>
                <a:cxn ang="0">
                  <a:pos x="857" y="14"/>
                </a:cxn>
                <a:cxn ang="0">
                  <a:pos x="929" y="23"/>
                </a:cxn>
                <a:cxn ang="0">
                  <a:pos x="999" y="42"/>
                </a:cxn>
                <a:cxn ang="0">
                  <a:pos x="1034" y="53"/>
                </a:cxn>
                <a:cxn ang="0">
                  <a:pos x="1101" y="73"/>
                </a:cxn>
                <a:cxn ang="0">
                  <a:pos x="1168" y="102"/>
                </a:cxn>
                <a:cxn ang="0">
                  <a:pos x="1233" y="132"/>
                </a:cxn>
                <a:cxn ang="0">
                  <a:pos x="1295" y="165"/>
                </a:cxn>
                <a:cxn ang="0">
                  <a:pos x="1257" y="155"/>
                </a:cxn>
                <a:cxn ang="0">
                  <a:pos x="1183" y="135"/>
                </a:cxn>
                <a:cxn ang="0">
                  <a:pos x="1113" y="121"/>
                </a:cxn>
                <a:cxn ang="0">
                  <a:pos x="1041" y="106"/>
                </a:cxn>
                <a:cxn ang="0">
                  <a:pos x="969" y="99"/>
                </a:cxn>
                <a:cxn ang="0">
                  <a:pos x="899" y="93"/>
                </a:cxn>
                <a:cxn ang="0">
                  <a:pos x="833" y="90"/>
                </a:cxn>
                <a:cxn ang="0">
                  <a:pos x="766" y="90"/>
                </a:cxn>
                <a:cxn ang="0">
                  <a:pos x="734" y="93"/>
                </a:cxn>
                <a:cxn ang="0">
                  <a:pos x="671" y="99"/>
                </a:cxn>
                <a:cxn ang="0">
                  <a:pos x="609" y="109"/>
                </a:cxn>
                <a:cxn ang="0">
                  <a:pos x="550" y="126"/>
                </a:cxn>
                <a:cxn ang="0">
                  <a:pos x="493" y="146"/>
                </a:cxn>
                <a:cxn ang="0">
                  <a:pos x="438" y="172"/>
                </a:cxn>
                <a:cxn ang="0">
                  <a:pos x="385" y="205"/>
                </a:cxn>
                <a:cxn ang="0">
                  <a:pos x="336" y="241"/>
                </a:cxn>
                <a:cxn ang="0">
                  <a:pos x="288" y="281"/>
                </a:cxn>
                <a:cxn ang="0">
                  <a:pos x="315" y="382"/>
                </a:cxn>
                <a:cxn ang="0">
                  <a:pos x="0" y="301"/>
                </a:cxn>
              </a:cxnLst>
              <a:pathLst>
                <a:path w="1134" h="253">
                  <a:moveTo>
                    <a:pt x="0" y="198"/>
                  </a:moveTo>
                  <a:lnTo>
                    <a:pt x="183" y="11"/>
                  </a:lnTo>
                  <a:lnTo>
                    <a:pt x="209" y="76"/>
                  </a:lnTo>
                  <a:lnTo>
                    <a:pt x="233" y="65"/>
                  </a:lnTo>
                  <a:lnTo>
                    <a:pt x="281" y="46"/>
                  </a:lnTo>
                  <a:lnTo>
                    <a:pt x="333" y="33"/>
                  </a:lnTo>
                  <a:lnTo>
                    <a:pt x="389" y="20"/>
                  </a:lnTo>
                  <a:lnTo>
                    <a:pt x="418" y="13"/>
                  </a:lnTo>
                  <a:lnTo>
                    <a:pt x="474" y="7"/>
                  </a:lnTo>
                  <a:lnTo>
                    <a:pt x="535" y="2"/>
                  </a:lnTo>
                  <a:lnTo>
                    <a:pt x="596" y="0"/>
                  </a:lnTo>
                  <a:lnTo>
                    <a:pt x="657" y="0"/>
                  </a:lnTo>
                  <a:lnTo>
                    <a:pt x="687" y="2"/>
                  </a:lnTo>
                  <a:lnTo>
                    <a:pt x="750" y="9"/>
                  </a:lnTo>
                  <a:lnTo>
                    <a:pt x="813" y="15"/>
                  </a:lnTo>
                  <a:lnTo>
                    <a:pt x="874" y="28"/>
                  </a:lnTo>
                  <a:lnTo>
                    <a:pt x="905" y="35"/>
                  </a:lnTo>
                  <a:lnTo>
                    <a:pt x="963" y="48"/>
                  </a:lnTo>
                  <a:lnTo>
                    <a:pt x="1022" y="67"/>
                  </a:lnTo>
                  <a:lnTo>
                    <a:pt x="1079" y="87"/>
                  </a:lnTo>
                  <a:lnTo>
                    <a:pt x="1133" y="109"/>
                  </a:lnTo>
                  <a:lnTo>
                    <a:pt x="1100" y="102"/>
                  </a:lnTo>
                  <a:lnTo>
                    <a:pt x="1035" y="89"/>
                  </a:lnTo>
                  <a:lnTo>
                    <a:pt x="974" y="80"/>
                  </a:lnTo>
                  <a:lnTo>
                    <a:pt x="911" y="70"/>
                  </a:lnTo>
                  <a:lnTo>
                    <a:pt x="848" y="65"/>
                  </a:lnTo>
                  <a:lnTo>
                    <a:pt x="787" y="61"/>
                  </a:lnTo>
                  <a:lnTo>
                    <a:pt x="729" y="59"/>
                  </a:lnTo>
                  <a:lnTo>
                    <a:pt x="670" y="59"/>
                  </a:lnTo>
                  <a:lnTo>
                    <a:pt x="642" y="61"/>
                  </a:lnTo>
                  <a:lnTo>
                    <a:pt x="587" y="65"/>
                  </a:lnTo>
                  <a:lnTo>
                    <a:pt x="533" y="72"/>
                  </a:lnTo>
                  <a:lnTo>
                    <a:pt x="481" y="83"/>
                  </a:lnTo>
                  <a:lnTo>
                    <a:pt x="431" y="96"/>
                  </a:lnTo>
                  <a:lnTo>
                    <a:pt x="383" y="113"/>
                  </a:lnTo>
                  <a:lnTo>
                    <a:pt x="337" y="135"/>
                  </a:lnTo>
                  <a:lnTo>
                    <a:pt x="294" y="159"/>
                  </a:lnTo>
                  <a:lnTo>
                    <a:pt x="252" y="185"/>
                  </a:lnTo>
                  <a:lnTo>
                    <a:pt x="276" y="252"/>
                  </a:lnTo>
                  <a:lnTo>
                    <a:pt x="0" y="198"/>
                  </a:lnTo>
                </a:path>
              </a:pathLst>
            </a:custGeom>
            <a:gradFill rotWithShape="0">
              <a:gsLst>
                <a:gs pos="0">
                  <a:srgbClr val="F09FD6">
                    <a:alpha val="100000"/>
                  </a:srgbClr>
                </a:gs>
                <a:gs pos="100000">
                  <a:srgbClr val="D60093">
                    <a:alpha val="100000"/>
                  </a:srgbClr>
                </a:gs>
              </a:gsLst>
              <a:lin ang="2700000" scaled="1"/>
              <a:tileRect/>
            </a:gradFill>
            <a:ln w="6350" cap="flat" cmpd="sng">
              <a:solidFill>
                <a:srgbClr val="660066">
                  <a:alpha val="100000"/>
                </a:srgbClr>
              </a:solidFill>
              <a:prstDash val="solid"/>
              <a:round/>
              <a:headEnd type="none" w="med" len="med"/>
              <a:tailEnd type="none" w="med" len="med"/>
            </a:ln>
            <a:effectLst>
              <a:outerShdw dist="63500" dir="5400000" algn="ctr" rotWithShape="0">
                <a:srgbClr val="808080">
                  <a:alpha val="100000"/>
                </a:srgbClr>
              </a:outerShdw>
            </a:effectLst>
          </p:spPr>
          <p:txBody>
            <a:bodyPr/>
            <a:p>
              <a:endParaRPr lang="zh-CN" altLang="en-US"/>
            </a:p>
          </p:txBody>
        </p:sp>
        <p:sp>
          <p:nvSpPr>
            <p:cNvPr id="26638" name="Freeform 92"/>
            <p:cNvSpPr/>
            <p:nvPr/>
          </p:nvSpPr>
          <p:spPr>
            <a:xfrm rot="8562601" flipH="1">
              <a:off x="2304" y="2544"/>
              <a:ext cx="1296" cy="384"/>
            </a:xfrm>
            <a:custGeom>
              <a:avLst/>
              <a:gdLst/>
              <a:ahLst/>
              <a:cxnLst>
                <a:cxn ang="0">
                  <a:pos x="0" y="301"/>
                </a:cxn>
                <a:cxn ang="0">
                  <a:pos x="209" y="17"/>
                </a:cxn>
                <a:cxn ang="0">
                  <a:pos x="239" y="115"/>
                </a:cxn>
                <a:cxn ang="0">
                  <a:pos x="266" y="99"/>
                </a:cxn>
                <a:cxn ang="0">
                  <a:pos x="321" y="70"/>
                </a:cxn>
                <a:cxn ang="0">
                  <a:pos x="381" y="50"/>
                </a:cxn>
                <a:cxn ang="0">
                  <a:pos x="445" y="30"/>
                </a:cxn>
                <a:cxn ang="0">
                  <a:pos x="478" y="20"/>
                </a:cxn>
                <a:cxn ang="0">
                  <a:pos x="542" y="11"/>
                </a:cxn>
                <a:cxn ang="0">
                  <a:pos x="611" y="3"/>
                </a:cxn>
                <a:cxn ang="0">
                  <a:pos x="681" y="0"/>
                </a:cxn>
                <a:cxn ang="0">
                  <a:pos x="751" y="0"/>
                </a:cxn>
                <a:cxn ang="0">
                  <a:pos x="785" y="3"/>
                </a:cxn>
                <a:cxn ang="0">
                  <a:pos x="857" y="14"/>
                </a:cxn>
                <a:cxn ang="0">
                  <a:pos x="929" y="23"/>
                </a:cxn>
                <a:cxn ang="0">
                  <a:pos x="999" y="42"/>
                </a:cxn>
                <a:cxn ang="0">
                  <a:pos x="1034" y="53"/>
                </a:cxn>
                <a:cxn ang="0">
                  <a:pos x="1101" y="73"/>
                </a:cxn>
                <a:cxn ang="0">
                  <a:pos x="1168" y="102"/>
                </a:cxn>
                <a:cxn ang="0">
                  <a:pos x="1233" y="132"/>
                </a:cxn>
                <a:cxn ang="0">
                  <a:pos x="1295" y="165"/>
                </a:cxn>
                <a:cxn ang="0">
                  <a:pos x="1257" y="155"/>
                </a:cxn>
                <a:cxn ang="0">
                  <a:pos x="1183" y="135"/>
                </a:cxn>
                <a:cxn ang="0">
                  <a:pos x="1113" y="121"/>
                </a:cxn>
                <a:cxn ang="0">
                  <a:pos x="1041" y="106"/>
                </a:cxn>
                <a:cxn ang="0">
                  <a:pos x="969" y="99"/>
                </a:cxn>
                <a:cxn ang="0">
                  <a:pos x="899" y="93"/>
                </a:cxn>
                <a:cxn ang="0">
                  <a:pos x="833" y="90"/>
                </a:cxn>
                <a:cxn ang="0">
                  <a:pos x="766" y="90"/>
                </a:cxn>
                <a:cxn ang="0">
                  <a:pos x="734" y="93"/>
                </a:cxn>
                <a:cxn ang="0">
                  <a:pos x="671" y="99"/>
                </a:cxn>
                <a:cxn ang="0">
                  <a:pos x="609" y="109"/>
                </a:cxn>
                <a:cxn ang="0">
                  <a:pos x="550" y="126"/>
                </a:cxn>
                <a:cxn ang="0">
                  <a:pos x="493" y="146"/>
                </a:cxn>
                <a:cxn ang="0">
                  <a:pos x="438" y="172"/>
                </a:cxn>
                <a:cxn ang="0">
                  <a:pos x="385" y="205"/>
                </a:cxn>
                <a:cxn ang="0">
                  <a:pos x="336" y="241"/>
                </a:cxn>
                <a:cxn ang="0">
                  <a:pos x="288" y="281"/>
                </a:cxn>
                <a:cxn ang="0">
                  <a:pos x="315" y="382"/>
                </a:cxn>
                <a:cxn ang="0">
                  <a:pos x="0" y="301"/>
                </a:cxn>
              </a:cxnLst>
              <a:pathLst>
                <a:path w="1134" h="253">
                  <a:moveTo>
                    <a:pt x="0" y="198"/>
                  </a:moveTo>
                  <a:lnTo>
                    <a:pt x="183" y="11"/>
                  </a:lnTo>
                  <a:lnTo>
                    <a:pt x="209" y="76"/>
                  </a:lnTo>
                  <a:lnTo>
                    <a:pt x="233" y="65"/>
                  </a:lnTo>
                  <a:lnTo>
                    <a:pt x="281" y="46"/>
                  </a:lnTo>
                  <a:lnTo>
                    <a:pt x="333" y="33"/>
                  </a:lnTo>
                  <a:lnTo>
                    <a:pt x="389" y="20"/>
                  </a:lnTo>
                  <a:lnTo>
                    <a:pt x="418" y="13"/>
                  </a:lnTo>
                  <a:lnTo>
                    <a:pt x="474" y="7"/>
                  </a:lnTo>
                  <a:lnTo>
                    <a:pt x="535" y="2"/>
                  </a:lnTo>
                  <a:lnTo>
                    <a:pt x="596" y="0"/>
                  </a:lnTo>
                  <a:lnTo>
                    <a:pt x="657" y="0"/>
                  </a:lnTo>
                  <a:lnTo>
                    <a:pt x="687" y="2"/>
                  </a:lnTo>
                  <a:lnTo>
                    <a:pt x="750" y="9"/>
                  </a:lnTo>
                  <a:lnTo>
                    <a:pt x="813" y="15"/>
                  </a:lnTo>
                  <a:lnTo>
                    <a:pt x="874" y="28"/>
                  </a:lnTo>
                  <a:lnTo>
                    <a:pt x="905" y="35"/>
                  </a:lnTo>
                  <a:lnTo>
                    <a:pt x="963" y="48"/>
                  </a:lnTo>
                  <a:lnTo>
                    <a:pt x="1022" y="67"/>
                  </a:lnTo>
                  <a:lnTo>
                    <a:pt x="1079" y="87"/>
                  </a:lnTo>
                  <a:lnTo>
                    <a:pt x="1133" y="109"/>
                  </a:lnTo>
                  <a:lnTo>
                    <a:pt x="1100" y="102"/>
                  </a:lnTo>
                  <a:lnTo>
                    <a:pt x="1035" y="89"/>
                  </a:lnTo>
                  <a:lnTo>
                    <a:pt x="974" y="80"/>
                  </a:lnTo>
                  <a:lnTo>
                    <a:pt x="911" y="70"/>
                  </a:lnTo>
                  <a:lnTo>
                    <a:pt x="848" y="65"/>
                  </a:lnTo>
                  <a:lnTo>
                    <a:pt x="787" y="61"/>
                  </a:lnTo>
                  <a:lnTo>
                    <a:pt x="729" y="59"/>
                  </a:lnTo>
                  <a:lnTo>
                    <a:pt x="670" y="59"/>
                  </a:lnTo>
                  <a:lnTo>
                    <a:pt x="642" y="61"/>
                  </a:lnTo>
                  <a:lnTo>
                    <a:pt x="587" y="65"/>
                  </a:lnTo>
                  <a:lnTo>
                    <a:pt x="533" y="72"/>
                  </a:lnTo>
                  <a:lnTo>
                    <a:pt x="481" y="83"/>
                  </a:lnTo>
                  <a:lnTo>
                    <a:pt x="431" y="96"/>
                  </a:lnTo>
                  <a:lnTo>
                    <a:pt x="383" y="113"/>
                  </a:lnTo>
                  <a:lnTo>
                    <a:pt x="337" y="135"/>
                  </a:lnTo>
                  <a:lnTo>
                    <a:pt x="294" y="159"/>
                  </a:lnTo>
                  <a:lnTo>
                    <a:pt x="252" y="185"/>
                  </a:lnTo>
                  <a:lnTo>
                    <a:pt x="276" y="252"/>
                  </a:lnTo>
                  <a:lnTo>
                    <a:pt x="0" y="198"/>
                  </a:lnTo>
                </a:path>
              </a:pathLst>
            </a:custGeom>
            <a:gradFill rotWithShape="0">
              <a:gsLst>
                <a:gs pos="0">
                  <a:srgbClr val="D60093">
                    <a:alpha val="100000"/>
                  </a:srgbClr>
                </a:gs>
                <a:gs pos="100000">
                  <a:srgbClr val="F09FD6">
                    <a:alpha val="100000"/>
                  </a:srgbClr>
                </a:gs>
              </a:gsLst>
              <a:lin ang="18900000" scaled="1"/>
              <a:tileRect/>
            </a:gradFill>
            <a:ln w="6350" cap="flat" cmpd="sng">
              <a:solidFill>
                <a:srgbClr val="660066">
                  <a:alpha val="100000"/>
                </a:srgbClr>
              </a:solidFill>
              <a:prstDash val="solid"/>
              <a:round/>
              <a:headEnd type="none" w="med" len="med"/>
              <a:tailEnd type="none" w="med" len="med"/>
            </a:ln>
            <a:effectLst>
              <a:outerShdw dist="63500" dir="5400000" algn="ctr" rotWithShape="0">
                <a:srgbClr val="808080">
                  <a:alpha val="100000"/>
                </a:srgbClr>
              </a:outerShdw>
            </a:effectLst>
          </p:spPr>
          <p:txBody>
            <a:bodyPr/>
            <a:p>
              <a:endParaRPr lang="zh-CN" altLang="en-US"/>
            </a:p>
          </p:txBody>
        </p:sp>
        <p:sp>
          <p:nvSpPr>
            <p:cNvPr id="29789" name="Oval 93"/>
            <p:cNvSpPr>
              <a:spLocks noChangeArrowheads="1"/>
            </p:cNvSpPr>
            <p:nvPr/>
          </p:nvSpPr>
          <p:spPr bwMode="auto">
            <a:xfrm>
              <a:off x="0" y="854"/>
              <a:ext cx="202" cy="202"/>
            </a:xfrm>
            <a:prstGeom prst="ellipse">
              <a:avLst/>
            </a:prstGeom>
            <a:gradFill rotWithShape="0">
              <a:gsLst>
                <a:gs pos="0">
                  <a:srgbClr val="9900CC">
                    <a:gamma/>
                    <a:tint val="23922"/>
                    <a:invGamma/>
                  </a:srgbClr>
                </a:gs>
                <a:gs pos="100000">
                  <a:srgbClr val="9900CC"/>
                </a:gs>
              </a:gsLst>
              <a:path path="shape">
                <a:fillToRect l="50000" t="50000" r="50000" b="50000"/>
              </a:path>
            </a:gradFill>
            <a:ln w="12700" cmpd="sng">
              <a:solidFill>
                <a:srgbClr val="9900CC"/>
              </a:solidFill>
              <a:round/>
            </a:ln>
            <a:effectLst>
              <a:outerShdw dist="71842" dir="2700000" algn="ctr" rotWithShape="0">
                <a:srgbClr val="009999"/>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a:t>
              </a:r>
              <a:endParaRPr kumimoji="0" lang="en-US" altLang="zh-CN" sz="18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29790" name="Oval 94"/>
            <p:cNvSpPr>
              <a:spLocks noChangeArrowheads="1"/>
            </p:cNvSpPr>
            <p:nvPr/>
          </p:nvSpPr>
          <p:spPr bwMode="auto">
            <a:xfrm>
              <a:off x="2544" y="1824"/>
              <a:ext cx="202" cy="202"/>
            </a:xfrm>
            <a:prstGeom prst="ellipse">
              <a:avLst/>
            </a:prstGeom>
            <a:gradFill rotWithShape="0">
              <a:gsLst>
                <a:gs pos="0">
                  <a:srgbClr val="9900CC">
                    <a:gamma/>
                    <a:tint val="23922"/>
                    <a:invGamma/>
                  </a:srgbClr>
                </a:gs>
                <a:gs pos="100000">
                  <a:srgbClr val="9900CC"/>
                </a:gs>
              </a:gsLst>
              <a:path path="shape">
                <a:fillToRect l="50000" t="50000" r="50000" b="50000"/>
              </a:path>
            </a:gradFill>
            <a:ln w="12700" cmpd="sng">
              <a:solidFill>
                <a:srgbClr val="9900CC"/>
              </a:solidFill>
              <a:round/>
            </a:ln>
            <a:effectLst>
              <a:outerShdw dist="71842" dir="2700000" algn="ctr" rotWithShape="0">
                <a:srgbClr val="009999"/>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2</a:t>
              </a:r>
              <a:endParaRPr kumimoji="0" lang="en-US" altLang="zh-CN" sz="18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29791" name="Oval 95"/>
            <p:cNvSpPr>
              <a:spLocks noChangeArrowheads="1"/>
            </p:cNvSpPr>
            <p:nvPr/>
          </p:nvSpPr>
          <p:spPr bwMode="auto">
            <a:xfrm>
              <a:off x="432" y="2726"/>
              <a:ext cx="202" cy="202"/>
            </a:xfrm>
            <a:prstGeom prst="ellipse">
              <a:avLst/>
            </a:prstGeom>
            <a:gradFill rotWithShape="0">
              <a:gsLst>
                <a:gs pos="0">
                  <a:srgbClr val="9900CC">
                    <a:gamma/>
                    <a:tint val="23922"/>
                    <a:invGamma/>
                  </a:srgbClr>
                </a:gs>
                <a:gs pos="100000">
                  <a:srgbClr val="9900CC"/>
                </a:gs>
              </a:gsLst>
              <a:path path="shape">
                <a:fillToRect l="50000" t="50000" r="50000" b="50000"/>
              </a:path>
            </a:gradFill>
            <a:ln w="12700" cmpd="sng">
              <a:solidFill>
                <a:srgbClr val="9900CC"/>
              </a:solidFill>
              <a:round/>
            </a:ln>
            <a:effectLst>
              <a:outerShdw dist="71842" dir="2700000" algn="ctr" rotWithShape="0">
                <a:srgbClr val="009999"/>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3</a:t>
              </a:r>
              <a:endParaRPr kumimoji="0" lang="en-US" altLang="zh-CN" sz="18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31746" name="Rectangle 2"/>
          <p:cNvSpPr>
            <a:spLocks noGrp="1" noChangeArrowheads="1"/>
          </p:cNvSpPr>
          <p:nvPr>
            <p:ph type="title"/>
          </p:nvPr>
        </p:nvSpPr>
        <p:spPr>
          <a:xfrm>
            <a:off x="457200" y="304800"/>
            <a:ext cx="6346825" cy="89217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准备工作</a:t>
            </a:r>
            <a:endParaRPr kumimoji="0" lang="zh-CN" altLang="en-US" sz="4000" b="0"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27652" name="Rectangle 3"/>
          <p:cNvSpPr>
            <a:spLocks noGrp="1"/>
          </p:cNvSpPr>
          <p:nvPr>
            <p:ph idx="1"/>
          </p:nvPr>
        </p:nvSpPr>
        <p:spPr>
          <a:xfrm>
            <a:off x="457200" y="1371600"/>
            <a:ext cx="8229600" cy="4953000"/>
          </a:xfrm>
        </p:spPr>
        <p:txBody>
          <a:bodyPr vert="horz" wrap="square" lIns="91440" tIns="45720" rIns="91440" bIns="45720" anchor="t"/>
          <a:p>
            <a:pPr eaLnBrk="1" hangingPunct="1">
              <a:lnSpc>
                <a:spcPct val="120000"/>
              </a:lnSpc>
            </a:pPr>
            <a:r>
              <a:rPr lang="zh-CN" altLang="en-US" b="1" dirty="0"/>
              <a:t>首先认真阅读说明书或驱动盘上的</a:t>
            </a:r>
            <a:r>
              <a:rPr lang="en-US" altLang="zh-CN" b="1" dirty="0">
                <a:latin typeface="Franklin Gothic Book" panose="020B0503020102020204" pitchFamily="34" charset="0"/>
              </a:rPr>
              <a:t>ReadMe </a:t>
            </a:r>
            <a:r>
              <a:rPr lang="zh-CN" altLang="en-US" b="1" dirty="0"/>
              <a:t>文件，一般说明书上写有安装方法和步骤，以及安装注意事项。</a:t>
            </a:r>
            <a:endParaRPr lang="zh-CN" altLang="en-US" b="1" dirty="0"/>
          </a:p>
          <a:p>
            <a:pPr eaLnBrk="1" hangingPunct="1">
              <a:lnSpc>
                <a:spcPct val="120000"/>
              </a:lnSpc>
            </a:pPr>
            <a:r>
              <a:rPr lang="zh-CN" altLang="en-US" b="1" dirty="0"/>
              <a:t>了解产品的型号，硬件产品上印刷的各种信息以及板卡产品使用的主要芯片的型号。只有知道这些，才能在网上查找最新的驱动程序。</a:t>
            </a:r>
            <a:endParaRPr lang="zh-CN" altLang="en-US" b="1" dirty="0"/>
          </a:p>
        </p:txBody>
      </p:sp>
      <p:pic>
        <p:nvPicPr>
          <p:cNvPr id="27653" name="Picture 4" descr="3"/>
          <p:cNvPicPr/>
          <p:nvPr/>
        </p:nvPicPr>
        <p:blipFill>
          <a:blip r:embed="rId1"/>
          <a:stretch>
            <a:fillRect/>
          </a:stretch>
        </p:blipFill>
        <p:spPr>
          <a:xfrm>
            <a:off x="6783388" y="382588"/>
            <a:ext cx="2360612" cy="838200"/>
          </a:xfrm>
          <a:prstGeom prst="rect">
            <a:avLst/>
          </a:prstGeom>
          <a:noFill/>
          <a:ln w="9525" cap="flat" cmpd="sng">
            <a:solidFill>
              <a:schemeClr val="tx1"/>
            </a:solidFill>
            <a:prstDash val="solid"/>
            <a:miter/>
            <a:headEnd type="none" w="med" len="med"/>
            <a:tailEnd type="none" w="med" len="me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28675" name="Rectangle 2"/>
          <p:cNvSpPr>
            <a:spLocks noGrp="1"/>
          </p:cNvSpPr>
          <p:nvPr>
            <p:ph type="title"/>
          </p:nvPr>
        </p:nvSpPr>
        <p:spPr>
          <a:xfrm>
            <a:off x="457200" y="304800"/>
            <a:ext cx="6950075" cy="892175"/>
          </a:xfrm>
        </p:spPr>
        <p:txBody>
          <a:bodyPr vert="horz" wrap="square" lIns="91440" tIns="45720" rIns="91440" bIns="45720" anchor="ctr"/>
          <a:p>
            <a:pPr eaLnBrk="1" hangingPunct="1"/>
            <a:r>
              <a:rPr lang="zh-CN" altLang="en-US" dirty="0"/>
              <a:t>安装即插即用设备的驱动程序 </a:t>
            </a:r>
            <a:endParaRPr lang="zh-CN" altLang="en-US" dirty="0"/>
          </a:p>
        </p:txBody>
      </p:sp>
      <p:sp>
        <p:nvSpPr>
          <p:cNvPr id="28676" name="Rectangle 3"/>
          <p:cNvSpPr>
            <a:spLocks noGrp="1"/>
          </p:cNvSpPr>
          <p:nvPr>
            <p:ph idx="1"/>
          </p:nvPr>
        </p:nvSpPr>
        <p:spPr>
          <a:xfrm>
            <a:off x="457200" y="1371600"/>
            <a:ext cx="8229600" cy="4953000"/>
          </a:xfrm>
        </p:spPr>
        <p:txBody>
          <a:bodyPr vert="horz" wrap="square" lIns="91440" tIns="45720" rIns="91440" bIns="45720" anchor="t"/>
          <a:p>
            <a:pPr eaLnBrk="1" hangingPunct="1"/>
            <a:r>
              <a:rPr lang="en-US" altLang="zh-CN" b="1" dirty="0">
                <a:latin typeface="Franklin Gothic Book" panose="020B0503020102020204" pitchFamily="34" charset="0"/>
              </a:rPr>
              <a:t>Windows</a:t>
            </a:r>
            <a:r>
              <a:rPr lang="zh-CN" altLang="en-US" b="1" dirty="0">
                <a:latin typeface="Franklin Gothic Book" panose="020B0503020102020204" pitchFamily="34" charset="0"/>
              </a:rPr>
              <a:t>下安装驱动程序的详细步骤</a:t>
            </a:r>
            <a:endParaRPr lang="zh-CN" altLang="en-US" b="1" dirty="0">
              <a:latin typeface="Franklin Gothic Book" panose="020B0503020102020204" pitchFamily="34" charset="0"/>
            </a:endParaRPr>
          </a:p>
          <a:p>
            <a:pPr eaLnBrk="1" hangingPunct="1"/>
            <a:r>
              <a:rPr lang="en-US" altLang="zh-CN" b="1" dirty="0">
                <a:latin typeface="Franklin Gothic Book" panose="020B0503020102020204" pitchFamily="34" charset="0"/>
              </a:rPr>
              <a:t>1</a:t>
            </a:r>
            <a:r>
              <a:rPr lang="zh-CN" altLang="en-US" b="1" dirty="0">
                <a:latin typeface="Franklin Gothic Book" panose="020B0503020102020204" pitchFamily="34" charset="0"/>
              </a:rPr>
              <a:t>．</a:t>
            </a:r>
            <a:r>
              <a:rPr lang="en-US" altLang="zh-CN" b="1" dirty="0">
                <a:latin typeface="Franklin Gothic Book" panose="020B0503020102020204" pitchFamily="34" charset="0"/>
              </a:rPr>
              <a:t>Windows</a:t>
            </a:r>
            <a:r>
              <a:rPr lang="zh-CN" altLang="en-US" b="1" dirty="0">
                <a:latin typeface="Franklin Gothic Book" panose="020B0503020102020204" pitchFamily="34" charset="0"/>
              </a:rPr>
              <a:t>在启动过程中会自动检测即插即用设备，一旦发现了新设备，并且在</a:t>
            </a:r>
            <a:r>
              <a:rPr lang="en-US" altLang="zh-CN" b="1" dirty="0">
                <a:solidFill>
                  <a:srgbClr val="FF0000"/>
                </a:solidFill>
                <a:latin typeface="Franklin Gothic Book" panose="020B0503020102020204" pitchFamily="34" charset="0"/>
              </a:rPr>
              <a:t>windows\inf</a:t>
            </a:r>
            <a:r>
              <a:rPr lang="zh-CN" altLang="en-US" b="1" dirty="0">
                <a:solidFill>
                  <a:srgbClr val="FF0000"/>
                </a:solidFill>
                <a:latin typeface="Franklin Gothic Book" panose="020B0503020102020204" pitchFamily="34" charset="0"/>
              </a:rPr>
              <a:t>目录</a:t>
            </a:r>
            <a:r>
              <a:rPr lang="zh-CN" altLang="en-US" b="1" dirty="0">
                <a:latin typeface="Franklin Gothic Book" panose="020B0503020102020204" pitchFamily="34" charset="0"/>
              </a:rPr>
              <a:t>下有该设备的．</a:t>
            </a:r>
            <a:r>
              <a:rPr lang="en-US" altLang="zh-CN" b="1" dirty="0">
                <a:latin typeface="Franklin Gothic Book" panose="020B0503020102020204" pitchFamily="34" charset="0"/>
              </a:rPr>
              <a:t>inf </a:t>
            </a:r>
            <a:r>
              <a:rPr lang="zh-CN" altLang="en-US" b="1" dirty="0">
                <a:latin typeface="Franklin Gothic Book" panose="020B0503020102020204" pitchFamily="34" charset="0"/>
              </a:rPr>
              <a:t>文件，系统将自动安装驱动程序；如果这是一个新设备，</a:t>
            </a:r>
            <a:r>
              <a:rPr lang="en-US" altLang="zh-CN" b="1" dirty="0">
                <a:latin typeface="Franklin Gothic Book" panose="020B0503020102020204" pitchFamily="34" charset="0"/>
              </a:rPr>
              <a:t>INF</a:t>
            </a:r>
            <a:r>
              <a:rPr lang="zh-CN" altLang="en-US" b="1" dirty="0">
                <a:latin typeface="Franklin Gothic Book" panose="020B0503020102020204" pitchFamily="34" charset="0"/>
              </a:rPr>
              <a:t>目录下没有相应的．</a:t>
            </a:r>
            <a:r>
              <a:rPr lang="en-US" altLang="zh-CN" b="1" dirty="0">
                <a:latin typeface="Franklin Gothic Book" panose="020B0503020102020204" pitchFamily="34" charset="0"/>
              </a:rPr>
              <a:t>inf </a:t>
            </a:r>
            <a:r>
              <a:rPr lang="zh-CN" altLang="en-US" b="1" dirty="0">
                <a:latin typeface="Franklin Gothic Book" panose="020B0503020102020204" pitchFamily="34" charset="0"/>
              </a:rPr>
              <a:t>文件，那么系统就会启动硬件向导。</a:t>
            </a:r>
            <a:endParaRPr lang="zh-CN" altLang="en-US" b="1" dirty="0">
              <a:latin typeface="Franklin Gothic Book" panose="020B05030201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29699" name="Rectangle 2"/>
          <p:cNvSpPr>
            <a:spLocks noGrp="1"/>
          </p:cNvSpPr>
          <p:nvPr>
            <p:ph type="title"/>
          </p:nvPr>
        </p:nvSpPr>
        <p:spPr>
          <a:xfrm>
            <a:off x="457200" y="304800"/>
            <a:ext cx="6346825" cy="892175"/>
          </a:xfrm>
        </p:spPr>
        <p:txBody>
          <a:bodyPr vert="horz" wrap="square" lIns="91440" tIns="45720" rIns="91440" bIns="45720" anchor="ctr"/>
          <a:p>
            <a:pPr eaLnBrk="1" hangingPunct="1"/>
            <a:endParaRPr lang="zh-CN" altLang="en-US" dirty="0"/>
          </a:p>
        </p:txBody>
      </p:sp>
      <p:sp>
        <p:nvSpPr>
          <p:cNvPr id="29700" name="Rectangle 3"/>
          <p:cNvSpPr>
            <a:spLocks noGrp="1"/>
          </p:cNvSpPr>
          <p:nvPr>
            <p:ph idx="1"/>
          </p:nvPr>
        </p:nvSpPr>
        <p:spPr>
          <a:xfrm>
            <a:off x="457200" y="1371600"/>
            <a:ext cx="8229600" cy="4953000"/>
          </a:xfrm>
        </p:spPr>
        <p:txBody>
          <a:bodyPr vert="horz" wrap="square" lIns="91440" tIns="45720" rIns="91440" bIns="45720" anchor="t"/>
          <a:p>
            <a:pPr eaLnBrk="1" hangingPunct="1"/>
            <a:r>
              <a:rPr lang="en-US" altLang="zh-CN" b="1" dirty="0">
                <a:latin typeface="Franklin Gothic Book" panose="020B0503020102020204" pitchFamily="34" charset="0"/>
              </a:rPr>
              <a:t>2</a:t>
            </a:r>
            <a:r>
              <a:rPr lang="zh-CN" altLang="en-US" b="1" dirty="0">
                <a:latin typeface="Franklin Gothic Book" panose="020B0503020102020204" pitchFamily="34" charset="0"/>
              </a:rPr>
              <a:t>．安装方式选择</a:t>
            </a:r>
            <a:endParaRPr lang="zh-CN" altLang="en-US" b="1" dirty="0">
              <a:latin typeface="Franklin Gothic Book" panose="020B0503020102020204" pitchFamily="34" charset="0"/>
            </a:endParaRPr>
          </a:p>
          <a:p>
            <a:pPr eaLnBrk="1" hangingPunct="1"/>
            <a:r>
              <a:rPr lang="en-US" altLang="zh-CN" b="1" dirty="0">
                <a:latin typeface="Franklin Gothic Book" panose="020B0503020102020204" pitchFamily="34" charset="0"/>
              </a:rPr>
              <a:t>1</a:t>
            </a:r>
            <a:r>
              <a:rPr lang="zh-CN" altLang="en-US" b="1" dirty="0">
                <a:latin typeface="Franklin Gothic Book" panose="020B0503020102020204" pitchFamily="34" charset="0"/>
              </a:rPr>
              <a:t>）让安装向导自动搜索设备驱动程序。</a:t>
            </a:r>
            <a:endParaRPr lang="zh-CN" altLang="en-US" b="1" dirty="0">
              <a:latin typeface="Franklin Gothic Book" panose="020B0503020102020204" pitchFamily="34" charset="0"/>
            </a:endParaRPr>
          </a:p>
          <a:p>
            <a:pPr eaLnBrk="1" hangingPunct="1"/>
            <a:r>
              <a:rPr lang="en-US" altLang="zh-CN" b="1" dirty="0">
                <a:latin typeface="Franklin Gothic Book" panose="020B0503020102020204" pitchFamily="34" charset="0"/>
              </a:rPr>
              <a:t>2</a:t>
            </a:r>
            <a:r>
              <a:rPr lang="zh-CN" altLang="en-US" b="1" dirty="0">
                <a:latin typeface="Franklin Gothic Book" panose="020B0503020102020204" pitchFamily="34" charset="0"/>
              </a:rPr>
              <a:t>）手动安装；即选中“指定位置”，插入驱动盘，并单击“浏览”，选择驱动程序所在的目录。</a:t>
            </a:r>
            <a:endParaRPr lang="zh-CN" altLang="en-US" b="1" dirty="0">
              <a:latin typeface="Franklin Gothic Book" panose="020B0503020102020204" pitchFamily="34" charset="0"/>
            </a:endParaRPr>
          </a:p>
          <a:p>
            <a:pPr eaLnBrk="1" hangingPunct="1"/>
            <a:r>
              <a:rPr lang="zh-CN" altLang="en-US" b="1" dirty="0">
                <a:latin typeface="Franklin Gothic Book" panose="020B0503020102020204" pitchFamily="34" charset="0"/>
              </a:rPr>
              <a:t>注意：驱动程序目录中通常分为</a:t>
            </a:r>
            <a:r>
              <a:rPr lang="en-US" altLang="zh-CN" b="1" dirty="0">
                <a:latin typeface="Franklin Gothic Book" panose="020B0503020102020204" pitchFamily="34" charset="0"/>
              </a:rPr>
              <a:t>Win9x</a:t>
            </a:r>
            <a:r>
              <a:rPr lang="zh-CN" altLang="en-US" b="1" dirty="0">
                <a:latin typeface="Franklin Gothic Book" panose="020B0503020102020204" pitchFamily="34" charset="0"/>
              </a:rPr>
              <a:t>、</a:t>
            </a:r>
            <a:r>
              <a:rPr lang="en-US" altLang="zh-CN" b="1" dirty="0">
                <a:latin typeface="Franklin Gothic Book" panose="020B0503020102020204" pitchFamily="34" charset="0"/>
              </a:rPr>
              <a:t>WinNT</a:t>
            </a:r>
            <a:r>
              <a:rPr lang="zh-CN" altLang="en-US" b="1" dirty="0">
                <a:latin typeface="Franklin Gothic Book" panose="020B0503020102020204" pitchFamily="34" charset="0"/>
              </a:rPr>
              <a:t>或</a:t>
            </a:r>
            <a:r>
              <a:rPr lang="en-US" altLang="zh-CN" b="1" dirty="0">
                <a:latin typeface="Franklin Gothic Book" panose="020B0503020102020204" pitchFamily="34" charset="0"/>
              </a:rPr>
              <a:t>WinXP</a:t>
            </a:r>
            <a:r>
              <a:rPr lang="zh-CN" altLang="en-US" b="1" dirty="0">
                <a:latin typeface="Franklin Gothic Book" panose="020B0503020102020204" pitchFamily="34" charset="0"/>
              </a:rPr>
              <a:t>目录，安装时注意选择不同操作系统对应的目录。</a:t>
            </a:r>
            <a:endParaRPr lang="zh-CN" altLang="en-US" b="1" dirty="0">
              <a:latin typeface="Franklin Gothic Book" panose="020B0503020102020204" pitchFamily="34" charset="0"/>
            </a:endParaRPr>
          </a:p>
        </p:txBody>
      </p:sp>
      <p:pic>
        <p:nvPicPr>
          <p:cNvPr id="29701" name="Picture 4" descr="2"/>
          <p:cNvPicPr/>
          <p:nvPr/>
        </p:nvPicPr>
        <p:blipFill>
          <a:blip r:embed="rId1"/>
          <a:stretch>
            <a:fillRect/>
          </a:stretch>
        </p:blipFill>
        <p:spPr>
          <a:xfrm>
            <a:off x="6783388" y="382588"/>
            <a:ext cx="2360612" cy="838200"/>
          </a:xfrm>
          <a:prstGeom prst="rect">
            <a:avLst/>
          </a:prstGeom>
          <a:noFill/>
          <a:ln w="9525" cap="flat" cmpd="sng">
            <a:solidFill>
              <a:schemeClr val="tx1"/>
            </a:solidFill>
            <a:prstDash val="solid"/>
            <a:miter/>
            <a:headEnd type="none" w="med" len="med"/>
            <a:tailEnd type="none" w="med" len="me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326390" y="739775"/>
            <a:ext cx="8490585" cy="537845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30723" name="Rectangle 2"/>
          <p:cNvSpPr>
            <a:spLocks noGrp="1"/>
          </p:cNvSpPr>
          <p:nvPr>
            <p:ph type="title"/>
          </p:nvPr>
        </p:nvSpPr>
        <p:spPr>
          <a:xfrm>
            <a:off x="457200" y="304800"/>
            <a:ext cx="6346825" cy="892175"/>
          </a:xfrm>
        </p:spPr>
        <p:txBody>
          <a:bodyPr vert="horz" wrap="square" lIns="91440" tIns="45720" rIns="91440" bIns="45720" anchor="ctr"/>
          <a:p>
            <a:pPr eaLnBrk="1" hangingPunct="1"/>
            <a:endParaRPr lang="zh-CN" altLang="en-US" dirty="0"/>
          </a:p>
        </p:txBody>
      </p:sp>
      <p:sp>
        <p:nvSpPr>
          <p:cNvPr id="30724" name="Rectangle 3"/>
          <p:cNvSpPr>
            <a:spLocks noGrp="1"/>
          </p:cNvSpPr>
          <p:nvPr>
            <p:ph idx="1"/>
          </p:nvPr>
        </p:nvSpPr>
        <p:spPr>
          <a:xfrm>
            <a:off x="457200" y="1371600"/>
            <a:ext cx="8229600" cy="4953000"/>
          </a:xfrm>
        </p:spPr>
        <p:txBody>
          <a:bodyPr vert="horz" wrap="square" lIns="91440" tIns="45720" rIns="91440" bIns="45720" anchor="t"/>
          <a:p>
            <a:pPr eaLnBrk="1" hangingPunct="1"/>
            <a:r>
              <a:rPr lang="en-US" altLang="zh-CN" sz="3400" b="1" dirty="0">
                <a:latin typeface="Franklin Gothic Book" panose="020B0503020102020204" pitchFamily="34" charset="0"/>
              </a:rPr>
              <a:t>3</a:t>
            </a:r>
            <a:r>
              <a:rPr lang="zh-CN" altLang="en-US" sz="3400" b="1" dirty="0">
                <a:latin typeface="Franklin Gothic Book" panose="020B0503020102020204" pitchFamily="34" charset="0"/>
              </a:rPr>
              <a:t>．硬件安装向导会在指定目录下查找与设备相符的．</a:t>
            </a:r>
            <a:r>
              <a:rPr lang="en-US" altLang="zh-CN" sz="3400" b="1" dirty="0">
                <a:latin typeface="Franklin Gothic Book" panose="020B0503020102020204" pitchFamily="34" charset="0"/>
              </a:rPr>
              <a:t>inf </a:t>
            </a:r>
            <a:r>
              <a:rPr lang="zh-CN" altLang="en-US" sz="3400" b="1" dirty="0">
                <a:latin typeface="Franklin Gothic Book" panose="020B0503020102020204" pitchFamily="34" charset="0"/>
              </a:rPr>
              <a:t>文件，硬件向导将在指定目录下找到并向作户报告发现驱动程序。</a:t>
            </a:r>
            <a:endParaRPr lang="zh-CN" altLang="en-US" sz="3400" b="1" dirty="0">
              <a:latin typeface="Franklin Gothic Book" panose="020B0503020102020204" pitchFamily="34" charset="0"/>
            </a:endParaRPr>
          </a:p>
          <a:p>
            <a:pPr eaLnBrk="1" hangingPunct="1"/>
            <a:r>
              <a:rPr lang="en-US" altLang="zh-CN" sz="3400" b="1" dirty="0">
                <a:latin typeface="Franklin Gothic Book" panose="020B0503020102020204" pitchFamily="34" charset="0"/>
              </a:rPr>
              <a:t>4</a:t>
            </a:r>
            <a:r>
              <a:rPr lang="zh-CN" altLang="en-US" sz="3400" b="1" dirty="0">
                <a:latin typeface="Franklin Gothic Book" panose="020B0503020102020204" pitchFamily="34" charset="0"/>
              </a:rPr>
              <a:t>．硬件安装向导显示</a:t>
            </a:r>
            <a:r>
              <a:rPr lang="en-US" altLang="zh-CN" sz="3400" b="1" dirty="0">
                <a:latin typeface="Franklin Gothic Book" panose="020B0503020102020204" pitchFamily="34" charset="0"/>
              </a:rPr>
              <a:t>Windows </a:t>
            </a:r>
            <a:r>
              <a:rPr lang="zh-CN" altLang="en-US" sz="3400" b="1" dirty="0">
                <a:latin typeface="Franklin Gothic Book" panose="020B0503020102020204" pitchFamily="34" charset="0"/>
              </a:rPr>
              <a:t>准备安装的驱动程序的信息，硬件向导便会根据</a:t>
            </a:r>
            <a:r>
              <a:rPr lang="en-US" altLang="zh-CN" sz="3400" b="1" dirty="0">
                <a:latin typeface="Franklin Gothic Book" panose="020B0503020102020204" pitchFamily="34" charset="0"/>
              </a:rPr>
              <a:t>.inf </a:t>
            </a:r>
            <a:r>
              <a:rPr lang="zh-CN" altLang="en-US" sz="3400" b="1" dirty="0">
                <a:latin typeface="Franklin Gothic Book" panose="020B0503020102020204" pitchFamily="34" charset="0"/>
              </a:rPr>
              <a:t>文件的内容把指定的文件拷贝到相应的目录下，并在注册表中写入相应的信息，安装成功后显示出对话框。</a:t>
            </a:r>
            <a:endParaRPr lang="zh-CN" altLang="en-US" sz="3400" b="1" dirty="0">
              <a:latin typeface="Franklin Gothic Book" panose="020B0503020102020204" pitchFamily="34" charset="0"/>
            </a:endParaRPr>
          </a:p>
        </p:txBody>
      </p:sp>
      <p:pic>
        <p:nvPicPr>
          <p:cNvPr id="30725" name="Picture 4" descr="1"/>
          <p:cNvPicPr/>
          <p:nvPr/>
        </p:nvPicPr>
        <p:blipFill>
          <a:blip r:embed="rId1"/>
          <a:stretch>
            <a:fillRect/>
          </a:stretch>
        </p:blipFill>
        <p:spPr>
          <a:xfrm>
            <a:off x="6783388" y="381000"/>
            <a:ext cx="2360612" cy="838200"/>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31747" name="Rectangle 2"/>
          <p:cNvSpPr>
            <a:spLocks noGrp="1"/>
          </p:cNvSpPr>
          <p:nvPr>
            <p:ph type="title"/>
          </p:nvPr>
        </p:nvSpPr>
        <p:spPr>
          <a:xfrm>
            <a:off x="457200" y="304800"/>
            <a:ext cx="6346825" cy="892175"/>
          </a:xfrm>
        </p:spPr>
        <p:txBody>
          <a:bodyPr vert="horz" wrap="square" lIns="91440" tIns="45720" rIns="91440" bIns="45720" anchor="ctr"/>
          <a:p>
            <a:pPr eaLnBrk="1" hangingPunct="1"/>
            <a:endParaRPr lang="zh-CN" altLang="en-US" dirty="0"/>
          </a:p>
        </p:txBody>
      </p:sp>
      <p:sp>
        <p:nvSpPr>
          <p:cNvPr id="31748" name="Rectangle 3"/>
          <p:cNvSpPr>
            <a:spLocks noGrp="1"/>
          </p:cNvSpPr>
          <p:nvPr>
            <p:ph idx="1"/>
          </p:nvPr>
        </p:nvSpPr>
        <p:spPr>
          <a:xfrm>
            <a:off x="457200" y="1371600"/>
            <a:ext cx="8229600" cy="4953000"/>
          </a:xfrm>
        </p:spPr>
        <p:txBody>
          <a:bodyPr vert="horz" wrap="square" lIns="91440" tIns="45720" rIns="91440" bIns="45720" anchor="t"/>
          <a:p>
            <a:pPr eaLnBrk="1" hangingPunct="1"/>
            <a:r>
              <a:rPr lang="en-US" altLang="zh-CN" b="1" dirty="0">
                <a:latin typeface="Franklin Gothic Book" panose="020B0503020102020204" pitchFamily="34" charset="0"/>
              </a:rPr>
              <a:t>5</a:t>
            </a:r>
            <a:r>
              <a:rPr lang="zh-CN" altLang="en-US" b="1" dirty="0"/>
              <a:t>．驱动程序安装完毕后，我们需要检查设备能否正常工作。打开</a:t>
            </a:r>
            <a:r>
              <a:rPr lang="zh-CN" altLang="en-US" b="1" dirty="0">
                <a:latin typeface="Verdana" panose="020B0604030504040204" pitchFamily="34" charset="0"/>
              </a:rPr>
              <a:t>“</a:t>
            </a:r>
            <a:r>
              <a:rPr lang="zh-CN" altLang="en-US" b="1" dirty="0"/>
              <a:t>设备管理器</a:t>
            </a:r>
            <a:r>
              <a:rPr lang="zh-CN" altLang="en-US" b="1" dirty="0">
                <a:latin typeface="Verdana" panose="020B0604030504040204" pitchFamily="34" charset="0"/>
              </a:rPr>
              <a:t>”</a:t>
            </a:r>
            <a:r>
              <a:rPr lang="zh-CN" altLang="en-US" b="1" dirty="0"/>
              <a:t>查看，只要设备的小图标上没有黄色惊叹号，就表示驱动程序运行正常。</a:t>
            </a:r>
            <a:endParaRPr lang="zh-CN" altLang="en-US" b="1" dirty="0"/>
          </a:p>
          <a:p>
            <a:pPr eaLnBrk="1" hangingPunct="1"/>
            <a:endParaRPr lang="zh-CN" altLang="en-US" b="1" dirty="0"/>
          </a:p>
        </p:txBody>
      </p:sp>
      <p:pic>
        <p:nvPicPr>
          <p:cNvPr id="31749" name="Picture 4" descr="2"/>
          <p:cNvPicPr/>
          <p:nvPr/>
        </p:nvPicPr>
        <p:blipFill>
          <a:blip r:embed="rId1"/>
          <a:stretch>
            <a:fillRect/>
          </a:stretch>
        </p:blipFill>
        <p:spPr>
          <a:xfrm>
            <a:off x="6783388" y="382588"/>
            <a:ext cx="2360612" cy="838200"/>
          </a:xfrm>
          <a:prstGeom prst="rect">
            <a:avLst/>
          </a:prstGeom>
          <a:noFill/>
          <a:ln w="9525" cap="flat" cmpd="sng">
            <a:solidFill>
              <a:schemeClr val="tx1"/>
            </a:solidFill>
            <a:prstDash val="solid"/>
            <a:miter/>
            <a:headEnd type="none" w="med" len="med"/>
            <a:tailEnd type="none" w="med" len="me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灯片编号占位符 7"/>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32771" name="Rectangle 2"/>
          <p:cNvSpPr>
            <a:spLocks noGrp="1"/>
          </p:cNvSpPr>
          <p:nvPr>
            <p:ph type="title"/>
          </p:nvPr>
        </p:nvSpPr>
        <p:spPr>
          <a:xfrm>
            <a:off x="457200" y="304800"/>
            <a:ext cx="6346825" cy="892175"/>
          </a:xfrm>
        </p:spPr>
        <p:txBody>
          <a:bodyPr vert="horz" wrap="square" lIns="91440" tIns="45720" rIns="91440" bIns="45720" anchor="ctr"/>
          <a:p>
            <a:pPr eaLnBrk="1" hangingPunct="1"/>
            <a:endParaRPr lang="zh-CN" altLang="zh-CN" dirty="0">
              <a:ea typeface="Gulim" pitchFamily="2" charset="-127"/>
            </a:endParaRPr>
          </a:p>
        </p:txBody>
      </p:sp>
      <p:pic>
        <p:nvPicPr>
          <p:cNvPr id="32772" name="Picture 3" descr="2"/>
          <p:cNvPicPr/>
          <p:nvPr>
            <p:ph sz="quarter" idx="3"/>
          </p:nvPr>
        </p:nvPicPr>
        <p:blipFill>
          <a:blip r:embed="rId1"/>
          <a:srcRect/>
          <a:stretch>
            <a:fillRect/>
          </a:stretch>
        </p:blipFill>
        <p:spPr>
          <a:xfrm>
            <a:off x="6783388" y="382588"/>
            <a:ext cx="2360612" cy="838200"/>
          </a:xfrm>
          <a:ln>
            <a:solidFill>
              <a:schemeClr val="tx1">
                <a:alpha val="100000"/>
              </a:schemeClr>
            </a:solidFill>
            <a:miter lim="800000"/>
            <a:headEnd/>
            <a:tailEnd/>
          </a:ln>
        </p:spPr>
      </p:pic>
      <p:pic>
        <p:nvPicPr>
          <p:cNvPr id="32773" name="Picture 4"/>
          <p:cNvPicPr>
            <a:picLocks noChangeAspect="1"/>
          </p:cNvPicPr>
          <p:nvPr>
            <p:ph type="body" sz="half" idx="1"/>
          </p:nvPr>
        </p:nvPicPr>
        <p:blipFill>
          <a:blip r:embed="rId2"/>
          <a:srcRect/>
          <a:stretch>
            <a:fillRect/>
          </a:stretch>
        </p:blipFill>
        <p:spPr>
          <a:xfrm>
            <a:off x="4643438" y="1484313"/>
            <a:ext cx="4076700" cy="4295775"/>
          </a:xfrm>
        </p:spPr>
      </p:pic>
      <p:sp>
        <p:nvSpPr>
          <p:cNvPr id="32774" name="Rectangle 5"/>
          <p:cNvSpPr/>
          <p:nvPr/>
        </p:nvSpPr>
        <p:spPr>
          <a:xfrm>
            <a:off x="395288" y="1700213"/>
            <a:ext cx="4032250" cy="3935412"/>
          </a:xfrm>
          <a:prstGeom prst="rect">
            <a:avLst/>
          </a:prstGeom>
          <a:noFill/>
          <a:ln w="9525">
            <a:noFill/>
          </a:ln>
        </p:spPr>
        <p:txBody>
          <a:bodyPr anchor="ctr">
            <a:spAutoFit/>
          </a:bodyPr>
          <a:p>
            <a:pPr lvl="0" eaLnBrk="1" hangingPunct="1"/>
            <a:r>
              <a:rPr lang="zh-CN" altLang="en-US" sz="2800" b="1" dirty="0">
                <a:latin typeface="Times New Roman" panose="02020603050405020304" pitchFamily="18" charset="0"/>
                <a:ea typeface="宋体" panose="02010600030101010101" pitchFamily="2" charset="-122"/>
              </a:rPr>
              <a:t>没有正确安装驱动程序的设备前面标着一个黄色的问号＋感叹号。由于</a:t>
            </a:r>
            <a:r>
              <a:rPr lang="en-US" altLang="zh-CN" sz="2800" b="1" dirty="0">
                <a:latin typeface="Times New Roman" panose="02020603050405020304" pitchFamily="18" charset="0"/>
                <a:ea typeface="宋体" panose="02010600030101010101" pitchFamily="2" charset="-122"/>
              </a:rPr>
              <a:t>Windows</a:t>
            </a:r>
            <a:r>
              <a:rPr lang="zh-CN" altLang="en-US" sz="2800" b="1" dirty="0">
                <a:latin typeface="Times New Roman" panose="02020603050405020304" pitchFamily="18" charset="0"/>
                <a:ea typeface="宋体" panose="02010600030101010101" pitchFamily="2" charset="-122"/>
              </a:rPr>
              <a:t>无法识别该设备，或者没有相应的驱动程序，所以就用这样的符号把设备来标示出来，以便用户能及时发现未装驱动的硬件。</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p:cNvSpPr>
          <p:nvPr>
            <p:ph type="ctrTitle"/>
          </p:nvPr>
        </p:nvSpPr>
        <p:spPr>
          <a:xfrm>
            <a:off x="762000" y="2273300"/>
            <a:ext cx="7772400" cy="1470025"/>
          </a:xfrm>
        </p:spPr>
        <p:txBody>
          <a:bodyPr vert="horz" wrap="square" lIns="91440" tIns="45720" rIns="91440" bIns="45720" anchor="ctr"/>
          <a:p>
            <a:pPr eaLnBrk="1" hangingPunct="1"/>
            <a:r>
              <a:rPr lang="zh-CN" altLang="zh-CN" sz="6600" dirty="0">
                <a:latin typeface="+mj-lt"/>
                <a:ea typeface="+mj-ea"/>
                <a:cs typeface="+mj-cs"/>
              </a:rPr>
              <a:t>让驱动程序不再神秘</a:t>
            </a:r>
            <a:endParaRPr lang="zh-CN" altLang="zh-CN" sz="6600" dirty="0">
              <a:latin typeface="+mj-lt"/>
              <a:ea typeface="+mj-ea"/>
              <a:cs typeface="+mj-cs"/>
            </a:endParaRPr>
          </a:p>
        </p:txBody>
      </p:sp>
      <p:sp>
        <p:nvSpPr>
          <p:cNvPr id="33795" name="Rectangle 3"/>
          <p:cNvSpPr>
            <a:spLocks noGrp="1"/>
          </p:cNvSpPr>
          <p:nvPr>
            <p:ph type="subTitle" idx="1"/>
          </p:nvPr>
        </p:nvSpPr>
        <p:spPr>
          <a:xfrm>
            <a:off x="1447800" y="4254500"/>
            <a:ext cx="6400800" cy="990600"/>
          </a:xfrm>
        </p:spPr>
        <p:txBody>
          <a:bodyPr vert="horz" wrap="square" lIns="91440" tIns="45720" rIns="91440" bIns="45720" anchor="t"/>
          <a:p>
            <a:pPr eaLnBrk="1" hangingPunct="1"/>
            <a:r>
              <a:rPr lang="zh-CN" altLang="zh-CN" dirty="0">
                <a:latin typeface="+mn-lt"/>
                <a:ea typeface="+mn-ea"/>
                <a:cs typeface="+mn-cs"/>
              </a:rPr>
              <a:t>——Linux下的设备驱动</a:t>
            </a:r>
            <a:endParaRPr lang="zh-CN" altLang="zh-CN" dirty="0">
              <a:latin typeface="+mn-lt"/>
              <a:ea typeface="+mn-ea"/>
              <a:cs typeface="+mn-cs"/>
            </a:endParaRPr>
          </a:p>
        </p:txBody>
      </p:sp>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34819" name="Rectangle 2"/>
          <p:cNvSpPr>
            <a:spLocks noGrp="1"/>
          </p:cNvSpPr>
          <p:nvPr>
            <p:ph type="title"/>
          </p:nvPr>
        </p:nvSpPr>
        <p:spPr>
          <a:xfrm>
            <a:off x="457200" y="228600"/>
            <a:ext cx="8229600" cy="1143000"/>
          </a:xfrm>
        </p:spPr>
        <p:txBody>
          <a:bodyPr vert="horz" wrap="square" lIns="91440" tIns="45720" rIns="91440" bIns="45720" anchor="ctr"/>
          <a:p>
            <a:pPr eaLnBrk="1" hangingPunct="1"/>
            <a:r>
              <a:rPr lang="zh-CN" altLang="zh-CN" dirty="0"/>
              <a:t>Linux简史</a:t>
            </a:r>
            <a:endParaRPr lang="zh-CN" altLang="zh-CN" dirty="0"/>
          </a:p>
        </p:txBody>
      </p:sp>
      <p:sp>
        <p:nvSpPr>
          <p:cNvPr id="34820" name="Rectangle 3"/>
          <p:cNvSpPr>
            <a:spLocks noGrp="1"/>
          </p:cNvSpPr>
          <p:nvPr>
            <p:ph idx="1"/>
          </p:nvPr>
        </p:nvSpPr>
        <p:spPr>
          <a:xfrm>
            <a:off x="457200" y="1600200"/>
            <a:ext cx="8229600" cy="4495800"/>
          </a:xfrm>
        </p:spPr>
        <p:txBody>
          <a:bodyPr vert="horz" wrap="square" lIns="91440" tIns="45720" rIns="91440" bIns="45720" anchor="t"/>
          <a:p>
            <a:pPr eaLnBrk="1" hangingPunct="1">
              <a:buNone/>
            </a:pPr>
            <a:r>
              <a:rPr lang="zh-CN" altLang="en-US" sz="3200" dirty="0"/>
              <a:t>		Linux是</a:t>
            </a:r>
            <a:r>
              <a:rPr lang="zh-CN" altLang="en-US" sz="3200" dirty="0">
                <a:solidFill>
                  <a:srgbClr val="FF0000"/>
                </a:solidFill>
              </a:rPr>
              <a:t>类UNIX操作系统的一个分支</a:t>
            </a:r>
            <a:r>
              <a:rPr lang="zh-CN" altLang="en-US" sz="3200" dirty="0"/>
              <a:t>，最初是由Linus（芬兰）于1991年为基于Intel 80386的IBM兼容机开发的。</a:t>
            </a:r>
            <a:endParaRPr lang="zh-CN" altLang="en-US" sz="3200" dirty="0"/>
          </a:p>
          <a:p>
            <a:pPr eaLnBrk="1" hangingPunct="1">
              <a:buNone/>
            </a:pPr>
            <a:r>
              <a:rPr lang="zh-CN" altLang="en-US" sz="3200" dirty="0"/>
              <a:t>		其构想源于改进另外一款类UNIX操作系统——Minix，开发一个更有效的UNIX个人计算机版本，Linus称它为Linux。</a:t>
            </a:r>
            <a:endParaRPr lang="zh-CN" altLang="en-US" sz="3200" dirty="0"/>
          </a:p>
          <a:p>
            <a:pPr eaLnBrk="1" hangingPunct="1">
              <a:buNone/>
            </a:pPr>
            <a:r>
              <a:rPr lang="zh-CN" altLang="en-US" sz="3200" dirty="0"/>
              <a:t>		Linux通过Internet广泛流传，也通过Internet由上千名开发人员松散合作维护。</a:t>
            </a:r>
            <a:endParaRPr lang="zh-CN" altLang="en-US" sz="3200" dirty="0"/>
          </a:p>
        </p:txBody>
      </p:sp>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35843" name="Rectangle 2"/>
          <p:cNvSpPr>
            <a:spLocks noGrp="1"/>
          </p:cNvSpPr>
          <p:nvPr>
            <p:ph type="title"/>
          </p:nvPr>
        </p:nvSpPr>
        <p:spPr>
          <a:xfrm>
            <a:off x="457200" y="228600"/>
            <a:ext cx="8229600" cy="1143000"/>
          </a:xfrm>
        </p:spPr>
        <p:txBody>
          <a:bodyPr vert="horz" wrap="square" lIns="91440" tIns="45720" rIns="91440" bIns="45720" anchor="ctr"/>
          <a:p>
            <a:pPr eaLnBrk="1" hangingPunct="1"/>
            <a:r>
              <a:rPr lang="zh-CN" altLang="zh-CN" dirty="0"/>
              <a:t>Linux内核树和发行版</a:t>
            </a:r>
            <a:endParaRPr lang="zh-CN" altLang="zh-CN" dirty="0"/>
          </a:p>
        </p:txBody>
      </p:sp>
      <p:sp>
        <p:nvSpPr>
          <p:cNvPr id="35844" name="Rectangle 3"/>
          <p:cNvSpPr>
            <a:spLocks noGrp="1"/>
          </p:cNvSpPr>
          <p:nvPr>
            <p:ph idx="1"/>
          </p:nvPr>
        </p:nvSpPr>
        <p:spPr>
          <a:xfrm>
            <a:off x="457200" y="1600200"/>
            <a:ext cx="8229600" cy="4495800"/>
          </a:xfrm>
        </p:spPr>
        <p:txBody>
          <a:bodyPr vert="horz" wrap="square" lIns="91440" tIns="45720" rIns="91440" bIns="45720" anchor="t"/>
          <a:p>
            <a:pPr eaLnBrk="1" hangingPunct="1"/>
            <a:r>
              <a:rPr lang="zh-CN" altLang="zh-CN" dirty="0"/>
              <a:t>Linux只是一个内核的标识，而内核只是操作系统中一个关键的部分，负责管理计算机上所有的硬件资源。</a:t>
            </a:r>
            <a:endParaRPr lang="zh-CN" altLang="zh-CN" dirty="0"/>
          </a:p>
          <a:p>
            <a:pPr eaLnBrk="1" hangingPunct="1"/>
            <a:r>
              <a:rPr lang="zh-CN" altLang="zh-CN" dirty="0"/>
              <a:t>所谓</a:t>
            </a:r>
            <a:r>
              <a:rPr lang="zh-CN" altLang="zh-CN" dirty="0">
                <a:solidFill>
                  <a:srgbClr val="FF0000"/>
                </a:solidFill>
              </a:rPr>
              <a:t>发行版就是一些组织或个人将大量的自由软件收集起来，与内核一起打包，然后发售</a:t>
            </a:r>
            <a:r>
              <a:rPr lang="zh-CN" altLang="zh-CN" dirty="0"/>
              <a:t>。例如平时所说的RedHat Linux，Turb Linux等。发行版的版本号与内核的版本号没有关联。</a:t>
            </a:r>
            <a:endParaRPr lang="zh-CN" altLang="zh-CN" dirty="0"/>
          </a:p>
        </p:txBody>
      </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36867" name="Rectangle 2"/>
          <p:cNvSpPr>
            <a:spLocks noGrp="1"/>
          </p:cNvSpPr>
          <p:nvPr>
            <p:ph type="title"/>
          </p:nvPr>
        </p:nvSpPr>
        <p:spPr>
          <a:xfrm>
            <a:off x="457200" y="228600"/>
            <a:ext cx="8229600" cy="1143000"/>
          </a:xfrm>
        </p:spPr>
        <p:txBody>
          <a:bodyPr vert="horz" wrap="square" lIns="91440" tIns="45720" rIns="91440" bIns="45720" anchor="ctr"/>
          <a:p>
            <a:pPr eaLnBrk="1" hangingPunct="1"/>
            <a:r>
              <a:rPr lang="zh-CN" altLang="zh-CN" dirty="0"/>
              <a:t>单一内核和微内核</a:t>
            </a:r>
            <a:endParaRPr lang="zh-CN" altLang="zh-CN" dirty="0"/>
          </a:p>
        </p:txBody>
      </p:sp>
      <p:sp>
        <p:nvSpPr>
          <p:cNvPr id="36868" name="Rectangle 3"/>
          <p:cNvSpPr>
            <a:spLocks noGrp="1"/>
          </p:cNvSpPr>
          <p:nvPr>
            <p:ph idx="1"/>
          </p:nvPr>
        </p:nvSpPr>
        <p:spPr>
          <a:xfrm>
            <a:off x="457200" y="1600200"/>
            <a:ext cx="8229600" cy="4495800"/>
          </a:xfrm>
        </p:spPr>
        <p:txBody>
          <a:bodyPr vert="horz" wrap="square" lIns="91440" tIns="45720" rIns="91440" bIns="45720" anchor="t"/>
          <a:p>
            <a:pPr eaLnBrk="1" hangingPunct="1"/>
            <a:r>
              <a:rPr lang="zh-CN" altLang="zh-CN" sz="3200" dirty="0"/>
              <a:t>单内核是由几个逻辑功能不同的部分组成的大程序。（一个程序，可基于一定原则 对其全部的数据和例程进行访问）</a:t>
            </a:r>
            <a:endParaRPr lang="zh-CN" altLang="zh-CN" sz="3200" dirty="0"/>
          </a:p>
          <a:p>
            <a:pPr eaLnBrk="1" hangingPunct="1"/>
            <a:r>
              <a:rPr lang="zh-CN" altLang="zh-CN" sz="3200" dirty="0"/>
              <a:t>微内核只包括同步原语，简单的进程调度以及进程间通信机制，其它像内存管理，设备驱动和系统调用功能是在微内核之上的一些系统进程实现的。（各层之间的通信遵循一定的接口）</a:t>
            </a:r>
            <a:endParaRPr lang="zh-CN" altLang="zh-CN" sz="3200" dirty="0"/>
          </a:p>
        </p:txBody>
      </p:sp>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37891" name="Rectangle 2"/>
          <p:cNvSpPr>
            <a:spLocks noGrp="1"/>
          </p:cNvSpPr>
          <p:nvPr>
            <p:ph type="title"/>
          </p:nvPr>
        </p:nvSpPr>
        <p:spPr>
          <a:xfrm>
            <a:off x="457200" y="228600"/>
            <a:ext cx="8229600" cy="1143000"/>
          </a:xfrm>
        </p:spPr>
        <p:txBody>
          <a:bodyPr vert="horz" wrap="square" lIns="91440" tIns="45720" rIns="91440" bIns="45720" anchor="ctr"/>
          <a:p>
            <a:pPr eaLnBrk="1" hangingPunct="1"/>
            <a:r>
              <a:rPr lang="zh-CN" altLang="zh-CN" dirty="0"/>
              <a:t>特点</a:t>
            </a:r>
            <a:endParaRPr lang="zh-CN" altLang="zh-CN" dirty="0"/>
          </a:p>
        </p:txBody>
      </p:sp>
      <p:sp>
        <p:nvSpPr>
          <p:cNvPr id="37892" name="Rectangle 3"/>
          <p:cNvSpPr>
            <a:spLocks noGrp="1"/>
          </p:cNvSpPr>
          <p:nvPr>
            <p:ph idx="1"/>
          </p:nvPr>
        </p:nvSpPr>
        <p:spPr>
          <a:xfrm>
            <a:off x="457200" y="1600200"/>
            <a:ext cx="8229600" cy="4495800"/>
          </a:xfrm>
        </p:spPr>
        <p:txBody>
          <a:bodyPr vert="horz" wrap="square" lIns="91440" tIns="45720" rIns="91440" bIns="45720" anchor="t"/>
          <a:p>
            <a:pPr eaLnBrk="1" hangingPunct="1"/>
            <a:r>
              <a:rPr lang="zh-CN" altLang="zh-CN" dirty="0"/>
              <a:t>微内核相对较慢，因为各层间的信息传递会有一定的消耗。但微内核功能模块化，易于移植到其它体系结构。代表是Windows</a:t>
            </a:r>
            <a:endParaRPr lang="zh-CN" altLang="zh-CN" dirty="0"/>
          </a:p>
          <a:p>
            <a:pPr eaLnBrk="1" hangingPunct="1"/>
            <a:r>
              <a:rPr lang="zh-CN" altLang="zh-CN" dirty="0"/>
              <a:t>单一内核运行速度快，但占用内存多。</a:t>
            </a:r>
            <a:r>
              <a:rPr lang="zh-CN" altLang="zh-CN" dirty="0">
                <a:solidFill>
                  <a:srgbClr val="FF0000"/>
                </a:solidFill>
              </a:rPr>
              <a:t>使用“模块”的机制来弥补非模块化的缺点</a:t>
            </a:r>
            <a:r>
              <a:rPr lang="zh-CN" altLang="zh-CN" dirty="0"/>
              <a:t>。代表是Linux</a:t>
            </a:r>
            <a:endParaRPr lang="zh-CN" altLang="zh-CN" dirty="0"/>
          </a:p>
        </p:txBody>
      </p:sp>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38915" name="Rectangle 2"/>
          <p:cNvSpPr>
            <a:spLocks noGrp="1"/>
          </p:cNvSpPr>
          <p:nvPr>
            <p:ph type="title"/>
          </p:nvPr>
        </p:nvSpPr>
        <p:spPr>
          <a:xfrm>
            <a:off x="457200" y="228600"/>
            <a:ext cx="8229600" cy="1143000"/>
          </a:xfrm>
        </p:spPr>
        <p:txBody>
          <a:bodyPr vert="horz" wrap="square" lIns="91440" tIns="45720" rIns="91440" bIns="45720" anchor="ctr"/>
          <a:p>
            <a:pPr eaLnBrk="1" hangingPunct="1"/>
            <a:r>
              <a:rPr lang="zh-CN" altLang="zh-CN" dirty="0"/>
              <a:t>什么是设备驱动程序</a:t>
            </a:r>
            <a:endParaRPr lang="zh-CN" altLang="zh-CN" dirty="0"/>
          </a:p>
        </p:txBody>
      </p:sp>
      <p:sp>
        <p:nvSpPr>
          <p:cNvPr id="38916" name="Rectangle 3"/>
          <p:cNvSpPr>
            <a:spLocks noGrp="1"/>
          </p:cNvSpPr>
          <p:nvPr>
            <p:ph idx="1"/>
          </p:nvPr>
        </p:nvSpPr>
        <p:spPr>
          <a:xfrm>
            <a:off x="457200" y="1600200"/>
            <a:ext cx="8229600" cy="4495800"/>
          </a:xfrm>
        </p:spPr>
        <p:txBody>
          <a:bodyPr vert="horz" wrap="square" lIns="91440" tIns="45720" rIns="91440" bIns="45720" anchor="t"/>
          <a:p>
            <a:pPr eaLnBrk="1" hangingPunct="1">
              <a:buNone/>
            </a:pPr>
            <a:r>
              <a:rPr lang="zh-CN" altLang="zh-CN" dirty="0"/>
              <a:t>	</a:t>
            </a:r>
            <a:r>
              <a:rPr lang="zh-CN" altLang="zh-CN" dirty="0">
                <a:solidFill>
                  <a:srgbClr val="FF0000"/>
                </a:solidFill>
              </a:rPr>
              <a:t>	设备驱动程序就是外部设备的软件抽象，或者说是软件表现 ，是系统看到的设备，是虚拟的设备。</a:t>
            </a:r>
            <a:endParaRPr lang="zh-CN" altLang="zh-CN" dirty="0">
              <a:solidFill>
                <a:srgbClr val="FF0000"/>
              </a:solidFill>
            </a:endParaRPr>
          </a:p>
          <a:p>
            <a:pPr eaLnBrk="1" hangingPunct="1">
              <a:buNone/>
            </a:pPr>
            <a:r>
              <a:rPr lang="zh-CN" altLang="zh-CN" dirty="0"/>
              <a:t>		一个外设的性能在很大程度上取决于</a:t>
            </a:r>
            <a:r>
              <a:rPr lang="zh-CN" altLang="zh-CN" dirty="0">
                <a:solidFill>
                  <a:srgbClr val="FF0000"/>
                </a:solidFill>
              </a:rPr>
              <a:t>驱动程序的性能</a:t>
            </a:r>
            <a:r>
              <a:rPr lang="zh-CN" altLang="zh-CN" dirty="0"/>
              <a:t>。</a:t>
            </a:r>
            <a:endParaRPr lang="zh-CN" altLang="zh-CN" dirty="0"/>
          </a:p>
          <a:p>
            <a:pPr eaLnBrk="1" hangingPunct="1">
              <a:buNone/>
            </a:pPr>
            <a:r>
              <a:rPr lang="zh-CN" altLang="zh-CN" dirty="0"/>
              <a:t>		驱动程序之于外部设备，犹如操作系统之于硬件环境。</a:t>
            </a:r>
            <a:endParaRPr lang="zh-CN" altLang="zh-CN" dirty="0"/>
          </a:p>
          <a:p>
            <a:pPr eaLnBrk="1" hangingPunct="1">
              <a:buNone/>
            </a:pPr>
            <a:r>
              <a:rPr lang="zh-CN" altLang="zh-CN" dirty="0"/>
              <a:t>		</a:t>
            </a:r>
            <a:endParaRPr lang="zh-CN" altLang="zh-CN" dirty="0"/>
          </a:p>
        </p:txBody>
      </p:sp>
    </p:spTree>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39939" name="Rectangle 2"/>
          <p:cNvSpPr>
            <a:spLocks noGrp="1"/>
          </p:cNvSpPr>
          <p:nvPr>
            <p:ph type="title"/>
          </p:nvPr>
        </p:nvSpPr>
        <p:spPr>
          <a:xfrm>
            <a:off x="457200" y="228600"/>
            <a:ext cx="8229600" cy="1143000"/>
          </a:xfrm>
        </p:spPr>
        <p:txBody>
          <a:bodyPr vert="horz" wrap="square" lIns="91440" tIns="45720" rIns="91440" bIns="45720" anchor="ctr"/>
          <a:p>
            <a:pPr eaLnBrk="1" hangingPunct="1"/>
            <a:r>
              <a:rPr lang="zh-CN" altLang="zh-CN" dirty="0"/>
              <a:t>	驱动程序有什么用</a:t>
            </a:r>
            <a:endParaRPr lang="zh-CN" altLang="zh-CN" dirty="0"/>
          </a:p>
        </p:txBody>
      </p:sp>
      <p:sp>
        <p:nvSpPr>
          <p:cNvPr id="39940" name="Rectangle 3"/>
          <p:cNvSpPr>
            <a:spLocks noGrp="1"/>
          </p:cNvSpPr>
          <p:nvPr>
            <p:ph idx="1"/>
          </p:nvPr>
        </p:nvSpPr>
        <p:spPr>
          <a:xfrm>
            <a:off x="457200" y="1600200"/>
            <a:ext cx="8229600" cy="4495800"/>
          </a:xfrm>
        </p:spPr>
        <p:txBody>
          <a:bodyPr vert="horz" wrap="square" lIns="91440" tIns="45720" rIns="91440" bIns="45720" anchor="t"/>
          <a:p>
            <a:pPr eaLnBrk="1" hangingPunct="1">
              <a:buNone/>
            </a:pPr>
            <a:r>
              <a:rPr lang="zh-CN" altLang="zh-CN" dirty="0"/>
              <a:t>		Linux下的设备驱动程序都是一个个独立的“黑盒子”，使某个特定的硬件响应一个定义良好的内部编程接口，同时完全隐藏了设备的工作细节。</a:t>
            </a:r>
            <a:r>
              <a:rPr lang="zh-CN" altLang="zh-CN" dirty="0">
                <a:solidFill>
                  <a:srgbClr val="FF0000"/>
                </a:solidFill>
              </a:rPr>
              <a:t>用户对设备的操作通过一组标准化的系统调用来完成。驱动程序就是将这些调用映射到作用于实际硬件的设备特定的操作上（写寄存器命令）</a:t>
            </a:r>
            <a:r>
              <a:rPr lang="zh-CN" altLang="zh-CN" dirty="0"/>
              <a:t>。</a:t>
            </a:r>
            <a:endParaRPr lang="zh-CN" altLang="zh-CN" dirty="0"/>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447040" y="949325"/>
            <a:ext cx="8249285" cy="495935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46082" name="Rectangle 2"/>
          <p:cNvSpPr/>
          <p:nvPr/>
        </p:nvSpPr>
        <p:spPr>
          <a:xfrm>
            <a:off x="1828800" y="2085975"/>
            <a:ext cx="5943600" cy="457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lvl="0" algn="ctr" eaLnBrk="1" hangingPunct="1"/>
            <a:r>
              <a:rPr lang="zh-CN" altLang="zh-CN" sz="2400" dirty="0">
                <a:latin typeface="Tahoma" panose="020B0604030504040204" pitchFamily="34" charset="0"/>
                <a:ea typeface="宋体" panose="02010600030101010101" pitchFamily="2" charset="-122"/>
              </a:rPr>
              <a:t>系统调用接口</a:t>
            </a:r>
            <a:endParaRPr lang="zh-CN" altLang="zh-CN" sz="2400" dirty="0">
              <a:latin typeface="Tahoma" panose="020B0604030504040204" pitchFamily="34" charset="0"/>
              <a:ea typeface="宋体" panose="02010600030101010101" pitchFamily="2" charset="-122"/>
            </a:endParaRPr>
          </a:p>
        </p:txBody>
      </p:sp>
      <p:sp>
        <p:nvSpPr>
          <p:cNvPr id="46083" name="Line 3"/>
          <p:cNvSpPr/>
          <p:nvPr/>
        </p:nvSpPr>
        <p:spPr>
          <a:xfrm>
            <a:off x="1752600" y="3000375"/>
            <a:ext cx="6019800" cy="0"/>
          </a:xfrm>
          <a:prstGeom prst="line">
            <a:avLst/>
          </a:prstGeom>
          <a:ln w="9525" cap="flat" cmpd="sng">
            <a:solidFill>
              <a:schemeClr val="tx1"/>
            </a:solidFill>
            <a:prstDash val="solid"/>
            <a:headEnd type="none" w="med" len="med"/>
            <a:tailEnd type="none" w="med" len="med"/>
          </a:ln>
        </p:spPr>
      </p:sp>
      <p:sp>
        <p:nvSpPr>
          <p:cNvPr id="46084" name="Line 4"/>
          <p:cNvSpPr/>
          <p:nvPr/>
        </p:nvSpPr>
        <p:spPr>
          <a:xfrm>
            <a:off x="7772400" y="3000375"/>
            <a:ext cx="0" cy="1981200"/>
          </a:xfrm>
          <a:prstGeom prst="line">
            <a:avLst/>
          </a:prstGeom>
          <a:ln w="9525" cap="flat" cmpd="sng">
            <a:solidFill>
              <a:schemeClr val="tx1"/>
            </a:solidFill>
            <a:prstDash val="solid"/>
            <a:headEnd type="none" w="med" len="med"/>
            <a:tailEnd type="none" w="med" len="med"/>
          </a:ln>
        </p:spPr>
      </p:sp>
      <p:sp>
        <p:nvSpPr>
          <p:cNvPr id="46085" name="Line 5"/>
          <p:cNvSpPr/>
          <p:nvPr/>
        </p:nvSpPr>
        <p:spPr>
          <a:xfrm flipH="1">
            <a:off x="1752600" y="4981575"/>
            <a:ext cx="6019800" cy="0"/>
          </a:xfrm>
          <a:prstGeom prst="line">
            <a:avLst/>
          </a:prstGeom>
          <a:ln w="9525" cap="flat" cmpd="sng">
            <a:solidFill>
              <a:schemeClr val="tx1"/>
            </a:solidFill>
            <a:prstDash val="solid"/>
            <a:headEnd type="none" w="med" len="med"/>
            <a:tailEnd type="none" w="med" len="med"/>
          </a:ln>
        </p:spPr>
      </p:sp>
      <p:sp>
        <p:nvSpPr>
          <p:cNvPr id="46086" name="Line 6"/>
          <p:cNvSpPr/>
          <p:nvPr/>
        </p:nvSpPr>
        <p:spPr>
          <a:xfrm flipV="1">
            <a:off x="1752600" y="3000375"/>
            <a:ext cx="0" cy="1981200"/>
          </a:xfrm>
          <a:prstGeom prst="line">
            <a:avLst/>
          </a:prstGeom>
          <a:ln w="9525" cap="flat" cmpd="sng">
            <a:solidFill>
              <a:schemeClr val="tx1"/>
            </a:solidFill>
            <a:prstDash val="solid"/>
            <a:headEnd type="none" w="med" len="med"/>
            <a:tailEnd type="none" w="med" len="med"/>
          </a:ln>
        </p:spPr>
      </p:sp>
      <p:sp>
        <p:nvSpPr>
          <p:cNvPr id="46087" name="Line 7"/>
          <p:cNvSpPr/>
          <p:nvPr/>
        </p:nvSpPr>
        <p:spPr>
          <a:xfrm>
            <a:off x="3581400" y="2543175"/>
            <a:ext cx="0" cy="457200"/>
          </a:xfrm>
          <a:prstGeom prst="line">
            <a:avLst/>
          </a:prstGeom>
          <a:ln w="9525" cap="flat" cmpd="sng">
            <a:solidFill>
              <a:schemeClr val="tx1"/>
            </a:solidFill>
            <a:prstDash val="solid"/>
            <a:headEnd type="triangle" w="med" len="med"/>
            <a:tailEnd type="triangle" w="med" len="med"/>
          </a:ln>
        </p:spPr>
      </p:sp>
      <p:sp>
        <p:nvSpPr>
          <p:cNvPr id="46088" name="Line 8"/>
          <p:cNvSpPr/>
          <p:nvPr/>
        </p:nvSpPr>
        <p:spPr>
          <a:xfrm>
            <a:off x="6172200" y="2543175"/>
            <a:ext cx="0" cy="457200"/>
          </a:xfrm>
          <a:prstGeom prst="line">
            <a:avLst/>
          </a:prstGeom>
          <a:ln w="9525" cap="flat" cmpd="sng">
            <a:solidFill>
              <a:schemeClr val="tx1"/>
            </a:solidFill>
            <a:prstDash val="solid"/>
            <a:headEnd type="triangle" w="med" len="med"/>
            <a:tailEnd type="triangle" w="med" len="med"/>
          </a:ln>
        </p:spPr>
      </p:sp>
      <p:sp>
        <p:nvSpPr>
          <p:cNvPr id="46089" name="Line 9"/>
          <p:cNvSpPr/>
          <p:nvPr/>
        </p:nvSpPr>
        <p:spPr>
          <a:xfrm>
            <a:off x="4724400" y="2543175"/>
            <a:ext cx="0" cy="457200"/>
          </a:xfrm>
          <a:prstGeom prst="line">
            <a:avLst/>
          </a:prstGeom>
          <a:ln w="9525" cap="flat" cmpd="sng">
            <a:solidFill>
              <a:schemeClr val="tx1"/>
            </a:solidFill>
            <a:prstDash val="solid"/>
            <a:headEnd type="triangle" w="med" len="med"/>
            <a:tailEnd type="triangle" w="med" len="med"/>
          </a:ln>
        </p:spPr>
      </p:sp>
      <p:sp>
        <p:nvSpPr>
          <p:cNvPr id="40971" name="Line 10"/>
          <p:cNvSpPr/>
          <p:nvPr/>
        </p:nvSpPr>
        <p:spPr>
          <a:xfrm>
            <a:off x="685800" y="2314575"/>
            <a:ext cx="8001000" cy="0"/>
          </a:xfrm>
          <a:prstGeom prst="line">
            <a:avLst/>
          </a:prstGeom>
          <a:ln w="28575" cap="flat" cmpd="sng">
            <a:solidFill>
              <a:schemeClr val="tx1"/>
            </a:solidFill>
            <a:prstDash val="dash"/>
            <a:headEnd type="none" w="med" len="med"/>
            <a:tailEnd type="none" w="med" len="med"/>
          </a:ln>
        </p:spPr>
      </p:sp>
      <p:sp>
        <p:nvSpPr>
          <p:cNvPr id="40972" name="Line 11"/>
          <p:cNvSpPr/>
          <p:nvPr/>
        </p:nvSpPr>
        <p:spPr>
          <a:xfrm>
            <a:off x="762000" y="5210175"/>
            <a:ext cx="7924800" cy="0"/>
          </a:xfrm>
          <a:prstGeom prst="line">
            <a:avLst/>
          </a:prstGeom>
          <a:ln w="28575" cap="flat" cmpd="sng">
            <a:solidFill>
              <a:schemeClr val="tx1"/>
            </a:solidFill>
            <a:prstDash val="dash"/>
            <a:headEnd type="none" w="med" len="med"/>
            <a:tailEnd type="none" w="med" len="med"/>
          </a:ln>
        </p:spPr>
      </p:sp>
      <p:sp>
        <p:nvSpPr>
          <p:cNvPr id="46092" name="Oval 12"/>
          <p:cNvSpPr/>
          <p:nvPr/>
        </p:nvSpPr>
        <p:spPr>
          <a:xfrm>
            <a:off x="2057400" y="5667375"/>
            <a:ext cx="1447800" cy="685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pPr lvl="0" algn="ctr" eaLnBrk="1" hangingPunct="1"/>
            <a:r>
              <a:rPr lang="zh-CN" altLang="zh-CN" dirty="0">
                <a:latin typeface="Tahoma" panose="020B0604030504040204" pitchFamily="34" charset="0"/>
                <a:ea typeface="宋体" panose="02010600030101010101" pitchFamily="2" charset="-122"/>
              </a:rPr>
              <a:t>设备1</a:t>
            </a:r>
            <a:endParaRPr lang="zh-CN" altLang="zh-CN" dirty="0">
              <a:latin typeface="Tahoma" panose="020B0604030504040204" pitchFamily="34" charset="0"/>
              <a:ea typeface="宋体" panose="02010600030101010101" pitchFamily="2" charset="-122"/>
            </a:endParaRPr>
          </a:p>
        </p:txBody>
      </p:sp>
      <p:sp>
        <p:nvSpPr>
          <p:cNvPr id="46093" name="Oval 13"/>
          <p:cNvSpPr/>
          <p:nvPr/>
        </p:nvSpPr>
        <p:spPr>
          <a:xfrm>
            <a:off x="4114800" y="5591175"/>
            <a:ext cx="1447800" cy="685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pPr lvl="0" algn="ctr" eaLnBrk="1" hangingPunct="1"/>
            <a:r>
              <a:rPr lang="zh-CN" altLang="zh-CN" dirty="0">
                <a:latin typeface="Tahoma" panose="020B0604030504040204" pitchFamily="34" charset="0"/>
                <a:ea typeface="宋体" panose="02010600030101010101" pitchFamily="2" charset="-122"/>
              </a:rPr>
              <a:t>设备2</a:t>
            </a:r>
            <a:endParaRPr lang="zh-CN" altLang="zh-CN" dirty="0">
              <a:latin typeface="Tahoma" panose="020B0604030504040204" pitchFamily="34" charset="0"/>
              <a:ea typeface="宋体" panose="02010600030101010101" pitchFamily="2" charset="-122"/>
            </a:endParaRPr>
          </a:p>
        </p:txBody>
      </p:sp>
      <p:sp>
        <p:nvSpPr>
          <p:cNvPr id="46094" name="Oval 14"/>
          <p:cNvSpPr/>
          <p:nvPr/>
        </p:nvSpPr>
        <p:spPr>
          <a:xfrm>
            <a:off x="6172200" y="5667375"/>
            <a:ext cx="1524000" cy="685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pPr lvl="0" algn="ctr" eaLnBrk="1" hangingPunct="1"/>
            <a:r>
              <a:rPr lang="zh-CN" altLang="zh-CN" dirty="0">
                <a:latin typeface="Tahoma" panose="020B0604030504040204" pitchFamily="34" charset="0"/>
                <a:ea typeface="宋体" panose="02010600030101010101" pitchFamily="2" charset="-122"/>
              </a:rPr>
              <a:t>设备3</a:t>
            </a:r>
            <a:endParaRPr lang="zh-CN" altLang="zh-CN" dirty="0">
              <a:latin typeface="Tahoma" panose="020B0604030504040204" pitchFamily="34" charset="0"/>
              <a:ea typeface="宋体" panose="02010600030101010101" pitchFamily="2" charset="-122"/>
            </a:endParaRPr>
          </a:p>
        </p:txBody>
      </p:sp>
      <p:sp>
        <p:nvSpPr>
          <p:cNvPr id="46095" name="Rectangle 15"/>
          <p:cNvSpPr/>
          <p:nvPr/>
        </p:nvSpPr>
        <p:spPr>
          <a:xfrm>
            <a:off x="2286000" y="4067175"/>
            <a:ext cx="990600" cy="685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lvl="0" algn="ctr" eaLnBrk="1" hangingPunct="1"/>
            <a:r>
              <a:rPr lang="zh-CN" altLang="zh-CN" dirty="0">
                <a:latin typeface="Tahoma" panose="020B0604030504040204" pitchFamily="34" charset="0"/>
                <a:ea typeface="宋体" panose="02010600030101010101" pitchFamily="2" charset="-122"/>
              </a:rPr>
              <a:t>驱动1</a:t>
            </a:r>
            <a:endParaRPr lang="zh-CN" altLang="zh-CN" dirty="0">
              <a:latin typeface="Tahoma" panose="020B0604030504040204" pitchFamily="34" charset="0"/>
              <a:ea typeface="宋体" panose="02010600030101010101" pitchFamily="2" charset="-122"/>
            </a:endParaRPr>
          </a:p>
        </p:txBody>
      </p:sp>
      <p:sp>
        <p:nvSpPr>
          <p:cNvPr id="46096" name="Rectangle 16"/>
          <p:cNvSpPr/>
          <p:nvPr/>
        </p:nvSpPr>
        <p:spPr>
          <a:xfrm>
            <a:off x="4419600" y="4067175"/>
            <a:ext cx="990600" cy="685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lvl="0" algn="ctr" eaLnBrk="1" hangingPunct="1"/>
            <a:r>
              <a:rPr lang="zh-CN" altLang="zh-CN" dirty="0">
                <a:latin typeface="Tahoma" panose="020B0604030504040204" pitchFamily="34" charset="0"/>
                <a:ea typeface="宋体" panose="02010600030101010101" pitchFamily="2" charset="-122"/>
              </a:rPr>
              <a:t>驱动2</a:t>
            </a:r>
            <a:endParaRPr lang="zh-CN" altLang="zh-CN" dirty="0">
              <a:latin typeface="Tahoma" panose="020B0604030504040204" pitchFamily="34" charset="0"/>
              <a:ea typeface="宋体" panose="02010600030101010101" pitchFamily="2" charset="-122"/>
            </a:endParaRPr>
          </a:p>
        </p:txBody>
      </p:sp>
      <p:sp>
        <p:nvSpPr>
          <p:cNvPr id="46097" name="Rectangle 17"/>
          <p:cNvSpPr/>
          <p:nvPr/>
        </p:nvSpPr>
        <p:spPr>
          <a:xfrm>
            <a:off x="6400800" y="4067175"/>
            <a:ext cx="1066800" cy="685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lvl="0" algn="ctr" eaLnBrk="1" hangingPunct="1"/>
            <a:r>
              <a:rPr lang="zh-CN" altLang="zh-CN" dirty="0">
                <a:latin typeface="Tahoma" panose="020B0604030504040204" pitchFamily="34" charset="0"/>
                <a:ea typeface="宋体" panose="02010600030101010101" pitchFamily="2" charset="-122"/>
              </a:rPr>
              <a:t>驱动3</a:t>
            </a:r>
            <a:endParaRPr lang="zh-CN" altLang="zh-CN" dirty="0">
              <a:latin typeface="Tahoma" panose="020B0604030504040204" pitchFamily="34" charset="0"/>
              <a:ea typeface="宋体" panose="02010600030101010101" pitchFamily="2" charset="-122"/>
            </a:endParaRPr>
          </a:p>
        </p:txBody>
      </p:sp>
      <p:sp>
        <p:nvSpPr>
          <p:cNvPr id="46098" name="AutoShape 18"/>
          <p:cNvSpPr/>
          <p:nvPr/>
        </p:nvSpPr>
        <p:spPr>
          <a:xfrm>
            <a:off x="2971800" y="561975"/>
            <a:ext cx="3581400" cy="1066800"/>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wrap="none" anchor="ctr"/>
          <a:p>
            <a:pPr lvl="0" algn="ctr" eaLnBrk="1" hangingPunct="1"/>
            <a:r>
              <a:rPr lang="zh-CN" altLang="zh-CN" sz="3200" dirty="0">
                <a:latin typeface="Tahoma" panose="020B0604030504040204" pitchFamily="34" charset="0"/>
                <a:ea typeface="宋体" panose="02010600030101010101" pitchFamily="2" charset="-122"/>
              </a:rPr>
              <a:t>用户程序</a:t>
            </a:r>
            <a:endParaRPr lang="zh-CN" altLang="zh-CN" sz="3200" dirty="0">
              <a:latin typeface="Tahoma" panose="020B0604030504040204" pitchFamily="34" charset="0"/>
              <a:ea typeface="宋体" panose="02010600030101010101" pitchFamily="2" charset="-122"/>
            </a:endParaRPr>
          </a:p>
        </p:txBody>
      </p:sp>
      <p:sp>
        <p:nvSpPr>
          <p:cNvPr id="40980" name="Text Box 19"/>
          <p:cNvSpPr txBox="1"/>
          <p:nvPr/>
        </p:nvSpPr>
        <p:spPr>
          <a:xfrm>
            <a:off x="457200" y="1704975"/>
            <a:ext cx="1143000" cy="368300"/>
          </a:xfrm>
          <a:prstGeom prst="rect">
            <a:avLst/>
          </a:prstGeom>
          <a:noFill/>
          <a:ln w="9525">
            <a:noFill/>
          </a:ln>
        </p:spPr>
        <p:txBody>
          <a:bodyPr>
            <a:spAutoFit/>
          </a:bodyPr>
          <a:p>
            <a:pPr lvl="0" eaLnBrk="1" hangingPunct="1"/>
            <a:r>
              <a:rPr lang="zh-CN" altLang="zh-CN" dirty="0">
                <a:latin typeface="Tahoma" panose="020B0604030504040204" pitchFamily="34" charset="0"/>
                <a:ea typeface="宋体" panose="02010600030101010101" pitchFamily="2" charset="-122"/>
              </a:rPr>
              <a:t>用户空间</a:t>
            </a:r>
            <a:endParaRPr lang="zh-CN" altLang="zh-CN" dirty="0">
              <a:latin typeface="Tahoma" panose="020B0604030504040204" pitchFamily="34" charset="0"/>
              <a:ea typeface="宋体" panose="02010600030101010101" pitchFamily="2" charset="-122"/>
            </a:endParaRPr>
          </a:p>
        </p:txBody>
      </p:sp>
      <p:sp>
        <p:nvSpPr>
          <p:cNvPr id="40981" name="Text Box 20"/>
          <p:cNvSpPr txBox="1"/>
          <p:nvPr/>
        </p:nvSpPr>
        <p:spPr>
          <a:xfrm>
            <a:off x="457200" y="2543175"/>
            <a:ext cx="1143000" cy="368300"/>
          </a:xfrm>
          <a:prstGeom prst="rect">
            <a:avLst/>
          </a:prstGeom>
          <a:noFill/>
          <a:ln w="9525">
            <a:noFill/>
          </a:ln>
        </p:spPr>
        <p:txBody>
          <a:bodyPr>
            <a:spAutoFit/>
          </a:bodyPr>
          <a:p>
            <a:pPr lvl="0" eaLnBrk="1" hangingPunct="1"/>
            <a:r>
              <a:rPr lang="zh-CN" altLang="zh-CN" dirty="0">
                <a:latin typeface="Tahoma" panose="020B0604030504040204" pitchFamily="34" charset="0"/>
                <a:ea typeface="宋体" panose="02010600030101010101" pitchFamily="2" charset="-122"/>
              </a:rPr>
              <a:t>内核空间</a:t>
            </a:r>
            <a:endParaRPr lang="zh-CN" altLang="zh-CN" dirty="0">
              <a:latin typeface="Tahoma" panose="020B0604030504040204" pitchFamily="34" charset="0"/>
              <a:ea typeface="宋体" panose="02010600030101010101" pitchFamily="2" charset="-122"/>
            </a:endParaRPr>
          </a:p>
        </p:txBody>
      </p:sp>
      <p:sp>
        <p:nvSpPr>
          <p:cNvPr id="46101" name="Line 21"/>
          <p:cNvSpPr/>
          <p:nvPr/>
        </p:nvSpPr>
        <p:spPr>
          <a:xfrm>
            <a:off x="4648200" y="1628775"/>
            <a:ext cx="0" cy="457200"/>
          </a:xfrm>
          <a:prstGeom prst="line">
            <a:avLst/>
          </a:prstGeom>
          <a:ln w="9525" cap="flat" cmpd="sng">
            <a:solidFill>
              <a:schemeClr val="tx1"/>
            </a:solidFill>
            <a:prstDash val="solid"/>
            <a:headEnd type="none" w="med" len="med"/>
            <a:tailEnd type="triangle" w="med" len="med"/>
          </a:ln>
        </p:spPr>
      </p:sp>
      <p:sp>
        <p:nvSpPr>
          <p:cNvPr id="46102" name="Text Box 22"/>
          <p:cNvSpPr txBox="1"/>
          <p:nvPr/>
        </p:nvSpPr>
        <p:spPr>
          <a:xfrm>
            <a:off x="7848600" y="3076575"/>
            <a:ext cx="458788" cy="1311275"/>
          </a:xfrm>
          <a:prstGeom prst="rect">
            <a:avLst/>
          </a:prstGeom>
          <a:noFill/>
          <a:ln w="9525">
            <a:noFill/>
          </a:ln>
        </p:spPr>
        <p:txBody>
          <a:bodyPr vert="eaVert">
            <a:spAutoFit/>
          </a:bodyPr>
          <a:p>
            <a:pPr lvl="0" eaLnBrk="1" hangingPunct="1"/>
            <a:r>
              <a:rPr lang="zh-CN" altLang="zh-CN" dirty="0">
                <a:latin typeface="Tahoma" panose="020B0604030504040204" pitchFamily="34" charset="0"/>
                <a:ea typeface="宋体" panose="02010600030101010101" pitchFamily="2" charset="-122"/>
              </a:rPr>
              <a:t>内核子系统</a:t>
            </a:r>
            <a:endParaRPr lang="zh-CN" altLang="zh-CN" dirty="0">
              <a:latin typeface="Tahoma" panose="020B0604030504040204" pitchFamily="34" charset="0"/>
              <a:ea typeface="宋体" panose="02010600030101010101" pitchFamily="2" charset="-122"/>
            </a:endParaRPr>
          </a:p>
        </p:txBody>
      </p:sp>
      <p:sp>
        <p:nvSpPr>
          <p:cNvPr id="46103" name="Line 23"/>
          <p:cNvSpPr/>
          <p:nvPr/>
        </p:nvSpPr>
        <p:spPr>
          <a:xfrm>
            <a:off x="2743200" y="4752975"/>
            <a:ext cx="0" cy="914400"/>
          </a:xfrm>
          <a:prstGeom prst="line">
            <a:avLst/>
          </a:prstGeom>
          <a:ln w="9525" cap="flat" cmpd="sng">
            <a:solidFill>
              <a:schemeClr val="tx1"/>
            </a:solidFill>
            <a:prstDash val="solid"/>
            <a:headEnd type="triangle" w="med" len="med"/>
            <a:tailEnd type="triangle" w="med" len="med"/>
          </a:ln>
        </p:spPr>
      </p:sp>
      <p:sp>
        <p:nvSpPr>
          <p:cNvPr id="46104" name="Line 24"/>
          <p:cNvSpPr/>
          <p:nvPr/>
        </p:nvSpPr>
        <p:spPr>
          <a:xfrm>
            <a:off x="4876800" y="4752975"/>
            <a:ext cx="0" cy="838200"/>
          </a:xfrm>
          <a:prstGeom prst="line">
            <a:avLst/>
          </a:prstGeom>
          <a:ln w="9525" cap="flat" cmpd="sng">
            <a:solidFill>
              <a:schemeClr val="tx1"/>
            </a:solidFill>
            <a:prstDash val="solid"/>
            <a:headEnd type="triangle" w="med" len="med"/>
            <a:tailEnd type="triangle" w="med" len="med"/>
          </a:ln>
        </p:spPr>
      </p:sp>
      <p:sp>
        <p:nvSpPr>
          <p:cNvPr id="46105" name="Line 25"/>
          <p:cNvSpPr/>
          <p:nvPr/>
        </p:nvSpPr>
        <p:spPr>
          <a:xfrm>
            <a:off x="6934200" y="4752975"/>
            <a:ext cx="0" cy="914400"/>
          </a:xfrm>
          <a:prstGeom prst="line">
            <a:avLst/>
          </a:prstGeom>
          <a:ln w="9525" cap="flat" cmpd="sng">
            <a:solidFill>
              <a:schemeClr val="tx1"/>
            </a:solidFill>
            <a:prstDash val="solid"/>
            <a:headEnd type="triangle" w="med" len="med"/>
            <a:tailEnd type="triangle" w="med" len="med"/>
          </a:ln>
        </p:spPr>
      </p:sp>
      <p:sp>
        <p:nvSpPr>
          <p:cNvPr id="46106" name="Rectangle 26"/>
          <p:cNvSpPr/>
          <p:nvPr/>
        </p:nvSpPr>
        <p:spPr>
          <a:xfrm>
            <a:off x="3276600" y="3305175"/>
            <a:ext cx="990600" cy="533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lvl="0" algn="ctr" eaLnBrk="1" hangingPunct="1"/>
            <a:r>
              <a:rPr lang="zh-CN" altLang="zh-CN" dirty="0">
                <a:latin typeface="Tahoma" panose="020B0604030504040204" pitchFamily="34" charset="0"/>
                <a:ea typeface="宋体" panose="02010600030101010101" pitchFamily="2" charset="-122"/>
              </a:rPr>
              <a:t>其它模块</a:t>
            </a:r>
            <a:endParaRPr lang="zh-CN" altLang="zh-CN" dirty="0">
              <a:latin typeface="Tahoma" panose="020B0604030504040204" pitchFamily="34" charset="0"/>
              <a:ea typeface="宋体" panose="02010600030101010101" pitchFamily="2" charset="-122"/>
            </a:endParaRPr>
          </a:p>
        </p:txBody>
      </p:sp>
      <p:sp>
        <p:nvSpPr>
          <p:cNvPr id="46107" name="Rectangle 27"/>
          <p:cNvSpPr/>
          <p:nvPr/>
        </p:nvSpPr>
        <p:spPr>
          <a:xfrm>
            <a:off x="5486400" y="3305175"/>
            <a:ext cx="990600" cy="533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lvl="0" algn="ctr" eaLnBrk="1" hangingPunct="1"/>
            <a:r>
              <a:rPr lang="zh-CN" altLang="zh-CN" dirty="0">
                <a:latin typeface="Tahoma" panose="020B0604030504040204" pitchFamily="34" charset="0"/>
                <a:ea typeface="宋体" panose="02010600030101010101" pitchFamily="2" charset="-122"/>
              </a:rPr>
              <a:t>其它模块</a:t>
            </a:r>
            <a:endParaRPr lang="zh-CN" altLang="zh-CN" dirty="0">
              <a:latin typeface="Tahoma" panose="020B0604030504040204" pitchFamily="34" charset="0"/>
              <a:ea typeface="宋体" panose="02010600030101010101" pitchFamily="2" charset="-122"/>
            </a:endParaRPr>
          </a:p>
        </p:txBody>
      </p:sp>
      <p:sp>
        <p:nvSpPr>
          <p:cNvPr id="46108" name="Rectangle 28"/>
          <p:cNvSpPr/>
          <p:nvPr/>
        </p:nvSpPr>
        <p:spPr>
          <a:xfrm>
            <a:off x="2514600" y="3990975"/>
            <a:ext cx="76200" cy="76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46109" name="Rectangle 29"/>
          <p:cNvSpPr/>
          <p:nvPr/>
        </p:nvSpPr>
        <p:spPr>
          <a:xfrm>
            <a:off x="2895600" y="3990975"/>
            <a:ext cx="76200" cy="76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46110" name="Rectangle 30"/>
          <p:cNvSpPr/>
          <p:nvPr/>
        </p:nvSpPr>
        <p:spPr>
          <a:xfrm>
            <a:off x="4724400" y="3990975"/>
            <a:ext cx="76200" cy="76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46111" name="Rectangle 31"/>
          <p:cNvSpPr/>
          <p:nvPr/>
        </p:nvSpPr>
        <p:spPr>
          <a:xfrm>
            <a:off x="5029200" y="3990975"/>
            <a:ext cx="76200" cy="76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46112" name="Rectangle 32"/>
          <p:cNvSpPr/>
          <p:nvPr/>
        </p:nvSpPr>
        <p:spPr>
          <a:xfrm>
            <a:off x="6705600" y="3990975"/>
            <a:ext cx="76200" cy="76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46113" name="Rectangle 33"/>
          <p:cNvSpPr/>
          <p:nvPr/>
        </p:nvSpPr>
        <p:spPr>
          <a:xfrm>
            <a:off x="7086600" y="3990975"/>
            <a:ext cx="76200" cy="76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40995" name="Text Box 34"/>
          <p:cNvSpPr txBox="1"/>
          <p:nvPr/>
        </p:nvSpPr>
        <p:spPr>
          <a:xfrm>
            <a:off x="669925" y="5689600"/>
            <a:ext cx="641350" cy="368300"/>
          </a:xfrm>
          <a:prstGeom prst="rect">
            <a:avLst/>
          </a:prstGeom>
          <a:noFill/>
          <a:ln w="9525">
            <a:noFill/>
          </a:ln>
        </p:spPr>
        <p:txBody>
          <a:bodyPr wrap="none">
            <a:spAutoFit/>
          </a:bodyPr>
          <a:p>
            <a:pPr lvl="0" eaLnBrk="1" hangingPunct="1"/>
            <a:r>
              <a:rPr lang="zh-CN" altLang="zh-CN" dirty="0">
                <a:latin typeface="Tahoma" panose="020B0604030504040204" pitchFamily="34" charset="0"/>
                <a:ea typeface="宋体" panose="02010600030101010101" pitchFamily="2" charset="-122"/>
              </a:rPr>
              <a:t>硬件</a:t>
            </a:r>
            <a:endParaRPr lang="zh-CN" altLang="zh-CN" dirty="0">
              <a:latin typeface="Tahoma" panose="020B0604030504040204" pitchFamily="34" charset="0"/>
              <a:ea typeface="宋体" panose="02010600030101010101" pitchFamily="2" charset="-122"/>
            </a:endParaRPr>
          </a:p>
        </p:txBody>
      </p:sp>
      <p:sp>
        <p:nvSpPr>
          <p:cNvPr id="46115" name="Rectangle 35"/>
          <p:cNvSpPr/>
          <p:nvPr/>
        </p:nvSpPr>
        <p:spPr>
          <a:xfrm>
            <a:off x="3886200" y="1933575"/>
            <a:ext cx="152400" cy="152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46116" name="Rectangle 36"/>
          <p:cNvSpPr/>
          <p:nvPr/>
        </p:nvSpPr>
        <p:spPr>
          <a:xfrm>
            <a:off x="5410200" y="1933575"/>
            <a:ext cx="152400" cy="152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46117" name="Line 37"/>
          <p:cNvSpPr/>
          <p:nvPr/>
        </p:nvSpPr>
        <p:spPr>
          <a:xfrm>
            <a:off x="3962400" y="2009775"/>
            <a:ext cx="838200" cy="2057400"/>
          </a:xfrm>
          <a:prstGeom prst="line">
            <a:avLst/>
          </a:prstGeom>
          <a:ln w="9525" cap="flat" cmpd="sng">
            <a:solidFill>
              <a:schemeClr val="tx1"/>
            </a:solidFill>
            <a:prstDash val="lgDashDotDot"/>
            <a:headEnd type="none" w="med" len="med"/>
            <a:tailEnd type="none" w="med" len="med"/>
          </a:ln>
        </p:spPr>
      </p:sp>
      <p:sp>
        <p:nvSpPr>
          <p:cNvPr id="46118" name="Line 38"/>
          <p:cNvSpPr/>
          <p:nvPr/>
        </p:nvSpPr>
        <p:spPr>
          <a:xfrm flipH="1">
            <a:off x="5029200" y="2009775"/>
            <a:ext cx="457200" cy="2057400"/>
          </a:xfrm>
          <a:prstGeom prst="line">
            <a:avLst/>
          </a:prstGeom>
          <a:ln w="9525" cap="flat" cmpd="sng">
            <a:solidFill>
              <a:schemeClr val="tx1"/>
            </a:solidFill>
            <a:prstDash val="lgDashDotDot"/>
            <a:headEnd type="none" w="med" len="med"/>
            <a:tailEnd type="none" w="med" len="med"/>
          </a:ln>
        </p:spPr>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98"/>
                                        </p:tgtEl>
                                        <p:attrNameLst>
                                          <p:attrName>style.visibility</p:attrName>
                                        </p:attrNameLst>
                                      </p:cBhvr>
                                      <p:to>
                                        <p:strVal val="visible"/>
                                      </p:to>
                                    </p:set>
                                    <p:anim calcmode="lin" valueType="num">
                                      <p:cBhvr additive="base">
                                        <p:cTn id="7" dur="500" fill="hold"/>
                                        <p:tgtEl>
                                          <p:spTgt spid="46098"/>
                                        </p:tgtEl>
                                        <p:attrNameLst>
                                          <p:attrName>ppt_x</p:attrName>
                                        </p:attrNameLst>
                                      </p:cBhvr>
                                      <p:tavLst>
                                        <p:tav tm="0">
                                          <p:val>
                                            <p:strVal val="#ppt_x"/>
                                          </p:val>
                                        </p:tav>
                                        <p:tav tm="100000">
                                          <p:val>
                                            <p:strVal val="#ppt_x"/>
                                          </p:val>
                                        </p:tav>
                                      </p:tavLst>
                                    </p:anim>
                                    <p:anim calcmode="lin" valueType="num">
                                      <p:cBhvr additive="base">
                                        <p:cTn id="8" dur="500" fill="hold"/>
                                        <p:tgtEl>
                                          <p:spTgt spid="460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082"/>
                                        </p:tgtEl>
                                        <p:attrNameLst>
                                          <p:attrName>style.visibility</p:attrName>
                                        </p:attrNameLst>
                                      </p:cBhvr>
                                      <p:to>
                                        <p:strVal val="visible"/>
                                      </p:to>
                                    </p:set>
                                    <p:anim calcmode="lin" valueType="num">
                                      <p:cBhvr additive="base">
                                        <p:cTn id="13" dur="500" fill="hold"/>
                                        <p:tgtEl>
                                          <p:spTgt spid="46082"/>
                                        </p:tgtEl>
                                        <p:attrNameLst>
                                          <p:attrName>ppt_x</p:attrName>
                                        </p:attrNameLst>
                                      </p:cBhvr>
                                      <p:tavLst>
                                        <p:tav tm="0">
                                          <p:val>
                                            <p:strVal val="#ppt_x"/>
                                          </p:val>
                                        </p:tav>
                                        <p:tav tm="100000">
                                          <p:val>
                                            <p:strVal val="#ppt_x"/>
                                          </p:val>
                                        </p:tav>
                                      </p:tavLst>
                                    </p:anim>
                                    <p:anim calcmode="lin" valueType="num">
                                      <p:cBhvr additive="base">
                                        <p:cTn id="14" dur="500" fill="hold"/>
                                        <p:tgtEl>
                                          <p:spTgt spid="4608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6116"/>
                                        </p:tgtEl>
                                        <p:attrNameLst>
                                          <p:attrName>style.visibility</p:attrName>
                                        </p:attrNameLst>
                                      </p:cBhvr>
                                      <p:to>
                                        <p:strVal val="visible"/>
                                      </p:to>
                                    </p:set>
                                    <p:anim calcmode="lin" valueType="num">
                                      <p:cBhvr additive="base">
                                        <p:cTn id="17" dur="500" fill="hold"/>
                                        <p:tgtEl>
                                          <p:spTgt spid="46116"/>
                                        </p:tgtEl>
                                        <p:attrNameLst>
                                          <p:attrName>ppt_x</p:attrName>
                                        </p:attrNameLst>
                                      </p:cBhvr>
                                      <p:tavLst>
                                        <p:tav tm="0">
                                          <p:val>
                                            <p:strVal val="#ppt_x"/>
                                          </p:val>
                                        </p:tav>
                                        <p:tav tm="100000">
                                          <p:val>
                                            <p:strVal val="#ppt_x"/>
                                          </p:val>
                                        </p:tav>
                                      </p:tavLst>
                                    </p:anim>
                                    <p:anim calcmode="lin" valueType="num">
                                      <p:cBhvr additive="base">
                                        <p:cTn id="18" dur="500" fill="hold"/>
                                        <p:tgtEl>
                                          <p:spTgt spid="4611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6115"/>
                                        </p:tgtEl>
                                        <p:attrNameLst>
                                          <p:attrName>style.visibility</p:attrName>
                                        </p:attrNameLst>
                                      </p:cBhvr>
                                      <p:to>
                                        <p:strVal val="visible"/>
                                      </p:to>
                                    </p:set>
                                    <p:anim calcmode="lin" valueType="num">
                                      <p:cBhvr additive="base">
                                        <p:cTn id="21" dur="500" fill="hold"/>
                                        <p:tgtEl>
                                          <p:spTgt spid="46115"/>
                                        </p:tgtEl>
                                        <p:attrNameLst>
                                          <p:attrName>ppt_x</p:attrName>
                                        </p:attrNameLst>
                                      </p:cBhvr>
                                      <p:tavLst>
                                        <p:tav tm="0">
                                          <p:val>
                                            <p:strVal val="#ppt_x"/>
                                          </p:val>
                                        </p:tav>
                                        <p:tav tm="100000">
                                          <p:val>
                                            <p:strVal val="#ppt_x"/>
                                          </p:val>
                                        </p:tav>
                                      </p:tavLst>
                                    </p:anim>
                                    <p:anim calcmode="lin" valueType="num">
                                      <p:cBhvr additive="base">
                                        <p:cTn id="22" dur="500" fill="hold"/>
                                        <p:tgtEl>
                                          <p:spTgt spid="46115"/>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6101"/>
                                        </p:tgtEl>
                                        <p:attrNameLst>
                                          <p:attrName>style.visibility</p:attrName>
                                        </p:attrNameLst>
                                      </p:cBhvr>
                                      <p:to>
                                        <p:strVal val="visible"/>
                                      </p:to>
                                    </p:set>
                                    <p:anim calcmode="lin" valueType="num">
                                      <p:cBhvr additive="base">
                                        <p:cTn id="25" dur="500" fill="hold"/>
                                        <p:tgtEl>
                                          <p:spTgt spid="46101"/>
                                        </p:tgtEl>
                                        <p:attrNameLst>
                                          <p:attrName>ppt_x</p:attrName>
                                        </p:attrNameLst>
                                      </p:cBhvr>
                                      <p:tavLst>
                                        <p:tav tm="0">
                                          <p:val>
                                            <p:strVal val="#ppt_x"/>
                                          </p:val>
                                        </p:tav>
                                        <p:tav tm="100000">
                                          <p:val>
                                            <p:strVal val="#ppt_x"/>
                                          </p:val>
                                        </p:tav>
                                      </p:tavLst>
                                    </p:anim>
                                    <p:anim calcmode="lin" valueType="num">
                                      <p:cBhvr additive="base">
                                        <p:cTn id="26" dur="500" fill="hold"/>
                                        <p:tgtEl>
                                          <p:spTgt spid="4610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6083"/>
                                        </p:tgtEl>
                                        <p:attrNameLst>
                                          <p:attrName>style.visibility</p:attrName>
                                        </p:attrNameLst>
                                      </p:cBhvr>
                                      <p:to>
                                        <p:strVal val="visible"/>
                                      </p:to>
                                    </p:set>
                                    <p:anim calcmode="lin" valueType="num">
                                      <p:cBhvr additive="base">
                                        <p:cTn id="31" dur="500" fill="hold"/>
                                        <p:tgtEl>
                                          <p:spTgt spid="46083"/>
                                        </p:tgtEl>
                                        <p:attrNameLst>
                                          <p:attrName>ppt_x</p:attrName>
                                        </p:attrNameLst>
                                      </p:cBhvr>
                                      <p:tavLst>
                                        <p:tav tm="0">
                                          <p:val>
                                            <p:strVal val="#ppt_x"/>
                                          </p:val>
                                        </p:tav>
                                        <p:tav tm="100000">
                                          <p:val>
                                            <p:strVal val="#ppt_x"/>
                                          </p:val>
                                        </p:tav>
                                      </p:tavLst>
                                    </p:anim>
                                    <p:anim calcmode="lin" valueType="num">
                                      <p:cBhvr additive="base">
                                        <p:cTn id="32" dur="500" fill="hold"/>
                                        <p:tgtEl>
                                          <p:spTgt spid="4608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6084"/>
                                        </p:tgtEl>
                                        <p:attrNameLst>
                                          <p:attrName>style.visibility</p:attrName>
                                        </p:attrNameLst>
                                      </p:cBhvr>
                                      <p:to>
                                        <p:strVal val="visible"/>
                                      </p:to>
                                    </p:set>
                                    <p:anim calcmode="lin" valueType="num">
                                      <p:cBhvr additive="base">
                                        <p:cTn id="35" dur="500" fill="hold"/>
                                        <p:tgtEl>
                                          <p:spTgt spid="46084"/>
                                        </p:tgtEl>
                                        <p:attrNameLst>
                                          <p:attrName>ppt_x</p:attrName>
                                        </p:attrNameLst>
                                      </p:cBhvr>
                                      <p:tavLst>
                                        <p:tav tm="0">
                                          <p:val>
                                            <p:strVal val="#ppt_x"/>
                                          </p:val>
                                        </p:tav>
                                        <p:tav tm="100000">
                                          <p:val>
                                            <p:strVal val="#ppt_x"/>
                                          </p:val>
                                        </p:tav>
                                      </p:tavLst>
                                    </p:anim>
                                    <p:anim calcmode="lin" valueType="num">
                                      <p:cBhvr additive="base">
                                        <p:cTn id="36" dur="500" fill="hold"/>
                                        <p:tgtEl>
                                          <p:spTgt spid="4608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6085"/>
                                        </p:tgtEl>
                                        <p:attrNameLst>
                                          <p:attrName>style.visibility</p:attrName>
                                        </p:attrNameLst>
                                      </p:cBhvr>
                                      <p:to>
                                        <p:strVal val="visible"/>
                                      </p:to>
                                    </p:set>
                                    <p:anim calcmode="lin" valueType="num">
                                      <p:cBhvr additive="base">
                                        <p:cTn id="39" dur="500" fill="hold"/>
                                        <p:tgtEl>
                                          <p:spTgt spid="46085"/>
                                        </p:tgtEl>
                                        <p:attrNameLst>
                                          <p:attrName>ppt_x</p:attrName>
                                        </p:attrNameLst>
                                      </p:cBhvr>
                                      <p:tavLst>
                                        <p:tav tm="0">
                                          <p:val>
                                            <p:strVal val="#ppt_x"/>
                                          </p:val>
                                        </p:tav>
                                        <p:tav tm="100000">
                                          <p:val>
                                            <p:strVal val="#ppt_x"/>
                                          </p:val>
                                        </p:tav>
                                      </p:tavLst>
                                    </p:anim>
                                    <p:anim calcmode="lin" valueType="num">
                                      <p:cBhvr additive="base">
                                        <p:cTn id="40" dur="500" fill="hold"/>
                                        <p:tgtEl>
                                          <p:spTgt spid="4608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6086"/>
                                        </p:tgtEl>
                                        <p:attrNameLst>
                                          <p:attrName>style.visibility</p:attrName>
                                        </p:attrNameLst>
                                      </p:cBhvr>
                                      <p:to>
                                        <p:strVal val="visible"/>
                                      </p:to>
                                    </p:set>
                                    <p:anim calcmode="lin" valueType="num">
                                      <p:cBhvr additive="base">
                                        <p:cTn id="43" dur="500" fill="hold"/>
                                        <p:tgtEl>
                                          <p:spTgt spid="46086"/>
                                        </p:tgtEl>
                                        <p:attrNameLst>
                                          <p:attrName>ppt_x</p:attrName>
                                        </p:attrNameLst>
                                      </p:cBhvr>
                                      <p:tavLst>
                                        <p:tav tm="0">
                                          <p:val>
                                            <p:strVal val="#ppt_x"/>
                                          </p:val>
                                        </p:tav>
                                        <p:tav tm="100000">
                                          <p:val>
                                            <p:strVal val="#ppt_x"/>
                                          </p:val>
                                        </p:tav>
                                      </p:tavLst>
                                    </p:anim>
                                    <p:anim calcmode="lin" valueType="num">
                                      <p:cBhvr additive="base">
                                        <p:cTn id="44" dur="500" fill="hold"/>
                                        <p:tgtEl>
                                          <p:spTgt spid="46086"/>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6087"/>
                                        </p:tgtEl>
                                        <p:attrNameLst>
                                          <p:attrName>style.visibility</p:attrName>
                                        </p:attrNameLst>
                                      </p:cBhvr>
                                      <p:to>
                                        <p:strVal val="visible"/>
                                      </p:to>
                                    </p:set>
                                    <p:anim calcmode="lin" valueType="num">
                                      <p:cBhvr additive="base">
                                        <p:cTn id="47" dur="500" fill="hold"/>
                                        <p:tgtEl>
                                          <p:spTgt spid="46087"/>
                                        </p:tgtEl>
                                        <p:attrNameLst>
                                          <p:attrName>ppt_x</p:attrName>
                                        </p:attrNameLst>
                                      </p:cBhvr>
                                      <p:tavLst>
                                        <p:tav tm="0">
                                          <p:val>
                                            <p:strVal val="#ppt_x"/>
                                          </p:val>
                                        </p:tav>
                                        <p:tav tm="100000">
                                          <p:val>
                                            <p:strVal val="#ppt_x"/>
                                          </p:val>
                                        </p:tav>
                                      </p:tavLst>
                                    </p:anim>
                                    <p:anim calcmode="lin" valueType="num">
                                      <p:cBhvr additive="base">
                                        <p:cTn id="48" dur="500" fill="hold"/>
                                        <p:tgtEl>
                                          <p:spTgt spid="46087"/>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6089"/>
                                        </p:tgtEl>
                                        <p:attrNameLst>
                                          <p:attrName>style.visibility</p:attrName>
                                        </p:attrNameLst>
                                      </p:cBhvr>
                                      <p:to>
                                        <p:strVal val="visible"/>
                                      </p:to>
                                    </p:set>
                                    <p:anim calcmode="lin" valueType="num">
                                      <p:cBhvr additive="base">
                                        <p:cTn id="51" dur="500" fill="hold"/>
                                        <p:tgtEl>
                                          <p:spTgt spid="46089"/>
                                        </p:tgtEl>
                                        <p:attrNameLst>
                                          <p:attrName>ppt_x</p:attrName>
                                        </p:attrNameLst>
                                      </p:cBhvr>
                                      <p:tavLst>
                                        <p:tav tm="0">
                                          <p:val>
                                            <p:strVal val="#ppt_x"/>
                                          </p:val>
                                        </p:tav>
                                        <p:tav tm="100000">
                                          <p:val>
                                            <p:strVal val="#ppt_x"/>
                                          </p:val>
                                        </p:tav>
                                      </p:tavLst>
                                    </p:anim>
                                    <p:anim calcmode="lin" valueType="num">
                                      <p:cBhvr additive="base">
                                        <p:cTn id="52" dur="500" fill="hold"/>
                                        <p:tgtEl>
                                          <p:spTgt spid="4608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6088"/>
                                        </p:tgtEl>
                                        <p:attrNameLst>
                                          <p:attrName>style.visibility</p:attrName>
                                        </p:attrNameLst>
                                      </p:cBhvr>
                                      <p:to>
                                        <p:strVal val="visible"/>
                                      </p:to>
                                    </p:set>
                                    <p:anim calcmode="lin" valueType="num">
                                      <p:cBhvr additive="base">
                                        <p:cTn id="55" dur="500" fill="hold"/>
                                        <p:tgtEl>
                                          <p:spTgt spid="46088"/>
                                        </p:tgtEl>
                                        <p:attrNameLst>
                                          <p:attrName>ppt_x</p:attrName>
                                        </p:attrNameLst>
                                      </p:cBhvr>
                                      <p:tavLst>
                                        <p:tav tm="0">
                                          <p:val>
                                            <p:strVal val="#ppt_x"/>
                                          </p:val>
                                        </p:tav>
                                        <p:tav tm="100000">
                                          <p:val>
                                            <p:strVal val="#ppt_x"/>
                                          </p:val>
                                        </p:tav>
                                      </p:tavLst>
                                    </p:anim>
                                    <p:anim calcmode="lin" valueType="num">
                                      <p:cBhvr additive="base">
                                        <p:cTn id="56" dur="500" fill="hold"/>
                                        <p:tgtEl>
                                          <p:spTgt spid="4608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102"/>
                                        </p:tgtEl>
                                        <p:attrNameLst>
                                          <p:attrName>style.visibility</p:attrName>
                                        </p:attrNameLst>
                                      </p:cBhvr>
                                      <p:to>
                                        <p:strVal val="visible"/>
                                      </p:to>
                                    </p:set>
                                    <p:anim calcmode="lin" valueType="num">
                                      <p:cBhvr additive="base">
                                        <p:cTn id="59" dur="500" fill="hold"/>
                                        <p:tgtEl>
                                          <p:spTgt spid="46102"/>
                                        </p:tgtEl>
                                        <p:attrNameLst>
                                          <p:attrName>ppt_x</p:attrName>
                                        </p:attrNameLst>
                                      </p:cBhvr>
                                      <p:tavLst>
                                        <p:tav tm="0">
                                          <p:val>
                                            <p:strVal val="#ppt_x"/>
                                          </p:val>
                                        </p:tav>
                                        <p:tav tm="100000">
                                          <p:val>
                                            <p:strVal val="#ppt_x"/>
                                          </p:val>
                                        </p:tav>
                                      </p:tavLst>
                                    </p:anim>
                                    <p:anim calcmode="lin" valueType="num">
                                      <p:cBhvr additive="base">
                                        <p:cTn id="60" dur="500" fill="hold"/>
                                        <p:tgtEl>
                                          <p:spTgt spid="46102"/>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46092"/>
                                        </p:tgtEl>
                                        <p:attrNameLst>
                                          <p:attrName>style.visibility</p:attrName>
                                        </p:attrNameLst>
                                      </p:cBhvr>
                                      <p:to>
                                        <p:strVal val="visible"/>
                                      </p:to>
                                    </p:set>
                                    <p:anim calcmode="lin" valueType="num">
                                      <p:cBhvr additive="base">
                                        <p:cTn id="65" dur="500" fill="hold"/>
                                        <p:tgtEl>
                                          <p:spTgt spid="46092"/>
                                        </p:tgtEl>
                                        <p:attrNameLst>
                                          <p:attrName>ppt_x</p:attrName>
                                        </p:attrNameLst>
                                      </p:cBhvr>
                                      <p:tavLst>
                                        <p:tav tm="0">
                                          <p:val>
                                            <p:strVal val="#ppt_x"/>
                                          </p:val>
                                        </p:tav>
                                        <p:tav tm="100000">
                                          <p:val>
                                            <p:strVal val="#ppt_x"/>
                                          </p:val>
                                        </p:tav>
                                      </p:tavLst>
                                    </p:anim>
                                    <p:anim calcmode="lin" valueType="num">
                                      <p:cBhvr additive="base">
                                        <p:cTn id="66" dur="500" fill="hold"/>
                                        <p:tgtEl>
                                          <p:spTgt spid="46092"/>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46093"/>
                                        </p:tgtEl>
                                        <p:attrNameLst>
                                          <p:attrName>style.visibility</p:attrName>
                                        </p:attrNameLst>
                                      </p:cBhvr>
                                      <p:to>
                                        <p:strVal val="visible"/>
                                      </p:to>
                                    </p:set>
                                    <p:anim calcmode="lin" valueType="num">
                                      <p:cBhvr additive="base">
                                        <p:cTn id="69" dur="500" fill="hold"/>
                                        <p:tgtEl>
                                          <p:spTgt spid="46093"/>
                                        </p:tgtEl>
                                        <p:attrNameLst>
                                          <p:attrName>ppt_x</p:attrName>
                                        </p:attrNameLst>
                                      </p:cBhvr>
                                      <p:tavLst>
                                        <p:tav tm="0">
                                          <p:val>
                                            <p:strVal val="#ppt_x"/>
                                          </p:val>
                                        </p:tav>
                                        <p:tav tm="100000">
                                          <p:val>
                                            <p:strVal val="#ppt_x"/>
                                          </p:val>
                                        </p:tav>
                                      </p:tavLst>
                                    </p:anim>
                                    <p:anim calcmode="lin" valueType="num">
                                      <p:cBhvr additive="base">
                                        <p:cTn id="70" dur="500" fill="hold"/>
                                        <p:tgtEl>
                                          <p:spTgt spid="46093"/>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46094"/>
                                        </p:tgtEl>
                                        <p:attrNameLst>
                                          <p:attrName>style.visibility</p:attrName>
                                        </p:attrNameLst>
                                      </p:cBhvr>
                                      <p:to>
                                        <p:strVal val="visible"/>
                                      </p:to>
                                    </p:set>
                                    <p:anim calcmode="lin" valueType="num">
                                      <p:cBhvr additive="base">
                                        <p:cTn id="73" dur="500" fill="hold"/>
                                        <p:tgtEl>
                                          <p:spTgt spid="46094"/>
                                        </p:tgtEl>
                                        <p:attrNameLst>
                                          <p:attrName>ppt_x</p:attrName>
                                        </p:attrNameLst>
                                      </p:cBhvr>
                                      <p:tavLst>
                                        <p:tav tm="0">
                                          <p:val>
                                            <p:strVal val="#ppt_x"/>
                                          </p:val>
                                        </p:tav>
                                        <p:tav tm="100000">
                                          <p:val>
                                            <p:strVal val="#ppt_x"/>
                                          </p:val>
                                        </p:tav>
                                      </p:tavLst>
                                    </p:anim>
                                    <p:anim calcmode="lin" valueType="num">
                                      <p:cBhvr additive="base">
                                        <p:cTn id="74" dur="500" fill="hold"/>
                                        <p:tgtEl>
                                          <p:spTgt spid="46094"/>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46105"/>
                                        </p:tgtEl>
                                        <p:attrNameLst>
                                          <p:attrName>style.visibility</p:attrName>
                                        </p:attrNameLst>
                                      </p:cBhvr>
                                      <p:to>
                                        <p:strVal val="visible"/>
                                      </p:to>
                                    </p:set>
                                    <p:anim calcmode="lin" valueType="num">
                                      <p:cBhvr additive="base">
                                        <p:cTn id="77" dur="500" fill="hold"/>
                                        <p:tgtEl>
                                          <p:spTgt spid="46105"/>
                                        </p:tgtEl>
                                        <p:attrNameLst>
                                          <p:attrName>ppt_x</p:attrName>
                                        </p:attrNameLst>
                                      </p:cBhvr>
                                      <p:tavLst>
                                        <p:tav tm="0">
                                          <p:val>
                                            <p:strVal val="#ppt_x"/>
                                          </p:val>
                                        </p:tav>
                                        <p:tav tm="100000">
                                          <p:val>
                                            <p:strVal val="#ppt_x"/>
                                          </p:val>
                                        </p:tav>
                                      </p:tavLst>
                                    </p:anim>
                                    <p:anim calcmode="lin" valueType="num">
                                      <p:cBhvr additive="base">
                                        <p:cTn id="78" dur="500" fill="hold"/>
                                        <p:tgtEl>
                                          <p:spTgt spid="46105"/>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46104"/>
                                        </p:tgtEl>
                                        <p:attrNameLst>
                                          <p:attrName>style.visibility</p:attrName>
                                        </p:attrNameLst>
                                      </p:cBhvr>
                                      <p:to>
                                        <p:strVal val="visible"/>
                                      </p:to>
                                    </p:set>
                                    <p:anim calcmode="lin" valueType="num">
                                      <p:cBhvr additive="base">
                                        <p:cTn id="81" dur="500" fill="hold"/>
                                        <p:tgtEl>
                                          <p:spTgt spid="46104"/>
                                        </p:tgtEl>
                                        <p:attrNameLst>
                                          <p:attrName>ppt_x</p:attrName>
                                        </p:attrNameLst>
                                      </p:cBhvr>
                                      <p:tavLst>
                                        <p:tav tm="0">
                                          <p:val>
                                            <p:strVal val="#ppt_x"/>
                                          </p:val>
                                        </p:tav>
                                        <p:tav tm="100000">
                                          <p:val>
                                            <p:strVal val="#ppt_x"/>
                                          </p:val>
                                        </p:tav>
                                      </p:tavLst>
                                    </p:anim>
                                    <p:anim calcmode="lin" valueType="num">
                                      <p:cBhvr additive="base">
                                        <p:cTn id="82" dur="500" fill="hold"/>
                                        <p:tgtEl>
                                          <p:spTgt spid="46104"/>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46103"/>
                                        </p:tgtEl>
                                        <p:attrNameLst>
                                          <p:attrName>style.visibility</p:attrName>
                                        </p:attrNameLst>
                                      </p:cBhvr>
                                      <p:to>
                                        <p:strVal val="visible"/>
                                      </p:to>
                                    </p:set>
                                    <p:anim calcmode="lin" valueType="num">
                                      <p:cBhvr additive="base">
                                        <p:cTn id="85" dur="500" fill="hold"/>
                                        <p:tgtEl>
                                          <p:spTgt spid="46103"/>
                                        </p:tgtEl>
                                        <p:attrNameLst>
                                          <p:attrName>ppt_x</p:attrName>
                                        </p:attrNameLst>
                                      </p:cBhvr>
                                      <p:tavLst>
                                        <p:tav tm="0">
                                          <p:val>
                                            <p:strVal val="#ppt_x"/>
                                          </p:val>
                                        </p:tav>
                                        <p:tav tm="100000">
                                          <p:val>
                                            <p:strVal val="#ppt_x"/>
                                          </p:val>
                                        </p:tav>
                                      </p:tavLst>
                                    </p:anim>
                                    <p:anim calcmode="lin" valueType="num">
                                      <p:cBhvr additive="base">
                                        <p:cTn id="86" dur="500" fill="hold"/>
                                        <p:tgtEl>
                                          <p:spTgt spid="46103"/>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46108"/>
                                        </p:tgtEl>
                                        <p:attrNameLst>
                                          <p:attrName>style.visibility</p:attrName>
                                        </p:attrNameLst>
                                      </p:cBhvr>
                                      <p:to>
                                        <p:strVal val="visible"/>
                                      </p:to>
                                    </p:set>
                                    <p:animEffect transition="in" filter="blinds(horizontal)">
                                      <p:cBhvr>
                                        <p:cTn id="91" dur="500"/>
                                        <p:tgtEl>
                                          <p:spTgt spid="46108"/>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46109"/>
                                        </p:tgtEl>
                                        <p:attrNameLst>
                                          <p:attrName>style.visibility</p:attrName>
                                        </p:attrNameLst>
                                      </p:cBhvr>
                                      <p:to>
                                        <p:strVal val="visible"/>
                                      </p:to>
                                    </p:set>
                                    <p:animEffect transition="in" filter="blinds(horizontal)">
                                      <p:cBhvr>
                                        <p:cTn id="94" dur="500"/>
                                        <p:tgtEl>
                                          <p:spTgt spid="46109"/>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46110"/>
                                        </p:tgtEl>
                                        <p:attrNameLst>
                                          <p:attrName>style.visibility</p:attrName>
                                        </p:attrNameLst>
                                      </p:cBhvr>
                                      <p:to>
                                        <p:strVal val="visible"/>
                                      </p:to>
                                    </p:set>
                                    <p:animEffect transition="in" filter="blinds(horizontal)">
                                      <p:cBhvr>
                                        <p:cTn id="97" dur="500"/>
                                        <p:tgtEl>
                                          <p:spTgt spid="46110"/>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46111"/>
                                        </p:tgtEl>
                                        <p:attrNameLst>
                                          <p:attrName>style.visibility</p:attrName>
                                        </p:attrNameLst>
                                      </p:cBhvr>
                                      <p:to>
                                        <p:strVal val="visible"/>
                                      </p:to>
                                    </p:set>
                                    <p:animEffect transition="in" filter="blinds(horizontal)">
                                      <p:cBhvr>
                                        <p:cTn id="100" dur="500"/>
                                        <p:tgtEl>
                                          <p:spTgt spid="46111"/>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46112"/>
                                        </p:tgtEl>
                                        <p:attrNameLst>
                                          <p:attrName>style.visibility</p:attrName>
                                        </p:attrNameLst>
                                      </p:cBhvr>
                                      <p:to>
                                        <p:strVal val="visible"/>
                                      </p:to>
                                    </p:set>
                                    <p:animEffect transition="in" filter="blinds(horizontal)">
                                      <p:cBhvr>
                                        <p:cTn id="103" dur="500"/>
                                        <p:tgtEl>
                                          <p:spTgt spid="46112"/>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46113"/>
                                        </p:tgtEl>
                                        <p:attrNameLst>
                                          <p:attrName>style.visibility</p:attrName>
                                        </p:attrNameLst>
                                      </p:cBhvr>
                                      <p:to>
                                        <p:strVal val="visible"/>
                                      </p:to>
                                    </p:set>
                                    <p:animEffect transition="in" filter="blinds(horizontal)">
                                      <p:cBhvr>
                                        <p:cTn id="106" dur="500"/>
                                        <p:tgtEl>
                                          <p:spTgt spid="46113"/>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46097"/>
                                        </p:tgtEl>
                                        <p:attrNameLst>
                                          <p:attrName>style.visibility</p:attrName>
                                        </p:attrNameLst>
                                      </p:cBhvr>
                                      <p:to>
                                        <p:strVal val="visible"/>
                                      </p:to>
                                    </p:set>
                                    <p:animEffect transition="in" filter="blinds(horizontal)">
                                      <p:cBhvr>
                                        <p:cTn id="109" dur="500"/>
                                        <p:tgtEl>
                                          <p:spTgt spid="46097"/>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46096"/>
                                        </p:tgtEl>
                                        <p:attrNameLst>
                                          <p:attrName>style.visibility</p:attrName>
                                        </p:attrNameLst>
                                      </p:cBhvr>
                                      <p:to>
                                        <p:strVal val="visible"/>
                                      </p:to>
                                    </p:set>
                                    <p:animEffect transition="in" filter="blinds(horizontal)">
                                      <p:cBhvr>
                                        <p:cTn id="112" dur="500"/>
                                        <p:tgtEl>
                                          <p:spTgt spid="46096"/>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46095"/>
                                        </p:tgtEl>
                                        <p:attrNameLst>
                                          <p:attrName>style.visibility</p:attrName>
                                        </p:attrNameLst>
                                      </p:cBhvr>
                                      <p:to>
                                        <p:strVal val="visible"/>
                                      </p:to>
                                    </p:set>
                                    <p:animEffect transition="in" filter="blinds(horizontal)">
                                      <p:cBhvr>
                                        <p:cTn id="115" dur="500"/>
                                        <p:tgtEl>
                                          <p:spTgt spid="46095"/>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46106"/>
                                        </p:tgtEl>
                                        <p:attrNameLst>
                                          <p:attrName>style.visibility</p:attrName>
                                        </p:attrNameLst>
                                      </p:cBhvr>
                                      <p:to>
                                        <p:strVal val="visible"/>
                                      </p:to>
                                    </p:set>
                                    <p:animEffect transition="in" filter="blinds(horizontal)">
                                      <p:cBhvr>
                                        <p:cTn id="118" dur="500"/>
                                        <p:tgtEl>
                                          <p:spTgt spid="46106"/>
                                        </p:tgtEl>
                                      </p:cBhvr>
                                    </p:animEffect>
                                  </p:childTnLst>
                                </p:cTn>
                              </p:par>
                              <p:par>
                                <p:cTn id="119" presetID="3" presetClass="entr" presetSubtype="10" fill="hold" grpId="0" nodeType="withEffect">
                                  <p:stCondLst>
                                    <p:cond delay="0"/>
                                  </p:stCondLst>
                                  <p:childTnLst>
                                    <p:set>
                                      <p:cBhvr>
                                        <p:cTn id="120" dur="1" fill="hold">
                                          <p:stCondLst>
                                            <p:cond delay="0"/>
                                          </p:stCondLst>
                                        </p:cTn>
                                        <p:tgtEl>
                                          <p:spTgt spid="46107"/>
                                        </p:tgtEl>
                                        <p:attrNameLst>
                                          <p:attrName>style.visibility</p:attrName>
                                        </p:attrNameLst>
                                      </p:cBhvr>
                                      <p:to>
                                        <p:strVal val="visible"/>
                                      </p:to>
                                    </p:set>
                                    <p:animEffect transition="in" filter="blinds(horizontal)">
                                      <p:cBhvr>
                                        <p:cTn id="121" dur="500"/>
                                        <p:tgtEl>
                                          <p:spTgt spid="46107"/>
                                        </p:tgtEl>
                                      </p:cBhvr>
                                    </p:animEffect>
                                  </p:childTnLst>
                                </p:cTn>
                              </p:par>
                              <p:par>
                                <p:cTn id="122" presetID="3" presetClass="entr" presetSubtype="10" fill="hold" nodeType="withEffect">
                                  <p:stCondLst>
                                    <p:cond delay="0"/>
                                  </p:stCondLst>
                                  <p:childTnLst>
                                    <p:set>
                                      <p:cBhvr>
                                        <p:cTn id="123" dur="1" fill="hold">
                                          <p:stCondLst>
                                            <p:cond delay="0"/>
                                          </p:stCondLst>
                                        </p:cTn>
                                        <p:tgtEl>
                                          <p:spTgt spid="46118"/>
                                        </p:tgtEl>
                                        <p:attrNameLst>
                                          <p:attrName>style.visibility</p:attrName>
                                        </p:attrNameLst>
                                      </p:cBhvr>
                                      <p:to>
                                        <p:strVal val="visible"/>
                                      </p:to>
                                    </p:set>
                                    <p:animEffect transition="in" filter="blinds(horizontal)">
                                      <p:cBhvr>
                                        <p:cTn id="124" dur="500"/>
                                        <p:tgtEl>
                                          <p:spTgt spid="46118"/>
                                        </p:tgtEl>
                                      </p:cBhvr>
                                    </p:animEffect>
                                  </p:childTnLst>
                                </p:cTn>
                              </p:par>
                              <p:par>
                                <p:cTn id="125" presetID="3" presetClass="entr" presetSubtype="10" fill="hold" nodeType="withEffect">
                                  <p:stCondLst>
                                    <p:cond delay="0"/>
                                  </p:stCondLst>
                                  <p:childTnLst>
                                    <p:set>
                                      <p:cBhvr>
                                        <p:cTn id="126" dur="1" fill="hold">
                                          <p:stCondLst>
                                            <p:cond delay="0"/>
                                          </p:stCondLst>
                                        </p:cTn>
                                        <p:tgtEl>
                                          <p:spTgt spid="46117"/>
                                        </p:tgtEl>
                                        <p:attrNameLst>
                                          <p:attrName>style.visibility</p:attrName>
                                        </p:attrNameLst>
                                      </p:cBhvr>
                                      <p:to>
                                        <p:strVal val="visible"/>
                                      </p:to>
                                    </p:set>
                                    <p:animEffect transition="in" filter="blinds(horizontal)">
                                      <p:cBhvr>
                                        <p:cTn id="127" dur="500"/>
                                        <p:tgtEl>
                                          <p:spTgt spid="46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bldLvl="0" animBg="1"/>
      <p:bldP spid="46092" grpId="0" bldLvl="0" animBg="1"/>
      <p:bldP spid="46093" grpId="0" bldLvl="0" animBg="1"/>
      <p:bldP spid="46094" grpId="0" bldLvl="0" animBg="1"/>
      <p:bldP spid="46095" grpId="0" bldLvl="0" animBg="1"/>
      <p:bldP spid="46096" grpId="0" bldLvl="0" animBg="1"/>
      <p:bldP spid="46097" grpId="0" bldLvl="0" animBg="1"/>
      <p:bldP spid="46098" grpId="0" bldLvl="0" animBg="1"/>
      <p:bldP spid="46102" grpId="0"/>
      <p:bldP spid="46106" grpId="0" bldLvl="0" animBg="1"/>
      <p:bldP spid="46107" grpId="0" bldLvl="0" animBg="1"/>
      <p:bldP spid="46108" grpId="0" animBg="1"/>
      <p:bldP spid="46109" grpId="0" animBg="1"/>
      <p:bldP spid="46110" grpId="0" animBg="1"/>
      <p:bldP spid="46111" grpId="0" animBg="1"/>
      <p:bldP spid="46112" grpId="0" animBg="1"/>
      <p:bldP spid="46113" grpId="0" animBg="1"/>
      <p:bldP spid="46115" grpId="0" animBg="1"/>
      <p:bldP spid="4611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41987" name="Rectangle 2"/>
          <p:cNvSpPr>
            <a:spLocks noGrp="1"/>
          </p:cNvSpPr>
          <p:nvPr>
            <p:ph type="title"/>
          </p:nvPr>
        </p:nvSpPr>
        <p:spPr>
          <a:xfrm>
            <a:off x="457200" y="228600"/>
            <a:ext cx="8229600" cy="1143000"/>
          </a:xfrm>
        </p:spPr>
        <p:txBody>
          <a:bodyPr vert="horz" wrap="square" lIns="91440" tIns="45720" rIns="91440" bIns="45720" anchor="ctr"/>
          <a:p>
            <a:pPr eaLnBrk="1" hangingPunct="1"/>
            <a:r>
              <a:rPr lang="zh-CN" altLang="zh-CN" dirty="0"/>
              <a:t>操作系统内核的功能</a:t>
            </a:r>
            <a:endParaRPr lang="zh-CN" altLang="zh-CN" dirty="0"/>
          </a:p>
        </p:txBody>
      </p:sp>
      <p:sp>
        <p:nvSpPr>
          <p:cNvPr id="47107" name="Rectangle 3"/>
          <p:cNvSpPr>
            <a:spLocks noGrp="1"/>
          </p:cNvSpPr>
          <p:nvPr>
            <p:ph idx="1"/>
          </p:nvPr>
        </p:nvSpPr>
        <p:spPr>
          <a:xfrm>
            <a:off x="457200" y="1600200"/>
            <a:ext cx="8229600" cy="4495800"/>
          </a:xfrm>
        </p:spPr>
        <p:txBody>
          <a:bodyPr vert="horz" wrap="square" lIns="91440" tIns="45720" rIns="91440" bIns="45720" anchor="t"/>
          <a:p>
            <a:pPr eaLnBrk="1" hangingPunct="1"/>
            <a:r>
              <a:rPr lang="zh-CN" altLang="zh-CN" dirty="0"/>
              <a:t>进程管理</a:t>
            </a:r>
            <a:endParaRPr lang="zh-CN" altLang="zh-CN" dirty="0"/>
          </a:p>
          <a:p>
            <a:pPr eaLnBrk="1" hangingPunct="1"/>
            <a:r>
              <a:rPr lang="zh-CN" altLang="zh-CN" dirty="0"/>
              <a:t>内存管理</a:t>
            </a:r>
            <a:endParaRPr lang="zh-CN" altLang="zh-CN" dirty="0"/>
          </a:p>
          <a:p>
            <a:pPr eaLnBrk="1" hangingPunct="1"/>
            <a:r>
              <a:rPr lang="zh-CN" altLang="zh-CN" dirty="0"/>
              <a:t>文件系统</a:t>
            </a:r>
            <a:endParaRPr lang="zh-CN" altLang="zh-CN" dirty="0"/>
          </a:p>
          <a:p>
            <a:pPr eaLnBrk="1" hangingPunct="1"/>
            <a:r>
              <a:rPr lang="zh-CN" altLang="zh-CN" dirty="0"/>
              <a:t>设备控制</a:t>
            </a:r>
            <a:endParaRPr lang="zh-CN" altLang="zh-CN" dirty="0"/>
          </a:p>
          <a:p>
            <a:pPr eaLnBrk="1" hangingPunct="1"/>
            <a:r>
              <a:rPr lang="zh-CN" altLang="zh-CN" dirty="0"/>
              <a:t>网络功能</a:t>
            </a:r>
            <a:endParaRPr lang="zh-CN" alt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107">
                                            <p:txEl>
                                              <p:charRg st="0" end="5"/>
                                            </p:txEl>
                                          </p:spTgt>
                                        </p:tgtEl>
                                        <p:attrNameLst>
                                          <p:attrName>style.visibility</p:attrName>
                                        </p:attrNameLst>
                                      </p:cBhvr>
                                      <p:to>
                                        <p:strVal val="visible"/>
                                      </p:to>
                                    </p:set>
                                    <p:anim calcmode="lin" valueType="num">
                                      <p:cBhvr additive="base">
                                        <p:cTn id="7" dur="500" fill="hold"/>
                                        <p:tgtEl>
                                          <p:spTgt spid="47107">
                                            <p:txEl>
                                              <p:charRg st="0"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7">
                                            <p:txEl>
                                              <p:charRg st="0"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7107">
                                            <p:txEl>
                                              <p:charRg st="5" end="10"/>
                                            </p:txEl>
                                          </p:spTgt>
                                        </p:tgtEl>
                                        <p:attrNameLst>
                                          <p:attrName>style.visibility</p:attrName>
                                        </p:attrNameLst>
                                      </p:cBhvr>
                                      <p:to>
                                        <p:strVal val="visible"/>
                                      </p:to>
                                    </p:set>
                                    <p:anim calcmode="lin" valueType="num">
                                      <p:cBhvr additive="base">
                                        <p:cTn id="13" dur="500" fill="hold"/>
                                        <p:tgtEl>
                                          <p:spTgt spid="47107">
                                            <p:txEl>
                                              <p:charRg st="5"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107">
                                            <p:txEl>
                                              <p:charRg st="5" end="1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7107">
                                            <p:txEl>
                                              <p:charRg st="10" end="15"/>
                                            </p:txEl>
                                          </p:spTgt>
                                        </p:tgtEl>
                                        <p:attrNameLst>
                                          <p:attrName>style.visibility</p:attrName>
                                        </p:attrNameLst>
                                      </p:cBhvr>
                                      <p:to>
                                        <p:strVal val="visible"/>
                                      </p:to>
                                    </p:set>
                                    <p:anim calcmode="lin" valueType="num">
                                      <p:cBhvr additive="base">
                                        <p:cTn id="19" dur="500" fill="hold"/>
                                        <p:tgtEl>
                                          <p:spTgt spid="47107">
                                            <p:txEl>
                                              <p:charRg st="10" end="1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107">
                                            <p:txEl>
                                              <p:charRg st="10" end="1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7107">
                                            <p:txEl>
                                              <p:charRg st="15" end="20"/>
                                            </p:txEl>
                                          </p:spTgt>
                                        </p:tgtEl>
                                        <p:attrNameLst>
                                          <p:attrName>style.visibility</p:attrName>
                                        </p:attrNameLst>
                                      </p:cBhvr>
                                      <p:to>
                                        <p:strVal val="visible"/>
                                      </p:to>
                                    </p:set>
                                    <p:anim calcmode="lin" valueType="num">
                                      <p:cBhvr additive="base">
                                        <p:cTn id="25" dur="500" fill="hold"/>
                                        <p:tgtEl>
                                          <p:spTgt spid="47107">
                                            <p:txEl>
                                              <p:charRg st="15" end="2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7107">
                                            <p:txEl>
                                              <p:charRg st="15" end="2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7107">
                                            <p:txEl>
                                              <p:charRg st="20" end="25"/>
                                            </p:txEl>
                                          </p:spTgt>
                                        </p:tgtEl>
                                        <p:attrNameLst>
                                          <p:attrName>style.visibility</p:attrName>
                                        </p:attrNameLst>
                                      </p:cBhvr>
                                      <p:to>
                                        <p:strVal val="visible"/>
                                      </p:to>
                                    </p:set>
                                    <p:anim calcmode="lin" valueType="num">
                                      <p:cBhvr additive="base">
                                        <p:cTn id="31" dur="500" fill="hold"/>
                                        <p:tgtEl>
                                          <p:spTgt spid="47107">
                                            <p:txEl>
                                              <p:charRg st="20" end="2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7107">
                                            <p:txEl>
                                              <p:charRg st="20" end="2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 presetClass="emph" presetSubtype="2" fill="hold" nodeType="clickEffect">
                                  <p:stCondLst>
                                    <p:cond delay="0"/>
                                  </p:stCondLst>
                                  <p:childTnLst>
                                    <p:anim to="1.5" calcmode="lin" valueType="num">
                                      <p:cBhvr override="childStyle">
                                        <p:cTn id="36" dur="500" fill="hold"/>
                                        <p:tgtEl>
                                          <p:spTgt spid="47107">
                                            <p:txEl>
                                              <p:charRg st="15" end="20"/>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43011" name="Rectangle 2"/>
          <p:cNvSpPr>
            <a:spLocks noGrp="1"/>
          </p:cNvSpPr>
          <p:nvPr>
            <p:ph type="title"/>
          </p:nvPr>
        </p:nvSpPr>
        <p:spPr>
          <a:xfrm>
            <a:off x="457200" y="239713"/>
            <a:ext cx="8229600" cy="1131887"/>
          </a:xfrm>
        </p:spPr>
        <p:txBody>
          <a:bodyPr vert="horz" wrap="square" lIns="91440" tIns="45720" rIns="91440" bIns="45720" anchor="ctr"/>
          <a:p>
            <a:pPr eaLnBrk="1" hangingPunct="1"/>
            <a:r>
              <a:rPr lang="zh-CN" altLang="zh-CN" dirty="0"/>
              <a:t>操作系统内核的功能</a:t>
            </a:r>
            <a:endParaRPr lang="zh-CN" altLang="zh-CN" dirty="0"/>
          </a:p>
        </p:txBody>
      </p:sp>
      <p:sp>
        <p:nvSpPr>
          <p:cNvPr id="48131" name="Rectangle 3"/>
          <p:cNvSpPr>
            <a:spLocks noGrp="1"/>
          </p:cNvSpPr>
          <p:nvPr>
            <p:ph idx="1"/>
          </p:nvPr>
        </p:nvSpPr>
        <p:spPr>
          <a:xfrm>
            <a:off x="457200" y="1600200"/>
            <a:ext cx="8229600" cy="4495800"/>
          </a:xfrm>
        </p:spPr>
        <p:txBody>
          <a:bodyPr vert="horz" wrap="square" lIns="91440" tIns="45720" rIns="91440" bIns="45720" anchor="t"/>
          <a:p>
            <a:pPr eaLnBrk="1" hangingPunct="1"/>
            <a:r>
              <a:rPr lang="zh-CN" altLang="zh-CN" dirty="0"/>
              <a:t>进程管理：内核的进程管理活动就是在单个或多个CPU上实现多个进程的抽象。 </a:t>
            </a:r>
            <a:endParaRPr lang="zh-CN" altLang="zh-CN" dirty="0"/>
          </a:p>
          <a:p>
            <a:pPr eaLnBrk="1" hangingPunct="1"/>
            <a:r>
              <a:rPr lang="zh-CN" altLang="zh-CN" dirty="0"/>
              <a:t>内存管理：内核在有限的可用内存资源上为每个进程都创建了一个虚拟寻址空间。 </a:t>
            </a:r>
            <a:endParaRPr lang="zh-CN" alt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131">
                                            <p:txEl>
                                              <p:charRg st="38" end="76"/>
                                            </p:txEl>
                                          </p:spTgt>
                                        </p:tgtEl>
                                        <p:attrNameLst>
                                          <p:attrName>style.visibility</p:attrName>
                                        </p:attrNameLst>
                                      </p:cBhvr>
                                      <p:to>
                                        <p:strVal val="visible"/>
                                      </p:to>
                                    </p:set>
                                    <p:animEffect transition="in" filter="blinds(horizontal)">
                                      <p:cBhvr>
                                        <p:cTn id="7" dur="500"/>
                                        <p:tgtEl>
                                          <p:spTgt spid="48131">
                                            <p:txEl>
                                              <p:charRg st="38" end="7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44035" name="Rectangle 2"/>
          <p:cNvSpPr>
            <a:spLocks noGrp="1"/>
          </p:cNvSpPr>
          <p:nvPr>
            <p:ph type="title"/>
          </p:nvPr>
        </p:nvSpPr>
        <p:spPr>
          <a:xfrm>
            <a:off x="457200" y="228600"/>
            <a:ext cx="8229600" cy="1143000"/>
          </a:xfrm>
        </p:spPr>
        <p:txBody>
          <a:bodyPr vert="horz" wrap="square" lIns="91440" tIns="45720" rIns="91440" bIns="45720" anchor="ctr"/>
          <a:p>
            <a:pPr eaLnBrk="1" hangingPunct="1"/>
            <a:r>
              <a:rPr lang="zh-CN" altLang="zh-CN" dirty="0"/>
              <a:t>操作系统内核的功能</a:t>
            </a:r>
            <a:endParaRPr lang="zh-CN" altLang="zh-CN" dirty="0"/>
          </a:p>
        </p:txBody>
      </p:sp>
      <p:sp>
        <p:nvSpPr>
          <p:cNvPr id="44036" name="Rectangle 3"/>
          <p:cNvSpPr>
            <a:spLocks noGrp="1"/>
          </p:cNvSpPr>
          <p:nvPr>
            <p:ph idx="1"/>
          </p:nvPr>
        </p:nvSpPr>
        <p:spPr>
          <a:xfrm>
            <a:off x="457200" y="1600200"/>
            <a:ext cx="8229600" cy="4495800"/>
          </a:xfrm>
        </p:spPr>
        <p:txBody>
          <a:bodyPr vert="horz" wrap="square" lIns="91440" tIns="45720" rIns="91440" bIns="45720" anchor="t"/>
          <a:p>
            <a:pPr eaLnBrk="1" hangingPunct="1"/>
            <a:r>
              <a:rPr lang="zh-CN" altLang="zh-CN" dirty="0"/>
              <a:t>文件系统：</a:t>
            </a:r>
            <a:r>
              <a:rPr lang="zh-CN" altLang="zh-CN" dirty="0">
                <a:solidFill>
                  <a:srgbClr val="FF0000"/>
                </a:solidFill>
              </a:rPr>
              <a:t>Linux（Unix）中的每个对象（包括设备）几乎都可以被看作文件</a:t>
            </a:r>
            <a:r>
              <a:rPr lang="zh-CN" altLang="zh-CN" dirty="0"/>
              <a:t>。内核在没有结构的硬件上构造结构化的文件系统，所构造的文件系统抽象在整个系统中被广泛使用。另外，Linux支持多种文件系统类型，如符合Linux标准的</a:t>
            </a:r>
            <a:r>
              <a:rPr lang="zh-CN" altLang="zh-CN" dirty="0">
                <a:solidFill>
                  <a:srgbClr val="FF0000"/>
                </a:solidFill>
              </a:rPr>
              <a:t>ext2文件系统</a:t>
            </a:r>
            <a:r>
              <a:rPr lang="zh-CN" altLang="zh-CN" dirty="0"/>
              <a:t>和常用的FAT文件系统等。</a:t>
            </a:r>
            <a:endParaRPr lang="zh-CN" altLang="zh-CN" dirty="0"/>
          </a:p>
          <a:p>
            <a:pPr eaLnBrk="1" hangingPunct="1">
              <a:buNone/>
            </a:pPr>
            <a:endParaRPr lang="zh-CN" altLang="zh-CN" dirty="0"/>
          </a:p>
        </p:txBody>
      </p:sp>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50178" name="Rectangle 2"/>
          <p:cNvSpPr>
            <a:spLocks noGrp="1"/>
          </p:cNvSpPr>
          <p:nvPr>
            <p:ph idx="1"/>
          </p:nvPr>
        </p:nvSpPr>
        <p:spPr>
          <a:xfrm>
            <a:off x="457200" y="1600200"/>
            <a:ext cx="8229600" cy="4495800"/>
          </a:xfrm>
        </p:spPr>
        <p:txBody>
          <a:bodyPr vert="horz" wrap="square" lIns="91440" tIns="45720" rIns="91440" bIns="45720" anchor="t"/>
          <a:p>
            <a:pPr eaLnBrk="1" hangingPunct="1"/>
            <a:r>
              <a:rPr lang="zh-CN" altLang="zh-CN" sz="3200" dirty="0"/>
              <a:t>网络功能：大部分网络操作都和具体进程无关――数据包的传入是异步事件 。所以网络功能也必须由操作系统来管理 </a:t>
            </a:r>
            <a:endParaRPr lang="zh-CN" altLang="zh-CN" sz="3200" dirty="0"/>
          </a:p>
          <a:p>
            <a:pPr eaLnBrk="1" hangingPunct="1"/>
            <a:r>
              <a:rPr lang="zh-CN" altLang="zh-CN" sz="3200" dirty="0"/>
              <a:t>设备控制：几乎每个系统操作最终都会映射到物理设备上。除了处理器、内存以及其它很有限的几个实体外，所有设备控制操作都由与被控制设备相关的代码来完成，这段代码就叫做设备驱动程序 </a:t>
            </a:r>
            <a:endParaRPr lang="zh-CN" altLang="zh-CN" sz="3200" dirty="0"/>
          </a:p>
        </p:txBody>
      </p:sp>
      <p:sp>
        <p:nvSpPr>
          <p:cNvPr id="45060" name="Rectangle 3"/>
          <p:cNvSpPr>
            <a:spLocks noGrp="1"/>
          </p:cNvSpPr>
          <p:nvPr>
            <p:ph type="title"/>
          </p:nvPr>
        </p:nvSpPr>
        <p:spPr>
          <a:xfrm>
            <a:off x="457200" y="239713"/>
            <a:ext cx="8229600" cy="1131887"/>
          </a:xfrm>
        </p:spPr>
        <p:txBody>
          <a:bodyPr vert="horz" wrap="square" lIns="91440" tIns="45720" rIns="91440" bIns="45720" anchor="ctr"/>
          <a:p>
            <a:pPr eaLnBrk="1" hangingPunct="1"/>
            <a:r>
              <a:rPr lang="zh-CN" altLang="zh-CN" dirty="0"/>
              <a:t>操作系统内核的功能</a:t>
            </a:r>
            <a:endParaRPr lang="zh-CN" alt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178">
                                            <p:txEl>
                                              <p:charRg st="54" end="142"/>
                                            </p:txEl>
                                          </p:spTgt>
                                        </p:tgtEl>
                                        <p:attrNameLst>
                                          <p:attrName>style.visibility</p:attrName>
                                        </p:attrNameLst>
                                      </p:cBhvr>
                                      <p:to>
                                        <p:strVal val="visible"/>
                                      </p:to>
                                    </p:set>
                                    <p:animEffect transition="in" filter="blinds(horizontal)">
                                      <p:cBhvr>
                                        <p:cTn id="7" dur="500"/>
                                        <p:tgtEl>
                                          <p:spTgt spid="50178">
                                            <p:txEl>
                                              <p:charRg st="54" end="14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46083" name="Rectangle 2"/>
          <p:cNvSpPr>
            <a:spLocks noGrp="1"/>
          </p:cNvSpPr>
          <p:nvPr>
            <p:ph type="title"/>
          </p:nvPr>
        </p:nvSpPr>
        <p:spPr>
          <a:xfrm>
            <a:off x="457200" y="228600"/>
            <a:ext cx="8229600" cy="1143000"/>
          </a:xfrm>
        </p:spPr>
        <p:txBody>
          <a:bodyPr vert="horz" wrap="square" lIns="91440" tIns="45720" rIns="91440" bIns="45720" anchor="ctr"/>
          <a:p>
            <a:pPr eaLnBrk="1" hangingPunct="1"/>
            <a:r>
              <a:rPr lang="zh-CN" altLang="zh-CN" dirty="0"/>
              <a:t>模块化的驱动程序</a:t>
            </a:r>
            <a:endParaRPr lang="zh-CN" altLang="zh-CN" dirty="0"/>
          </a:p>
        </p:txBody>
      </p:sp>
      <p:sp>
        <p:nvSpPr>
          <p:cNvPr id="46084" name="Rectangle 3"/>
          <p:cNvSpPr>
            <a:spLocks noGrp="1"/>
          </p:cNvSpPr>
          <p:nvPr>
            <p:ph idx="1"/>
          </p:nvPr>
        </p:nvSpPr>
        <p:spPr>
          <a:xfrm>
            <a:off x="457200" y="1600200"/>
            <a:ext cx="8229600" cy="4495800"/>
          </a:xfrm>
        </p:spPr>
        <p:txBody>
          <a:bodyPr vert="horz" wrap="square" lIns="91440" tIns="45720" rIns="91440" bIns="45720" anchor="t"/>
          <a:p>
            <a:pPr eaLnBrk="1" hangingPunct="1"/>
            <a:r>
              <a:rPr lang="zh-CN" altLang="zh-CN" dirty="0"/>
              <a:t>为了使系统更有效的运行，Linux支持内核的动态扩展，即</a:t>
            </a:r>
            <a:r>
              <a:rPr lang="zh-CN" altLang="zh-CN" dirty="0">
                <a:solidFill>
                  <a:srgbClr val="FF0000"/>
                </a:solidFill>
              </a:rPr>
              <a:t>在系统运行时给内核增加新的功能（模块）</a:t>
            </a:r>
            <a:r>
              <a:rPr lang="zh-CN" altLang="zh-CN" dirty="0"/>
              <a:t>。</a:t>
            </a:r>
            <a:endParaRPr lang="zh-CN" altLang="zh-CN" dirty="0"/>
          </a:p>
          <a:p>
            <a:pPr eaLnBrk="1" hangingPunct="1"/>
            <a:r>
              <a:rPr lang="zh-CN" altLang="zh-CN" dirty="0">
                <a:solidFill>
                  <a:srgbClr val="FF0000"/>
                </a:solidFill>
              </a:rPr>
              <a:t>驱动程序就是几个可以模块化的功能之一</a:t>
            </a:r>
            <a:r>
              <a:rPr lang="zh-CN" altLang="zh-CN" dirty="0"/>
              <a:t>。这也是Linux下驱动程序与Windows下驱动程序的最大区别。</a:t>
            </a:r>
            <a:endParaRPr lang="zh-CN" altLang="zh-CN" dirty="0"/>
          </a:p>
        </p:txBody>
      </p:sp>
    </p:spTree>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47107" name="Rectangle 2"/>
          <p:cNvSpPr>
            <a:spLocks noGrp="1"/>
          </p:cNvSpPr>
          <p:nvPr>
            <p:ph type="title"/>
          </p:nvPr>
        </p:nvSpPr>
        <p:spPr>
          <a:xfrm>
            <a:off x="457200" y="228600"/>
            <a:ext cx="8229600" cy="1143000"/>
          </a:xfrm>
        </p:spPr>
        <p:txBody>
          <a:bodyPr vert="horz" wrap="square" lIns="91440" tIns="45720" rIns="91440" bIns="45720" anchor="ctr"/>
          <a:p>
            <a:pPr eaLnBrk="1" hangingPunct="1"/>
            <a:r>
              <a:rPr lang="zh-CN" altLang="zh-CN" dirty="0"/>
              <a:t>什么是模块</a:t>
            </a:r>
            <a:endParaRPr lang="zh-CN" altLang="zh-CN" dirty="0"/>
          </a:p>
        </p:txBody>
      </p:sp>
      <p:sp>
        <p:nvSpPr>
          <p:cNvPr id="47108" name="Rectangle 3"/>
          <p:cNvSpPr>
            <a:spLocks noGrp="1"/>
          </p:cNvSpPr>
          <p:nvPr>
            <p:ph idx="1"/>
          </p:nvPr>
        </p:nvSpPr>
        <p:spPr>
          <a:xfrm>
            <a:off x="457200" y="1600200"/>
            <a:ext cx="8229600" cy="4495800"/>
          </a:xfrm>
        </p:spPr>
        <p:txBody>
          <a:bodyPr vert="horz" wrap="square" lIns="91440" tIns="45720" rIns="91440" bIns="45720" anchor="t"/>
          <a:p>
            <a:pPr eaLnBrk="1" hangingPunct="1">
              <a:buNone/>
            </a:pPr>
            <a:r>
              <a:rPr lang="zh-CN" altLang="zh-CN" dirty="0"/>
              <a:t>		</a:t>
            </a:r>
            <a:r>
              <a:rPr lang="zh-CN" altLang="zh-CN" dirty="0">
                <a:solidFill>
                  <a:srgbClr val="FF0000"/>
                </a:solidFill>
              </a:rPr>
              <a:t>模块是一段没有链接的目标代码（.o）</a:t>
            </a:r>
            <a:r>
              <a:rPr lang="zh-CN" altLang="zh-CN" dirty="0"/>
              <a:t>，它可由</a:t>
            </a:r>
            <a:r>
              <a:rPr lang="zh-CN" altLang="zh-CN" dirty="0">
                <a:solidFill>
                  <a:srgbClr val="FF0000"/>
                </a:solidFill>
              </a:rPr>
              <a:t>insmod程序</a:t>
            </a:r>
            <a:r>
              <a:rPr lang="zh-CN" altLang="zh-CN" dirty="0"/>
              <a:t>动态的链接到正在运行的内核。链接后，它就成了内核的一部分，直到用rmmod程序解除链接。</a:t>
            </a:r>
            <a:endParaRPr lang="zh-CN" altLang="zh-CN" dirty="0"/>
          </a:p>
          <a:p>
            <a:pPr eaLnBrk="1" hangingPunct="1">
              <a:buNone/>
            </a:pPr>
            <a:r>
              <a:rPr lang="zh-CN" altLang="zh-CN" dirty="0"/>
              <a:t>		和用户函数库的动态链接有些相似。但函数的功能在连接前就已明确，而模块连接时才注册自己的功能。</a:t>
            </a:r>
            <a:endParaRPr lang="zh-CN" altLang="zh-CN" dirty="0"/>
          </a:p>
        </p:txBody>
      </p:sp>
    </p:spTree>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灯片编号占位符 4"/>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grpSp>
        <p:nvGrpSpPr>
          <p:cNvPr id="48131" name="Group 2"/>
          <p:cNvGrpSpPr/>
          <p:nvPr/>
        </p:nvGrpSpPr>
        <p:grpSpPr>
          <a:xfrm>
            <a:off x="2057400" y="1524000"/>
            <a:ext cx="2667000" cy="2667000"/>
            <a:chOff x="0" y="0"/>
            <a:chExt cx="1680" cy="1680"/>
          </a:xfrm>
        </p:grpSpPr>
        <p:sp>
          <p:nvSpPr>
            <p:cNvPr id="48133" name="Arc 3"/>
            <p:cNvSpPr/>
            <p:nvPr/>
          </p:nvSpPr>
          <p:spPr>
            <a:xfrm>
              <a:off x="840" y="0"/>
              <a:ext cx="840" cy="840"/>
            </a:xfrm>
            <a:custGeom>
              <a:avLst/>
              <a:gdLst/>
              <a:ahLst/>
              <a:cxnLst>
                <a:cxn ang="0">
                  <a:pos x="0" y="0"/>
                </a:cxn>
                <a:cxn ang="0">
                  <a:pos x="840" y="840"/>
                </a:cxn>
                <a:cxn ang="0">
                  <a:pos x="0" y="84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76200" cap="flat" cmpd="sng">
              <a:solidFill>
                <a:schemeClr val="tx1">
                  <a:alpha val="100000"/>
                </a:schemeClr>
              </a:solidFill>
              <a:prstDash val="solid"/>
              <a:round/>
              <a:headEnd type="none" w="med" len="med"/>
              <a:tailEnd type="none" w="med" len="med"/>
            </a:ln>
          </p:spPr>
          <p:txBody>
            <a:bodyPr/>
            <a:p>
              <a:endParaRPr lang="zh-CN" altLang="en-US"/>
            </a:p>
          </p:txBody>
        </p:sp>
        <p:sp>
          <p:nvSpPr>
            <p:cNvPr id="48134" name="Arc 4"/>
            <p:cNvSpPr/>
            <p:nvPr/>
          </p:nvSpPr>
          <p:spPr>
            <a:xfrm rot="-5400000">
              <a:off x="0" y="0"/>
              <a:ext cx="840" cy="840"/>
            </a:xfrm>
            <a:custGeom>
              <a:avLst/>
              <a:gdLst>
                <a:gd name="txL" fmla="*/ 0 w 21600"/>
                <a:gd name="txT" fmla="*/ 0 h 21600"/>
                <a:gd name="txR" fmla="*/ 21600 w 21600"/>
                <a:gd name="txB" fmla="*/ 21600 h 21600"/>
              </a:gdLst>
              <a:ahLst/>
              <a:cxnLst>
                <a:cxn ang="0">
                  <a:pos x="0" y="0"/>
                </a:cxn>
                <a:cxn ang="0">
                  <a:pos x="840" y="840"/>
                </a:cxn>
                <a:cxn ang="0">
                  <a:pos x="0" y="840"/>
                </a:cxn>
              </a:cxnLst>
              <a:rect l="txL" t="txT" r="txR" b="txB"/>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76200" cap="flat" cmpd="sng">
              <a:solidFill>
                <a:schemeClr val="tx1"/>
              </a:solidFill>
              <a:prstDash val="solid"/>
              <a:round/>
              <a:headEnd type="none" w="med" len="med"/>
              <a:tailEnd type="none" w="med" len="med"/>
            </a:ln>
          </p:spPr>
          <p:txBody>
            <a:bodyPr wrap="none" anchor="ctr"/>
            <a:p>
              <a:pPr lvl="0" algn="ctr" eaLnBrk="1" hangingPunct="1"/>
              <a:r>
                <a:rPr lang="zh-CN" altLang="zh-CN" dirty="0">
                  <a:latin typeface="Tahoma" panose="020B0604030504040204" pitchFamily="34" charset="0"/>
                  <a:ea typeface="宋体" panose="02010600030101010101" pitchFamily="2" charset="-122"/>
                </a:rPr>
                <a:t> </a:t>
              </a:r>
              <a:endParaRPr lang="zh-CN" altLang="zh-CN" dirty="0">
                <a:latin typeface="Tahoma" panose="020B0604030504040204" pitchFamily="34" charset="0"/>
                <a:ea typeface="宋体" panose="02010600030101010101" pitchFamily="2" charset="-122"/>
              </a:endParaRPr>
            </a:p>
          </p:txBody>
        </p:sp>
        <p:sp>
          <p:nvSpPr>
            <p:cNvPr id="48135" name="Arc 5"/>
            <p:cNvSpPr/>
            <p:nvPr/>
          </p:nvSpPr>
          <p:spPr>
            <a:xfrm rot="10800000">
              <a:off x="0" y="840"/>
              <a:ext cx="840" cy="840"/>
            </a:xfrm>
            <a:custGeom>
              <a:avLst/>
              <a:gdLst/>
              <a:ahLst/>
              <a:cxnLst>
                <a:cxn ang="0">
                  <a:pos x="0" y="0"/>
                </a:cxn>
                <a:cxn ang="0">
                  <a:pos x="840" y="840"/>
                </a:cxn>
                <a:cxn ang="0">
                  <a:pos x="0" y="84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76200" cap="flat" cmpd="sng">
              <a:solidFill>
                <a:schemeClr val="tx1">
                  <a:alpha val="100000"/>
                </a:schemeClr>
              </a:solidFill>
              <a:prstDash val="solid"/>
              <a:round/>
              <a:headEnd type="none" w="med" len="med"/>
              <a:tailEnd type="none" w="med" len="med"/>
            </a:ln>
          </p:spPr>
          <p:txBody>
            <a:bodyPr/>
            <a:p>
              <a:endParaRPr lang="zh-CN" altLang="en-US"/>
            </a:p>
          </p:txBody>
        </p:sp>
        <p:sp>
          <p:nvSpPr>
            <p:cNvPr id="48136" name="Arc 6"/>
            <p:cNvSpPr/>
            <p:nvPr/>
          </p:nvSpPr>
          <p:spPr>
            <a:xfrm rot="5400000">
              <a:off x="840" y="840"/>
              <a:ext cx="840" cy="840"/>
            </a:xfrm>
            <a:custGeom>
              <a:avLst/>
              <a:gdLst/>
              <a:ahLst/>
              <a:cxnLst>
                <a:cxn ang="0">
                  <a:pos x="0" y="0"/>
                </a:cxn>
                <a:cxn ang="0">
                  <a:pos x="840" y="840"/>
                </a:cxn>
                <a:cxn ang="0">
                  <a:pos x="0" y="84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76200" cap="flat" cmpd="sng">
              <a:solidFill>
                <a:schemeClr val="tx1">
                  <a:alpha val="100000"/>
                </a:schemeClr>
              </a:solidFill>
              <a:prstDash val="solid"/>
              <a:round/>
              <a:headEnd type="none" w="med" len="med"/>
              <a:tailEnd type="none" w="med" len="med"/>
            </a:ln>
          </p:spPr>
          <p:txBody>
            <a:bodyPr/>
            <a:p>
              <a:endParaRPr lang="zh-CN" altLang="en-US"/>
            </a:p>
          </p:txBody>
        </p:sp>
      </p:grpSp>
      <p:sp>
        <p:nvSpPr>
          <p:cNvPr id="48132" name="Text Box 7"/>
          <p:cNvSpPr txBox="1"/>
          <p:nvPr/>
        </p:nvSpPr>
        <p:spPr>
          <a:xfrm>
            <a:off x="2743200" y="2590800"/>
            <a:ext cx="1219200" cy="396875"/>
          </a:xfrm>
          <a:prstGeom prst="rect">
            <a:avLst/>
          </a:prstGeom>
          <a:noFill/>
          <a:ln w="9525">
            <a:noFill/>
          </a:ln>
        </p:spPr>
        <p:txBody>
          <a:bodyPr>
            <a:spAutoFit/>
          </a:bodyPr>
          <a:p>
            <a:pPr lvl="0" eaLnBrk="1" hangingPunct="1"/>
            <a:r>
              <a:rPr lang="zh-CN" altLang="zh-CN" sz="2000" dirty="0">
                <a:latin typeface="Tahoma" panose="020B0604030504040204" pitchFamily="34" charset="0"/>
                <a:ea typeface="宋体" panose="02010600030101010101" pitchFamily="2" charset="-122"/>
              </a:rPr>
              <a:t>系统内核</a:t>
            </a:r>
            <a:endParaRPr lang="zh-CN" altLang="zh-CN" sz="2000" dirty="0">
              <a:latin typeface="Tahoma" panose="020B0604030504040204" pitchFamily="34" charset="0"/>
              <a:ea typeface="宋体" panose="02010600030101010101" pitchFamily="2" charset="-122"/>
            </a:endParaRPr>
          </a:p>
        </p:txBody>
      </p:sp>
    </p:spTree>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grpSp>
        <p:nvGrpSpPr>
          <p:cNvPr id="49155" name="Group 2"/>
          <p:cNvGrpSpPr/>
          <p:nvPr/>
        </p:nvGrpSpPr>
        <p:grpSpPr>
          <a:xfrm>
            <a:off x="4953000" y="3454400"/>
            <a:ext cx="2300288" cy="2300288"/>
            <a:chOff x="0" y="0"/>
            <a:chExt cx="1449" cy="1449"/>
          </a:xfrm>
        </p:grpSpPr>
        <p:sp>
          <p:nvSpPr>
            <p:cNvPr id="49163" name="Arc 3"/>
            <p:cNvSpPr/>
            <p:nvPr/>
          </p:nvSpPr>
          <p:spPr>
            <a:xfrm rot="-2633961">
              <a:off x="433" y="0"/>
              <a:ext cx="600" cy="600"/>
            </a:xfrm>
            <a:custGeom>
              <a:avLst/>
              <a:gdLst/>
              <a:ahLst/>
              <a:cxnLst>
                <a:cxn ang="0">
                  <a:pos x="0" y="0"/>
                </a:cxn>
                <a:cxn ang="0">
                  <a:pos x="600" y="600"/>
                </a:cxn>
                <a:cxn ang="0">
                  <a:pos x="0" y="60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sp>
          <p:nvSpPr>
            <p:cNvPr id="49164" name="Arc 4"/>
            <p:cNvSpPr/>
            <p:nvPr/>
          </p:nvSpPr>
          <p:spPr>
            <a:xfrm rot="8166039">
              <a:off x="416" y="849"/>
              <a:ext cx="600" cy="600"/>
            </a:xfrm>
            <a:custGeom>
              <a:avLst/>
              <a:gdLst/>
              <a:ahLst/>
              <a:cxnLst>
                <a:cxn ang="0">
                  <a:pos x="0" y="0"/>
                </a:cxn>
                <a:cxn ang="0">
                  <a:pos x="600" y="600"/>
                </a:cxn>
                <a:cxn ang="0">
                  <a:pos x="0" y="60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sp>
          <p:nvSpPr>
            <p:cNvPr id="49165" name="Arc 5"/>
            <p:cNvSpPr/>
            <p:nvPr/>
          </p:nvSpPr>
          <p:spPr>
            <a:xfrm rot="2766039">
              <a:off x="849" y="433"/>
              <a:ext cx="600" cy="600"/>
            </a:xfrm>
            <a:custGeom>
              <a:avLst/>
              <a:gdLst/>
              <a:ahLst/>
              <a:cxnLst>
                <a:cxn ang="0">
                  <a:pos x="0" y="0"/>
                </a:cxn>
                <a:cxn ang="0">
                  <a:pos x="600" y="600"/>
                </a:cxn>
                <a:cxn ang="0">
                  <a:pos x="0" y="60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sp>
          <p:nvSpPr>
            <p:cNvPr id="49166" name="Arc 6"/>
            <p:cNvSpPr/>
            <p:nvPr/>
          </p:nvSpPr>
          <p:spPr>
            <a:xfrm rot="-8033961">
              <a:off x="0" y="416"/>
              <a:ext cx="600" cy="600"/>
            </a:xfrm>
            <a:custGeom>
              <a:avLst/>
              <a:gdLst/>
              <a:ahLst/>
              <a:cxnLst>
                <a:cxn ang="0">
                  <a:pos x="0" y="0"/>
                </a:cxn>
                <a:cxn ang="0">
                  <a:pos x="600" y="600"/>
                </a:cxn>
                <a:cxn ang="0">
                  <a:pos x="0" y="60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grpSp>
      <p:sp>
        <p:nvSpPr>
          <p:cNvPr id="49156" name="Text Box 7"/>
          <p:cNvSpPr txBox="1"/>
          <p:nvPr/>
        </p:nvSpPr>
        <p:spPr>
          <a:xfrm>
            <a:off x="5638800" y="4419600"/>
            <a:ext cx="1098550" cy="366713"/>
          </a:xfrm>
          <a:prstGeom prst="rect">
            <a:avLst/>
          </a:prstGeom>
          <a:noFill/>
          <a:ln w="9525">
            <a:noFill/>
          </a:ln>
        </p:spPr>
        <p:txBody>
          <a:bodyPr wrap="none">
            <a:spAutoFit/>
          </a:bodyPr>
          <a:p>
            <a:pPr lvl="0" eaLnBrk="1" hangingPunct="1"/>
            <a:r>
              <a:rPr lang="zh-CN" altLang="zh-CN" dirty="0">
                <a:latin typeface="Tahoma" panose="020B0604030504040204" pitchFamily="34" charset="0"/>
                <a:ea typeface="宋体" panose="02010600030101010101" pitchFamily="2" charset="-122"/>
              </a:rPr>
              <a:t>驱动程序</a:t>
            </a:r>
            <a:endParaRPr lang="zh-CN" altLang="zh-CN" dirty="0">
              <a:latin typeface="Tahoma" panose="020B0604030504040204" pitchFamily="34" charset="0"/>
              <a:ea typeface="宋体" panose="02010600030101010101" pitchFamily="2" charset="-122"/>
            </a:endParaRPr>
          </a:p>
        </p:txBody>
      </p:sp>
      <p:grpSp>
        <p:nvGrpSpPr>
          <p:cNvPr id="49157" name="Group 8"/>
          <p:cNvGrpSpPr/>
          <p:nvPr/>
        </p:nvGrpSpPr>
        <p:grpSpPr>
          <a:xfrm>
            <a:off x="2057400" y="1524000"/>
            <a:ext cx="2667000" cy="2667000"/>
            <a:chOff x="0" y="0"/>
            <a:chExt cx="1680" cy="1680"/>
          </a:xfrm>
        </p:grpSpPr>
        <p:sp>
          <p:nvSpPr>
            <p:cNvPr id="49159" name="Arc 9"/>
            <p:cNvSpPr/>
            <p:nvPr/>
          </p:nvSpPr>
          <p:spPr>
            <a:xfrm>
              <a:off x="840" y="0"/>
              <a:ext cx="840" cy="840"/>
            </a:xfrm>
            <a:custGeom>
              <a:avLst/>
              <a:gdLst/>
              <a:ahLst/>
              <a:cxnLst>
                <a:cxn ang="0">
                  <a:pos x="0" y="0"/>
                </a:cxn>
                <a:cxn ang="0">
                  <a:pos x="840" y="840"/>
                </a:cxn>
                <a:cxn ang="0">
                  <a:pos x="0" y="84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76200" cap="flat" cmpd="sng">
              <a:solidFill>
                <a:schemeClr val="tx1">
                  <a:alpha val="100000"/>
                </a:schemeClr>
              </a:solidFill>
              <a:prstDash val="solid"/>
              <a:round/>
              <a:headEnd type="none" w="med" len="med"/>
              <a:tailEnd type="none" w="med" len="med"/>
            </a:ln>
          </p:spPr>
          <p:txBody>
            <a:bodyPr/>
            <a:p>
              <a:endParaRPr lang="zh-CN" altLang="en-US"/>
            </a:p>
          </p:txBody>
        </p:sp>
        <p:sp>
          <p:nvSpPr>
            <p:cNvPr id="49160" name="Arc 10"/>
            <p:cNvSpPr/>
            <p:nvPr/>
          </p:nvSpPr>
          <p:spPr>
            <a:xfrm rot="-5400000">
              <a:off x="0" y="0"/>
              <a:ext cx="840" cy="840"/>
            </a:xfrm>
            <a:custGeom>
              <a:avLst/>
              <a:gdLst>
                <a:gd name="txL" fmla="*/ 0 w 21600"/>
                <a:gd name="txT" fmla="*/ 0 h 21600"/>
                <a:gd name="txR" fmla="*/ 21600 w 21600"/>
                <a:gd name="txB" fmla="*/ 21600 h 21600"/>
              </a:gdLst>
              <a:ahLst/>
              <a:cxnLst>
                <a:cxn ang="0">
                  <a:pos x="0" y="0"/>
                </a:cxn>
                <a:cxn ang="0">
                  <a:pos x="840" y="840"/>
                </a:cxn>
                <a:cxn ang="0">
                  <a:pos x="0" y="840"/>
                </a:cxn>
              </a:cxnLst>
              <a:rect l="txL" t="txT" r="txR" b="txB"/>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76200" cap="flat" cmpd="sng">
              <a:solidFill>
                <a:schemeClr val="tx1"/>
              </a:solidFill>
              <a:prstDash val="solid"/>
              <a:round/>
              <a:headEnd type="none" w="med" len="med"/>
              <a:tailEnd type="none" w="med" len="med"/>
            </a:ln>
          </p:spPr>
          <p:txBody>
            <a:bodyPr wrap="none" anchor="ctr"/>
            <a:p>
              <a:pPr lvl="0" algn="ctr" eaLnBrk="1" hangingPunct="1"/>
              <a:r>
                <a:rPr lang="zh-CN" altLang="zh-CN" dirty="0">
                  <a:latin typeface="Tahoma" panose="020B0604030504040204" pitchFamily="34" charset="0"/>
                  <a:ea typeface="宋体" panose="02010600030101010101" pitchFamily="2" charset="-122"/>
                </a:rPr>
                <a:t> </a:t>
              </a:r>
              <a:endParaRPr lang="zh-CN" altLang="zh-CN" dirty="0">
                <a:latin typeface="Tahoma" panose="020B0604030504040204" pitchFamily="34" charset="0"/>
                <a:ea typeface="宋体" panose="02010600030101010101" pitchFamily="2" charset="-122"/>
              </a:endParaRPr>
            </a:p>
          </p:txBody>
        </p:sp>
        <p:sp>
          <p:nvSpPr>
            <p:cNvPr id="49161" name="Arc 11"/>
            <p:cNvSpPr/>
            <p:nvPr/>
          </p:nvSpPr>
          <p:spPr>
            <a:xfrm rot="10800000">
              <a:off x="0" y="840"/>
              <a:ext cx="840" cy="840"/>
            </a:xfrm>
            <a:custGeom>
              <a:avLst/>
              <a:gdLst/>
              <a:ahLst/>
              <a:cxnLst>
                <a:cxn ang="0">
                  <a:pos x="0" y="0"/>
                </a:cxn>
                <a:cxn ang="0">
                  <a:pos x="840" y="840"/>
                </a:cxn>
                <a:cxn ang="0">
                  <a:pos x="0" y="84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76200" cap="flat" cmpd="sng">
              <a:solidFill>
                <a:schemeClr val="tx1">
                  <a:alpha val="100000"/>
                </a:schemeClr>
              </a:solidFill>
              <a:prstDash val="solid"/>
              <a:round/>
              <a:headEnd type="none" w="med" len="med"/>
              <a:tailEnd type="none" w="med" len="med"/>
            </a:ln>
          </p:spPr>
          <p:txBody>
            <a:bodyPr/>
            <a:p>
              <a:endParaRPr lang="zh-CN" altLang="en-US"/>
            </a:p>
          </p:txBody>
        </p:sp>
        <p:sp>
          <p:nvSpPr>
            <p:cNvPr id="49162" name="Arc 12"/>
            <p:cNvSpPr/>
            <p:nvPr/>
          </p:nvSpPr>
          <p:spPr>
            <a:xfrm rot="5400000">
              <a:off x="840" y="840"/>
              <a:ext cx="840" cy="840"/>
            </a:xfrm>
            <a:custGeom>
              <a:avLst/>
              <a:gdLst/>
              <a:ahLst/>
              <a:cxnLst>
                <a:cxn ang="0">
                  <a:pos x="0" y="0"/>
                </a:cxn>
                <a:cxn ang="0">
                  <a:pos x="840" y="840"/>
                </a:cxn>
                <a:cxn ang="0">
                  <a:pos x="0" y="84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76200" cap="flat" cmpd="sng">
              <a:solidFill>
                <a:schemeClr val="tx1">
                  <a:alpha val="100000"/>
                </a:schemeClr>
              </a:solidFill>
              <a:prstDash val="solid"/>
              <a:round/>
              <a:headEnd type="none" w="med" len="med"/>
              <a:tailEnd type="none" w="med" len="med"/>
            </a:ln>
          </p:spPr>
          <p:txBody>
            <a:bodyPr/>
            <a:p>
              <a:endParaRPr lang="zh-CN" altLang="en-US"/>
            </a:p>
          </p:txBody>
        </p:sp>
      </p:grpSp>
      <p:sp>
        <p:nvSpPr>
          <p:cNvPr id="49158" name="Text Box 13"/>
          <p:cNvSpPr txBox="1"/>
          <p:nvPr/>
        </p:nvSpPr>
        <p:spPr>
          <a:xfrm>
            <a:off x="2743200" y="2590800"/>
            <a:ext cx="1219200" cy="396875"/>
          </a:xfrm>
          <a:prstGeom prst="rect">
            <a:avLst/>
          </a:prstGeom>
          <a:noFill/>
          <a:ln w="9525">
            <a:noFill/>
          </a:ln>
        </p:spPr>
        <p:txBody>
          <a:bodyPr>
            <a:spAutoFit/>
          </a:bodyPr>
          <a:p>
            <a:pPr lvl="0" eaLnBrk="1" hangingPunct="1"/>
            <a:r>
              <a:rPr lang="zh-CN" altLang="zh-CN" sz="2000" dirty="0">
                <a:latin typeface="Tahoma" panose="020B0604030504040204" pitchFamily="34" charset="0"/>
                <a:ea typeface="宋体" panose="02010600030101010101" pitchFamily="2" charset="-122"/>
              </a:rPr>
              <a:t>系统内核</a:t>
            </a:r>
            <a:endParaRPr lang="zh-CN" altLang="zh-CN" sz="2000" dirty="0">
              <a:latin typeface="Tahoma" panose="020B0604030504040204" pitchFamily="34" charset="0"/>
              <a:ea typeface="宋体" panose="02010600030101010101" pitchFamily="2" charset="-122"/>
            </a:endParaRPr>
          </a:p>
        </p:txBody>
      </p:sp>
    </p:spTree>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grpSp>
        <p:nvGrpSpPr>
          <p:cNvPr id="50179" name="Group 2"/>
          <p:cNvGrpSpPr/>
          <p:nvPr/>
        </p:nvGrpSpPr>
        <p:grpSpPr>
          <a:xfrm>
            <a:off x="3505200" y="2743200"/>
            <a:ext cx="2300288" cy="2300288"/>
            <a:chOff x="0" y="0"/>
            <a:chExt cx="1449" cy="1449"/>
          </a:xfrm>
        </p:grpSpPr>
        <p:sp>
          <p:nvSpPr>
            <p:cNvPr id="50188" name="Arc 3"/>
            <p:cNvSpPr/>
            <p:nvPr/>
          </p:nvSpPr>
          <p:spPr>
            <a:xfrm rot="-2633961">
              <a:off x="433" y="0"/>
              <a:ext cx="600" cy="600"/>
            </a:xfrm>
            <a:custGeom>
              <a:avLst/>
              <a:gdLst/>
              <a:ahLst/>
              <a:cxnLst>
                <a:cxn ang="0">
                  <a:pos x="0" y="0"/>
                </a:cxn>
                <a:cxn ang="0">
                  <a:pos x="600" y="600"/>
                </a:cxn>
                <a:cxn ang="0">
                  <a:pos x="0" y="60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sp>
          <p:nvSpPr>
            <p:cNvPr id="50189" name="Arc 4"/>
            <p:cNvSpPr/>
            <p:nvPr/>
          </p:nvSpPr>
          <p:spPr>
            <a:xfrm rot="8166039">
              <a:off x="416" y="849"/>
              <a:ext cx="600" cy="600"/>
            </a:xfrm>
            <a:custGeom>
              <a:avLst/>
              <a:gdLst/>
              <a:ahLst/>
              <a:cxnLst>
                <a:cxn ang="0">
                  <a:pos x="0" y="0"/>
                </a:cxn>
                <a:cxn ang="0">
                  <a:pos x="600" y="600"/>
                </a:cxn>
                <a:cxn ang="0">
                  <a:pos x="0" y="60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sp>
          <p:nvSpPr>
            <p:cNvPr id="50190" name="Arc 5"/>
            <p:cNvSpPr/>
            <p:nvPr/>
          </p:nvSpPr>
          <p:spPr>
            <a:xfrm rot="2766039">
              <a:off x="849" y="433"/>
              <a:ext cx="600" cy="600"/>
            </a:xfrm>
            <a:custGeom>
              <a:avLst/>
              <a:gdLst/>
              <a:ahLst/>
              <a:cxnLst>
                <a:cxn ang="0">
                  <a:pos x="0" y="0"/>
                </a:cxn>
                <a:cxn ang="0">
                  <a:pos x="600" y="600"/>
                </a:cxn>
                <a:cxn ang="0">
                  <a:pos x="0" y="60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sp>
          <p:nvSpPr>
            <p:cNvPr id="50191" name="Arc 6"/>
            <p:cNvSpPr/>
            <p:nvPr/>
          </p:nvSpPr>
          <p:spPr>
            <a:xfrm rot="-8033961">
              <a:off x="0" y="416"/>
              <a:ext cx="600" cy="600"/>
            </a:xfrm>
            <a:custGeom>
              <a:avLst/>
              <a:gdLst/>
              <a:ahLst/>
              <a:cxnLst>
                <a:cxn ang="0">
                  <a:pos x="0" y="0"/>
                </a:cxn>
                <a:cxn ang="0">
                  <a:pos x="600" y="600"/>
                </a:cxn>
                <a:cxn ang="0">
                  <a:pos x="0" y="60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grpSp>
      <p:sp>
        <p:nvSpPr>
          <p:cNvPr id="50180" name="Text Box 7"/>
          <p:cNvSpPr txBox="1"/>
          <p:nvPr/>
        </p:nvSpPr>
        <p:spPr>
          <a:xfrm>
            <a:off x="4267200" y="3810000"/>
            <a:ext cx="1098550" cy="366713"/>
          </a:xfrm>
          <a:prstGeom prst="rect">
            <a:avLst/>
          </a:prstGeom>
          <a:noFill/>
          <a:ln w="9525">
            <a:noFill/>
          </a:ln>
        </p:spPr>
        <p:txBody>
          <a:bodyPr wrap="none">
            <a:spAutoFit/>
          </a:bodyPr>
          <a:p>
            <a:pPr lvl="0" eaLnBrk="1" hangingPunct="1"/>
            <a:r>
              <a:rPr lang="zh-CN" altLang="zh-CN" dirty="0">
                <a:latin typeface="Tahoma" panose="020B0604030504040204" pitchFamily="34" charset="0"/>
                <a:ea typeface="宋体" panose="02010600030101010101" pitchFamily="2" charset="-122"/>
              </a:rPr>
              <a:t>驱动程序</a:t>
            </a:r>
            <a:endParaRPr lang="zh-CN" altLang="zh-CN" dirty="0">
              <a:latin typeface="Tahoma" panose="020B0604030504040204" pitchFamily="34" charset="0"/>
              <a:ea typeface="宋体" panose="02010600030101010101" pitchFamily="2" charset="-122"/>
            </a:endParaRPr>
          </a:p>
        </p:txBody>
      </p:sp>
      <p:sp>
        <p:nvSpPr>
          <p:cNvPr id="50181" name="Text Box 8"/>
          <p:cNvSpPr txBox="1"/>
          <p:nvPr/>
        </p:nvSpPr>
        <p:spPr>
          <a:xfrm>
            <a:off x="6629400" y="1219200"/>
            <a:ext cx="611188" cy="4003675"/>
          </a:xfrm>
          <a:prstGeom prst="rect">
            <a:avLst/>
          </a:prstGeom>
          <a:noFill/>
          <a:ln w="9525">
            <a:noFill/>
          </a:ln>
        </p:spPr>
        <p:txBody>
          <a:bodyPr vert="eaVert" wrap="none">
            <a:spAutoFit/>
          </a:bodyPr>
          <a:p>
            <a:pPr lvl="0" eaLnBrk="1" hangingPunct="1"/>
            <a:r>
              <a:rPr lang="zh-CN" altLang="zh-CN" sz="2800" dirty="0">
                <a:latin typeface="Tahoma" panose="020B0604030504040204" pitchFamily="34" charset="0"/>
                <a:ea typeface="宋体" panose="02010600030101010101" pitchFamily="2" charset="-122"/>
              </a:rPr>
              <a:t>将驱动程序加入到内核中</a:t>
            </a:r>
            <a:endParaRPr lang="zh-CN" altLang="zh-CN" sz="2800" dirty="0">
              <a:latin typeface="Tahoma" panose="020B0604030504040204" pitchFamily="34" charset="0"/>
              <a:ea typeface="宋体" panose="02010600030101010101" pitchFamily="2" charset="-122"/>
            </a:endParaRPr>
          </a:p>
        </p:txBody>
      </p:sp>
      <p:grpSp>
        <p:nvGrpSpPr>
          <p:cNvPr id="50182" name="Group 9"/>
          <p:cNvGrpSpPr/>
          <p:nvPr/>
        </p:nvGrpSpPr>
        <p:grpSpPr>
          <a:xfrm>
            <a:off x="2209800" y="1676400"/>
            <a:ext cx="2667000" cy="2667000"/>
            <a:chOff x="0" y="0"/>
            <a:chExt cx="1680" cy="1680"/>
          </a:xfrm>
        </p:grpSpPr>
        <p:sp>
          <p:nvSpPr>
            <p:cNvPr id="50184" name="Arc 10"/>
            <p:cNvSpPr/>
            <p:nvPr/>
          </p:nvSpPr>
          <p:spPr>
            <a:xfrm>
              <a:off x="840" y="0"/>
              <a:ext cx="840" cy="840"/>
            </a:xfrm>
            <a:custGeom>
              <a:avLst/>
              <a:gdLst/>
              <a:ahLst/>
              <a:cxnLst>
                <a:cxn ang="0">
                  <a:pos x="0" y="0"/>
                </a:cxn>
                <a:cxn ang="0">
                  <a:pos x="840" y="840"/>
                </a:cxn>
                <a:cxn ang="0">
                  <a:pos x="0" y="84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76200" cap="flat" cmpd="sng">
              <a:solidFill>
                <a:schemeClr val="tx1">
                  <a:alpha val="100000"/>
                </a:schemeClr>
              </a:solidFill>
              <a:prstDash val="solid"/>
              <a:round/>
              <a:headEnd type="none" w="med" len="med"/>
              <a:tailEnd type="none" w="med" len="med"/>
            </a:ln>
          </p:spPr>
          <p:txBody>
            <a:bodyPr/>
            <a:p>
              <a:endParaRPr lang="zh-CN" altLang="en-US"/>
            </a:p>
          </p:txBody>
        </p:sp>
        <p:sp>
          <p:nvSpPr>
            <p:cNvPr id="50185" name="Arc 11"/>
            <p:cNvSpPr/>
            <p:nvPr/>
          </p:nvSpPr>
          <p:spPr>
            <a:xfrm rot="-5400000">
              <a:off x="0" y="0"/>
              <a:ext cx="840" cy="840"/>
            </a:xfrm>
            <a:custGeom>
              <a:avLst/>
              <a:gdLst>
                <a:gd name="txL" fmla="*/ 0 w 21600"/>
                <a:gd name="txT" fmla="*/ 0 h 21600"/>
                <a:gd name="txR" fmla="*/ 21600 w 21600"/>
                <a:gd name="txB" fmla="*/ 21600 h 21600"/>
              </a:gdLst>
              <a:ahLst/>
              <a:cxnLst>
                <a:cxn ang="0">
                  <a:pos x="0" y="0"/>
                </a:cxn>
                <a:cxn ang="0">
                  <a:pos x="840" y="840"/>
                </a:cxn>
                <a:cxn ang="0">
                  <a:pos x="0" y="840"/>
                </a:cxn>
              </a:cxnLst>
              <a:rect l="txL" t="txT" r="txR" b="txB"/>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76200" cap="flat" cmpd="sng">
              <a:solidFill>
                <a:schemeClr val="tx1"/>
              </a:solidFill>
              <a:prstDash val="solid"/>
              <a:round/>
              <a:headEnd type="none" w="med" len="med"/>
              <a:tailEnd type="none" w="med" len="med"/>
            </a:ln>
          </p:spPr>
          <p:txBody>
            <a:bodyPr wrap="none" anchor="ctr"/>
            <a:p>
              <a:pPr lvl="0" algn="ctr" eaLnBrk="1" hangingPunct="1"/>
              <a:r>
                <a:rPr lang="zh-CN" altLang="zh-CN" dirty="0">
                  <a:latin typeface="Tahoma" panose="020B0604030504040204" pitchFamily="34" charset="0"/>
                  <a:ea typeface="宋体" panose="02010600030101010101" pitchFamily="2" charset="-122"/>
                </a:rPr>
                <a:t> </a:t>
              </a:r>
              <a:endParaRPr lang="zh-CN" altLang="zh-CN" dirty="0">
                <a:latin typeface="Tahoma" panose="020B0604030504040204" pitchFamily="34" charset="0"/>
                <a:ea typeface="宋体" panose="02010600030101010101" pitchFamily="2" charset="-122"/>
              </a:endParaRPr>
            </a:p>
          </p:txBody>
        </p:sp>
        <p:sp>
          <p:nvSpPr>
            <p:cNvPr id="50186" name="Arc 12"/>
            <p:cNvSpPr/>
            <p:nvPr/>
          </p:nvSpPr>
          <p:spPr>
            <a:xfrm rot="10800000">
              <a:off x="0" y="840"/>
              <a:ext cx="840" cy="840"/>
            </a:xfrm>
            <a:custGeom>
              <a:avLst/>
              <a:gdLst/>
              <a:ahLst/>
              <a:cxnLst>
                <a:cxn ang="0">
                  <a:pos x="0" y="0"/>
                </a:cxn>
                <a:cxn ang="0">
                  <a:pos x="840" y="840"/>
                </a:cxn>
                <a:cxn ang="0">
                  <a:pos x="0" y="84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76200" cap="flat" cmpd="sng">
              <a:solidFill>
                <a:schemeClr val="tx1">
                  <a:alpha val="100000"/>
                </a:schemeClr>
              </a:solidFill>
              <a:prstDash val="solid"/>
              <a:round/>
              <a:headEnd type="none" w="med" len="med"/>
              <a:tailEnd type="none" w="med" len="med"/>
            </a:ln>
          </p:spPr>
          <p:txBody>
            <a:bodyPr/>
            <a:p>
              <a:endParaRPr lang="zh-CN" altLang="en-US"/>
            </a:p>
          </p:txBody>
        </p:sp>
        <p:sp>
          <p:nvSpPr>
            <p:cNvPr id="50187" name="Arc 13"/>
            <p:cNvSpPr/>
            <p:nvPr/>
          </p:nvSpPr>
          <p:spPr>
            <a:xfrm rot="5400000">
              <a:off x="840" y="840"/>
              <a:ext cx="840" cy="840"/>
            </a:xfrm>
            <a:custGeom>
              <a:avLst/>
              <a:gdLst/>
              <a:ahLst/>
              <a:cxnLst>
                <a:cxn ang="0">
                  <a:pos x="0" y="0"/>
                </a:cxn>
                <a:cxn ang="0">
                  <a:pos x="840" y="840"/>
                </a:cxn>
                <a:cxn ang="0">
                  <a:pos x="0" y="84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76200" cap="flat" cmpd="sng">
              <a:solidFill>
                <a:schemeClr val="tx1">
                  <a:alpha val="100000"/>
                </a:schemeClr>
              </a:solidFill>
              <a:prstDash val="solid"/>
              <a:round/>
              <a:headEnd type="none" w="med" len="med"/>
              <a:tailEnd type="none" w="med" len="med"/>
            </a:ln>
          </p:spPr>
          <p:txBody>
            <a:bodyPr/>
            <a:p>
              <a:endParaRPr lang="zh-CN" altLang="en-US"/>
            </a:p>
          </p:txBody>
        </p:sp>
      </p:grpSp>
      <p:sp>
        <p:nvSpPr>
          <p:cNvPr id="50183" name="Text Box 14"/>
          <p:cNvSpPr txBox="1"/>
          <p:nvPr/>
        </p:nvSpPr>
        <p:spPr>
          <a:xfrm>
            <a:off x="2895600" y="2743200"/>
            <a:ext cx="1219200" cy="396875"/>
          </a:xfrm>
          <a:prstGeom prst="rect">
            <a:avLst/>
          </a:prstGeom>
          <a:noFill/>
          <a:ln w="9525">
            <a:noFill/>
          </a:ln>
        </p:spPr>
        <p:txBody>
          <a:bodyPr>
            <a:spAutoFit/>
          </a:bodyPr>
          <a:p>
            <a:pPr lvl="0" eaLnBrk="1" hangingPunct="1"/>
            <a:r>
              <a:rPr lang="zh-CN" altLang="zh-CN" sz="2000" dirty="0">
                <a:latin typeface="Tahoma" panose="020B0604030504040204" pitchFamily="34" charset="0"/>
                <a:ea typeface="宋体" panose="02010600030101010101" pitchFamily="2" charset="-122"/>
              </a:rPr>
              <a:t>系统内核</a:t>
            </a:r>
            <a:endParaRPr lang="zh-CN" altLang="zh-CN" sz="2000" dirty="0">
              <a:latin typeface="Tahoma" panose="020B0604030504040204" pitchFamily="34" charset="0"/>
              <a:ea typeface="宋体" panose="02010600030101010101" pitchFamily="2" charset="-122"/>
            </a:endParaRP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102485" y="680720"/>
            <a:ext cx="4224655" cy="601027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grpSp>
        <p:nvGrpSpPr>
          <p:cNvPr id="51203" name="Group 2"/>
          <p:cNvGrpSpPr/>
          <p:nvPr/>
        </p:nvGrpSpPr>
        <p:grpSpPr>
          <a:xfrm>
            <a:off x="2057400" y="1524000"/>
            <a:ext cx="3162300" cy="3136900"/>
            <a:chOff x="0" y="0"/>
            <a:chExt cx="1992" cy="1976"/>
          </a:xfrm>
        </p:grpSpPr>
        <p:sp>
          <p:nvSpPr>
            <p:cNvPr id="51204" name="Arc 3"/>
            <p:cNvSpPr/>
            <p:nvPr/>
          </p:nvSpPr>
          <p:spPr>
            <a:xfrm>
              <a:off x="840" y="0"/>
              <a:ext cx="840" cy="840"/>
            </a:xfrm>
            <a:custGeom>
              <a:avLst/>
              <a:gdLst/>
              <a:ahLst/>
              <a:cxnLst>
                <a:cxn ang="0">
                  <a:pos x="0" y="0"/>
                </a:cxn>
                <a:cxn ang="0">
                  <a:pos x="840" y="840"/>
                </a:cxn>
                <a:cxn ang="0">
                  <a:pos x="0" y="84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76200" cap="flat" cmpd="sng">
              <a:solidFill>
                <a:schemeClr val="tx1">
                  <a:alpha val="100000"/>
                </a:schemeClr>
              </a:solidFill>
              <a:prstDash val="solid"/>
              <a:round/>
              <a:headEnd type="none" w="med" len="med"/>
              <a:tailEnd type="none" w="med" len="med"/>
            </a:ln>
          </p:spPr>
          <p:txBody>
            <a:bodyPr/>
            <a:p>
              <a:endParaRPr lang="zh-CN" altLang="en-US"/>
            </a:p>
          </p:txBody>
        </p:sp>
        <p:sp>
          <p:nvSpPr>
            <p:cNvPr id="51205" name="Arc 4"/>
            <p:cNvSpPr/>
            <p:nvPr/>
          </p:nvSpPr>
          <p:spPr>
            <a:xfrm rot="-5400000">
              <a:off x="0" y="0"/>
              <a:ext cx="840" cy="840"/>
            </a:xfrm>
            <a:custGeom>
              <a:avLst/>
              <a:gdLst>
                <a:gd name="txL" fmla="*/ 0 w 21600"/>
                <a:gd name="txT" fmla="*/ 0 h 21600"/>
                <a:gd name="txR" fmla="*/ 21600 w 21600"/>
                <a:gd name="txB" fmla="*/ 21600 h 21600"/>
              </a:gdLst>
              <a:ahLst/>
              <a:cxnLst>
                <a:cxn ang="0">
                  <a:pos x="0" y="0"/>
                </a:cxn>
                <a:cxn ang="0">
                  <a:pos x="840" y="840"/>
                </a:cxn>
                <a:cxn ang="0">
                  <a:pos x="0" y="840"/>
                </a:cxn>
              </a:cxnLst>
              <a:rect l="txL" t="txT" r="txR" b="txB"/>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76200" cap="flat" cmpd="sng">
              <a:solidFill>
                <a:schemeClr val="tx1"/>
              </a:solidFill>
              <a:prstDash val="solid"/>
              <a:round/>
              <a:headEnd type="none" w="med" len="med"/>
              <a:tailEnd type="none" w="med" len="med"/>
            </a:ln>
          </p:spPr>
          <p:txBody>
            <a:bodyPr wrap="none" anchor="ctr"/>
            <a:p>
              <a:pPr lvl="0" algn="ctr" eaLnBrk="1" hangingPunct="1"/>
              <a:r>
                <a:rPr lang="zh-CN" altLang="zh-CN" dirty="0">
                  <a:latin typeface="Tahoma" panose="020B0604030504040204" pitchFamily="34" charset="0"/>
                  <a:ea typeface="宋体" panose="02010600030101010101" pitchFamily="2" charset="-122"/>
                </a:rPr>
                <a:t> </a:t>
              </a:r>
              <a:endParaRPr lang="zh-CN" altLang="zh-CN" dirty="0">
                <a:latin typeface="Tahoma" panose="020B0604030504040204" pitchFamily="34" charset="0"/>
                <a:ea typeface="宋体" panose="02010600030101010101" pitchFamily="2" charset="-122"/>
              </a:endParaRPr>
            </a:p>
          </p:txBody>
        </p:sp>
        <p:sp>
          <p:nvSpPr>
            <p:cNvPr id="51206" name="Arc 5"/>
            <p:cNvSpPr/>
            <p:nvPr/>
          </p:nvSpPr>
          <p:spPr>
            <a:xfrm rot="10800000">
              <a:off x="0" y="840"/>
              <a:ext cx="840" cy="840"/>
            </a:xfrm>
            <a:custGeom>
              <a:avLst/>
              <a:gdLst/>
              <a:ahLst/>
              <a:cxnLst>
                <a:cxn ang="0">
                  <a:pos x="0" y="0"/>
                </a:cxn>
                <a:cxn ang="0">
                  <a:pos x="840" y="840"/>
                </a:cxn>
                <a:cxn ang="0">
                  <a:pos x="0" y="84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76200" cap="flat" cmpd="sng">
              <a:solidFill>
                <a:schemeClr val="tx1">
                  <a:alpha val="100000"/>
                </a:schemeClr>
              </a:solidFill>
              <a:prstDash val="solid"/>
              <a:round/>
              <a:headEnd type="none" w="med" len="med"/>
              <a:tailEnd type="none" w="med" len="med"/>
            </a:ln>
          </p:spPr>
          <p:txBody>
            <a:bodyPr/>
            <a:p>
              <a:endParaRPr lang="zh-CN" altLang="en-US"/>
            </a:p>
          </p:txBody>
        </p:sp>
        <p:sp>
          <p:nvSpPr>
            <p:cNvPr id="51207" name="Arc 6"/>
            <p:cNvSpPr/>
            <p:nvPr/>
          </p:nvSpPr>
          <p:spPr>
            <a:xfrm rot="8042813">
              <a:off x="974" y="1376"/>
              <a:ext cx="600" cy="600"/>
            </a:xfrm>
            <a:custGeom>
              <a:avLst/>
              <a:gdLst/>
              <a:ahLst/>
              <a:cxnLst>
                <a:cxn ang="0">
                  <a:pos x="0" y="0"/>
                </a:cxn>
                <a:cxn ang="0">
                  <a:pos x="600" y="600"/>
                </a:cxn>
                <a:cxn ang="0">
                  <a:pos x="0" y="60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sp>
          <p:nvSpPr>
            <p:cNvPr id="51208" name="Arc 7"/>
            <p:cNvSpPr/>
            <p:nvPr/>
          </p:nvSpPr>
          <p:spPr>
            <a:xfrm rot="2642813">
              <a:off x="1392" y="944"/>
              <a:ext cx="600" cy="600"/>
            </a:xfrm>
            <a:custGeom>
              <a:avLst/>
              <a:gdLst/>
              <a:ahLst/>
              <a:cxnLst>
                <a:cxn ang="0">
                  <a:pos x="0" y="0"/>
                </a:cxn>
                <a:cxn ang="0">
                  <a:pos x="600" y="600"/>
                </a:cxn>
                <a:cxn ang="0">
                  <a:pos x="0" y="60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sp>
          <p:nvSpPr>
            <p:cNvPr id="51209" name="Text Box 8"/>
            <p:cNvSpPr txBox="1"/>
            <p:nvPr/>
          </p:nvSpPr>
          <p:spPr>
            <a:xfrm>
              <a:off x="432" y="672"/>
              <a:ext cx="768" cy="250"/>
            </a:xfrm>
            <a:prstGeom prst="rect">
              <a:avLst/>
            </a:prstGeom>
            <a:noFill/>
            <a:ln w="9525">
              <a:noFill/>
            </a:ln>
          </p:spPr>
          <p:txBody>
            <a:bodyPr>
              <a:spAutoFit/>
            </a:bodyPr>
            <a:p>
              <a:pPr lvl="0" eaLnBrk="1" hangingPunct="1"/>
              <a:r>
                <a:rPr lang="zh-CN" altLang="zh-CN" sz="2000" dirty="0">
                  <a:latin typeface="Tahoma" panose="020B0604030504040204" pitchFamily="34" charset="0"/>
                  <a:ea typeface="宋体" panose="02010600030101010101" pitchFamily="2" charset="-122"/>
                </a:rPr>
                <a:t>系统内核</a:t>
              </a:r>
              <a:endParaRPr lang="zh-CN" altLang="zh-CN" sz="2000" dirty="0">
                <a:latin typeface="Tahoma" panose="020B0604030504040204" pitchFamily="34" charset="0"/>
                <a:ea typeface="宋体" panose="02010600030101010101" pitchFamily="2" charset="-122"/>
              </a:endParaRPr>
            </a:p>
          </p:txBody>
        </p:sp>
      </p:grpSp>
    </p:spTree>
  </p:cSld>
  <p:clrMapOvr>
    <a:masterClrMapping/>
  </p:clrMapOvr>
  <p:transition>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52227" name="Rectangle 2"/>
          <p:cNvSpPr>
            <a:spLocks noGrp="1"/>
          </p:cNvSpPr>
          <p:nvPr>
            <p:ph type="title"/>
          </p:nvPr>
        </p:nvSpPr>
        <p:spPr>
          <a:xfrm>
            <a:off x="457200" y="228600"/>
            <a:ext cx="8229600" cy="1143000"/>
          </a:xfrm>
        </p:spPr>
        <p:txBody>
          <a:bodyPr vert="horz" wrap="square" lIns="91440" tIns="45720" rIns="91440" bIns="45720" anchor="ctr"/>
          <a:p>
            <a:pPr eaLnBrk="1" hangingPunct="1"/>
            <a:r>
              <a:rPr lang="zh-CN" altLang="zh-CN" dirty="0"/>
              <a:t>核心模块与应用程序的对比 </a:t>
            </a:r>
            <a:endParaRPr lang="zh-CN" altLang="zh-CN" dirty="0"/>
          </a:p>
        </p:txBody>
      </p:sp>
      <p:graphicFrame>
        <p:nvGraphicFramePr>
          <p:cNvPr id="57347" name="Group 3"/>
          <p:cNvGraphicFramePr>
            <a:graphicFrameLocks noGrp="1"/>
          </p:cNvGraphicFramePr>
          <p:nvPr>
            <p:ph idx="1"/>
          </p:nvPr>
        </p:nvGraphicFramePr>
        <p:xfrm>
          <a:off x="457200" y="1600200"/>
          <a:ext cx="8229600" cy="4349750"/>
        </p:xfrm>
        <a:graphic>
          <a:graphicData uri="http://schemas.openxmlformats.org/drawingml/2006/table">
            <a:tbl>
              <a:tblPr/>
              <a:tblGrid>
                <a:gridCol w="1905000"/>
                <a:gridCol w="2667000"/>
                <a:gridCol w="3657600"/>
              </a:tblGrid>
              <a:tr h="533400">
                <a:tc>
                  <a:txBody>
                    <a:bodyPr/>
                    <a:lstStyle>
                      <a:lvl1pPr>
                        <a:spcBef>
                          <a:spcPct val="20000"/>
                        </a:spcBef>
                        <a:defRPr sz="3200">
                          <a:solidFill>
                            <a:schemeClr val="tx1"/>
                          </a:solidFill>
                          <a:latin typeface="Arial" panose="020B0604020202020204" pitchFamily="34" charset="0"/>
                          <a:ea typeface="黑体" panose="02010609060101010101" pitchFamily="49" charset="-122"/>
                        </a:defRPr>
                      </a:lvl1pPr>
                      <a:lvl2pPr>
                        <a:spcBef>
                          <a:spcPct val="20000"/>
                        </a:spcBef>
                        <a:defRPr sz="2400">
                          <a:solidFill>
                            <a:schemeClr val="tx1"/>
                          </a:solidFill>
                          <a:latin typeface="Arial" panose="020B0604020202020204" pitchFamily="34" charset="0"/>
                          <a:ea typeface="黑体" panose="02010609060101010101" pitchFamily="49" charset="-122"/>
                        </a:defRPr>
                      </a:lvl2pPr>
                      <a:lvl3pPr>
                        <a:spcBef>
                          <a:spcPct val="20000"/>
                        </a:spcBef>
                        <a:defRPr sz="1600">
                          <a:solidFill>
                            <a:schemeClr val="tx1"/>
                          </a:solidFill>
                          <a:latin typeface="Arial" panose="020B0604020202020204" pitchFamily="34" charset="0"/>
                          <a:ea typeface="黑体" panose="02010609060101010101" pitchFamily="49" charset="-122"/>
                        </a:defRPr>
                      </a:lvl3pPr>
                      <a:lvl4pPr>
                        <a:spcBef>
                          <a:spcPct val="20000"/>
                        </a:spcBef>
                        <a:defRPr sz="14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noFill/>
                  </a:tcPr>
                </a:tc>
                <a:tc>
                  <a:txBody>
                    <a:bodyPr/>
                    <a:lstStyle>
                      <a:lvl1pPr>
                        <a:spcBef>
                          <a:spcPct val="20000"/>
                        </a:spcBef>
                        <a:defRPr sz="3200">
                          <a:solidFill>
                            <a:schemeClr val="tx1"/>
                          </a:solidFill>
                          <a:latin typeface="Arial" panose="020B0604020202020204" pitchFamily="34" charset="0"/>
                          <a:ea typeface="黑体" panose="02010609060101010101" pitchFamily="49" charset="-122"/>
                        </a:defRPr>
                      </a:lvl1pPr>
                      <a:lvl2pPr>
                        <a:spcBef>
                          <a:spcPct val="20000"/>
                        </a:spcBef>
                        <a:defRPr sz="2400">
                          <a:solidFill>
                            <a:schemeClr val="tx1"/>
                          </a:solidFill>
                          <a:latin typeface="Arial" panose="020B0604020202020204" pitchFamily="34" charset="0"/>
                          <a:ea typeface="黑体" panose="02010609060101010101" pitchFamily="49" charset="-122"/>
                        </a:defRPr>
                      </a:lvl2pPr>
                      <a:lvl3pPr>
                        <a:spcBef>
                          <a:spcPct val="20000"/>
                        </a:spcBef>
                        <a:defRPr sz="1600">
                          <a:solidFill>
                            <a:schemeClr val="tx1"/>
                          </a:solidFill>
                          <a:latin typeface="Arial" panose="020B0604020202020204" pitchFamily="34" charset="0"/>
                          <a:ea typeface="黑体" panose="02010609060101010101" pitchFamily="49" charset="-122"/>
                        </a:defRPr>
                      </a:lvl3pPr>
                      <a:lvl4pPr>
                        <a:spcBef>
                          <a:spcPct val="20000"/>
                        </a:spcBef>
                        <a:defRPr sz="14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C语言应用程序</a:t>
                      </a:r>
                      <a:endParaRPr kumimoji="0" lang="zh-CN" altLang="zh-CN" sz="2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noFill/>
                  </a:tcPr>
                </a:tc>
                <a:tc>
                  <a:txBody>
                    <a:bodyPr/>
                    <a:lstStyle>
                      <a:lvl1pPr>
                        <a:spcBef>
                          <a:spcPct val="20000"/>
                        </a:spcBef>
                        <a:defRPr sz="3200">
                          <a:solidFill>
                            <a:schemeClr val="tx1"/>
                          </a:solidFill>
                          <a:latin typeface="Arial" panose="020B0604020202020204" pitchFamily="34" charset="0"/>
                          <a:ea typeface="黑体" panose="02010609060101010101" pitchFamily="49" charset="-122"/>
                        </a:defRPr>
                      </a:lvl1pPr>
                      <a:lvl2pPr>
                        <a:spcBef>
                          <a:spcPct val="20000"/>
                        </a:spcBef>
                        <a:defRPr sz="2400">
                          <a:solidFill>
                            <a:schemeClr val="tx1"/>
                          </a:solidFill>
                          <a:latin typeface="Arial" panose="020B0604020202020204" pitchFamily="34" charset="0"/>
                          <a:ea typeface="黑体" panose="02010609060101010101" pitchFamily="49" charset="-122"/>
                        </a:defRPr>
                      </a:lvl2pPr>
                      <a:lvl3pPr>
                        <a:spcBef>
                          <a:spcPct val="20000"/>
                        </a:spcBef>
                        <a:defRPr sz="1600">
                          <a:solidFill>
                            <a:schemeClr val="tx1"/>
                          </a:solidFill>
                          <a:latin typeface="Arial" panose="020B0604020202020204" pitchFamily="34" charset="0"/>
                          <a:ea typeface="黑体" panose="02010609060101010101" pitchFamily="49" charset="-122"/>
                        </a:defRPr>
                      </a:lvl3pPr>
                      <a:lvl4pPr>
                        <a:spcBef>
                          <a:spcPct val="20000"/>
                        </a:spcBef>
                        <a:defRPr sz="14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模块程序</a:t>
                      </a:r>
                      <a:endParaRPr kumimoji="0" lang="zh-CN" altLang="zh-CN" sz="2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noFill/>
                  </a:tcPr>
                </a:tc>
              </a:tr>
              <a:tr h="574675">
                <a:tc>
                  <a:txBody>
                    <a:bodyPr/>
                    <a:lstStyle>
                      <a:lvl1pPr>
                        <a:spcBef>
                          <a:spcPct val="20000"/>
                        </a:spcBef>
                        <a:defRPr sz="3200">
                          <a:solidFill>
                            <a:schemeClr val="tx1"/>
                          </a:solidFill>
                          <a:latin typeface="Arial" panose="020B0604020202020204" pitchFamily="34" charset="0"/>
                          <a:ea typeface="黑体" panose="02010609060101010101" pitchFamily="49" charset="-122"/>
                        </a:defRPr>
                      </a:lvl1pPr>
                      <a:lvl2pPr>
                        <a:spcBef>
                          <a:spcPct val="20000"/>
                        </a:spcBef>
                        <a:defRPr sz="2400">
                          <a:solidFill>
                            <a:schemeClr val="tx1"/>
                          </a:solidFill>
                          <a:latin typeface="Arial" panose="020B0604020202020204" pitchFamily="34" charset="0"/>
                          <a:ea typeface="黑体" panose="02010609060101010101" pitchFamily="49" charset="-122"/>
                        </a:defRPr>
                      </a:lvl2pPr>
                      <a:lvl3pPr>
                        <a:spcBef>
                          <a:spcPct val="20000"/>
                        </a:spcBef>
                        <a:defRPr sz="1600">
                          <a:solidFill>
                            <a:schemeClr val="tx1"/>
                          </a:solidFill>
                          <a:latin typeface="Arial" panose="020B0604020202020204" pitchFamily="34" charset="0"/>
                          <a:ea typeface="黑体" panose="02010609060101010101" pitchFamily="49" charset="-122"/>
                        </a:defRPr>
                      </a:lvl3pPr>
                      <a:lvl4pPr>
                        <a:spcBef>
                          <a:spcPct val="20000"/>
                        </a:spcBef>
                        <a:defRPr sz="14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入口</a:t>
                      </a:r>
                      <a:endParaRPr kumimoji="0" lang="zh-CN" altLang="zh-CN" sz="2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noFill/>
                  </a:tcPr>
                </a:tc>
                <a:tc>
                  <a:txBody>
                    <a:bodyPr/>
                    <a:lstStyle>
                      <a:lvl1pPr>
                        <a:spcBef>
                          <a:spcPct val="20000"/>
                        </a:spcBef>
                        <a:defRPr sz="3200">
                          <a:solidFill>
                            <a:schemeClr val="tx1"/>
                          </a:solidFill>
                          <a:latin typeface="Arial" panose="020B0604020202020204" pitchFamily="34" charset="0"/>
                          <a:ea typeface="黑体" panose="02010609060101010101" pitchFamily="49" charset="-122"/>
                        </a:defRPr>
                      </a:lvl1pPr>
                      <a:lvl2pPr>
                        <a:spcBef>
                          <a:spcPct val="20000"/>
                        </a:spcBef>
                        <a:defRPr sz="2400">
                          <a:solidFill>
                            <a:schemeClr val="tx1"/>
                          </a:solidFill>
                          <a:latin typeface="Arial" panose="020B0604020202020204" pitchFamily="34" charset="0"/>
                          <a:ea typeface="黑体" panose="02010609060101010101" pitchFamily="49" charset="-122"/>
                        </a:defRPr>
                      </a:lvl2pPr>
                      <a:lvl3pPr>
                        <a:spcBef>
                          <a:spcPct val="20000"/>
                        </a:spcBef>
                        <a:defRPr sz="1600">
                          <a:solidFill>
                            <a:schemeClr val="tx1"/>
                          </a:solidFill>
                          <a:latin typeface="Arial" panose="020B0604020202020204" pitchFamily="34" charset="0"/>
                          <a:ea typeface="黑体" panose="02010609060101010101" pitchFamily="49" charset="-122"/>
                        </a:defRPr>
                      </a:lvl3pPr>
                      <a:lvl4pPr>
                        <a:spcBef>
                          <a:spcPct val="20000"/>
                        </a:spcBef>
                        <a:defRPr sz="14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main()</a:t>
                      </a:r>
                      <a:endParaRPr kumimoji="0" lang="zh-CN" altLang="zh-CN" sz="2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noFill/>
                  </a:tcPr>
                </a:tc>
                <a:tc>
                  <a:txBody>
                    <a:bodyPr/>
                    <a:lstStyle>
                      <a:lvl1pPr>
                        <a:spcBef>
                          <a:spcPct val="20000"/>
                        </a:spcBef>
                        <a:defRPr sz="3200">
                          <a:solidFill>
                            <a:schemeClr val="tx1"/>
                          </a:solidFill>
                          <a:latin typeface="Arial" panose="020B0604020202020204" pitchFamily="34" charset="0"/>
                          <a:ea typeface="黑体" panose="02010609060101010101" pitchFamily="49" charset="-122"/>
                        </a:defRPr>
                      </a:lvl1pPr>
                      <a:lvl2pPr>
                        <a:spcBef>
                          <a:spcPct val="20000"/>
                        </a:spcBef>
                        <a:defRPr sz="2400">
                          <a:solidFill>
                            <a:schemeClr val="tx1"/>
                          </a:solidFill>
                          <a:latin typeface="Arial" panose="020B0604020202020204" pitchFamily="34" charset="0"/>
                          <a:ea typeface="黑体" panose="02010609060101010101" pitchFamily="49" charset="-122"/>
                        </a:defRPr>
                      </a:lvl2pPr>
                      <a:lvl3pPr>
                        <a:spcBef>
                          <a:spcPct val="20000"/>
                        </a:spcBef>
                        <a:defRPr sz="1600">
                          <a:solidFill>
                            <a:schemeClr val="tx1"/>
                          </a:solidFill>
                          <a:latin typeface="Arial" panose="020B0604020202020204" pitchFamily="34" charset="0"/>
                          <a:ea typeface="黑体" panose="02010609060101010101" pitchFamily="49" charset="-122"/>
                        </a:defRPr>
                      </a:lvl3pPr>
                      <a:lvl4pPr>
                        <a:spcBef>
                          <a:spcPct val="20000"/>
                        </a:spcBef>
                        <a:defRPr sz="14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init_module()</a:t>
                      </a:r>
                      <a:endParaRPr kumimoji="0" lang="zh-CN" altLang="zh-CN" sz="2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noFill/>
                  </a:tcPr>
                </a:tc>
              </a:tr>
              <a:tr h="574675">
                <a:tc>
                  <a:txBody>
                    <a:bodyPr/>
                    <a:lstStyle>
                      <a:lvl1pPr>
                        <a:spcBef>
                          <a:spcPct val="20000"/>
                        </a:spcBef>
                        <a:defRPr sz="3200">
                          <a:solidFill>
                            <a:schemeClr val="tx1"/>
                          </a:solidFill>
                          <a:latin typeface="Arial" panose="020B0604020202020204" pitchFamily="34" charset="0"/>
                          <a:ea typeface="黑体" panose="02010609060101010101" pitchFamily="49" charset="-122"/>
                        </a:defRPr>
                      </a:lvl1pPr>
                      <a:lvl2pPr>
                        <a:spcBef>
                          <a:spcPct val="20000"/>
                        </a:spcBef>
                        <a:defRPr sz="2400">
                          <a:solidFill>
                            <a:schemeClr val="tx1"/>
                          </a:solidFill>
                          <a:latin typeface="Arial" panose="020B0604020202020204" pitchFamily="34" charset="0"/>
                          <a:ea typeface="黑体" panose="02010609060101010101" pitchFamily="49" charset="-122"/>
                        </a:defRPr>
                      </a:lvl2pPr>
                      <a:lvl3pPr>
                        <a:spcBef>
                          <a:spcPct val="20000"/>
                        </a:spcBef>
                        <a:defRPr sz="1600">
                          <a:solidFill>
                            <a:schemeClr val="tx1"/>
                          </a:solidFill>
                          <a:latin typeface="Arial" panose="020B0604020202020204" pitchFamily="34" charset="0"/>
                          <a:ea typeface="黑体" panose="02010609060101010101" pitchFamily="49" charset="-122"/>
                        </a:defRPr>
                      </a:lvl3pPr>
                      <a:lvl4pPr>
                        <a:spcBef>
                          <a:spcPct val="20000"/>
                        </a:spcBef>
                        <a:defRPr sz="14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出口</a:t>
                      </a:r>
                      <a:endParaRPr kumimoji="0" lang="zh-CN" altLang="zh-CN" sz="2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noFill/>
                  </a:tcPr>
                </a:tc>
                <a:tc>
                  <a:txBody>
                    <a:bodyPr/>
                    <a:lstStyle>
                      <a:lvl1pPr>
                        <a:spcBef>
                          <a:spcPct val="20000"/>
                        </a:spcBef>
                        <a:defRPr sz="3200">
                          <a:solidFill>
                            <a:schemeClr val="tx1"/>
                          </a:solidFill>
                          <a:latin typeface="Arial" panose="020B0604020202020204" pitchFamily="34" charset="0"/>
                          <a:ea typeface="黑体" panose="02010609060101010101" pitchFamily="49" charset="-122"/>
                        </a:defRPr>
                      </a:lvl1pPr>
                      <a:lvl2pPr>
                        <a:spcBef>
                          <a:spcPct val="20000"/>
                        </a:spcBef>
                        <a:defRPr sz="2400">
                          <a:solidFill>
                            <a:schemeClr val="tx1"/>
                          </a:solidFill>
                          <a:latin typeface="Arial" panose="020B0604020202020204" pitchFamily="34" charset="0"/>
                          <a:ea typeface="黑体" panose="02010609060101010101" pitchFamily="49" charset="-122"/>
                        </a:defRPr>
                      </a:lvl2pPr>
                      <a:lvl3pPr>
                        <a:spcBef>
                          <a:spcPct val="20000"/>
                        </a:spcBef>
                        <a:defRPr sz="1600">
                          <a:solidFill>
                            <a:schemeClr val="tx1"/>
                          </a:solidFill>
                          <a:latin typeface="Arial" panose="020B0604020202020204" pitchFamily="34" charset="0"/>
                          <a:ea typeface="黑体" panose="02010609060101010101" pitchFamily="49" charset="-122"/>
                        </a:defRPr>
                      </a:lvl3pPr>
                      <a:lvl4pPr>
                        <a:spcBef>
                          <a:spcPct val="20000"/>
                        </a:spcBef>
                        <a:defRPr sz="14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exit()</a:t>
                      </a:r>
                      <a:endParaRPr kumimoji="0" lang="zh-CN" altLang="zh-CN" sz="2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noFill/>
                  </a:tcPr>
                </a:tc>
                <a:tc>
                  <a:txBody>
                    <a:bodyPr/>
                    <a:lstStyle>
                      <a:lvl1pPr>
                        <a:spcBef>
                          <a:spcPct val="20000"/>
                        </a:spcBef>
                        <a:defRPr sz="3200">
                          <a:solidFill>
                            <a:schemeClr val="tx1"/>
                          </a:solidFill>
                          <a:latin typeface="Arial" panose="020B0604020202020204" pitchFamily="34" charset="0"/>
                          <a:ea typeface="黑体" panose="02010609060101010101" pitchFamily="49" charset="-122"/>
                        </a:defRPr>
                      </a:lvl1pPr>
                      <a:lvl2pPr>
                        <a:spcBef>
                          <a:spcPct val="20000"/>
                        </a:spcBef>
                        <a:defRPr sz="2400">
                          <a:solidFill>
                            <a:schemeClr val="tx1"/>
                          </a:solidFill>
                          <a:latin typeface="Arial" panose="020B0604020202020204" pitchFamily="34" charset="0"/>
                          <a:ea typeface="黑体" panose="02010609060101010101" pitchFamily="49" charset="-122"/>
                        </a:defRPr>
                      </a:lvl2pPr>
                      <a:lvl3pPr>
                        <a:spcBef>
                          <a:spcPct val="20000"/>
                        </a:spcBef>
                        <a:defRPr sz="1600">
                          <a:solidFill>
                            <a:schemeClr val="tx1"/>
                          </a:solidFill>
                          <a:latin typeface="Arial" panose="020B0604020202020204" pitchFamily="34" charset="0"/>
                          <a:ea typeface="黑体" panose="02010609060101010101" pitchFamily="49" charset="-122"/>
                        </a:defRPr>
                      </a:lvl3pPr>
                      <a:lvl4pPr>
                        <a:spcBef>
                          <a:spcPct val="20000"/>
                        </a:spcBef>
                        <a:defRPr sz="14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cleanup_module()</a:t>
                      </a:r>
                      <a:endParaRPr kumimoji="0" lang="zh-CN" altLang="zh-CN" sz="2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noFill/>
                  </a:tcPr>
                </a:tc>
              </a:tr>
              <a:tr h="944563">
                <a:tc>
                  <a:txBody>
                    <a:bodyPr/>
                    <a:lstStyle>
                      <a:lvl1pPr>
                        <a:spcBef>
                          <a:spcPct val="20000"/>
                        </a:spcBef>
                        <a:defRPr sz="3200">
                          <a:solidFill>
                            <a:schemeClr val="tx1"/>
                          </a:solidFill>
                          <a:latin typeface="Arial" panose="020B0604020202020204" pitchFamily="34" charset="0"/>
                          <a:ea typeface="黑体" panose="02010609060101010101" pitchFamily="49" charset="-122"/>
                        </a:defRPr>
                      </a:lvl1pPr>
                      <a:lvl2pPr>
                        <a:spcBef>
                          <a:spcPct val="20000"/>
                        </a:spcBef>
                        <a:defRPr sz="2400">
                          <a:solidFill>
                            <a:schemeClr val="tx1"/>
                          </a:solidFill>
                          <a:latin typeface="Arial" panose="020B0604020202020204" pitchFamily="34" charset="0"/>
                          <a:ea typeface="黑体" panose="02010609060101010101" pitchFamily="49" charset="-122"/>
                        </a:defRPr>
                      </a:lvl2pPr>
                      <a:lvl3pPr>
                        <a:spcBef>
                          <a:spcPct val="20000"/>
                        </a:spcBef>
                        <a:defRPr sz="1600">
                          <a:solidFill>
                            <a:schemeClr val="tx1"/>
                          </a:solidFill>
                          <a:latin typeface="Arial" panose="020B0604020202020204" pitchFamily="34" charset="0"/>
                          <a:ea typeface="黑体" panose="02010609060101010101" pitchFamily="49" charset="-122"/>
                        </a:defRPr>
                      </a:lvl3pPr>
                      <a:lvl4pPr>
                        <a:spcBef>
                          <a:spcPct val="20000"/>
                        </a:spcBef>
                        <a:defRPr sz="14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编译</a:t>
                      </a:r>
                      <a:endParaRPr kumimoji="0" lang="zh-CN" altLang="zh-CN" sz="2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noFill/>
                  </a:tcPr>
                </a:tc>
                <a:tc>
                  <a:txBody>
                    <a:bodyPr/>
                    <a:lstStyle>
                      <a:lvl1pPr>
                        <a:spcBef>
                          <a:spcPct val="20000"/>
                        </a:spcBef>
                        <a:defRPr sz="3200">
                          <a:solidFill>
                            <a:schemeClr val="tx1"/>
                          </a:solidFill>
                          <a:latin typeface="Arial" panose="020B0604020202020204" pitchFamily="34" charset="0"/>
                          <a:ea typeface="黑体" panose="02010609060101010101" pitchFamily="49" charset="-122"/>
                        </a:defRPr>
                      </a:lvl1pPr>
                      <a:lvl2pPr>
                        <a:spcBef>
                          <a:spcPct val="20000"/>
                        </a:spcBef>
                        <a:defRPr sz="2400">
                          <a:solidFill>
                            <a:schemeClr val="tx1"/>
                          </a:solidFill>
                          <a:latin typeface="Arial" panose="020B0604020202020204" pitchFamily="34" charset="0"/>
                          <a:ea typeface="黑体" panose="02010609060101010101" pitchFamily="49" charset="-122"/>
                        </a:defRPr>
                      </a:lvl2pPr>
                      <a:lvl3pPr>
                        <a:spcBef>
                          <a:spcPct val="20000"/>
                        </a:spcBef>
                        <a:defRPr sz="1600">
                          <a:solidFill>
                            <a:schemeClr val="tx1"/>
                          </a:solidFill>
                          <a:latin typeface="Arial" panose="020B0604020202020204" pitchFamily="34" charset="0"/>
                          <a:ea typeface="黑体" panose="02010609060101010101" pitchFamily="49" charset="-122"/>
                        </a:defRPr>
                      </a:lvl3pPr>
                      <a:lvl4pPr>
                        <a:spcBef>
                          <a:spcPct val="20000"/>
                        </a:spcBef>
                        <a:defRPr sz="14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gcc </a:t>
                      </a:r>
                      <a:endParaRPr kumimoji="0" lang="zh-CN" altLang="zh-CN" sz="2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noFill/>
                  </a:tcPr>
                </a:tc>
                <a:tc>
                  <a:txBody>
                    <a:bodyPr/>
                    <a:lstStyle>
                      <a:lvl1pPr>
                        <a:spcBef>
                          <a:spcPct val="20000"/>
                        </a:spcBef>
                        <a:defRPr sz="3200">
                          <a:solidFill>
                            <a:schemeClr val="tx1"/>
                          </a:solidFill>
                          <a:latin typeface="Arial" panose="020B0604020202020204" pitchFamily="34" charset="0"/>
                          <a:ea typeface="黑体" panose="02010609060101010101" pitchFamily="49" charset="-122"/>
                        </a:defRPr>
                      </a:lvl1pPr>
                      <a:lvl2pPr>
                        <a:spcBef>
                          <a:spcPct val="20000"/>
                        </a:spcBef>
                        <a:defRPr sz="2400">
                          <a:solidFill>
                            <a:schemeClr val="tx1"/>
                          </a:solidFill>
                          <a:latin typeface="Arial" panose="020B0604020202020204" pitchFamily="34" charset="0"/>
                          <a:ea typeface="黑体" panose="02010609060101010101" pitchFamily="49" charset="-122"/>
                        </a:defRPr>
                      </a:lvl2pPr>
                      <a:lvl3pPr>
                        <a:spcBef>
                          <a:spcPct val="20000"/>
                        </a:spcBef>
                        <a:defRPr sz="1600">
                          <a:solidFill>
                            <a:schemeClr val="tx1"/>
                          </a:solidFill>
                          <a:latin typeface="Arial" panose="020B0604020202020204" pitchFamily="34" charset="0"/>
                          <a:ea typeface="黑体" panose="02010609060101010101" pitchFamily="49" charset="-122"/>
                        </a:defRPr>
                      </a:lvl3pPr>
                      <a:lvl4pPr>
                        <a:spcBef>
                          <a:spcPct val="20000"/>
                        </a:spcBef>
                        <a:defRPr sz="14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gcc </a:t>
                      </a:r>
                      <a:r>
                        <a:rPr kumimoji="0" lang="zh-CN" altLang="zh-CN" sz="2800" b="0" i="0" u="none" strike="noStrike" cap="none" normalizeH="0" baseline="0" smtClean="0">
                          <a:ln>
                            <a:noFill/>
                          </a:ln>
                          <a:solidFill>
                            <a:schemeClr val="tx1"/>
                          </a:solidFill>
                          <a:effectLst/>
                          <a:latin typeface="Arial" panose="020B0604020202020204"/>
                          <a:ea typeface="黑体" panose="02010609060101010101" pitchFamily="49" charset="-122"/>
                          <a:cs typeface="Times New Roman" panose="02020603050405020304" pitchFamily="18" charset="0"/>
                        </a:rPr>
                        <a:t>–</a:t>
                      </a:r>
                      <a:r>
                        <a:rPr kumimoji="0" lang="zh-CN" altLang="zh-CN" sz="2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c </a:t>
                      </a:r>
                      <a:r>
                        <a:rPr kumimoji="0" lang="zh-CN" altLang="zh-CN" sz="2800" b="0" i="0" u="none" strike="noStrike" cap="none" normalizeH="0" baseline="0" smtClean="0">
                          <a:ln>
                            <a:noFill/>
                          </a:ln>
                          <a:solidFill>
                            <a:schemeClr val="tx1"/>
                          </a:solidFill>
                          <a:effectLst/>
                          <a:latin typeface="Arial" panose="020B0604020202020204"/>
                          <a:ea typeface="黑体" panose="02010609060101010101" pitchFamily="49" charset="-122"/>
                          <a:cs typeface="Times New Roman" panose="02020603050405020304" pitchFamily="18" charset="0"/>
                        </a:rPr>
                        <a:t>–</a:t>
                      </a:r>
                      <a:r>
                        <a:rPr kumimoji="0" lang="zh-CN" altLang="zh-CN" sz="2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D_KERNEL_ -DMODULE</a:t>
                      </a:r>
                      <a:endParaRPr kumimoji="0" lang="zh-CN" altLang="zh-CN" sz="2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noFill/>
                  </a:tcPr>
                </a:tc>
              </a:tr>
              <a:tr h="574675">
                <a:tc>
                  <a:txBody>
                    <a:bodyPr/>
                    <a:lstStyle>
                      <a:lvl1pPr>
                        <a:spcBef>
                          <a:spcPct val="20000"/>
                        </a:spcBef>
                        <a:defRPr sz="3200">
                          <a:solidFill>
                            <a:schemeClr val="tx1"/>
                          </a:solidFill>
                          <a:latin typeface="Arial" panose="020B0604020202020204" pitchFamily="34" charset="0"/>
                          <a:ea typeface="黑体" panose="02010609060101010101" pitchFamily="49" charset="-122"/>
                        </a:defRPr>
                      </a:lvl1pPr>
                      <a:lvl2pPr>
                        <a:spcBef>
                          <a:spcPct val="20000"/>
                        </a:spcBef>
                        <a:defRPr sz="2400">
                          <a:solidFill>
                            <a:schemeClr val="tx1"/>
                          </a:solidFill>
                          <a:latin typeface="Arial" panose="020B0604020202020204" pitchFamily="34" charset="0"/>
                          <a:ea typeface="黑体" panose="02010609060101010101" pitchFamily="49" charset="-122"/>
                        </a:defRPr>
                      </a:lvl2pPr>
                      <a:lvl3pPr>
                        <a:spcBef>
                          <a:spcPct val="20000"/>
                        </a:spcBef>
                        <a:defRPr sz="1600">
                          <a:solidFill>
                            <a:schemeClr val="tx1"/>
                          </a:solidFill>
                          <a:latin typeface="Arial" panose="020B0604020202020204" pitchFamily="34" charset="0"/>
                          <a:ea typeface="黑体" panose="02010609060101010101" pitchFamily="49" charset="-122"/>
                        </a:defRPr>
                      </a:lvl3pPr>
                      <a:lvl4pPr>
                        <a:spcBef>
                          <a:spcPct val="20000"/>
                        </a:spcBef>
                        <a:defRPr sz="14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链接</a:t>
                      </a:r>
                      <a:endParaRPr kumimoji="0" lang="zh-CN" altLang="zh-CN" sz="2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noFill/>
                  </a:tcPr>
                </a:tc>
                <a:tc>
                  <a:txBody>
                    <a:bodyPr/>
                    <a:lstStyle>
                      <a:lvl1pPr>
                        <a:spcBef>
                          <a:spcPct val="20000"/>
                        </a:spcBef>
                        <a:defRPr sz="3200">
                          <a:solidFill>
                            <a:schemeClr val="tx1"/>
                          </a:solidFill>
                          <a:latin typeface="Arial" panose="020B0604020202020204" pitchFamily="34" charset="0"/>
                          <a:ea typeface="黑体" panose="02010609060101010101" pitchFamily="49" charset="-122"/>
                        </a:defRPr>
                      </a:lvl1pPr>
                      <a:lvl2pPr>
                        <a:spcBef>
                          <a:spcPct val="20000"/>
                        </a:spcBef>
                        <a:defRPr sz="2400">
                          <a:solidFill>
                            <a:schemeClr val="tx1"/>
                          </a:solidFill>
                          <a:latin typeface="Arial" panose="020B0604020202020204" pitchFamily="34" charset="0"/>
                          <a:ea typeface="黑体" panose="02010609060101010101" pitchFamily="49" charset="-122"/>
                        </a:defRPr>
                      </a:lvl2pPr>
                      <a:lvl3pPr>
                        <a:spcBef>
                          <a:spcPct val="20000"/>
                        </a:spcBef>
                        <a:defRPr sz="1600">
                          <a:solidFill>
                            <a:schemeClr val="tx1"/>
                          </a:solidFill>
                          <a:latin typeface="Arial" panose="020B0604020202020204" pitchFamily="34" charset="0"/>
                          <a:ea typeface="黑体" panose="02010609060101010101" pitchFamily="49" charset="-122"/>
                        </a:defRPr>
                      </a:lvl3pPr>
                      <a:lvl4pPr>
                        <a:spcBef>
                          <a:spcPct val="20000"/>
                        </a:spcBef>
                        <a:defRPr sz="14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gcc (ld)</a:t>
                      </a:r>
                      <a:endParaRPr kumimoji="0" lang="zh-CN" altLang="zh-CN" sz="2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noFill/>
                  </a:tcPr>
                </a:tc>
                <a:tc>
                  <a:txBody>
                    <a:bodyPr/>
                    <a:lstStyle>
                      <a:lvl1pPr>
                        <a:spcBef>
                          <a:spcPct val="20000"/>
                        </a:spcBef>
                        <a:defRPr sz="3200">
                          <a:solidFill>
                            <a:schemeClr val="tx1"/>
                          </a:solidFill>
                          <a:latin typeface="Arial" panose="020B0604020202020204" pitchFamily="34" charset="0"/>
                          <a:ea typeface="黑体" panose="02010609060101010101" pitchFamily="49" charset="-122"/>
                        </a:defRPr>
                      </a:lvl1pPr>
                      <a:lvl2pPr>
                        <a:spcBef>
                          <a:spcPct val="20000"/>
                        </a:spcBef>
                        <a:defRPr sz="2400">
                          <a:solidFill>
                            <a:schemeClr val="tx1"/>
                          </a:solidFill>
                          <a:latin typeface="Arial" panose="020B0604020202020204" pitchFamily="34" charset="0"/>
                          <a:ea typeface="黑体" panose="02010609060101010101" pitchFamily="49" charset="-122"/>
                        </a:defRPr>
                      </a:lvl2pPr>
                      <a:lvl3pPr>
                        <a:spcBef>
                          <a:spcPct val="20000"/>
                        </a:spcBef>
                        <a:defRPr sz="1600">
                          <a:solidFill>
                            <a:schemeClr val="tx1"/>
                          </a:solidFill>
                          <a:latin typeface="Arial" panose="020B0604020202020204" pitchFamily="34" charset="0"/>
                          <a:ea typeface="黑体" panose="02010609060101010101" pitchFamily="49" charset="-122"/>
                        </a:defRPr>
                      </a:lvl3pPr>
                      <a:lvl4pPr>
                        <a:spcBef>
                          <a:spcPct val="20000"/>
                        </a:spcBef>
                        <a:defRPr sz="14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insmod</a:t>
                      </a:r>
                      <a:endParaRPr kumimoji="0" lang="zh-CN" altLang="zh-CN" sz="2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noFill/>
                  </a:tcPr>
                </a:tc>
              </a:tr>
              <a:tr h="573088">
                <a:tc>
                  <a:txBody>
                    <a:bodyPr/>
                    <a:lstStyle>
                      <a:lvl1pPr>
                        <a:spcBef>
                          <a:spcPct val="20000"/>
                        </a:spcBef>
                        <a:defRPr sz="3200">
                          <a:solidFill>
                            <a:schemeClr val="tx1"/>
                          </a:solidFill>
                          <a:latin typeface="Arial" panose="020B0604020202020204" pitchFamily="34" charset="0"/>
                          <a:ea typeface="黑体" panose="02010609060101010101" pitchFamily="49" charset="-122"/>
                        </a:defRPr>
                      </a:lvl1pPr>
                      <a:lvl2pPr>
                        <a:spcBef>
                          <a:spcPct val="20000"/>
                        </a:spcBef>
                        <a:defRPr sz="2400">
                          <a:solidFill>
                            <a:schemeClr val="tx1"/>
                          </a:solidFill>
                          <a:latin typeface="Arial" panose="020B0604020202020204" pitchFamily="34" charset="0"/>
                          <a:ea typeface="黑体" panose="02010609060101010101" pitchFamily="49" charset="-122"/>
                        </a:defRPr>
                      </a:lvl2pPr>
                      <a:lvl3pPr>
                        <a:spcBef>
                          <a:spcPct val="20000"/>
                        </a:spcBef>
                        <a:defRPr sz="1600">
                          <a:solidFill>
                            <a:schemeClr val="tx1"/>
                          </a:solidFill>
                          <a:latin typeface="Arial" panose="020B0604020202020204" pitchFamily="34" charset="0"/>
                          <a:ea typeface="黑体" panose="02010609060101010101" pitchFamily="49" charset="-122"/>
                        </a:defRPr>
                      </a:lvl3pPr>
                      <a:lvl4pPr>
                        <a:spcBef>
                          <a:spcPct val="20000"/>
                        </a:spcBef>
                        <a:defRPr sz="14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运行</a:t>
                      </a:r>
                      <a:endParaRPr kumimoji="0" lang="zh-CN" altLang="zh-CN" sz="2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noFill/>
                  </a:tcPr>
                </a:tc>
                <a:tc>
                  <a:txBody>
                    <a:bodyPr/>
                    <a:lstStyle>
                      <a:lvl1pPr>
                        <a:spcBef>
                          <a:spcPct val="20000"/>
                        </a:spcBef>
                        <a:defRPr sz="3200">
                          <a:solidFill>
                            <a:schemeClr val="tx1"/>
                          </a:solidFill>
                          <a:latin typeface="Arial" panose="020B0604020202020204" pitchFamily="34" charset="0"/>
                          <a:ea typeface="黑体" panose="02010609060101010101" pitchFamily="49" charset="-122"/>
                        </a:defRPr>
                      </a:lvl1pPr>
                      <a:lvl2pPr>
                        <a:spcBef>
                          <a:spcPct val="20000"/>
                        </a:spcBef>
                        <a:defRPr sz="2400">
                          <a:solidFill>
                            <a:schemeClr val="tx1"/>
                          </a:solidFill>
                          <a:latin typeface="Arial" panose="020B0604020202020204" pitchFamily="34" charset="0"/>
                          <a:ea typeface="黑体" panose="02010609060101010101" pitchFamily="49" charset="-122"/>
                        </a:defRPr>
                      </a:lvl2pPr>
                      <a:lvl3pPr>
                        <a:spcBef>
                          <a:spcPct val="20000"/>
                        </a:spcBef>
                        <a:defRPr sz="1600">
                          <a:solidFill>
                            <a:schemeClr val="tx1"/>
                          </a:solidFill>
                          <a:latin typeface="Arial" panose="020B0604020202020204" pitchFamily="34" charset="0"/>
                          <a:ea typeface="黑体" panose="02010609060101010101" pitchFamily="49" charset="-122"/>
                        </a:defRPr>
                      </a:lvl3pPr>
                      <a:lvl4pPr>
                        <a:spcBef>
                          <a:spcPct val="20000"/>
                        </a:spcBef>
                        <a:defRPr sz="14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由OS加载运行</a:t>
                      </a:r>
                      <a:endParaRPr kumimoji="0" lang="zh-CN" altLang="zh-CN" sz="2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noFill/>
                  </a:tcPr>
                </a:tc>
                <a:tc>
                  <a:txBody>
                    <a:bodyPr/>
                    <a:lstStyle>
                      <a:lvl1pPr>
                        <a:spcBef>
                          <a:spcPct val="20000"/>
                        </a:spcBef>
                        <a:defRPr sz="3200">
                          <a:solidFill>
                            <a:schemeClr val="tx1"/>
                          </a:solidFill>
                          <a:latin typeface="Arial" panose="020B0604020202020204" pitchFamily="34" charset="0"/>
                          <a:ea typeface="黑体" panose="02010609060101010101" pitchFamily="49" charset="-122"/>
                        </a:defRPr>
                      </a:lvl1pPr>
                      <a:lvl2pPr>
                        <a:spcBef>
                          <a:spcPct val="20000"/>
                        </a:spcBef>
                        <a:defRPr sz="2400">
                          <a:solidFill>
                            <a:schemeClr val="tx1"/>
                          </a:solidFill>
                          <a:latin typeface="Arial" panose="020B0604020202020204" pitchFamily="34" charset="0"/>
                          <a:ea typeface="黑体" panose="02010609060101010101" pitchFamily="49" charset="-122"/>
                        </a:defRPr>
                      </a:lvl2pPr>
                      <a:lvl3pPr>
                        <a:spcBef>
                          <a:spcPct val="20000"/>
                        </a:spcBef>
                        <a:defRPr sz="1600">
                          <a:solidFill>
                            <a:schemeClr val="tx1"/>
                          </a:solidFill>
                          <a:latin typeface="Arial" panose="020B0604020202020204" pitchFamily="34" charset="0"/>
                          <a:ea typeface="黑体" panose="02010609060101010101" pitchFamily="49" charset="-122"/>
                        </a:defRPr>
                      </a:lvl3pPr>
                      <a:lvl4pPr>
                        <a:spcBef>
                          <a:spcPct val="20000"/>
                        </a:spcBef>
                        <a:defRPr sz="14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等待为某个进程服务</a:t>
                      </a:r>
                      <a:endParaRPr kumimoji="0" lang="zh-CN" altLang="zh-CN" sz="2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noFill/>
                  </a:tcPr>
                </a:tc>
              </a:tr>
              <a:tr h="574675">
                <a:tc>
                  <a:txBody>
                    <a:bodyPr/>
                    <a:lstStyle>
                      <a:lvl1pPr>
                        <a:spcBef>
                          <a:spcPct val="20000"/>
                        </a:spcBef>
                        <a:defRPr sz="3200">
                          <a:solidFill>
                            <a:schemeClr val="tx1"/>
                          </a:solidFill>
                          <a:latin typeface="Arial" panose="020B0604020202020204" pitchFamily="34" charset="0"/>
                          <a:ea typeface="黑体" panose="02010609060101010101" pitchFamily="49" charset="-122"/>
                        </a:defRPr>
                      </a:lvl1pPr>
                      <a:lvl2pPr>
                        <a:spcBef>
                          <a:spcPct val="20000"/>
                        </a:spcBef>
                        <a:defRPr sz="2400">
                          <a:solidFill>
                            <a:schemeClr val="tx1"/>
                          </a:solidFill>
                          <a:latin typeface="Arial" panose="020B0604020202020204" pitchFamily="34" charset="0"/>
                          <a:ea typeface="黑体" panose="02010609060101010101" pitchFamily="49" charset="-122"/>
                        </a:defRPr>
                      </a:lvl2pPr>
                      <a:lvl3pPr>
                        <a:spcBef>
                          <a:spcPct val="20000"/>
                        </a:spcBef>
                        <a:defRPr sz="1600">
                          <a:solidFill>
                            <a:schemeClr val="tx1"/>
                          </a:solidFill>
                          <a:latin typeface="Arial" panose="020B0604020202020204" pitchFamily="34" charset="0"/>
                          <a:ea typeface="黑体" panose="02010609060101010101" pitchFamily="49" charset="-122"/>
                        </a:defRPr>
                      </a:lvl3pPr>
                      <a:lvl4pPr>
                        <a:spcBef>
                          <a:spcPct val="20000"/>
                        </a:spcBef>
                        <a:defRPr sz="14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地址空间</a:t>
                      </a:r>
                      <a:endParaRPr kumimoji="0" lang="zh-CN" altLang="zh-CN" sz="2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noFill/>
                  </a:tcPr>
                </a:tc>
                <a:tc>
                  <a:txBody>
                    <a:bodyPr/>
                    <a:lstStyle>
                      <a:lvl1pPr>
                        <a:spcBef>
                          <a:spcPct val="20000"/>
                        </a:spcBef>
                        <a:defRPr sz="3200">
                          <a:solidFill>
                            <a:schemeClr val="tx1"/>
                          </a:solidFill>
                          <a:latin typeface="Arial" panose="020B0604020202020204" pitchFamily="34" charset="0"/>
                          <a:ea typeface="黑体" panose="02010609060101010101" pitchFamily="49" charset="-122"/>
                        </a:defRPr>
                      </a:lvl1pPr>
                      <a:lvl2pPr>
                        <a:spcBef>
                          <a:spcPct val="20000"/>
                        </a:spcBef>
                        <a:defRPr sz="2400">
                          <a:solidFill>
                            <a:schemeClr val="tx1"/>
                          </a:solidFill>
                          <a:latin typeface="Arial" panose="020B0604020202020204" pitchFamily="34" charset="0"/>
                          <a:ea typeface="黑体" panose="02010609060101010101" pitchFamily="49" charset="-122"/>
                        </a:defRPr>
                      </a:lvl2pPr>
                      <a:lvl3pPr>
                        <a:spcBef>
                          <a:spcPct val="20000"/>
                        </a:spcBef>
                        <a:defRPr sz="1600">
                          <a:solidFill>
                            <a:schemeClr val="tx1"/>
                          </a:solidFill>
                          <a:latin typeface="Arial" panose="020B0604020202020204" pitchFamily="34" charset="0"/>
                          <a:ea typeface="黑体" panose="02010609060101010101" pitchFamily="49" charset="-122"/>
                        </a:defRPr>
                      </a:lvl3pPr>
                      <a:lvl4pPr>
                        <a:spcBef>
                          <a:spcPct val="20000"/>
                        </a:spcBef>
                        <a:defRPr sz="14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用户空间</a:t>
                      </a:r>
                      <a:endParaRPr kumimoji="0" lang="zh-CN" altLang="zh-CN" sz="2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noFill/>
                  </a:tcPr>
                </a:tc>
                <a:tc>
                  <a:txBody>
                    <a:bodyPr/>
                    <a:lstStyle>
                      <a:lvl1pPr>
                        <a:spcBef>
                          <a:spcPct val="20000"/>
                        </a:spcBef>
                        <a:defRPr sz="3200">
                          <a:solidFill>
                            <a:schemeClr val="tx1"/>
                          </a:solidFill>
                          <a:latin typeface="Arial" panose="020B0604020202020204" pitchFamily="34" charset="0"/>
                          <a:ea typeface="黑体" panose="02010609060101010101" pitchFamily="49" charset="-122"/>
                        </a:defRPr>
                      </a:lvl1pPr>
                      <a:lvl2pPr>
                        <a:spcBef>
                          <a:spcPct val="20000"/>
                        </a:spcBef>
                        <a:defRPr sz="2400">
                          <a:solidFill>
                            <a:schemeClr val="tx1"/>
                          </a:solidFill>
                          <a:latin typeface="Arial" panose="020B0604020202020204" pitchFamily="34" charset="0"/>
                          <a:ea typeface="黑体" panose="02010609060101010101" pitchFamily="49" charset="-122"/>
                        </a:defRPr>
                      </a:lvl2pPr>
                      <a:lvl3pPr>
                        <a:spcBef>
                          <a:spcPct val="20000"/>
                        </a:spcBef>
                        <a:defRPr sz="1600">
                          <a:solidFill>
                            <a:schemeClr val="tx1"/>
                          </a:solidFill>
                          <a:latin typeface="Arial" panose="020B0604020202020204" pitchFamily="34" charset="0"/>
                          <a:ea typeface="黑体" panose="02010609060101010101" pitchFamily="49" charset="-122"/>
                        </a:defRPr>
                      </a:lvl3pPr>
                      <a:lvl4pPr>
                        <a:spcBef>
                          <a:spcPct val="20000"/>
                        </a:spcBef>
                        <a:defRPr sz="14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8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内核空间</a:t>
                      </a:r>
                      <a:endParaRPr kumimoji="0" lang="zh-CN" altLang="zh-CN" sz="28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noFill/>
                  </a:tcPr>
                </a:tc>
              </a:tr>
            </a:tbl>
          </a:graphicData>
        </a:graphic>
      </p:graphicFrame>
    </p:spTree>
  </p:cSld>
  <p:clrMapOvr>
    <a:masterClrMapping/>
  </p:clrMapOvr>
  <p:transition>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53251" name="Rectangle 2"/>
          <p:cNvSpPr>
            <a:spLocks noGrp="1"/>
          </p:cNvSpPr>
          <p:nvPr>
            <p:ph type="title"/>
          </p:nvPr>
        </p:nvSpPr>
        <p:spPr>
          <a:xfrm>
            <a:off x="457200" y="228600"/>
            <a:ext cx="8229600" cy="1143000"/>
          </a:xfrm>
        </p:spPr>
        <p:txBody>
          <a:bodyPr vert="horz" wrap="square" lIns="91440" tIns="45720" rIns="91440" bIns="45720" anchor="ctr"/>
          <a:p>
            <a:pPr eaLnBrk="1" hangingPunct="1"/>
            <a:r>
              <a:rPr lang="zh-CN" altLang="zh-CN" dirty="0"/>
              <a:t>世界上最简单的驱动程序</a:t>
            </a:r>
            <a:endParaRPr lang="zh-CN" altLang="zh-CN" dirty="0"/>
          </a:p>
        </p:txBody>
      </p:sp>
      <p:sp>
        <p:nvSpPr>
          <p:cNvPr id="53252" name="Rectangle 3"/>
          <p:cNvSpPr>
            <a:spLocks noGrp="1"/>
          </p:cNvSpPr>
          <p:nvPr>
            <p:ph idx="1"/>
          </p:nvPr>
        </p:nvSpPr>
        <p:spPr>
          <a:xfrm>
            <a:off x="457200" y="1600200"/>
            <a:ext cx="8229600" cy="4495800"/>
          </a:xfrm>
        </p:spPr>
        <p:txBody>
          <a:bodyPr vert="horz" wrap="square" lIns="91440" tIns="45720" rIns="91440" bIns="45720" anchor="t"/>
          <a:p>
            <a:pPr eaLnBrk="1" hangingPunct="1">
              <a:lnSpc>
                <a:spcPct val="90000"/>
              </a:lnSpc>
              <a:buNone/>
            </a:pPr>
            <a:r>
              <a:rPr lang="zh-CN" altLang="zh-CN" sz="2400" dirty="0"/>
              <a:t>#define MODULE</a:t>
            </a:r>
            <a:endParaRPr lang="zh-CN" altLang="zh-CN" sz="2400" dirty="0"/>
          </a:p>
          <a:p>
            <a:pPr eaLnBrk="1" hangingPunct="1">
              <a:lnSpc>
                <a:spcPct val="90000"/>
              </a:lnSpc>
              <a:buNone/>
            </a:pPr>
            <a:r>
              <a:rPr lang="zh-CN" altLang="zh-CN" sz="2400" dirty="0"/>
              <a:t>#include &lt;linux/module.h&gt;</a:t>
            </a:r>
            <a:endParaRPr lang="zh-CN" altLang="zh-CN" sz="2400" dirty="0"/>
          </a:p>
          <a:p>
            <a:pPr eaLnBrk="1" hangingPunct="1">
              <a:lnSpc>
                <a:spcPct val="90000"/>
              </a:lnSpc>
              <a:buNone/>
            </a:pPr>
            <a:r>
              <a:rPr lang="zh-CN" altLang="zh-CN" sz="2400" dirty="0">
                <a:solidFill>
                  <a:srgbClr val="FF0000"/>
                </a:solidFill>
              </a:rPr>
              <a:t>int init_module(void)</a:t>
            </a:r>
            <a:endParaRPr lang="zh-CN" altLang="zh-CN" sz="2400" dirty="0">
              <a:solidFill>
                <a:srgbClr val="FF0000"/>
              </a:solidFill>
            </a:endParaRPr>
          </a:p>
          <a:p>
            <a:pPr eaLnBrk="1" hangingPunct="1">
              <a:lnSpc>
                <a:spcPct val="90000"/>
              </a:lnSpc>
              <a:buNone/>
            </a:pPr>
            <a:r>
              <a:rPr lang="zh-CN" altLang="zh-CN" sz="2400" dirty="0">
                <a:solidFill>
                  <a:srgbClr val="FF0000"/>
                </a:solidFill>
              </a:rPr>
              <a:t>{</a:t>
            </a:r>
            <a:endParaRPr lang="zh-CN" altLang="zh-CN" sz="2400" dirty="0">
              <a:solidFill>
                <a:srgbClr val="FF0000"/>
              </a:solidFill>
            </a:endParaRPr>
          </a:p>
          <a:p>
            <a:pPr eaLnBrk="1" hangingPunct="1">
              <a:lnSpc>
                <a:spcPct val="90000"/>
              </a:lnSpc>
              <a:buNone/>
            </a:pPr>
            <a:r>
              <a:rPr lang="zh-CN" altLang="zh-CN" sz="2400" dirty="0"/>
              <a:t>	printk(“&lt;1&gt; Hello World !\n”);</a:t>
            </a:r>
            <a:endParaRPr lang="zh-CN" altLang="zh-CN" sz="2400" dirty="0"/>
          </a:p>
          <a:p>
            <a:pPr eaLnBrk="1" hangingPunct="1">
              <a:lnSpc>
                <a:spcPct val="90000"/>
              </a:lnSpc>
              <a:buNone/>
            </a:pPr>
            <a:r>
              <a:rPr lang="zh-CN" altLang="zh-CN" sz="2400" dirty="0"/>
              <a:t>	return 0;</a:t>
            </a:r>
            <a:endParaRPr lang="zh-CN" altLang="zh-CN" sz="2400" dirty="0"/>
          </a:p>
          <a:p>
            <a:pPr eaLnBrk="1" hangingPunct="1">
              <a:lnSpc>
                <a:spcPct val="90000"/>
              </a:lnSpc>
              <a:buNone/>
            </a:pPr>
            <a:r>
              <a:rPr lang="zh-CN" altLang="zh-CN" sz="2400" dirty="0"/>
              <a:t>}</a:t>
            </a:r>
            <a:endParaRPr lang="zh-CN" altLang="zh-CN" sz="2400" dirty="0"/>
          </a:p>
          <a:p>
            <a:pPr eaLnBrk="1" hangingPunct="1">
              <a:lnSpc>
                <a:spcPct val="90000"/>
              </a:lnSpc>
              <a:buNone/>
            </a:pPr>
            <a:r>
              <a:rPr lang="zh-CN" altLang="zh-CN" sz="2400" dirty="0">
                <a:solidFill>
                  <a:srgbClr val="FF0000"/>
                </a:solidFill>
              </a:rPr>
              <a:t>void cleanup_module(void)</a:t>
            </a:r>
            <a:endParaRPr lang="zh-CN" altLang="zh-CN" sz="2400" dirty="0">
              <a:solidFill>
                <a:srgbClr val="FF0000"/>
              </a:solidFill>
            </a:endParaRPr>
          </a:p>
          <a:p>
            <a:pPr eaLnBrk="1" hangingPunct="1">
              <a:lnSpc>
                <a:spcPct val="90000"/>
              </a:lnSpc>
              <a:buNone/>
            </a:pPr>
            <a:r>
              <a:rPr lang="zh-CN" altLang="zh-CN" sz="2400" dirty="0">
                <a:solidFill>
                  <a:srgbClr val="FF0000"/>
                </a:solidFill>
              </a:rPr>
              <a:t>{</a:t>
            </a:r>
            <a:endParaRPr lang="zh-CN" altLang="zh-CN" sz="2400" dirty="0">
              <a:solidFill>
                <a:srgbClr val="FF0000"/>
              </a:solidFill>
            </a:endParaRPr>
          </a:p>
          <a:p>
            <a:pPr eaLnBrk="1" hangingPunct="1">
              <a:lnSpc>
                <a:spcPct val="90000"/>
              </a:lnSpc>
              <a:buNone/>
            </a:pPr>
            <a:r>
              <a:rPr lang="zh-CN" altLang="zh-CN" sz="2400" dirty="0"/>
              <a:t>	printk(“&lt;1&gt; Goodbye !\n”);</a:t>
            </a:r>
            <a:endParaRPr lang="zh-CN" altLang="zh-CN" sz="2400" dirty="0"/>
          </a:p>
          <a:p>
            <a:pPr eaLnBrk="1" hangingPunct="1">
              <a:lnSpc>
                <a:spcPct val="90000"/>
              </a:lnSpc>
              <a:buNone/>
            </a:pPr>
            <a:r>
              <a:rPr lang="zh-CN" altLang="zh-CN" sz="2400" dirty="0"/>
              <a:t>}</a:t>
            </a:r>
            <a:endParaRPr lang="zh-CN" altLang="zh-CN" sz="2400" dirty="0"/>
          </a:p>
        </p:txBody>
      </p:sp>
    </p:spTree>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59394" name="Rectangle 2"/>
          <p:cNvSpPr>
            <a:spLocks noGrp="1"/>
          </p:cNvSpPr>
          <p:nvPr>
            <p:ph idx="1"/>
          </p:nvPr>
        </p:nvSpPr>
        <p:spPr>
          <a:xfrm>
            <a:off x="457200" y="1600200"/>
            <a:ext cx="8229600" cy="4495800"/>
          </a:xfrm>
        </p:spPr>
        <p:txBody>
          <a:bodyPr vert="horz" wrap="square" lIns="91440" tIns="45720" rIns="91440" bIns="45720" anchor="t"/>
          <a:p>
            <a:pPr eaLnBrk="1" hangingPunct="1">
              <a:buNone/>
            </a:pPr>
            <a:r>
              <a:rPr lang="zh-CN" altLang="zh-CN" dirty="0"/>
              <a:t>	root# </a:t>
            </a:r>
            <a:r>
              <a:rPr lang="zh-CN" altLang="zh-CN" dirty="0">
                <a:solidFill>
                  <a:srgbClr val="FF0000"/>
                </a:solidFill>
              </a:rPr>
              <a:t>gcc –c helloworld.c</a:t>
            </a:r>
            <a:endParaRPr lang="zh-CN" altLang="zh-CN" dirty="0">
              <a:solidFill>
                <a:srgbClr val="FF0000"/>
              </a:solidFill>
            </a:endParaRPr>
          </a:p>
          <a:p>
            <a:pPr eaLnBrk="1" hangingPunct="1">
              <a:buNone/>
            </a:pPr>
            <a:r>
              <a:rPr lang="zh-CN" altLang="zh-CN" dirty="0"/>
              <a:t>	root# </a:t>
            </a:r>
            <a:r>
              <a:rPr lang="zh-CN" altLang="zh-CN" dirty="0">
                <a:solidFill>
                  <a:srgbClr val="FF0000"/>
                </a:solidFill>
              </a:rPr>
              <a:t>insmod helloworld.o</a:t>
            </a:r>
            <a:endParaRPr lang="zh-CN" altLang="zh-CN" dirty="0">
              <a:solidFill>
                <a:srgbClr val="FF0000"/>
              </a:solidFill>
            </a:endParaRPr>
          </a:p>
          <a:p>
            <a:pPr eaLnBrk="1" hangingPunct="1">
              <a:buNone/>
            </a:pPr>
            <a:r>
              <a:rPr lang="zh-CN" altLang="zh-CN" dirty="0"/>
              <a:t>	Hello World !</a:t>
            </a:r>
            <a:endParaRPr lang="zh-CN" alt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9394">
                                            <p:txEl>
                                              <p:charRg st="27" end="54"/>
                                            </p:txEl>
                                          </p:spTgt>
                                        </p:tgtEl>
                                        <p:attrNameLst>
                                          <p:attrName>style.visibility</p:attrName>
                                        </p:attrNameLst>
                                      </p:cBhvr>
                                      <p:to>
                                        <p:strVal val="visible"/>
                                      </p:to>
                                    </p:set>
                                    <p:anim calcmode="lin" valueType="num">
                                      <p:cBhvr additive="base">
                                        <p:cTn id="7" dur="500" fill="hold"/>
                                        <p:tgtEl>
                                          <p:spTgt spid="59394">
                                            <p:txEl>
                                              <p:charRg st="27" end="5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4">
                                            <p:txEl>
                                              <p:charRg st="27" end="5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9394">
                                            <p:txEl>
                                              <p:charRg st="54" end="69"/>
                                            </p:txEl>
                                          </p:spTgt>
                                        </p:tgtEl>
                                        <p:attrNameLst>
                                          <p:attrName>style.visibility</p:attrName>
                                        </p:attrNameLst>
                                      </p:cBhvr>
                                      <p:to>
                                        <p:strVal val="visible"/>
                                      </p:to>
                                    </p:set>
                                    <p:anim calcmode="lin" valueType="num">
                                      <p:cBhvr additive="base">
                                        <p:cTn id="13" dur="500" fill="hold"/>
                                        <p:tgtEl>
                                          <p:spTgt spid="59394">
                                            <p:txEl>
                                              <p:charRg st="54" end="6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9394">
                                            <p:txEl>
                                              <p:charRg st="54" end="6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55299" name="Rectangle 2"/>
          <p:cNvSpPr>
            <a:spLocks noGrp="1"/>
          </p:cNvSpPr>
          <p:nvPr>
            <p:ph type="title"/>
          </p:nvPr>
        </p:nvSpPr>
        <p:spPr>
          <a:xfrm>
            <a:off x="457200" y="228600"/>
            <a:ext cx="8229600" cy="1143000"/>
          </a:xfrm>
        </p:spPr>
        <p:txBody>
          <a:bodyPr vert="horz" wrap="square" lIns="91440" tIns="45720" rIns="91440" bIns="45720" anchor="ctr"/>
          <a:p>
            <a:pPr eaLnBrk="1" hangingPunct="1"/>
            <a:r>
              <a:rPr lang="zh-CN" altLang="zh-CN" dirty="0"/>
              <a:t>设备的分类 </a:t>
            </a:r>
            <a:endParaRPr lang="zh-CN" altLang="zh-CN" dirty="0"/>
          </a:p>
        </p:txBody>
      </p:sp>
      <p:sp>
        <p:nvSpPr>
          <p:cNvPr id="60419" name="Rectangle 3"/>
          <p:cNvSpPr>
            <a:spLocks noGrp="1"/>
          </p:cNvSpPr>
          <p:nvPr>
            <p:ph idx="1"/>
          </p:nvPr>
        </p:nvSpPr>
        <p:spPr>
          <a:xfrm>
            <a:off x="457200" y="1600200"/>
            <a:ext cx="8229600" cy="4495800"/>
          </a:xfrm>
        </p:spPr>
        <p:txBody>
          <a:bodyPr vert="horz" wrap="square" lIns="91440" tIns="45720" rIns="91440" bIns="45720" anchor="t"/>
          <a:p>
            <a:pPr eaLnBrk="1" hangingPunct="1"/>
            <a:r>
              <a:rPr lang="zh-CN" altLang="zh-CN" dirty="0"/>
              <a:t>字符设备 </a:t>
            </a:r>
            <a:endParaRPr lang="zh-CN" altLang="zh-CN" dirty="0"/>
          </a:p>
          <a:p>
            <a:pPr eaLnBrk="1" hangingPunct="1"/>
            <a:r>
              <a:rPr lang="zh-CN" altLang="zh-CN" dirty="0"/>
              <a:t>块设备 </a:t>
            </a:r>
            <a:endParaRPr lang="zh-CN" altLang="zh-CN" dirty="0"/>
          </a:p>
          <a:p>
            <a:pPr eaLnBrk="1" hangingPunct="1"/>
            <a:r>
              <a:rPr lang="zh-CN" altLang="zh-CN" dirty="0"/>
              <a:t>网络接口设备 </a:t>
            </a:r>
            <a:endParaRPr lang="zh-CN" alt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419">
                                            <p:txEl>
                                              <p:charRg st="0" end="6"/>
                                            </p:txEl>
                                          </p:spTgt>
                                        </p:tgtEl>
                                        <p:attrNameLst>
                                          <p:attrName>style.visibility</p:attrName>
                                        </p:attrNameLst>
                                      </p:cBhvr>
                                      <p:to>
                                        <p:strVal val="visible"/>
                                      </p:to>
                                    </p:set>
                                    <p:anim calcmode="lin" valueType="num">
                                      <p:cBhvr additive="base">
                                        <p:cTn id="7" dur="500" fill="hold"/>
                                        <p:tgtEl>
                                          <p:spTgt spid="60419">
                                            <p:txEl>
                                              <p:charRg st="0"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19">
                                            <p:txEl>
                                              <p:charRg st="0"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0419">
                                            <p:txEl>
                                              <p:charRg st="6" end="11"/>
                                            </p:txEl>
                                          </p:spTgt>
                                        </p:tgtEl>
                                        <p:attrNameLst>
                                          <p:attrName>style.visibility</p:attrName>
                                        </p:attrNameLst>
                                      </p:cBhvr>
                                      <p:to>
                                        <p:strVal val="visible"/>
                                      </p:to>
                                    </p:set>
                                    <p:anim calcmode="lin" valueType="num">
                                      <p:cBhvr additive="base">
                                        <p:cTn id="13" dur="500" fill="hold"/>
                                        <p:tgtEl>
                                          <p:spTgt spid="60419">
                                            <p:txEl>
                                              <p:charRg st="6" end="1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419">
                                            <p:txEl>
                                              <p:charRg st="6" end="1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0419">
                                            <p:txEl>
                                              <p:charRg st="11" end="19"/>
                                            </p:txEl>
                                          </p:spTgt>
                                        </p:tgtEl>
                                        <p:attrNameLst>
                                          <p:attrName>style.visibility</p:attrName>
                                        </p:attrNameLst>
                                      </p:cBhvr>
                                      <p:to>
                                        <p:strVal val="visible"/>
                                      </p:to>
                                    </p:set>
                                    <p:anim calcmode="lin" valueType="num">
                                      <p:cBhvr additive="base">
                                        <p:cTn id="19" dur="500" fill="hold"/>
                                        <p:tgtEl>
                                          <p:spTgt spid="60419">
                                            <p:txEl>
                                              <p:charRg st="11" end="1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0419">
                                            <p:txEl>
                                              <p:charRg st="11" end="1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mph" presetSubtype="0" fill="hold" nodeType="clickEffect">
                                  <p:stCondLst>
                                    <p:cond delay="0"/>
                                  </p:stCondLst>
                                  <p:childTnLst>
                                    <p:animScale>
                                      <p:cBhvr>
                                        <p:cTn id="24" dur="500" fill="hold"/>
                                        <p:tgtEl>
                                          <p:spTgt spid="60419">
                                            <p:txEl>
                                              <p:charRg st="0" end="6"/>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56323" name="Rectangle 2"/>
          <p:cNvSpPr>
            <a:spLocks noGrp="1"/>
          </p:cNvSpPr>
          <p:nvPr>
            <p:ph type="title"/>
          </p:nvPr>
        </p:nvSpPr>
        <p:spPr>
          <a:xfrm>
            <a:off x="457200" y="228600"/>
            <a:ext cx="8229600" cy="1143000"/>
          </a:xfrm>
        </p:spPr>
        <p:txBody>
          <a:bodyPr vert="horz" wrap="square" lIns="91440" tIns="45720" rIns="91440" bIns="45720" anchor="ctr"/>
          <a:p>
            <a:pPr eaLnBrk="1" hangingPunct="1"/>
            <a:r>
              <a:rPr lang="zh-CN" altLang="zh-CN" dirty="0"/>
              <a:t>字符设备</a:t>
            </a:r>
            <a:endParaRPr lang="zh-CN" altLang="zh-CN" dirty="0"/>
          </a:p>
        </p:txBody>
      </p:sp>
      <p:sp>
        <p:nvSpPr>
          <p:cNvPr id="56324" name="Rectangle 3"/>
          <p:cNvSpPr>
            <a:spLocks noGrp="1"/>
          </p:cNvSpPr>
          <p:nvPr>
            <p:ph idx="1"/>
          </p:nvPr>
        </p:nvSpPr>
        <p:spPr>
          <a:xfrm>
            <a:off x="457200" y="1600200"/>
            <a:ext cx="8229600" cy="4495800"/>
          </a:xfrm>
        </p:spPr>
        <p:txBody>
          <a:bodyPr vert="horz" wrap="square" lIns="91440" tIns="45720" rIns="91440" bIns="45720" anchor="t"/>
          <a:p>
            <a:pPr eaLnBrk="1" hangingPunct="1">
              <a:buNone/>
            </a:pPr>
            <a:r>
              <a:rPr lang="zh-CN" altLang="zh-CN" dirty="0"/>
              <a:t>		字符设备是能够像字节流（例如文件）一样被访问的设备，一般不使用缓存技术。</a:t>
            </a:r>
            <a:endParaRPr lang="zh-CN" altLang="zh-CN" dirty="0"/>
          </a:p>
          <a:p>
            <a:pPr eaLnBrk="1" hangingPunct="1">
              <a:buNone/>
            </a:pPr>
            <a:r>
              <a:rPr lang="zh-CN" altLang="zh-CN" dirty="0"/>
              <a:t>	字符设备驱动程序实现这种特性至少需要实现</a:t>
            </a:r>
            <a:r>
              <a:rPr lang="zh-CN" altLang="zh-CN" dirty="0">
                <a:solidFill>
                  <a:srgbClr val="FF0000"/>
                </a:solidFill>
              </a:rPr>
              <a:t>open、close、read和write</a:t>
            </a:r>
            <a:r>
              <a:rPr lang="zh-CN" altLang="zh-CN" dirty="0"/>
              <a:t>系统调用。</a:t>
            </a:r>
            <a:endParaRPr lang="zh-CN" altLang="zh-CN" dirty="0"/>
          </a:p>
          <a:p>
            <a:pPr eaLnBrk="1" hangingPunct="1">
              <a:buNone/>
            </a:pPr>
            <a:endParaRPr lang="zh-CN" altLang="zh-CN" dirty="0"/>
          </a:p>
        </p:txBody>
      </p:sp>
    </p:spTree>
  </p:cSld>
  <p:clrMapOvr>
    <a:masterClrMapping/>
  </p:clrMapOvr>
  <p:transition>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57347" name="Rectangle 2"/>
          <p:cNvSpPr>
            <a:spLocks noGrp="1"/>
          </p:cNvSpPr>
          <p:nvPr>
            <p:ph type="title"/>
          </p:nvPr>
        </p:nvSpPr>
        <p:spPr>
          <a:xfrm>
            <a:off x="457200" y="228600"/>
            <a:ext cx="8229600" cy="1143000"/>
          </a:xfrm>
        </p:spPr>
        <p:txBody>
          <a:bodyPr vert="horz" wrap="square" lIns="91440" tIns="45720" rIns="91440" bIns="45720" anchor="ctr"/>
          <a:p>
            <a:pPr eaLnBrk="1" hangingPunct="1"/>
            <a:r>
              <a:rPr lang="zh-CN" altLang="zh-CN" dirty="0"/>
              <a:t>块设备</a:t>
            </a:r>
            <a:endParaRPr lang="zh-CN" altLang="zh-CN" dirty="0"/>
          </a:p>
        </p:txBody>
      </p:sp>
      <p:sp>
        <p:nvSpPr>
          <p:cNvPr id="62467" name="Rectangle 3"/>
          <p:cNvSpPr>
            <a:spLocks noGrp="1"/>
          </p:cNvSpPr>
          <p:nvPr>
            <p:ph idx="1"/>
          </p:nvPr>
        </p:nvSpPr>
        <p:spPr>
          <a:xfrm>
            <a:off x="457200" y="1600200"/>
            <a:ext cx="8229600" cy="4495800"/>
          </a:xfrm>
        </p:spPr>
        <p:txBody>
          <a:bodyPr vert="horz" wrap="square" lIns="91440" tIns="45720" rIns="91440" bIns="45720" anchor="t"/>
          <a:p>
            <a:pPr eaLnBrk="1" hangingPunct="1">
              <a:lnSpc>
                <a:spcPct val="90000"/>
              </a:lnSpc>
              <a:buNone/>
            </a:pPr>
            <a:r>
              <a:rPr lang="zh-CN" altLang="zh-CN" dirty="0"/>
              <a:t>		对块设备来说，最大的不同就是能够容纳文件系统（例如磁盘），并且大都使用缓存技术。 </a:t>
            </a:r>
            <a:endParaRPr lang="zh-CN" altLang="zh-CN" dirty="0"/>
          </a:p>
          <a:p>
            <a:pPr eaLnBrk="1" hangingPunct="1">
              <a:lnSpc>
                <a:spcPct val="90000"/>
              </a:lnSpc>
              <a:buNone/>
            </a:pPr>
            <a:r>
              <a:rPr lang="zh-CN" altLang="zh-CN" dirty="0"/>
              <a:t>		块设备和字符设备的区别仅仅在于内核内部管理数据的方式，也就是内核和驱动程序的接口不同。然而这些差异对用户是透明的。 </a:t>
            </a:r>
            <a:endParaRPr lang="zh-CN" altLang="zh-CN" dirty="0"/>
          </a:p>
          <a:p>
            <a:pPr eaLnBrk="1" hangingPunct="1">
              <a:lnSpc>
                <a:spcPct val="90000"/>
              </a:lnSpc>
              <a:buNone/>
            </a:pPr>
            <a:r>
              <a:rPr lang="zh-CN" altLang="zh-CN" dirty="0"/>
              <a:t>		另外，</a:t>
            </a:r>
            <a:r>
              <a:rPr lang="zh-CN" altLang="zh-CN" dirty="0">
                <a:solidFill>
                  <a:srgbClr val="FF0000"/>
                </a:solidFill>
              </a:rPr>
              <a:t>块设备的接口必须支持挂载(mount)文件系统</a:t>
            </a:r>
            <a:r>
              <a:rPr lang="zh-CN" altLang="zh-CN" dirty="0"/>
              <a:t>。 </a:t>
            </a:r>
            <a:endParaRPr lang="zh-CN" alt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467">
                                            <p:txEl>
                                              <p:charRg st="44" end="105"/>
                                            </p:txEl>
                                          </p:spTgt>
                                        </p:tgtEl>
                                        <p:attrNameLst>
                                          <p:attrName>style.visibility</p:attrName>
                                        </p:attrNameLst>
                                      </p:cBhvr>
                                      <p:to>
                                        <p:strVal val="visible"/>
                                      </p:to>
                                    </p:set>
                                    <p:anim calcmode="lin" valueType="num">
                                      <p:cBhvr additive="base">
                                        <p:cTn id="7" dur="500" fill="hold"/>
                                        <p:tgtEl>
                                          <p:spTgt spid="62467">
                                            <p:txEl>
                                              <p:charRg st="44" end="10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7">
                                            <p:txEl>
                                              <p:charRg st="44" end="10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2467">
                                            <p:txEl>
                                              <p:charRg st="105" end="136"/>
                                            </p:txEl>
                                          </p:spTgt>
                                        </p:tgtEl>
                                        <p:attrNameLst>
                                          <p:attrName>style.visibility</p:attrName>
                                        </p:attrNameLst>
                                      </p:cBhvr>
                                      <p:to>
                                        <p:strVal val="visible"/>
                                      </p:to>
                                    </p:set>
                                    <p:anim calcmode="lin" valueType="num">
                                      <p:cBhvr additive="base">
                                        <p:cTn id="13" dur="500" fill="hold"/>
                                        <p:tgtEl>
                                          <p:spTgt spid="62467">
                                            <p:txEl>
                                              <p:charRg st="105" end="13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2467">
                                            <p:txEl>
                                              <p:charRg st="105" end="13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58371" name="Rectangle 2"/>
          <p:cNvSpPr>
            <a:spLocks noGrp="1"/>
          </p:cNvSpPr>
          <p:nvPr>
            <p:ph type="title"/>
          </p:nvPr>
        </p:nvSpPr>
        <p:spPr>
          <a:xfrm>
            <a:off x="457200" y="228600"/>
            <a:ext cx="8229600" cy="1143000"/>
          </a:xfrm>
        </p:spPr>
        <p:txBody>
          <a:bodyPr vert="horz" wrap="square" lIns="91440" tIns="45720" rIns="91440" bIns="45720" anchor="ctr"/>
          <a:p>
            <a:pPr eaLnBrk="1" hangingPunct="1"/>
            <a:r>
              <a:rPr lang="zh-CN" altLang="zh-CN" dirty="0"/>
              <a:t>网络接口</a:t>
            </a:r>
            <a:endParaRPr lang="zh-CN" altLang="zh-CN" dirty="0"/>
          </a:p>
        </p:txBody>
      </p:sp>
      <p:sp>
        <p:nvSpPr>
          <p:cNvPr id="63491" name="Rectangle 3"/>
          <p:cNvSpPr>
            <a:spLocks noGrp="1"/>
          </p:cNvSpPr>
          <p:nvPr>
            <p:ph idx="1"/>
          </p:nvPr>
        </p:nvSpPr>
        <p:spPr>
          <a:xfrm>
            <a:off x="457200" y="1600200"/>
            <a:ext cx="8229600" cy="4495800"/>
          </a:xfrm>
        </p:spPr>
        <p:txBody>
          <a:bodyPr vert="horz" wrap="square" lIns="91440" tIns="45720" rIns="91440" bIns="45720" anchor="t"/>
          <a:p>
            <a:pPr eaLnBrk="1" hangingPunct="1">
              <a:lnSpc>
                <a:spcPct val="90000"/>
              </a:lnSpc>
              <a:buNone/>
            </a:pPr>
            <a:r>
              <a:rPr lang="zh-CN" altLang="zh-CN" dirty="0"/>
              <a:t>		任何网络事务都要经过一个网络接口来完成。网络接口由内核中的网络子系统驱动，负责发送和接收数据包，但它无需了解每项事务是如何映射实际传送的数据包的。 </a:t>
            </a:r>
            <a:endParaRPr lang="zh-CN" altLang="zh-CN" dirty="0"/>
          </a:p>
          <a:p>
            <a:pPr eaLnBrk="1" hangingPunct="1">
              <a:lnSpc>
                <a:spcPct val="90000"/>
              </a:lnSpc>
              <a:buNone/>
            </a:pPr>
            <a:r>
              <a:rPr lang="zh-CN" altLang="zh-CN" dirty="0"/>
              <a:t>		内核和网络驱动程序之间的通信完全不同于内核和字符以及块设备驱动程序之间的通信，内核调用一套和数据包传输相关的函数，而不是read、write等。</a:t>
            </a:r>
            <a:endParaRPr lang="zh-CN" alt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3491">
                                            <p:txEl>
                                              <p:charRg st="77" end="152"/>
                                            </p:txEl>
                                          </p:spTgt>
                                        </p:tgtEl>
                                        <p:attrNameLst>
                                          <p:attrName>style.visibility</p:attrName>
                                        </p:attrNameLst>
                                      </p:cBhvr>
                                      <p:to>
                                        <p:strVal val="visible"/>
                                      </p:to>
                                    </p:set>
                                    <p:anim calcmode="lin" valueType="num">
                                      <p:cBhvr additive="base">
                                        <p:cTn id="7" dur="500" fill="hold"/>
                                        <p:tgtEl>
                                          <p:spTgt spid="63491">
                                            <p:txEl>
                                              <p:charRg st="77" end="15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491">
                                            <p:txEl>
                                              <p:charRg st="77" end="15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59395" name="Rectangle 2"/>
          <p:cNvSpPr>
            <a:spLocks noGrp="1"/>
          </p:cNvSpPr>
          <p:nvPr>
            <p:ph type="title"/>
          </p:nvPr>
        </p:nvSpPr>
        <p:spPr>
          <a:xfrm>
            <a:off x="457200" y="228600"/>
            <a:ext cx="8229600" cy="1143000"/>
          </a:xfrm>
        </p:spPr>
        <p:txBody>
          <a:bodyPr vert="horz" wrap="square" lIns="91440" tIns="45720" rIns="91440" bIns="45720" anchor="ctr"/>
          <a:p>
            <a:pPr eaLnBrk="1" hangingPunct="1"/>
            <a:r>
              <a:rPr lang="zh-CN" altLang="zh-CN" dirty="0"/>
              <a:t>初识两个结构</a:t>
            </a:r>
            <a:endParaRPr lang="zh-CN" altLang="zh-CN" dirty="0"/>
          </a:p>
        </p:txBody>
      </p:sp>
      <p:sp>
        <p:nvSpPr>
          <p:cNvPr id="64515" name="Rectangle 3"/>
          <p:cNvSpPr>
            <a:spLocks noGrp="1"/>
          </p:cNvSpPr>
          <p:nvPr>
            <p:ph idx="1"/>
          </p:nvPr>
        </p:nvSpPr>
        <p:spPr>
          <a:xfrm>
            <a:off x="457200" y="1600200"/>
            <a:ext cx="8229600" cy="4495800"/>
          </a:xfrm>
        </p:spPr>
        <p:txBody>
          <a:bodyPr vert="horz" wrap="square" lIns="91440" tIns="45720" rIns="91440" bIns="45720" anchor="t"/>
          <a:p>
            <a:pPr eaLnBrk="1" hangingPunct="1"/>
            <a:r>
              <a:rPr lang="zh-CN" altLang="zh-CN" dirty="0"/>
              <a:t>file结构:在内核中标识一个打开的设备（文件）</a:t>
            </a:r>
            <a:endParaRPr lang="zh-CN" altLang="zh-CN" dirty="0"/>
          </a:p>
          <a:p>
            <a:pPr eaLnBrk="1" hangingPunct="1"/>
            <a:r>
              <a:rPr lang="zh-CN" altLang="zh-CN" dirty="0"/>
              <a:t>file_operations结构 ：用于访问驱动程序的函数指针</a:t>
            </a:r>
            <a:endParaRPr lang="zh-CN" altLang="zh-CN" dirty="0"/>
          </a:p>
          <a:p>
            <a:pPr eaLnBrk="1" hangingPunct="1">
              <a:buNone/>
            </a:pPr>
            <a:r>
              <a:rPr lang="zh-CN" altLang="zh-CN" dirty="0"/>
              <a:t>		如果用面向对象的概念来考虑问题 ，那么file可以看作一个对象，而操作它的函数（由file_operations结构标识）就是对象的方法。</a:t>
            </a:r>
            <a:endParaRPr lang="zh-CN" alt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5">
                                            <p:txEl>
                                              <p:charRg st="25" end="58"/>
                                            </p:txEl>
                                          </p:spTgt>
                                        </p:tgtEl>
                                        <p:attrNameLst>
                                          <p:attrName>style.visibility</p:attrName>
                                        </p:attrNameLst>
                                      </p:cBhvr>
                                      <p:to>
                                        <p:strVal val="visible"/>
                                      </p:to>
                                    </p:set>
                                    <p:anim calcmode="lin" valueType="num">
                                      <p:cBhvr additive="base">
                                        <p:cTn id="7" dur="500" fill="hold"/>
                                        <p:tgtEl>
                                          <p:spTgt spid="64515">
                                            <p:txEl>
                                              <p:charRg st="25" end="5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charRg st="25" end="5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4515">
                                            <p:txEl>
                                              <p:charRg st="58" end="130"/>
                                            </p:txEl>
                                          </p:spTgt>
                                        </p:tgtEl>
                                        <p:attrNameLst>
                                          <p:attrName>style.visibility</p:attrName>
                                        </p:attrNameLst>
                                      </p:cBhvr>
                                      <p:to>
                                        <p:strVal val="visible"/>
                                      </p:to>
                                    </p:set>
                                    <p:anim calcmode="lin" valueType="num">
                                      <p:cBhvr additive="base">
                                        <p:cTn id="13" dur="500" fill="hold"/>
                                        <p:tgtEl>
                                          <p:spTgt spid="64515">
                                            <p:txEl>
                                              <p:charRg st="58" end="13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515">
                                            <p:txEl>
                                              <p:charRg st="58" end="13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60419" name="Rectangle 2"/>
          <p:cNvSpPr>
            <a:spLocks noGrp="1"/>
          </p:cNvSpPr>
          <p:nvPr>
            <p:ph type="title"/>
          </p:nvPr>
        </p:nvSpPr>
        <p:spPr>
          <a:xfrm>
            <a:off x="457200" y="228600"/>
            <a:ext cx="8229600" cy="1143000"/>
          </a:xfrm>
        </p:spPr>
        <p:txBody>
          <a:bodyPr vert="horz" wrap="square" lIns="91440" tIns="45720" rIns="91440" bIns="45720" anchor="ctr"/>
          <a:p>
            <a:pPr eaLnBrk="1" hangingPunct="1"/>
            <a:r>
              <a:rPr lang="zh-CN" altLang="zh-CN" dirty="0"/>
              <a:t>file结构</a:t>
            </a:r>
            <a:endParaRPr lang="zh-CN" altLang="zh-CN" dirty="0"/>
          </a:p>
        </p:txBody>
      </p:sp>
      <p:sp>
        <p:nvSpPr>
          <p:cNvPr id="60420" name="Rectangle 3"/>
          <p:cNvSpPr>
            <a:spLocks noGrp="1"/>
          </p:cNvSpPr>
          <p:nvPr>
            <p:ph idx="1"/>
          </p:nvPr>
        </p:nvSpPr>
        <p:spPr>
          <a:xfrm>
            <a:off x="457200" y="1600200"/>
            <a:ext cx="8229600" cy="4495800"/>
          </a:xfrm>
        </p:spPr>
        <p:txBody>
          <a:bodyPr vert="horz" wrap="square" lIns="91440" tIns="45720" rIns="91440" bIns="45720" anchor="t"/>
          <a:p>
            <a:pPr eaLnBrk="1" hangingPunct="1">
              <a:buNone/>
            </a:pPr>
            <a:r>
              <a:rPr lang="zh-CN" altLang="zh-CN" dirty="0"/>
              <a:t>		file结构是在&lt;linux/fs.h&gt;中定义的一个数据结构，用来代表一个打开的文件（包括设备文件和普通文件）。它与用户空间程序中的FILE没有任何关联。 </a:t>
            </a:r>
            <a:endParaRPr lang="zh-CN" altLang="zh-CN" dirty="0"/>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noChangeArrowheads="1"/>
          </p:cNvSpPr>
          <p:nvPr>
            <p:ph type="ctrTitle"/>
          </p:nvPr>
        </p:nvSpPr>
        <p:spPr>
          <a:xfrm>
            <a:off x="684213" y="2708275"/>
            <a:ext cx="7704138" cy="115252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华文行楷" panose="02010800040101010101" pitchFamily="2" charset="-122"/>
                <a:cs typeface="+mj-cs"/>
              </a:rPr>
              <a:t>必不可少的驱动程序</a:t>
            </a:r>
            <a:endParaRPr kumimoji="0" lang="zh-CN" altLang="en-US" sz="4000" b="0"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华文行楷" panose="02010800040101010101" pitchFamily="2" charset="-122"/>
              <a:cs typeface="+mj-cs"/>
            </a:endParaRPr>
          </a:p>
        </p:txBody>
      </p:sp>
      <p:sp>
        <p:nvSpPr>
          <p:cNvPr id="8195" name="Rectangle 3"/>
          <p:cNvSpPr>
            <a:spLocks noGrp="1" noChangeArrowheads="1"/>
          </p:cNvSpPr>
          <p:nvPr>
            <p:ph type="subTitle" idx="1"/>
          </p:nvPr>
        </p:nvSpPr>
        <p:spPr>
          <a:xfrm>
            <a:off x="1258888" y="3810000"/>
            <a:ext cx="6400800" cy="533400"/>
          </a:xfrm>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20000"/>
              </a:spcBef>
              <a:spcAft>
                <a:spcPct val="0"/>
              </a:spcAft>
              <a:buClrTx/>
              <a:buSzTx/>
              <a:buFontTx/>
              <a:buNone/>
              <a:defRPr/>
            </a:pPr>
            <a:r>
              <a:rPr kumimoji="0" lang="zh-CN" altLang="en-US" sz="36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a:t>
            </a:r>
            <a:r>
              <a:rPr kumimoji="0" lang="zh-CN" altLang="en-US" sz="36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方正姚体" panose="02010601030101010101" pitchFamily="2" charset="-122"/>
                <a:ea typeface="方正姚体" panose="02010601030101010101" pitchFamily="2" charset="-122"/>
                <a:cs typeface="+mn-cs"/>
              </a:rPr>
              <a:t>硬件背后的软件支持</a:t>
            </a:r>
            <a:endParaRPr kumimoji="0" lang="zh-CN" altLang="en-US" sz="36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方正姚体" panose="02010601030101010101" pitchFamily="2" charset="-122"/>
              <a:ea typeface="方正姚体" panose="02010601030101010101" pitchFamily="2" charset="-122"/>
              <a:cs typeface="+mn-cs"/>
            </a:endParaRPr>
          </a:p>
        </p:txBody>
      </p:sp>
      <p:pic>
        <p:nvPicPr>
          <p:cNvPr id="6148" name="Picture 4" descr="1"/>
          <p:cNvPicPr>
            <a:picLocks noChangeAspect="1"/>
          </p:cNvPicPr>
          <p:nvPr/>
        </p:nvPicPr>
        <p:blipFill>
          <a:blip r:embed="rId1"/>
          <a:stretch>
            <a:fillRect/>
          </a:stretch>
        </p:blipFill>
        <p:spPr>
          <a:xfrm>
            <a:off x="0" y="457200"/>
            <a:ext cx="2209800" cy="1295400"/>
          </a:xfrm>
          <a:prstGeom prst="rect">
            <a:avLst/>
          </a:prstGeom>
          <a:noFill/>
          <a:ln w="9525">
            <a:noFill/>
          </a:ln>
        </p:spPr>
      </p:pic>
      <p:pic>
        <p:nvPicPr>
          <p:cNvPr id="6149" name="Picture 5" descr="2"/>
          <p:cNvPicPr>
            <a:picLocks noChangeAspect="1"/>
          </p:cNvPicPr>
          <p:nvPr/>
        </p:nvPicPr>
        <p:blipFill>
          <a:blip r:embed="rId2"/>
          <a:stretch>
            <a:fillRect/>
          </a:stretch>
        </p:blipFill>
        <p:spPr>
          <a:xfrm>
            <a:off x="2197100" y="457200"/>
            <a:ext cx="2362200" cy="1295400"/>
          </a:xfrm>
          <a:prstGeom prst="rect">
            <a:avLst/>
          </a:prstGeom>
          <a:noFill/>
          <a:ln w="9525" cap="flat" cmpd="sng">
            <a:solidFill>
              <a:schemeClr val="tx1"/>
            </a:solidFill>
            <a:prstDash val="solid"/>
            <a:miter/>
            <a:headEnd type="none" w="med" len="med"/>
            <a:tailEnd type="none" w="med" len="med"/>
          </a:ln>
        </p:spPr>
      </p:pic>
      <p:pic>
        <p:nvPicPr>
          <p:cNvPr id="6150" name="Picture 6" descr="3"/>
          <p:cNvPicPr>
            <a:picLocks noChangeAspect="1"/>
          </p:cNvPicPr>
          <p:nvPr/>
        </p:nvPicPr>
        <p:blipFill>
          <a:blip r:embed="rId3"/>
          <a:stretch>
            <a:fillRect/>
          </a:stretch>
        </p:blipFill>
        <p:spPr>
          <a:xfrm>
            <a:off x="4572000" y="457200"/>
            <a:ext cx="2209800" cy="12954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500" fill="hold"/>
                                        <p:tgtEl>
                                          <p:spTgt spid="8194"/>
                                        </p:tgtEl>
                                        <p:attrNameLst>
                                          <p:attrName>ppt_w</p:attrName>
                                        </p:attrNameLst>
                                      </p:cBhvr>
                                      <p:tavLst>
                                        <p:tav tm="0">
                                          <p:val>
                                            <p:fltVal val="0.000000"/>
                                          </p:val>
                                        </p:tav>
                                        <p:tav tm="100000">
                                          <p:val>
                                            <p:strVal val="#ppt_w"/>
                                          </p:val>
                                        </p:tav>
                                      </p:tavLst>
                                    </p:anim>
                                    <p:anim calcmode="lin" valueType="num">
                                      <p:cBhvr>
                                        <p:cTn id="8" dur="500" fill="hold"/>
                                        <p:tgtEl>
                                          <p:spTgt spid="8194"/>
                                        </p:tgtEl>
                                        <p:attrNameLst>
                                          <p:attrName>ppt_h</p:attrName>
                                        </p:attrNameLst>
                                      </p:cBhvr>
                                      <p:tavLst>
                                        <p:tav tm="0">
                                          <p:val>
                                            <p:fltVal val="0.000000"/>
                                          </p:val>
                                        </p:tav>
                                        <p:tav tm="100000">
                                          <p:val>
                                            <p:strVal val="#ppt_h"/>
                                          </p:val>
                                        </p:tav>
                                      </p:tavLst>
                                    </p:anim>
                                    <p:animEffect transition="in" filter="fade">
                                      <p:cBhvr>
                                        <p:cTn id="9" dur="500"/>
                                        <p:tgtEl>
                                          <p:spTgt spid="8194"/>
                                        </p:tgtEl>
                                      </p:cBhvr>
                                    </p:animEffect>
                                  </p:childTnLst>
                                </p:cTn>
                              </p:par>
                            </p:childTnLst>
                          </p:cTn>
                        </p:par>
                      </p:childTnLst>
                    </p:cTn>
                  </p:par>
                  <p:par>
                    <p:cTn id="10" fill="hold">
                      <p:stCondLst>
                        <p:cond delay="indefinite"/>
                      </p:stCondLst>
                      <p:childTnLst>
                        <p:par>
                          <p:cTn id="11" fill="hold">
                            <p:stCondLst>
                              <p:cond delay="0"/>
                            </p:stCondLst>
                            <p:childTnLst>
                              <p:par>
                                <p:cTn id="12" presetID="58" presetClass="entr" presetSubtype="0" accel="100000" fill="hold" grpId="0" nodeType="clickEffect">
                                  <p:stCondLst>
                                    <p:cond delay="0"/>
                                  </p:stCondLst>
                                  <p:childTnLst>
                                    <p:set>
                                      <p:cBhvr>
                                        <p:cTn id="13" dur="1" fill="hold">
                                          <p:stCondLst>
                                            <p:cond delay="0"/>
                                          </p:stCondLst>
                                        </p:cTn>
                                        <p:tgtEl>
                                          <p:spTgt spid="8195">
                                            <p:txEl>
                                              <p:charRg st="0" end="12"/>
                                            </p:txEl>
                                          </p:spTgt>
                                        </p:tgtEl>
                                        <p:attrNameLst>
                                          <p:attrName>style.visibility</p:attrName>
                                        </p:attrNameLst>
                                      </p:cBhvr>
                                      <p:to>
                                        <p:strVal val="visible"/>
                                      </p:to>
                                    </p:set>
                                    <p:anim calcmode="lin" valueType="num">
                                      <p:cBhvr>
                                        <p:cTn id="14" dur="500" fill="hold"/>
                                        <p:tgtEl>
                                          <p:spTgt spid="8195">
                                            <p:txEl>
                                              <p:charRg st="0" end="12"/>
                                            </p:txEl>
                                          </p:spTgt>
                                        </p:tgtEl>
                                        <p:attrNameLst>
                                          <p:attrName>ppt_w</p:attrName>
                                        </p:attrNameLst>
                                      </p:cBhvr>
                                      <p:tavLst>
                                        <p:tav tm="0">
                                          <p:val>
                                            <p:strVal val="#ppt_w*2.5"/>
                                          </p:val>
                                        </p:tav>
                                        <p:tav tm="100000">
                                          <p:val>
                                            <p:strVal val="#ppt_w"/>
                                          </p:val>
                                        </p:tav>
                                      </p:tavLst>
                                    </p:anim>
                                    <p:anim calcmode="lin" valueType="num">
                                      <p:cBhvr>
                                        <p:cTn id="15" dur="500" fill="hold"/>
                                        <p:tgtEl>
                                          <p:spTgt spid="8195">
                                            <p:txEl>
                                              <p:charRg st="0" end="12"/>
                                            </p:txEl>
                                          </p:spTgt>
                                        </p:tgtEl>
                                        <p:attrNameLst>
                                          <p:attrName>ppt_h</p:attrName>
                                        </p:attrNameLst>
                                      </p:cBhvr>
                                      <p:tavLst>
                                        <p:tav tm="0">
                                          <p:val>
                                            <p:strVal val="#ppt_h*0.01"/>
                                          </p:val>
                                        </p:tav>
                                        <p:tav tm="100000">
                                          <p:val>
                                            <p:strVal val="#ppt_h"/>
                                          </p:val>
                                        </p:tav>
                                      </p:tavLst>
                                    </p:anim>
                                    <p:anim calcmode="lin" valueType="num">
                                      <p:cBhvr>
                                        <p:cTn id="16" dur="500" fill="hold"/>
                                        <p:tgtEl>
                                          <p:spTgt spid="8195">
                                            <p:txEl>
                                              <p:charRg st="0" end="12"/>
                                            </p:txEl>
                                          </p:spTgt>
                                        </p:tgtEl>
                                        <p:attrNameLst>
                                          <p:attrName>ppt_x</p:attrName>
                                        </p:attrNameLst>
                                      </p:cBhvr>
                                      <p:tavLst>
                                        <p:tav tm="0">
                                          <p:val>
                                            <p:strVal val="#ppt_x"/>
                                          </p:val>
                                        </p:tav>
                                        <p:tav tm="100000">
                                          <p:val>
                                            <p:strVal val="#ppt_x"/>
                                          </p:val>
                                        </p:tav>
                                      </p:tavLst>
                                    </p:anim>
                                    <p:anim calcmode="lin" valueType="num">
                                      <p:cBhvr>
                                        <p:cTn id="17" dur="500" fill="hold"/>
                                        <p:tgtEl>
                                          <p:spTgt spid="8195">
                                            <p:txEl>
                                              <p:charRg st="0" end="12"/>
                                            </p:txEl>
                                          </p:spTgt>
                                        </p:tgtEl>
                                        <p:attrNameLst>
                                          <p:attrName>ppt_y</p:attrName>
                                        </p:attrNameLst>
                                      </p:cBhvr>
                                      <p:tavLst>
                                        <p:tav tm="0">
                                          <p:val>
                                            <p:strVal val="#ppt_h+1"/>
                                          </p:val>
                                        </p:tav>
                                        <p:tav tm="100000">
                                          <p:val>
                                            <p:strVal val="#ppt_y"/>
                                          </p:val>
                                        </p:tav>
                                      </p:tavLst>
                                    </p:anim>
                                    <p:animEffect transition="in" filter="fade">
                                      <p:cBhvr>
                                        <p:cTn id="18" dur="500"/>
                                        <p:tgtEl>
                                          <p:spTgt spid="8195">
                                            <p:txEl>
                                              <p:charRg st="0"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61443" name="Rectangle 2"/>
          <p:cNvSpPr>
            <a:spLocks noGrp="1"/>
          </p:cNvSpPr>
          <p:nvPr>
            <p:ph type="title"/>
          </p:nvPr>
        </p:nvSpPr>
        <p:spPr>
          <a:xfrm>
            <a:off x="457200" y="228600"/>
            <a:ext cx="8229600" cy="1143000"/>
          </a:xfrm>
        </p:spPr>
        <p:txBody>
          <a:bodyPr vert="horz" wrap="square" lIns="91440" tIns="45720" rIns="91440" bIns="45720" anchor="ctr"/>
          <a:p>
            <a:pPr eaLnBrk="1" hangingPunct="1"/>
            <a:r>
              <a:rPr lang="zh-CN" altLang="zh-CN" dirty="0"/>
              <a:t>file_operations结构</a:t>
            </a:r>
            <a:endParaRPr lang="zh-CN" altLang="zh-CN" dirty="0"/>
          </a:p>
        </p:txBody>
      </p:sp>
      <p:sp>
        <p:nvSpPr>
          <p:cNvPr id="61444" name="Rectangle 3"/>
          <p:cNvSpPr>
            <a:spLocks noGrp="1"/>
          </p:cNvSpPr>
          <p:nvPr>
            <p:ph idx="1"/>
          </p:nvPr>
        </p:nvSpPr>
        <p:spPr>
          <a:xfrm>
            <a:off x="457200" y="1600200"/>
            <a:ext cx="8229600" cy="4495800"/>
          </a:xfrm>
        </p:spPr>
        <p:txBody>
          <a:bodyPr vert="horz" wrap="square" lIns="91440" tIns="45720" rIns="91440" bIns="45720" anchor="t"/>
          <a:p>
            <a:pPr eaLnBrk="1" hangingPunct="1">
              <a:buNone/>
            </a:pPr>
            <a:r>
              <a:rPr lang="zh-CN" altLang="zh-CN" dirty="0"/>
              <a:t>		file_operations结构是一个定义在&lt;linux/fs.h&gt;中的函数指针数组。每个文件都通过file结构中的f_op字段与它自己的函数集相关联。这些函数负责系统调用的实现，而这个结构负责系统调用的映射。 </a:t>
            </a:r>
            <a:endParaRPr lang="zh-CN" altLang="zh-CN" dirty="0"/>
          </a:p>
        </p:txBody>
      </p:sp>
    </p:spTree>
  </p:cSld>
  <p:clrMapOvr>
    <a:masterClrMapping/>
  </p:clrMapOvr>
  <p:transition>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62467" name="Rectangle 2"/>
          <p:cNvSpPr>
            <a:spLocks noGrp="1"/>
          </p:cNvSpPr>
          <p:nvPr>
            <p:ph idx="1"/>
          </p:nvPr>
        </p:nvSpPr>
        <p:spPr>
          <a:xfrm>
            <a:off x="457200" y="1600200"/>
            <a:ext cx="8229600" cy="4495800"/>
          </a:xfrm>
        </p:spPr>
        <p:txBody>
          <a:bodyPr vert="horz" wrap="square" lIns="91440" tIns="45720" rIns="91440" bIns="45720" anchor="t"/>
          <a:p>
            <a:pPr eaLnBrk="1" hangingPunct="1">
              <a:buNone/>
            </a:pPr>
            <a:r>
              <a:rPr lang="zh-CN" altLang="zh-CN" dirty="0"/>
              <a:t>		这两个数据结构是我们理解驱动程序的最基本的数据结构。file结构是系统生成的，编写驱动程序时会用就行。而file_operations是要开发者自己来实现的。这个数据结构是我们学习的重点，它可采用如下的方式来声明：</a:t>
            </a:r>
            <a:endParaRPr lang="zh-CN" altLang="zh-CN" dirty="0"/>
          </a:p>
        </p:txBody>
      </p:sp>
    </p:spTree>
  </p:cSld>
  <p:clrMapOvr>
    <a:masterClrMapping/>
  </p:clrMapOvr>
  <p:transition>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63491" name="Rectangle 2"/>
          <p:cNvSpPr>
            <a:spLocks noGrp="1"/>
          </p:cNvSpPr>
          <p:nvPr>
            <p:ph idx="1"/>
          </p:nvPr>
        </p:nvSpPr>
        <p:spPr>
          <a:xfrm>
            <a:off x="457200" y="685800"/>
            <a:ext cx="8229600" cy="5440363"/>
          </a:xfrm>
        </p:spPr>
        <p:txBody>
          <a:bodyPr vert="horz" wrap="square" lIns="91440" tIns="45720" rIns="91440" bIns="45720" anchor="t"/>
          <a:p>
            <a:pPr eaLnBrk="1" hangingPunct="1">
              <a:buNone/>
            </a:pPr>
            <a:r>
              <a:rPr lang="zh-CN" altLang="zh-CN" dirty="0"/>
              <a:t>struct  file_operations  mydev_fops = {</a:t>
            </a:r>
            <a:endParaRPr lang="zh-CN" altLang="zh-CN" dirty="0"/>
          </a:p>
          <a:p>
            <a:pPr eaLnBrk="1" hangingPunct="1">
              <a:buNone/>
            </a:pPr>
            <a:r>
              <a:rPr lang="zh-CN" altLang="zh-CN" dirty="0"/>
              <a:t>		llseek :	mydev_llseek ,</a:t>
            </a:r>
            <a:endParaRPr lang="zh-CN" altLang="zh-CN" dirty="0"/>
          </a:p>
          <a:p>
            <a:pPr eaLnBrk="1" hangingPunct="1">
              <a:buNone/>
            </a:pPr>
            <a:r>
              <a:rPr lang="zh-CN" altLang="zh-CN" dirty="0"/>
              <a:t>		read :	mydev_read ,</a:t>
            </a:r>
            <a:endParaRPr lang="zh-CN" altLang="zh-CN" dirty="0"/>
          </a:p>
          <a:p>
            <a:pPr eaLnBrk="1" hangingPunct="1">
              <a:buNone/>
            </a:pPr>
            <a:r>
              <a:rPr lang="zh-CN" altLang="zh-CN" dirty="0"/>
              <a:t>		write :	mydev_write ,</a:t>
            </a:r>
            <a:endParaRPr lang="zh-CN" altLang="zh-CN" dirty="0"/>
          </a:p>
          <a:p>
            <a:pPr eaLnBrk="1" hangingPunct="1">
              <a:buNone/>
            </a:pPr>
            <a:r>
              <a:rPr lang="zh-CN" altLang="zh-CN" dirty="0"/>
              <a:t>		ioctl :	mydev_ioctl ,</a:t>
            </a:r>
            <a:endParaRPr lang="zh-CN" altLang="zh-CN" dirty="0"/>
          </a:p>
          <a:p>
            <a:pPr eaLnBrk="1" hangingPunct="1">
              <a:buNone/>
            </a:pPr>
            <a:r>
              <a:rPr lang="zh-CN" altLang="zh-CN" dirty="0"/>
              <a:t>		open :	mydev_open ,</a:t>
            </a:r>
            <a:endParaRPr lang="zh-CN" altLang="zh-CN" dirty="0"/>
          </a:p>
          <a:p>
            <a:pPr eaLnBrk="1" hangingPunct="1">
              <a:buNone/>
            </a:pPr>
            <a:r>
              <a:rPr lang="zh-CN" altLang="zh-CN" dirty="0"/>
              <a:t>		release:	mydev_release ,</a:t>
            </a:r>
            <a:endParaRPr lang="zh-CN" altLang="zh-CN" dirty="0"/>
          </a:p>
          <a:p>
            <a:pPr eaLnBrk="1" hangingPunct="1">
              <a:buNone/>
            </a:pPr>
            <a:r>
              <a:rPr lang="zh-CN" altLang="zh-CN" dirty="0"/>
              <a:t>	};</a:t>
            </a:r>
            <a:endParaRPr lang="zh-CN" altLang="zh-CN" dirty="0"/>
          </a:p>
        </p:txBody>
      </p:sp>
    </p:spTree>
  </p:cSld>
  <p:clrMapOvr>
    <a:masterClrMapping/>
  </p:clrMapOvr>
  <p:transition>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64515" name="Rectangle 2"/>
          <p:cNvSpPr>
            <a:spLocks noGrp="1"/>
          </p:cNvSpPr>
          <p:nvPr>
            <p:ph type="title"/>
          </p:nvPr>
        </p:nvSpPr>
        <p:spPr>
          <a:xfrm>
            <a:off x="457200" y="228600"/>
            <a:ext cx="8229600" cy="1143000"/>
          </a:xfrm>
        </p:spPr>
        <p:txBody>
          <a:bodyPr vert="horz" wrap="square" lIns="91440" tIns="45720" rIns="91440" bIns="45720" anchor="ctr"/>
          <a:p>
            <a:pPr eaLnBrk="1" hangingPunct="1"/>
            <a:r>
              <a:rPr lang="zh-CN" altLang="zh-CN" dirty="0"/>
              <a:t>设备驱动在系统内部的组织 </a:t>
            </a:r>
            <a:endParaRPr lang="zh-CN" altLang="zh-CN" dirty="0"/>
          </a:p>
        </p:txBody>
      </p:sp>
      <p:sp>
        <p:nvSpPr>
          <p:cNvPr id="69635" name="Rectangle 3"/>
          <p:cNvSpPr>
            <a:spLocks noGrp="1"/>
          </p:cNvSpPr>
          <p:nvPr>
            <p:ph idx="1"/>
          </p:nvPr>
        </p:nvSpPr>
        <p:spPr>
          <a:xfrm>
            <a:off x="193040" y="1600200"/>
            <a:ext cx="8493760" cy="4495800"/>
          </a:xfrm>
        </p:spPr>
        <p:txBody>
          <a:bodyPr vert="horz" wrap="square" lIns="91440" tIns="45720" rIns="91440" bIns="45720" anchor="t"/>
          <a:p>
            <a:pPr eaLnBrk="1" hangingPunct="1"/>
            <a:r>
              <a:rPr lang="zh-CN" altLang="zh-CN" dirty="0"/>
              <a:t>主设备号</a:t>
            </a:r>
            <a:endParaRPr lang="zh-CN" altLang="zh-CN" dirty="0"/>
          </a:p>
          <a:p>
            <a:pPr eaLnBrk="1" hangingPunct="1"/>
            <a:r>
              <a:rPr lang="zh-CN" altLang="zh-CN" dirty="0"/>
              <a:t>次设备号</a:t>
            </a:r>
            <a:endParaRPr lang="zh-CN" altLang="zh-CN" dirty="0"/>
          </a:p>
          <a:p>
            <a:pPr eaLnBrk="1" hangingPunct="1">
              <a:buNone/>
            </a:pPr>
            <a:r>
              <a:rPr lang="zh-CN" altLang="zh-CN" dirty="0"/>
              <a:t>		在系统中，设备类型和主设备号唯一标识驱动程序，而次设备号是由主设备号确定的驱动程序来使用的，它对系统没有任何意义。</a:t>
            </a:r>
            <a:endParaRPr lang="zh-CN" altLang="zh-CN" dirty="0"/>
          </a:p>
          <a:p>
            <a:pPr eaLnBrk="1" hangingPunct="1">
              <a:buNone/>
            </a:pPr>
            <a:r>
              <a:rPr lang="zh-CN" altLang="zh-CN" dirty="0"/>
              <a:t>		在驱动程序中，次设备号用来区分共享同一驱动的不同设备或者不同功能。</a:t>
            </a:r>
            <a:endParaRPr lang="zh-CN" alt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635">
                                            <p:txEl>
                                              <p:charRg st="0" end="5"/>
                                            </p:txEl>
                                          </p:spTgt>
                                        </p:tgtEl>
                                        <p:attrNameLst>
                                          <p:attrName>style.visibility</p:attrName>
                                        </p:attrNameLst>
                                      </p:cBhvr>
                                      <p:to>
                                        <p:strVal val="visible"/>
                                      </p:to>
                                    </p:set>
                                    <p:anim calcmode="lin" valueType="num">
                                      <p:cBhvr additive="base">
                                        <p:cTn id="7" dur="500" fill="hold"/>
                                        <p:tgtEl>
                                          <p:spTgt spid="69635">
                                            <p:txEl>
                                              <p:charRg st="0"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635">
                                            <p:txEl>
                                              <p:charRg st="0"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9635">
                                            <p:txEl>
                                              <p:charRg st="5" end="10"/>
                                            </p:txEl>
                                          </p:spTgt>
                                        </p:tgtEl>
                                        <p:attrNameLst>
                                          <p:attrName>style.visibility</p:attrName>
                                        </p:attrNameLst>
                                      </p:cBhvr>
                                      <p:to>
                                        <p:strVal val="visible"/>
                                      </p:to>
                                    </p:set>
                                    <p:anim calcmode="lin" valueType="num">
                                      <p:cBhvr additive="base">
                                        <p:cTn id="13" dur="500" fill="hold"/>
                                        <p:tgtEl>
                                          <p:spTgt spid="69635">
                                            <p:txEl>
                                              <p:charRg st="5"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9635">
                                            <p:txEl>
                                              <p:charRg st="5" end="1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9635">
                                            <p:txEl>
                                              <p:charRg st="10" end="70"/>
                                            </p:txEl>
                                          </p:spTgt>
                                        </p:tgtEl>
                                        <p:attrNameLst>
                                          <p:attrName>style.visibility</p:attrName>
                                        </p:attrNameLst>
                                      </p:cBhvr>
                                      <p:to>
                                        <p:strVal val="visible"/>
                                      </p:to>
                                    </p:set>
                                    <p:anim calcmode="lin" valueType="num">
                                      <p:cBhvr additive="base">
                                        <p:cTn id="19" dur="500" fill="hold"/>
                                        <p:tgtEl>
                                          <p:spTgt spid="69635">
                                            <p:txEl>
                                              <p:charRg st="10" end="7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9635">
                                            <p:txEl>
                                              <p:charRg st="10" end="7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9635">
                                            <p:txEl>
                                              <p:charRg st="70" end="106"/>
                                            </p:txEl>
                                          </p:spTgt>
                                        </p:tgtEl>
                                        <p:attrNameLst>
                                          <p:attrName>style.visibility</p:attrName>
                                        </p:attrNameLst>
                                      </p:cBhvr>
                                      <p:to>
                                        <p:strVal val="visible"/>
                                      </p:to>
                                    </p:set>
                                    <p:anim calcmode="lin" valueType="num">
                                      <p:cBhvr additive="base">
                                        <p:cTn id="25" dur="500" fill="hold"/>
                                        <p:tgtEl>
                                          <p:spTgt spid="69635">
                                            <p:txEl>
                                              <p:charRg st="70" end="10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9635">
                                            <p:txEl>
                                              <p:charRg st="70" end="10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65539" name="Rectangle 2"/>
          <p:cNvSpPr>
            <a:spLocks noGrp="1"/>
          </p:cNvSpPr>
          <p:nvPr>
            <p:ph type="title"/>
          </p:nvPr>
        </p:nvSpPr>
        <p:spPr>
          <a:xfrm>
            <a:off x="457200" y="228600"/>
            <a:ext cx="8229600" cy="1143000"/>
          </a:xfrm>
        </p:spPr>
        <p:txBody>
          <a:bodyPr vert="horz" wrap="square" lIns="91440" tIns="45720" rIns="91440" bIns="45720" anchor="ctr"/>
          <a:p>
            <a:pPr eaLnBrk="1" hangingPunct="1"/>
            <a:r>
              <a:rPr lang="zh-CN" altLang="zh-CN" dirty="0"/>
              <a:t>驱动程序向系统注册</a:t>
            </a:r>
            <a:endParaRPr lang="zh-CN" altLang="zh-CN" dirty="0"/>
          </a:p>
        </p:txBody>
      </p:sp>
      <p:sp>
        <p:nvSpPr>
          <p:cNvPr id="70659" name="Rectangle 3"/>
          <p:cNvSpPr>
            <a:spLocks noGrp="1"/>
          </p:cNvSpPr>
          <p:nvPr>
            <p:ph idx="1"/>
          </p:nvPr>
        </p:nvSpPr>
        <p:spPr>
          <a:xfrm>
            <a:off x="457200" y="1600200"/>
            <a:ext cx="8229600" cy="4495800"/>
          </a:xfrm>
        </p:spPr>
        <p:txBody>
          <a:bodyPr vert="horz" wrap="square" lIns="91440" tIns="45720" rIns="91440" bIns="45720" anchor="t"/>
          <a:p>
            <a:pPr eaLnBrk="1" hangingPunct="1"/>
            <a:r>
              <a:rPr lang="zh-CN" altLang="zh-CN" sz="3200" dirty="0"/>
              <a:t>int  register_chrdev(unsigned int  major , 			const char  *name , 					struct file_operations  *fops)；</a:t>
            </a:r>
            <a:endParaRPr lang="zh-CN" altLang="zh-CN" sz="3200" dirty="0"/>
          </a:p>
          <a:p>
            <a:pPr eaLnBrk="1" hangingPunct="1"/>
            <a:r>
              <a:rPr lang="zh-CN" altLang="zh-CN" sz="3200" dirty="0"/>
              <a:t>在传统方式下，向系统添加一个驱动程序就意味着为其分配一个主设备号。主设备号在驱动模块注册时就必须提供。 </a:t>
            </a:r>
            <a:endParaRPr lang="zh-CN" altLang="zh-CN" sz="3200" dirty="0"/>
          </a:p>
          <a:p>
            <a:pPr eaLnBrk="1" hangingPunct="1"/>
            <a:r>
              <a:rPr lang="zh-CN" altLang="zh-CN" sz="3200" dirty="0"/>
              <a:t>参数major就是显式的为该驱动分配的主设备号。也可以动态的分配（major＝0）。</a:t>
            </a:r>
            <a:endParaRPr lang="zh-CN" altLang="zh-CN" sz="32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659">
                                            <p:txEl>
                                              <p:charRg st="103" end="156"/>
                                            </p:txEl>
                                          </p:spTgt>
                                        </p:tgtEl>
                                        <p:attrNameLst>
                                          <p:attrName>style.visibility</p:attrName>
                                        </p:attrNameLst>
                                      </p:cBhvr>
                                      <p:to>
                                        <p:strVal val="visible"/>
                                      </p:to>
                                    </p:set>
                                    <p:anim calcmode="lin" valueType="num">
                                      <p:cBhvr additive="base">
                                        <p:cTn id="7" dur="500" fill="hold"/>
                                        <p:tgtEl>
                                          <p:spTgt spid="70659">
                                            <p:txEl>
                                              <p:charRg st="103" end="15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659">
                                            <p:txEl>
                                              <p:charRg st="103" end="15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0659">
                                            <p:txEl>
                                              <p:charRg st="156" end="199"/>
                                            </p:txEl>
                                          </p:spTgt>
                                        </p:tgtEl>
                                        <p:attrNameLst>
                                          <p:attrName>style.visibility</p:attrName>
                                        </p:attrNameLst>
                                      </p:cBhvr>
                                      <p:to>
                                        <p:strVal val="visible"/>
                                      </p:to>
                                    </p:set>
                                    <p:anim calcmode="lin" valueType="num">
                                      <p:cBhvr additive="base">
                                        <p:cTn id="13" dur="500" fill="hold"/>
                                        <p:tgtEl>
                                          <p:spTgt spid="70659">
                                            <p:txEl>
                                              <p:charRg st="156" end="19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0659">
                                            <p:txEl>
                                              <p:charRg st="156" end="19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66563" name="Rectangle 2"/>
          <p:cNvSpPr>
            <a:spLocks noGrp="1"/>
          </p:cNvSpPr>
          <p:nvPr>
            <p:ph type="title"/>
          </p:nvPr>
        </p:nvSpPr>
        <p:spPr>
          <a:xfrm>
            <a:off x="457200" y="228600"/>
            <a:ext cx="8229600" cy="1143000"/>
          </a:xfrm>
        </p:spPr>
        <p:txBody>
          <a:bodyPr vert="horz" wrap="square" lIns="91440" tIns="45720" rIns="91440" bIns="45720" anchor="ctr"/>
          <a:p>
            <a:pPr eaLnBrk="1" hangingPunct="1"/>
            <a:r>
              <a:rPr lang="zh-CN" altLang="zh-CN" dirty="0"/>
              <a:t>设备文件节点 </a:t>
            </a:r>
            <a:endParaRPr lang="zh-CN" altLang="zh-CN" dirty="0"/>
          </a:p>
        </p:txBody>
      </p:sp>
      <p:sp>
        <p:nvSpPr>
          <p:cNvPr id="66564" name="Rectangle 3"/>
          <p:cNvSpPr>
            <a:spLocks noGrp="1"/>
          </p:cNvSpPr>
          <p:nvPr>
            <p:ph idx="1"/>
          </p:nvPr>
        </p:nvSpPr>
        <p:spPr>
          <a:xfrm>
            <a:off x="457200" y="1600200"/>
            <a:ext cx="8229600" cy="4495800"/>
          </a:xfrm>
        </p:spPr>
        <p:txBody>
          <a:bodyPr vert="horz" wrap="square" lIns="91440" tIns="45720" rIns="91440" bIns="45720" anchor="t"/>
          <a:p>
            <a:pPr eaLnBrk="1" hangingPunct="1">
              <a:lnSpc>
                <a:spcPct val="90000"/>
              </a:lnSpc>
              <a:buNone/>
            </a:pPr>
            <a:r>
              <a:rPr lang="zh-CN" altLang="zh-CN" sz="3200" dirty="0"/>
              <a:t>		应用程序如何知道这个</a:t>
            </a:r>
            <a:r>
              <a:rPr lang="zh-CN" altLang="zh-CN" sz="3200" dirty="0">
                <a:solidFill>
                  <a:srgbClr val="FF0000"/>
                </a:solidFill>
              </a:rPr>
              <a:t>看起来很丑陋的主设备号（就像IP一样难以记忆），</a:t>
            </a:r>
            <a:r>
              <a:rPr lang="zh-CN" altLang="zh-CN" sz="3200" dirty="0"/>
              <a:t>聪明的内核开发者早就为我们考虑到了——给设备起个名字（就像域名一样）。 </a:t>
            </a:r>
            <a:endParaRPr lang="zh-CN" altLang="zh-CN" sz="3200" dirty="0"/>
          </a:p>
          <a:p>
            <a:pPr eaLnBrk="1" hangingPunct="1">
              <a:lnSpc>
                <a:spcPct val="90000"/>
              </a:lnSpc>
              <a:buNone/>
            </a:pPr>
            <a:r>
              <a:rPr lang="zh-CN" altLang="zh-CN" sz="3200" dirty="0"/>
              <a:t>		给设备起名字，就是在文件系统上显式的创建一个文件节点，即设备文件 。</a:t>
            </a:r>
            <a:endParaRPr lang="zh-CN" altLang="zh-CN" sz="3200" dirty="0"/>
          </a:p>
          <a:p>
            <a:pPr eaLnBrk="1" hangingPunct="1">
              <a:lnSpc>
                <a:spcPct val="90000"/>
              </a:lnSpc>
              <a:buNone/>
            </a:pPr>
            <a:r>
              <a:rPr lang="zh-CN" altLang="zh-CN" sz="3200" dirty="0"/>
              <a:t>		因此，应用程序看到的设备和文件是一样的，他们都是文件系统上的一个节点，有着相同的接口。 </a:t>
            </a:r>
            <a:endParaRPr lang="zh-CN" altLang="zh-CN" sz="3200" dirty="0"/>
          </a:p>
        </p:txBody>
      </p:sp>
    </p:spTree>
  </p:cSld>
  <p:clrMapOvr>
    <a:masterClrMapping/>
  </p:clrMapOvr>
  <p:transition>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67587" name="Rectangle 2"/>
          <p:cNvSpPr>
            <a:spLocks noGrp="1"/>
          </p:cNvSpPr>
          <p:nvPr>
            <p:ph type="title"/>
          </p:nvPr>
        </p:nvSpPr>
        <p:spPr>
          <a:xfrm>
            <a:off x="457200" y="228600"/>
            <a:ext cx="8229600" cy="1143000"/>
          </a:xfrm>
        </p:spPr>
        <p:txBody>
          <a:bodyPr vert="horz" wrap="square" lIns="91440" tIns="45720" rIns="91440" bIns="45720" anchor="ctr"/>
          <a:p>
            <a:pPr eaLnBrk="1" hangingPunct="1"/>
            <a:r>
              <a:rPr lang="zh-CN" altLang="zh-CN" dirty="0"/>
              <a:t>用mknod命令创建设备文件节点 </a:t>
            </a:r>
            <a:endParaRPr lang="zh-CN" altLang="zh-CN" dirty="0"/>
          </a:p>
        </p:txBody>
      </p:sp>
      <p:sp>
        <p:nvSpPr>
          <p:cNvPr id="72707" name="Rectangle 3"/>
          <p:cNvSpPr>
            <a:spLocks noGrp="1"/>
          </p:cNvSpPr>
          <p:nvPr>
            <p:ph idx="1"/>
          </p:nvPr>
        </p:nvSpPr>
        <p:spPr>
          <a:xfrm>
            <a:off x="457200" y="1600200"/>
            <a:ext cx="8229600" cy="4495800"/>
          </a:xfrm>
        </p:spPr>
        <p:txBody>
          <a:bodyPr vert="horz" wrap="square" lIns="91440" tIns="45720" rIns="91440" bIns="45720" anchor="t"/>
          <a:p>
            <a:pPr eaLnBrk="1" hangingPunct="1"/>
            <a:r>
              <a:rPr lang="zh-CN" altLang="zh-CN" dirty="0"/>
              <a:t>mknod  /dev/mydev1  c  254  0</a:t>
            </a:r>
            <a:endParaRPr lang="zh-CN" altLang="zh-CN" dirty="0"/>
          </a:p>
          <a:p>
            <a:pPr eaLnBrk="1" hangingPunct="1"/>
            <a:r>
              <a:rPr lang="zh-CN" altLang="zh-CN" dirty="0"/>
              <a:t>mydev1就是设备的名字，它是/dev目录下的一个文件节点 </a:t>
            </a:r>
            <a:endParaRPr lang="zh-CN" altLang="zh-CN" dirty="0"/>
          </a:p>
          <a:p>
            <a:pPr eaLnBrk="1" hangingPunct="1"/>
            <a:r>
              <a:rPr lang="zh-CN" altLang="zh-CN" dirty="0"/>
              <a:t>c表示字符设备 </a:t>
            </a:r>
            <a:endParaRPr lang="zh-CN" altLang="zh-CN" dirty="0"/>
          </a:p>
          <a:p>
            <a:pPr eaLnBrk="1" hangingPunct="1"/>
            <a:r>
              <a:rPr lang="zh-CN" altLang="zh-CN" dirty="0"/>
              <a:t>254是主设备号 </a:t>
            </a:r>
            <a:endParaRPr lang="zh-CN" altLang="zh-CN" dirty="0"/>
          </a:p>
          <a:p>
            <a:pPr eaLnBrk="1" hangingPunct="1"/>
            <a:r>
              <a:rPr lang="zh-CN" altLang="zh-CN" dirty="0"/>
              <a:t>0是次设备号 </a:t>
            </a:r>
            <a:endParaRPr lang="zh-CN" alt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2707">
                                            <p:txEl>
                                              <p:charRg st="30" end="62"/>
                                            </p:txEl>
                                          </p:spTgt>
                                        </p:tgtEl>
                                        <p:attrNameLst>
                                          <p:attrName>style.visibility</p:attrName>
                                        </p:attrNameLst>
                                      </p:cBhvr>
                                      <p:to>
                                        <p:strVal val="visible"/>
                                      </p:to>
                                    </p:set>
                                    <p:anim calcmode="lin" valueType="num">
                                      <p:cBhvr additive="base">
                                        <p:cTn id="7" dur="500" fill="hold"/>
                                        <p:tgtEl>
                                          <p:spTgt spid="72707">
                                            <p:txEl>
                                              <p:charRg st="30" end="6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707">
                                            <p:txEl>
                                              <p:charRg st="30" end="6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2707">
                                            <p:txEl>
                                              <p:charRg st="62" end="71"/>
                                            </p:txEl>
                                          </p:spTgt>
                                        </p:tgtEl>
                                        <p:attrNameLst>
                                          <p:attrName>style.visibility</p:attrName>
                                        </p:attrNameLst>
                                      </p:cBhvr>
                                      <p:to>
                                        <p:strVal val="visible"/>
                                      </p:to>
                                    </p:set>
                                    <p:anim calcmode="lin" valueType="num">
                                      <p:cBhvr additive="base">
                                        <p:cTn id="13" dur="500" fill="hold"/>
                                        <p:tgtEl>
                                          <p:spTgt spid="72707">
                                            <p:txEl>
                                              <p:charRg st="62" end="7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2707">
                                            <p:txEl>
                                              <p:charRg st="62" end="7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2707">
                                            <p:txEl>
                                              <p:charRg st="71" end="81"/>
                                            </p:txEl>
                                          </p:spTgt>
                                        </p:tgtEl>
                                        <p:attrNameLst>
                                          <p:attrName>style.visibility</p:attrName>
                                        </p:attrNameLst>
                                      </p:cBhvr>
                                      <p:to>
                                        <p:strVal val="visible"/>
                                      </p:to>
                                    </p:set>
                                    <p:anim calcmode="lin" valueType="num">
                                      <p:cBhvr additive="base">
                                        <p:cTn id="19" dur="500" fill="hold"/>
                                        <p:tgtEl>
                                          <p:spTgt spid="72707">
                                            <p:txEl>
                                              <p:charRg st="71" end="8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2707">
                                            <p:txEl>
                                              <p:charRg st="71" end="8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2707">
                                            <p:txEl>
                                              <p:charRg st="81" end="89"/>
                                            </p:txEl>
                                          </p:spTgt>
                                        </p:tgtEl>
                                        <p:attrNameLst>
                                          <p:attrName>style.visibility</p:attrName>
                                        </p:attrNameLst>
                                      </p:cBhvr>
                                      <p:to>
                                        <p:strVal val="visible"/>
                                      </p:to>
                                    </p:set>
                                    <p:anim calcmode="lin" valueType="num">
                                      <p:cBhvr additive="base">
                                        <p:cTn id="25" dur="500" fill="hold"/>
                                        <p:tgtEl>
                                          <p:spTgt spid="72707">
                                            <p:txEl>
                                              <p:charRg st="81" end="8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2707">
                                            <p:txEl>
                                              <p:charRg st="81" end="8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68611" name="Rectangle 2"/>
          <p:cNvSpPr>
            <a:spLocks noGrp="1"/>
          </p:cNvSpPr>
          <p:nvPr>
            <p:ph type="title"/>
          </p:nvPr>
        </p:nvSpPr>
        <p:spPr>
          <a:xfrm>
            <a:off x="457200" y="228600"/>
            <a:ext cx="8229600" cy="1143000"/>
          </a:xfrm>
        </p:spPr>
        <p:txBody>
          <a:bodyPr vert="horz" wrap="square" lIns="91440" tIns="45720" rIns="91440" bIns="45720" anchor="ctr"/>
          <a:p>
            <a:pPr eaLnBrk="1" hangingPunct="1"/>
            <a:r>
              <a:rPr lang="zh-CN" altLang="zh-CN" dirty="0"/>
              <a:t>驱动程序的注册</a:t>
            </a:r>
            <a:endParaRPr lang="zh-CN" altLang="zh-CN" dirty="0"/>
          </a:p>
        </p:txBody>
      </p:sp>
      <p:sp>
        <p:nvSpPr>
          <p:cNvPr id="68612" name="Rectangle 3"/>
          <p:cNvSpPr>
            <a:spLocks noGrp="1"/>
          </p:cNvSpPr>
          <p:nvPr>
            <p:ph idx="1"/>
          </p:nvPr>
        </p:nvSpPr>
        <p:spPr>
          <a:xfrm>
            <a:off x="457200" y="1371600"/>
            <a:ext cx="8229600" cy="4724400"/>
          </a:xfrm>
        </p:spPr>
        <p:txBody>
          <a:bodyPr vert="horz" wrap="square" lIns="91440" tIns="45720" rIns="91440" bIns="45720" anchor="t"/>
          <a:p>
            <a:pPr eaLnBrk="1" hangingPunct="1">
              <a:buNone/>
            </a:pPr>
            <a:r>
              <a:rPr lang="zh-CN" altLang="zh-CN" sz="3200" dirty="0"/>
              <a:t>		当有驱动模块向系统注册时（假定主设备号为x，且大于0），系统检查chrdevs数组x项是否为空，若空，用注册函数提供的参数填充该项内容，然后正确返回；若非空，说明这个主设备号已经被占用了，出错返回。</a:t>
            </a:r>
            <a:endParaRPr lang="zh-CN" altLang="zh-CN" sz="3200" dirty="0"/>
          </a:p>
          <a:p>
            <a:pPr eaLnBrk="1" hangingPunct="1">
              <a:buNone/>
            </a:pPr>
            <a:r>
              <a:rPr lang="zh-CN" altLang="zh-CN" sz="3200" dirty="0"/>
              <a:t>		如果驱动模块提供的主设备号是0（动态分配），系统会从chrdevs数组中由高到低寻找一个空的位置，填充，返回。</a:t>
            </a:r>
            <a:endParaRPr lang="zh-CN" altLang="zh-CN" sz="3200" dirty="0"/>
          </a:p>
        </p:txBody>
      </p:sp>
    </p:spTree>
  </p:cSld>
  <p:clrMapOvr>
    <a:masterClrMapping/>
  </p:clrMapOvr>
  <p:transition>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69635" name="Rectangle 2"/>
          <p:cNvSpPr>
            <a:spLocks noGrp="1"/>
          </p:cNvSpPr>
          <p:nvPr>
            <p:ph type="title"/>
          </p:nvPr>
        </p:nvSpPr>
        <p:spPr>
          <a:xfrm>
            <a:off x="457200" y="228600"/>
            <a:ext cx="8229600" cy="1143000"/>
          </a:xfrm>
        </p:spPr>
        <p:txBody>
          <a:bodyPr vert="horz" wrap="square" lIns="91440" tIns="45720" rIns="91440" bIns="45720" anchor="ctr"/>
          <a:p>
            <a:pPr eaLnBrk="1" hangingPunct="1"/>
            <a:r>
              <a:rPr lang="zh-CN" altLang="zh-CN" dirty="0"/>
              <a:t>一个完整的驱动程序框架</a:t>
            </a:r>
            <a:endParaRPr lang="zh-CN" altLang="zh-CN" dirty="0"/>
          </a:p>
        </p:txBody>
      </p:sp>
      <p:sp>
        <p:nvSpPr>
          <p:cNvPr id="74755" name="Rectangle 3"/>
          <p:cNvSpPr>
            <a:spLocks noGrp="1"/>
          </p:cNvSpPr>
          <p:nvPr>
            <p:ph idx="1"/>
          </p:nvPr>
        </p:nvSpPr>
        <p:spPr>
          <a:xfrm>
            <a:off x="457200" y="1295400"/>
            <a:ext cx="8229600" cy="5257800"/>
          </a:xfrm>
        </p:spPr>
        <p:txBody>
          <a:bodyPr vert="horz" wrap="square" lIns="91440" tIns="45720" rIns="91440" bIns="45720" anchor="t"/>
          <a:p>
            <a:pPr eaLnBrk="1" hangingPunct="1">
              <a:buNone/>
            </a:pPr>
            <a:r>
              <a:rPr lang="zh-CN" altLang="zh-CN" sz="3200" dirty="0"/>
              <a:t>#include &lt;linux/module.h&gt;</a:t>
            </a:r>
            <a:endParaRPr lang="zh-CN" altLang="zh-CN" sz="3200" dirty="0"/>
          </a:p>
          <a:p>
            <a:pPr eaLnBrk="1" hangingPunct="1">
              <a:buNone/>
            </a:pPr>
            <a:r>
              <a:rPr lang="zh-CN" altLang="zh-CN" sz="3200" dirty="0"/>
              <a:t>#include &lt;linux/kernel.h&gt;</a:t>
            </a:r>
            <a:endParaRPr lang="zh-CN" altLang="zh-CN" sz="3200" dirty="0"/>
          </a:p>
          <a:p>
            <a:pPr eaLnBrk="1" hangingPunct="1">
              <a:buNone/>
            </a:pPr>
            <a:r>
              <a:rPr lang="zh-CN" altLang="zh-CN" sz="3200" dirty="0"/>
              <a:t>#include &lt;linux/mm.h&gt;</a:t>
            </a:r>
            <a:endParaRPr lang="zh-CN" altLang="zh-CN" sz="3200" dirty="0"/>
          </a:p>
          <a:p>
            <a:pPr eaLnBrk="1" hangingPunct="1">
              <a:buNone/>
            </a:pPr>
            <a:r>
              <a:rPr lang="zh-CN" altLang="zh-CN" sz="3200" dirty="0"/>
              <a:t>#include &lt;asm/uaccess.h&gt;</a:t>
            </a:r>
            <a:endParaRPr lang="zh-CN" altLang="zh-CN" sz="3200" dirty="0"/>
          </a:p>
          <a:p>
            <a:pPr eaLnBrk="1" hangingPunct="1">
              <a:buNone/>
            </a:pPr>
            <a:r>
              <a:rPr lang="zh-CN" altLang="zh-CN" sz="3200" dirty="0"/>
              <a:t>#include &lt;linux/init.h&gt;</a:t>
            </a:r>
            <a:endParaRPr lang="zh-CN" altLang="zh-CN" sz="3200" dirty="0"/>
          </a:p>
          <a:p>
            <a:pPr eaLnBrk="1" hangingPunct="1">
              <a:buNone/>
            </a:pPr>
            <a:r>
              <a:rPr lang="zh-CN" altLang="zh-CN" sz="3200" dirty="0"/>
              <a:t>#define DEV_NAME	"TestDevice"</a:t>
            </a:r>
            <a:endParaRPr lang="zh-CN" altLang="zh-CN" sz="3200" dirty="0"/>
          </a:p>
          <a:p>
            <a:pPr eaLnBrk="1" hangingPunct="1">
              <a:buNone/>
            </a:pPr>
            <a:r>
              <a:rPr lang="zh-CN" altLang="zh-CN" sz="3200" dirty="0"/>
              <a:t>#define DEV_MAJOR	0</a:t>
            </a:r>
            <a:endParaRPr lang="zh-CN" altLang="zh-CN" sz="3200" dirty="0"/>
          </a:p>
          <a:p>
            <a:pPr eaLnBrk="1" hangingPunct="1">
              <a:buNone/>
            </a:pPr>
            <a:r>
              <a:rPr lang="zh-CN" altLang="zh-CN" sz="3200" dirty="0"/>
              <a:t>#define READ_BUF_SIZE	xxx</a:t>
            </a:r>
            <a:endParaRPr lang="zh-CN" altLang="zh-CN" sz="3200" dirty="0"/>
          </a:p>
          <a:p>
            <a:pPr eaLnBrk="1" hangingPunct="1">
              <a:buNone/>
            </a:pPr>
            <a:r>
              <a:rPr lang="zh-CN" altLang="zh-CN" sz="3200" dirty="0"/>
              <a:t>#define WRITE_BUF_SIZE	xxx</a:t>
            </a:r>
            <a:endParaRPr lang="zh-CN" altLang="zh-CN" sz="32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755">
                                            <p:txEl>
                                              <p:charRg st="123" end="153"/>
                                            </p:txEl>
                                          </p:spTgt>
                                        </p:tgtEl>
                                        <p:attrNameLst>
                                          <p:attrName>style.visibility</p:attrName>
                                        </p:attrNameLst>
                                      </p:cBhvr>
                                      <p:to>
                                        <p:strVal val="visible"/>
                                      </p:to>
                                    </p:set>
                                    <p:anim calcmode="lin" valueType="num">
                                      <p:cBhvr additive="base">
                                        <p:cTn id="7" dur="500" fill="hold"/>
                                        <p:tgtEl>
                                          <p:spTgt spid="74755">
                                            <p:txEl>
                                              <p:charRg st="123" end="15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755">
                                            <p:txEl>
                                              <p:charRg st="123" end="15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4755">
                                            <p:txEl>
                                              <p:charRg st="153" end="173"/>
                                            </p:txEl>
                                          </p:spTgt>
                                        </p:tgtEl>
                                        <p:attrNameLst>
                                          <p:attrName>style.visibility</p:attrName>
                                        </p:attrNameLst>
                                      </p:cBhvr>
                                      <p:to>
                                        <p:strVal val="visible"/>
                                      </p:to>
                                    </p:set>
                                    <p:anim calcmode="lin" valueType="num">
                                      <p:cBhvr additive="base">
                                        <p:cTn id="11" dur="500" fill="hold"/>
                                        <p:tgtEl>
                                          <p:spTgt spid="74755">
                                            <p:txEl>
                                              <p:charRg st="153" end="17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4755">
                                            <p:txEl>
                                              <p:charRg st="153" end="17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4755">
                                            <p:txEl>
                                              <p:charRg st="173" end="199"/>
                                            </p:txEl>
                                          </p:spTgt>
                                        </p:tgtEl>
                                        <p:attrNameLst>
                                          <p:attrName>style.visibility</p:attrName>
                                        </p:attrNameLst>
                                      </p:cBhvr>
                                      <p:to>
                                        <p:strVal val="visible"/>
                                      </p:to>
                                    </p:set>
                                    <p:anim calcmode="lin" valueType="num">
                                      <p:cBhvr additive="base">
                                        <p:cTn id="15" dur="500" fill="hold"/>
                                        <p:tgtEl>
                                          <p:spTgt spid="74755">
                                            <p:txEl>
                                              <p:charRg st="173" end="19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4755">
                                            <p:txEl>
                                              <p:charRg st="173" end="19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4755">
                                            <p:txEl>
                                              <p:charRg st="199" end="226"/>
                                            </p:txEl>
                                          </p:spTgt>
                                        </p:tgtEl>
                                        <p:attrNameLst>
                                          <p:attrName>style.visibility</p:attrName>
                                        </p:attrNameLst>
                                      </p:cBhvr>
                                      <p:to>
                                        <p:strVal val="visible"/>
                                      </p:to>
                                    </p:set>
                                    <p:anim calcmode="lin" valueType="num">
                                      <p:cBhvr additive="base">
                                        <p:cTn id="19" dur="500" fill="hold"/>
                                        <p:tgtEl>
                                          <p:spTgt spid="74755">
                                            <p:txEl>
                                              <p:charRg st="199" end="22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4755">
                                            <p:txEl>
                                              <p:charRg st="199" end="22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75778" name="Rectangle 2"/>
          <p:cNvSpPr>
            <a:spLocks noGrp="1"/>
          </p:cNvSpPr>
          <p:nvPr>
            <p:ph idx="1"/>
          </p:nvPr>
        </p:nvSpPr>
        <p:spPr>
          <a:xfrm>
            <a:off x="457200" y="228600"/>
            <a:ext cx="8229600" cy="5867400"/>
          </a:xfrm>
        </p:spPr>
        <p:txBody>
          <a:bodyPr vert="horz" wrap="square" lIns="91440" tIns="45720" rIns="91440" bIns="45720" anchor="t"/>
          <a:p>
            <a:pPr eaLnBrk="1" hangingPunct="1">
              <a:lnSpc>
                <a:spcPct val="90000"/>
              </a:lnSpc>
              <a:buNone/>
            </a:pPr>
            <a:endParaRPr lang="zh-CN" altLang="zh-CN" sz="2400" dirty="0"/>
          </a:p>
          <a:p>
            <a:pPr eaLnBrk="1" hangingPunct="1">
              <a:lnSpc>
                <a:spcPct val="90000"/>
              </a:lnSpc>
              <a:buNone/>
            </a:pPr>
            <a:endParaRPr lang="zh-CN" altLang="zh-CN" sz="2400" dirty="0"/>
          </a:p>
          <a:p>
            <a:pPr eaLnBrk="1" hangingPunct="1">
              <a:lnSpc>
                <a:spcPct val="90000"/>
              </a:lnSpc>
              <a:buNone/>
            </a:pPr>
            <a:r>
              <a:rPr lang="zh-CN" altLang="zh-CN" sz="2400" dirty="0"/>
              <a:t>int major = DEV_MAJOR </a:t>
            </a:r>
            <a:endParaRPr lang="zh-CN" altLang="zh-CN" sz="2400" dirty="0"/>
          </a:p>
          <a:p>
            <a:pPr eaLnBrk="1" hangingPunct="1">
              <a:lnSpc>
                <a:spcPct val="90000"/>
              </a:lnSpc>
              <a:buNone/>
            </a:pPr>
            <a:r>
              <a:rPr lang="zh-CN" altLang="zh-CN" sz="2400" dirty="0"/>
              <a:t>struct Mydevice {</a:t>
            </a:r>
            <a:endParaRPr lang="zh-CN" altLang="zh-CN" sz="2400" dirty="0"/>
          </a:p>
          <a:p>
            <a:pPr eaLnBrk="1" hangingPunct="1">
              <a:lnSpc>
                <a:spcPct val="90000"/>
              </a:lnSpc>
              <a:buNone/>
            </a:pPr>
            <a:r>
              <a:rPr lang="zh-CN" altLang="zh-CN" sz="2400" dirty="0"/>
              <a:t>	const char *name;		/* 设备的名字 */</a:t>
            </a:r>
            <a:endParaRPr lang="zh-CN" altLang="zh-CN" sz="2400" dirty="0"/>
          </a:p>
          <a:p>
            <a:pPr eaLnBrk="1" hangingPunct="1">
              <a:lnSpc>
                <a:spcPct val="90000"/>
              </a:lnSpc>
              <a:buNone/>
            </a:pPr>
            <a:r>
              <a:rPr lang="zh-CN" altLang="zh-CN" sz="2400" dirty="0"/>
              <a:t>	unsigned int major;		/* 主设备号 */</a:t>
            </a:r>
            <a:endParaRPr lang="zh-CN" altLang="zh-CN" sz="2400" dirty="0"/>
          </a:p>
          <a:p>
            <a:pPr eaLnBrk="1" hangingPunct="1">
              <a:lnSpc>
                <a:spcPct val="90000"/>
              </a:lnSpc>
              <a:buNone/>
            </a:pPr>
            <a:r>
              <a:rPr lang="zh-CN" altLang="zh-CN" sz="2400" dirty="0"/>
              <a:t>	unsigned int minor;		/* 次设备号 */</a:t>
            </a:r>
            <a:endParaRPr lang="zh-CN" altLang="zh-CN" sz="2400" dirty="0"/>
          </a:p>
          <a:p>
            <a:pPr eaLnBrk="1" hangingPunct="1">
              <a:lnSpc>
                <a:spcPct val="90000"/>
              </a:lnSpc>
              <a:buNone/>
            </a:pPr>
            <a:r>
              <a:rPr lang="zh-CN" altLang="zh-CN" sz="2400" dirty="0"/>
              <a:t>	devfs_handle_t devfs;	/* 设备文件节点 */</a:t>
            </a:r>
            <a:endParaRPr lang="zh-CN" altLang="zh-CN" sz="2400" dirty="0"/>
          </a:p>
          <a:p>
            <a:pPr eaLnBrk="1" hangingPunct="1">
              <a:lnSpc>
                <a:spcPct val="90000"/>
              </a:lnSpc>
              <a:buNone/>
            </a:pPr>
            <a:r>
              <a:rPr lang="zh-CN" altLang="zh-CN" sz="2400" dirty="0"/>
              <a:t>	unsigned char *read_buffer;	/* 读缓冲区 */</a:t>
            </a:r>
            <a:endParaRPr lang="zh-CN" altLang="zh-CN" sz="2400" dirty="0"/>
          </a:p>
          <a:p>
            <a:pPr eaLnBrk="1" hangingPunct="1">
              <a:lnSpc>
                <a:spcPct val="90000"/>
              </a:lnSpc>
              <a:buNone/>
            </a:pPr>
            <a:r>
              <a:rPr lang="zh-CN" altLang="zh-CN" sz="2400" dirty="0"/>
              <a:t>	unsigned char *write_buffer;	/* 写缓冲区 */</a:t>
            </a:r>
            <a:endParaRPr lang="zh-CN" altLang="zh-CN" sz="2400" dirty="0"/>
          </a:p>
          <a:p>
            <a:pPr eaLnBrk="1" hangingPunct="1">
              <a:lnSpc>
                <a:spcPct val="90000"/>
              </a:lnSpc>
              <a:buNone/>
            </a:pPr>
            <a:r>
              <a:rPr lang="zh-CN" altLang="zh-CN" sz="2400" dirty="0"/>
              <a:t>	wait_queue_head_t read_queue;/* 读等待队列 */</a:t>
            </a:r>
            <a:endParaRPr lang="zh-CN" altLang="zh-CN" sz="2400" dirty="0"/>
          </a:p>
          <a:p>
            <a:pPr eaLnBrk="1" hangingPunct="1">
              <a:lnSpc>
                <a:spcPct val="90000"/>
              </a:lnSpc>
              <a:buNone/>
            </a:pPr>
            <a:r>
              <a:rPr lang="zh-CN" altLang="zh-CN" sz="2400" dirty="0"/>
              <a:t>	wait_queue_head_t write_queue;/* 写等待队列 */</a:t>
            </a:r>
            <a:endParaRPr lang="zh-CN" altLang="zh-CN" sz="2400" dirty="0"/>
          </a:p>
          <a:p>
            <a:pPr eaLnBrk="1" hangingPunct="1">
              <a:lnSpc>
                <a:spcPct val="90000"/>
              </a:lnSpc>
              <a:buNone/>
            </a:pPr>
            <a:r>
              <a:rPr lang="zh-CN" altLang="zh-CN" sz="2400" dirty="0"/>
              <a:t>	struct semaphore	sem;	/* 竞态时用到的信号量 */</a:t>
            </a:r>
            <a:endParaRPr lang="zh-CN" altLang="zh-CN" sz="2400" dirty="0"/>
          </a:p>
          <a:p>
            <a:pPr eaLnBrk="1" hangingPunct="1">
              <a:lnSpc>
                <a:spcPct val="90000"/>
              </a:lnSpc>
              <a:buNone/>
            </a:pPr>
            <a:r>
              <a:rPr lang="zh-CN" altLang="zh-CN" sz="2400" dirty="0"/>
              <a:t>};</a:t>
            </a:r>
            <a:endParaRPr lang="zh-CN" altLang="zh-CN" sz="24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5778">
                                            <p:txEl>
                                              <p:charRg st="25" end="43"/>
                                            </p:txEl>
                                          </p:spTgt>
                                        </p:tgtEl>
                                        <p:attrNameLst>
                                          <p:attrName>style.visibility</p:attrName>
                                        </p:attrNameLst>
                                      </p:cBhvr>
                                      <p:to>
                                        <p:strVal val="visible"/>
                                      </p:to>
                                    </p:set>
                                    <p:anim calcmode="lin" valueType="num">
                                      <p:cBhvr additive="base">
                                        <p:cTn id="7" dur="500" fill="hold"/>
                                        <p:tgtEl>
                                          <p:spTgt spid="75778">
                                            <p:txEl>
                                              <p:charRg st="25" end="4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778">
                                            <p:txEl>
                                              <p:charRg st="25" end="4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5778">
                                            <p:txEl>
                                              <p:charRg st="43" end="75"/>
                                            </p:txEl>
                                          </p:spTgt>
                                        </p:tgtEl>
                                        <p:attrNameLst>
                                          <p:attrName>style.visibility</p:attrName>
                                        </p:attrNameLst>
                                      </p:cBhvr>
                                      <p:to>
                                        <p:strVal val="visible"/>
                                      </p:to>
                                    </p:set>
                                    <p:anim calcmode="lin" valueType="num">
                                      <p:cBhvr additive="base">
                                        <p:cTn id="11" dur="500" fill="hold"/>
                                        <p:tgtEl>
                                          <p:spTgt spid="75778">
                                            <p:txEl>
                                              <p:charRg st="43" end="7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5778">
                                            <p:txEl>
                                              <p:charRg st="43" end="7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5778">
                                            <p:txEl>
                                              <p:charRg st="75" end="108"/>
                                            </p:txEl>
                                          </p:spTgt>
                                        </p:tgtEl>
                                        <p:attrNameLst>
                                          <p:attrName>style.visibility</p:attrName>
                                        </p:attrNameLst>
                                      </p:cBhvr>
                                      <p:to>
                                        <p:strVal val="visible"/>
                                      </p:to>
                                    </p:set>
                                    <p:anim calcmode="lin" valueType="num">
                                      <p:cBhvr additive="base">
                                        <p:cTn id="15" dur="500" fill="hold"/>
                                        <p:tgtEl>
                                          <p:spTgt spid="75778">
                                            <p:txEl>
                                              <p:charRg st="75" end="10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5778">
                                            <p:txEl>
                                              <p:charRg st="75" end="10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5778">
                                            <p:txEl>
                                              <p:charRg st="108" end="141"/>
                                            </p:txEl>
                                          </p:spTgt>
                                        </p:tgtEl>
                                        <p:attrNameLst>
                                          <p:attrName>style.visibility</p:attrName>
                                        </p:attrNameLst>
                                      </p:cBhvr>
                                      <p:to>
                                        <p:strVal val="visible"/>
                                      </p:to>
                                    </p:set>
                                    <p:anim calcmode="lin" valueType="num">
                                      <p:cBhvr additive="base">
                                        <p:cTn id="19" dur="500" fill="hold"/>
                                        <p:tgtEl>
                                          <p:spTgt spid="75778">
                                            <p:txEl>
                                              <p:charRg st="108" end="14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5778">
                                            <p:txEl>
                                              <p:charRg st="108" end="14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5778">
                                            <p:txEl>
                                              <p:charRg st="141" end="177"/>
                                            </p:txEl>
                                          </p:spTgt>
                                        </p:tgtEl>
                                        <p:attrNameLst>
                                          <p:attrName>style.visibility</p:attrName>
                                        </p:attrNameLst>
                                      </p:cBhvr>
                                      <p:to>
                                        <p:strVal val="visible"/>
                                      </p:to>
                                    </p:set>
                                    <p:anim calcmode="lin" valueType="num">
                                      <p:cBhvr additive="base">
                                        <p:cTn id="23" dur="500" fill="hold"/>
                                        <p:tgtEl>
                                          <p:spTgt spid="75778">
                                            <p:txEl>
                                              <p:charRg st="141" end="17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5778">
                                            <p:txEl>
                                              <p:charRg st="141" end="17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5778">
                                            <p:txEl>
                                              <p:charRg st="177" end="217"/>
                                            </p:txEl>
                                          </p:spTgt>
                                        </p:tgtEl>
                                        <p:attrNameLst>
                                          <p:attrName>style.visibility</p:attrName>
                                        </p:attrNameLst>
                                      </p:cBhvr>
                                      <p:to>
                                        <p:strVal val="visible"/>
                                      </p:to>
                                    </p:set>
                                    <p:anim calcmode="lin" valueType="num">
                                      <p:cBhvr additive="base">
                                        <p:cTn id="27" dur="500" fill="hold"/>
                                        <p:tgtEl>
                                          <p:spTgt spid="75778">
                                            <p:txEl>
                                              <p:charRg st="177" end="21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5778">
                                            <p:txEl>
                                              <p:charRg st="177" end="21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5778">
                                            <p:txEl>
                                              <p:charRg st="217" end="258"/>
                                            </p:txEl>
                                          </p:spTgt>
                                        </p:tgtEl>
                                        <p:attrNameLst>
                                          <p:attrName>style.visibility</p:attrName>
                                        </p:attrNameLst>
                                      </p:cBhvr>
                                      <p:to>
                                        <p:strVal val="visible"/>
                                      </p:to>
                                    </p:set>
                                    <p:anim calcmode="lin" valueType="num">
                                      <p:cBhvr additive="base">
                                        <p:cTn id="31" dur="500" fill="hold"/>
                                        <p:tgtEl>
                                          <p:spTgt spid="75778">
                                            <p:txEl>
                                              <p:charRg st="217" end="25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5778">
                                            <p:txEl>
                                              <p:charRg st="217" end="25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5778">
                                            <p:txEl>
                                              <p:charRg st="258" end="300"/>
                                            </p:txEl>
                                          </p:spTgt>
                                        </p:tgtEl>
                                        <p:attrNameLst>
                                          <p:attrName>style.visibility</p:attrName>
                                        </p:attrNameLst>
                                      </p:cBhvr>
                                      <p:to>
                                        <p:strVal val="visible"/>
                                      </p:to>
                                    </p:set>
                                    <p:anim calcmode="lin" valueType="num">
                                      <p:cBhvr additive="base">
                                        <p:cTn id="35" dur="500" fill="hold"/>
                                        <p:tgtEl>
                                          <p:spTgt spid="75778">
                                            <p:txEl>
                                              <p:charRg st="258" end="30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5778">
                                            <p:txEl>
                                              <p:charRg st="258" end="30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5778">
                                            <p:txEl>
                                              <p:charRg st="300" end="343"/>
                                            </p:txEl>
                                          </p:spTgt>
                                        </p:tgtEl>
                                        <p:attrNameLst>
                                          <p:attrName>style.visibility</p:attrName>
                                        </p:attrNameLst>
                                      </p:cBhvr>
                                      <p:to>
                                        <p:strVal val="visible"/>
                                      </p:to>
                                    </p:set>
                                    <p:anim calcmode="lin" valueType="num">
                                      <p:cBhvr additive="base">
                                        <p:cTn id="39" dur="500" fill="hold"/>
                                        <p:tgtEl>
                                          <p:spTgt spid="75778">
                                            <p:txEl>
                                              <p:charRg st="300" end="34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5778">
                                            <p:txEl>
                                              <p:charRg st="300" end="343"/>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5778">
                                            <p:txEl>
                                              <p:charRg st="343" end="382"/>
                                            </p:txEl>
                                          </p:spTgt>
                                        </p:tgtEl>
                                        <p:attrNameLst>
                                          <p:attrName>style.visibility</p:attrName>
                                        </p:attrNameLst>
                                      </p:cBhvr>
                                      <p:to>
                                        <p:strVal val="visible"/>
                                      </p:to>
                                    </p:set>
                                    <p:anim calcmode="lin" valueType="num">
                                      <p:cBhvr additive="base">
                                        <p:cTn id="43" dur="500" fill="hold"/>
                                        <p:tgtEl>
                                          <p:spTgt spid="75778">
                                            <p:txEl>
                                              <p:charRg st="343" end="38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5778">
                                            <p:txEl>
                                              <p:charRg st="343" end="382"/>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75778">
                                            <p:txEl>
                                              <p:charRg st="382" end="385"/>
                                            </p:txEl>
                                          </p:spTgt>
                                        </p:tgtEl>
                                        <p:attrNameLst>
                                          <p:attrName>style.visibility</p:attrName>
                                        </p:attrNameLst>
                                      </p:cBhvr>
                                      <p:to>
                                        <p:strVal val="visible"/>
                                      </p:to>
                                    </p:set>
                                    <p:anim calcmode="lin" valueType="num">
                                      <p:cBhvr additive="base">
                                        <p:cTn id="47" dur="500" fill="hold"/>
                                        <p:tgtEl>
                                          <p:spTgt spid="75778">
                                            <p:txEl>
                                              <p:charRg st="382" end="38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5778">
                                            <p:txEl>
                                              <p:charRg st="382" end="38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灯片编号占位符 7"/>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7171" name="Rectangle 2"/>
          <p:cNvSpPr>
            <a:spLocks noGrp="1"/>
          </p:cNvSpPr>
          <p:nvPr>
            <p:ph type="title"/>
          </p:nvPr>
        </p:nvSpPr>
        <p:spPr>
          <a:xfrm>
            <a:off x="457200" y="304800"/>
            <a:ext cx="6346825" cy="892175"/>
          </a:xfrm>
        </p:spPr>
        <p:txBody>
          <a:bodyPr vert="horz" wrap="square" lIns="91440" tIns="45720" rIns="91440" bIns="45720" anchor="ctr"/>
          <a:p>
            <a:pPr eaLnBrk="1" hangingPunct="1"/>
            <a:r>
              <a:rPr lang="zh-CN" altLang="en-US" dirty="0">
                <a:ea typeface="Gulim" pitchFamily="2" charset="-127"/>
              </a:rPr>
              <a:t>引言</a:t>
            </a:r>
            <a:endParaRPr lang="zh-CN" altLang="en-US" dirty="0">
              <a:ea typeface="Gulim" pitchFamily="2" charset="-127"/>
            </a:endParaRPr>
          </a:p>
        </p:txBody>
      </p:sp>
      <p:sp>
        <p:nvSpPr>
          <p:cNvPr id="7172" name="Rectangle 3"/>
          <p:cNvSpPr>
            <a:spLocks noGrp="1"/>
          </p:cNvSpPr>
          <p:nvPr>
            <p:ph type="body" sz="half" idx="1"/>
          </p:nvPr>
        </p:nvSpPr>
        <p:spPr>
          <a:xfrm>
            <a:off x="457200" y="1371600"/>
            <a:ext cx="8291513" cy="4953000"/>
          </a:xfrm>
        </p:spPr>
        <p:txBody>
          <a:bodyPr vert="horz" wrap="square" lIns="91440" tIns="45720" rIns="91440" bIns="45720" anchor="t"/>
          <a:p>
            <a:pPr eaLnBrk="1" hangingPunct="1">
              <a:lnSpc>
                <a:spcPct val="140000"/>
              </a:lnSpc>
            </a:pPr>
            <a:r>
              <a:rPr lang="zh-CN" altLang="en-US" b="1" dirty="0"/>
              <a:t>很多人如果觉得系统太慢了，第一个想到的就是</a:t>
            </a:r>
            <a:r>
              <a:rPr lang="zh-CN" altLang="en-US" b="1" dirty="0">
                <a:solidFill>
                  <a:schemeClr val="folHlink"/>
                </a:solidFill>
              </a:rPr>
              <a:t>硬件升级</a:t>
            </a:r>
            <a:r>
              <a:rPr lang="zh-CN" altLang="en-US" b="1" dirty="0"/>
              <a:t>。一般来说近三年的计算机的速度足够你处理任何事务，但可能需要一点调整。检查一下</a:t>
            </a:r>
            <a:r>
              <a:rPr lang="zh-CN" altLang="en-US" b="1" dirty="0">
                <a:solidFill>
                  <a:srgbClr val="FF0000"/>
                </a:solidFill>
              </a:rPr>
              <a:t>驱动程序</a:t>
            </a:r>
            <a:r>
              <a:rPr lang="zh-CN" altLang="en-US" b="1" dirty="0"/>
              <a:t>是不是该</a:t>
            </a:r>
            <a:r>
              <a:rPr lang="zh-CN" altLang="en-US" b="1" dirty="0">
                <a:solidFill>
                  <a:srgbClr val="FF0000"/>
                </a:solidFill>
              </a:rPr>
              <a:t>更新</a:t>
            </a:r>
            <a:r>
              <a:rPr lang="zh-CN" altLang="en-US" b="1" dirty="0"/>
              <a:t>了。</a:t>
            </a:r>
            <a:endParaRPr lang="zh-CN" altLang="en-US" b="1" dirty="0"/>
          </a:p>
        </p:txBody>
      </p:sp>
      <p:pic>
        <p:nvPicPr>
          <p:cNvPr id="7173" name="Picture 4" descr="2"/>
          <p:cNvPicPr/>
          <p:nvPr>
            <p:ph sz="quarter" idx="3"/>
          </p:nvPr>
        </p:nvPicPr>
        <p:blipFill>
          <a:blip r:embed="rId1"/>
          <a:srcRect/>
          <a:stretch>
            <a:fillRect/>
          </a:stretch>
        </p:blipFill>
        <p:spPr>
          <a:xfrm>
            <a:off x="6783388" y="382588"/>
            <a:ext cx="2360612" cy="838200"/>
          </a:xfrm>
          <a:ln>
            <a:solidFill>
              <a:schemeClr val="tx1">
                <a:alpha val="100000"/>
              </a:schemeClr>
            </a:solid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71683" name="Rectangle 2"/>
          <p:cNvSpPr>
            <a:spLocks noGrp="1"/>
          </p:cNvSpPr>
          <p:nvPr>
            <p:ph type="title"/>
          </p:nvPr>
        </p:nvSpPr>
        <p:spPr>
          <a:xfrm>
            <a:off x="457200" y="228600"/>
            <a:ext cx="8229600" cy="1143000"/>
          </a:xfrm>
        </p:spPr>
        <p:txBody>
          <a:bodyPr vert="horz" wrap="square" lIns="91440" tIns="45720" rIns="91440" bIns="45720" anchor="ctr"/>
          <a:p>
            <a:pPr eaLnBrk="1" hangingPunct="1"/>
            <a:r>
              <a:rPr lang="zh-CN" altLang="en-US" dirty="0"/>
              <a:t>实现步骤</a:t>
            </a:r>
            <a:endParaRPr lang="zh-CN" altLang="en-US" dirty="0"/>
          </a:p>
        </p:txBody>
      </p:sp>
      <p:sp>
        <p:nvSpPr>
          <p:cNvPr id="71684" name="Rectangle 3"/>
          <p:cNvSpPr>
            <a:spLocks noGrp="1"/>
          </p:cNvSpPr>
          <p:nvPr>
            <p:ph idx="1"/>
          </p:nvPr>
        </p:nvSpPr>
        <p:spPr>
          <a:xfrm>
            <a:off x="457200" y="1600200"/>
            <a:ext cx="8229600" cy="4495800"/>
          </a:xfrm>
        </p:spPr>
        <p:txBody>
          <a:bodyPr vert="horz" wrap="square" lIns="91440" tIns="45720" rIns="91440" bIns="45720" anchor="t"/>
          <a:p>
            <a:pPr marL="812800" indent="-812800" eaLnBrk="1" hangingPunct="1">
              <a:buAutoNum type="arabicPeriod"/>
            </a:pPr>
            <a:r>
              <a:rPr lang="zh-CN" altLang="zh-CN" dirty="0"/>
              <a:t>设计驱动程序						1.1实现各个文件操作函数			1.2声明函数指针数组				1.3完成初始化函数，并向系统注册。完成清除函数。</a:t>
            </a:r>
            <a:endParaRPr lang="zh-CN" altLang="zh-CN" dirty="0"/>
          </a:p>
          <a:p>
            <a:pPr marL="812800" indent="-812800" eaLnBrk="1" hangingPunct="1">
              <a:buAutoNum type="arabicPeriod"/>
            </a:pPr>
            <a:r>
              <a:rPr lang="zh-CN" altLang="zh-CN" dirty="0"/>
              <a:t>建立设备文件节点					mknod	/dev/testdev	c	xxx	0 </a:t>
            </a:r>
            <a:endParaRPr lang="zh-CN" altLang="zh-CN" dirty="0"/>
          </a:p>
          <a:p>
            <a:pPr marL="812800" indent="-812800" eaLnBrk="1" hangingPunct="1">
              <a:buAutoNum type="arabicPeriod"/>
            </a:pPr>
            <a:r>
              <a:rPr lang="zh-CN" altLang="zh-CN" dirty="0"/>
              <a:t>设计测试应用程序</a:t>
            </a:r>
            <a:endParaRPr lang="zh-CN" altLang="zh-CN" dirty="0"/>
          </a:p>
        </p:txBody>
      </p:sp>
    </p:spTree>
  </p:cSld>
  <p:clrMapOvr>
    <a:masterClrMapping/>
  </p:clrMapOvr>
  <p:transition>
    <p:rand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72707" name="Rectangle 2"/>
          <p:cNvSpPr>
            <a:spLocks noGrp="1"/>
          </p:cNvSpPr>
          <p:nvPr>
            <p:ph type="title"/>
          </p:nvPr>
        </p:nvSpPr>
        <p:spPr>
          <a:xfrm>
            <a:off x="457200" y="228600"/>
            <a:ext cx="8229600" cy="1143000"/>
          </a:xfrm>
        </p:spPr>
        <p:txBody>
          <a:bodyPr vert="horz" wrap="square" lIns="91440" tIns="45720" rIns="91440" bIns="45720" anchor="ctr"/>
          <a:p>
            <a:pPr eaLnBrk="1" hangingPunct="1"/>
            <a:r>
              <a:rPr lang="zh-CN" altLang="en-US" dirty="0"/>
              <a:t>实现步骤</a:t>
            </a:r>
            <a:endParaRPr lang="zh-CN" altLang="en-US" dirty="0"/>
          </a:p>
        </p:txBody>
      </p:sp>
      <p:sp>
        <p:nvSpPr>
          <p:cNvPr id="72708" name="Rectangle 3"/>
          <p:cNvSpPr>
            <a:spLocks noGrp="1"/>
          </p:cNvSpPr>
          <p:nvPr>
            <p:ph idx="1"/>
          </p:nvPr>
        </p:nvSpPr>
        <p:spPr>
          <a:xfrm>
            <a:off x="457200" y="1600200"/>
            <a:ext cx="8229600" cy="4495800"/>
          </a:xfrm>
        </p:spPr>
        <p:txBody>
          <a:bodyPr vert="horz" wrap="square" lIns="91440" tIns="45720" rIns="91440" bIns="45720" anchor="t"/>
          <a:p>
            <a:pPr marL="609600" indent="-609600" eaLnBrk="1" hangingPunct="1">
              <a:buAutoNum type="arabicPeriod" startAt="4"/>
            </a:pPr>
            <a:r>
              <a:rPr lang="zh-CN" altLang="zh-CN" dirty="0"/>
              <a:t>加载驱动程序						insmod	testdev.o</a:t>
            </a:r>
            <a:endParaRPr lang="zh-CN" altLang="zh-CN" dirty="0"/>
          </a:p>
          <a:p>
            <a:pPr marL="609600" indent="-609600" eaLnBrk="1" hangingPunct="1">
              <a:buAutoNum type="arabicPeriod" startAt="4"/>
            </a:pPr>
            <a:r>
              <a:rPr lang="zh-CN" altLang="zh-CN" dirty="0"/>
              <a:t>运行应用程序进行测试</a:t>
            </a:r>
            <a:endParaRPr lang="zh-CN" altLang="zh-CN" dirty="0"/>
          </a:p>
          <a:p>
            <a:pPr marL="609600" indent="-609600" eaLnBrk="1" hangingPunct="1">
              <a:buAutoNum type="arabicPeriod" startAt="4"/>
            </a:pPr>
            <a:r>
              <a:rPr lang="zh-CN" altLang="zh-CN" dirty="0"/>
              <a:t>卸载驱动程序						rmmod	testdev</a:t>
            </a:r>
            <a:endParaRPr lang="zh-CN" altLang="zh-CN" dirty="0"/>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灯片编号占位符 6"/>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10242" name="Rectangle 2"/>
          <p:cNvSpPr>
            <a:spLocks noGrp="1" noChangeArrowheads="1"/>
          </p:cNvSpPr>
          <p:nvPr>
            <p:ph type="title"/>
          </p:nvPr>
        </p:nvSpPr>
        <p:spPr>
          <a:xfrm>
            <a:off x="457200" y="304800"/>
            <a:ext cx="6346825" cy="89217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何谓驱动程序？</a:t>
            </a:r>
            <a:endParaRPr kumimoji="0" lang="zh-CN" altLang="en-US" sz="4000" b="0"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10243" name="Rectangle 3"/>
          <p:cNvSpPr>
            <a:spLocks noGrp="1"/>
          </p:cNvSpPr>
          <p:nvPr>
            <p:ph type="body" sz="half" idx="1"/>
          </p:nvPr>
        </p:nvSpPr>
        <p:spPr>
          <a:xfrm>
            <a:off x="457200" y="1125538"/>
            <a:ext cx="8435975" cy="4953000"/>
          </a:xfrm>
        </p:spPr>
        <p:txBody>
          <a:bodyPr vert="horz" wrap="square" lIns="91440" tIns="45720" rIns="91440" bIns="45720" anchor="t"/>
          <a:p>
            <a:pPr eaLnBrk="1" hangingPunct="1">
              <a:lnSpc>
                <a:spcPct val="140000"/>
              </a:lnSpc>
            </a:pPr>
            <a:r>
              <a:rPr lang="zh-CN" altLang="en-US" sz="2800" b="1" dirty="0">
                <a:solidFill>
                  <a:srgbClr val="FF0000"/>
                </a:solidFill>
              </a:rPr>
              <a:t>驱动程序（</a:t>
            </a:r>
            <a:r>
              <a:rPr lang="en-US" altLang="zh-CN" sz="2800" b="1" dirty="0">
                <a:latin typeface="Franklin Gothic Book" panose="020B0503020102020204" pitchFamily="34" charset="0"/>
              </a:rPr>
              <a:t>driver</a:t>
            </a:r>
            <a:r>
              <a:rPr lang="zh-CN" altLang="en-US" sz="2800" b="1" dirty="0"/>
              <a:t>）</a:t>
            </a:r>
            <a:r>
              <a:rPr lang="zh-CN" altLang="en-US" sz="2800" b="1" dirty="0">
                <a:solidFill>
                  <a:srgbClr val="FF0000"/>
                </a:solidFill>
              </a:rPr>
              <a:t>是一种将硬件与操作系统相互连接的软件，能够准确识别硬件设备，从而保证硬件设备正常运行，以充分发挥硬件设备性能的特殊程序。驱动程序是软件和硬件之间的接口，起到桥梁和纽带的作用。</a:t>
            </a:r>
            <a:endParaRPr lang="zh-CN" altLang="en-US" sz="2800" b="1" dirty="0">
              <a:solidFill>
                <a:srgbClr val="FF0000"/>
              </a:solidFill>
            </a:endParaRPr>
          </a:p>
          <a:p>
            <a:pPr eaLnBrk="1" hangingPunct="1">
              <a:lnSpc>
                <a:spcPct val="140000"/>
              </a:lnSpc>
            </a:pPr>
            <a:r>
              <a:rPr lang="zh-CN" altLang="en-US" sz="2800" b="1" dirty="0"/>
              <a:t>通俗的说：电脑硬件如果想</a:t>
            </a:r>
            <a:r>
              <a:rPr lang="zh-CN" altLang="en-US" sz="2800" b="1" dirty="0">
                <a:solidFill>
                  <a:srgbClr val="FF0000"/>
                </a:solidFill>
              </a:rPr>
              <a:t>让操作系统认识它并使用它，就需要通过驱动程序</a:t>
            </a:r>
            <a:r>
              <a:rPr lang="zh-CN" altLang="en-US" sz="2800" b="1" dirty="0"/>
              <a:t>。所以，当我们装上一个硬件时，一般都必须安装相应的驱动程序，以便安全、稳定地使用该硬件的所有功能。</a:t>
            </a:r>
            <a:endParaRPr lang="zh-CN" altLang="en-US" sz="2800" dirty="0"/>
          </a:p>
        </p:txBody>
      </p:sp>
      <p:pic>
        <p:nvPicPr>
          <p:cNvPr id="8197" name="Picture 4" descr="3"/>
          <p:cNvPicPr/>
          <p:nvPr>
            <p:ph sz="half" idx="2"/>
          </p:nvPr>
        </p:nvPicPr>
        <p:blipFill>
          <a:blip r:embed="rId1"/>
          <a:srcRect/>
          <a:stretch>
            <a:fillRect/>
          </a:stretch>
        </p:blipFill>
        <p:spPr>
          <a:xfrm>
            <a:off x="6783388" y="382588"/>
            <a:ext cx="2360612" cy="838200"/>
          </a:xfrm>
          <a:ln>
            <a:solidFill>
              <a:schemeClr val="tx1">
                <a:alpha val="100000"/>
              </a:schemeClr>
            </a:solid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243">
                                            <p:txEl>
                                              <p:charRg st="0" end="100"/>
                                            </p:txEl>
                                          </p:spTgt>
                                        </p:tgtEl>
                                        <p:attrNameLst>
                                          <p:attrName>style.visibility</p:attrName>
                                        </p:attrNameLst>
                                      </p:cBhvr>
                                      <p:to>
                                        <p:strVal val="visible"/>
                                      </p:to>
                                    </p:set>
                                    <p:anim calcmode="lin" valueType="num">
                                      <p:cBhvr additive="base">
                                        <p:cTn id="7" dur="500" fill="hold"/>
                                        <p:tgtEl>
                                          <p:spTgt spid="10243">
                                            <p:txEl>
                                              <p:charRg st="0" end="10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243">
                                            <p:txEl>
                                              <p:charRg st="0" end="10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243">
                                            <p:txEl>
                                              <p:charRg st="100" end="184"/>
                                            </p:txEl>
                                          </p:spTgt>
                                        </p:tgtEl>
                                        <p:attrNameLst>
                                          <p:attrName>style.visibility</p:attrName>
                                        </p:attrNameLst>
                                      </p:cBhvr>
                                      <p:to>
                                        <p:strVal val="visible"/>
                                      </p:to>
                                    </p:set>
                                    <p:anim calcmode="lin" valueType="num">
                                      <p:cBhvr additive="base">
                                        <p:cTn id="13" dur="500" fill="hold"/>
                                        <p:tgtEl>
                                          <p:spTgt spid="10243">
                                            <p:txEl>
                                              <p:charRg st="100" end="184"/>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243">
                                            <p:txEl>
                                              <p:charRg st="100" end="18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71</a:t>
            </a:r>
            <a:endParaRPr lang="zh-CN" altLang="en-US" sz="1400" dirty="0"/>
          </a:p>
        </p:txBody>
      </p:sp>
      <p:sp>
        <p:nvSpPr>
          <p:cNvPr id="11267" name="Rectangle 3"/>
          <p:cNvSpPr>
            <a:spLocks noGrp="1"/>
          </p:cNvSpPr>
          <p:nvPr>
            <p:ph idx="1"/>
          </p:nvPr>
        </p:nvSpPr>
        <p:spPr>
          <a:xfrm>
            <a:off x="-22225" y="1219200"/>
            <a:ext cx="9166225" cy="4856163"/>
          </a:xfrm>
        </p:spPr>
        <p:txBody>
          <a:bodyPr vert="horz" wrap="square" lIns="91440" tIns="45720" rIns="91440" bIns="45720" anchor="t"/>
          <a:p>
            <a:pPr eaLnBrk="1" hangingPunct="1">
              <a:lnSpc>
                <a:spcPct val="140000"/>
              </a:lnSpc>
            </a:pPr>
            <a:r>
              <a:rPr lang="zh-CN" altLang="en-US" sz="3000" b="1" dirty="0"/>
              <a:t>驱动程序就和操作系统一样会</a:t>
            </a:r>
            <a:r>
              <a:rPr lang="zh-CN" altLang="en-US" sz="3000" b="1" dirty="0">
                <a:solidFill>
                  <a:srgbClr val="FF0000"/>
                </a:solidFill>
              </a:rPr>
              <a:t>过时</a:t>
            </a:r>
            <a:r>
              <a:rPr lang="zh-CN" altLang="en-US" sz="3000" b="1" dirty="0"/>
              <a:t>，大部分驱动程序的版本都还停留在操作系统第一版。因为每天都有新硬件不断的推出，所以操作系统自然不可能识别所有现存的硬件（如主板芯片组、网卡、声卡、显示芯片等）。</a:t>
            </a:r>
            <a:endParaRPr lang="zh-CN" altLang="en-US" sz="3000" b="1" dirty="0"/>
          </a:p>
          <a:p>
            <a:pPr eaLnBrk="1" hangingPunct="1">
              <a:lnSpc>
                <a:spcPct val="140000"/>
              </a:lnSpc>
            </a:pPr>
            <a:r>
              <a:rPr lang="zh-CN" altLang="en-US" sz="3000" b="1" dirty="0"/>
              <a:t>这也是为什么你买的设备，通常都会带有驱动程序的磁盘或光盘。不过这些驱动程序通常都</a:t>
            </a:r>
            <a:r>
              <a:rPr lang="zh-CN" altLang="en-US" sz="3000" b="1" dirty="0">
                <a:solidFill>
                  <a:srgbClr val="FF0000"/>
                </a:solidFill>
              </a:rPr>
              <a:t>不是最新</a:t>
            </a:r>
            <a:r>
              <a:rPr lang="zh-CN" altLang="en-US" sz="3000" b="1" dirty="0"/>
              <a:t>的。</a:t>
            </a:r>
            <a:endParaRPr lang="zh-CN" altLang="en-US" sz="3000" b="1" dirty="0"/>
          </a:p>
        </p:txBody>
      </p:sp>
      <p:pic>
        <p:nvPicPr>
          <p:cNvPr id="9221" name="Picture 4" descr="1"/>
          <p:cNvPicPr/>
          <p:nvPr/>
        </p:nvPicPr>
        <p:blipFill>
          <a:blip r:embed="rId1"/>
          <a:stretch>
            <a:fillRect/>
          </a:stretch>
        </p:blipFill>
        <p:spPr>
          <a:xfrm>
            <a:off x="6783388" y="381000"/>
            <a:ext cx="2360612" cy="8382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267">
                                            <p:txEl>
                                              <p:charRg st="0" end="96"/>
                                            </p:txEl>
                                          </p:spTgt>
                                        </p:tgtEl>
                                        <p:attrNameLst>
                                          <p:attrName>style.visibility</p:attrName>
                                        </p:attrNameLst>
                                      </p:cBhvr>
                                      <p:to>
                                        <p:strVal val="visible"/>
                                      </p:to>
                                    </p:set>
                                    <p:anim calcmode="lin" valueType="num">
                                      <p:cBhvr additive="base">
                                        <p:cTn id="7" dur="500" fill="hold"/>
                                        <p:tgtEl>
                                          <p:spTgt spid="11267">
                                            <p:txEl>
                                              <p:charRg st="0" end="96"/>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267">
                                            <p:txEl>
                                              <p:charRg st="0" end="9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267">
                                            <p:txEl>
                                              <p:charRg st="96" end="143"/>
                                            </p:txEl>
                                          </p:spTgt>
                                        </p:tgtEl>
                                        <p:attrNameLst>
                                          <p:attrName>style.visibility</p:attrName>
                                        </p:attrNameLst>
                                      </p:cBhvr>
                                      <p:to>
                                        <p:strVal val="visible"/>
                                      </p:to>
                                    </p:set>
                                    <p:anim calcmode="lin" valueType="num">
                                      <p:cBhvr additive="base">
                                        <p:cTn id="13" dur="500" fill="hold"/>
                                        <p:tgtEl>
                                          <p:spTgt spid="11267">
                                            <p:txEl>
                                              <p:charRg st="96" end="143"/>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267">
                                            <p:txEl>
                                              <p:charRg st="96" end="14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科技宣讲">
  <a:themeElements>
    <a:clrScheme name="科技宣讲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科技宣讲">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科技宣讲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科技宣讲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科技宣讲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科技宣讲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科技宣讲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科技宣讲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科技宣讲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科技宣讲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科技宣讲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科技宣讲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科技宣讲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科技宣讲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8406</Words>
  <Application>WPS 演示</Application>
  <PresentationFormat>全屏显示(4:3)</PresentationFormat>
  <Paragraphs>556</Paragraphs>
  <Slides>71</Slides>
  <Notes>4</Notes>
  <HiddenSlides>2</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71</vt:i4>
      </vt:variant>
    </vt:vector>
  </HeadingPairs>
  <TitlesOfParts>
    <vt:vector size="89" baseType="lpstr">
      <vt:lpstr>Arial</vt:lpstr>
      <vt:lpstr>宋体</vt:lpstr>
      <vt:lpstr>Wingdings</vt:lpstr>
      <vt:lpstr>黑体</vt:lpstr>
      <vt:lpstr>Calibri</vt:lpstr>
      <vt:lpstr>华文行楷</vt:lpstr>
      <vt:lpstr>方正姚体</vt:lpstr>
      <vt:lpstr>Gulim</vt:lpstr>
      <vt:lpstr>Franklin Gothic Book</vt:lpstr>
      <vt:lpstr>微软雅黑</vt:lpstr>
      <vt:lpstr>Arial Narrow</vt:lpstr>
      <vt:lpstr>Verdana</vt:lpstr>
      <vt:lpstr>Times New Roman</vt:lpstr>
      <vt:lpstr>Tahoma</vt:lpstr>
      <vt:lpstr>Arial</vt:lpstr>
      <vt:lpstr>Malgun Gothic</vt:lpstr>
      <vt:lpstr>默认设计模板</vt:lpstr>
      <vt:lpstr>科技宣讲</vt:lpstr>
      <vt:lpstr>《物联网信息感知技术》 外部设备驱动</vt:lpstr>
      <vt:lpstr>外部设备的驱动与控制技术  </vt:lpstr>
      <vt:lpstr>PowerPoint 演示文稿</vt:lpstr>
      <vt:lpstr>PowerPoint 演示文稿</vt:lpstr>
      <vt:lpstr>PowerPoint 演示文稿</vt:lpstr>
      <vt:lpstr>必不可少的驱动程序</vt:lpstr>
      <vt:lpstr>引言</vt:lpstr>
      <vt:lpstr>何谓驱动程序？</vt:lpstr>
      <vt:lpstr>PowerPoint 演示文稿</vt:lpstr>
      <vt:lpstr>公板驱动程序、非公版驱动程序</vt:lpstr>
      <vt:lpstr>WHQL（微软认证驱动）</vt:lpstr>
      <vt:lpstr>PowerPoint 演示文稿</vt:lpstr>
      <vt:lpstr>驱动程序文件的识别</vt:lpstr>
      <vt:lpstr>哪些设备需要安装驱动程序</vt:lpstr>
      <vt:lpstr>PowerPoint 演示文稿</vt:lpstr>
      <vt:lpstr>PowerPoint 演示文稿</vt:lpstr>
      <vt:lpstr>大容量储存设备</vt:lpstr>
      <vt:lpstr>显卡</vt:lpstr>
      <vt:lpstr>声卡、网卡与打印机</vt:lpstr>
      <vt:lpstr>Microsoft DirectX</vt:lpstr>
      <vt:lpstr>PowerPoint 演示文稿</vt:lpstr>
      <vt:lpstr>Service Packs</vt:lpstr>
      <vt:lpstr>如何获取驱动程序？</vt:lpstr>
      <vt:lpstr>PowerPoint 演示文稿</vt:lpstr>
      <vt:lpstr>PowerPoint 演示文稿</vt:lpstr>
      <vt:lpstr>安装驱动程序</vt:lpstr>
      <vt:lpstr>准备工作</vt:lpstr>
      <vt:lpstr>安装即插即用设备的驱动程序 </vt:lpstr>
      <vt:lpstr>PowerPoint 演示文稿</vt:lpstr>
      <vt:lpstr>PowerPoint 演示文稿</vt:lpstr>
      <vt:lpstr>PowerPoint 演示文稿</vt:lpstr>
      <vt:lpstr>PowerPoint 演示文稿</vt:lpstr>
      <vt:lpstr>让驱动程序不再神秘</vt:lpstr>
      <vt:lpstr>Linux简史</vt:lpstr>
      <vt:lpstr>Linux内核树和发行版</vt:lpstr>
      <vt:lpstr>单一内核和微内核</vt:lpstr>
      <vt:lpstr>特点</vt:lpstr>
      <vt:lpstr>什么是设备驱动程序</vt:lpstr>
      <vt:lpstr>	驱动程序有什么用</vt:lpstr>
      <vt:lpstr>PowerPoint 演示文稿</vt:lpstr>
      <vt:lpstr>操作系统内核的功能</vt:lpstr>
      <vt:lpstr>操作系统内核的功能</vt:lpstr>
      <vt:lpstr>操作系统内核的功能</vt:lpstr>
      <vt:lpstr>操作系统内核的功能</vt:lpstr>
      <vt:lpstr>模块化的驱动程序</vt:lpstr>
      <vt:lpstr>什么是模块</vt:lpstr>
      <vt:lpstr>PowerPoint 演示文稿</vt:lpstr>
      <vt:lpstr>PowerPoint 演示文稿</vt:lpstr>
      <vt:lpstr>PowerPoint 演示文稿</vt:lpstr>
      <vt:lpstr>PowerPoint 演示文稿</vt:lpstr>
      <vt:lpstr>核心模块与应用程序的对比 </vt:lpstr>
      <vt:lpstr>世界上最简单的驱动程序</vt:lpstr>
      <vt:lpstr>PowerPoint 演示文稿</vt:lpstr>
      <vt:lpstr>设备的分类 </vt:lpstr>
      <vt:lpstr>字符设备</vt:lpstr>
      <vt:lpstr>块设备</vt:lpstr>
      <vt:lpstr>网络接口</vt:lpstr>
      <vt:lpstr>初识两个结构</vt:lpstr>
      <vt:lpstr>file结构</vt:lpstr>
      <vt:lpstr>file_operations结构</vt:lpstr>
      <vt:lpstr>PowerPoint 演示文稿</vt:lpstr>
      <vt:lpstr>PowerPoint 演示文稿</vt:lpstr>
      <vt:lpstr>设备驱动在系统内部的组织 </vt:lpstr>
      <vt:lpstr>驱动程序向系统注册</vt:lpstr>
      <vt:lpstr>设备文件节点 </vt:lpstr>
      <vt:lpstr>用mknod命令创建设备文件节点 </vt:lpstr>
      <vt:lpstr>驱动程序的注册</vt:lpstr>
      <vt:lpstr>一个完整的驱动程序框架</vt:lpstr>
      <vt:lpstr>PowerPoint 演示文稿</vt:lpstr>
      <vt:lpstr>实现步骤</vt:lpstr>
      <vt:lpstr>实现步骤</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YONG</dc:creator>
  <cp:lastModifiedBy>YONG</cp:lastModifiedBy>
  <cp:revision>8</cp:revision>
  <dcterms:created xsi:type="dcterms:W3CDTF">2013-01-25T01:44:00Z</dcterms:created>
  <dcterms:modified xsi:type="dcterms:W3CDTF">2017-05-22T22:53:45Z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