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handoutMasterIdLst>
    <p:handoutMasterId r:id="rId46"/>
  </p:handoutMasterIdLst>
  <p:sldIdLst>
    <p:sldId id="256" r:id="rId4"/>
    <p:sldId id="790" r:id="rId6"/>
    <p:sldId id="792" r:id="rId7"/>
    <p:sldId id="793" r:id="rId8"/>
    <p:sldId id="795" r:id="rId9"/>
    <p:sldId id="791" r:id="rId10"/>
    <p:sldId id="796" r:id="rId11"/>
    <p:sldId id="799" r:id="rId12"/>
    <p:sldId id="798" r:id="rId13"/>
    <p:sldId id="797" r:id="rId14"/>
    <p:sldId id="800" r:id="rId15"/>
    <p:sldId id="801" r:id="rId16"/>
    <p:sldId id="802" r:id="rId17"/>
    <p:sldId id="805" r:id="rId18"/>
    <p:sldId id="803" r:id="rId19"/>
    <p:sldId id="804" r:id="rId20"/>
    <p:sldId id="806" r:id="rId21"/>
    <p:sldId id="807" r:id="rId22"/>
    <p:sldId id="808" r:id="rId23"/>
    <p:sldId id="809" r:id="rId24"/>
    <p:sldId id="810" r:id="rId25"/>
    <p:sldId id="811" r:id="rId26"/>
    <p:sldId id="814" r:id="rId27"/>
    <p:sldId id="815" r:id="rId28"/>
    <p:sldId id="816" r:id="rId29"/>
    <p:sldId id="817" r:id="rId30"/>
    <p:sldId id="818" r:id="rId31"/>
    <p:sldId id="819" r:id="rId32"/>
    <p:sldId id="820" r:id="rId33"/>
    <p:sldId id="821" r:id="rId34"/>
    <p:sldId id="822" r:id="rId35"/>
    <p:sldId id="823" r:id="rId36"/>
    <p:sldId id="824" r:id="rId37"/>
    <p:sldId id="827" r:id="rId38"/>
    <p:sldId id="828" r:id="rId39"/>
    <p:sldId id="829" r:id="rId40"/>
    <p:sldId id="830" r:id="rId41"/>
    <p:sldId id="831" r:id="rId42"/>
    <p:sldId id="832" r:id="rId43"/>
    <p:sldId id="833" r:id="rId44"/>
    <p:sldId id="834" r:id="rId45"/>
  </p:sldIdLst>
  <p:sldSz cx="9144000" cy="6858000" type="screen4x3"/>
  <p:notesSz cx="6858000" cy="9144000"/>
  <p:defaultTextStyle>
    <a:defPPr>
      <a:defRPr lang="zh-CN"/>
    </a:defPPr>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napToObjects="1" showGuides="1">
      <p:cViewPr varScale="1">
        <p:scale>
          <a:sx n="62" d="100"/>
          <a:sy n="62" d="100"/>
        </p:scale>
        <p:origin x="-1384" y="-64"/>
      </p:cViewPr>
      <p:guideLst>
        <p:guide orient="horz" pos="2168"/>
        <p:guide pos="2880"/>
      </p:guideLst>
    </p:cSldViewPr>
  </p:slideViewPr>
  <p:notesTextViewPr>
    <p:cViewPr>
      <p:scale>
        <a:sx n="1" d="1"/>
        <a:sy n="1" d="1"/>
      </p:scale>
      <p:origin x="0" y="0"/>
    </p:cViewPr>
  </p:notesTextViewPr>
  <p:gridSpacing cx="71999" cy="71999"/>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handoutMaster" Target="handoutMasters/handoutMaster1.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6626" name="Rectangle 2"/>
          <p:cNvSpPr/>
          <p:nvPr>
            <p:ph type="sldImg" idx="2"/>
          </p:nvPr>
        </p:nvSpPr>
        <p:spPr>
          <a:xfrm>
            <a:off x="1050925" y="754063"/>
            <a:ext cx="4572000" cy="3294062"/>
          </a:xfrm>
          <a:prstGeom prst="rect">
            <a:avLst/>
          </a:prstGeom>
          <a:noFill/>
          <a:ln w="9525">
            <a:noFill/>
          </a:ln>
        </p:spPr>
      </p:sp>
      <p:sp>
        <p:nvSpPr>
          <p:cNvPr id="4099" name="Rectangle 3"/>
          <p:cNvSpPr>
            <a:spLocks noChangeArrowheads="1"/>
          </p:cNvSpPr>
          <p:nvPr>
            <p:ph type="body" sz="quarter" idx="3"/>
          </p:nvPr>
        </p:nvSpPr>
        <p:spPr bwMode="auto">
          <a:xfrm>
            <a:off x="538163" y="4387850"/>
            <a:ext cx="5780088" cy="3952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
            <a:pPr lvl="0"/>
            <a:r>
              <a:rPr lang="zh-CN" altLang="zh-CN" dirty="0"/>
              <a:t>单击此处编辑母版文本样式
第二级
第三级
第四级
第五级</a:t>
            </a:r>
            <a:endParaRPr lang="zh-CN" altLang="zh-CN" dirty="0"/>
          </a:p>
        </p:txBody>
      </p:sp>
      <p:sp>
        <p:nvSpPr>
          <p:cNvPr id="4100" name="Rectangle 4"/>
          <p:cNvSpPr>
            <a:spLocks noChangeArrowheads="1"/>
          </p:cNvSpPr>
          <p:nvPr>
            <p:ph type="hdr" sz="quarter"/>
          </p:nvPr>
        </p:nvSpPr>
        <p:spPr bwMode="auto">
          <a:xfrm>
            <a:off x="0" y="0"/>
            <a:ext cx="2973388"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01" name="Rectangle 5"/>
          <p:cNvSpPr>
            <a:spLocks noChangeArrowheads="1"/>
          </p:cNvSpPr>
          <p:nvPr>
            <p:ph type="dt" idx="1"/>
          </p:nvPr>
        </p:nvSpPr>
        <p:spPr bwMode="auto">
          <a:xfrm>
            <a:off x="3883025" y="0"/>
            <a:ext cx="2974975"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defRPr sz="1200"/>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02" name="Rectangle 6"/>
          <p:cNvSpPr>
            <a:spLocks noChangeArrowheads="1"/>
          </p:cNvSpPr>
          <p:nvPr>
            <p:ph type="ftr" sz="quarter" idx="4"/>
          </p:nvPr>
        </p:nvSpPr>
        <p:spPr bwMode="auto">
          <a:xfrm>
            <a:off x="0" y="8686800"/>
            <a:ext cx="2973388"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03" name="Rectangle 7"/>
          <p:cNvSpPr>
            <a:spLocks noChangeArrowheads="1"/>
          </p:cNvSpPr>
          <p:nvPr>
            <p:ph type="sldNum" sz="quarter" idx="5"/>
          </p:nvPr>
        </p:nvSpPr>
        <p:spPr bwMode="auto">
          <a:xfrm>
            <a:off x="3883025" y="8686800"/>
            <a:ext cx="2974975"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
            <a:pPr lvl="0" algn="r" eaLnBrk="1" hangingPunct="1"/>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27650" name="Rectangle 2"/>
          <p:cNvSpPr>
            <a:spLocks noTextEdit="1"/>
          </p:cNvSpPr>
          <p:nvPr>
            <p:ph type="sldImg"/>
          </p:nvPr>
        </p:nvSpPr>
        <p:spPr>
          <a:xfrm>
            <a:off x="1141413" y="754063"/>
            <a:ext cx="4391025" cy="3294062"/>
          </a:xfrm>
          <a:ln w="1"/>
        </p:spPr>
      </p:sp>
      <p:sp>
        <p:nvSpPr>
          <p:cNvPr id="27651" name="Rectangle 3"/>
          <p:cNvSpPr/>
          <p:nvPr>
            <p:ph type="body" idx="1"/>
          </p:nvPr>
        </p:nvSpPr>
        <p:spPr>
          <a:xfrm>
            <a:off x="538163" y="4387850"/>
            <a:ext cx="5780087" cy="3952875"/>
          </a:xfrm>
          <a:ln w="1"/>
        </p:spPr>
        <p:txBody>
          <a:bodyPr wrap="square" lIns="91440" tIns="45720" rIns="91440" bIns="45720" anchor="t"/>
          <a:p>
            <a:pPr lvl="0"/>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hangingPunct="1"/>
            <a:fld id="{9A0DB2DC-4C9A-4742-B13C-FB6460FD3503}" type="slidenum">
              <a:rPr lang="zh-CN" altLang="en-US" sz="1400" dirty="0"/>
            </a:fld>
            <a:endParaRPr lang="zh-CN" altLang="en-US" sz="14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hangingPunct="1"/>
            <a:fld id="{9A0DB2DC-4C9A-4742-B13C-FB6460FD3503}" type="slidenum">
              <a:rPr lang="zh-CN" altLang="en-US" sz="1400" dirty="0"/>
            </a:fld>
            <a:endParaRPr lang="zh-CN" altLang="en-US" sz="140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hangingPunct="1"/>
            <a:fld id="{9A0DB2DC-4C9A-4742-B13C-FB6460FD3503}" type="slidenum">
              <a:rPr lang="zh-CN" altLang="en-US" sz="1400" dirty="0"/>
            </a:fld>
            <a:endParaRPr lang="zh-CN" altLang="en-US" sz="140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pic>
        <p:nvPicPr>
          <p:cNvPr id="3074" name="Picture 2" descr="5副本"/>
          <p:cNvPicPr>
            <a:picLocks noChangeAspect="1"/>
          </p:cNvPicPr>
          <p:nvPr/>
        </p:nvPicPr>
        <p:blipFill>
          <a:blip r:embed="rId3"/>
          <a:stretch>
            <a:fillRect/>
          </a:stretch>
        </p:blipFill>
        <p:spPr>
          <a:xfrm>
            <a:off x="0" y="0"/>
            <a:ext cx="9144000" cy="6858000"/>
          </a:xfrm>
          <a:prstGeom prst="rect">
            <a:avLst/>
          </a:prstGeom>
          <a:noFill/>
          <a:ln w="9525">
            <a:noFill/>
          </a:ln>
        </p:spPr>
      </p:pic>
      <p:sp>
        <p:nvSpPr>
          <p:cNvPr id="3075" name="Rectangle 3"/>
          <p:cNvSpPr>
            <a:spLocks noGrp="1" noChangeArrowheads="1"/>
          </p:cNvSpPr>
          <p:nvPr>
            <p:ph type="ctrTitle"/>
          </p:nvPr>
        </p:nvSpPr>
        <p:spPr>
          <a:xfrm>
            <a:off x="684213" y="3357563"/>
            <a:ext cx="7772400" cy="1254125"/>
          </a:xfrm>
        </p:spPr>
        <p:txBody>
          <a:bodyPr/>
          <a:lstStyle>
            <a:lvl1pPr>
              <a:defRPr/>
            </a:lvl1pPr>
          </a:lstStyle>
          <a:p>
            <a:pPr lvl="0"/>
            <a:r>
              <a:rPr lang="zh-CN" altLang="zh-CN" noProof="0" smtClean="0"/>
              <a:t>单击此处编辑母版标题样式</a:t>
            </a:r>
            <a:endParaRPr lang="zh-CN" altLang="zh-CN" noProof="0" smtClean="0"/>
          </a:p>
        </p:txBody>
      </p:sp>
      <p:sp>
        <p:nvSpPr>
          <p:cNvPr id="3076" name="Rectangle 4"/>
          <p:cNvSpPr>
            <a:spLocks noGrp="1" noChangeArrowheads="1"/>
          </p:cNvSpPr>
          <p:nvPr>
            <p:ph type="subTitle" idx="1"/>
          </p:nvPr>
        </p:nvSpPr>
        <p:spPr>
          <a:xfrm>
            <a:off x="1371600" y="4654550"/>
            <a:ext cx="6400800" cy="985838"/>
          </a:xfrm>
        </p:spPr>
        <p:txBody>
          <a:bodyPr/>
          <a:lstStyle>
            <a:lvl1pPr marL="0" indent="0" algn="ctr">
              <a:buFontTx/>
              <a:buNone/>
              <a:defRPr/>
            </a:lvl1pPr>
          </a:lstStyle>
          <a:p>
            <a:pPr lvl="0"/>
            <a:r>
              <a:rPr lang="zh-CN" altLang="zh-CN" noProof="0" smtClean="0"/>
              <a:t>单击此处编辑母版副标题样式</a:t>
            </a:r>
            <a:endParaRPr lang="zh-CN" altLang="zh-CN" noProof="0" smtClean="0"/>
          </a:p>
        </p:txBody>
      </p:sp>
      <p:sp>
        <p:nvSpPr>
          <p:cNvPr id="8" name="Rectangle 5"/>
          <p:cNvSpPr>
            <a:spLocks noGrp="1" noChangeArrowheads="1"/>
          </p:cNvSpPr>
          <p:nvPr>
            <p:ph type="dt" sz="half" idx="2"/>
          </p:nvPr>
        </p:nvSpPr>
        <p:spPr bwMode="auto">
          <a:xfrm>
            <a:off x="457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b="0" i="0" kern="1200" cap="none" spc="0" normalizeH="0" baseline="0" noProof="0" smtClean="0">
              <a:solidFill>
                <a:schemeClr val="tx1"/>
              </a:solidFill>
              <a:latin typeface="Arial" panose="020B0604020202020204" pitchFamily="34" charset="0"/>
              <a:ea typeface="宋体" panose="02010600030101010101" pitchFamily="2" charset="-122"/>
              <a:cs typeface="+mn-cs"/>
            </a:endParaRPr>
          </a:p>
        </p:txBody>
      </p:sp>
      <p:sp>
        <p:nvSpPr>
          <p:cNvPr id="9" name="Rectangle 6"/>
          <p:cNvSpPr>
            <a:spLocks noGrp="1" noChangeArrowheads="1"/>
          </p:cNvSpPr>
          <p:nvPr>
            <p:ph type="ftr" sz="quarter" idx="3"/>
          </p:nvPr>
        </p:nvSpPr>
        <p:spPr bwMode="auto">
          <a:xfrm>
            <a:off x="3124200" y="6245225"/>
            <a:ext cx="2895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indent="0"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b="0" i="0" kern="1200" cap="none" spc="0" normalizeH="0" baseline="0" noProof="0" smtClean="0">
              <a:solidFill>
                <a:schemeClr val="tx1"/>
              </a:solidFill>
              <a:latin typeface="Arial" panose="020B0604020202020204" pitchFamily="34" charset="0"/>
              <a:ea typeface="宋体" panose="02010600030101010101" pitchFamily="2" charset="-122"/>
              <a:cs typeface="+mn-cs"/>
            </a:endParaRPr>
          </a:p>
        </p:txBody>
      </p:sp>
      <p:sp>
        <p:nvSpPr>
          <p:cNvPr id="10" name="Rectangle 7"/>
          <p:cNvSpPr>
            <a:spLocks noGrp="1" noChangeArrowheads="1"/>
          </p:cNvSpPr>
          <p:nvPr>
            <p:ph type="sldNum" sz="quarter" idx="4"/>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
            <a:pPr algn="r" eaLnBrk="1" hangingPunct="1"/>
            <a:fld id="{9A0DB2DC-4C9A-4742-B13C-FB6460FD3503}" type="slidenum">
              <a:rPr lang="zh-CN" altLang="zh-CN" sz="1400" dirty="0"/>
            </a:fld>
            <a:endParaRPr lang="zh-CN" altLang="zh-CN" sz="1400"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hangingPunct="1"/>
            <a:fld id="{9A0DB2DC-4C9A-4742-B13C-FB6460FD3503}" type="slidenum">
              <a:rPr lang="zh-CN" altLang="en-US" sz="1400" b="1" dirty="0"/>
            </a:fld>
            <a:r>
              <a:rPr lang="zh-CN" altLang="en-US" sz="1400" b="1" dirty="0"/>
              <a:t> </a:t>
            </a:r>
            <a:r>
              <a:rPr lang="zh-CN" altLang="en-US" sz="1400" dirty="0"/>
              <a:t>/ 41</a:t>
            </a:r>
            <a:endParaRPr lang="zh-CN" altLang="en-US" sz="140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hangingPunct="1"/>
            <a:fld id="{9A0DB2DC-4C9A-4742-B13C-FB6460FD3503}" type="slidenum">
              <a:rPr lang="zh-CN" altLang="en-US" sz="1400" b="1" dirty="0"/>
            </a:fld>
            <a:r>
              <a:rPr lang="zh-CN" altLang="en-US" sz="1400" b="1" dirty="0"/>
              <a:t> </a:t>
            </a:r>
            <a:r>
              <a:rPr lang="zh-CN" altLang="en-US" sz="1400" dirty="0"/>
              <a:t>/ 41</a:t>
            </a:r>
            <a:endParaRPr lang="zh-CN" altLang="en-US" sz="1400"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412875"/>
            <a:ext cx="4038600" cy="4714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412875"/>
            <a:ext cx="4038600" cy="4714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algn="r" eaLnBrk="1" hangingPunct="1"/>
            <a:fld id="{9A0DB2DC-4C9A-4742-B13C-FB6460FD3503}" type="slidenum">
              <a:rPr lang="zh-CN" altLang="en-US" sz="1400" b="1" dirty="0"/>
            </a:fld>
            <a:r>
              <a:rPr lang="zh-CN" altLang="en-US" sz="1400" b="1" dirty="0"/>
              <a:t> </a:t>
            </a:r>
            <a:r>
              <a:rPr lang="zh-CN" altLang="en-US" sz="1400" dirty="0"/>
              <a:t>/ 41</a:t>
            </a:r>
            <a:endParaRPr lang="zh-CN" altLang="en-US" sz="1400"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algn="r" eaLnBrk="1" hangingPunct="1"/>
            <a:fld id="{9A0DB2DC-4C9A-4742-B13C-FB6460FD3503}" type="slidenum">
              <a:rPr lang="zh-CN" altLang="en-US" sz="1400" b="1" dirty="0"/>
            </a:fld>
            <a:r>
              <a:rPr lang="zh-CN" altLang="en-US" sz="1400" b="1" dirty="0"/>
              <a:t> </a:t>
            </a:r>
            <a:r>
              <a:rPr lang="zh-CN" altLang="en-US" sz="1400" dirty="0"/>
              <a:t>/ 41</a:t>
            </a:r>
            <a:endParaRPr lang="zh-CN" altLang="en-US" sz="1400"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algn="r" eaLnBrk="1" hangingPunct="1"/>
            <a:fld id="{9A0DB2DC-4C9A-4742-B13C-FB6460FD3503}" type="slidenum">
              <a:rPr lang="zh-CN" altLang="en-US" sz="1400" b="1" dirty="0"/>
            </a:fld>
            <a:r>
              <a:rPr lang="zh-CN" altLang="en-US" sz="1400" b="1" dirty="0"/>
              <a:t> </a:t>
            </a:r>
            <a:r>
              <a:rPr lang="zh-CN" altLang="en-US" sz="1400" dirty="0"/>
              <a:t>/ 41</a:t>
            </a:r>
            <a:endParaRPr lang="zh-CN" altLang="en-US" sz="1400"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algn="r" eaLnBrk="1" hangingPunct="1"/>
            <a:fld id="{9A0DB2DC-4C9A-4742-B13C-FB6460FD3503}" type="slidenum">
              <a:rPr lang="zh-CN" altLang="en-US" sz="1400" b="1" dirty="0"/>
            </a:fld>
            <a:r>
              <a:rPr lang="zh-CN" altLang="en-US" sz="1400" b="1" dirty="0"/>
              <a:t> </a:t>
            </a:r>
            <a:r>
              <a:rPr lang="zh-CN" altLang="en-US" sz="1400" dirty="0"/>
              <a:t>/ 41</a:t>
            </a:r>
            <a:endParaRPr lang="zh-CN" altLang="en-US" sz="1400"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algn="r" eaLnBrk="1" hangingPunct="1"/>
            <a:fld id="{9A0DB2DC-4C9A-4742-B13C-FB6460FD3503}" type="slidenum">
              <a:rPr lang="zh-CN" altLang="en-US" sz="1400" b="1" dirty="0"/>
            </a:fld>
            <a:r>
              <a:rPr lang="zh-CN" altLang="en-US" sz="1400" b="1" dirty="0"/>
              <a:t> </a:t>
            </a:r>
            <a:r>
              <a:rPr lang="zh-CN" altLang="en-US" sz="1400" dirty="0"/>
              <a:t>/ 41</a:t>
            </a:r>
            <a:endParaRPr lang="zh-CN" altLang="en-US" sz="14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hangingPunct="1"/>
            <a:fld id="{9A0DB2DC-4C9A-4742-B13C-FB6460FD3503}" type="slidenum">
              <a:rPr lang="zh-CN" altLang="en-US" sz="1400" dirty="0"/>
            </a:fld>
            <a:endParaRPr lang="zh-CN" altLang="en-US" sz="1400"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algn="r" eaLnBrk="1" hangingPunct="1"/>
            <a:fld id="{9A0DB2DC-4C9A-4742-B13C-FB6460FD3503}" type="slidenum">
              <a:rPr lang="zh-CN" altLang="en-US" sz="1400" b="1" dirty="0"/>
            </a:fld>
            <a:r>
              <a:rPr lang="zh-CN" altLang="en-US" sz="1400" b="1" dirty="0"/>
              <a:t> </a:t>
            </a:r>
            <a:r>
              <a:rPr lang="zh-CN" altLang="en-US" sz="1400" dirty="0"/>
              <a:t>/ 41</a:t>
            </a:r>
            <a:endParaRPr lang="zh-CN" altLang="en-US" sz="1400"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hangingPunct="1"/>
            <a:fld id="{9A0DB2DC-4C9A-4742-B13C-FB6460FD3503}" type="slidenum">
              <a:rPr lang="zh-CN" altLang="en-US" sz="1400" b="1" dirty="0"/>
            </a:fld>
            <a:r>
              <a:rPr lang="zh-CN" altLang="en-US" sz="1400" b="1" dirty="0"/>
              <a:t> </a:t>
            </a:r>
            <a:r>
              <a:rPr lang="zh-CN" altLang="en-US" sz="1400" dirty="0"/>
              <a:t>/ 41</a:t>
            </a:r>
            <a:endParaRPr lang="zh-CN" altLang="en-US" sz="1400"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620713"/>
            <a:ext cx="2058988" cy="55070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620713"/>
            <a:ext cx="6029325" cy="5507037"/>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hangingPunct="1"/>
            <a:fld id="{9A0DB2DC-4C9A-4742-B13C-FB6460FD3503}" type="slidenum">
              <a:rPr lang="zh-CN" altLang="en-US" sz="1400" b="1" dirty="0"/>
            </a:fld>
            <a:r>
              <a:rPr lang="zh-CN" altLang="en-US" sz="1400" b="1" dirty="0"/>
              <a:t> </a:t>
            </a:r>
            <a:r>
              <a:rPr lang="zh-CN" altLang="en-US" sz="1400" dirty="0"/>
              <a:t>/ 41</a:t>
            </a:r>
            <a:endParaRPr lang="zh-CN" altLang="en-US" sz="140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hangingPunct="1"/>
            <a:fld id="{9A0DB2DC-4C9A-4742-B13C-FB6460FD3503}" type="slidenum">
              <a:rPr lang="zh-CN" altLang="en-US" sz="1400" dirty="0"/>
            </a:fld>
            <a:endParaRPr lang="zh-CN" altLang="en-US" sz="140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algn="r" eaLnBrk="1" hangingPunct="1"/>
            <a:fld id="{9A0DB2DC-4C9A-4742-B13C-FB6460FD3503}" type="slidenum">
              <a:rPr lang="zh-CN" altLang="en-US" sz="1400" dirty="0"/>
            </a:fld>
            <a:endParaRPr lang="zh-CN" altLang="en-US" sz="140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algn="r" eaLnBrk="1" hangingPunct="1"/>
            <a:fld id="{9A0DB2DC-4C9A-4742-B13C-FB6460FD3503}" type="slidenum">
              <a:rPr lang="zh-CN" altLang="en-US" sz="1400" dirty="0"/>
            </a:fld>
            <a:endParaRPr lang="zh-CN" altLang="en-US" sz="140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algn="r" eaLnBrk="1" hangingPunct="1"/>
            <a:fld id="{9A0DB2DC-4C9A-4742-B13C-FB6460FD3503}" type="slidenum">
              <a:rPr lang="zh-CN" altLang="en-US" sz="1400" dirty="0"/>
            </a:fld>
            <a:endParaRPr lang="zh-CN" altLang="en-US" sz="14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algn="r" eaLnBrk="1" hangingPunct="1"/>
            <a:fld id="{9A0DB2DC-4C9A-4742-B13C-FB6460FD3503}" type="slidenum">
              <a:rPr lang="zh-CN" altLang="en-US" sz="1400" dirty="0"/>
            </a:fld>
            <a:endParaRPr lang="zh-CN" altLang="en-US" sz="140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algn="r" eaLnBrk="1" hangingPunct="1"/>
            <a:fld id="{9A0DB2DC-4C9A-4742-B13C-FB6460FD3503}" type="slidenum">
              <a:rPr lang="zh-CN" altLang="en-US" sz="1400" dirty="0"/>
            </a:fld>
            <a:endParaRPr lang="zh-CN" altLang="en-US" sz="140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algn="r" eaLnBrk="1" hangingPunct="1"/>
            <a:fld id="{9A0DB2DC-4C9A-4742-B13C-FB6460FD3503}" type="slidenum">
              <a:rPr lang="zh-CN" altLang="en-US" sz="1400" dirty="0"/>
            </a:fld>
            <a:endParaRPr lang="zh-CN" altLang="en-US" sz="1400"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3.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026" name="Rectangle 2"/>
          <p:cNvSpPr>
            <a:spLocks noGrp="1"/>
          </p:cNvSpPr>
          <p:nvPr>
            <p:ph type="title"/>
          </p:nvPr>
        </p:nvSpPr>
        <p:spPr>
          <a:xfrm>
            <a:off x="457200" y="274638"/>
            <a:ext cx="8229600" cy="1143000"/>
          </a:xfrm>
          <a:prstGeom prst="rect">
            <a:avLst/>
          </a:prstGeom>
          <a:noFill/>
          <a:ln w="9525">
            <a:noFill/>
          </a:ln>
        </p:spPr>
        <p:txBody>
          <a:bodyPr anchor="ctr"/>
          <a:p>
            <a:pPr lvl="0"/>
            <a:r>
              <a:rPr lang="zh-CN" altLang="zh-CN" dirty="0"/>
              <a:t>单击此处编辑母版标题样式</a:t>
            </a:r>
            <a:endParaRPr lang="zh-CN" altLang="zh-CN" dirty="0"/>
          </a:p>
        </p:txBody>
      </p:sp>
      <p:sp>
        <p:nvSpPr>
          <p:cNvPr id="1027" name="Rectangle 3"/>
          <p:cNvSpPr>
            <a:spLocks noGrp="1"/>
          </p:cNvSpPr>
          <p:nvPr>
            <p:ph type="body" idx="1"/>
          </p:nvPr>
        </p:nvSpPr>
        <p:spPr>
          <a:xfrm>
            <a:off x="457200" y="1600200"/>
            <a:ext cx="8229600" cy="4525963"/>
          </a:xfrm>
          <a:prstGeom prst="rect">
            <a:avLst/>
          </a:prstGeom>
          <a:noFill/>
          <a:ln w="9525">
            <a:noFill/>
          </a:ln>
        </p:spPr>
        <p:txBody>
          <a:bodyPr/>
          <a:p>
            <a:pPr lvl="0"/>
            <a:r>
              <a:rPr lang="zh-CN" altLang="zh-CN" dirty="0"/>
              <a:t>单击此处编辑母版文本样式</a:t>
            </a:r>
            <a:endParaRPr lang="zh-CN" altLang="zh-CN" dirty="0"/>
          </a:p>
          <a:p>
            <a:pPr lvl="1"/>
            <a:r>
              <a:rPr lang="zh-CN" altLang="zh-CN" dirty="0"/>
              <a:t>第二级</a:t>
            </a:r>
            <a:endParaRPr lang="zh-CN" altLang="zh-CN" dirty="0"/>
          </a:p>
          <a:p>
            <a:pPr lvl="2"/>
            <a:r>
              <a:rPr lang="zh-CN" altLang="zh-CN" dirty="0"/>
              <a:t>第三级</a:t>
            </a:r>
            <a:endParaRPr lang="zh-CN" altLang="zh-CN" dirty="0"/>
          </a:p>
          <a:p>
            <a:pPr lvl="3"/>
            <a:r>
              <a:rPr lang="zh-CN" altLang="zh-CN" dirty="0"/>
              <a:t>第四级</a:t>
            </a:r>
            <a:endParaRPr lang="zh-CN" altLang="zh-CN" dirty="0"/>
          </a:p>
          <a:p>
            <a:pPr lvl="4"/>
            <a:r>
              <a:rPr lang="zh-CN" altLang="zh-CN" dirty="0"/>
              <a:t>第五级</a:t>
            </a:r>
            <a:endParaRPr lang="zh-CN" altLang="zh-CN" dirty="0"/>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40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ctr">
              <a:defRPr sz="1400"/>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
            <a:pPr lvl="0" algn="r" eaLnBrk="1" hangingPunct="1"/>
            <a:fld id="{9A0DB2DC-4C9A-4742-B13C-FB6460FD3503}" type="slidenum">
              <a:rPr lang="zh-CN" altLang="en-US" sz="1400" dirty="0"/>
            </a:fld>
            <a:endParaRPr lang="zh-CN" altLang="en-US" sz="140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2050" name="Rectangle 2"/>
          <p:cNvSpPr>
            <a:spLocks noGrp="1"/>
          </p:cNvSpPr>
          <p:nvPr>
            <p:ph type="title"/>
          </p:nvPr>
        </p:nvSpPr>
        <p:spPr>
          <a:xfrm>
            <a:off x="468313" y="620713"/>
            <a:ext cx="8229600" cy="720725"/>
          </a:xfrm>
          <a:prstGeom prst="rect">
            <a:avLst/>
          </a:prstGeom>
          <a:noFill/>
          <a:ln w="9525">
            <a:noFill/>
          </a:ln>
        </p:spPr>
        <p:txBody>
          <a:bodyPr anchor="ctr"/>
          <a:p>
            <a:pPr lvl="0"/>
            <a:r>
              <a:rPr lang="zh-CN" altLang="zh-CN" dirty="0"/>
              <a:t>单击此处编辑母版标题样式</a:t>
            </a:r>
            <a:endParaRPr lang="zh-CN" altLang="zh-CN" dirty="0"/>
          </a:p>
        </p:txBody>
      </p:sp>
      <p:sp>
        <p:nvSpPr>
          <p:cNvPr id="2051" name="Rectangle 3"/>
          <p:cNvSpPr>
            <a:spLocks noGrp="1"/>
          </p:cNvSpPr>
          <p:nvPr>
            <p:ph type="body" idx="1"/>
          </p:nvPr>
        </p:nvSpPr>
        <p:spPr>
          <a:xfrm>
            <a:off x="457200" y="1412875"/>
            <a:ext cx="8229600" cy="4714875"/>
          </a:xfrm>
          <a:prstGeom prst="rect">
            <a:avLst/>
          </a:prstGeom>
          <a:noFill/>
          <a:ln w="9525">
            <a:noFill/>
          </a:ln>
        </p:spPr>
        <p:txBody>
          <a:bodyPr/>
          <a:p>
            <a:pPr lvl="0"/>
            <a:r>
              <a:rPr lang="zh-CN" altLang="zh-CN" dirty="0"/>
              <a:t>单击此处编辑母版文本样式</a:t>
            </a:r>
            <a:endParaRPr lang="zh-CN" altLang="zh-CN" dirty="0"/>
          </a:p>
          <a:p>
            <a:pPr lvl="1"/>
            <a:r>
              <a:rPr lang="zh-CN" altLang="zh-CN" dirty="0"/>
              <a:t>第二级</a:t>
            </a:r>
            <a:endParaRPr lang="zh-CN" altLang="zh-CN" dirty="0"/>
          </a:p>
          <a:p>
            <a:pPr lvl="2"/>
            <a:r>
              <a:rPr lang="zh-CN" altLang="zh-CN" dirty="0"/>
              <a:t>第三级</a:t>
            </a:r>
            <a:endParaRPr lang="zh-CN" altLang="zh-CN" dirty="0"/>
          </a:p>
          <a:p>
            <a:pPr lvl="3"/>
            <a:r>
              <a:rPr lang="zh-CN" altLang="zh-CN" dirty="0"/>
              <a:t>第四级</a:t>
            </a:r>
            <a:endParaRPr lang="zh-CN" altLang="zh-CN" dirty="0"/>
          </a:p>
          <a:p>
            <a:pPr lvl="4"/>
            <a:r>
              <a:rPr lang="zh-CN" altLang="zh-CN" dirty="0"/>
              <a:t>第五级</a:t>
            </a:r>
            <a:endParaRPr lang="zh-CN" altLang="zh-CN" dirty="0"/>
          </a:p>
        </p:txBody>
      </p:sp>
      <p:sp>
        <p:nvSpPr>
          <p:cNvPr id="2052"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3"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4"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
            <a:pPr lvl="0" algn="r" eaLnBrk="1" hangingPunct="1"/>
            <a:fld id="{9A0DB2DC-4C9A-4742-B13C-FB6460FD3503}" type="slidenum">
              <a:rPr lang="zh-CN" altLang="en-US" sz="1400" b="1" dirty="0"/>
            </a:fld>
            <a:r>
              <a:rPr lang="zh-CN" altLang="en-US" sz="1400" b="1" dirty="0"/>
              <a:t> </a:t>
            </a:r>
            <a:r>
              <a:rPr lang="zh-CN" altLang="en-US" sz="1400" dirty="0"/>
              <a:t>/ 41</a:t>
            </a:r>
            <a:endParaRPr lang="zh-CN" altLang="en-US" sz="140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rtl="0" fontAlgn="base">
        <a:spcBef>
          <a:spcPct val="0"/>
        </a:spcBef>
        <a:spcAft>
          <a:spcPct val="0"/>
        </a:spcAft>
        <a:defRPr sz="4000">
          <a:solidFill>
            <a:schemeClr val="tx2"/>
          </a:solidFill>
          <a:latin typeface="+mj-lt"/>
          <a:ea typeface="+mj-ea"/>
          <a:cs typeface="+mj-cs"/>
        </a:defRPr>
      </a:lvl1pPr>
      <a:lvl2pPr algn="ctr" rtl="0" fontAlgn="base">
        <a:spcBef>
          <a:spcPct val="0"/>
        </a:spcBef>
        <a:spcAft>
          <a:spcPct val="0"/>
        </a:spcAft>
        <a:defRPr sz="4000">
          <a:solidFill>
            <a:schemeClr val="tx2"/>
          </a:solidFill>
          <a:latin typeface="Arial" panose="020B0604020202020204" pitchFamily="34" charset="0"/>
          <a:ea typeface="黑体" panose="02010609060101010101" pitchFamily="49" charset="-122"/>
        </a:defRPr>
      </a:lvl2pPr>
      <a:lvl3pPr algn="ctr" rtl="0" fontAlgn="base">
        <a:spcBef>
          <a:spcPct val="0"/>
        </a:spcBef>
        <a:spcAft>
          <a:spcPct val="0"/>
        </a:spcAft>
        <a:defRPr sz="4000">
          <a:solidFill>
            <a:schemeClr val="tx2"/>
          </a:solidFill>
          <a:latin typeface="Arial" panose="020B0604020202020204" pitchFamily="34" charset="0"/>
          <a:ea typeface="黑体" panose="02010609060101010101" pitchFamily="49" charset="-122"/>
        </a:defRPr>
      </a:lvl3pPr>
      <a:lvl4pPr algn="ctr" rtl="0" fontAlgn="base">
        <a:spcBef>
          <a:spcPct val="0"/>
        </a:spcBef>
        <a:spcAft>
          <a:spcPct val="0"/>
        </a:spcAft>
        <a:defRPr sz="4000">
          <a:solidFill>
            <a:schemeClr val="tx2"/>
          </a:solidFill>
          <a:latin typeface="Arial" panose="020B0604020202020204" pitchFamily="34" charset="0"/>
          <a:ea typeface="黑体" panose="02010609060101010101" pitchFamily="49" charset="-122"/>
        </a:defRPr>
      </a:lvl4pPr>
      <a:lvl5pPr algn="ctr" rtl="0" fontAlgn="base">
        <a:spcBef>
          <a:spcPct val="0"/>
        </a:spcBef>
        <a:spcAft>
          <a:spcPct val="0"/>
        </a:spcAft>
        <a:defRPr sz="4000">
          <a:solidFill>
            <a:schemeClr val="tx2"/>
          </a:solidFill>
          <a:latin typeface="Arial" panose="020B0604020202020204" pitchFamily="34" charset="0"/>
          <a:ea typeface="黑体" panose="02010609060101010101" pitchFamily="49" charset="-122"/>
        </a:defRPr>
      </a:lvl5pPr>
      <a:lvl6pPr marL="457200" algn="ctr" rtl="0" fontAlgn="base">
        <a:spcBef>
          <a:spcPct val="0"/>
        </a:spcBef>
        <a:spcAft>
          <a:spcPct val="0"/>
        </a:spcAft>
        <a:defRPr sz="4000">
          <a:solidFill>
            <a:schemeClr val="tx2"/>
          </a:solidFill>
          <a:latin typeface="Arial" panose="020B0604020202020204" pitchFamily="34" charset="0"/>
          <a:ea typeface="黑体" panose="02010609060101010101" pitchFamily="49" charset="-122"/>
        </a:defRPr>
      </a:lvl6pPr>
      <a:lvl7pPr marL="914400" algn="ctr" rtl="0" fontAlgn="base">
        <a:spcBef>
          <a:spcPct val="0"/>
        </a:spcBef>
        <a:spcAft>
          <a:spcPct val="0"/>
        </a:spcAft>
        <a:defRPr sz="4000">
          <a:solidFill>
            <a:schemeClr val="tx2"/>
          </a:solidFill>
          <a:latin typeface="Arial" panose="020B0604020202020204" pitchFamily="34" charset="0"/>
          <a:ea typeface="黑体" panose="02010609060101010101" pitchFamily="49" charset="-122"/>
        </a:defRPr>
      </a:lvl7pPr>
      <a:lvl8pPr marL="1371600" algn="ctr" rtl="0" fontAlgn="base">
        <a:spcBef>
          <a:spcPct val="0"/>
        </a:spcBef>
        <a:spcAft>
          <a:spcPct val="0"/>
        </a:spcAft>
        <a:defRPr sz="4000">
          <a:solidFill>
            <a:schemeClr val="tx2"/>
          </a:solidFill>
          <a:latin typeface="Arial" panose="020B0604020202020204" pitchFamily="34" charset="0"/>
          <a:ea typeface="黑体" panose="02010609060101010101" pitchFamily="49" charset="-122"/>
        </a:defRPr>
      </a:lvl8pPr>
      <a:lvl9pPr marL="1828800" algn="ctr" rtl="0" fontAlgn="base">
        <a:spcBef>
          <a:spcPct val="0"/>
        </a:spcBef>
        <a:spcAft>
          <a:spcPct val="0"/>
        </a:spcAft>
        <a:defRPr sz="4000">
          <a:solidFill>
            <a:schemeClr val="tx2"/>
          </a:solidFill>
          <a:latin typeface="Arial" panose="020B0604020202020204" pitchFamily="34" charset="0"/>
          <a:ea typeface="黑体" panose="02010609060101010101" pitchFamily="49" charset="-122"/>
        </a:defRPr>
      </a:lvl9pPr>
    </p:titleStyle>
    <p:body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slide" Target="slid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8.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9.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13.xml"/><Relationship Id="rId4" Type="http://schemas.openxmlformats.org/officeDocument/2006/relationships/image" Target="../media/image12.emf"/><Relationship Id="rId3" Type="http://schemas.openxmlformats.org/officeDocument/2006/relationships/oleObject" Target="../embeddings/oleObject2.bin"/><Relationship Id="rId2" Type="http://schemas.openxmlformats.org/officeDocument/2006/relationships/image" Target="../media/image11.emf"/><Relationship Id="rId1" Type="http://schemas.openxmlformats.org/officeDocument/2006/relationships/oleObject" Target="../embeddings/oleObject1.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4.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2"/>
          <p:cNvSpPr>
            <a:spLocks noGrp="1"/>
          </p:cNvSpPr>
          <p:nvPr>
            <p:ph type="ctrTitle"/>
          </p:nvPr>
        </p:nvSpPr>
        <p:spPr>
          <a:xfrm>
            <a:off x="885825" y="3025775"/>
            <a:ext cx="7772400" cy="1628775"/>
          </a:xfrm>
        </p:spPr>
        <p:txBody>
          <a:bodyPr vert="horz" wrap="square" lIns="91440" tIns="45720" rIns="91440" bIns="45720" anchor="ctr"/>
          <a:p>
            <a:pPr eaLnBrk="1" hangingPunct="1"/>
            <a:r>
              <a:rPr lang="zh-CN" altLang="en-US" dirty="0">
                <a:latin typeface="+mj-lt"/>
                <a:ea typeface="+mj-ea"/>
                <a:cs typeface="+mj-cs"/>
              </a:rPr>
              <a:t>《物联网信息感知技术》</a:t>
            </a:r>
            <a:br>
              <a:rPr lang="zh-CN" altLang="en-US" dirty="0">
                <a:latin typeface="+mj-lt"/>
                <a:ea typeface="+mj-ea"/>
                <a:cs typeface="+mj-cs"/>
              </a:rPr>
            </a:br>
            <a:r>
              <a:rPr lang="zh-CN" altLang="en-US" dirty="0">
                <a:latin typeface="+mj-lt"/>
                <a:ea typeface="+mj-ea"/>
                <a:cs typeface="+mj-cs"/>
              </a:rPr>
              <a:t>第</a:t>
            </a:r>
            <a:r>
              <a:rPr lang="en-US" altLang="zh-CN" dirty="0">
                <a:latin typeface="+mj-lt"/>
                <a:ea typeface="+mj-ea"/>
                <a:cs typeface="+mj-cs"/>
              </a:rPr>
              <a:t>7</a:t>
            </a:r>
            <a:r>
              <a:rPr lang="zh-CN" altLang="en-US" dirty="0">
                <a:latin typeface="+mj-lt"/>
                <a:ea typeface="+mj-ea"/>
                <a:cs typeface="+mj-cs"/>
              </a:rPr>
              <a:t>章</a:t>
            </a:r>
            <a:r>
              <a:rPr lang="en-US" altLang="zh-CN" dirty="0">
                <a:latin typeface="+mj-lt"/>
                <a:ea typeface="+mj-ea"/>
                <a:cs typeface="+mj-cs"/>
              </a:rPr>
              <a:t>B </a:t>
            </a:r>
            <a:r>
              <a:rPr lang="zh-CN" altLang="en-US" dirty="0">
                <a:solidFill>
                  <a:srgbClr val="FF0000"/>
                </a:solidFill>
                <a:effectLst>
                  <a:outerShdw blurRad="38100" dist="38100" dir="2700000" algn="tl">
                    <a:srgbClr val="000000">
                      <a:alpha val="43137"/>
                    </a:srgbClr>
                  </a:outerShdw>
                </a:effectLst>
                <a:latin typeface="+mj-lt"/>
                <a:ea typeface="+mj-ea"/>
                <a:cs typeface="+mj-cs"/>
              </a:rPr>
              <a:t>外部设备的驱动</a:t>
            </a:r>
            <a:endParaRPr lang="zh-CN" altLang="en-US" dirty="0">
              <a:solidFill>
                <a:srgbClr val="FF0000"/>
              </a:solidFill>
              <a:effectLst>
                <a:outerShdw blurRad="38100" dist="38100" dir="2700000" algn="tl">
                  <a:srgbClr val="000000">
                    <a:alpha val="43137"/>
                  </a:srgbClr>
                </a:outerShdw>
              </a:effectLst>
              <a:latin typeface="+mj-lt"/>
              <a:ea typeface="+mj-ea"/>
              <a:cs typeface="+mj-cs"/>
            </a:endParaRPr>
          </a:p>
        </p:txBody>
      </p:sp>
      <p:sp>
        <p:nvSpPr>
          <p:cNvPr id="4099" name="Rectangle 3"/>
          <p:cNvSpPr>
            <a:spLocks noGrp="1"/>
          </p:cNvSpPr>
          <p:nvPr>
            <p:ph type="subTitle" idx="1"/>
          </p:nvPr>
        </p:nvSpPr>
        <p:spPr/>
        <p:txBody>
          <a:bodyPr vert="horz" wrap="square" lIns="91440" tIns="45720" rIns="91440" bIns="45720" anchor="t"/>
          <a:p>
            <a:pPr algn="r" eaLnBrk="1" hangingPunct="1">
              <a:lnSpc>
                <a:spcPct val="80000"/>
              </a:lnSpc>
            </a:pPr>
            <a:r>
              <a:rPr lang="zh-CN" altLang="en-US" dirty="0">
                <a:latin typeface="+mn-lt"/>
                <a:ea typeface="+mn-ea"/>
                <a:cs typeface="+mn-cs"/>
              </a:rPr>
              <a:t>周永</a:t>
            </a:r>
            <a:endParaRPr lang="zh-CN" altLang="en-US" dirty="0">
              <a:latin typeface="+mn-lt"/>
              <a:ea typeface="+mn-ea"/>
              <a:cs typeface="+mn-cs"/>
            </a:endParaRPr>
          </a:p>
          <a:p>
            <a:pPr algn="r" eaLnBrk="1" hangingPunct="1">
              <a:lnSpc>
                <a:spcPct val="80000"/>
              </a:lnSpc>
            </a:pPr>
            <a:r>
              <a:rPr lang="zh-CN" altLang="en-US" dirty="0">
                <a:latin typeface="+mn-lt"/>
                <a:ea typeface="+mn-ea"/>
                <a:cs typeface="+mn-cs"/>
              </a:rPr>
              <a:t>201</a:t>
            </a:r>
            <a:r>
              <a:rPr lang="en-US" altLang="zh-CN" dirty="0">
                <a:latin typeface="+mn-lt"/>
                <a:ea typeface="+mn-ea"/>
                <a:cs typeface="+mn-cs"/>
              </a:rPr>
              <a:t>7</a:t>
            </a:r>
            <a:r>
              <a:rPr lang="zh-CN" altLang="en-US" dirty="0">
                <a:latin typeface="+mn-lt"/>
                <a:ea typeface="+mn-ea"/>
                <a:cs typeface="+mn-cs"/>
              </a:rPr>
              <a:t>-</a:t>
            </a:r>
            <a:r>
              <a:rPr lang="en-US" dirty="0">
                <a:latin typeface="+mn-lt"/>
                <a:ea typeface="+mn-ea"/>
                <a:cs typeface="+mn-cs"/>
              </a:rPr>
              <a:t>05</a:t>
            </a:r>
            <a:r>
              <a:rPr lang="zh-CN" altLang="en-US" dirty="0">
                <a:latin typeface="+mn-lt"/>
                <a:ea typeface="+mn-ea"/>
                <a:cs typeface="+mn-cs"/>
              </a:rPr>
              <a:t>-</a:t>
            </a:r>
            <a:r>
              <a:rPr lang="en-US" altLang="zh-CN" dirty="0">
                <a:latin typeface="+mn-lt"/>
                <a:ea typeface="+mn-ea"/>
                <a:cs typeface="+mn-cs"/>
              </a:rPr>
              <a:t>18</a:t>
            </a:r>
            <a:endParaRPr lang="zh-CN" altLang="en-US" dirty="0">
              <a:latin typeface="+mn-lt"/>
              <a:ea typeface="+mn-ea"/>
              <a:cs typeface="+mn-cs"/>
            </a:endParaRPr>
          </a:p>
        </p:txBody>
      </p:sp>
      <p:pic>
        <p:nvPicPr>
          <p:cNvPr id="4100" name="Picture 4"/>
          <p:cNvPicPr>
            <a:picLocks noChangeAspect="1"/>
          </p:cNvPicPr>
          <p:nvPr/>
        </p:nvPicPr>
        <p:blipFill>
          <a:blip r:embed="rId1"/>
          <a:stretch>
            <a:fillRect/>
          </a:stretch>
        </p:blipFill>
        <p:spPr>
          <a:xfrm>
            <a:off x="47625" y="-46037"/>
            <a:ext cx="3206750" cy="3079750"/>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灯片编号占位符 5"/>
          <p:cNvSpPr txBox="1">
            <a:spLocks noGrp="1"/>
          </p:cNvSpPr>
          <p:nvPr>
            <p:ph type="sldNum" sz="quarter" idx="12"/>
          </p:nvPr>
        </p:nvSpPr>
        <p:spPr/>
        <p:txBody>
          <a:bodyPr/>
          <a:p>
            <a:pPr algn="r" eaLnBrk="1" hangingPunct="1"/>
            <a:fld id="{9A0DB2DC-4C9A-4742-B13C-FB6460FD3503}" type="slidenum">
              <a:rPr lang="zh-CN" altLang="en-US" sz="1400" b="1" dirty="0"/>
            </a:fld>
            <a:r>
              <a:rPr lang="zh-CN" altLang="en-US" sz="1400" b="1" dirty="0"/>
              <a:t> </a:t>
            </a:r>
            <a:r>
              <a:rPr lang="zh-CN" altLang="en-US" sz="1400" dirty="0"/>
              <a:t>/ 41</a:t>
            </a:r>
            <a:endParaRPr lang="zh-CN" altLang="en-US" sz="1400" dirty="0"/>
          </a:p>
        </p:txBody>
      </p:sp>
      <p:sp>
        <p:nvSpPr>
          <p:cNvPr id="13315" name="Rectangle 2"/>
          <p:cNvSpPr>
            <a:spLocks noGrp="1"/>
          </p:cNvSpPr>
          <p:nvPr>
            <p:ph type="title"/>
          </p:nvPr>
        </p:nvSpPr>
        <p:spPr/>
        <p:txBody>
          <a:bodyPr vert="horz" wrap="square" lIns="91440" tIns="45720" rIns="91440" bIns="45720" anchor="ctr"/>
          <a:p>
            <a:pPr eaLnBrk="1" hangingPunct="1"/>
            <a:r>
              <a:rPr lang="zh-CN" altLang="en-US" dirty="0">
                <a:solidFill>
                  <a:srgbClr val="000000"/>
                </a:solidFill>
                <a:latin typeface="华文中宋" panose="02010600040101010101" pitchFamily="2" charset="-122"/>
                <a:ea typeface="华文中宋" panose="02010600040101010101" pitchFamily="2" charset="-122"/>
              </a:rPr>
              <a:t>加权电阻网络</a:t>
            </a:r>
            <a:r>
              <a:rPr lang="en-US" altLang="zh-CN" dirty="0">
                <a:solidFill>
                  <a:srgbClr val="000000"/>
                </a:solidFill>
                <a:latin typeface="华文中宋" panose="02010600040101010101" pitchFamily="2" charset="-122"/>
                <a:ea typeface="华文中宋" panose="02010600040101010101" pitchFamily="2" charset="-122"/>
              </a:rPr>
              <a:t>D/A</a:t>
            </a:r>
            <a:r>
              <a:rPr lang="zh-CN" altLang="en-US" dirty="0">
                <a:solidFill>
                  <a:srgbClr val="000000"/>
                </a:solidFill>
                <a:latin typeface="华文中宋" panose="02010600040101010101" pitchFamily="2" charset="-122"/>
                <a:ea typeface="华文中宋" panose="02010600040101010101" pitchFamily="2" charset="-122"/>
              </a:rPr>
              <a:t>转换  </a:t>
            </a:r>
            <a:endParaRPr lang="zh-CN" altLang="en-US" dirty="0">
              <a:solidFill>
                <a:srgbClr val="FF0000"/>
              </a:solidFill>
              <a:latin typeface="黑体" panose="02010609060101010101" pitchFamily="49" charset="-122"/>
            </a:endParaRPr>
          </a:p>
        </p:txBody>
      </p:sp>
      <p:grpSp>
        <p:nvGrpSpPr>
          <p:cNvPr id="13316" name="Group 3"/>
          <p:cNvGrpSpPr/>
          <p:nvPr/>
        </p:nvGrpSpPr>
        <p:grpSpPr>
          <a:xfrm>
            <a:off x="1274763" y="1695450"/>
            <a:ext cx="7291387" cy="4275138"/>
            <a:chOff x="0" y="0"/>
            <a:chExt cx="2880" cy="1296"/>
          </a:xfrm>
        </p:grpSpPr>
        <p:sp>
          <p:nvSpPr>
            <p:cNvPr id="13317" name="Text Box 6"/>
            <p:cNvSpPr txBox="1"/>
            <p:nvPr/>
          </p:nvSpPr>
          <p:spPr>
            <a:xfrm>
              <a:off x="208" y="1139"/>
              <a:ext cx="2372" cy="157"/>
            </a:xfrm>
            <a:prstGeom prst="rect">
              <a:avLst/>
            </a:prstGeom>
            <a:noFill/>
            <a:ln w="9525">
              <a:noFill/>
            </a:ln>
          </p:spPr>
          <p:txBody>
            <a:bodyPr lIns="0" tIns="0" rIns="0" bIns="0"/>
            <a:lst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stStyle>
            <a:p>
              <a:pPr marL="0" lvl="0" indent="0" algn="ctr" eaLnBrk="1" hangingPunct="1">
                <a:spcBef>
                  <a:spcPct val="0"/>
                </a:spcBef>
                <a:buNone/>
              </a:pPr>
              <a:r>
                <a:rPr lang="en-US" altLang="zh-CN" sz="1400" b="1" dirty="0">
                  <a:solidFill>
                    <a:srgbClr val="000000"/>
                  </a:solidFill>
                  <a:latin typeface="Times New Roman" panose="02020603050405020304" pitchFamily="18" charset="0"/>
                  <a:ea typeface="宋体" panose="02010600030101010101" pitchFamily="2" charset="-122"/>
                  <a:hlinkClick r:id="rId1" action="ppaction://hlinksldjump"/>
                </a:rPr>
                <a:t> </a:t>
              </a:r>
              <a:r>
                <a:rPr lang="zh-CN" altLang="en-US" sz="1400" b="1" dirty="0">
                  <a:solidFill>
                    <a:srgbClr val="000000"/>
                  </a:solidFill>
                  <a:latin typeface="Times New Roman" panose="02020603050405020304" pitchFamily="18" charset="0"/>
                  <a:ea typeface="宋体" panose="02010600030101010101" pitchFamily="2" charset="-122"/>
                  <a:hlinkClick r:id="rId1" action="ppaction://hlinksldjump"/>
                </a:rPr>
                <a:t>加权电阻网络</a:t>
              </a:r>
              <a:r>
                <a:rPr lang="en-US" altLang="zh-CN" sz="1400" b="1" dirty="0">
                  <a:solidFill>
                    <a:srgbClr val="000000"/>
                  </a:solidFill>
                  <a:latin typeface="Times New Roman" panose="02020603050405020304" pitchFamily="18" charset="0"/>
                  <a:ea typeface="宋体" panose="02010600030101010101" pitchFamily="2" charset="-122"/>
                  <a:hlinkClick r:id="rId1" action="ppaction://hlinksldjump"/>
                </a:rPr>
                <a:t>D/A</a:t>
              </a:r>
              <a:r>
                <a:rPr lang="zh-CN" altLang="en-US" sz="1400" b="1" dirty="0">
                  <a:solidFill>
                    <a:srgbClr val="000000"/>
                  </a:solidFill>
                  <a:latin typeface="Times New Roman" panose="02020603050405020304" pitchFamily="18" charset="0"/>
                  <a:ea typeface="宋体" panose="02010600030101010101" pitchFamily="2" charset="-122"/>
                  <a:hlinkClick r:id="rId1" action="ppaction://hlinksldjump"/>
                </a:rPr>
                <a:t>转换器</a:t>
              </a:r>
              <a:endParaRPr lang="zh-CN" altLang="en-US" sz="1400" b="1" dirty="0">
                <a:solidFill>
                  <a:srgbClr val="000000"/>
                </a:solidFill>
                <a:latin typeface="Times New Roman" panose="02020603050405020304" pitchFamily="18" charset="0"/>
                <a:ea typeface="宋体" panose="02010600030101010101" pitchFamily="2" charset="-122"/>
              </a:endParaRPr>
            </a:p>
            <a:p>
              <a:pPr marL="0" lvl="0" indent="0" algn="just" eaLnBrk="1" hangingPunct="1">
                <a:spcBef>
                  <a:spcPct val="0"/>
                </a:spcBef>
                <a:buNone/>
              </a:pPr>
              <a:endParaRPr lang="en-US" altLang="zh-CN" sz="1400" b="1" dirty="0">
                <a:solidFill>
                  <a:srgbClr val="000000"/>
                </a:solidFill>
                <a:latin typeface="Times New Roman" panose="02020603050405020304" pitchFamily="18" charset="0"/>
                <a:ea typeface="宋体" panose="02010600030101010101" pitchFamily="2" charset="-122"/>
              </a:endParaRPr>
            </a:p>
          </p:txBody>
        </p:sp>
        <p:grpSp>
          <p:nvGrpSpPr>
            <p:cNvPr id="13318" name="Group 5"/>
            <p:cNvGrpSpPr/>
            <p:nvPr/>
          </p:nvGrpSpPr>
          <p:grpSpPr>
            <a:xfrm>
              <a:off x="0" y="0"/>
              <a:ext cx="2880" cy="1079"/>
              <a:chOff x="0" y="0"/>
              <a:chExt cx="2880" cy="1079"/>
            </a:xfrm>
          </p:grpSpPr>
          <p:sp>
            <p:nvSpPr>
              <p:cNvPr id="13319" name="Text Box 8"/>
              <p:cNvSpPr txBox="1"/>
              <p:nvPr/>
            </p:nvSpPr>
            <p:spPr>
              <a:xfrm>
                <a:off x="1537" y="956"/>
                <a:ext cx="759" cy="123"/>
              </a:xfrm>
              <a:prstGeom prst="rect">
                <a:avLst/>
              </a:prstGeom>
              <a:noFill/>
              <a:ln w="9525">
                <a:noFill/>
              </a:ln>
            </p:spPr>
            <p:txBody>
              <a:bodyPr lIns="0" tIns="0" rIns="0" bIns="0"/>
              <a:lst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stStyle>
              <a:p>
                <a:pPr marL="0" lvl="0" indent="0" algn="ctr" eaLnBrk="1" hangingPunct="1">
                  <a:spcBef>
                    <a:spcPct val="0"/>
                  </a:spcBef>
                  <a:buNone/>
                </a:pPr>
                <a:r>
                  <a:rPr lang="zh-CN" altLang="en-US" sz="1400" b="1" dirty="0">
                    <a:solidFill>
                      <a:srgbClr val="000000"/>
                    </a:solidFill>
                    <a:latin typeface="Times New Roman" panose="02020603050405020304" pitchFamily="18" charset="0"/>
                    <a:ea typeface="宋体" panose="02010600030101010101" pitchFamily="2" charset="-122"/>
                  </a:rPr>
                  <a:t>运算放大器</a:t>
                </a:r>
                <a:endParaRPr lang="zh-CN" altLang="en-US" sz="1400" b="1" dirty="0">
                  <a:solidFill>
                    <a:srgbClr val="000000"/>
                  </a:solidFill>
                  <a:latin typeface="Times New Roman" panose="02020603050405020304" pitchFamily="18" charset="0"/>
                  <a:ea typeface="宋体" panose="02010600030101010101" pitchFamily="2" charset="-122"/>
                </a:endParaRPr>
              </a:p>
            </p:txBody>
          </p:sp>
          <p:grpSp>
            <p:nvGrpSpPr>
              <p:cNvPr id="13320" name="Group 7"/>
              <p:cNvGrpSpPr/>
              <p:nvPr/>
            </p:nvGrpSpPr>
            <p:grpSpPr>
              <a:xfrm>
                <a:off x="0" y="0"/>
                <a:ext cx="2880" cy="1048"/>
                <a:chOff x="0" y="0"/>
                <a:chExt cx="2880" cy="1048"/>
              </a:xfrm>
            </p:grpSpPr>
            <p:sp>
              <p:nvSpPr>
                <p:cNvPr id="13321" name="Rectangle 10"/>
                <p:cNvSpPr/>
                <p:nvPr/>
              </p:nvSpPr>
              <p:spPr>
                <a:xfrm>
                  <a:off x="424" y="190"/>
                  <a:ext cx="350" cy="586"/>
                </a:xfrm>
                <a:prstGeom prst="rect">
                  <a:avLst/>
                </a:prstGeom>
                <a:noFill/>
                <a:ln w="9525" cap="flat" cmpd="sng">
                  <a:solidFill>
                    <a:srgbClr val="000000"/>
                  </a:solidFill>
                  <a:prstDash val="dash"/>
                  <a:bevel/>
                  <a:headEnd type="none" w="med" len="med"/>
                  <a:tailEnd type="none" w="med" len="med"/>
                </a:ln>
              </p:spPr>
              <p:txBody>
                <a:bodyPr lIns="0" tIns="0" rIns="0" bIns="0"/>
                <a:lst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stStyle>
                <a:p>
                  <a:pPr marL="0" lvl="0" indent="0" eaLnBrk="1" hangingPunct="1">
                    <a:spcBef>
                      <a:spcPct val="0"/>
                    </a:spcBef>
                    <a:buNone/>
                  </a:pPr>
                  <a:endParaRPr lang="zh-CN" altLang="en-US" sz="1800" dirty="0">
                    <a:ea typeface="宋体" panose="02010600030101010101" pitchFamily="2" charset="-122"/>
                  </a:endParaRPr>
                </a:p>
              </p:txBody>
            </p:sp>
            <p:sp>
              <p:nvSpPr>
                <p:cNvPr id="13322" name="Line 11"/>
                <p:cNvSpPr/>
                <p:nvPr/>
              </p:nvSpPr>
              <p:spPr>
                <a:xfrm>
                  <a:off x="75" y="164"/>
                  <a:ext cx="0" cy="556"/>
                </a:xfrm>
                <a:prstGeom prst="line">
                  <a:avLst/>
                </a:prstGeom>
                <a:ln w="9525" cap="flat" cmpd="sng">
                  <a:solidFill>
                    <a:srgbClr val="000000"/>
                  </a:solidFill>
                  <a:prstDash val="solid"/>
                  <a:bevel/>
                  <a:headEnd type="none" w="med" len="med"/>
                  <a:tailEnd type="none" w="med" len="med"/>
                </a:ln>
              </p:spPr>
            </p:sp>
            <p:sp>
              <p:nvSpPr>
                <p:cNvPr id="13323" name="Oval 12"/>
                <p:cNvSpPr/>
                <p:nvPr/>
              </p:nvSpPr>
              <p:spPr>
                <a:xfrm>
                  <a:off x="49" y="129"/>
                  <a:ext cx="52" cy="32"/>
                </a:xfrm>
                <a:prstGeom prst="ellipse">
                  <a:avLst/>
                </a:prstGeom>
                <a:gradFill rotWithShape="0">
                  <a:gsLst>
                    <a:gs pos="0">
                      <a:srgbClr val="FF9900"/>
                    </a:gs>
                    <a:gs pos="50000">
                      <a:srgbClr val="FFDFAE"/>
                    </a:gs>
                    <a:gs pos="100000">
                      <a:srgbClr val="FF9900"/>
                    </a:gs>
                  </a:gsLst>
                  <a:lin ang="5400000" scaled="1"/>
                  <a:tileRect/>
                </a:gradFill>
                <a:ln w="9525" cap="flat" cmpd="sng">
                  <a:solidFill>
                    <a:srgbClr val="000000"/>
                  </a:solidFill>
                  <a:prstDash val="solid"/>
                  <a:bevel/>
                  <a:headEnd type="none" w="med" len="med"/>
                  <a:tailEnd type="none" w="med" len="med"/>
                </a:ln>
              </p:spPr>
              <p:txBody>
                <a:bodyPr/>
                <a:lst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stStyle>
                <a:p>
                  <a:pPr marL="0" lvl="0" indent="0" eaLnBrk="1" hangingPunct="1">
                    <a:spcBef>
                      <a:spcPct val="0"/>
                    </a:spcBef>
                    <a:buNone/>
                  </a:pPr>
                  <a:endParaRPr lang="zh-CN" altLang="en-US" sz="1800" dirty="0">
                    <a:ea typeface="宋体" panose="02010600030101010101" pitchFamily="2" charset="-122"/>
                  </a:endParaRPr>
                </a:p>
              </p:txBody>
            </p:sp>
            <p:sp>
              <p:nvSpPr>
                <p:cNvPr id="13324" name="Text Box 13"/>
                <p:cNvSpPr txBox="1"/>
                <p:nvPr/>
              </p:nvSpPr>
              <p:spPr>
                <a:xfrm>
                  <a:off x="0" y="0"/>
                  <a:ext cx="171" cy="102"/>
                </a:xfrm>
                <a:prstGeom prst="rect">
                  <a:avLst/>
                </a:prstGeom>
                <a:noFill/>
                <a:ln w="9525">
                  <a:noFill/>
                </a:ln>
              </p:spPr>
              <p:txBody>
                <a:bodyPr lIns="0" tIns="0" rIns="0" bIns="0"/>
                <a:lst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stStyle>
                <a:p>
                  <a:pPr marL="0" lvl="0" indent="0" algn="ctr" eaLnBrk="1" hangingPunct="1">
                    <a:spcBef>
                      <a:spcPct val="0"/>
                    </a:spcBef>
                    <a:buNone/>
                  </a:pPr>
                  <a:r>
                    <a:rPr lang="en-US" altLang="zh-CN" sz="1400" b="1" dirty="0">
                      <a:solidFill>
                        <a:srgbClr val="000000"/>
                      </a:solidFill>
                      <a:latin typeface="Times New Roman" panose="02020603050405020304" pitchFamily="18" charset="0"/>
                    </a:rPr>
                    <a:t>Vref</a:t>
                  </a:r>
                  <a:endParaRPr lang="en-US" altLang="zh-CN" sz="1400" b="1" dirty="0">
                    <a:solidFill>
                      <a:srgbClr val="000000"/>
                    </a:solidFill>
                    <a:latin typeface="Times New Roman" panose="02020603050405020304" pitchFamily="18" charset="0"/>
                  </a:endParaRPr>
                </a:p>
                <a:p>
                  <a:pPr marL="0" lvl="0" indent="0" algn="just" eaLnBrk="1" hangingPunct="1">
                    <a:spcBef>
                      <a:spcPct val="0"/>
                    </a:spcBef>
                    <a:buNone/>
                  </a:pPr>
                  <a:endParaRPr lang="en-US" altLang="zh-CN" sz="1400" b="1" dirty="0">
                    <a:solidFill>
                      <a:srgbClr val="000000"/>
                    </a:solidFill>
                    <a:latin typeface="Times New Roman" panose="02020603050405020304" pitchFamily="18" charset="0"/>
                    <a:ea typeface="宋体" panose="02010600030101010101" pitchFamily="2" charset="-122"/>
                  </a:endParaRPr>
                </a:p>
              </p:txBody>
            </p:sp>
            <p:sp>
              <p:nvSpPr>
                <p:cNvPr id="13325" name="Text Box 14"/>
                <p:cNvSpPr txBox="1"/>
                <p:nvPr/>
              </p:nvSpPr>
              <p:spPr>
                <a:xfrm>
                  <a:off x="275" y="56"/>
                  <a:ext cx="664" cy="94"/>
                </a:xfrm>
                <a:prstGeom prst="rect">
                  <a:avLst/>
                </a:prstGeom>
                <a:noFill/>
                <a:ln w="9525">
                  <a:noFill/>
                </a:ln>
              </p:spPr>
              <p:txBody>
                <a:bodyPr lIns="0" tIns="0" rIns="0" bIns="0"/>
                <a:lst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stStyle>
                <a:p>
                  <a:pPr marL="0" lvl="0" indent="0" algn="ctr" eaLnBrk="1" hangingPunct="1">
                    <a:spcBef>
                      <a:spcPct val="0"/>
                    </a:spcBef>
                    <a:buNone/>
                  </a:pPr>
                  <a:r>
                    <a:rPr lang="zh-CN" altLang="en-US" sz="1400" b="1" dirty="0">
                      <a:solidFill>
                        <a:srgbClr val="000000"/>
                      </a:solidFill>
                      <a:latin typeface="Times New Roman" panose="02020603050405020304" pitchFamily="18" charset="0"/>
                      <a:ea typeface="宋体" panose="02010600030101010101" pitchFamily="2" charset="-122"/>
                    </a:rPr>
                    <a:t>位切换开关</a:t>
                  </a:r>
                  <a:endParaRPr lang="zh-CN" altLang="en-US" sz="1400" b="1" dirty="0">
                    <a:solidFill>
                      <a:srgbClr val="000000"/>
                    </a:solidFill>
                    <a:latin typeface="Times New Roman" panose="02020603050405020304" pitchFamily="18" charset="0"/>
                    <a:ea typeface="宋体" panose="02010600030101010101" pitchFamily="2" charset="-122"/>
                  </a:endParaRPr>
                </a:p>
              </p:txBody>
            </p:sp>
            <p:sp>
              <p:nvSpPr>
                <p:cNvPr id="13326" name="Text Box 15"/>
                <p:cNvSpPr txBox="1"/>
                <p:nvPr/>
              </p:nvSpPr>
              <p:spPr>
                <a:xfrm>
                  <a:off x="125" y="613"/>
                  <a:ext cx="237" cy="103"/>
                </a:xfrm>
                <a:prstGeom prst="rect">
                  <a:avLst/>
                </a:prstGeom>
                <a:noFill/>
                <a:ln w="9525">
                  <a:noFill/>
                </a:ln>
              </p:spPr>
              <p:txBody>
                <a:bodyPr lIns="0" tIns="0" rIns="0" bIns="0"/>
                <a:lst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stStyle>
                <a:p>
                  <a:pPr marL="0" lvl="0" indent="0" algn="ctr" eaLnBrk="1" hangingPunct="1">
                    <a:spcBef>
                      <a:spcPct val="0"/>
                    </a:spcBef>
                    <a:buNone/>
                  </a:pPr>
                  <a:r>
                    <a:rPr lang="en-US" altLang="zh-CN" sz="1400" b="1" dirty="0">
                      <a:solidFill>
                        <a:srgbClr val="000000"/>
                      </a:solidFill>
                      <a:latin typeface="Times New Roman" panose="02020603050405020304" pitchFamily="18" charset="0"/>
                      <a:ea typeface="宋体" panose="02010600030101010101" pitchFamily="2" charset="-122"/>
                    </a:rPr>
                    <a:t>0</a:t>
                  </a:r>
                  <a:r>
                    <a:rPr lang="zh-CN" altLang="en-US" sz="1400" b="1" dirty="0">
                      <a:solidFill>
                        <a:srgbClr val="000000"/>
                      </a:solidFill>
                      <a:latin typeface="Times New Roman" panose="02020603050405020304" pitchFamily="18" charset="0"/>
                      <a:ea typeface="宋体" panose="02010600030101010101" pitchFamily="2" charset="-122"/>
                    </a:rPr>
                    <a:t>位</a:t>
                  </a:r>
                  <a:endParaRPr lang="zh-CN" altLang="en-US" sz="1400" b="1" dirty="0">
                    <a:solidFill>
                      <a:srgbClr val="000000"/>
                    </a:solidFill>
                    <a:latin typeface="Times New Roman" panose="02020603050405020304" pitchFamily="18" charset="0"/>
                    <a:ea typeface="宋体" panose="02010600030101010101" pitchFamily="2" charset="-122"/>
                  </a:endParaRPr>
                </a:p>
              </p:txBody>
            </p:sp>
            <p:grpSp>
              <p:nvGrpSpPr>
                <p:cNvPr id="13327" name="Group 14"/>
                <p:cNvGrpSpPr/>
                <p:nvPr/>
              </p:nvGrpSpPr>
              <p:grpSpPr>
                <a:xfrm>
                  <a:off x="82" y="229"/>
                  <a:ext cx="522" cy="490"/>
                  <a:chOff x="0" y="0"/>
                  <a:chExt cx="522" cy="490"/>
                </a:xfrm>
              </p:grpSpPr>
              <p:sp>
                <p:nvSpPr>
                  <p:cNvPr id="13376" name="Line 17"/>
                  <p:cNvSpPr/>
                  <p:nvPr/>
                </p:nvSpPr>
                <p:spPr>
                  <a:xfrm>
                    <a:off x="0" y="73"/>
                    <a:ext cx="380" cy="0"/>
                  </a:xfrm>
                  <a:prstGeom prst="line">
                    <a:avLst/>
                  </a:prstGeom>
                  <a:ln w="9525" cap="flat" cmpd="sng">
                    <a:solidFill>
                      <a:srgbClr val="000000"/>
                    </a:solidFill>
                    <a:prstDash val="solid"/>
                    <a:bevel/>
                    <a:headEnd type="none" w="med" len="med"/>
                    <a:tailEnd type="none" w="med" len="med"/>
                  </a:ln>
                </p:spPr>
              </p:sp>
              <p:sp>
                <p:nvSpPr>
                  <p:cNvPr id="13377" name="Line 18"/>
                  <p:cNvSpPr/>
                  <p:nvPr/>
                </p:nvSpPr>
                <p:spPr>
                  <a:xfrm>
                    <a:off x="0" y="211"/>
                    <a:ext cx="380" cy="0"/>
                  </a:xfrm>
                  <a:prstGeom prst="line">
                    <a:avLst/>
                  </a:prstGeom>
                  <a:ln w="9525" cap="flat" cmpd="sng">
                    <a:solidFill>
                      <a:srgbClr val="000000"/>
                    </a:solidFill>
                    <a:prstDash val="solid"/>
                    <a:bevel/>
                    <a:headEnd type="none" w="med" len="med"/>
                    <a:tailEnd type="none" w="med" len="med"/>
                  </a:ln>
                </p:spPr>
              </p:sp>
              <p:sp>
                <p:nvSpPr>
                  <p:cNvPr id="13378" name="Line 19"/>
                  <p:cNvSpPr/>
                  <p:nvPr/>
                </p:nvSpPr>
                <p:spPr>
                  <a:xfrm>
                    <a:off x="0" y="351"/>
                    <a:ext cx="380" cy="0"/>
                  </a:xfrm>
                  <a:prstGeom prst="line">
                    <a:avLst/>
                  </a:prstGeom>
                  <a:ln w="9525" cap="flat" cmpd="sng">
                    <a:solidFill>
                      <a:srgbClr val="000000"/>
                    </a:solidFill>
                    <a:prstDash val="solid"/>
                    <a:bevel/>
                    <a:headEnd type="none" w="med" len="med"/>
                    <a:tailEnd type="none" w="med" len="med"/>
                  </a:ln>
                </p:spPr>
              </p:sp>
              <p:sp>
                <p:nvSpPr>
                  <p:cNvPr id="13379" name="Line 20"/>
                  <p:cNvSpPr/>
                  <p:nvPr/>
                </p:nvSpPr>
                <p:spPr>
                  <a:xfrm>
                    <a:off x="0" y="490"/>
                    <a:ext cx="380" cy="0"/>
                  </a:xfrm>
                  <a:prstGeom prst="line">
                    <a:avLst/>
                  </a:prstGeom>
                  <a:ln w="9525" cap="flat" cmpd="sng">
                    <a:solidFill>
                      <a:srgbClr val="000000"/>
                    </a:solidFill>
                    <a:prstDash val="solid"/>
                    <a:bevel/>
                    <a:headEnd type="none" w="med" len="med"/>
                    <a:tailEnd type="none" w="med" len="med"/>
                  </a:ln>
                </p:spPr>
              </p:sp>
              <p:sp>
                <p:nvSpPr>
                  <p:cNvPr id="13380" name="Line 21"/>
                  <p:cNvSpPr/>
                  <p:nvPr/>
                </p:nvSpPr>
                <p:spPr>
                  <a:xfrm flipV="1">
                    <a:off x="380" y="0"/>
                    <a:ext cx="142" cy="70"/>
                  </a:xfrm>
                  <a:prstGeom prst="line">
                    <a:avLst/>
                  </a:prstGeom>
                  <a:ln w="9525" cap="flat" cmpd="sng">
                    <a:solidFill>
                      <a:srgbClr val="000000"/>
                    </a:solidFill>
                    <a:prstDash val="solid"/>
                    <a:bevel/>
                    <a:headEnd type="none" w="med" len="med"/>
                    <a:tailEnd type="none" w="med" len="med"/>
                  </a:ln>
                </p:spPr>
              </p:sp>
              <p:sp>
                <p:nvSpPr>
                  <p:cNvPr id="13381" name="Line 22"/>
                  <p:cNvSpPr/>
                  <p:nvPr/>
                </p:nvSpPr>
                <p:spPr>
                  <a:xfrm flipV="1">
                    <a:off x="380" y="139"/>
                    <a:ext cx="142" cy="71"/>
                  </a:xfrm>
                  <a:prstGeom prst="line">
                    <a:avLst/>
                  </a:prstGeom>
                  <a:ln w="9525" cap="flat" cmpd="sng">
                    <a:solidFill>
                      <a:srgbClr val="000000"/>
                    </a:solidFill>
                    <a:prstDash val="solid"/>
                    <a:bevel/>
                    <a:headEnd type="none" w="med" len="med"/>
                    <a:tailEnd type="none" w="med" len="med"/>
                  </a:ln>
                </p:spPr>
              </p:sp>
              <p:sp>
                <p:nvSpPr>
                  <p:cNvPr id="13382" name="Line 23"/>
                  <p:cNvSpPr/>
                  <p:nvPr/>
                </p:nvSpPr>
                <p:spPr>
                  <a:xfrm flipV="1">
                    <a:off x="380" y="279"/>
                    <a:ext cx="142" cy="70"/>
                  </a:xfrm>
                  <a:prstGeom prst="line">
                    <a:avLst/>
                  </a:prstGeom>
                  <a:ln w="9525" cap="flat" cmpd="sng">
                    <a:solidFill>
                      <a:srgbClr val="000000"/>
                    </a:solidFill>
                    <a:prstDash val="solid"/>
                    <a:bevel/>
                    <a:headEnd type="none" w="med" len="med"/>
                    <a:tailEnd type="none" w="med" len="med"/>
                  </a:ln>
                </p:spPr>
              </p:sp>
              <p:sp>
                <p:nvSpPr>
                  <p:cNvPr id="13383" name="Line 24"/>
                  <p:cNvSpPr/>
                  <p:nvPr/>
                </p:nvSpPr>
                <p:spPr>
                  <a:xfrm flipV="1">
                    <a:off x="380" y="418"/>
                    <a:ext cx="142" cy="70"/>
                  </a:xfrm>
                  <a:prstGeom prst="line">
                    <a:avLst/>
                  </a:prstGeom>
                  <a:ln w="9525" cap="flat" cmpd="sng">
                    <a:solidFill>
                      <a:srgbClr val="000000"/>
                    </a:solidFill>
                    <a:prstDash val="solid"/>
                    <a:bevel/>
                    <a:headEnd type="none" w="med" len="med"/>
                    <a:tailEnd type="none" w="med" len="med"/>
                  </a:ln>
                </p:spPr>
              </p:sp>
            </p:grpSp>
            <p:sp>
              <p:nvSpPr>
                <p:cNvPr id="13328" name="Text Box 25"/>
                <p:cNvSpPr txBox="1"/>
                <p:nvPr/>
              </p:nvSpPr>
              <p:spPr>
                <a:xfrm>
                  <a:off x="125" y="474"/>
                  <a:ext cx="237" cy="102"/>
                </a:xfrm>
                <a:prstGeom prst="rect">
                  <a:avLst/>
                </a:prstGeom>
                <a:noFill/>
                <a:ln w="9525">
                  <a:noFill/>
                </a:ln>
              </p:spPr>
              <p:txBody>
                <a:bodyPr lIns="0" tIns="0" rIns="0" bIns="0"/>
                <a:lst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stStyle>
                <a:p>
                  <a:pPr marL="0" lvl="0" indent="0" algn="ctr" eaLnBrk="1" hangingPunct="1">
                    <a:spcBef>
                      <a:spcPct val="0"/>
                    </a:spcBef>
                    <a:buNone/>
                  </a:pPr>
                  <a:r>
                    <a:rPr lang="en-US" altLang="zh-CN" sz="1400" b="1" dirty="0">
                      <a:solidFill>
                        <a:srgbClr val="000000"/>
                      </a:solidFill>
                      <a:latin typeface="Times New Roman" panose="02020603050405020304" pitchFamily="18" charset="0"/>
                      <a:ea typeface="宋体" panose="02010600030101010101" pitchFamily="2" charset="-122"/>
                    </a:rPr>
                    <a:t>1</a:t>
                  </a:r>
                  <a:r>
                    <a:rPr lang="zh-CN" altLang="en-US" sz="1400" b="1" dirty="0">
                      <a:solidFill>
                        <a:srgbClr val="000000"/>
                      </a:solidFill>
                      <a:latin typeface="Times New Roman" panose="02020603050405020304" pitchFamily="18" charset="0"/>
                      <a:ea typeface="宋体" panose="02010600030101010101" pitchFamily="2" charset="-122"/>
                    </a:rPr>
                    <a:t>位</a:t>
                  </a:r>
                  <a:endParaRPr lang="zh-CN" altLang="en-US" sz="1400" b="1" dirty="0">
                    <a:solidFill>
                      <a:srgbClr val="000000"/>
                    </a:solidFill>
                    <a:latin typeface="Times New Roman" panose="02020603050405020304" pitchFamily="18" charset="0"/>
                    <a:ea typeface="宋体" panose="02010600030101010101" pitchFamily="2" charset="-122"/>
                  </a:endParaRPr>
                </a:p>
              </p:txBody>
            </p:sp>
            <p:sp>
              <p:nvSpPr>
                <p:cNvPr id="13329" name="Text Box 26"/>
                <p:cNvSpPr txBox="1"/>
                <p:nvPr/>
              </p:nvSpPr>
              <p:spPr>
                <a:xfrm>
                  <a:off x="125" y="335"/>
                  <a:ext cx="237" cy="102"/>
                </a:xfrm>
                <a:prstGeom prst="rect">
                  <a:avLst/>
                </a:prstGeom>
                <a:noFill/>
                <a:ln w="9525">
                  <a:noFill/>
                </a:ln>
              </p:spPr>
              <p:txBody>
                <a:bodyPr lIns="0" tIns="0" rIns="0" bIns="0"/>
                <a:lst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stStyle>
                <a:p>
                  <a:pPr marL="0" lvl="0" indent="0" algn="ctr" eaLnBrk="1" hangingPunct="1">
                    <a:spcBef>
                      <a:spcPct val="0"/>
                    </a:spcBef>
                    <a:buNone/>
                  </a:pPr>
                  <a:r>
                    <a:rPr lang="en-US" altLang="zh-CN" sz="1400" b="1" dirty="0">
                      <a:solidFill>
                        <a:srgbClr val="000000"/>
                      </a:solidFill>
                      <a:latin typeface="Times New Roman" panose="02020603050405020304" pitchFamily="18" charset="0"/>
                      <a:ea typeface="宋体" panose="02010600030101010101" pitchFamily="2" charset="-122"/>
                    </a:rPr>
                    <a:t>2</a:t>
                  </a:r>
                  <a:r>
                    <a:rPr lang="zh-CN" altLang="en-US" sz="1400" b="1" dirty="0">
                      <a:solidFill>
                        <a:srgbClr val="000000"/>
                      </a:solidFill>
                      <a:latin typeface="Times New Roman" panose="02020603050405020304" pitchFamily="18" charset="0"/>
                      <a:ea typeface="宋体" panose="02010600030101010101" pitchFamily="2" charset="-122"/>
                    </a:rPr>
                    <a:t>位</a:t>
                  </a:r>
                  <a:endParaRPr lang="zh-CN" altLang="en-US" sz="1400" b="1" dirty="0">
                    <a:solidFill>
                      <a:srgbClr val="000000"/>
                    </a:solidFill>
                    <a:latin typeface="Times New Roman" panose="02020603050405020304" pitchFamily="18" charset="0"/>
                    <a:ea typeface="宋体" panose="02010600030101010101" pitchFamily="2" charset="-122"/>
                  </a:endParaRPr>
                </a:p>
              </p:txBody>
            </p:sp>
            <p:sp>
              <p:nvSpPr>
                <p:cNvPr id="13330" name="Text Box 27"/>
                <p:cNvSpPr txBox="1"/>
                <p:nvPr/>
              </p:nvSpPr>
              <p:spPr>
                <a:xfrm>
                  <a:off x="125" y="195"/>
                  <a:ext cx="237" cy="102"/>
                </a:xfrm>
                <a:prstGeom prst="rect">
                  <a:avLst/>
                </a:prstGeom>
                <a:noFill/>
                <a:ln w="9525">
                  <a:noFill/>
                </a:ln>
              </p:spPr>
              <p:txBody>
                <a:bodyPr lIns="0" tIns="0" rIns="0" bIns="0"/>
                <a:lst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stStyle>
                <a:p>
                  <a:pPr marL="0" lvl="0" indent="0" algn="ctr" eaLnBrk="1" hangingPunct="1">
                    <a:spcBef>
                      <a:spcPct val="0"/>
                    </a:spcBef>
                    <a:buNone/>
                  </a:pPr>
                  <a:r>
                    <a:rPr lang="en-US" altLang="zh-CN" sz="1400" b="1" dirty="0">
                      <a:solidFill>
                        <a:srgbClr val="000000"/>
                      </a:solidFill>
                      <a:latin typeface="Times New Roman" panose="02020603050405020304" pitchFamily="18" charset="0"/>
                      <a:ea typeface="宋体" panose="02010600030101010101" pitchFamily="2" charset="-122"/>
                    </a:rPr>
                    <a:t>3</a:t>
                  </a:r>
                  <a:r>
                    <a:rPr lang="zh-CN" altLang="en-US" sz="1400" b="1" dirty="0">
                      <a:solidFill>
                        <a:srgbClr val="000000"/>
                      </a:solidFill>
                      <a:latin typeface="Times New Roman" panose="02020603050405020304" pitchFamily="18" charset="0"/>
                      <a:ea typeface="宋体" panose="02010600030101010101" pitchFamily="2" charset="-122"/>
                    </a:rPr>
                    <a:t>位</a:t>
                  </a:r>
                  <a:endParaRPr lang="zh-CN" altLang="en-US" sz="1400" b="1" dirty="0">
                    <a:solidFill>
                      <a:srgbClr val="000000"/>
                    </a:solidFill>
                    <a:latin typeface="Times New Roman" panose="02020603050405020304" pitchFamily="18" charset="0"/>
                    <a:ea typeface="宋体" panose="02010600030101010101" pitchFamily="2" charset="-122"/>
                  </a:endParaRPr>
                </a:p>
              </p:txBody>
            </p:sp>
            <p:sp>
              <p:nvSpPr>
                <p:cNvPr id="13331" name="Line 28"/>
                <p:cNvSpPr/>
                <p:nvPr/>
              </p:nvSpPr>
              <p:spPr>
                <a:xfrm>
                  <a:off x="1994" y="821"/>
                  <a:ext cx="474" cy="0"/>
                </a:xfrm>
                <a:prstGeom prst="line">
                  <a:avLst/>
                </a:prstGeom>
                <a:ln w="9525" cap="flat" cmpd="sng">
                  <a:solidFill>
                    <a:srgbClr val="000000"/>
                  </a:solidFill>
                  <a:prstDash val="solid"/>
                  <a:bevel/>
                  <a:headEnd type="none" w="med" len="med"/>
                  <a:tailEnd type="stealth" w="sm" len="sm"/>
                </a:ln>
              </p:spPr>
            </p:sp>
            <p:sp>
              <p:nvSpPr>
                <p:cNvPr id="13332" name="Text Box 29"/>
                <p:cNvSpPr txBox="1"/>
                <p:nvPr/>
              </p:nvSpPr>
              <p:spPr>
                <a:xfrm>
                  <a:off x="2374" y="709"/>
                  <a:ext cx="236" cy="102"/>
                </a:xfrm>
                <a:prstGeom prst="rect">
                  <a:avLst/>
                </a:prstGeom>
                <a:noFill/>
                <a:ln w="9525">
                  <a:noFill/>
                </a:ln>
              </p:spPr>
              <p:txBody>
                <a:bodyPr lIns="0" tIns="0" rIns="0" bIns="0"/>
                <a:lst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stStyle>
                <a:p>
                  <a:pPr marL="0" lvl="0" indent="0" algn="ctr" eaLnBrk="1" hangingPunct="1">
                    <a:spcBef>
                      <a:spcPct val="0"/>
                    </a:spcBef>
                    <a:buNone/>
                  </a:pPr>
                  <a:r>
                    <a:rPr lang="en-US" altLang="zh-CN" sz="1400" b="1" dirty="0">
                      <a:solidFill>
                        <a:srgbClr val="000000"/>
                      </a:solidFill>
                      <a:latin typeface="Times New Roman" panose="02020603050405020304" pitchFamily="18" charset="0"/>
                      <a:ea typeface="宋体" panose="02010600030101010101" pitchFamily="2" charset="-122"/>
                    </a:rPr>
                    <a:t>V</a:t>
                  </a:r>
                  <a:r>
                    <a:rPr lang="en-US" altLang="zh-CN" sz="1400" b="1" baseline="-25000" dirty="0">
                      <a:solidFill>
                        <a:srgbClr val="000000"/>
                      </a:solidFill>
                      <a:latin typeface="Times New Roman" panose="02020603050405020304" pitchFamily="18" charset="0"/>
                      <a:ea typeface="宋体" panose="02010600030101010101" pitchFamily="2" charset="-122"/>
                    </a:rPr>
                    <a:t>A</a:t>
                  </a:r>
                  <a:endParaRPr lang="en-US" altLang="zh-CN" sz="1400" b="1" dirty="0">
                    <a:solidFill>
                      <a:srgbClr val="000000"/>
                    </a:solidFill>
                    <a:latin typeface="Times New Roman" panose="02020603050405020304" pitchFamily="18" charset="0"/>
                    <a:ea typeface="宋体" panose="02010600030101010101" pitchFamily="2" charset="-122"/>
                  </a:endParaRPr>
                </a:p>
              </p:txBody>
            </p:sp>
            <p:sp>
              <p:nvSpPr>
                <p:cNvPr id="13333" name="Line 30"/>
                <p:cNvSpPr/>
                <p:nvPr/>
              </p:nvSpPr>
              <p:spPr>
                <a:xfrm>
                  <a:off x="1286" y="905"/>
                  <a:ext cx="190" cy="0"/>
                </a:xfrm>
                <a:prstGeom prst="line">
                  <a:avLst/>
                </a:prstGeom>
                <a:ln w="9525" cap="flat" cmpd="sng">
                  <a:solidFill>
                    <a:srgbClr val="000000"/>
                  </a:solidFill>
                  <a:prstDash val="solid"/>
                  <a:bevel/>
                  <a:headEnd type="none" w="med" len="med"/>
                  <a:tailEnd type="none" w="med" len="med"/>
                </a:ln>
              </p:spPr>
            </p:sp>
            <p:sp>
              <p:nvSpPr>
                <p:cNvPr id="13334" name="Line 31"/>
                <p:cNvSpPr/>
                <p:nvPr/>
              </p:nvSpPr>
              <p:spPr>
                <a:xfrm>
                  <a:off x="2173" y="550"/>
                  <a:ext cx="0" cy="270"/>
                </a:xfrm>
                <a:prstGeom prst="line">
                  <a:avLst/>
                </a:prstGeom>
                <a:ln w="9525" cap="flat" cmpd="sng">
                  <a:solidFill>
                    <a:srgbClr val="000000"/>
                  </a:solidFill>
                  <a:prstDash val="solid"/>
                  <a:bevel/>
                  <a:headEnd type="none" w="med" len="med"/>
                  <a:tailEnd type="none" w="med" len="med"/>
                </a:ln>
              </p:spPr>
            </p:sp>
            <p:sp>
              <p:nvSpPr>
                <p:cNvPr id="13335" name="Line 32"/>
                <p:cNvSpPr/>
                <p:nvPr/>
              </p:nvSpPr>
              <p:spPr>
                <a:xfrm flipV="1">
                  <a:off x="1297" y="299"/>
                  <a:ext cx="0" cy="416"/>
                </a:xfrm>
                <a:prstGeom prst="line">
                  <a:avLst/>
                </a:prstGeom>
                <a:ln w="9525" cap="flat" cmpd="sng">
                  <a:solidFill>
                    <a:srgbClr val="000000"/>
                  </a:solidFill>
                  <a:prstDash val="solid"/>
                  <a:bevel/>
                  <a:headEnd type="none" w="med" len="med"/>
                  <a:tailEnd type="none" w="med" len="med"/>
                </a:ln>
              </p:spPr>
            </p:sp>
            <p:sp>
              <p:nvSpPr>
                <p:cNvPr id="13336" name="Line 33"/>
                <p:cNvSpPr/>
                <p:nvPr/>
              </p:nvSpPr>
              <p:spPr>
                <a:xfrm>
                  <a:off x="1301" y="548"/>
                  <a:ext cx="873" cy="0"/>
                </a:xfrm>
                <a:prstGeom prst="line">
                  <a:avLst/>
                </a:prstGeom>
                <a:ln w="9525" cap="flat" cmpd="sng">
                  <a:solidFill>
                    <a:srgbClr val="000000"/>
                  </a:solidFill>
                  <a:prstDash val="solid"/>
                  <a:bevel/>
                  <a:headEnd type="none" w="med" len="med"/>
                  <a:tailEnd type="none" w="med" len="med"/>
                </a:ln>
              </p:spPr>
            </p:sp>
            <p:grpSp>
              <p:nvGrpSpPr>
                <p:cNvPr id="13337" name="Group 32"/>
                <p:cNvGrpSpPr/>
                <p:nvPr/>
              </p:nvGrpSpPr>
              <p:grpSpPr>
                <a:xfrm>
                  <a:off x="1629" y="419"/>
                  <a:ext cx="242" cy="149"/>
                  <a:chOff x="0" y="0"/>
                  <a:chExt cx="242" cy="149"/>
                </a:xfrm>
              </p:grpSpPr>
              <p:sp>
                <p:nvSpPr>
                  <p:cNvPr id="13374" name="Rectangle 35"/>
                  <p:cNvSpPr/>
                  <p:nvPr/>
                </p:nvSpPr>
                <p:spPr>
                  <a:xfrm>
                    <a:off x="0" y="108"/>
                    <a:ext cx="236" cy="41"/>
                  </a:xfrm>
                  <a:prstGeom prst="rect">
                    <a:avLst/>
                  </a:prstGeom>
                  <a:gradFill rotWithShape="0">
                    <a:gsLst>
                      <a:gs pos="0">
                        <a:srgbClr val="FF9900"/>
                      </a:gs>
                      <a:gs pos="50000">
                        <a:srgbClr val="FFDFAE"/>
                      </a:gs>
                      <a:gs pos="100000">
                        <a:srgbClr val="FF9900"/>
                      </a:gs>
                    </a:gsLst>
                    <a:lin ang="5400000" scaled="1"/>
                    <a:tileRect/>
                  </a:gradFill>
                  <a:ln w="9525" cap="flat" cmpd="sng">
                    <a:solidFill>
                      <a:srgbClr val="000000"/>
                    </a:solidFill>
                    <a:prstDash val="solid"/>
                    <a:bevel/>
                    <a:headEnd type="none" w="med" len="med"/>
                    <a:tailEnd type="none" w="med" len="med"/>
                  </a:ln>
                </p:spPr>
                <p:txBody>
                  <a:bodyPr/>
                  <a:lst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stStyle>
                  <a:p>
                    <a:pPr marL="0" lvl="0" indent="0" eaLnBrk="1" hangingPunct="1">
                      <a:spcBef>
                        <a:spcPct val="0"/>
                      </a:spcBef>
                      <a:buNone/>
                    </a:pPr>
                    <a:endParaRPr lang="zh-CN" altLang="en-US" sz="1800" dirty="0">
                      <a:ea typeface="宋体" panose="02010600030101010101" pitchFamily="2" charset="-122"/>
                    </a:endParaRPr>
                  </a:p>
                </p:txBody>
              </p:sp>
              <p:sp>
                <p:nvSpPr>
                  <p:cNvPr id="13375" name="Text Box 36"/>
                  <p:cNvSpPr txBox="1"/>
                  <p:nvPr/>
                </p:nvSpPr>
                <p:spPr>
                  <a:xfrm>
                    <a:off x="6" y="0"/>
                    <a:ext cx="236" cy="103"/>
                  </a:xfrm>
                  <a:prstGeom prst="rect">
                    <a:avLst/>
                  </a:prstGeom>
                  <a:noFill/>
                  <a:ln w="9525">
                    <a:noFill/>
                  </a:ln>
                </p:spPr>
                <p:txBody>
                  <a:bodyPr lIns="0" tIns="0" rIns="0" bIns="0"/>
                  <a:lst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stStyle>
                  <a:p>
                    <a:pPr marL="0" lvl="0" indent="0" algn="ctr" eaLnBrk="1" hangingPunct="1">
                      <a:spcBef>
                        <a:spcPct val="0"/>
                      </a:spcBef>
                      <a:buNone/>
                    </a:pPr>
                    <a:r>
                      <a:rPr lang="en-US" altLang="zh-CN" sz="1400" b="1" dirty="0">
                        <a:solidFill>
                          <a:srgbClr val="000000"/>
                        </a:solidFill>
                        <a:latin typeface="Times New Roman" panose="02020603050405020304" pitchFamily="18" charset="0"/>
                        <a:ea typeface="宋体" panose="02010600030101010101" pitchFamily="2" charset="-122"/>
                      </a:rPr>
                      <a:t>R</a:t>
                    </a:r>
                    <a:r>
                      <a:rPr lang="en-US" altLang="zh-CN" sz="1400" b="1" baseline="-25000" dirty="0">
                        <a:solidFill>
                          <a:srgbClr val="000000"/>
                        </a:solidFill>
                        <a:latin typeface="Times New Roman" panose="02020603050405020304" pitchFamily="18" charset="0"/>
                        <a:ea typeface="宋体" panose="02010600030101010101" pitchFamily="2" charset="-122"/>
                      </a:rPr>
                      <a:t>f</a:t>
                    </a:r>
                    <a:endParaRPr lang="en-US" altLang="zh-CN" sz="1400" b="1" dirty="0">
                      <a:solidFill>
                        <a:srgbClr val="000000"/>
                      </a:solidFill>
                      <a:latin typeface="Times New Roman" panose="02020603050405020304" pitchFamily="18" charset="0"/>
                      <a:ea typeface="宋体" panose="02010600030101010101" pitchFamily="2" charset="-122"/>
                    </a:endParaRPr>
                  </a:p>
                </p:txBody>
              </p:sp>
            </p:grpSp>
            <p:grpSp>
              <p:nvGrpSpPr>
                <p:cNvPr id="13338" name="Group 35"/>
                <p:cNvGrpSpPr/>
                <p:nvPr/>
              </p:nvGrpSpPr>
              <p:grpSpPr>
                <a:xfrm>
                  <a:off x="1194" y="903"/>
                  <a:ext cx="175" cy="133"/>
                  <a:chOff x="0" y="0"/>
                  <a:chExt cx="175" cy="133"/>
                </a:xfrm>
              </p:grpSpPr>
              <p:sp>
                <p:nvSpPr>
                  <p:cNvPr id="13372" name="Line 38"/>
                  <p:cNvSpPr/>
                  <p:nvPr/>
                </p:nvSpPr>
                <p:spPr>
                  <a:xfrm>
                    <a:off x="0" y="133"/>
                    <a:ext cx="175" cy="0"/>
                  </a:xfrm>
                  <a:prstGeom prst="line">
                    <a:avLst/>
                  </a:prstGeom>
                  <a:ln w="9525" cap="flat" cmpd="sng">
                    <a:solidFill>
                      <a:srgbClr val="000000"/>
                    </a:solidFill>
                    <a:prstDash val="solid"/>
                    <a:bevel/>
                    <a:headEnd type="none" w="med" len="med"/>
                    <a:tailEnd type="none" w="med" len="med"/>
                  </a:ln>
                </p:spPr>
              </p:sp>
              <p:sp>
                <p:nvSpPr>
                  <p:cNvPr id="13373" name="Line 39"/>
                  <p:cNvSpPr/>
                  <p:nvPr/>
                </p:nvSpPr>
                <p:spPr>
                  <a:xfrm>
                    <a:off x="88" y="0"/>
                    <a:ext cx="0" cy="131"/>
                  </a:xfrm>
                  <a:prstGeom prst="line">
                    <a:avLst/>
                  </a:prstGeom>
                  <a:ln w="9525" cap="flat" cmpd="sng">
                    <a:solidFill>
                      <a:srgbClr val="000000"/>
                    </a:solidFill>
                    <a:prstDash val="solid"/>
                    <a:bevel/>
                    <a:headEnd type="none" w="med" len="med"/>
                    <a:tailEnd type="none" w="med" len="med"/>
                  </a:ln>
                </p:spPr>
              </p:sp>
            </p:grpSp>
            <p:grpSp>
              <p:nvGrpSpPr>
                <p:cNvPr id="13339" name="Group 38"/>
                <p:cNvGrpSpPr/>
                <p:nvPr/>
              </p:nvGrpSpPr>
              <p:grpSpPr>
                <a:xfrm>
                  <a:off x="647" y="181"/>
                  <a:ext cx="809" cy="551"/>
                  <a:chOff x="0" y="0"/>
                  <a:chExt cx="809" cy="551"/>
                </a:xfrm>
              </p:grpSpPr>
              <p:grpSp>
                <p:nvGrpSpPr>
                  <p:cNvPr id="13348" name="Group 39"/>
                  <p:cNvGrpSpPr/>
                  <p:nvPr/>
                </p:nvGrpSpPr>
                <p:grpSpPr>
                  <a:xfrm>
                    <a:off x="0" y="0"/>
                    <a:ext cx="648" cy="133"/>
                    <a:chOff x="0" y="0"/>
                    <a:chExt cx="648" cy="133"/>
                  </a:xfrm>
                </p:grpSpPr>
                <p:grpSp>
                  <p:nvGrpSpPr>
                    <p:cNvPr id="13367" name="Group 40"/>
                    <p:cNvGrpSpPr/>
                    <p:nvPr/>
                  </p:nvGrpSpPr>
                  <p:grpSpPr>
                    <a:xfrm>
                      <a:off x="50" y="0"/>
                      <a:ext cx="598" cy="133"/>
                      <a:chOff x="0" y="0"/>
                      <a:chExt cx="598" cy="133"/>
                    </a:xfrm>
                  </p:grpSpPr>
                  <p:sp>
                    <p:nvSpPr>
                      <p:cNvPr id="13369" name="Line 43"/>
                      <p:cNvSpPr/>
                      <p:nvPr/>
                    </p:nvSpPr>
                    <p:spPr>
                      <a:xfrm>
                        <a:off x="0" y="120"/>
                        <a:ext cx="598" cy="0"/>
                      </a:xfrm>
                      <a:prstGeom prst="line">
                        <a:avLst/>
                      </a:prstGeom>
                      <a:ln w="9525" cap="flat" cmpd="sng">
                        <a:solidFill>
                          <a:srgbClr val="000000"/>
                        </a:solidFill>
                        <a:prstDash val="solid"/>
                        <a:bevel/>
                        <a:headEnd type="none" w="med" len="med"/>
                        <a:tailEnd type="none" w="med" len="med"/>
                      </a:ln>
                    </p:spPr>
                  </p:sp>
                  <p:sp>
                    <p:nvSpPr>
                      <p:cNvPr id="13370" name="Text Box 44"/>
                      <p:cNvSpPr txBox="1"/>
                      <p:nvPr/>
                    </p:nvSpPr>
                    <p:spPr>
                      <a:xfrm>
                        <a:off x="228" y="0"/>
                        <a:ext cx="197" cy="88"/>
                      </a:xfrm>
                      <a:prstGeom prst="rect">
                        <a:avLst/>
                      </a:prstGeom>
                      <a:noFill/>
                      <a:ln w="9525">
                        <a:noFill/>
                      </a:ln>
                    </p:spPr>
                    <p:txBody>
                      <a:bodyPr lIns="0" tIns="0" rIns="0" bIns="0"/>
                      <a:lst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stStyle>
                      <a:p>
                        <a:pPr marL="0" lvl="0" indent="0" algn="ctr" eaLnBrk="1" hangingPunct="1">
                          <a:spcBef>
                            <a:spcPct val="0"/>
                          </a:spcBef>
                          <a:buNone/>
                        </a:pPr>
                        <a:r>
                          <a:rPr lang="en-US" altLang="zh-CN" sz="1400" b="1" dirty="0">
                            <a:solidFill>
                              <a:srgbClr val="000000"/>
                            </a:solidFill>
                            <a:latin typeface="Times New Roman" panose="02020603050405020304" pitchFamily="18" charset="0"/>
                            <a:ea typeface="宋体" panose="02010600030101010101" pitchFamily="2" charset="-122"/>
                          </a:rPr>
                          <a:t>R</a:t>
                        </a:r>
                        <a:endParaRPr lang="en-US" altLang="zh-CN" sz="1400" b="1" dirty="0">
                          <a:solidFill>
                            <a:srgbClr val="000000"/>
                          </a:solidFill>
                          <a:latin typeface="Times New Roman" panose="02020603050405020304" pitchFamily="18" charset="0"/>
                          <a:ea typeface="宋体" panose="02010600030101010101" pitchFamily="2" charset="-122"/>
                        </a:endParaRPr>
                      </a:p>
                    </p:txBody>
                  </p:sp>
                  <p:sp>
                    <p:nvSpPr>
                      <p:cNvPr id="13371" name="Rectangle 45"/>
                      <p:cNvSpPr/>
                      <p:nvPr/>
                    </p:nvSpPr>
                    <p:spPr>
                      <a:xfrm>
                        <a:off x="188" y="92"/>
                        <a:ext cx="237" cy="41"/>
                      </a:xfrm>
                      <a:prstGeom prst="rect">
                        <a:avLst/>
                      </a:prstGeom>
                      <a:gradFill rotWithShape="0">
                        <a:gsLst>
                          <a:gs pos="0">
                            <a:srgbClr val="FF9900"/>
                          </a:gs>
                          <a:gs pos="50000">
                            <a:srgbClr val="FFDFAE"/>
                          </a:gs>
                          <a:gs pos="100000">
                            <a:srgbClr val="FF9900"/>
                          </a:gs>
                        </a:gsLst>
                        <a:lin ang="5400000" scaled="1"/>
                        <a:tileRect/>
                      </a:gradFill>
                      <a:ln w="9525" cap="flat" cmpd="sng">
                        <a:solidFill>
                          <a:srgbClr val="000000"/>
                        </a:solidFill>
                        <a:prstDash val="solid"/>
                        <a:bevel/>
                        <a:headEnd type="none" w="med" len="med"/>
                        <a:tailEnd type="none" w="med" len="med"/>
                      </a:ln>
                    </p:spPr>
                    <p:txBody>
                      <a:bodyPr/>
                      <a:lst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stStyle>
                      <a:p>
                        <a:pPr marL="0" lvl="0" indent="0" eaLnBrk="1" hangingPunct="1">
                          <a:spcBef>
                            <a:spcPct val="0"/>
                          </a:spcBef>
                          <a:buNone/>
                        </a:pPr>
                        <a:endParaRPr lang="zh-CN" altLang="en-US" sz="1800" dirty="0">
                          <a:ea typeface="宋体" panose="02010600030101010101" pitchFamily="2" charset="-122"/>
                        </a:endParaRPr>
                      </a:p>
                    </p:txBody>
                  </p:sp>
                </p:grpSp>
                <p:sp>
                  <p:nvSpPr>
                    <p:cNvPr id="13368" name="Oval 46"/>
                    <p:cNvSpPr/>
                    <p:nvPr/>
                  </p:nvSpPr>
                  <p:spPr>
                    <a:xfrm>
                      <a:off x="0" y="100"/>
                      <a:ext cx="52" cy="32"/>
                    </a:xfrm>
                    <a:prstGeom prst="ellipse">
                      <a:avLst/>
                    </a:prstGeom>
                    <a:gradFill rotWithShape="0">
                      <a:gsLst>
                        <a:gs pos="0">
                          <a:srgbClr val="FF9900"/>
                        </a:gs>
                        <a:gs pos="50000">
                          <a:srgbClr val="FFDFAE"/>
                        </a:gs>
                        <a:gs pos="100000">
                          <a:srgbClr val="FF9900"/>
                        </a:gs>
                      </a:gsLst>
                      <a:lin ang="5400000" scaled="1"/>
                      <a:tileRect/>
                    </a:gradFill>
                    <a:ln w="9525" cap="flat" cmpd="sng">
                      <a:solidFill>
                        <a:srgbClr val="000000"/>
                      </a:solidFill>
                      <a:prstDash val="solid"/>
                      <a:bevel/>
                      <a:headEnd type="none" w="med" len="med"/>
                      <a:tailEnd type="none" w="med" len="med"/>
                    </a:ln>
                  </p:spPr>
                  <p:txBody>
                    <a:bodyPr/>
                    <a:lst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stStyle>
                    <a:p>
                      <a:pPr marL="0" lvl="0" indent="0" eaLnBrk="1" hangingPunct="1">
                        <a:spcBef>
                          <a:spcPct val="0"/>
                        </a:spcBef>
                        <a:buNone/>
                      </a:pPr>
                      <a:endParaRPr lang="zh-CN" altLang="en-US" sz="1800" dirty="0">
                        <a:ea typeface="宋体" panose="02010600030101010101" pitchFamily="2" charset="-122"/>
                      </a:endParaRPr>
                    </a:p>
                  </p:txBody>
                </p:sp>
              </p:grpSp>
              <p:grpSp>
                <p:nvGrpSpPr>
                  <p:cNvPr id="13349" name="Group 45"/>
                  <p:cNvGrpSpPr/>
                  <p:nvPr/>
                </p:nvGrpSpPr>
                <p:grpSpPr>
                  <a:xfrm>
                    <a:off x="0" y="139"/>
                    <a:ext cx="648" cy="133"/>
                    <a:chOff x="0" y="0"/>
                    <a:chExt cx="648" cy="133"/>
                  </a:xfrm>
                </p:grpSpPr>
                <p:grpSp>
                  <p:nvGrpSpPr>
                    <p:cNvPr id="13362" name="Group 46"/>
                    <p:cNvGrpSpPr/>
                    <p:nvPr/>
                  </p:nvGrpSpPr>
                  <p:grpSpPr>
                    <a:xfrm>
                      <a:off x="50" y="0"/>
                      <a:ext cx="598" cy="133"/>
                      <a:chOff x="0" y="0"/>
                      <a:chExt cx="598" cy="133"/>
                    </a:xfrm>
                  </p:grpSpPr>
                  <p:sp>
                    <p:nvSpPr>
                      <p:cNvPr id="13364" name="Line 49"/>
                      <p:cNvSpPr/>
                      <p:nvPr/>
                    </p:nvSpPr>
                    <p:spPr>
                      <a:xfrm>
                        <a:off x="0" y="120"/>
                        <a:ext cx="598" cy="0"/>
                      </a:xfrm>
                      <a:prstGeom prst="line">
                        <a:avLst/>
                      </a:prstGeom>
                      <a:ln w="9525" cap="flat" cmpd="sng">
                        <a:solidFill>
                          <a:srgbClr val="000000"/>
                        </a:solidFill>
                        <a:prstDash val="solid"/>
                        <a:bevel/>
                        <a:headEnd type="none" w="med" len="med"/>
                        <a:tailEnd type="none" w="med" len="med"/>
                      </a:ln>
                    </p:spPr>
                  </p:sp>
                  <p:sp>
                    <p:nvSpPr>
                      <p:cNvPr id="13365" name="Text Box 50"/>
                      <p:cNvSpPr txBox="1"/>
                      <p:nvPr/>
                    </p:nvSpPr>
                    <p:spPr>
                      <a:xfrm>
                        <a:off x="228" y="0"/>
                        <a:ext cx="197" cy="88"/>
                      </a:xfrm>
                      <a:prstGeom prst="rect">
                        <a:avLst/>
                      </a:prstGeom>
                      <a:noFill/>
                      <a:ln w="9525">
                        <a:noFill/>
                      </a:ln>
                    </p:spPr>
                    <p:txBody>
                      <a:bodyPr lIns="0" tIns="0" rIns="0" bIns="0"/>
                      <a:lst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stStyle>
                      <a:p>
                        <a:pPr marL="0" lvl="0" indent="0" algn="ctr" eaLnBrk="1" hangingPunct="1">
                          <a:spcBef>
                            <a:spcPct val="0"/>
                          </a:spcBef>
                          <a:buNone/>
                        </a:pPr>
                        <a:r>
                          <a:rPr lang="en-US" altLang="zh-CN" sz="1400" b="1" dirty="0">
                            <a:solidFill>
                              <a:srgbClr val="000000"/>
                            </a:solidFill>
                            <a:latin typeface="Times New Roman" panose="02020603050405020304" pitchFamily="18" charset="0"/>
                            <a:ea typeface="宋体" panose="02010600030101010101" pitchFamily="2" charset="-122"/>
                          </a:rPr>
                          <a:t>2R</a:t>
                        </a:r>
                        <a:endParaRPr lang="en-US" altLang="zh-CN" sz="1400" b="1" dirty="0">
                          <a:solidFill>
                            <a:srgbClr val="000000"/>
                          </a:solidFill>
                          <a:latin typeface="Times New Roman" panose="02020603050405020304" pitchFamily="18" charset="0"/>
                          <a:ea typeface="宋体" panose="02010600030101010101" pitchFamily="2" charset="-122"/>
                        </a:endParaRPr>
                      </a:p>
                    </p:txBody>
                  </p:sp>
                  <p:sp>
                    <p:nvSpPr>
                      <p:cNvPr id="13366" name="Rectangle 51"/>
                      <p:cNvSpPr/>
                      <p:nvPr/>
                    </p:nvSpPr>
                    <p:spPr>
                      <a:xfrm>
                        <a:off x="188" y="92"/>
                        <a:ext cx="237" cy="41"/>
                      </a:xfrm>
                      <a:prstGeom prst="rect">
                        <a:avLst/>
                      </a:prstGeom>
                      <a:gradFill rotWithShape="0">
                        <a:gsLst>
                          <a:gs pos="0">
                            <a:srgbClr val="FF9900"/>
                          </a:gs>
                          <a:gs pos="50000">
                            <a:srgbClr val="FFDFAE"/>
                          </a:gs>
                          <a:gs pos="100000">
                            <a:srgbClr val="FF9900"/>
                          </a:gs>
                        </a:gsLst>
                        <a:lin ang="5400000" scaled="1"/>
                        <a:tileRect/>
                      </a:gradFill>
                      <a:ln w="9525" cap="flat" cmpd="sng">
                        <a:solidFill>
                          <a:srgbClr val="000000"/>
                        </a:solidFill>
                        <a:prstDash val="solid"/>
                        <a:bevel/>
                        <a:headEnd type="none" w="med" len="med"/>
                        <a:tailEnd type="none" w="med" len="med"/>
                      </a:ln>
                    </p:spPr>
                    <p:txBody>
                      <a:bodyPr/>
                      <a:lst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stStyle>
                      <a:p>
                        <a:pPr marL="0" lvl="0" indent="0" eaLnBrk="1" hangingPunct="1">
                          <a:spcBef>
                            <a:spcPct val="0"/>
                          </a:spcBef>
                          <a:buNone/>
                        </a:pPr>
                        <a:endParaRPr lang="zh-CN" altLang="en-US" sz="1800" dirty="0">
                          <a:ea typeface="宋体" panose="02010600030101010101" pitchFamily="2" charset="-122"/>
                        </a:endParaRPr>
                      </a:p>
                    </p:txBody>
                  </p:sp>
                </p:grpSp>
                <p:sp>
                  <p:nvSpPr>
                    <p:cNvPr id="13363" name="Oval 52"/>
                    <p:cNvSpPr/>
                    <p:nvPr/>
                  </p:nvSpPr>
                  <p:spPr>
                    <a:xfrm>
                      <a:off x="0" y="101"/>
                      <a:ext cx="52" cy="32"/>
                    </a:xfrm>
                    <a:prstGeom prst="ellipse">
                      <a:avLst/>
                    </a:prstGeom>
                    <a:gradFill rotWithShape="0">
                      <a:gsLst>
                        <a:gs pos="0">
                          <a:srgbClr val="FF9900"/>
                        </a:gs>
                        <a:gs pos="50000">
                          <a:srgbClr val="FFDFAE"/>
                        </a:gs>
                        <a:gs pos="100000">
                          <a:srgbClr val="FF9900"/>
                        </a:gs>
                      </a:gsLst>
                      <a:lin ang="5400000" scaled="1"/>
                      <a:tileRect/>
                    </a:gradFill>
                    <a:ln w="9525" cap="flat" cmpd="sng">
                      <a:solidFill>
                        <a:srgbClr val="000000"/>
                      </a:solidFill>
                      <a:prstDash val="solid"/>
                      <a:bevel/>
                      <a:headEnd type="none" w="med" len="med"/>
                      <a:tailEnd type="none" w="med" len="med"/>
                    </a:ln>
                  </p:spPr>
                  <p:txBody>
                    <a:bodyPr/>
                    <a:lst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stStyle>
                    <a:p>
                      <a:pPr marL="0" lvl="0" indent="0" eaLnBrk="1" hangingPunct="1">
                        <a:spcBef>
                          <a:spcPct val="0"/>
                        </a:spcBef>
                        <a:buNone/>
                      </a:pPr>
                      <a:endParaRPr lang="zh-CN" altLang="en-US" sz="1800" dirty="0">
                        <a:ea typeface="宋体" panose="02010600030101010101" pitchFamily="2" charset="-122"/>
                      </a:endParaRPr>
                    </a:p>
                  </p:txBody>
                </p:sp>
              </p:grpSp>
              <p:grpSp>
                <p:nvGrpSpPr>
                  <p:cNvPr id="13350" name="Group 51"/>
                  <p:cNvGrpSpPr/>
                  <p:nvPr/>
                </p:nvGrpSpPr>
                <p:grpSpPr>
                  <a:xfrm>
                    <a:off x="0" y="278"/>
                    <a:ext cx="648" cy="133"/>
                    <a:chOff x="0" y="0"/>
                    <a:chExt cx="648" cy="133"/>
                  </a:xfrm>
                </p:grpSpPr>
                <p:grpSp>
                  <p:nvGrpSpPr>
                    <p:cNvPr id="13357" name="Group 52"/>
                    <p:cNvGrpSpPr/>
                    <p:nvPr/>
                  </p:nvGrpSpPr>
                  <p:grpSpPr>
                    <a:xfrm>
                      <a:off x="50" y="0"/>
                      <a:ext cx="598" cy="133"/>
                      <a:chOff x="0" y="0"/>
                      <a:chExt cx="598" cy="133"/>
                    </a:xfrm>
                  </p:grpSpPr>
                  <p:sp>
                    <p:nvSpPr>
                      <p:cNvPr id="13359" name="Line 55"/>
                      <p:cNvSpPr/>
                      <p:nvPr/>
                    </p:nvSpPr>
                    <p:spPr>
                      <a:xfrm>
                        <a:off x="0" y="120"/>
                        <a:ext cx="598" cy="0"/>
                      </a:xfrm>
                      <a:prstGeom prst="line">
                        <a:avLst/>
                      </a:prstGeom>
                      <a:ln w="9525" cap="flat" cmpd="sng">
                        <a:solidFill>
                          <a:srgbClr val="000000"/>
                        </a:solidFill>
                        <a:prstDash val="solid"/>
                        <a:bevel/>
                        <a:headEnd type="none" w="med" len="med"/>
                        <a:tailEnd type="none" w="med" len="med"/>
                      </a:ln>
                    </p:spPr>
                  </p:sp>
                  <p:sp>
                    <p:nvSpPr>
                      <p:cNvPr id="13360" name="Text Box 56"/>
                      <p:cNvSpPr txBox="1"/>
                      <p:nvPr/>
                    </p:nvSpPr>
                    <p:spPr>
                      <a:xfrm>
                        <a:off x="228" y="0"/>
                        <a:ext cx="197" cy="88"/>
                      </a:xfrm>
                      <a:prstGeom prst="rect">
                        <a:avLst/>
                      </a:prstGeom>
                      <a:noFill/>
                      <a:ln w="9525">
                        <a:noFill/>
                      </a:ln>
                    </p:spPr>
                    <p:txBody>
                      <a:bodyPr lIns="0" tIns="0" rIns="0" bIns="0"/>
                      <a:lst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stStyle>
                      <a:p>
                        <a:pPr marL="0" lvl="0" indent="0" algn="ctr" eaLnBrk="1" hangingPunct="1">
                          <a:spcBef>
                            <a:spcPct val="0"/>
                          </a:spcBef>
                          <a:buNone/>
                        </a:pPr>
                        <a:r>
                          <a:rPr lang="en-US" altLang="zh-CN" sz="1400" b="1" dirty="0">
                            <a:solidFill>
                              <a:srgbClr val="000000"/>
                            </a:solidFill>
                            <a:latin typeface="Times New Roman" panose="02020603050405020304" pitchFamily="18" charset="0"/>
                            <a:ea typeface="宋体" panose="02010600030101010101" pitchFamily="2" charset="-122"/>
                          </a:rPr>
                          <a:t>4R</a:t>
                        </a:r>
                        <a:endParaRPr lang="en-US" altLang="zh-CN" sz="1400" b="1" dirty="0">
                          <a:solidFill>
                            <a:srgbClr val="000000"/>
                          </a:solidFill>
                          <a:latin typeface="Times New Roman" panose="02020603050405020304" pitchFamily="18" charset="0"/>
                          <a:ea typeface="宋体" panose="02010600030101010101" pitchFamily="2" charset="-122"/>
                        </a:endParaRPr>
                      </a:p>
                    </p:txBody>
                  </p:sp>
                  <p:sp>
                    <p:nvSpPr>
                      <p:cNvPr id="13361" name="Rectangle 57"/>
                      <p:cNvSpPr/>
                      <p:nvPr/>
                    </p:nvSpPr>
                    <p:spPr>
                      <a:xfrm>
                        <a:off x="188" y="92"/>
                        <a:ext cx="237" cy="41"/>
                      </a:xfrm>
                      <a:prstGeom prst="rect">
                        <a:avLst/>
                      </a:prstGeom>
                      <a:gradFill rotWithShape="0">
                        <a:gsLst>
                          <a:gs pos="0">
                            <a:srgbClr val="FF9900"/>
                          </a:gs>
                          <a:gs pos="50000">
                            <a:srgbClr val="FFDFAE"/>
                          </a:gs>
                          <a:gs pos="100000">
                            <a:srgbClr val="FF9900"/>
                          </a:gs>
                        </a:gsLst>
                        <a:lin ang="5400000" scaled="1"/>
                        <a:tileRect/>
                      </a:gradFill>
                      <a:ln w="9525" cap="flat" cmpd="sng">
                        <a:solidFill>
                          <a:srgbClr val="000000"/>
                        </a:solidFill>
                        <a:prstDash val="solid"/>
                        <a:bevel/>
                        <a:headEnd type="none" w="med" len="med"/>
                        <a:tailEnd type="none" w="med" len="med"/>
                      </a:ln>
                    </p:spPr>
                    <p:txBody>
                      <a:bodyPr/>
                      <a:lst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stStyle>
                      <a:p>
                        <a:pPr marL="0" lvl="0" indent="0" eaLnBrk="1" hangingPunct="1">
                          <a:spcBef>
                            <a:spcPct val="0"/>
                          </a:spcBef>
                          <a:buNone/>
                        </a:pPr>
                        <a:endParaRPr lang="zh-CN" altLang="en-US" sz="1800" dirty="0">
                          <a:ea typeface="宋体" panose="02010600030101010101" pitchFamily="2" charset="-122"/>
                        </a:endParaRPr>
                      </a:p>
                    </p:txBody>
                  </p:sp>
                </p:grpSp>
                <p:sp>
                  <p:nvSpPr>
                    <p:cNvPr id="13358" name="Oval 58"/>
                    <p:cNvSpPr/>
                    <p:nvPr/>
                  </p:nvSpPr>
                  <p:spPr>
                    <a:xfrm>
                      <a:off x="0" y="101"/>
                      <a:ext cx="52" cy="32"/>
                    </a:xfrm>
                    <a:prstGeom prst="ellipse">
                      <a:avLst/>
                    </a:prstGeom>
                    <a:gradFill rotWithShape="0">
                      <a:gsLst>
                        <a:gs pos="0">
                          <a:srgbClr val="FF9900"/>
                        </a:gs>
                        <a:gs pos="50000">
                          <a:srgbClr val="FFDFAE"/>
                        </a:gs>
                        <a:gs pos="100000">
                          <a:srgbClr val="FF9900"/>
                        </a:gs>
                      </a:gsLst>
                      <a:lin ang="5400000" scaled="1"/>
                      <a:tileRect/>
                    </a:gradFill>
                    <a:ln w="9525" cap="flat" cmpd="sng">
                      <a:solidFill>
                        <a:srgbClr val="000000"/>
                      </a:solidFill>
                      <a:prstDash val="solid"/>
                      <a:bevel/>
                      <a:headEnd type="none" w="med" len="med"/>
                      <a:tailEnd type="none" w="med" len="med"/>
                    </a:ln>
                  </p:spPr>
                  <p:txBody>
                    <a:bodyPr/>
                    <a:lst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stStyle>
                    <a:p>
                      <a:pPr marL="0" lvl="0" indent="0" eaLnBrk="1" hangingPunct="1">
                        <a:spcBef>
                          <a:spcPct val="0"/>
                        </a:spcBef>
                        <a:buNone/>
                      </a:pPr>
                      <a:endParaRPr lang="zh-CN" altLang="en-US" sz="1800" dirty="0">
                        <a:ea typeface="宋体" panose="02010600030101010101" pitchFamily="2" charset="-122"/>
                      </a:endParaRPr>
                    </a:p>
                  </p:txBody>
                </p:sp>
              </p:grpSp>
              <p:grpSp>
                <p:nvGrpSpPr>
                  <p:cNvPr id="13351" name="Group 57"/>
                  <p:cNvGrpSpPr/>
                  <p:nvPr/>
                </p:nvGrpSpPr>
                <p:grpSpPr>
                  <a:xfrm>
                    <a:off x="0" y="418"/>
                    <a:ext cx="809" cy="133"/>
                    <a:chOff x="0" y="0"/>
                    <a:chExt cx="809" cy="133"/>
                  </a:xfrm>
                </p:grpSpPr>
                <p:grpSp>
                  <p:nvGrpSpPr>
                    <p:cNvPr id="13352" name="Group 58"/>
                    <p:cNvGrpSpPr/>
                    <p:nvPr/>
                  </p:nvGrpSpPr>
                  <p:grpSpPr>
                    <a:xfrm>
                      <a:off x="50" y="0"/>
                      <a:ext cx="759" cy="133"/>
                      <a:chOff x="0" y="0"/>
                      <a:chExt cx="759" cy="133"/>
                    </a:xfrm>
                  </p:grpSpPr>
                  <p:sp>
                    <p:nvSpPr>
                      <p:cNvPr id="13354" name="Line 61"/>
                      <p:cNvSpPr/>
                      <p:nvPr/>
                    </p:nvSpPr>
                    <p:spPr>
                      <a:xfrm>
                        <a:off x="0" y="120"/>
                        <a:ext cx="759" cy="0"/>
                      </a:xfrm>
                      <a:prstGeom prst="line">
                        <a:avLst/>
                      </a:prstGeom>
                      <a:ln w="9525" cap="flat" cmpd="sng">
                        <a:solidFill>
                          <a:srgbClr val="000000"/>
                        </a:solidFill>
                        <a:prstDash val="solid"/>
                        <a:bevel/>
                        <a:headEnd type="none" w="med" len="med"/>
                        <a:tailEnd type="none" w="med" len="med"/>
                      </a:ln>
                    </p:spPr>
                  </p:sp>
                  <p:sp>
                    <p:nvSpPr>
                      <p:cNvPr id="13355" name="Text Box 62"/>
                      <p:cNvSpPr txBox="1"/>
                      <p:nvPr/>
                    </p:nvSpPr>
                    <p:spPr>
                      <a:xfrm>
                        <a:off x="228" y="0"/>
                        <a:ext cx="196" cy="88"/>
                      </a:xfrm>
                      <a:prstGeom prst="rect">
                        <a:avLst/>
                      </a:prstGeom>
                      <a:noFill/>
                      <a:ln w="9525">
                        <a:noFill/>
                      </a:ln>
                    </p:spPr>
                    <p:txBody>
                      <a:bodyPr lIns="0" tIns="0" rIns="0" bIns="0"/>
                      <a:lst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stStyle>
                      <a:p>
                        <a:pPr marL="0" lvl="0" indent="0" algn="ctr" eaLnBrk="1" hangingPunct="1">
                          <a:spcBef>
                            <a:spcPct val="0"/>
                          </a:spcBef>
                          <a:buNone/>
                        </a:pPr>
                        <a:r>
                          <a:rPr lang="en-US" altLang="zh-CN" sz="1400" b="1" dirty="0">
                            <a:solidFill>
                              <a:srgbClr val="000000"/>
                            </a:solidFill>
                            <a:latin typeface="Times New Roman" panose="02020603050405020304" pitchFamily="18" charset="0"/>
                            <a:ea typeface="宋体" panose="02010600030101010101" pitchFamily="2" charset="-122"/>
                          </a:rPr>
                          <a:t>8R</a:t>
                        </a:r>
                        <a:endParaRPr lang="en-US" altLang="zh-CN" sz="1400" b="1" dirty="0">
                          <a:solidFill>
                            <a:srgbClr val="000000"/>
                          </a:solidFill>
                          <a:latin typeface="Times New Roman" panose="02020603050405020304" pitchFamily="18" charset="0"/>
                          <a:ea typeface="宋体" panose="02010600030101010101" pitchFamily="2" charset="-122"/>
                        </a:endParaRPr>
                      </a:p>
                    </p:txBody>
                  </p:sp>
                  <p:sp>
                    <p:nvSpPr>
                      <p:cNvPr id="13356" name="Rectangle 63"/>
                      <p:cNvSpPr/>
                      <p:nvPr/>
                    </p:nvSpPr>
                    <p:spPr>
                      <a:xfrm>
                        <a:off x="188" y="92"/>
                        <a:ext cx="237" cy="41"/>
                      </a:xfrm>
                      <a:prstGeom prst="rect">
                        <a:avLst/>
                      </a:prstGeom>
                      <a:gradFill rotWithShape="0">
                        <a:gsLst>
                          <a:gs pos="0">
                            <a:srgbClr val="FF9900"/>
                          </a:gs>
                          <a:gs pos="50000">
                            <a:srgbClr val="FFDBA6"/>
                          </a:gs>
                          <a:gs pos="100000">
                            <a:srgbClr val="FF9900"/>
                          </a:gs>
                        </a:gsLst>
                        <a:lin ang="5400000" scaled="1"/>
                        <a:tileRect/>
                      </a:gradFill>
                      <a:ln w="9525" cap="flat" cmpd="sng">
                        <a:solidFill>
                          <a:srgbClr val="000000"/>
                        </a:solidFill>
                        <a:prstDash val="solid"/>
                        <a:bevel/>
                        <a:headEnd type="none" w="med" len="med"/>
                        <a:tailEnd type="none" w="med" len="med"/>
                      </a:ln>
                    </p:spPr>
                    <p:txBody>
                      <a:bodyPr/>
                      <a:lst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stStyle>
                      <a:p>
                        <a:pPr marL="0" lvl="0" indent="0" eaLnBrk="1" hangingPunct="1">
                          <a:spcBef>
                            <a:spcPct val="0"/>
                          </a:spcBef>
                          <a:buNone/>
                        </a:pPr>
                        <a:endParaRPr lang="zh-CN" altLang="en-US" sz="1800" dirty="0">
                          <a:ea typeface="宋体" panose="02010600030101010101" pitchFamily="2" charset="-122"/>
                        </a:endParaRPr>
                      </a:p>
                    </p:txBody>
                  </p:sp>
                </p:grpSp>
                <p:sp>
                  <p:nvSpPr>
                    <p:cNvPr id="13353" name="Oval 64"/>
                    <p:cNvSpPr/>
                    <p:nvPr/>
                  </p:nvSpPr>
                  <p:spPr>
                    <a:xfrm>
                      <a:off x="0" y="101"/>
                      <a:ext cx="52" cy="32"/>
                    </a:xfrm>
                    <a:prstGeom prst="ellipse">
                      <a:avLst/>
                    </a:prstGeom>
                    <a:gradFill rotWithShape="0">
                      <a:gsLst>
                        <a:gs pos="0">
                          <a:srgbClr val="FF9900"/>
                        </a:gs>
                        <a:gs pos="50000">
                          <a:srgbClr val="FFDFAE"/>
                        </a:gs>
                        <a:gs pos="100000">
                          <a:srgbClr val="FF9900"/>
                        </a:gs>
                      </a:gsLst>
                      <a:lin ang="5400000" scaled="1"/>
                      <a:tileRect/>
                    </a:gradFill>
                    <a:ln w="9525" cap="flat" cmpd="sng">
                      <a:solidFill>
                        <a:srgbClr val="000000"/>
                      </a:solidFill>
                      <a:prstDash val="solid"/>
                      <a:bevel/>
                      <a:headEnd type="none" w="med" len="med"/>
                      <a:tailEnd type="none" w="med" len="med"/>
                    </a:ln>
                  </p:spPr>
                  <p:txBody>
                    <a:bodyPr/>
                    <a:lst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stStyle>
                    <a:p>
                      <a:pPr marL="0" lvl="0" indent="0" eaLnBrk="1" hangingPunct="1">
                        <a:spcBef>
                          <a:spcPct val="0"/>
                        </a:spcBef>
                        <a:buNone/>
                      </a:pPr>
                      <a:endParaRPr lang="zh-CN" altLang="en-US" sz="1800" dirty="0">
                        <a:ea typeface="宋体" panose="02010600030101010101" pitchFamily="2" charset="-122"/>
                      </a:endParaRPr>
                    </a:p>
                  </p:txBody>
                </p:sp>
              </p:grpSp>
            </p:grpSp>
            <p:grpSp>
              <p:nvGrpSpPr>
                <p:cNvPr id="13340" name="Group 63"/>
                <p:cNvGrpSpPr/>
                <p:nvPr/>
              </p:nvGrpSpPr>
              <p:grpSpPr>
                <a:xfrm>
                  <a:off x="124" y="778"/>
                  <a:ext cx="949" cy="270"/>
                  <a:chOff x="0" y="0"/>
                  <a:chExt cx="949" cy="270"/>
                </a:xfrm>
              </p:grpSpPr>
              <p:sp>
                <p:nvSpPr>
                  <p:cNvPr id="13346" name="AutoShape 66"/>
                  <p:cNvSpPr/>
                  <p:nvPr/>
                </p:nvSpPr>
                <p:spPr>
                  <a:xfrm>
                    <a:off x="376" y="0"/>
                    <a:ext cx="175" cy="157"/>
                  </a:xfrm>
                  <a:prstGeom prst="upArrow">
                    <a:avLst>
                      <a:gd name="adj1" fmla="val 50000"/>
                      <a:gd name="adj2" fmla="val 25000"/>
                    </a:avLst>
                  </a:prstGeom>
                  <a:gradFill rotWithShape="0">
                    <a:gsLst>
                      <a:gs pos="0">
                        <a:srgbClr val="FF9900"/>
                      </a:gs>
                      <a:gs pos="50000">
                        <a:srgbClr val="FFDFAE"/>
                      </a:gs>
                      <a:gs pos="100000">
                        <a:srgbClr val="FF9900"/>
                      </a:gs>
                    </a:gsLst>
                    <a:lin ang="5400000" scaled="1"/>
                    <a:tileRect/>
                  </a:gradFill>
                  <a:ln w="9525" cap="flat" cmpd="sng">
                    <a:solidFill>
                      <a:srgbClr val="000000"/>
                    </a:solidFill>
                    <a:prstDash val="solid"/>
                    <a:bevel/>
                    <a:headEnd type="none" w="med" len="med"/>
                    <a:tailEnd type="none" w="med" len="med"/>
                  </a:ln>
                </p:spPr>
                <p:txBody>
                  <a:bodyPr lIns="0" tIns="0" rIns="0" bIns="0"/>
                  <a:lst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stStyle>
                  <a:p>
                    <a:pPr marL="0" lvl="0" indent="0" eaLnBrk="1" hangingPunct="1">
                      <a:spcBef>
                        <a:spcPct val="0"/>
                      </a:spcBef>
                      <a:buNone/>
                    </a:pPr>
                    <a:endParaRPr lang="zh-CN" altLang="en-US" sz="1800" dirty="0">
                      <a:ea typeface="宋体" panose="02010600030101010101" pitchFamily="2" charset="-122"/>
                    </a:endParaRPr>
                  </a:p>
                </p:txBody>
              </p:sp>
              <p:sp>
                <p:nvSpPr>
                  <p:cNvPr id="13347" name="Text Box 67"/>
                  <p:cNvSpPr txBox="1"/>
                  <p:nvPr/>
                </p:nvSpPr>
                <p:spPr>
                  <a:xfrm>
                    <a:off x="0" y="147"/>
                    <a:ext cx="949" cy="123"/>
                  </a:xfrm>
                  <a:prstGeom prst="rect">
                    <a:avLst/>
                  </a:prstGeom>
                  <a:noFill/>
                  <a:ln w="9525">
                    <a:noFill/>
                  </a:ln>
                </p:spPr>
                <p:txBody>
                  <a:bodyPr lIns="0" tIns="0" rIns="0" bIns="0"/>
                  <a:lst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stStyle>
                  <a:p>
                    <a:pPr marL="0" lvl="0" indent="0" algn="ctr" eaLnBrk="1" hangingPunct="1">
                      <a:spcBef>
                        <a:spcPct val="0"/>
                      </a:spcBef>
                      <a:buNone/>
                    </a:pPr>
                    <a:r>
                      <a:rPr lang="zh-CN" altLang="en-US" sz="1400" b="1" dirty="0">
                        <a:solidFill>
                          <a:srgbClr val="000000"/>
                        </a:solidFill>
                        <a:latin typeface="Times New Roman" panose="02020603050405020304" pitchFamily="18" charset="0"/>
                        <a:ea typeface="宋体" panose="02010600030101010101" pitchFamily="2" charset="-122"/>
                      </a:rPr>
                      <a:t>二进制数据输入</a:t>
                    </a:r>
                    <a:endParaRPr lang="zh-CN" altLang="en-US" sz="1400" b="1" dirty="0">
                      <a:solidFill>
                        <a:srgbClr val="000000"/>
                      </a:solidFill>
                      <a:latin typeface="Times New Roman" panose="02020603050405020304" pitchFamily="18" charset="0"/>
                      <a:ea typeface="宋体" panose="02010600030101010101" pitchFamily="2" charset="-122"/>
                    </a:endParaRPr>
                  </a:p>
                </p:txBody>
              </p:sp>
            </p:grpSp>
            <p:sp>
              <p:nvSpPr>
                <p:cNvPr id="13341" name="AutoShape 68"/>
                <p:cNvSpPr/>
                <p:nvPr/>
              </p:nvSpPr>
              <p:spPr>
                <a:xfrm rot="5400000">
                  <a:off x="1544" y="554"/>
                  <a:ext cx="352" cy="523"/>
                </a:xfrm>
                <a:prstGeom prst="flowChartExtract">
                  <a:avLst/>
                </a:prstGeom>
                <a:gradFill rotWithShape="0">
                  <a:gsLst>
                    <a:gs pos="0">
                      <a:srgbClr val="FF9900"/>
                    </a:gs>
                    <a:gs pos="50000">
                      <a:srgbClr val="FFDFAE"/>
                    </a:gs>
                    <a:gs pos="100000">
                      <a:srgbClr val="FF9900"/>
                    </a:gs>
                  </a:gsLst>
                  <a:lin ang="5400000" scaled="1"/>
                  <a:tileRect/>
                </a:gradFill>
                <a:ln w="9525" cap="flat" cmpd="sng">
                  <a:solidFill>
                    <a:srgbClr val="000000"/>
                  </a:solidFill>
                  <a:prstDash val="solid"/>
                  <a:bevel/>
                  <a:headEnd type="none" w="med" len="med"/>
                  <a:tailEnd type="none" w="med" len="med"/>
                </a:ln>
              </p:spPr>
              <p:txBody>
                <a:bodyPr/>
                <a:lst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stStyle>
                <a:p>
                  <a:pPr marL="0" lvl="0" indent="0" eaLnBrk="1" hangingPunct="1">
                    <a:spcBef>
                      <a:spcPct val="0"/>
                    </a:spcBef>
                    <a:buNone/>
                  </a:pPr>
                  <a:endParaRPr lang="zh-CN" altLang="en-US" sz="1800" dirty="0">
                    <a:ea typeface="宋体" panose="02010600030101010101" pitchFamily="2" charset="-122"/>
                  </a:endParaRPr>
                </a:p>
              </p:txBody>
            </p:sp>
            <p:sp>
              <p:nvSpPr>
                <p:cNvPr id="13342" name="Text Box 69"/>
                <p:cNvSpPr txBox="1"/>
                <p:nvPr/>
              </p:nvSpPr>
              <p:spPr>
                <a:xfrm>
                  <a:off x="1493" y="860"/>
                  <a:ext cx="147" cy="87"/>
                </a:xfrm>
                <a:prstGeom prst="rect">
                  <a:avLst/>
                </a:prstGeom>
                <a:noFill/>
                <a:ln w="9525">
                  <a:noFill/>
                </a:ln>
              </p:spPr>
              <p:txBody>
                <a:bodyPr lIns="0" tIns="0" rIns="0" bIns="0"/>
                <a:lst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stStyle>
                <a:p>
                  <a:pPr marL="0" lvl="0" indent="0" algn="ctr" eaLnBrk="1" hangingPunct="1">
                    <a:spcBef>
                      <a:spcPct val="0"/>
                    </a:spcBef>
                    <a:buNone/>
                  </a:pPr>
                  <a:r>
                    <a:rPr lang="en-US" altLang="zh-CN" sz="1400" b="1" dirty="0">
                      <a:solidFill>
                        <a:srgbClr val="000000"/>
                      </a:solidFill>
                      <a:latin typeface="Times New Roman" panose="02020603050405020304" pitchFamily="18" charset="0"/>
                      <a:ea typeface="宋体" panose="02010600030101010101" pitchFamily="2" charset="-122"/>
                    </a:rPr>
                    <a:t>+</a:t>
                  </a:r>
                  <a:endParaRPr lang="en-US" altLang="zh-CN" sz="1400" b="1" dirty="0">
                    <a:solidFill>
                      <a:srgbClr val="000000"/>
                    </a:solidFill>
                    <a:latin typeface="Times New Roman" panose="02020603050405020304" pitchFamily="18" charset="0"/>
                    <a:ea typeface="宋体" panose="02010600030101010101" pitchFamily="2" charset="-122"/>
                  </a:endParaRPr>
                </a:p>
              </p:txBody>
            </p:sp>
            <p:sp>
              <p:nvSpPr>
                <p:cNvPr id="13343" name="Text Box 70"/>
                <p:cNvSpPr txBox="1"/>
                <p:nvPr/>
              </p:nvSpPr>
              <p:spPr>
                <a:xfrm>
                  <a:off x="1493" y="707"/>
                  <a:ext cx="147" cy="88"/>
                </a:xfrm>
                <a:prstGeom prst="rect">
                  <a:avLst/>
                </a:prstGeom>
                <a:noFill/>
                <a:ln w="9525">
                  <a:noFill/>
                </a:ln>
              </p:spPr>
              <p:txBody>
                <a:bodyPr lIns="0" tIns="0" rIns="0" bIns="0"/>
                <a:lst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stStyle>
                <a:p>
                  <a:pPr marL="0" lvl="0" indent="0" algn="ctr" eaLnBrk="1" hangingPunct="1">
                    <a:spcBef>
                      <a:spcPct val="0"/>
                    </a:spcBef>
                    <a:buNone/>
                  </a:pPr>
                  <a:r>
                    <a:rPr lang="en-US" altLang="zh-CN" sz="1400" b="1" dirty="0">
                      <a:solidFill>
                        <a:srgbClr val="000000"/>
                      </a:solidFill>
                      <a:latin typeface="宋体" panose="02010600030101010101" pitchFamily="2" charset="-122"/>
                      <a:ea typeface="宋体" panose="02010600030101010101" pitchFamily="2" charset="-122"/>
                    </a:rPr>
                    <a:t>-</a:t>
                  </a:r>
                  <a:endParaRPr lang="en-US" altLang="zh-CN" sz="1400" b="1" dirty="0">
                    <a:solidFill>
                      <a:srgbClr val="000000"/>
                    </a:solidFill>
                    <a:latin typeface="宋体" panose="02010600030101010101" pitchFamily="2" charset="-122"/>
                    <a:ea typeface="宋体" panose="02010600030101010101" pitchFamily="2" charset="-122"/>
                  </a:endParaRPr>
                </a:p>
              </p:txBody>
            </p:sp>
            <p:sp>
              <p:nvSpPr>
                <p:cNvPr id="13344" name="Text Box 71"/>
                <p:cNvSpPr txBox="1"/>
                <p:nvPr/>
              </p:nvSpPr>
              <p:spPr>
                <a:xfrm>
                  <a:off x="1661" y="780"/>
                  <a:ext cx="147" cy="88"/>
                </a:xfrm>
                <a:prstGeom prst="rect">
                  <a:avLst/>
                </a:prstGeom>
                <a:noFill/>
                <a:ln w="9525">
                  <a:noFill/>
                </a:ln>
              </p:spPr>
              <p:txBody>
                <a:bodyPr lIns="0" tIns="0" rIns="0" bIns="0"/>
                <a:lst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stStyle>
                <a:p>
                  <a:pPr marL="0" lvl="0" indent="0" algn="ctr" eaLnBrk="1" hangingPunct="1">
                    <a:spcBef>
                      <a:spcPct val="0"/>
                    </a:spcBef>
                    <a:buNone/>
                  </a:pPr>
                  <a:r>
                    <a:rPr lang="en-US" altLang="zh-CN" sz="1400" b="1" dirty="0">
                      <a:solidFill>
                        <a:srgbClr val="000000"/>
                      </a:solidFill>
                      <a:latin typeface="Times New Roman" panose="02020603050405020304" pitchFamily="18" charset="0"/>
                      <a:ea typeface="宋体" panose="02010600030101010101" pitchFamily="2" charset="-122"/>
                    </a:rPr>
                    <a:t>A</a:t>
                  </a:r>
                  <a:endParaRPr lang="en-US" altLang="zh-CN" sz="1400" b="1" dirty="0">
                    <a:solidFill>
                      <a:srgbClr val="000000"/>
                    </a:solidFill>
                    <a:latin typeface="Times New Roman" panose="02020603050405020304" pitchFamily="18" charset="0"/>
                    <a:ea typeface="宋体" panose="02010600030101010101" pitchFamily="2" charset="-122"/>
                  </a:endParaRPr>
                </a:p>
              </p:txBody>
            </p:sp>
            <p:sp>
              <p:nvSpPr>
                <p:cNvPr id="13345" name="Text Box 72"/>
                <p:cNvSpPr txBox="1"/>
                <p:nvPr/>
              </p:nvSpPr>
              <p:spPr>
                <a:xfrm>
                  <a:off x="2215" y="858"/>
                  <a:ext cx="665" cy="102"/>
                </a:xfrm>
                <a:prstGeom prst="rect">
                  <a:avLst/>
                </a:prstGeom>
                <a:noFill/>
                <a:ln w="9525">
                  <a:noFill/>
                </a:ln>
              </p:spPr>
              <p:txBody>
                <a:bodyPr lIns="0" tIns="0" rIns="0" bIns="0"/>
                <a:lst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stStyle>
                <a:p>
                  <a:pPr marL="0" lvl="0" indent="0" algn="ctr" eaLnBrk="1" hangingPunct="1">
                    <a:spcBef>
                      <a:spcPct val="0"/>
                    </a:spcBef>
                    <a:buNone/>
                  </a:pPr>
                  <a:r>
                    <a:rPr lang="zh-CN" altLang="en-US" sz="1400" b="1" dirty="0">
                      <a:solidFill>
                        <a:srgbClr val="000000"/>
                      </a:solidFill>
                      <a:latin typeface="宋体" panose="02010600030101010101" pitchFamily="2" charset="-122"/>
                      <a:ea typeface="宋体" panose="02010600030101010101" pitchFamily="2" charset="-122"/>
                    </a:rPr>
                    <a:t>模拟量输出</a:t>
                  </a:r>
                  <a:endParaRPr lang="zh-CN" altLang="en-US" sz="1400" b="1" dirty="0">
                    <a:solidFill>
                      <a:srgbClr val="000000"/>
                    </a:solidFill>
                    <a:latin typeface="宋体" panose="02010600030101010101" pitchFamily="2" charset="-122"/>
                    <a:ea typeface="宋体" panose="02010600030101010101" pitchFamily="2" charset="-122"/>
                  </a:endParaRPr>
                </a:p>
                <a:p>
                  <a:pPr marL="0" lvl="0" indent="0" algn="just" eaLnBrk="1" hangingPunct="1">
                    <a:spcBef>
                      <a:spcPct val="0"/>
                    </a:spcBef>
                    <a:buNone/>
                  </a:pPr>
                  <a:endParaRPr lang="en-US" altLang="zh-CN" sz="1400" b="1" dirty="0">
                    <a:solidFill>
                      <a:srgbClr val="000000"/>
                    </a:solidFill>
                    <a:latin typeface="Times New Roman" panose="02020603050405020304" pitchFamily="18" charset="0"/>
                    <a:ea typeface="宋体" panose="02010600030101010101" pitchFamily="2" charset="-122"/>
                  </a:endParaRPr>
                </a:p>
              </p:txBody>
            </p:sp>
          </p:grpSp>
        </p:gr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灯片编号占位符 5"/>
          <p:cNvSpPr txBox="1">
            <a:spLocks noGrp="1"/>
          </p:cNvSpPr>
          <p:nvPr>
            <p:ph type="sldNum" sz="quarter" idx="12"/>
          </p:nvPr>
        </p:nvSpPr>
        <p:spPr/>
        <p:txBody>
          <a:bodyPr/>
          <a:p>
            <a:pPr algn="r" eaLnBrk="1" hangingPunct="1"/>
            <a:fld id="{9A0DB2DC-4C9A-4742-B13C-FB6460FD3503}" type="slidenum">
              <a:rPr lang="zh-CN" altLang="en-US" sz="1400" b="1" dirty="0"/>
            </a:fld>
            <a:r>
              <a:rPr lang="zh-CN" altLang="en-US" sz="1400" b="1" dirty="0"/>
              <a:t> </a:t>
            </a:r>
            <a:r>
              <a:rPr lang="zh-CN" altLang="en-US" sz="1400" dirty="0"/>
              <a:t>/ 41</a:t>
            </a:r>
            <a:endParaRPr lang="zh-CN" altLang="en-US" sz="1400" dirty="0"/>
          </a:p>
        </p:txBody>
      </p:sp>
      <p:sp>
        <p:nvSpPr>
          <p:cNvPr id="14339" name="Rectangle 2"/>
          <p:cNvSpPr>
            <a:spLocks noGrp="1"/>
          </p:cNvSpPr>
          <p:nvPr>
            <p:ph type="title"/>
          </p:nvPr>
        </p:nvSpPr>
        <p:spPr/>
        <p:txBody>
          <a:bodyPr vert="horz" wrap="square" lIns="91440" tIns="45720" rIns="91440" bIns="45720" anchor="ctr"/>
          <a:p>
            <a:pPr eaLnBrk="1" hangingPunct="1"/>
            <a:r>
              <a:rPr lang="zh-CN" altLang="en-US" sz="3600" dirty="0"/>
              <a:t>7.1.2  D/A转换器的主要技术指标</a:t>
            </a:r>
            <a:r>
              <a:rPr lang="zh-CN" altLang="en-US" sz="3600" dirty="0">
                <a:solidFill>
                  <a:srgbClr val="FF0000"/>
                </a:solidFill>
              </a:rPr>
              <a:t> </a:t>
            </a:r>
            <a:endParaRPr lang="zh-CN" altLang="en-US" sz="3600" dirty="0">
              <a:solidFill>
                <a:srgbClr val="FF0000"/>
              </a:solidFill>
            </a:endParaRPr>
          </a:p>
        </p:txBody>
      </p:sp>
      <p:sp>
        <p:nvSpPr>
          <p:cNvPr id="14340" name="Rectangle 3"/>
          <p:cNvSpPr>
            <a:spLocks noGrp="1"/>
          </p:cNvSpPr>
          <p:nvPr>
            <p:ph idx="1"/>
          </p:nvPr>
        </p:nvSpPr>
        <p:spPr/>
        <p:txBody>
          <a:bodyPr vert="horz" wrap="square" lIns="91440" tIns="45720" rIns="91440" bIns="45720" anchor="t"/>
          <a:p>
            <a:pPr eaLnBrk="1" hangingPunct="1"/>
            <a:r>
              <a:rPr lang="zh-CN" altLang="en-US" dirty="0"/>
              <a:t>转换精度</a:t>
            </a:r>
            <a:endParaRPr lang="zh-CN" altLang="en-US" dirty="0"/>
          </a:p>
          <a:p>
            <a:pPr eaLnBrk="1" hangingPunct="1"/>
            <a:r>
              <a:rPr lang="zh-CN" altLang="en-US" dirty="0"/>
              <a:t>分辨率</a:t>
            </a:r>
            <a:endParaRPr lang="zh-CN" altLang="en-US" dirty="0"/>
          </a:p>
          <a:p>
            <a:pPr eaLnBrk="1" hangingPunct="1"/>
            <a:r>
              <a:rPr lang="zh-CN" altLang="en-US" dirty="0"/>
              <a:t>转换误差</a:t>
            </a:r>
            <a:endParaRPr lang="zh-CN" altLang="en-US" dirty="0"/>
          </a:p>
          <a:p>
            <a:pPr eaLnBrk="1" hangingPunct="1"/>
            <a:r>
              <a:rPr lang="zh-CN" altLang="en-US" dirty="0"/>
              <a:t>转换速度</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灯片编号占位符 5"/>
          <p:cNvSpPr txBox="1">
            <a:spLocks noGrp="1"/>
          </p:cNvSpPr>
          <p:nvPr>
            <p:ph type="sldNum" sz="quarter" idx="12"/>
          </p:nvPr>
        </p:nvSpPr>
        <p:spPr/>
        <p:txBody>
          <a:bodyPr/>
          <a:p>
            <a:pPr algn="r" eaLnBrk="1" hangingPunct="1"/>
            <a:fld id="{9A0DB2DC-4C9A-4742-B13C-FB6460FD3503}" type="slidenum">
              <a:rPr lang="zh-CN" altLang="en-US" sz="1400" b="1" dirty="0"/>
            </a:fld>
            <a:r>
              <a:rPr lang="zh-CN" altLang="en-US" sz="1400" b="1" dirty="0"/>
              <a:t> </a:t>
            </a:r>
            <a:r>
              <a:rPr lang="zh-CN" altLang="en-US" sz="1400" dirty="0"/>
              <a:t>/ 41</a:t>
            </a:r>
            <a:endParaRPr lang="zh-CN" altLang="en-US" sz="1400" dirty="0"/>
          </a:p>
        </p:txBody>
      </p:sp>
      <p:sp>
        <p:nvSpPr>
          <p:cNvPr id="15363" name="Rectangle 2"/>
          <p:cNvSpPr>
            <a:spLocks noGrp="1"/>
          </p:cNvSpPr>
          <p:nvPr>
            <p:ph type="title"/>
          </p:nvPr>
        </p:nvSpPr>
        <p:spPr/>
        <p:txBody>
          <a:bodyPr vert="horz" wrap="square" lIns="91440" tIns="45720" rIns="91440" bIns="45720" anchor="ctr"/>
          <a:p>
            <a:pPr eaLnBrk="1" hangingPunct="1"/>
            <a:r>
              <a:rPr lang="zh-CN" altLang="en-US" dirty="0"/>
              <a:t>(1)转换精度  </a:t>
            </a:r>
            <a:endParaRPr lang="zh-CN" altLang="en-US" dirty="0">
              <a:solidFill>
                <a:srgbClr val="FF0000"/>
              </a:solidFill>
            </a:endParaRPr>
          </a:p>
        </p:txBody>
      </p:sp>
      <p:sp>
        <p:nvSpPr>
          <p:cNvPr id="15364" name="Rectangle 3"/>
          <p:cNvSpPr>
            <a:spLocks noGrp="1"/>
          </p:cNvSpPr>
          <p:nvPr>
            <p:ph idx="1"/>
          </p:nvPr>
        </p:nvSpPr>
        <p:spPr/>
        <p:txBody>
          <a:bodyPr vert="horz" wrap="square" lIns="91440" tIns="45720" rIns="91440" bIns="45720" anchor="t"/>
          <a:p>
            <a:pPr eaLnBrk="1" hangingPunct="1"/>
            <a:r>
              <a:rPr lang="zh-CN" altLang="en-US" dirty="0"/>
              <a:t>实际输出电压，与理想电压的偏差</a:t>
            </a:r>
            <a:endParaRPr lang="zh-CN" altLang="en-US" dirty="0"/>
          </a:p>
          <a:p>
            <a:pPr eaLnBrk="1" hangingPunct="1"/>
            <a:r>
              <a:rPr lang="zh-CN" altLang="en-US" dirty="0"/>
              <a:t>通常用分辨率和转换误差来描述</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灯片编号占位符 5"/>
          <p:cNvSpPr txBox="1">
            <a:spLocks noGrp="1"/>
          </p:cNvSpPr>
          <p:nvPr>
            <p:ph type="sldNum" sz="quarter" idx="12"/>
          </p:nvPr>
        </p:nvSpPr>
        <p:spPr/>
        <p:txBody>
          <a:bodyPr/>
          <a:p>
            <a:pPr algn="r" eaLnBrk="1" hangingPunct="1"/>
            <a:fld id="{9A0DB2DC-4C9A-4742-B13C-FB6460FD3503}" type="slidenum">
              <a:rPr lang="zh-CN" altLang="en-US" sz="1400" b="1" dirty="0"/>
            </a:fld>
            <a:r>
              <a:rPr lang="zh-CN" altLang="en-US" sz="1400" b="1" dirty="0"/>
              <a:t> </a:t>
            </a:r>
            <a:r>
              <a:rPr lang="zh-CN" altLang="en-US" sz="1400" dirty="0"/>
              <a:t>/ 41</a:t>
            </a:r>
            <a:endParaRPr lang="zh-CN" altLang="en-US" sz="1400" dirty="0"/>
          </a:p>
        </p:txBody>
      </p:sp>
      <p:sp>
        <p:nvSpPr>
          <p:cNvPr id="16387" name="Rectangle 2"/>
          <p:cNvSpPr>
            <a:spLocks noGrp="1"/>
          </p:cNvSpPr>
          <p:nvPr>
            <p:ph type="title"/>
          </p:nvPr>
        </p:nvSpPr>
        <p:spPr/>
        <p:txBody>
          <a:bodyPr vert="horz" wrap="square" lIns="91440" tIns="45720" rIns="91440" bIns="45720" anchor="ctr"/>
          <a:p>
            <a:pPr eaLnBrk="1" hangingPunct="1"/>
            <a:r>
              <a:rPr lang="zh-CN" altLang="en-US" dirty="0"/>
              <a:t>(2)分辨率  </a:t>
            </a:r>
            <a:endParaRPr lang="zh-CN" altLang="en-US" dirty="0">
              <a:solidFill>
                <a:srgbClr val="FF0000"/>
              </a:solidFill>
            </a:endParaRPr>
          </a:p>
        </p:txBody>
      </p:sp>
      <p:sp>
        <p:nvSpPr>
          <p:cNvPr id="16388" name="Rectangle 3"/>
          <p:cNvSpPr>
            <a:spLocks noGrp="1"/>
          </p:cNvSpPr>
          <p:nvPr>
            <p:ph idx="1"/>
          </p:nvPr>
        </p:nvSpPr>
        <p:spPr/>
        <p:txBody>
          <a:bodyPr vert="horz" wrap="square" lIns="91440" tIns="45720" rIns="91440" bIns="45720" anchor="t"/>
          <a:p>
            <a:pPr eaLnBrk="1" hangingPunct="1">
              <a:lnSpc>
                <a:spcPct val="90000"/>
              </a:lnSpc>
            </a:pPr>
            <a:r>
              <a:rPr lang="zh-CN" altLang="zh-CN" sz="2800" dirty="0"/>
              <a:t>分辨率（Resolution）　　</a:t>
            </a:r>
            <a:endParaRPr lang="zh-CN" altLang="zh-CN" sz="2800" dirty="0"/>
          </a:p>
          <a:p>
            <a:pPr eaLnBrk="1" hangingPunct="1">
              <a:lnSpc>
                <a:spcPct val="90000"/>
              </a:lnSpc>
            </a:pPr>
            <a:r>
              <a:rPr lang="zh-CN" altLang="zh-CN" sz="2800" dirty="0"/>
              <a:t>D/A转换器的分辨率是指DAC电路所能分辨的最小输出电压与满量程输出电压之比。最小输出电压是指输入数字量只有最低有效位为1时的输出电压，最大输出电压是指输入数字量各位全为1时的输出电压。DAC的分辨率可用下式表示：　　</a:t>
            </a:r>
            <a:endParaRPr lang="zh-CN" altLang="zh-CN" sz="2800" dirty="0"/>
          </a:p>
          <a:p>
            <a:pPr eaLnBrk="1" hangingPunct="1">
              <a:lnSpc>
                <a:spcPct val="90000"/>
              </a:lnSpc>
            </a:pPr>
            <a:r>
              <a:rPr lang="zh-CN" altLang="zh-CN" sz="2800" dirty="0"/>
              <a:t>分辨率＝1/（2n－1）　　</a:t>
            </a:r>
            <a:endParaRPr lang="zh-CN" altLang="zh-CN" sz="2800" dirty="0"/>
          </a:p>
          <a:p>
            <a:pPr eaLnBrk="1" hangingPunct="1">
              <a:lnSpc>
                <a:spcPct val="90000"/>
              </a:lnSpc>
            </a:pPr>
            <a:r>
              <a:rPr lang="zh-CN" altLang="zh-CN" sz="2800" dirty="0"/>
              <a:t>式中，n表示数字量的二进制位数。　　</a:t>
            </a:r>
            <a:endParaRPr lang="zh-CN" altLang="zh-CN" sz="2800" dirty="0"/>
          </a:p>
          <a:p>
            <a:pPr eaLnBrk="1" hangingPunct="1">
              <a:lnSpc>
                <a:spcPct val="90000"/>
              </a:lnSpc>
            </a:pPr>
            <a:r>
              <a:rPr lang="zh-CN" altLang="zh-CN" sz="2800" dirty="0"/>
              <a:t>DAC产生误差的主要原因有： 基准电压VREF的波动，运放的零点漂移，电组网络中电阻阻值偏差等原因。</a:t>
            </a:r>
            <a:endParaRPr lang="zh-CN" altLang="zh-CN" sz="2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灯片编号占位符 5"/>
          <p:cNvSpPr txBox="1">
            <a:spLocks noGrp="1"/>
          </p:cNvSpPr>
          <p:nvPr>
            <p:ph type="sldNum" sz="quarter" idx="12"/>
          </p:nvPr>
        </p:nvSpPr>
        <p:spPr/>
        <p:txBody>
          <a:bodyPr/>
          <a:p>
            <a:pPr algn="r" eaLnBrk="1" hangingPunct="1"/>
            <a:fld id="{9A0DB2DC-4C9A-4742-B13C-FB6460FD3503}" type="slidenum">
              <a:rPr lang="zh-CN" altLang="en-US" sz="1400" b="1" dirty="0"/>
            </a:fld>
            <a:r>
              <a:rPr lang="zh-CN" altLang="en-US" sz="1400" b="1" dirty="0"/>
              <a:t> </a:t>
            </a:r>
            <a:r>
              <a:rPr lang="zh-CN" altLang="en-US" sz="1400" dirty="0"/>
              <a:t>/ 41</a:t>
            </a:r>
            <a:endParaRPr lang="zh-CN" altLang="en-US" sz="1400" dirty="0"/>
          </a:p>
        </p:txBody>
      </p:sp>
      <p:sp>
        <p:nvSpPr>
          <p:cNvPr id="17411" name="Rectangle 2"/>
          <p:cNvSpPr>
            <a:spLocks noGrp="1"/>
          </p:cNvSpPr>
          <p:nvPr>
            <p:ph type="title"/>
          </p:nvPr>
        </p:nvSpPr>
        <p:spPr/>
        <p:txBody>
          <a:bodyPr vert="horz" wrap="square" lIns="91440" tIns="45720" rIns="91440" bIns="45720" anchor="ctr"/>
          <a:p>
            <a:pPr eaLnBrk="1" hangingPunct="1"/>
            <a:r>
              <a:rPr lang="zh-CN" altLang="en-US" dirty="0"/>
              <a:t>分辨率计算</a:t>
            </a:r>
            <a:endParaRPr lang="zh-CN" altLang="en-US" dirty="0"/>
          </a:p>
        </p:txBody>
      </p:sp>
      <p:sp>
        <p:nvSpPr>
          <p:cNvPr id="17412" name="Rectangle 3"/>
          <p:cNvSpPr>
            <a:spLocks noGrp="1"/>
          </p:cNvSpPr>
          <p:nvPr>
            <p:ph idx="1"/>
          </p:nvPr>
        </p:nvSpPr>
        <p:spPr/>
        <p:txBody>
          <a:bodyPr vert="horz" wrap="square" lIns="91440" tIns="45720" rIns="91440" bIns="45720" anchor="t"/>
          <a:p>
            <a:pPr eaLnBrk="1" hangingPunct="1"/>
            <a:r>
              <a:rPr lang="zh-CN" altLang="zh-CN" sz="2800" dirty="0"/>
              <a:t>例如:</a:t>
            </a:r>
            <a:endParaRPr lang="zh-CN" altLang="zh-CN" sz="2800" dirty="0"/>
          </a:p>
          <a:p>
            <a:pPr eaLnBrk="1" hangingPunct="1"/>
            <a:r>
              <a:rPr lang="zh-CN" altLang="zh-CN" sz="2800" dirty="0"/>
              <a:t>若满量程为10V，根据定义则分辨率为10V/2</a:t>
            </a:r>
            <a:r>
              <a:rPr lang="zh-CN" altLang="zh-CN" sz="2800" baseline="30000" dirty="0"/>
              <a:t>n</a:t>
            </a:r>
            <a:r>
              <a:rPr lang="zh-CN" altLang="zh-CN" sz="2800" dirty="0"/>
              <a:t>。设8位D/A转换，即n=8，分辨率为10V/2</a:t>
            </a:r>
            <a:r>
              <a:rPr lang="zh-CN" altLang="zh-CN" sz="2800" baseline="30000" dirty="0"/>
              <a:t>n</a:t>
            </a:r>
            <a:r>
              <a:rPr lang="zh-CN" altLang="zh-CN" sz="2800" dirty="0"/>
              <a:t> =39.1mV，该值占满量程的0.391%，用符号1LSB表示。</a:t>
            </a:r>
            <a:endParaRPr lang="zh-CN" altLang="zh-CN" sz="2800" dirty="0"/>
          </a:p>
          <a:p>
            <a:pPr eaLnBrk="1" hangingPunct="1"/>
            <a:endParaRPr lang="zh-CN" altLang="zh-CN" sz="2800" dirty="0"/>
          </a:p>
          <a:p>
            <a:pPr eaLnBrk="1" hangingPunct="1"/>
            <a:r>
              <a:rPr lang="zh-CN" altLang="zh-CN" sz="2800" dirty="0"/>
              <a:t>同理：10位 D/A：1 LSB=9.77mV=0.1% 满量程</a:t>
            </a:r>
            <a:endParaRPr lang="zh-CN" altLang="zh-CN" sz="2800" dirty="0"/>
          </a:p>
          <a:p>
            <a:pPr eaLnBrk="1" hangingPunct="1"/>
            <a:r>
              <a:rPr lang="zh-CN" altLang="zh-CN" sz="2800" dirty="0"/>
              <a:t>	  12位 D/A：1 LSB=2.44mV=0.024% 满量程</a:t>
            </a:r>
            <a:endParaRPr lang="zh-CN" altLang="zh-CN" sz="2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灯片编号占位符 5"/>
          <p:cNvSpPr txBox="1">
            <a:spLocks noGrp="1"/>
          </p:cNvSpPr>
          <p:nvPr>
            <p:ph type="sldNum" sz="quarter" idx="12"/>
          </p:nvPr>
        </p:nvSpPr>
        <p:spPr/>
        <p:txBody>
          <a:bodyPr/>
          <a:p>
            <a:pPr algn="r" eaLnBrk="1" hangingPunct="1"/>
            <a:fld id="{9A0DB2DC-4C9A-4742-B13C-FB6460FD3503}" type="slidenum">
              <a:rPr lang="zh-CN" altLang="en-US" sz="1400" b="1" dirty="0"/>
            </a:fld>
            <a:r>
              <a:rPr lang="zh-CN" altLang="en-US" sz="1400" b="1" dirty="0"/>
              <a:t> </a:t>
            </a:r>
            <a:r>
              <a:rPr lang="zh-CN" altLang="en-US" sz="1400" dirty="0"/>
              <a:t>/ 41</a:t>
            </a:r>
            <a:endParaRPr lang="zh-CN" altLang="en-US" sz="1400" dirty="0"/>
          </a:p>
        </p:txBody>
      </p:sp>
      <p:sp>
        <p:nvSpPr>
          <p:cNvPr id="18435" name="Rectangle 2"/>
          <p:cNvSpPr>
            <a:spLocks noGrp="1"/>
          </p:cNvSpPr>
          <p:nvPr>
            <p:ph type="title"/>
          </p:nvPr>
        </p:nvSpPr>
        <p:spPr/>
        <p:txBody>
          <a:bodyPr vert="horz" wrap="square" lIns="91440" tIns="45720" rIns="91440" bIns="45720" anchor="ctr"/>
          <a:p>
            <a:pPr eaLnBrk="1" hangingPunct="1"/>
            <a:r>
              <a:rPr lang="zh-CN" altLang="en-US" dirty="0"/>
              <a:t>(3)转换误差  </a:t>
            </a:r>
            <a:endParaRPr lang="zh-CN" altLang="en-US" dirty="0">
              <a:solidFill>
                <a:srgbClr val="FF0000"/>
              </a:solidFill>
            </a:endParaRPr>
          </a:p>
        </p:txBody>
      </p:sp>
      <p:sp>
        <p:nvSpPr>
          <p:cNvPr id="18436" name="Rectangle 3"/>
          <p:cNvSpPr>
            <a:spLocks noGrp="1"/>
          </p:cNvSpPr>
          <p:nvPr>
            <p:ph idx="1"/>
          </p:nvPr>
        </p:nvSpPr>
        <p:spPr/>
        <p:txBody>
          <a:bodyPr vert="horz" wrap="square" lIns="91440" tIns="45720" rIns="91440" bIns="45720" anchor="t"/>
          <a:p>
            <a:pPr eaLnBrk="1" hangingPunct="1">
              <a:lnSpc>
                <a:spcPct val="80000"/>
              </a:lnSpc>
            </a:pPr>
            <a:r>
              <a:rPr lang="zh-CN" altLang="zh-CN" dirty="0"/>
              <a:t>转换误差常用满量程FSR(Full Scale Range)的百分数来表示。有时转换误差用最低有效位LSB(Least Significant Bit)的倍数来表示。　　</a:t>
            </a:r>
            <a:endParaRPr lang="zh-CN" altLang="zh-CN" dirty="0"/>
          </a:p>
          <a:p>
            <a:pPr eaLnBrk="1" hangingPunct="1">
              <a:lnSpc>
                <a:spcPct val="80000"/>
              </a:lnSpc>
            </a:pPr>
            <a:r>
              <a:rPr lang="zh-CN" altLang="zh-CN" dirty="0"/>
              <a:t>DAC的转换误差主要有失调误差和满值误差。　　</a:t>
            </a:r>
            <a:endParaRPr lang="zh-CN" altLang="zh-CN" dirty="0"/>
          </a:p>
          <a:p>
            <a:pPr eaLnBrk="1" hangingPunct="1">
              <a:lnSpc>
                <a:spcPct val="80000"/>
              </a:lnSpc>
            </a:pPr>
            <a:r>
              <a:rPr lang="zh-CN" altLang="zh-CN" dirty="0"/>
              <a:t>DAC的分辨率和转换误差共同决定了DAC的精度。要使DAC的精度高，不仅要选择位数高的DAC，还要选用稳定度高的参考电压源V REF和低漂移的运算放大器与其配合。　</a:t>
            </a:r>
            <a:endParaRPr lang="zh-CN" altLang="zh-C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灯片编号占位符 5"/>
          <p:cNvSpPr txBox="1">
            <a:spLocks noGrp="1"/>
          </p:cNvSpPr>
          <p:nvPr>
            <p:ph type="sldNum" sz="quarter" idx="12"/>
          </p:nvPr>
        </p:nvSpPr>
        <p:spPr/>
        <p:txBody>
          <a:bodyPr/>
          <a:p>
            <a:pPr algn="r" eaLnBrk="1" hangingPunct="1"/>
            <a:fld id="{9A0DB2DC-4C9A-4742-B13C-FB6460FD3503}" type="slidenum">
              <a:rPr lang="zh-CN" altLang="en-US" sz="1400" b="1" dirty="0"/>
            </a:fld>
            <a:r>
              <a:rPr lang="zh-CN" altLang="en-US" sz="1400" b="1" dirty="0"/>
              <a:t> </a:t>
            </a:r>
            <a:r>
              <a:rPr lang="zh-CN" altLang="en-US" sz="1400" dirty="0"/>
              <a:t>/ 41</a:t>
            </a:r>
            <a:endParaRPr lang="zh-CN" altLang="en-US" sz="1400" dirty="0"/>
          </a:p>
        </p:txBody>
      </p:sp>
      <p:sp>
        <p:nvSpPr>
          <p:cNvPr id="19459" name="Rectangle 2"/>
          <p:cNvSpPr>
            <a:spLocks noGrp="1"/>
          </p:cNvSpPr>
          <p:nvPr>
            <p:ph type="title"/>
          </p:nvPr>
        </p:nvSpPr>
        <p:spPr/>
        <p:txBody>
          <a:bodyPr vert="horz" wrap="square" lIns="91440" tIns="45720" rIns="91440" bIns="45720" anchor="ctr"/>
          <a:p>
            <a:pPr eaLnBrk="1" hangingPunct="1"/>
            <a:r>
              <a:rPr lang="zh-CN" altLang="en-US" dirty="0"/>
              <a:t>(4)转换速度 </a:t>
            </a:r>
            <a:endParaRPr lang="zh-CN" altLang="en-US" dirty="0">
              <a:solidFill>
                <a:srgbClr val="FF0000"/>
              </a:solidFill>
            </a:endParaRPr>
          </a:p>
        </p:txBody>
      </p:sp>
      <p:sp>
        <p:nvSpPr>
          <p:cNvPr id="19460" name="Rectangle 3"/>
          <p:cNvSpPr>
            <a:spLocks noGrp="1"/>
          </p:cNvSpPr>
          <p:nvPr>
            <p:ph idx="1"/>
          </p:nvPr>
        </p:nvSpPr>
        <p:spPr/>
        <p:txBody>
          <a:bodyPr vert="horz" wrap="square" lIns="91440" tIns="45720" rIns="91440" bIns="45720" anchor="t"/>
          <a:p>
            <a:pPr eaLnBrk="1" hangingPunct="1"/>
            <a:r>
              <a:rPr lang="zh-CN" altLang="zh-CN" dirty="0"/>
              <a:t>一般由建立时间（Setting Time）决定，指输入数字量变化后，输出模拟量稳定到相应数值范围所经历的时间，是描述DAC转换速度快慢的一个重要参数。</a:t>
            </a:r>
            <a:endParaRPr lang="zh-CN" altLang="zh-C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灯片编号占位符 5"/>
          <p:cNvSpPr txBox="1">
            <a:spLocks noGrp="1"/>
          </p:cNvSpPr>
          <p:nvPr>
            <p:ph type="sldNum" sz="quarter" idx="12"/>
          </p:nvPr>
        </p:nvSpPr>
        <p:spPr/>
        <p:txBody>
          <a:bodyPr/>
          <a:p>
            <a:pPr algn="r" eaLnBrk="1" hangingPunct="1"/>
            <a:fld id="{9A0DB2DC-4C9A-4742-B13C-FB6460FD3503}" type="slidenum">
              <a:rPr lang="zh-CN" altLang="en-US" sz="1400" b="1" dirty="0"/>
            </a:fld>
            <a:r>
              <a:rPr lang="zh-CN" altLang="en-US" sz="1400" b="1" dirty="0"/>
              <a:t> </a:t>
            </a:r>
            <a:r>
              <a:rPr lang="zh-CN" altLang="en-US" sz="1400" dirty="0"/>
              <a:t>/ 41</a:t>
            </a:r>
            <a:endParaRPr lang="zh-CN" altLang="en-US" sz="1400" dirty="0"/>
          </a:p>
        </p:txBody>
      </p:sp>
      <p:sp>
        <p:nvSpPr>
          <p:cNvPr id="20483" name="Rectangle 2"/>
          <p:cNvSpPr>
            <a:spLocks noGrp="1"/>
          </p:cNvSpPr>
          <p:nvPr>
            <p:ph type="title"/>
          </p:nvPr>
        </p:nvSpPr>
        <p:spPr/>
        <p:txBody>
          <a:bodyPr vert="horz" wrap="square" lIns="91440" tIns="45720" rIns="91440" bIns="45720" anchor="ctr"/>
          <a:p>
            <a:pPr eaLnBrk="1" hangingPunct="1"/>
            <a:r>
              <a:rPr lang="zh-CN" altLang="en-US" dirty="0"/>
              <a:t>选用D/A转换器的考虑 </a:t>
            </a:r>
            <a:endParaRPr lang="zh-CN" altLang="en-US" dirty="0">
              <a:solidFill>
                <a:srgbClr val="FF0000"/>
              </a:solidFill>
            </a:endParaRPr>
          </a:p>
        </p:txBody>
      </p:sp>
      <p:sp>
        <p:nvSpPr>
          <p:cNvPr id="20484" name="Rectangle 3"/>
          <p:cNvSpPr>
            <a:spLocks noGrp="1"/>
          </p:cNvSpPr>
          <p:nvPr>
            <p:ph idx="1"/>
          </p:nvPr>
        </p:nvSpPr>
        <p:spPr/>
        <p:txBody>
          <a:bodyPr vert="horz" wrap="square" lIns="91440" tIns="45720" rIns="91440" bIns="45720" anchor="t"/>
          <a:p>
            <a:pPr eaLnBrk="1" hangingPunct="1"/>
            <a:r>
              <a:rPr lang="zh-CN" altLang="en-US" dirty="0">
                <a:solidFill>
                  <a:srgbClr val="FF3300"/>
                </a:solidFill>
                <a:latin typeface="Times New Roman" panose="02020603050405020304" pitchFamily="18" charset="0"/>
              </a:rPr>
              <a:t>两种输出形式</a:t>
            </a:r>
            <a:r>
              <a:rPr lang="en-US" altLang="zh-CN" dirty="0">
                <a:solidFill>
                  <a:srgbClr val="FF3300"/>
                </a:solidFill>
                <a:latin typeface="Times New Roman" panose="02020603050405020304" pitchFamily="18" charset="0"/>
              </a:rPr>
              <a:t>:</a:t>
            </a:r>
            <a:r>
              <a:rPr lang="zh-CN" altLang="en-US" dirty="0">
                <a:solidFill>
                  <a:srgbClr val="FF3300"/>
                </a:solidFill>
                <a:latin typeface="Times New Roman" panose="02020603050405020304" pitchFamily="18" charset="0"/>
              </a:rPr>
              <a:t>电压输出</a:t>
            </a:r>
            <a:r>
              <a:rPr lang="zh-CN" altLang="en-US" dirty="0">
                <a:latin typeface="Times New Roman" panose="02020603050405020304" pitchFamily="18" charset="0"/>
              </a:rPr>
              <a:t>形式与</a:t>
            </a:r>
            <a:r>
              <a:rPr lang="zh-CN" altLang="en-US" dirty="0">
                <a:solidFill>
                  <a:srgbClr val="FF3300"/>
                </a:solidFill>
                <a:latin typeface="Times New Roman" panose="02020603050405020304" pitchFamily="18" charset="0"/>
              </a:rPr>
              <a:t>电流输出</a:t>
            </a:r>
            <a:r>
              <a:rPr lang="zh-CN" altLang="en-US" dirty="0">
                <a:latin typeface="Times New Roman" panose="02020603050405020304" pitchFamily="18" charset="0"/>
              </a:rPr>
              <a:t>形式。电流输出的</a:t>
            </a:r>
            <a:r>
              <a:rPr lang="en-US" altLang="zh-CN" dirty="0">
                <a:latin typeface="Times New Roman" panose="02020603050405020304" pitchFamily="18" charset="0"/>
              </a:rPr>
              <a:t>D/A</a:t>
            </a:r>
            <a:r>
              <a:rPr lang="zh-CN" altLang="en-US" dirty="0">
                <a:latin typeface="Times New Roman" panose="02020603050405020304" pitchFamily="18" charset="0"/>
              </a:rPr>
              <a:t>转换器，如需模拟电压输出，可在其输出端加一个</a:t>
            </a:r>
            <a:r>
              <a:rPr lang="en-US" altLang="zh-CN" dirty="0">
                <a:solidFill>
                  <a:srgbClr val="0000FF"/>
                </a:solidFill>
                <a:latin typeface="Times New Roman" panose="02020603050405020304" pitchFamily="18" charset="0"/>
              </a:rPr>
              <a:t>I-V</a:t>
            </a:r>
            <a:r>
              <a:rPr lang="zh-CN" altLang="en-US" dirty="0">
                <a:solidFill>
                  <a:srgbClr val="0000FF"/>
                </a:solidFill>
                <a:latin typeface="Times New Roman" panose="02020603050405020304" pitchFamily="18" charset="0"/>
              </a:rPr>
              <a:t>转换</a:t>
            </a:r>
            <a:r>
              <a:rPr lang="zh-CN" altLang="en-US" dirty="0">
                <a:latin typeface="Times New Roman" panose="02020603050405020304" pitchFamily="18" charset="0"/>
              </a:rPr>
              <a:t>电路。</a:t>
            </a:r>
            <a:endParaRPr lang="zh-CN" altLang="en-US" dirty="0">
              <a:latin typeface="Times New Roman" panose="02020603050405020304" pitchFamily="18" charset="0"/>
            </a:endParaRPr>
          </a:p>
          <a:p>
            <a:pPr eaLnBrk="1" hangingPunct="1"/>
            <a:endParaRPr lang="zh-CN" altLang="en-US" dirty="0">
              <a:latin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灯片编号占位符 5"/>
          <p:cNvSpPr txBox="1">
            <a:spLocks noGrp="1"/>
          </p:cNvSpPr>
          <p:nvPr>
            <p:ph type="sldNum" sz="quarter" idx="12"/>
          </p:nvPr>
        </p:nvSpPr>
        <p:spPr/>
        <p:txBody>
          <a:bodyPr/>
          <a:p>
            <a:pPr algn="r" eaLnBrk="1" hangingPunct="1"/>
            <a:fld id="{9A0DB2DC-4C9A-4742-B13C-FB6460FD3503}" type="slidenum">
              <a:rPr lang="zh-CN" altLang="en-US" sz="1400" b="1" dirty="0"/>
            </a:fld>
            <a:r>
              <a:rPr lang="zh-CN" altLang="en-US" sz="1400" b="1" dirty="0"/>
              <a:t> </a:t>
            </a:r>
            <a:r>
              <a:rPr lang="zh-CN" altLang="en-US" sz="1400" dirty="0"/>
              <a:t>/ 41</a:t>
            </a:r>
            <a:endParaRPr lang="zh-CN" altLang="en-US" sz="1400" dirty="0"/>
          </a:p>
        </p:txBody>
      </p:sp>
      <p:sp>
        <p:nvSpPr>
          <p:cNvPr id="21507" name="Rectangle 2"/>
          <p:cNvSpPr>
            <a:spLocks noGrp="1"/>
          </p:cNvSpPr>
          <p:nvPr>
            <p:ph type="title"/>
          </p:nvPr>
        </p:nvSpPr>
        <p:spPr/>
        <p:txBody>
          <a:bodyPr vert="horz" wrap="square" lIns="91440" tIns="45720" rIns="91440" bIns="45720" anchor="ctr"/>
          <a:p>
            <a:pPr eaLnBrk="1" hangingPunct="1"/>
            <a:r>
              <a:rPr lang="zh-CN" altLang="zh-CN" dirty="0"/>
              <a:t>7.1.3  D/A转换器与微处理器接口</a:t>
            </a:r>
            <a:endParaRPr lang="zh-CN" altLang="zh-CN" dirty="0"/>
          </a:p>
        </p:txBody>
      </p:sp>
      <p:sp>
        <p:nvSpPr>
          <p:cNvPr id="21508" name="Rectangle 3"/>
          <p:cNvSpPr>
            <a:spLocks noGrp="1"/>
          </p:cNvSpPr>
          <p:nvPr>
            <p:ph idx="1"/>
          </p:nvPr>
        </p:nvSpPr>
        <p:spPr/>
        <p:txBody>
          <a:bodyPr vert="horz" wrap="square" lIns="91440" tIns="45720" rIns="91440" bIns="45720" anchor="t"/>
          <a:p>
            <a:pPr eaLnBrk="1" hangingPunct="1"/>
            <a:endParaRPr lang="zh-CN" altLang="zh-CN" dirty="0"/>
          </a:p>
        </p:txBody>
      </p:sp>
      <p:pic>
        <p:nvPicPr>
          <p:cNvPr id="23556" name="Picture 3" descr="11"/>
          <p:cNvPicPr>
            <a:picLocks noChangeAspect="1"/>
          </p:cNvPicPr>
          <p:nvPr/>
        </p:nvPicPr>
        <p:blipFill>
          <a:blip r:embed="rId1"/>
          <a:stretch>
            <a:fillRect/>
          </a:stretch>
        </p:blipFill>
        <p:spPr>
          <a:xfrm>
            <a:off x="728663" y="1412875"/>
            <a:ext cx="7696200" cy="55499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4" fill="hold" nodeType="clickEffect">
                                  <p:stCondLst>
                                    <p:cond delay="0"/>
                                  </p:stCondLst>
                                  <p:childTnLst>
                                    <p:set>
                                      <p:cBhvr>
                                        <p:cTn id="6" dur="1" fill="hold">
                                          <p:stCondLst>
                                            <p:cond delay="0"/>
                                          </p:stCondLst>
                                        </p:cTn>
                                        <p:tgtEl>
                                          <p:spTgt spid="23556"/>
                                        </p:tgtEl>
                                        <p:attrNameLst>
                                          <p:attrName>style.visibility</p:attrName>
                                        </p:attrNameLst>
                                      </p:cBhvr>
                                      <p:to>
                                        <p:strVal val="visible"/>
                                      </p:to>
                                    </p:set>
                                    <p:anim calcmode="lin" valueType="num">
                                      <p:cBhvr>
                                        <p:cTn id="7" dur="500" fill="hold"/>
                                        <p:tgtEl>
                                          <p:spTgt spid="23556"/>
                                        </p:tgtEl>
                                        <p:attrNameLst>
                                          <p:attrName>ppt_x</p:attrName>
                                        </p:attrNameLst>
                                      </p:cBhvr>
                                      <p:tavLst>
                                        <p:tav tm="0">
                                          <p:val>
                                            <p:strVal val="#ppt_x"/>
                                          </p:val>
                                        </p:tav>
                                        <p:tav tm="100000">
                                          <p:val>
                                            <p:strVal val="#ppt_x"/>
                                          </p:val>
                                        </p:tav>
                                      </p:tavLst>
                                    </p:anim>
                                    <p:anim calcmode="lin" valueType="num">
                                      <p:cBhvr>
                                        <p:cTn id="8" dur="500" fill="hold"/>
                                        <p:tgtEl>
                                          <p:spTgt spid="23556"/>
                                        </p:tgtEl>
                                        <p:attrNameLst>
                                          <p:attrName>ppt_y</p:attrName>
                                        </p:attrNameLst>
                                      </p:cBhvr>
                                      <p:tavLst>
                                        <p:tav tm="0">
                                          <p:val>
                                            <p:strVal val="#ppt_y+#ppt_h/2"/>
                                          </p:val>
                                        </p:tav>
                                        <p:tav tm="100000">
                                          <p:val>
                                            <p:strVal val="#ppt_y"/>
                                          </p:val>
                                        </p:tav>
                                      </p:tavLst>
                                    </p:anim>
                                    <p:anim calcmode="lin" valueType="num">
                                      <p:cBhvr>
                                        <p:cTn id="9" dur="500" fill="hold"/>
                                        <p:tgtEl>
                                          <p:spTgt spid="23556"/>
                                        </p:tgtEl>
                                        <p:attrNameLst>
                                          <p:attrName>ppt_w</p:attrName>
                                        </p:attrNameLst>
                                      </p:cBhvr>
                                      <p:tavLst>
                                        <p:tav tm="0">
                                          <p:val>
                                            <p:strVal val="#ppt_w"/>
                                          </p:val>
                                        </p:tav>
                                        <p:tav tm="100000">
                                          <p:val>
                                            <p:strVal val="#ppt_w"/>
                                          </p:val>
                                        </p:tav>
                                      </p:tavLst>
                                    </p:anim>
                                    <p:anim calcmode="lin" valueType="num">
                                      <p:cBhvr>
                                        <p:cTn id="10" dur="500" fill="hold"/>
                                        <p:tgtEl>
                                          <p:spTgt spid="23556"/>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灯片编号占位符 5"/>
          <p:cNvSpPr txBox="1">
            <a:spLocks noGrp="1"/>
          </p:cNvSpPr>
          <p:nvPr>
            <p:ph type="sldNum" sz="quarter" idx="12"/>
          </p:nvPr>
        </p:nvSpPr>
        <p:spPr/>
        <p:txBody>
          <a:bodyPr/>
          <a:p>
            <a:pPr algn="r" eaLnBrk="1" hangingPunct="1"/>
            <a:fld id="{9A0DB2DC-4C9A-4742-B13C-FB6460FD3503}" type="slidenum">
              <a:rPr lang="zh-CN" altLang="en-US" sz="1400" b="1" dirty="0"/>
            </a:fld>
            <a:r>
              <a:rPr lang="zh-CN" altLang="en-US" sz="1400" b="1" dirty="0"/>
              <a:t> </a:t>
            </a:r>
            <a:r>
              <a:rPr lang="zh-CN" altLang="en-US" sz="1400" dirty="0"/>
              <a:t>/ 41</a:t>
            </a:r>
            <a:endParaRPr lang="zh-CN" altLang="en-US" sz="1400" dirty="0"/>
          </a:p>
        </p:txBody>
      </p:sp>
      <p:sp>
        <p:nvSpPr>
          <p:cNvPr id="22531" name="Rectangle 2"/>
          <p:cNvSpPr>
            <a:spLocks noGrp="1"/>
          </p:cNvSpPr>
          <p:nvPr>
            <p:ph type="title"/>
          </p:nvPr>
        </p:nvSpPr>
        <p:spPr/>
        <p:txBody>
          <a:bodyPr vert="horz" wrap="square" lIns="91440" tIns="45720" rIns="91440" bIns="45720" anchor="ctr"/>
          <a:p>
            <a:pPr eaLnBrk="1" hangingPunct="1"/>
            <a:r>
              <a:rPr lang="zh-CN" altLang="en-US" dirty="0"/>
              <a:t>7.1.4  模拟信号的功率放大</a:t>
            </a:r>
            <a:endParaRPr lang="zh-CN" altLang="en-US" dirty="0">
              <a:solidFill>
                <a:srgbClr val="FF0000"/>
              </a:solidFill>
            </a:endParaRPr>
          </a:p>
        </p:txBody>
      </p:sp>
      <p:sp>
        <p:nvSpPr>
          <p:cNvPr id="22532" name="Rectangle 3"/>
          <p:cNvSpPr>
            <a:spLocks noGrp="1"/>
          </p:cNvSpPr>
          <p:nvPr>
            <p:ph idx="1"/>
          </p:nvPr>
        </p:nvSpPr>
        <p:spPr/>
        <p:txBody>
          <a:bodyPr vert="horz" wrap="square" lIns="91440" tIns="45720" rIns="91440" bIns="45720" anchor="t"/>
          <a:p>
            <a:pPr eaLnBrk="1" hangingPunct="1"/>
            <a:r>
              <a:rPr lang="zh-CN" altLang="en-US" dirty="0"/>
              <a:t>双电源互补对称型</a:t>
            </a:r>
            <a:endParaRPr lang="zh-CN" altLang="en-US" dirty="0"/>
          </a:p>
          <a:p>
            <a:pPr eaLnBrk="1" hangingPunct="1"/>
            <a:endParaRPr lang="zh-CN" altLang="en-US" dirty="0"/>
          </a:p>
          <a:p>
            <a:pPr eaLnBrk="1" hangingPunct="1"/>
            <a:r>
              <a:rPr lang="zh-CN" altLang="en-US" dirty="0"/>
              <a:t>单电源互补对称型</a:t>
            </a:r>
            <a:endParaRPr lang="zh-CN" altLang="en-US" dirty="0"/>
          </a:p>
          <a:p>
            <a:pPr eaLnBrk="1" hangingPunct="1"/>
            <a:endParaRPr lang="zh-CN" altLang="en-US" dirty="0"/>
          </a:p>
          <a:p>
            <a:pPr eaLnBrk="1" hangingPunct="1"/>
            <a:r>
              <a:rPr lang="zh-CN" altLang="en-US" dirty="0"/>
              <a:t>集成功率放大器</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灯片编号占位符 5"/>
          <p:cNvSpPr txBox="1">
            <a:spLocks noGrp="1"/>
          </p:cNvSpPr>
          <p:nvPr>
            <p:ph type="sldNum" sz="quarter" idx="12"/>
          </p:nvPr>
        </p:nvSpPr>
        <p:spPr/>
        <p:txBody>
          <a:bodyPr/>
          <a:p>
            <a:pPr algn="r" eaLnBrk="1" hangingPunct="1"/>
            <a:fld id="{9A0DB2DC-4C9A-4742-B13C-FB6460FD3503}" type="slidenum">
              <a:rPr lang="zh-CN" altLang="en-US" sz="1400" b="1" dirty="0"/>
            </a:fld>
            <a:r>
              <a:rPr lang="zh-CN" altLang="en-US" sz="1400" b="1" dirty="0"/>
              <a:t> </a:t>
            </a:r>
            <a:r>
              <a:rPr lang="zh-CN" altLang="en-US" sz="1400" dirty="0"/>
              <a:t>/ 41</a:t>
            </a:r>
            <a:endParaRPr lang="zh-CN" altLang="en-US" sz="1400" dirty="0"/>
          </a:p>
        </p:txBody>
      </p:sp>
      <p:sp>
        <p:nvSpPr>
          <p:cNvPr id="5123" name="Rectangle 2"/>
          <p:cNvSpPr>
            <a:spLocks noGrp="1"/>
          </p:cNvSpPr>
          <p:nvPr>
            <p:ph type="title"/>
          </p:nvPr>
        </p:nvSpPr>
        <p:spPr/>
        <p:txBody>
          <a:bodyPr vert="horz" wrap="square" lIns="91440" tIns="45720" rIns="91440" bIns="45720" anchor="ctr"/>
          <a:p>
            <a:pPr eaLnBrk="1" hangingPunct="1"/>
            <a:r>
              <a:rPr lang="zh-CN" altLang="en-US" dirty="0">
                <a:solidFill>
                  <a:srgbClr val="FF0000"/>
                </a:solidFill>
                <a:effectLst>
                  <a:outerShdw blurRad="38100" dist="38100" dir="2700000" algn="tl">
                    <a:srgbClr val="000000">
                      <a:alpha val="43137"/>
                    </a:srgbClr>
                  </a:outerShdw>
                </a:effectLst>
                <a:sym typeface="+mn-ea"/>
              </a:rPr>
              <a:t>外部设备的驱动</a:t>
            </a:r>
            <a:endParaRPr lang="zh-CN" altLang="en-US" dirty="0">
              <a:solidFill>
                <a:srgbClr val="FF0000"/>
              </a:solidFill>
            </a:endParaRPr>
          </a:p>
        </p:txBody>
      </p:sp>
      <p:sp>
        <p:nvSpPr>
          <p:cNvPr id="5124" name="Rectangle 3"/>
          <p:cNvSpPr>
            <a:spLocks noGrp="1"/>
          </p:cNvSpPr>
          <p:nvPr>
            <p:ph idx="1"/>
          </p:nvPr>
        </p:nvSpPr>
        <p:spPr/>
        <p:txBody>
          <a:bodyPr vert="horz" wrap="square" lIns="91440" tIns="45720" rIns="91440" bIns="45720" anchor="t"/>
          <a:p>
            <a:pPr eaLnBrk="1" hangingPunct="1"/>
            <a:r>
              <a:rPr lang="zh-CN" altLang="en-US" sz="4000" dirty="0"/>
              <a:t>7.1  模拟信号输出通道</a:t>
            </a:r>
            <a:endParaRPr lang="zh-CN" altLang="en-US" sz="4000" dirty="0"/>
          </a:p>
          <a:p>
            <a:pPr eaLnBrk="1" hangingPunct="1"/>
            <a:r>
              <a:rPr lang="zh-CN" altLang="en-US" sz="4000" dirty="0"/>
              <a:t>7.2  开关量输出与驱动</a:t>
            </a:r>
            <a:endParaRPr lang="zh-CN" altLang="en-US" sz="4000" dirty="0"/>
          </a:p>
          <a:p>
            <a:pPr eaLnBrk="1" hangingPunct="1"/>
            <a:r>
              <a:rPr lang="zh-CN" altLang="en-US" sz="4000" dirty="0"/>
              <a:t>7.3  计算机控制技术</a:t>
            </a:r>
            <a:endParaRPr lang="zh-CN" altLang="en-US" sz="4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灯片编号占位符 5"/>
          <p:cNvSpPr txBox="1">
            <a:spLocks noGrp="1"/>
          </p:cNvSpPr>
          <p:nvPr>
            <p:ph type="sldNum" sz="quarter" idx="12"/>
          </p:nvPr>
        </p:nvSpPr>
        <p:spPr/>
        <p:txBody>
          <a:bodyPr/>
          <a:p>
            <a:pPr algn="r" eaLnBrk="1" hangingPunct="1"/>
            <a:fld id="{9A0DB2DC-4C9A-4742-B13C-FB6460FD3503}" type="slidenum">
              <a:rPr lang="zh-CN" altLang="en-US" sz="1400" b="1" dirty="0"/>
            </a:fld>
            <a:r>
              <a:rPr lang="zh-CN" altLang="en-US" sz="1400" b="1" dirty="0"/>
              <a:t> </a:t>
            </a:r>
            <a:r>
              <a:rPr lang="zh-CN" altLang="en-US" sz="1400" dirty="0"/>
              <a:t>/ 41</a:t>
            </a:r>
            <a:endParaRPr lang="zh-CN" altLang="en-US" sz="1400" dirty="0"/>
          </a:p>
        </p:txBody>
      </p:sp>
      <p:sp>
        <p:nvSpPr>
          <p:cNvPr id="23555" name="Rectangle 2"/>
          <p:cNvSpPr>
            <a:spLocks noGrp="1"/>
          </p:cNvSpPr>
          <p:nvPr>
            <p:ph type="title"/>
          </p:nvPr>
        </p:nvSpPr>
        <p:spPr/>
        <p:txBody>
          <a:bodyPr vert="horz" wrap="square" lIns="91440" tIns="45720" rIns="91440" bIns="45720" anchor="ctr"/>
          <a:p>
            <a:pPr eaLnBrk="1" hangingPunct="1"/>
            <a:r>
              <a:rPr lang="zh-CN" altLang="en-US" dirty="0"/>
              <a:t>7.2 开关量输出与驱动 </a:t>
            </a:r>
            <a:endParaRPr lang="zh-CN" altLang="en-US" dirty="0">
              <a:solidFill>
                <a:srgbClr val="FF0000"/>
              </a:solidFill>
            </a:endParaRPr>
          </a:p>
        </p:txBody>
      </p:sp>
      <p:sp>
        <p:nvSpPr>
          <p:cNvPr id="23556" name="Rectangle 3"/>
          <p:cNvSpPr>
            <a:spLocks noGrp="1"/>
          </p:cNvSpPr>
          <p:nvPr>
            <p:ph idx="1"/>
          </p:nvPr>
        </p:nvSpPr>
        <p:spPr/>
        <p:txBody>
          <a:bodyPr vert="horz" wrap="square" lIns="91440" tIns="45720" rIns="91440" bIns="45720" anchor="t"/>
          <a:p>
            <a:pPr eaLnBrk="1" hangingPunct="1"/>
            <a:r>
              <a:rPr lang="zh-CN" altLang="zh-CN" sz="3000" dirty="0"/>
              <a:t>开关量输出通道的用途</a:t>
            </a:r>
            <a:endParaRPr lang="zh-CN" altLang="zh-CN" sz="3000" dirty="0"/>
          </a:p>
          <a:p>
            <a:pPr eaLnBrk="1" hangingPunct="1"/>
            <a:r>
              <a:rPr lang="zh-CN" altLang="zh-CN" sz="3000" dirty="0"/>
              <a:t> 将CPU输出的控制量转换为对被控对象的控制操作。</a:t>
            </a:r>
            <a:endParaRPr lang="zh-CN" altLang="zh-CN" sz="3000" dirty="0"/>
          </a:p>
          <a:p>
            <a:pPr eaLnBrk="1" hangingPunct="1"/>
            <a:r>
              <a:rPr lang="zh-CN" altLang="zh-CN" sz="3000" dirty="0"/>
              <a:t>     对于只有二种工作状态的执行机构或器件，用智能仪器输出开关量来控制它们，例如控制马达的启动和停止，指示灯的亮和灭，电磁阀的开和关等。这些执行机构或器件所要求的控制电压和电流千差万别，有的是直流驱动的，有的是交流驱动的，都必须根据对象采用合适的电气接口。</a:t>
            </a:r>
            <a:endParaRPr lang="zh-CN" altLang="zh-CN" sz="30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灯片编号占位符 5"/>
          <p:cNvSpPr txBox="1">
            <a:spLocks noGrp="1"/>
          </p:cNvSpPr>
          <p:nvPr>
            <p:ph type="sldNum" sz="quarter" idx="12"/>
          </p:nvPr>
        </p:nvSpPr>
        <p:spPr/>
        <p:txBody>
          <a:bodyPr/>
          <a:p>
            <a:pPr algn="r" eaLnBrk="1" hangingPunct="1"/>
            <a:fld id="{9A0DB2DC-4C9A-4742-B13C-FB6460FD3503}" type="slidenum">
              <a:rPr lang="zh-CN" altLang="en-US" sz="1400" b="1" dirty="0"/>
            </a:fld>
            <a:r>
              <a:rPr lang="zh-CN" altLang="en-US" sz="1400" b="1" dirty="0"/>
              <a:t> </a:t>
            </a:r>
            <a:r>
              <a:rPr lang="zh-CN" altLang="en-US" sz="1400" dirty="0"/>
              <a:t>/ 41</a:t>
            </a:r>
            <a:endParaRPr lang="zh-CN" altLang="en-US" sz="1400" dirty="0"/>
          </a:p>
        </p:txBody>
      </p:sp>
      <p:sp>
        <p:nvSpPr>
          <p:cNvPr id="24579" name="Rectangle 2"/>
          <p:cNvSpPr>
            <a:spLocks noGrp="1"/>
          </p:cNvSpPr>
          <p:nvPr>
            <p:ph type="title"/>
          </p:nvPr>
        </p:nvSpPr>
        <p:spPr/>
        <p:txBody>
          <a:bodyPr vert="horz" wrap="square" lIns="91440" tIns="45720" rIns="91440" bIns="45720" anchor="ctr"/>
          <a:p>
            <a:pPr eaLnBrk="1" hangingPunct="1"/>
            <a:r>
              <a:rPr lang="zh-CN" altLang="zh-CN" b="1" dirty="0">
                <a:solidFill>
                  <a:srgbClr val="FF0000"/>
                </a:solidFill>
                <a:ea typeface="楷体_GB2312" charset="-122"/>
              </a:rPr>
              <a:t> </a:t>
            </a:r>
            <a:r>
              <a:rPr lang="zh-CN" altLang="zh-CN" b="1" dirty="0">
                <a:solidFill>
                  <a:schemeClr val="tx1"/>
                </a:solidFill>
                <a:ea typeface="楷体_GB2312" charset="-122"/>
              </a:rPr>
              <a:t>开关量输出通道的一般结构</a:t>
            </a:r>
            <a:endParaRPr lang="zh-CN" altLang="zh-CN" b="1" dirty="0">
              <a:solidFill>
                <a:schemeClr val="tx1"/>
              </a:solidFill>
              <a:ea typeface="楷体_GB2312" charset="-122"/>
            </a:endParaRPr>
          </a:p>
        </p:txBody>
      </p:sp>
      <p:grpSp>
        <p:nvGrpSpPr>
          <p:cNvPr id="24580" name="Group 3"/>
          <p:cNvGrpSpPr>
            <a:grpSpLocks noChangeAspect="1"/>
          </p:cNvGrpSpPr>
          <p:nvPr/>
        </p:nvGrpSpPr>
        <p:grpSpPr>
          <a:xfrm>
            <a:off x="1187450" y="2198688"/>
            <a:ext cx="7065963" cy="2835275"/>
            <a:chOff x="0" y="0"/>
            <a:chExt cx="7200" cy="2037"/>
          </a:xfrm>
        </p:grpSpPr>
        <p:sp>
          <p:nvSpPr>
            <p:cNvPr id="24582" name="AutoShape 4"/>
            <p:cNvSpPr>
              <a:spLocks noChangeAspect="1"/>
            </p:cNvSpPr>
            <p:nvPr/>
          </p:nvSpPr>
          <p:spPr>
            <a:xfrm>
              <a:off x="0" y="0"/>
              <a:ext cx="7200" cy="2037"/>
            </a:xfrm>
            <a:prstGeom prst="rect">
              <a:avLst/>
            </a:prstGeom>
            <a:noFill/>
            <a:ln w="9525">
              <a:noFill/>
            </a:ln>
          </p:spPr>
          <p:txBody>
            <a:bodyPr/>
            <a:p>
              <a:pPr lvl="0" eaLnBrk="1" hangingPunct="1"/>
              <a:endParaRPr lang="zh-CN" altLang="en-US" dirty="0">
                <a:latin typeface="Arial" panose="020B0604020202020204" pitchFamily="34" charset="0"/>
                <a:ea typeface="宋体" panose="02010600030101010101" pitchFamily="2" charset="-122"/>
              </a:endParaRPr>
            </a:p>
          </p:txBody>
        </p:sp>
        <p:sp>
          <p:nvSpPr>
            <p:cNvPr id="24583" name="Rectangle 5"/>
            <p:cNvSpPr/>
            <p:nvPr/>
          </p:nvSpPr>
          <p:spPr>
            <a:xfrm>
              <a:off x="313" y="136"/>
              <a:ext cx="783" cy="1630"/>
            </a:xfrm>
            <a:prstGeom prst="rect">
              <a:avLst/>
            </a:prstGeom>
            <a:solidFill>
              <a:srgbClr val="FFFFFF"/>
            </a:solidFill>
            <a:ln w="9525" cap="flat" cmpd="sng">
              <a:solidFill>
                <a:srgbClr val="000000"/>
              </a:solidFill>
              <a:prstDash val="solid"/>
              <a:bevel/>
              <a:headEnd type="none" w="med" len="med"/>
              <a:tailEnd type="none" w="med" len="med"/>
            </a:ln>
          </p:spPr>
          <p:txBody>
            <a:bodyPr/>
            <a:p>
              <a:pPr lvl="0" algn="just" eaLnBrk="1" hangingPunct="1">
                <a:spcBef>
                  <a:spcPct val="20000"/>
                </a:spcBef>
              </a:pPr>
              <a:endParaRPr lang="zh-CN" altLang="zh-CN" sz="1000" dirty="0">
                <a:solidFill>
                  <a:srgbClr val="FF0000"/>
                </a:solidFill>
                <a:latin typeface="Arial" panose="020B0604020202020204" pitchFamily="34" charset="0"/>
                <a:ea typeface="宋体" panose="02010600030101010101" pitchFamily="2" charset="-122"/>
              </a:endParaRPr>
            </a:p>
            <a:p>
              <a:pPr lvl="0" algn="ctr" eaLnBrk="1" hangingPunct="1">
                <a:spcBef>
                  <a:spcPct val="20000"/>
                </a:spcBef>
              </a:pPr>
              <a:endParaRPr lang="zh-CN" altLang="zh-CN" sz="2000" dirty="0">
                <a:solidFill>
                  <a:srgbClr val="FF0000"/>
                </a:solidFill>
                <a:latin typeface="Arial" panose="020B0604020202020204" pitchFamily="34" charset="0"/>
                <a:ea typeface="宋体" panose="02010600030101010101" pitchFamily="2" charset="-122"/>
              </a:endParaRPr>
            </a:p>
            <a:p>
              <a:pPr lvl="0" algn="ctr" eaLnBrk="1" hangingPunct="1">
                <a:spcBef>
                  <a:spcPct val="20000"/>
                </a:spcBef>
              </a:pPr>
              <a:r>
                <a:rPr lang="zh-CN" altLang="zh-CN" sz="2000" dirty="0">
                  <a:solidFill>
                    <a:srgbClr val="FF0000"/>
                  </a:solidFill>
                  <a:latin typeface="Arial" panose="020B0604020202020204" pitchFamily="34" charset="0"/>
                  <a:ea typeface="宋体" panose="02010600030101010101" pitchFamily="2" charset="-122"/>
                </a:rPr>
                <a:t>CPU</a:t>
              </a:r>
              <a:endParaRPr lang="zh-CN" altLang="zh-CN" sz="2000" dirty="0">
                <a:solidFill>
                  <a:srgbClr val="FF0000"/>
                </a:solidFill>
                <a:latin typeface="Arial" panose="020B0604020202020204" pitchFamily="34" charset="0"/>
                <a:ea typeface="宋体" panose="02010600030101010101" pitchFamily="2" charset="-122"/>
              </a:endParaRPr>
            </a:p>
          </p:txBody>
        </p:sp>
        <p:sp>
          <p:nvSpPr>
            <p:cNvPr id="24584" name="Rectangle 6"/>
            <p:cNvSpPr/>
            <p:nvPr/>
          </p:nvSpPr>
          <p:spPr>
            <a:xfrm>
              <a:off x="1878" y="272"/>
              <a:ext cx="626" cy="1223"/>
            </a:xfrm>
            <a:prstGeom prst="rect">
              <a:avLst/>
            </a:prstGeom>
            <a:solidFill>
              <a:srgbClr val="FFFFFF"/>
            </a:solidFill>
            <a:ln w="9525" cap="flat" cmpd="sng">
              <a:solidFill>
                <a:srgbClr val="000000"/>
              </a:solidFill>
              <a:prstDash val="solid"/>
              <a:bevel/>
              <a:headEnd type="none" w="med" len="med"/>
              <a:tailEnd type="none" w="med" len="med"/>
            </a:ln>
          </p:spPr>
          <p:txBody>
            <a:bodyPr/>
            <a:p>
              <a:pPr lvl="0" algn="ctr" eaLnBrk="1" hangingPunct="1">
                <a:spcBef>
                  <a:spcPct val="20000"/>
                </a:spcBef>
              </a:pPr>
              <a:r>
                <a:rPr lang="zh-CN" altLang="zh-CN" sz="2000" dirty="0">
                  <a:solidFill>
                    <a:srgbClr val="FF0000"/>
                  </a:solidFill>
                  <a:latin typeface="Arial" panose="020B0604020202020204" pitchFamily="34" charset="0"/>
                  <a:ea typeface="宋体" panose="02010600030101010101" pitchFamily="2" charset="-122"/>
                </a:rPr>
                <a:t>输出锁存</a:t>
              </a:r>
              <a:endParaRPr lang="zh-CN" altLang="zh-CN" sz="2000" dirty="0">
                <a:solidFill>
                  <a:srgbClr val="FF0000"/>
                </a:solidFill>
                <a:latin typeface="Arial" panose="020B0604020202020204" pitchFamily="34" charset="0"/>
                <a:ea typeface="宋体" panose="02010600030101010101" pitchFamily="2" charset="-122"/>
              </a:endParaRPr>
            </a:p>
          </p:txBody>
        </p:sp>
        <p:sp>
          <p:nvSpPr>
            <p:cNvPr id="24585" name="Rectangle 7"/>
            <p:cNvSpPr/>
            <p:nvPr/>
          </p:nvSpPr>
          <p:spPr>
            <a:xfrm>
              <a:off x="3130" y="272"/>
              <a:ext cx="627" cy="1223"/>
            </a:xfrm>
            <a:prstGeom prst="rect">
              <a:avLst/>
            </a:prstGeom>
            <a:solidFill>
              <a:srgbClr val="FFFFFF"/>
            </a:solidFill>
            <a:ln w="9525" cap="flat" cmpd="sng">
              <a:solidFill>
                <a:srgbClr val="000000"/>
              </a:solidFill>
              <a:prstDash val="solid"/>
              <a:bevel/>
              <a:headEnd type="none" w="med" len="med"/>
              <a:tailEnd type="none" w="med" len="med"/>
            </a:ln>
          </p:spPr>
          <p:txBody>
            <a:bodyPr/>
            <a:p>
              <a:pPr lvl="0" algn="ctr" eaLnBrk="1" hangingPunct="1">
                <a:spcBef>
                  <a:spcPct val="20000"/>
                </a:spcBef>
              </a:pPr>
              <a:r>
                <a:rPr lang="zh-CN" altLang="zh-CN" sz="2000" dirty="0">
                  <a:solidFill>
                    <a:srgbClr val="FF0000"/>
                  </a:solidFill>
                  <a:latin typeface="Arial" panose="020B0604020202020204" pitchFamily="34" charset="0"/>
                  <a:ea typeface="宋体" panose="02010600030101010101" pitchFamily="2" charset="-122"/>
                </a:rPr>
                <a:t>数字隔离</a:t>
              </a:r>
              <a:endParaRPr lang="zh-CN" altLang="zh-CN" sz="2000" dirty="0">
                <a:solidFill>
                  <a:srgbClr val="FF0000"/>
                </a:solidFill>
                <a:latin typeface="Arial" panose="020B0604020202020204" pitchFamily="34" charset="0"/>
                <a:ea typeface="宋体" panose="02010600030101010101" pitchFamily="2" charset="-122"/>
              </a:endParaRPr>
            </a:p>
          </p:txBody>
        </p:sp>
        <p:sp>
          <p:nvSpPr>
            <p:cNvPr id="24586" name="Rectangle 8"/>
            <p:cNvSpPr/>
            <p:nvPr/>
          </p:nvSpPr>
          <p:spPr>
            <a:xfrm>
              <a:off x="4383" y="272"/>
              <a:ext cx="626" cy="1223"/>
            </a:xfrm>
            <a:prstGeom prst="rect">
              <a:avLst/>
            </a:prstGeom>
            <a:solidFill>
              <a:srgbClr val="FFFFFF"/>
            </a:solidFill>
            <a:ln w="9525" cap="flat" cmpd="sng">
              <a:solidFill>
                <a:srgbClr val="000000"/>
              </a:solidFill>
              <a:prstDash val="solid"/>
              <a:bevel/>
              <a:headEnd type="none" w="med" len="med"/>
              <a:tailEnd type="none" w="med" len="med"/>
            </a:ln>
          </p:spPr>
          <p:txBody>
            <a:bodyPr/>
            <a:p>
              <a:pPr lvl="0" algn="ctr" eaLnBrk="1" hangingPunct="1">
                <a:spcBef>
                  <a:spcPct val="20000"/>
                </a:spcBef>
              </a:pPr>
              <a:r>
                <a:rPr lang="zh-CN" altLang="zh-CN" sz="2000" dirty="0">
                  <a:solidFill>
                    <a:srgbClr val="FF0000"/>
                  </a:solidFill>
                  <a:latin typeface="Arial" panose="020B0604020202020204" pitchFamily="34" charset="0"/>
                  <a:ea typeface="宋体" panose="02010600030101010101" pitchFamily="2" charset="-122"/>
                </a:rPr>
                <a:t>输出驱动</a:t>
              </a:r>
              <a:endParaRPr lang="zh-CN" altLang="zh-CN" sz="2000" dirty="0">
                <a:solidFill>
                  <a:srgbClr val="FF0000"/>
                </a:solidFill>
                <a:latin typeface="Arial" panose="020B0604020202020204" pitchFamily="34" charset="0"/>
                <a:ea typeface="宋体" panose="02010600030101010101" pitchFamily="2" charset="-122"/>
              </a:endParaRPr>
            </a:p>
          </p:txBody>
        </p:sp>
        <p:sp>
          <p:nvSpPr>
            <p:cNvPr id="24587" name="Rectangle 9"/>
            <p:cNvSpPr/>
            <p:nvPr/>
          </p:nvSpPr>
          <p:spPr>
            <a:xfrm>
              <a:off x="5791" y="136"/>
              <a:ext cx="783" cy="1630"/>
            </a:xfrm>
            <a:prstGeom prst="rect">
              <a:avLst/>
            </a:prstGeom>
            <a:solidFill>
              <a:srgbClr val="FFFFFF"/>
            </a:solidFill>
            <a:ln w="9525" cap="flat" cmpd="sng">
              <a:solidFill>
                <a:srgbClr val="000000"/>
              </a:solidFill>
              <a:prstDash val="solid"/>
              <a:bevel/>
              <a:headEnd type="none" w="med" len="med"/>
              <a:tailEnd type="none" w="med" len="med"/>
            </a:ln>
          </p:spPr>
          <p:txBody>
            <a:bodyPr/>
            <a:p>
              <a:pPr lvl="0" algn="ctr" eaLnBrk="1" hangingPunct="1">
                <a:spcBef>
                  <a:spcPct val="20000"/>
                </a:spcBef>
              </a:pPr>
              <a:endParaRPr lang="zh-CN" altLang="zh-CN" sz="1000" dirty="0">
                <a:solidFill>
                  <a:srgbClr val="FF0000"/>
                </a:solidFill>
                <a:latin typeface="Arial" panose="020B0604020202020204" pitchFamily="34" charset="0"/>
                <a:ea typeface="宋体" panose="02010600030101010101" pitchFamily="2" charset="-122"/>
              </a:endParaRPr>
            </a:p>
            <a:p>
              <a:pPr lvl="0" algn="ctr" eaLnBrk="1" hangingPunct="1">
                <a:spcBef>
                  <a:spcPct val="20000"/>
                </a:spcBef>
              </a:pPr>
              <a:r>
                <a:rPr lang="zh-CN" altLang="zh-CN" sz="2000" dirty="0">
                  <a:solidFill>
                    <a:srgbClr val="FF0000"/>
                  </a:solidFill>
                  <a:latin typeface="Arial" panose="020B0604020202020204" pitchFamily="34" charset="0"/>
                  <a:ea typeface="宋体" panose="02010600030101010101" pitchFamily="2" charset="-122"/>
                </a:rPr>
                <a:t>被</a:t>
              </a:r>
              <a:endParaRPr lang="zh-CN" altLang="zh-CN" sz="2000" dirty="0">
                <a:solidFill>
                  <a:srgbClr val="FF0000"/>
                </a:solidFill>
                <a:latin typeface="Arial" panose="020B0604020202020204" pitchFamily="34" charset="0"/>
                <a:ea typeface="宋体" panose="02010600030101010101" pitchFamily="2" charset="-122"/>
              </a:endParaRPr>
            </a:p>
            <a:p>
              <a:pPr lvl="0" algn="ctr" eaLnBrk="1" hangingPunct="1">
                <a:spcBef>
                  <a:spcPct val="20000"/>
                </a:spcBef>
              </a:pPr>
              <a:r>
                <a:rPr lang="zh-CN" altLang="zh-CN" sz="2000" dirty="0">
                  <a:solidFill>
                    <a:srgbClr val="FF0000"/>
                  </a:solidFill>
                  <a:latin typeface="Arial" panose="020B0604020202020204" pitchFamily="34" charset="0"/>
                  <a:ea typeface="宋体" panose="02010600030101010101" pitchFamily="2" charset="-122"/>
                </a:rPr>
                <a:t>控</a:t>
              </a:r>
              <a:endParaRPr lang="zh-CN" altLang="zh-CN" sz="2000" dirty="0">
                <a:solidFill>
                  <a:srgbClr val="FF0000"/>
                </a:solidFill>
                <a:latin typeface="Arial" panose="020B0604020202020204" pitchFamily="34" charset="0"/>
                <a:ea typeface="宋体" panose="02010600030101010101" pitchFamily="2" charset="-122"/>
              </a:endParaRPr>
            </a:p>
            <a:p>
              <a:pPr lvl="0" algn="ctr" eaLnBrk="1" hangingPunct="1">
                <a:spcBef>
                  <a:spcPct val="20000"/>
                </a:spcBef>
              </a:pPr>
              <a:r>
                <a:rPr lang="zh-CN" altLang="zh-CN" sz="2000" dirty="0">
                  <a:solidFill>
                    <a:srgbClr val="FF0000"/>
                  </a:solidFill>
                  <a:latin typeface="Arial" panose="020B0604020202020204" pitchFamily="34" charset="0"/>
                  <a:ea typeface="宋体" panose="02010600030101010101" pitchFamily="2" charset="-122"/>
                </a:rPr>
                <a:t>对</a:t>
              </a:r>
              <a:endParaRPr lang="zh-CN" altLang="zh-CN" sz="2000" dirty="0">
                <a:solidFill>
                  <a:srgbClr val="FF0000"/>
                </a:solidFill>
                <a:latin typeface="Arial" panose="020B0604020202020204" pitchFamily="34" charset="0"/>
                <a:ea typeface="宋体" panose="02010600030101010101" pitchFamily="2" charset="-122"/>
              </a:endParaRPr>
            </a:p>
            <a:p>
              <a:pPr lvl="0" algn="ctr" eaLnBrk="1" hangingPunct="1">
                <a:spcBef>
                  <a:spcPct val="20000"/>
                </a:spcBef>
              </a:pPr>
              <a:r>
                <a:rPr lang="zh-CN" altLang="zh-CN" sz="2000" dirty="0">
                  <a:solidFill>
                    <a:srgbClr val="FF0000"/>
                  </a:solidFill>
                  <a:latin typeface="Arial" panose="020B0604020202020204" pitchFamily="34" charset="0"/>
                  <a:ea typeface="宋体" panose="02010600030101010101" pitchFamily="2" charset="-122"/>
                </a:rPr>
                <a:t>象</a:t>
              </a:r>
              <a:endParaRPr lang="zh-CN" altLang="zh-CN" sz="2000" dirty="0">
                <a:solidFill>
                  <a:srgbClr val="FF0000"/>
                </a:solidFill>
                <a:latin typeface="Arial" panose="020B0604020202020204" pitchFamily="34" charset="0"/>
                <a:ea typeface="宋体" panose="02010600030101010101" pitchFamily="2" charset="-122"/>
              </a:endParaRPr>
            </a:p>
          </p:txBody>
        </p:sp>
        <p:sp>
          <p:nvSpPr>
            <p:cNvPr id="24588" name="AutoShape 10"/>
            <p:cNvSpPr/>
            <p:nvPr/>
          </p:nvSpPr>
          <p:spPr>
            <a:xfrm>
              <a:off x="1096" y="815"/>
              <a:ext cx="782" cy="136"/>
            </a:xfrm>
            <a:prstGeom prst="rightArrow">
              <a:avLst>
                <a:gd name="adj1" fmla="val 50000"/>
                <a:gd name="adj2" fmla="val 143750"/>
              </a:avLst>
            </a:prstGeom>
            <a:solidFill>
              <a:srgbClr val="FFFFFF"/>
            </a:solidFill>
            <a:ln w="9525" cap="flat" cmpd="sng">
              <a:solidFill>
                <a:srgbClr val="000000"/>
              </a:solidFill>
              <a:prstDash val="solid"/>
              <a:bevel/>
              <a:headEnd type="none" w="med" len="med"/>
              <a:tailEnd type="none" w="med" len="med"/>
            </a:ln>
          </p:spPr>
          <p:txBody>
            <a:bodyPr/>
            <a:p>
              <a:pPr lvl="0" eaLnBrk="1" hangingPunct="1"/>
              <a:endParaRPr lang="zh-CN" altLang="en-US" dirty="0">
                <a:latin typeface="Arial" panose="020B0604020202020204" pitchFamily="34" charset="0"/>
                <a:ea typeface="宋体" panose="02010600030101010101" pitchFamily="2" charset="-122"/>
              </a:endParaRPr>
            </a:p>
          </p:txBody>
        </p:sp>
        <p:sp>
          <p:nvSpPr>
            <p:cNvPr id="24589" name="AutoShape 11"/>
            <p:cNvSpPr/>
            <p:nvPr/>
          </p:nvSpPr>
          <p:spPr>
            <a:xfrm>
              <a:off x="2504" y="815"/>
              <a:ext cx="626" cy="136"/>
            </a:xfrm>
            <a:prstGeom prst="rightArrow">
              <a:avLst>
                <a:gd name="adj1" fmla="val 50000"/>
                <a:gd name="adj2" fmla="val 115073"/>
              </a:avLst>
            </a:prstGeom>
            <a:solidFill>
              <a:srgbClr val="FFFFFF"/>
            </a:solidFill>
            <a:ln w="9525" cap="flat" cmpd="sng">
              <a:solidFill>
                <a:srgbClr val="000000"/>
              </a:solidFill>
              <a:prstDash val="solid"/>
              <a:bevel/>
              <a:headEnd type="none" w="med" len="med"/>
              <a:tailEnd type="none" w="med" len="med"/>
            </a:ln>
          </p:spPr>
          <p:txBody>
            <a:bodyPr/>
            <a:p>
              <a:pPr lvl="0" eaLnBrk="1" hangingPunct="1"/>
              <a:endParaRPr lang="zh-CN" altLang="en-US" dirty="0">
                <a:latin typeface="Arial" panose="020B0604020202020204" pitchFamily="34" charset="0"/>
                <a:ea typeface="宋体" panose="02010600030101010101" pitchFamily="2" charset="-122"/>
              </a:endParaRPr>
            </a:p>
          </p:txBody>
        </p:sp>
        <p:sp>
          <p:nvSpPr>
            <p:cNvPr id="24590" name="AutoShape 12"/>
            <p:cNvSpPr/>
            <p:nvPr/>
          </p:nvSpPr>
          <p:spPr>
            <a:xfrm>
              <a:off x="3757" y="815"/>
              <a:ext cx="626" cy="136"/>
            </a:xfrm>
            <a:prstGeom prst="rightArrow">
              <a:avLst>
                <a:gd name="adj1" fmla="val 50000"/>
                <a:gd name="adj2" fmla="val 115073"/>
              </a:avLst>
            </a:prstGeom>
            <a:solidFill>
              <a:srgbClr val="FFFFFF"/>
            </a:solidFill>
            <a:ln w="9525" cap="flat" cmpd="sng">
              <a:solidFill>
                <a:srgbClr val="000000"/>
              </a:solidFill>
              <a:prstDash val="solid"/>
              <a:bevel/>
              <a:headEnd type="none" w="med" len="med"/>
              <a:tailEnd type="none" w="med" len="med"/>
            </a:ln>
          </p:spPr>
          <p:txBody>
            <a:bodyPr/>
            <a:p>
              <a:pPr lvl="0" eaLnBrk="1" hangingPunct="1"/>
              <a:endParaRPr lang="zh-CN" altLang="en-US" dirty="0">
                <a:latin typeface="Arial" panose="020B0604020202020204" pitchFamily="34" charset="0"/>
                <a:ea typeface="宋体" panose="02010600030101010101" pitchFamily="2" charset="-122"/>
              </a:endParaRPr>
            </a:p>
          </p:txBody>
        </p:sp>
        <p:sp>
          <p:nvSpPr>
            <p:cNvPr id="24591" name="AutoShape 13"/>
            <p:cNvSpPr/>
            <p:nvPr/>
          </p:nvSpPr>
          <p:spPr>
            <a:xfrm>
              <a:off x="5009" y="815"/>
              <a:ext cx="782" cy="136"/>
            </a:xfrm>
            <a:prstGeom prst="rightArrow">
              <a:avLst>
                <a:gd name="adj1" fmla="val 50000"/>
                <a:gd name="adj2" fmla="val 143750"/>
              </a:avLst>
            </a:prstGeom>
            <a:solidFill>
              <a:srgbClr val="FFFFFF"/>
            </a:solidFill>
            <a:ln w="9525" cap="flat" cmpd="sng">
              <a:solidFill>
                <a:srgbClr val="000000"/>
              </a:solidFill>
              <a:prstDash val="solid"/>
              <a:bevel/>
              <a:headEnd type="none" w="med" len="med"/>
              <a:tailEnd type="none" w="med" len="med"/>
            </a:ln>
          </p:spPr>
          <p:txBody>
            <a:bodyPr/>
            <a:p>
              <a:pPr lvl="0" eaLnBrk="1" hangingPunct="1"/>
              <a:endParaRPr lang="zh-CN" altLang="en-US" dirty="0">
                <a:latin typeface="Arial" panose="020B0604020202020204" pitchFamily="34" charset="0"/>
                <a:ea typeface="宋体" panose="02010600030101010101" pitchFamily="2" charset="-122"/>
              </a:endParaRPr>
            </a:p>
          </p:txBody>
        </p:sp>
      </p:grpSp>
      <p:sp>
        <p:nvSpPr>
          <p:cNvPr id="24581" name="Rectangle 14"/>
          <p:cNvSpPr/>
          <p:nvPr/>
        </p:nvSpPr>
        <p:spPr>
          <a:xfrm>
            <a:off x="2700338" y="4791075"/>
            <a:ext cx="3937000" cy="457200"/>
          </a:xfrm>
          <a:prstGeom prst="rect">
            <a:avLst/>
          </a:prstGeom>
          <a:noFill/>
          <a:ln w="9525">
            <a:noFill/>
          </a:ln>
        </p:spPr>
        <p:txBody>
          <a:bodyPr wrap="none" anchor="ctr">
            <a:spAutoFit/>
          </a:bodyPr>
          <a:p>
            <a:pPr lvl="0" eaLnBrk="1" hangingPunct="1"/>
            <a:r>
              <a:rPr lang="zh-CN" altLang="zh-CN" b="1" dirty="0">
                <a:solidFill>
                  <a:srgbClr val="FF0000"/>
                </a:solidFill>
                <a:latin typeface="Arial" panose="020B0604020202020204" pitchFamily="34" charset="0"/>
                <a:ea typeface="楷体_GB2312" charset="-122"/>
              </a:rPr>
              <a:t>典型的开关量输出通道结构</a:t>
            </a:r>
            <a:r>
              <a:rPr lang="zh-CN" altLang="zh-CN" dirty="0">
                <a:solidFill>
                  <a:srgbClr val="FF0000"/>
                </a:solidFill>
                <a:latin typeface="Arial" panose="020B0604020202020204" pitchFamily="34" charset="0"/>
                <a:ea typeface="宋体" panose="02010600030101010101" pitchFamily="2" charset="-122"/>
              </a:rPr>
              <a:t> </a:t>
            </a:r>
            <a:endParaRPr lang="zh-CN" altLang="zh-CN" dirty="0">
              <a:solidFill>
                <a:srgbClr val="FF0000"/>
              </a:solidFill>
              <a:latin typeface="Arial" panose="020B0604020202020204" pitchFamily="34" charset="0"/>
              <a:ea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灯片编号占位符 5"/>
          <p:cNvSpPr txBox="1">
            <a:spLocks noGrp="1"/>
          </p:cNvSpPr>
          <p:nvPr>
            <p:ph type="sldNum" sz="quarter" idx="12"/>
          </p:nvPr>
        </p:nvSpPr>
        <p:spPr/>
        <p:txBody>
          <a:bodyPr/>
          <a:p>
            <a:pPr algn="r" eaLnBrk="1" hangingPunct="1"/>
            <a:fld id="{9A0DB2DC-4C9A-4742-B13C-FB6460FD3503}" type="slidenum">
              <a:rPr lang="zh-CN" altLang="en-US" sz="1400" b="1" dirty="0"/>
            </a:fld>
            <a:r>
              <a:rPr lang="zh-CN" altLang="en-US" sz="1400" b="1" dirty="0"/>
              <a:t> </a:t>
            </a:r>
            <a:r>
              <a:rPr lang="zh-CN" altLang="en-US" sz="1400" dirty="0"/>
              <a:t>/ 41</a:t>
            </a:r>
            <a:endParaRPr lang="zh-CN" altLang="en-US" sz="1400" dirty="0"/>
          </a:p>
        </p:txBody>
      </p:sp>
      <p:sp>
        <p:nvSpPr>
          <p:cNvPr id="25603" name="Rectangle 2"/>
          <p:cNvSpPr>
            <a:spLocks noGrp="1"/>
          </p:cNvSpPr>
          <p:nvPr>
            <p:ph type="title"/>
          </p:nvPr>
        </p:nvSpPr>
        <p:spPr/>
        <p:txBody>
          <a:bodyPr vert="horz" wrap="square" lIns="91440" tIns="45720" rIns="91440" bIns="45720" anchor="ctr"/>
          <a:p>
            <a:pPr eaLnBrk="1" hangingPunct="1"/>
            <a:r>
              <a:rPr lang="zh-CN" altLang="en-US" dirty="0"/>
              <a:t>输出驱动</a:t>
            </a:r>
            <a:endParaRPr lang="zh-CN" altLang="en-US" dirty="0"/>
          </a:p>
        </p:txBody>
      </p:sp>
      <p:sp>
        <p:nvSpPr>
          <p:cNvPr id="25604" name="Rectangle 3"/>
          <p:cNvSpPr>
            <a:spLocks noGrp="1"/>
          </p:cNvSpPr>
          <p:nvPr>
            <p:ph idx="1"/>
          </p:nvPr>
        </p:nvSpPr>
        <p:spPr/>
        <p:txBody>
          <a:bodyPr vert="horz" wrap="square" lIns="91440" tIns="45720" rIns="91440" bIns="45720" anchor="t"/>
          <a:p>
            <a:pPr eaLnBrk="1" hangingPunct="1">
              <a:lnSpc>
                <a:spcPct val="80000"/>
              </a:lnSpc>
            </a:pPr>
            <a:r>
              <a:rPr lang="zh-CN" altLang="zh-CN" dirty="0"/>
              <a:t>输出驱动</a:t>
            </a:r>
            <a:endParaRPr lang="zh-CN" altLang="zh-CN" dirty="0"/>
          </a:p>
          <a:p>
            <a:pPr eaLnBrk="1" hangingPunct="1">
              <a:lnSpc>
                <a:spcPct val="80000"/>
              </a:lnSpc>
            </a:pPr>
            <a:r>
              <a:rPr lang="zh-CN" altLang="zh-CN" dirty="0"/>
              <a:t>①要把计算机输出的微弱数字信号转换成能对生产过程进行控制的驱动信号，关键在于输出通道中的功率驱动电路。</a:t>
            </a:r>
            <a:endParaRPr lang="zh-CN" altLang="zh-CN" dirty="0"/>
          </a:p>
          <a:p>
            <a:pPr eaLnBrk="1" hangingPunct="1">
              <a:lnSpc>
                <a:spcPct val="80000"/>
              </a:lnSpc>
            </a:pPr>
            <a:r>
              <a:rPr lang="zh-CN" altLang="zh-CN" dirty="0"/>
              <a:t>②根据现场开关器件功率的不同，可有多种数字量驱动电路的构成方式。</a:t>
            </a:r>
            <a:endParaRPr lang="zh-CN" altLang="zh-C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17"/>
          <p:cNvSpPr>
            <a:spLocks noGrp="1"/>
          </p:cNvSpPr>
          <p:nvPr>
            <p:ph type="sldNum" sz="quarter" idx="12"/>
          </p:nvPr>
        </p:nvSpPr>
        <p:spPr/>
        <p:txBody>
          <a:bodyPr/>
          <a:lstStyle/>
          <a:p>
            <a:pPr>
              <a:defRPr/>
            </a:pPr>
            <a:fld id="{DED24930-EA1E-493C-A416-4965D51A66F5}" type="slidenum">
              <a:rPr lang="en-US" altLang="ko-KR"/>
            </a:fld>
            <a:endParaRPr lang="en-US" altLang="ko-KR"/>
          </a:p>
        </p:txBody>
      </p:sp>
      <p:sp>
        <p:nvSpPr>
          <p:cNvPr id="132098" name="Rectangle 2"/>
          <p:cNvSpPr>
            <a:spLocks noGrp="1"/>
          </p:cNvSpPr>
          <p:nvPr>
            <p:ph type="body" idx="1"/>
          </p:nvPr>
        </p:nvSpPr>
        <p:spPr>
          <a:xfrm>
            <a:off x="323850" y="1196975"/>
            <a:ext cx="8496300" cy="2232025"/>
          </a:xfrm>
        </p:spPr>
        <p:txBody>
          <a:bodyPr/>
          <a:lstStyle/>
          <a:p>
            <a:pPr marL="0" indent="0">
              <a:lnSpc>
                <a:spcPct val="80000"/>
              </a:lnSpc>
              <a:buFont typeface="Constantia" panose="02030602050306030303" pitchFamily="18" charset="0"/>
              <a:buNone/>
            </a:pPr>
            <a:r>
              <a:rPr lang="en-US" altLang="zh-CN" sz="3600" b="1" smtClean="0">
                <a:solidFill>
                  <a:srgbClr val="CC0000"/>
                </a:solidFill>
                <a:latin typeface="楷体_GB2312" charset="-122"/>
                <a:ea typeface="楷体_GB2312" charset="-122"/>
              </a:rPr>
              <a:t>7.3.1 </a:t>
            </a:r>
            <a:r>
              <a:rPr lang="zh-CN" altLang="en-US" sz="3600" b="1" smtClean="0">
                <a:solidFill>
                  <a:srgbClr val="CC0000"/>
                </a:solidFill>
                <a:latin typeface="楷体_GB2312" charset="-122"/>
                <a:ea typeface="楷体_GB2312" charset="-122"/>
              </a:rPr>
              <a:t>计算机控制系统概述</a:t>
            </a:r>
            <a:endParaRPr lang="zh-CN" altLang="en-US" sz="3600" b="1" smtClean="0">
              <a:solidFill>
                <a:srgbClr val="CC0000"/>
              </a:solidFill>
              <a:latin typeface="楷体_GB2312" charset="-122"/>
              <a:ea typeface="楷体_GB2312" charset="-122"/>
            </a:endParaRPr>
          </a:p>
          <a:p>
            <a:pPr marL="0" indent="0">
              <a:lnSpc>
                <a:spcPct val="80000"/>
              </a:lnSpc>
              <a:buFont typeface="Constantia" panose="02030602050306030303" pitchFamily="18" charset="0"/>
              <a:buNone/>
            </a:pPr>
            <a:r>
              <a:rPr lang="zh-CN" altLang="en-US" sz="2800" b="1" smtClean="0">
                <a:latin typeface="楷体_GB2312" charset="-122"/>
                <a:ea typeface="楷体_GB2312" charset="-122"/>
              </a:rPr>
              <a:t>    计算机控制系统：就是利用计算机</a:t>
            </a:r>
            <a:r>
              <a:rPr lang="en-US" altLang="zh-CN" sz="2800" b="1" smtClean="0">
                <a:latin typeface="楷体_GB2312" charset="-122"/>
                <a:ea typeface="楷体_GB2312" charset="-122"/>
              </a:rPr>
              <a:t>(</a:t>
            </a:r>
            <a:r>
              <a:rPr lang="zh-CN" altLang="en-US" sz="2800" b="1" smtClean="0">
                <a:latin typeface="楷体_GB2312" charset="-122"/>
                <a:ea typeface="楷体_GB2312" charset="-122"/>
              </a:rPr>
              <a:t>通常称为工业控制计算机，简称工业控制机</a:t>
            </a:r>
            <a:r>
              <a:rPr lang="en-US" altLang="zh-CN" sz="2800" b="1" smtClean="0">
                <a:latin typeface="楷体_GB2312" charset="-122"/>
                <a:ea typeface="楷体_GB2312" charset="-122"/>
              </a:rPr>
              <a:t>)</a:t>
            </a:r>
            <a:r>
              <a:rPr lang="zh-CN" altLang="en-US" sz="2800" b="1" smtClean="0">
                <a:latin typeface="楷体_GB2312" charset="-122"/>
                <a:ea typeface="楷体_GB2312" charset="-122"/>
              </a:rPr>
              <a:t>来实现生产过程自动控制的系统。如下图所示。 </a:t>
            </a:r>
            <a:endParaRPr lang="zh-CN" altLang="en-US" sz="2800" b="1" smtClean="0">
              <a:latin typeface="楷体_GB2312" charset="-122"/>
              <a:ea typeface="楷体_GB2312" charset="-122"/>
            </a:endParaRPr>
          </a:p>
        </p:txBody>
      </p:sp>
      <p:pic>
        <p:nvPicPr>
          <p:cNvPr id="132099" name="Picture 3" descr="1m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68313" y="3141663"/>
            <a:ext cx="7705725" cy="2881312"/>
          </a:xfrm>
          <a:prstGeom prst="rect">
            <a:avLst/>
          </a:prstGeom>
          <a:noFill/>
          <a:extLst>
            <a:ext uri="{909E8E84-426E-40DD-AFC4-6F175D3DCCD1}">
              <a14:hiddenFill xmlns:a14="http://schemas.microsoft.com/office/drawing/2010/main">
                <a:solidFill>
                  <a:srgbClr val="FFFFFF"/>
                </a:solidFill>
              </a14:hiddenFill>
            </a:ext>
          </a:extLst>
        </p:spPr>
      </p:pic>
      <p:sp>
        <p:nvSpPr>
          <p:cNvPr id="132100" name="Rectangle 4"/>
          <p:cNvSpPr>
            <a:spLocks noGrp="1"/>
          </p:cNvSpPr>
          <p:nvPr>
            <p:ph type="title"/>
          </p:nvPr>
        </p:nvSpPr>
        <p:spPr>
          <a:xfrm>
            <a:off x="206058" y="360363"/>
            <a:ext cx="8229600" cy="836612"/>
          </a:xfrm>
        </p:spPr>
        <p:txBody>
          <a:bodyPr/>
          <a:lstStyle/>
          <a:p>
            <a:pPr algn="l"/>
            <a:r>
              <a:rPr lang="en-US" altLang="zh-CN" b="1" dirty="0" smtClean="0">
                <a:solidFill>
                  <a:srgbClr val="CC0000"/>
                </a:solidFill>
                <a:ea typeface="宋体" panose="02010600030101010101" pitchFamily="2" charset="-122"/>
              </a:rPr>
              <a:t>7.3 </a:t>
            </a:r>
            <a:r>
              <a:rPr lang="zh-CN" altLang="en-US" b="1" dirty="0" smtClean="0">
                <a:solidFill>
                  <a:srgbClr val="CC0000"/>
                </a:solidFill>
                <a:ea typeface="宋体" panose="02010600030101010101" pitchFamily="2" charset="-122"/>
              </a:rPr>
              <a:t>计算机控制技术</a:t>
            </a:r>
            <a:endParaRPr lang="zh-CN" altLang="en-US" b="1" dirty="0" smtClean="0">
              <a:solidFill>
                <a:srgbClr val="CC0000"/>
              </a:solidFill>
              <a:latin typeface="Arial Black" panose="020B0A04020102020204" pitchFamily="34" charset="0"/>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17"/>
          <p:cNvSpPr>
            <a:spLocks noGrp="1"/>
          </p:cNvSpPr>
          <p:nvPr>
            <p:ph type="sldNum" sz="quarter" idx="12"/>
          </p:nvPr>
        </p:nvSpPr>
        <p:spPr/>
        <p:txBody>
          <a:bodyPr/>
          <a:lstStyle/>
          <a:p>
            <a:pPr>
              <a:defRPr/>
            </a:pPr>
            <a:fld id="{10DF937C-A493-4BC9-92F6-408A51B90C17}" type="slidenum">
              <a:rPr lang="en-US" altLang="ko-KR"/>
            </a:fld>
            <a:endParaRPr lang="en-US" altLang="ko-KR"/>
          </a:p>
        </p:txBody>
      </p:sp>
      <p:sp>
        <p:nvSpPr>
          <p:cNvPr id="133122" name="Rectangle 2"/>
          <p:cNvSpPr>
            <a:spLocks noGrp="1"/>
          </p:cNvSpPr>
          <p:nvPr>
            <p:ph type="title"/>
          </p:nvPr>
        </p:nvSpPr>
        <p:spPr>
          <a:xfrm>
            <a:off x="685800" y="620713"/>
            <a:ext cx="8458200" cy="936625"/>
          </a:xfrm>
        </p:spPr>
        <p:txBody>
          <a:bodyPr/>
          <a:lstStyle/>
          <a:p>
            <a:r>
              <a:rPr lang="en-US" altLang="zh-CN" sz="3800" b="1" dirty="0" smtClean="0">
                <a:solidFill>
                  <a:srgbClr val="3333FF"/>
                </a:solidFill>
                <a:latin typeface="楷体_GB2312" charset="-122"/>
                <a:ea typeface="楷体_GB2312" charset="-122"/>
              </a:rPr>
              <a:t>1. </a:t>
            </a:r>
            <a:r>
              <a:rPr lang="zh-CN" altLang="en-US" sz="3800" b="1" dirty="0" smtClean="0">
                <a:solidFill>
                  <a:srgbClr val="3333FF"/>
                </a:solidFill>
                <a:latin typeface="楷体_GB2312" charset="-122"/>
                <a:ea typeface="楷体_GB2312" charset="-122"/>
              </a:rPr>
              <a:t>计算机控制系统的工作原理 </a:t>
            </a:r>
            <a:endParaRPr lang="zh-CN" altLang="en-US" sz="3800" b="1" dirty="0" smtClean="0">
              <a:solidFill>
                <a:srgbClr val="3333FF"/>
              </a:solidFill>
              <a:latin typeface="楷体_GB2312" charset="-122"/>
              <a:ea typeface="楷体_GB2312" charset="-122"/>
            </a:endParaRPr>
          </a:p>
        </p:txBody>
      </p:sp>
      <p:sp>
        <p:nvSpPr>
          <p:cNvPr id="133123" name="Rectangle 3"/>
          <p:cNvSpPr>
            <a:spLocks noGrp="1"/>
          </p:cNvSpPr>
          <p:nvPr>
            <p:ph type="body" idx="1"/>
          </p:nvPr>
        </p:nvSpPr>
        <p:spPr>
          <a:xfrm>
            <a:off x="304800" y="1628775"/>
            <a:ext cx="8534400" cy="4608513"/>
          </a:xfrm>
        </p:spPr>
        <p:txBody>
          <a:bodyPr/>
          <a:lstStyle/>
          <a:p>
            <a:pPr marL="0" indent="0" algn="just">
              <a:buFont typeface="Constantia" panose="02030602050306030303" pitchFamily="18" charset="0"/>
              <a:buNone/>
            </a:pPr>
            <a:r>
              <a:rPr lang="zh-CN" altLang="en-US" sz="2200" b="1" smtClean="0">
                <a:latin typeface="楷体_GB2312" charset="-122"/>
                <a:ea typeface="楷体_GB2312" charset="-122"/>
              </a:rPr>
              <a:t>    </a:t>
            </a:r>
            <a:r>
              <a:rPr lang="zh-CN" altLang="en-US" sz="3200" b="1" smtClean="0">
                <a:latin typeface="楷体_GB2312" charset="-122"/>
                <a:ea typeface="楷体_GB2312" charset="-122"/>
              </a:rPr>
              <a:t>计算机控制系统的工作原理：</a:t>
            </a:r>
            <a:endParaRPr lang="zh-CN" altLang="en-US" sz="3200" b="1" smtClean="0">
              <a:latin typeface="楷体_GB2312" charset="-122"/>
              <a:ea typeface="楷体_GB2312" charset="-122"/>
            </a:endParaRPr>
          </a:p>
          <a:p>
            <a:pPr marL="0" indent="0" algn="just">
              <a:buFont typeface="Constantia" panose="02030602050306030303" pitchFamily="18" charset="0"/>
              <a:buNone/>
            </a:pPr>
            <a:r>
              <a:rPr lang="zh-CN" altLang="en-US" sz="3200" b="1" smtClean="0">
                <a:latin typeface="楷体_GB2312" charset="-122"/>
                <a:ea typeface="楷体_GB2312" charset="-122"/>
              </a:rPr>
              <a:t>    </a:t>
            </a:r>
            <a:r>
              <a:rPr lang="en-US" altLang="zh-CN" sz="3200" b="1" smtClean="0">
                <a:latin typeface="楷体_GB2312" charset="-122"/>
                <a:ea typeface="楷体_GB2312" charset="-122"/>
              </a:rPr>
              <a:t>①</a:t>
            </a:r>
            <a:r>
              <a:rPr lang="zh-CN" altLang="en-US" sz="3200" b="1" smtClean="0">
                <a:latin typeface="楷体_GB2312" charset="-122"/>
                <a:ea typeface="楷体_GB2312" charset="-122"/>
              </a:rPr>
              <a:t>实时数据采集：对来自测量变送装置的被控量的瞬时值进行检测和输入。</a:t>
            </a:r>
            <a:endParaRPr lang="zh-CN" altLang="en-US" sz="3200" b="1" smtClean="0">
              <a:latin typeface="楷体_GB2312" charset="-122"/>
              <a:ea typeface="楷体_GB2312" charset="-122"/>
            </a:endParaRPr>
          </a:p>
          <a:p>
            <a:pPr marL="0" indent="0" algn="just">
              <a:buFont typeface="Constantia" panose="02030602050306030303" pitchFamily="18" charset="0"/>
              <a:buNone/>
            </a:pPr>
            <a:r>
              <a:rPr lang="zh-CN" altLang="en-US" sz="3200" b="1" smtClean="0">
                <a:latin typeface="楷体_GB2312" charset="-122"/>
                <a:ea typeface="楷体_GB2312" charset="-122"/>
              </a:rPr>
              <a:t>    </a:t>
            </a:r>
            <a:r>
              <a:rPr lang="en-US" altLang="zh-CN" sz="3200" b="1" smtClean="0">
                <a:latin typeface="楷体_GB2312" charset="-122"/>
                <a:ea typeface="楷体_GB2312" charset="-122"/>
              </a:rPr>
              <a:t>②</a:t>
            </a:r>
            <a:r>
              <a:rPr lang="zh-CN" altLang="en-US" sz="3200" b="1" smtClean="0">
                <a:latin typeface="楷体_GB2312" charset="-122"/>
                <a:ea typeface="楷体_GB2312" charset="-122"/>
              </a:rPr>
              <a:t>实时控制决策：对采集到的被控量进行分析和处理，并按已定的控制规律，决定将要采取的控制行为。 </a:t>
            </a:r>
            <a:r>
              <a:rPr lang="zh-CN" altLang="en-US" sz="3200" b="1" smtClean="0">
                <a:latin typeface="Calibri" panose="020F0502020204030204"/>
                <a:ea typeface="楷体_GB2312" charset="-122"/>
              </a:rPr>
              <a:t> </a:t>
            </a:r>
            <a:endParaRPr lang="zh-CN" altLang="en-US" sz="3200" b="1" smtClean="0">
              <a:latin typeface="楷体_GB2312" charset="-122"/>
              <a:ea typeface="楷体_GB2312" charset="-122"/>
            </a:endParaRPr>
          </a:p>
          <a:p>
            <a:pPr marL="0" indent="0">
              <a:buFont typeface="Constantia" panose="02030602050306030303" pitchFamily="18" charset="0"/>
              <a:buNone/>
            </a:pPr>
            <a:r>
              <a:rPr lang="zh-CN" altLang="en-US" sz="3200" b="1" smtClean="0">
                <a:latin typeface="楷体_GB2312" charset="-122"/>
                <a:ea typeface="楷体_GB2312" charset="-122"/>
              </a:rPr>
              <a:t>    </a:t>
            </a:r>
            <a:r>
              <a:rPr lang="en-US" altLang="zh-CN" sz="3200" b="1" smtClean="0">
                <a:latin typeface="楷体_GB2312" charset="-122"/>
                <a:ea typeface="楷体_GB2312" charset="-122"/>
              </a:rPr>
              <a:t>③</a:t>
            </a:r>
            <a:r>
              <a:rPr lang="zh-CN" altLang="en-US" sz="3200" b="1" smtClean="0">
                <a:latin typeface="楷体_GB2312" charset="-122"/>
                <a:ea typeface="楷体_GB2312" charset="-122"/>
              </a:rPr>
              <a:t>实时控制输出：根据控制决策，适时地对执行机构发出控制信号，完成控制任务。 </a:t>
            </a:r>
            <a:endParaRPr lang="zh-CN" altLang="en-US" sz="3200" b="1" smtClean="0">
              <a:latin typeface="楷体_GB2312" charset="-122"/>
              <a:ea typeface="楷体_GB231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3123">
                                            <p:txEl>
                                              <p:pRg st="0" end="0"/>
                                            </p:txEl>
                                          </p:spTgt>
                                        </p:tgtEl>
                                        <p:attrNameLst>
                                          <p:attrName>style.visibility</p:attrName>
                                        </p:attrNameLst>
                                      </p:cBhvr>
                                      <p:to>
                                        <p:strVal val="visible"/>
                                      </p:to>
                                    </p:set>
                                    <p:anim calcmode="lin" valueType="num">
                                      <p:cBhvr additive="base">
                                        <p:cTn id="7" dur="500" fill="hold"/>
                                        <p:tgtEl>
                                          <p:spTgt spid="1331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312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3123">
                                            <p:txEl>
                                              <p:pRg st="1" end="1"/>
                                            </p:txEl>
                                          </p:spTgt>
                                        </p:tgtEl>
                                        <p:attrNameLst>
                                          <p:attrName>style.visibility</p:attrName>
                                        </p:attrNameLst>
                                      </p:cBhvr>
                                      <p:to>
                                        <p:strVal val="visible"/>
                                      </p:to>
                                    </p:set>
                                    <p:anim calcmode="lin" valueType="num">
                                      <p:cBhvr additive="base">
                                        <p:cTn id="13" dur="500" fill="hold"/>
                                        <p:tgtEl>
                                          <p:spTgt spid="13312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3312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3123">
                                            <p:txEl>
                                              <p:pRg st="2" end="2"/>
                                            </p:txEl>
                                          </p:spTgt>
                                        </p:tgtEl>
                                        <p:attrNameLst>
                                          <p:attrName>style.visibility</p:attrName>
                                        </p:attrNameLst>
                                      </p:cBhvr>
                                      <p:to>
                                        <p:strVal val="visible"/>
                                      </p:to>
                                    </p:set>
                                    <p:anim calcmode="lin" valueType="num">
                                      <p:cBhvr additive="base">
                                        <p:cTn id="19" dur="500" fill="hold"/>
                                        <p:tgtEl>
                                          <p:spTgt spid="13312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3312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33123">
                                            <p:txEl>
                                              <p:pRg st="3" end="3"/>
                                            </p:txEl>
                                          </p:spTgt>
                                        </p:tgtEl>
                                        <p:attrNameLst>
                                          <p:attrName>style.visibility</p:attrName>
                                        </p:attrNameLst>
                                      </p:cBhvr>
                                      <p:to>
                                        <p:strVal val="visible"/>
                                      </p:to>
                                    </p:set>
                                    <p:anim calcmode="lin" valueType="num">
                                      <p:cBhvr additive="base">
                                        <p:cTn id="25" dur="500" fill="hold"/>
                                        <p:tgtEl>
                                          <p:spTgt spid="13312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3312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17"/>
          <p:cNvSpPr>
            <a:spLocks noGrp="1"/>
          </p:cNvSpPr>
          <p:nvPr>
            <p:ph type="sldNum" sz="quarter" idx="12"/>
          </p:nvPr>
        </p:nvSpPr>
        <p:spPr/>
        <p:txBody>
          <a:bodyPr/>
          <a:lstStyle/>
          <a:p>
            <a:pPr>
              <a:defRPr/>
            </a:pPr>
            <a:fld id="{5073AAED-E82C-4F14-9339-17753994BEF2}" type="slidenum">
              <a:rPr lang="en-US" altLang="ko-KR"/>
            </a:fld>
            <a:endParaRPr lang="en-US" altLang="ko-KR"/>
          </a:p>
        </p:txBody>
      </p:sp>
      <p:sp>
        <p:nvSpPr>
          <p:cNvPr id="134146" name="Rectangle 2"/>
          <p:cNvSpPr>
            <a:spLocks noGrp="1"/>
          </p:cNvSpPr>
          <p:nvPr>
            <p:ph type="title"/>
          </p:nvPr>
        </p:nvSpPr>
        <p:spPr>
          <a:xfrm>
            <a:off x="179705" y="358140"/>
            <a:ext cx="7772400" cy="765175"/>
          </a:xfrm>
        </p:spPr>
        <p:txBody>
          <a:bodyPr/>
          <a:lstStyle/>
          <a:p>
            <a:pPr algn="l"/>
            <a:r>
              <a:rPr lang="en-US" altLang="zh-CN" sz="3800" b="1" smtClean="0">
                <a:solidFill>
                  <a:srgbClr val="3333FF"/>
                </a:solidFill>
                <a:latin typeface="楷体_GB2312" charset="-122"/>
                <a:ea typeface="楷体_GB2312" charset="-122"/>
              </a:rPr>
              <a:t>2. </a:t>
            </a:r>
            <a:r>
              <a:rPr lang="zh-CN" altLang="en-US" sz="3800" b="1" smtClean="0">
                <a:solidFill>
                  <a:srgbClr val="3333FF"/>
                </a:solidFill>
                <a:latin typeface="楷体_GB2312" charset="-122"/>
                <a:ea typeface="楷体_GB2312" charset="-122"/>
              </a:rPr>
              <a:t>工作方式</a:t>
            </a:r>
            <a:endParaRPr lang="zh-CN" altLang="en-US" sz="3800" b="1" smtClean="0">
              <a:solidFill>
                <a:srgbClr val="3333FF"/>
              </a:solidFill>
              <a:latin typeface="楷体_GB2312" charset="-122"/>
              <a:ea typeface="楷体_GB2312" charset="-122"/>
            </a:endParaRPr>
          </a:p>
        </p:txBody>
      </p:sp>
      <p:sp>
        <p:nvSpPr>
          <p:cNvPr id="134147" name="Rectangle 3"/>
          <p:cNvSpPr>
            <a:spLocks noGrp="1"/>
          </p:cNvSpPr>
          <p:nvPr>
            <p:ph type="body" idx="1"/>
          </p:nvPr>
        </p:nvSpPr>
        <p:spPr>
          <a:xfrm>
            <a:off x="179388" y="979488"/>
            <a:ext cx="8785225" cy="2162175"/>
          </a:xfrm>
        </p:spPr>
        <p:txBody>
          <a:bodyPr/>
          <a:lstStyle/>
          <a:p>
            <a:pPr marL="0" indent="0">
              <a:lnSpc>
                <a:spcPct val="90000"/>
              </a:lnSpc>
              <a:buFont typeface="Constantia" panose="02030602050306030303" pitchFamily="18" charset="0"/>
              <a:buNone/>
            </a:pPr>
            <a:r>
              <a:rPr lang="zh-CN" altLang="en-US" sz="2100" b="1" dirty="0" smtClean="0">
                <a:latin typeface="楷体_GB2312" charset="-122"/>
                <a:ea typeface="楷体_GB2312" charset="-122"/>
              </a:rPr>
              <a:t>    </a:t>
            </a:r>
            <a:r>
              <a:rPr lang="zh-CN" altLang="en-US" sz="2800" b="1" u="sng" dirty="0" smtClean="0">
                <a:latin typeface="楷体_GB2312" charset="-122"/>
                <a:ea typeface="楷体_GB2312" charset="-122"/>
              </a:rPr>
              <a:t>在线方式</a:t>
            </a:r>
            <a:r>
              <a:rPr lang="en-US" altLang="zh-CN" sz="2800" b="1" dirty="0" smtClean="0">
                <a:latin typeface="楷体_GB2312" charset="-122"/>
                <a:ea typeface="楷体_GB2312" charset="-122"/>
              </a:rPr>
              <a:t>: </a:t>
            </a:r>
            <a:r>
              <a:rPr lang="zh-CN" altLang="en-US" sz="2800" b="1" dirty="0" smtClean="0">
                <a:latin typeface="楷体_GB2312" charset="-122"/>
                <a:ea typeface="楷体_GB2312" charset="-122"/>
              </a:rPr>
              <a:t>生产过程和计算机直接连接，并受计算机控制的方式称为在线方式或联机方式。</a:t>
            </a:r>
            <a:endParaRPr lang="zh-CN" altLang="en-US" sz="2800" b="1" dirty="0" smtClean="0">
              <a:latin typeface="楷体_GB2312" charset="-122"/>
              <a:ea typeface="楷体_GB2312" charset="-122"/>
            </a:endParaRPr>
          </a:p>
          <a:p>
            <a:pPr marL="0" indent="0">
              <a:lnSpc>
                <a:spcPct val="90000"/>
              </a:lnSpc>
              <a:buFont typeface="Constantia" panose="02030602050306030303" pitchFamily="18" charset="0"/>
              <a:buNone/>
            </a:pPr>
            <a:r>
              <a:rPr lang="zh-CN" altLang="en-US" sz="2800" b="1" dirty="0" smtClean="0">
                <a:latin typeface="楷体_GB2312" charset="-122"/>
                <a:ea typeface="楷体_GB2312" charset="-122"/>
              </a:rPr>
              <a:t>    </a:t>
            </a:r>
            <a:r>
              <a:rPr lang="zh-CN" altLang="en-US" sz="2800" b="1" u="sng" dirty="0" smtClean="0">
                <a:latin typeface="楷体_GB2312" charset="-122"/>
                <a:ea typeface="楷体_GB2312" charset="-122"/>
              </a:rPr>
              <a:t>离线方式</a:t>
            </a:r>
            <a:r>
              <a:rPr lang="en-US" altLang="zh-CN" sz="2800" b="1" u="sng" dirty="0" smtClean="0">
                <a:latin typeface="楷体_GB2312" charset="-122"/>
                <a:ea typeface="楷体_GB2312" charset="-122"/>
              </a:rPr>
              <a:t>:</a:t>
            </a:r>
            <a:r>
              <a:rPr lang="en-US" altLang="zh-CN" sz="2800" b="1" dirty="0" smtClean="0">
                <a:latin typeface="楷体_GB2312" charset="-122"/>
                <a:ea typeface="楷体_GB2312" charset="-122"/>
              </a:rPr>
              <a:t>  </a:t>
            </a:r>
            <a:r>
              <a:rPr lang="zh-CN" altLang="en-US" sz="2800" b="1" dirty="0" smtClean="0">
                <a:latin typeface="楷体_GB2312" charset="-122"/>
                <a:ea typeface="楷体_GB2312" charset="-122"/>
              </a:rPr>
              <a:t>生产过程不和计算机相连，且不受计算机控制，而是靠人进行联系并做相应操作的方式称为离线方式或脱机方式。</a:t>
            </a:r>
            <a:endParaRPr lang="zh-CN" altLang="en-US" sz="2800" b="1" dirty="0" smtClean="0">
              <a:latin typeface="楷体_GB2312" charset="-122"/>
              <a:ea typeface="楷体_GB2312" charset="-122"/>
            </a:endParaRPr>
          </a:p>
        </p:txBody>
      </p:sp>
      <p:sp>
        <p:nvSpPr>
          <p:cNvPr id="134148" name="Rectangle 4"/>
          <p:cNvSpPr>
            <a:spLocks noChangeArrowheads="1"/>
          </p:cNvSpPr>
          <p:nvPr/>
        </p:nvSpPr>
        <p:spPr bwMode="auto">
          <a:xfrm>
            <a:off x="179388" y="3213100"/>
            <a:ext cx="8785225" cy="320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3600" b="1">
                <a:solidFill>
                  <a:srgbClr val="3333FF"/>
                </a:solidFill>
                <a:effectLst>
                  <a:outerShdw blurRad="38100" dist="38100" dir="2700000" algn="tl">
                    <a:srgbClr val="C0C0C0"/>
                  </a:outerShdw>
                </a:effectLst>
                <a:latin typeface="楷体_GB2312" charset="-122"/>
                <a:ea typeface="楷体_GB2312" charset="-122"/>
              </a:rPr>
              <a:t>3. </a:t>
            </a:r>
            <a:r>
              <a:rPr kumimoji="0" lang="zh-CN" altLang="en-US" sz="3600" b="1">
                <a:solidFill>
                  <a:srgbClr val="3333FF"/>
                </a:solidFill>
                <a:effectLst>
                  <a:outerShdw blurRad="38100" dist="38100" dir="2700000" algn="tl">
                    <a:srgbClr val="C0C0C0"/>
                  </a:outerShdw>
                </a:effectLst>
                <a:latin typeface="楷体_GB2312" charset="-122"/>
                <a:ea typeface="楷体_GB2312" charset="-122"/>
              </a:rPr>
              <a:t>实时控制</a:t>
            </a:r>
            <a:endParaRPr kumimoji="0" lang="zh-CN" altLang="en-US" sz="3600" b="1">
              <a:solidFill>
                <a:srgbClr val="3333FF"/>
              </a:solidFill>
              <a:effectLst>
                <a:outerShdw blurRad="38100" dist="38100" dir="2700000" algn="tl">
                  <a:srgbClr val="C0C0C0"/>
                </a:outerShdw>
              </a:effectLst>
              <a:latin typeface="楷体_GB2312" charset="-122"/>
              <a:ea typeface="楷体_GB2312" charset="-122"/>
            </a:endParaRPr>
          </a:p>
          <a:p>
            <a:r>
              <a:rPr kumimoji="0" lang="zh-CN" altLang="en-US" sz="2800" b="1">
                <a:solidFill>
                  <a:srgbClr val="FF3300"/>
                </a:solidFill>
                <a:effectLst>
                  <a:outerShdw blurRad="38100" dist="38100" dir="2700000" algn="tl">
                    <a:srgbClr val="C0C0C0"/>
                  </a:outerShdw>
                </a:effectLst>
                <a:latin typeface="楷体_GB2312" charset="-122"/>
                <a:ea typeface="楷体_GB2312" charset="-122"/>
              </a:rPr>
              <a:t>   </a:t>
            </a:r>
            <a:r>
              <a:rPr kumimoji="0" lang="zh-CN" altLang="en-US" sz="2800" b="1" u="sng">
                <a:effectLst>
                  <a:outerShdw blurRad="38100" dist="38100" dir="2700000" algn="tl">
                    <a:srgbClr val="C0C0C0"/>
                  </a:outerShdw>
                </a:effectLst>
                <a:latin typeface="楷体_GB2312" charset="-122"/>
                <a:ea typeface="楷体_GB2312" charset="-122"/>
              </a:rPr>
              <a:t>实时</a:t>
            </a:r>
            <a:r>
              <a:rPr kumimoji="0" lang="en-US" altLang="zh-CN" sz="2800" b="1" u="sng">
                <a:effectLst>
                  <a:outerShdw blurRad="38100" dist="38100" dir="2700000" algn="tl">
                    <a:srgbClr val="C0C0C0"/>
                  </a:outerShdw>
                </a:effectLst>
                <a:latin typeface="楷体_GB2312" charset="-122"/>
                <a:ea typeface="楷体_GB2312" charset="-122"/>
              </a:rPr>
              <a:t>(real-time)</a:t>
            </a:r>
            <a:r>
              <a:rPr kumimoji="0" lang="zh-CN" altLang="en-US" sz="2800" b="1" u="sng">
                <a:effectLst>
                  <a:outerShdw blurRad="38100" dist="38100" dir="2700000" algn="tl">
                    <a:srgbClr val="C0C0C0"/>
                  </a:outerShdw>
                </a:effectLst>
                <a:latin typeface="楷体_GB2312" charset="-122"/>
                <a:ea typeface="楷体_GB2312" charset="-122"/>
              </a:rPr>
              <a:t>：</a:t>
            </a:r>
            <a:r>
              <a:rPr kumimoji="0" lang="zh-CN" altLang="en-US" sz="2800" b="1">
                <a:effectLst>
                  <a:outerShdw blurRad="38100" dist="38100" dir="2700000" algn="tl">
                    <a:srgbClr val="C0C0C0"/>
                  </a:outerShdw>
                </a:effectLst>
                <a:latin typeface="楷体_GB2312" charset="-122"/>
                <a:ea typeface="楷体_GB2312" charset="-122"/>
              </a:rPr>
              <a:t> 指信号的输入、计算和输出都要在一定的时间范围内完成，亦即计算机对输入信息，以足够快的速度进行控制，超出了这个时间，就失去了控制的时机，控制也就失去了意义。 </a:t>
            </a:r>
            <a:endParaRPr kumimoji="0" lang="zh-CN" altLang="en-US" sz="2800" b="1">
              <a:effectLst>
                <a:outerShdw blurRad="38100" dist="38100" dir="2700000" algn="tl">
                  <a:srgbClr val="C0C0C0"/>
                </a:outerShdw>
              </a:effectLst>
              <a:latin typeface="楷体_GB2312" charset="-122"/>
              <a:ea typeface="楷体_GB2312" charset="-122"/>
            </a:endParaRPr>
          </a:p>
          <a:p>
            <a:r>
              <a:rPr kumimoji="0" lang="zh-CN" altLang="en-US" sz="2800" b="1">
                <a:effectLst>
                  <a:outerShdw blurRad="38100" dist="38100" dir="2700000" algn="tl">
                    <a:srgbClr val="C0C0C0"/>
                  </a:outerShdw>
                </a:effectLst>
                <a:latin typeface="楷体_GB2312" charset="-122"/>
                <a:ea typeface="楷体_GB2312" charset="-122"/>
              </a:rPr>
              <a:t>    而且这个时间范围的大小跟被</a:t>
            </a:r>
            <a:r>
              <a:rPr kumimoji="0" lang="zh-CN" altLang="en-US" sz="2800" b="1">
                <a:effectLst>
                  <a:outerShdw blurRad="38100" dist="38100" dir="2700000" algn="tl">
                    <a:srgbClr val="C0C0C0"/>
                  </a:outerShdw>
                </a:effectLst>
                <a:latin typeface="Garamond" panose="02020404030301010803" pitchFamily="18" charset="0"/>
                <a:ea typeface="楷体_GB2312" charset="-122"/>
              </a:rPr>
              <a:t>控</a:t>
            </a:r>
            <a:r>
              <a:rPr kumimoji="0" lang="zh-CN" altLang="en-US" sz="2800" b="1">
                <a:effectLst>
                  <a:outerShdw blurRad="38100" dist="38100" dir="2700000" algn="tl">
                    <a:srgbClr val="C0C0C0"/>
                  </a:outerShdw>
                </a:effectLst>
                <a:latin typeface="楷体_GB2312" charset="-122"/>
                <a:ea typeface="楷体_GB2312" charset="-122"/>
              </a:rPr>
              <a:t>对象联系非常的紧密！不同的被控对象，对时间范围的要求不同。</a:t>
            </a:r>
            <a:endParaRPr kumimoji="0" lang="zh-CN" altLang="en-US" sz="2800" b="1">
              <a:effectLst>
                <a:outerShdw blurRad="38100" dist="38100" dir="2700000" algn="tl">
                  <a:srgbClr val="C0C0C0"/>
                </a:outerShdw>
              </a:effectLst>
              <a:latin typeface="楷体_GB2312" charset="-122"/>
              <a:ea typeface="楷体_GB231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4147">
                                            <p:txEl>
                                              <p:pRg st="0" end="0"/>
                                            </p:txEl>
                                          </p:spTgt>
                                        </p:tgtEl>
                                        <p:attrNameLst>
                                          <p:attrName>style.visibility</p:attrName>
                                        </p:attrNameLst>
                                      </p:cBhvr>
                                      <p:to>
                                        <p:strVal val="visible"/>
                                      </p:to>
                                    </p:set>
                                    <p:anim calcmode="lin" valueType="num">
                                      <p:cBhvr additive="base">
                                        <p:cTn id="7" dur="500" fill="hold"/>
                                        <p:tgtEl>
                                          <p:spTgt spid="13414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41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4147">
                                            <p:txEl>
                                              <p:pRg st="1" end="1"/>
                                            </p:txEl>
                                          </p:spTgt>
                                        </p:tgtEl>
                                        <p:attrNameLst>
                                          <p:attrName>style.visibility</p:attrName>
                                        </p:attrNameLst>
                                      </p:cBhvr>
                                      <p:to>
                                        <p:strVal val="visible"/>
                                      </p:to>
                                    </p:set>
                                    <p:anim calcmode="lin" valueType="num">
                                      <p:cBhvr additive="base">
                                        <p:cTn id="13" dur="500" fill="hold"/>
                                        <p:tgtEl>
                                          <p:spTgt spid="13414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34147">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7"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17"/>
          <p:cNvSpPr>
            <a:spLocks noGrp="1"/>
          </p:cNvSpPr>
          <p:nvPr>
            <p:ph type="sldNum" sz="quarter" idx="12"/>
          </p:nvPr>
        </p:nvSpPr>
        <p:spPr/>
        <p:txBody>
          <a:bodyPr/>
          <a:lstStyle/>
          <a:p>
            <a:pPr>
              <a:defRPr/>
            </a:pPr>
            <a:fld id="{F9951499-F2EF-460C-B315-E0FDE4EAED21}" type="slidenum">
              <a:rPr lang="en-US" altLang="ko-KR"/>
            </a:fld>
            <a:endParaRPr lang="en-US" altLang="ko-KR"/>
          </a:p>
        </p:txBody>
      </p:sp>
      <p:sp>
        <p:nvSpPr>
          <p:cNvPr id="135170" name="Rectangle 2"/>
          <p:cNvSpPr>
            <a:spLocks noGrp="1"/>
          </p:cNvSpPr>
          <p:nvPr>
            <p:ph type="body" idx="1"/>
          </p:nvPr>
        </p:nvSpPr>
        <p:spPr>
          <a:xfrm>
            <a:off x="287020" y="358140"/>
            <a:ext cx="8569325" cy="1800225"/>
          </a:xfrm>
        </p:spPr>
        <p:txBody>
          <a:bodyPr/>
          <a:lstStyle/>
          <a:p>
            <a:pPr marL="0" indent="0">
              <a:lnSpc>
                <a:spcPct val="90000"/>
              </a:lnSpc>
              <a:buNone/>
            </a:pPr>
            <a:r>
              <a:rPr lang="zh-CN" altLang="en-US" sz="4000" b="1" dirty="0" smtClean="0">
                <a:solidFill>
                  <a:srgbClr val="CC0000"/>
                </a:solidFill>
                <a:latin typeface="楷体_GB2312" charset="-122"/>
                <a:ea typeface="楷体_GB2312" charset="-122"/>
              </a:rPr>
              <a:t>计算机控制系统的组成  </a:t>
            </a:r>
            <a:endParaRPr lang="zh-CN" altLang="en-US" sz="4000" b="1" dirty="0" smtClean="0">
              <a:solidFill>
                <a:srgbClr val="CC0000"/>
              </a:solidFill>
              <a:latin typeface="楷体_GB2312" charset="-122"/>
              <a:ea typeface="楷体_GB2312" charset="-122"/>
            </a:endParaRPr>
          </a:p>
          <a:p>
            <a:pPr marL="0" indent="0">
              <a:lnSpc>
                <a:spcPct val="90000"/>
              </a:lnSpc>
              <a:buNone/>
            </a:pPr>
            <a:r>
              <a:rPr lang="zh-CN" altLang="en-US" sz="3200" b="1" dirty="0" smtClean="0">
                <a:latin typeface="楷体_GB2312" charset="-122"/>
                <a:ea typeface="楷体_GB2312" charset="-122"/>
              </a:rPr>
              <a:t>    计算机控制系统由计算机</a:t>
            </a:r>
            <a:r>
              <a:rPr lang="en-US" altLang="zh-CN" sz="3200" b="1" dirty="0" smtClean="0">
                <a:latin typeface="楷体_GB2312" charset="-122"/>
                <a:ea typeface="楷体_GB2312" charset="-122"/>
              </a:rPr>
              <a:t>(</a:t>
            </a:r>
            <a:r>
              <a:rPr lang="zh-CN" altLang="en-US" sz="3200" b="1" dirty="0" smtClean="0">
                <a:latin typeface="楷体_GB2312" charset="-122"/>
                <a:ea typeface="楷体_GB2312" charset="-122"/>
              </a:rPr>
              <a:t>工业控制机</a:t>
            </a:r>
            <a:r>
              <a:rPr lang="en-US" altLang="zh-CN" sz="3200" b="1" dirty="0" smtClean="0">
                <a:latin typeface="楷体_GB2312" charset="-122"/>
                <a:ea typeface="楷体_GB2312" charset="-122"/>
              </a:rPr>
              <a:t>)</a:t>
            </a:r>
            <a:r>
              <a:rPr lang="zh-CN" altLang="en-US" sz="3200" b="1" dirty="0" smtClean="0">
                <a:latin typeface="楷体_GB2312" charset="-122"/>
                <a:ea typeface="楷体_GB2312" charset="-122"/>
              </a:rPr>
              <a:t>和生产过程两大部分组成。如下图所示。</a:t>
            </a:r>
            <a:r>
              <a:rPr lang="zh-CN" altLang="en-US" sz="4100" dirty="0" smtClean="0">
                <a:latin typeface="楷体_GB2312" charset="-122"/>
                <a:ea typeface="楷体_GB2312" charset="-122"/>
              </a:rPr>
              <a:t> </a:t>
            </a:r>
            <a:endParaRPr lang="zh-CN" altLang="en-US" sz="4100" b="1" dirty="0" smtClean="0">
              <a:latin typeface="楷体_GB2312" charset="-122"/>
              <a:ea typeface="楷体_GB2312" charset="-122"/>
            </a:endParaRPr>
          </a:p>
        </p:txBody>
      </p:sp>
      <p:pic>
        <p:nvPicPr>
          <p:cNvPr id="135172" name="Picture 4" descr="1m3"/>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0" y="2060575"/>
            <a:ext cx="9144000" cy="43926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p:cNvSpPr>
          <p:nvPr>
            <p:ph type="body" idx="1"/>
          </p:nvPr>
        </p:nvSpPr>
        <p:spPr>
          <a:xfrm>
            <a:off x="0" y="476250"/>
            <a:ext cx="9144000" cy="1873250"/>
          </a:xfrm>
        </p:spPr>
        <p:txBody>
          <a:bodyPr/>
          <a:lstStyle/>
          <a:p>
            <a:pPr>
              <a:buFont typeface="Constantia" panose="02030602050306030303" pitchFamily="18" charset="0"/>
              <a:buNone/>
            </a:pPr>
            <a:r>
              <a:rPr lang="en-US" altLang="zh-CN" sz="4000" b="1" smtClean="0">
                <a:solidFill>
                  <a:srgbClr val="3333FF"/>
                </a:solidFill>
                <a:latin typeface="楷体_GB2312" charset="-122"/>
                <a:ea typeface="楷体_GB2312" charset="-122"/>
              </a:rPr>
              <a:t>   1.  </a:t>
            </a:r>
            <a:r>
              <a:rPr lang="zh-CN" altLang="en-US" sz="4000" b="1" smtClean="0">
                <a:solidFill>
                  <a:srgbClr val="3333FF"/>
                </a:solidFill>
                <a:latin typeface="楷体_GB2312" charset="-122"/>
                <a:ea typeface="楷体_GB2312" charset="-122"/>
              </a:rPr>
              <a:t>计算机控制系统的典型控制形式</a:t>
            </a:r>
            <a:endParaRPr lang="zh-CN" altLang="en-US" sz="4000" b="1" smtClean="0">
              <a:solidFill>
                <a:srgbClr val="3333FF"/>
              </a:solidFill>
              <a:latin typeface="楷体_GB2312" charset="-122"/>
              <a:ea typeface="楷体_GB2312" charset="-122"/>
            </a:endParaRPr>
          </a:p>
          <a:p>
            <a:pPr>
              <a:buFont typeface="Constantia" panose="02030602050306030303" pitchFamily="18" charset="0"/>
              <a:buNone/>
            </a:pPr>
            <a:r>
              <a:rPr lang="zh-CN" altLang="en-US" sz="3200" b="1" smtClean="0">
                <a:solidFill>
                  <a:srgbClr val="CC0000"/>
                </a:solidFill>
                <a:latin typeface="楷体_GB2312" charset="-122"/>
                <a:ea typeface="楷体_GB2312" charset="-122"/>
              </a:rPr>
              <a:t>（</a:t>
            </a:r>
            <a:r>
              <a:rPr lang="en-US" altLang="zh-CN" sz="3200" b="1" smtClean="0">
                <a:solidFill>
                  <a:srgbClr val="CC0000"/>
                </a:solidFill>
                <a:latin typeface="楷体_GB2312" charset="-122"/>
                <a:ea typeface="楷体_GB2312" charset="-122"/>
              </a:rPr>
              <a:t>1</a:t>
            </a:r>
            <a:r>
              <a:rPr lang="zh-CN" altLang="en-US" sz="3200" b="1" smtClean="0">
                <a:solidFill>
                  <a:srgbClr val="CC0000"/>
                </a:solidFill>
                <a:latin typeface="楷体_GB2312" charset="-122"/>
                <a:ea typeface="楷体_GB2312" charset="-122"/>
              </a:rPr>
              <a:t>）直接数字控制（</a:t>
            </a:r>
            <a:r>
              <a:rPr lang="en-US" altLang="zh-CN" sz="3200" b="1" smtClean="0">
                <a:solidFill>
                  <a:srgbClr val="CC0000"/>
                </a:solidFill>
                <a:latin typeface="楷体_GB2312" charset="-122"/>
                <a:ea typeface="楷体_GB2312" charset="-122"/>
              </a:rPr>
              <a:t>DDC</a:t>
            </a:r>
            <a:r>
              <a:rPr lang="zh-CN" altLang="en-US" sz="3200" b="1" smtClean="0">
                <a:solidFill>
                  <a:srgbClr val="CC0000"/>
                </a:solidFill>
                <a:latin typeface="楷体_GB2312" charset="-122"/>
                <a:ea typeface="楷体_GB2312" charset="-122"/>
              </a:rPr>
              <a:t>）系统，如下图所示</a:t>
            </a:r>
            <a:endParaRPr lang="zh-CN" altLang="en-US" sz="3200" b="1" smtClean="0">
              <a:solidFill>
                <a:srgbClr val="CC0000"/>
              </a:solidFill>
              <a:latin typeface="楷体_GB2312" charset="-122"/>
              <a:ea typeface="楷体_GB2312" charset="-122"/>
            </a:endParaRPr>
          </a:p>
        </p:txBody>
      </p:sp>
      <p:pic>
        <p:nvPicPr>
          <p:cNvPr id="136195" name="Picture 3" descr="1m5"/>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971550" y="2124075"/>
            <a:ext cx="7164388" cy="2457450"/>
          </a:xfrm>
          <a:prstGeom prst="rect">
            <a:avLst/>
          </a:prstGeom>
          <a:noFill/>
          <a:extLst>
            <a:ext uri="{909E8E84-426E-40DD-AFC4-6F175D3DCCD1}">
              <a14:hiddenFill xmlns:a14="http://schemas.microsoft.com/office/drawing/2010/main">
                <a:solidFill>
                  <a:srgbClr val="FFFFFF"/>
                </a:solidFill>
              </a14:hiddenFill>
            </a:ext>
          </a:extLst>
        </p:spPr>
      </p:pic>
      <p:sp>
        <p:nvSpPr>
          <p:cNvPr id="136196" name="Rectangle 4"/>
          <p:cNvSpPr>
            <a:spLocks noChangeArrowheads="1"/>
          </p:cNvSpPr>
          <p:nvPr/>
        </p:nvSpPr>
        <p:spPr bwMode="auto">
          <a:xfrm>
            <a:off x="2155825" y="5053013"/>
            <a:ext cx="546735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3200" b="1">
                <a:latin typeface="Garamond" panose="02020404030301010803" pitchFamily="18" charset="0"/>
                <a:ea typeface="楷体_GB2312" charset="-122"/>
              </a:rPr>
              <a:t>闭环结构，控制的实时性好，</a:t>
            </a:r>
            <a:endParaRPr lang="zh-CN" altLang="en-US" sz="3200" b="1">
              <a:latin typeface="Garamond" panose="02020404030301010803" pitchFamily="18" charset="0"/>
              <a:ea typeface="楷体_GB2312" charset="-122"/>
            </a:endParaRPr>
          </a:p>
          <a:p>
            <a:pPr algn="ctr"/>
            <a:r>
              <a:rPr lang="zh-CN" altLang="en-US" sz="3200" b="1">
                <a:latin typeface="Garamond" panose="02020404030301010803" pitchFamily="18" charset="0"/>
                <a:ea typeface="楷体_GB2312" charset="-122"/>
              </a:rPr>
              <a:t>可以控制多个回路或对象。</a:t>
            </a:r>
            <a:endParaRPr lang="zh-CN" altLang="en-US" sz="3200" b="1">
              <a:latin typeface="Garamond" panose="02020404030301010803" pitchFamily="18" charset="0"/>
              <a:ea typeface="楷体_GB2312" charset="-122"/>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17"/>
          <p:cNvSpPr>
            <a:spLocks noGrp="1"/>
          </p:cNvSpPr>
          <p:nvPr>
            <p:ph type="sldNum" sz="quarter" idx="12"/>
          </p:nvPr>
        </p:nvSpPr>
        <p:spPr/>
        <p:txBody>
          <a:bodyPr/>
          <a:lstStyle/>
          <a:p>
            <a:pPr>
              <a:defRPr/>
            </a:pPr>
            <a:fld id="{2DA532DD-CF3E-4783-91BA-4F20F1AC5C17}" type="slidenum">
              <a:rPr lang="en-US" altLang="ko-KR"/>
            </a:fld>
            <a:endParaRPr lang="en-US" altLang="ko-KR"/>
          </a:p>
        </p:txBody>
      </p:sp>
      <p:sp>
        <p:nvSpPr>
          <p:cNvPr id="137218" name="Rectangle 2"/>
          <p:cNvSpPr>
            <a:spLocks noGrp="1"/>
          </p:cNvSpPr>
          <p:nvPr>
            <p:ph type="body" idx="1"/>
          </p:nvPr>
        </p:nvSpPr>
        <p:spPr>
          <a:xfrm>
            <a:off x="0" y="404813"/>
            <a:ext cx="8964613" cy="2016125"/>
          </a:xfrm>
        </p:spPr>
        <p:txBody>
          <a:bodyPr/>
          <a:lstStyle/>
          <a:p>
            <a:pPr>
              <a:buNone/>
            </a:pPr>
            <a:r>
              <a:rPr lang="zh-CN" altLang="en-US" sz="3200" b="1" dirty="0" smtClean="0">
                <a:solidFill>
                  <a:srgbClr val="3333FF"/>
                </a:solidFill>
                <a:latin typeface="楷体_GB2312" charset="-122"/>
                <a:ea typeface="楷体_GB2312" charset="-122"/>
              </a:rPr>
              <a:t>（</a:t>
            </a:r>
            <a:r>
              <a:rPr lang="en-US" altLang="zh-CN" sz="3200" b="1" dirty="0" smtClean="0">
                <a:solidFill>
                  <a:srgbClr val="3333FF"/>
                </a:solidFill>
                <a:latin typeface="楷体_GB2312" charset="-122"/>
                <a:ea typeface="楷体_GB2312" charset="-122"/>
              </a:rPr>
              <a:t>2</a:t>
            </a:r>
            <a:r>
              <a:rPr lang="zh-CN" altLang="en-US" sz="3200" b="1" dirty="0" smtClean="0">
                <a:solidFill>
                  <a:srgbClr val="3333FF"/>
                </a:solidFill>
                <a:latin typeface="楷体_GB2312" charset="-122"/>
                <a:ea typeface="楷体_GB2312" charset="-122"/>
              </a:rPr>
              <a:t>） 监督控制（</a:t>
            </a:r>
            <a:r>
              <a:rPr lang="en-US" altLang="zh-CN" sz="3200" b="1" dirty="0" smtClean="0">
                <a:solidFill>
                  <a:srgbClr val="3333FF"/>
                </a:solidFill>
                <a:latin typeface="楷体_GB2312" charset="-122"/>
                <a:ea typeface="楷体_GB2312" charset="-122"/>
              </a:rPr>
              <a:t>SCC</a:t>
            </a:r>
            <a:r>
              <a:rPr lang="zh-CN" altLang="en-US" sz="3200" b="1" dirty="0" smtClean="0">
                <a:solidFill>
                  <a:srgbClr val="3333FF"/>
                </a:solidFill>
                <a:latin typeface="楷体_GB2312" charset="-122"/>
                <a:ea typeface="楷体_GB2312" charset="-122"/>
              </a:rPr>
              <a:t>）系统，如下图所示</a:t>
            </a:r>
            <a:r>
              <a:rPr lang="zh-CN" altLang="en-US" sz="2200" b="1" dirty="0" smtClean="0">
                <a:latin typeface="楷体_GB2312" charset="-122"/>
                <a:ea typeface="楷体_GB2312" charset="-122"/>
              </a:rPr>
              <a:t>      </a:t>
            </a:r>
            <a:r>
              <a:rPr lang="en-US" altLang="zh-CN" sz="2800" b="1" dirty="0" smtClean="0">
                <a:latin typeface="楷体_GB2312" charset="-122"/>
                <a:ea typeface="楷体_GB2312" charset="-122"/>
              </a:rPr>
              <a:t>a</a:t>
            </a:r>
            <a:r>
              <a:rPr lang="zh-CN" altLang="en-US" sz="2800" b="1" dirty="0" smtClean="0">
                <a:latin typeface="楷体_GB2312" charset="-122"/>
                <a:ea typeface="楷体_GB2312" charset="-122"/>
              </a:rPr>
              <a:t>） </a:t>
            </a:r>
            <a:r>
              <a:rPr lang="en-US" altLang="zh-CN" sz="2800" b="1" dirty="0" smtClean="0">
                <a:latin typeface="楷体_GB2312" charset="-122"/>
                <a:ea typeface="楷体_GB2312" charset="-122"/>
              </a:rPr>
              <a:t>SCC+</a:t>
            </a:r>
            <a:r>
              <a:rPr lang="zh-CN" altLang="en-US" sz="2800" b="1" dirty="0" smtClean="0">
                <a:latin typeface="楷体_GB2312" charset="-122"/>
                <a:ea typeface="楷体_GB2312" charset="-122"/>
              </a:rPr>
              <a:t>模拟调节器的控制系统</a:t>
            </a:r>
            <a:endParaRPr lang="zh-CN" altLang="en-US" sz="2800" b="1" dirty="0" smtClean="0">
              <a:latin typeface="楷体_GB2312" charset="-122"/>
              <a:ea typeface="楷体_GB2312" charset="-122"/>
            </a:endParaRPr>
          </a:p>
          <a:p>
            <a:pPr>
              <a:buFont typeface="Constantia" panose="02030602050306030303" pitchFamily="18" charset="0"/>
              <a:buNone/>
            </a:pPr>
            <a:r>
              <a:rPr lang="zh-CN" altLang="en-US" sz="2800" b="1" dirty="0" smtClean="0">
                <a:latin typeface="楷体_GB2312" charset="-122"/>
                <a:ea typeface="楷体_GB2312" charset="-122"/>
              </a:rPr>
              <a:t>     </a:t>
            </a:r>
            <a:r>
              <a:rPr lang="en-US" altLang="zh-CN" sz="2800" b="1" dirty="0" smtClean="0">
                <a:latin typeface="楷体_GB2312" charset="-122"/>
                <a:ea typeface="楷体_GB2312" charset="-122"/>
              </a:rPr>
              <a:t>b</a:t>
            </a:r>
            <a:r>
              <a:rPr lang="zh-CN" altLang="en-US" sz="2800" b="1" dirty="0" smtClean="0">
                <a:latin typeface="楷体_GB2312" charset="-122"/>
                <a:ea typeface="楷体_GB2312" charset="-122"/>
              </a:rPr>
              <a:t>） </a:t>
            </a:r>
            <a:r>
              <a:rPr lang="en-US" altLang="zh-CN" sz="2800" b="1" dirty="0" smtClean="0">
                <a:latin typeface="楷体_GB2312" charset="-122"/>
                <a:ea typeface="楷体_GB2312" charset="-122"/>
              </a:rPr>
              <a:t>SCC+DDC</a:t>
            </a:r>
            <a:r>
              <a:rPr lang="zh-CN" altLang="en-US" sz="2800" b="1" dirty="0" smtClean="0">
                <a:latin typeface="楷体_GB2312" charset="-122"/>
                <a:ea typeface="楷体_GB2312" charset="-122"/>
              </a:rPr>
              <a:t>的分级控制系统</a:t>
            </a:r>
            <a:endParaRPr lang="zh-CN" altLang="en-US" sz="2800" b="1" dirty="0" smtClean="0">
              <a:latin typeface="楷体_GB2312" charset="-122"/>
              <a:ea typeface="楷体_GB2312" charset="-122"/>
            </a:endParaRPr>
          </a:p>
        </p:txBody>
      </p:sp>
      <p:pic>
        <p:nvPicPr>
          <p:cNvPr id="137219" name="Picture 3"/>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50825" y="1989138"/>
            <a:ext cx="8497888" cy="4868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17"/>
          <p:cNvSpPr>
            <a:spLocks noGrp="1"/>
          </p:cNvSpPr>
          <p:nvPr>
            <p:ph type="sldNum" sz="quarter" idx="12"/>
          </p:nvPr>
        </p:nvSpPr>
        <p:spPr/>
        <p:txBody>
          <a:bodyPr/>
          <a:lstStyle/>
          <a:p>
            <a:pPr>
              <a:defRPr/>
            </a:pPr>
            <a:fld id="{BE498C4C-763B-4CF7-B9AA-F9245EA66FCB}" type="slidenum">
              <a:rPr lang="en-US" altLang="ko-KR"/>
            </a:fld>
            <a:endParaRPr lang="en-US" altLang="ko-KR"/>
          </a:p>
        </p:txBody>
      </p:sp>
      <p:sp>
        <p:nvSpPr>
          <p:cNvPr id="138242" name="Rectangle 2"/>
          <p:cNvSpPr>
            <a:spLocks noGrp="1"/>
          </p:cNvSpPr>
          <p:nvPr>
            <p:ph type="body" idx="1"/>
          </p:nvPr>
        </p:nvSpPr>
        <p:spPr>
          <a:xfrm>
            <a:off x="250825" y="404813"/>
            <a:ext cx="8642350" cy="6048375"/>
          </a:xfrm>
        </p:spPr>
        <p:txBody>
          <a:bodyPr/>
          <a:lstStyle/>
          <a:p>
            <a:pPr>
              <a:buNone/>
            </a:pPr>
            <a:r>
              <a:rPr lang="zh-CN" altLang="en-US" sz="4000" b="1" dirty="0" smtClean="0">
                <a:solidFill>
                  <a:srgbClr val="3333FF"/>
                </a:solidFill>
                <a:latin typeface="楷体_GB2312" charset="-122"/>
                <a:ea typeface="楷体_GB2312" charset="-122"/>
              </a:rPr>
              <a:t>（</a:t>
            </a:r>
            <a:r>
              <a:rPr lang="en-US" altLang="zh-CN" sz="4000" b="1" dirty="0" smtClean="0">
                <a:solidFill>
                  <a:srgbClr val="3333FF"/>
                </a:solidFill>
                <a:latin typeface="楷体_GB2312" charset="-122"/>
                <a:ea typeface="楷体_GB2312" charset="-122"/>
              </a:rPr>
              <a:t>3</a:t>
            </a:r>
            <a:r>
              <a:rPr lang="zh-CN" altLang="en-US" sz="4000" b="1" dirty="0" smtClean="0">
                <a:solidFill>
                  <a:srgbClr val="3333FF"/>
                </a:solidFill>
                <a:latin typeface="楷体_GB2312" charset="-122"/>
                <a:ea typeface="楷体_GB2312" charset="-122"/>
              </a:rPr>
              <a:t>） 集散控制系统（</a:t>
            </a:r>
            <a:r>
              <a:rPr lang="en-US" altLang="zh-CN" sz="4000" b="1" dirty="0" smtClean="0">
                <a:solidFill>
                  <a:srgbClr val="3333FF"/>
                </a:solidFill>
                <a:latin typeface="楷体_GB2312" charset="-122"/>
                <a:ea typeface="楷体_GB2312" charset="-122"/>
              </a:rPr>
              <a:t>DCS</a:t>
            </a:r>
            <a:r>
              <a:rPr lang="zh-CN" altLang="en-US" sz="4000" b="1" dirty="0" smtClean="0">
                <a:solidFill>
                  <a:srgbClr val="3333FF"/>
                </a:solidFill>
                <a:latin typeface="楷体_GB2312" charset="-122"/>
                <a:ea typeface="楷体_GB2312" charset="-122"/>
              </a:rPr>
              <a:t>），如下图所示</a:t>
            </a:r>
            <a:r>
              <a:rPr lang="zh-CN" altLang="en-US" sz="3200" b="1" dirty="0" smtClean="0">
                <a:latin typeface="楷体_GB2312" charset="-122"/>
                <a:ea typeface="楷体_GB2312" charset="-122"/>
              </a:rPr>
              <a:t> </a:t>
            </a:r>
            <a:endParaRPr lang="zh-CN" altLang="en-US" sz="3200" b="1" dirty="0" smtClean="0">
              <a:latin typeface="楷体_GB2312" charset="-122"/>
              <a:ea typeface="楷体_GB2312" charset="-122"/>
            </a:endParaRPr>
          </a:p>
          <a:p>
            <a:pPr>
              <a:buFont typeface="Constantia" panose="02030602050306030303" pitchFamily="18" charset="0"/>
              <a:buNone/>
            </a:pPr>
            <a:r>
              <a:rPr lang="zh-CN" altLang="en-US" b="1" dirty="0" smtClean="0">
                <a:latin typeface="楷体_GB2312" charset="-122"/>
                <a:ea typeface="楷体_GB2312" charset="-122"/>
              </a:rPr>
              <a:t> </a:t>
            </a:r>
            <a:endParaRPr lang="zh-CN" altLang="en-US" b="1" dirty="0" smtClean="0">
              <a:latin typeface="楷体_GB2312" charset="-122"/>
              <a:ea typeface="楷体_GB2312" charset="-122"/>
            </a:endParaRPr>
          </a:p>
        </p:txBody>
      </p:sp>
      <p:pic>
        <p:nvPicPr>
          <p:cNvPr id="138243" name="Picture 3" descr="1m7"/>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23850" y="2492375"/>
            <a:ext cx="8496300" cy="3889375"/>
          </a:xfrm>
          <a:prstGeom prst="rect">
            <a:avLst/>
          </a:prstGeom>
          <a:solidFill>
            <a:srgbClr val="FFFFCC"/>
          </a:solidFill>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灯片编号占位符 5"/>
          <p:cNvSpPr txBox="1">
            <a:spLocks noGrp="1"/>
          </p:cNvSpPr>
          <p:nvPr>
            <p:ph type="sldNum" sz="quarter" idx="12"/>
          </p:nvPr>
        </p:nvSpPr>
        <p:spPr/>
        <p:txBody>
          <a:bodyPr/>
          <a:p>
            <a:pPr algn="r" eaLnBrk="1" hangingPunct="1"/>
            <a:fld id="{9A0DB2DC-4C9A-4742-B13C-FB6460FD3503}" type="slidenum">
              <a:rPr lang="zh-CN" altLang="en-US" sz="1400" b="1" dirty="0"/>
            </a:fld>
            <a:r>
              <a:rPr lang="zh-CN" altLang="en-US" sz="1400" b="1" dirty="0"/>
              <a:t> </a:t>
            </a:r>
            <a:r>
              <a:rPr lang="zh-CN" altLang="en-US" sz="1400" dirty="0"/>
              <a:t>/ 41</a:t>
            </a:r>
            <a:endParaRPr lang="zh-CN" altLang="en-US" sz="1400" dirty="0"/>
          </a:p>
        </p:txBody>
      </p:sp>
      <p:sp>
        <p:nvSpPr>
          <p:cNvPr id="6147" name="Rectangle 2"/>
          <p:cNvSpPr>
            <a:spLocks noGrp="1"/>
          </p:cNvSpPr>
          <p:nvPr>
            <p:ph type="title"/>
          </p:nvPr>
        </p:nvSpPr>
        <p:spPr/>
        <p:txBody>
          <a:bodyPr vert="horz" wrap="square" lIns="91440" tIns="45720" rIns="91440" bIns="45720" anchor="ctr"/>
          <a:p>
            <a:pPr eaLnBrk="1" hangingPunct="1"/>
            <a:r>
              <a:rPr lang="zh-CN" altLang="en-US" dirty="0"/>
              <a:t>7.1  模拟信号输出通道 </a:t>
            </a:r>
            <a:endParaRPr lang="zh-CN" altLang="en-US" dirty="0">
              <a:solidFill>
                <a:srgbClr val="FF0000"/>
              </a:solidFill>
            </a:endParaRPr>
          </a:p>
        </p:txBody>
      </p:sp>
      <p:sp>
        <p:nvSpPr>
          <p:cNvPr id="8195" name="Rectangle 3"/>
          <p:cNvSpPr>
            <a:spLocks noGrp="1" noChangeArrowheads="1"/>
          </p:cNvSpPr>
          <p:nvPr>
            <p:ph idx="1"/>
          </p:nvPr>
        </p:nvSpPr>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3600" b="0" i="0" u="none" strike="noStrike" kern="0" cap="none" spc="0" normalizeH="0" baseline="0" noProof="0" smtClean="0">
                <a:ln>
                  <a:noFill/>
                </a:ln>
                <a:solidFill>
                  <a:schemeClr val="tx1"/>
                </a:solidFill>
                <a:effectLst/>
                <a:uLnTx/>
                <a:uFillTx/>
                <a:latin typeface="+mn-lt"/>
                <a:ea typeface="+mn-ea"/>
                <a:cs typeface="+mn-cs"/>
              </a:rPr>
              <a:t>模拟量输出通道的</a:t>
            </a:r>
            <a:r>
              <a:rPr kumimoji="0" lang="zh-CN" altLang="en-US" sz="3600" b="0" i="0" u="none" strike="noStrike" kern="0" cap="none" spc="0" normalizeH="0" baseline="0" noProof="0" smtClean="0">
                <a:ln>
                  <a:noFill/>
                </a:ln>
                <a:solidFill>
                  <a:srgbClr val="FF0000"/>
                </a:solidFill>
                <a:effectLst/>
                <a:uLnTx/>
                <a:uFillTx/>
                <a:latin typeface="+mn-lt"/>
                <a:ea typeface="+mn-ea"/>
                <a:cs typeface="+mn-cs"/>
              </a:rPr>
              <a:t>任务：</a:t>
            </a:r>
            <a:endParaRPr kumimoji="0" lang="zh-CN" altLang="en-US" sz="3600" b="0" i="0" u="none" strike="noStrike" kern="0" cap="none" spc="0" normalizeH="0" baseline="0" noProof="0" smtClean="0">
              <a:ln>
                <a:noFill/>
              </a:ln>
              <a:solidFill>
                <a:srgbClr val="FF0000"/>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0" lang="zh-CN" altLang="en-US" sz="3600" b="0" i="0" u="none" strike="noStrike" kern="0" cap="none" spc="0" normalizeH="0" baseline="0" noProof="0" smtClean="0">
                <a:ln>
                  <a:noFill/>
                </a:ln>
                <a:solidFill>
                  <a:schemeClr val="tx1"/>
                </a:solidFill>
                <a:effectLst/>
                <a:uLnTx/>
                <a:uFillTx/>
                <a:latin typeface="+mn-lt"/>
                <a:ea typeface="+mn-ea"/>
                <a:cs typeface="+mn-cs"/>
              </a:rPr>
              <a:t>把计算机处理后的</a:t>
            </a:r>
            <a:r>
              <a:rPr kumimoji="0" lang="zh-CN" altLang="en-US" sz="3600" b="0" i="0" u="none" strike="noStrike" kern="0" cap="none" spc="0" normalizeH="0" baseline="0" noProof="0" smtClean="0">
                <a:ln>
                  <a:noFill/>
                </a:ln>
                <a:solidFill>
                  <a:srgbClr val="FF0000"/>
                </a:solidFill>
                <a:effectLst/>
                <a:uLnTx/>
                <a:uFillTx/>
                <a:latin typeface="+mn-lt"/>
                <a:ea typeface="+mn-ea"/>
                <a:cs typeface="+mn-cs"/>
              </a:rPr>
              <a:t>数字量信号转换成模拟量电压或电流信号</a:t>
            </a:r>
            <a:r>
              <a:rPr kumimoji="0" lang="zh-CN" altLang="en-US" sz="3600" b="0" i="0" u="none" strike="noStrike" kern="0" cap="none" spc="0" normalizeH="0" baseline="0" noProof="0" smtClean="0">
                <a:ln>
                  <a:noFill/>
                </a:ln>
                <a:solidFill>
                  <a:schemeClr val="tx1"/>
                </a:solidFill>
                <a:effectLst/>
                <a:uLnTx/>
                <a:uFillTx/>
                <a:latin typeface="+mn-lt"/>
                <a:ea typeface="+mn-ea"/>
                <a:cs typeface="+mn-cs"/>
              </a:rPr>
              <a:t>：</a:t>
            </a:r>
            <a:endParaRPr kumimoji="0" lang="zh-CN" altLang="en-US" sz="3600" b="0" i="0" u="none" strike="noStrike" kern="0" cap="none" spc="0" normalizeH="0" baseline="0" noProof="0" smtClean="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Tx/>
              <a:buSzTx/>
              <a:buFontTx/>
              <a:buChar char="–"/>
              <a:defRPr/>
            </a:pPr>
            <a:r>
              <a:rPr kumimoji="0" lang="zh-CN" altLang="en-US" sz="2800" b="0" i="0" u="none" strike="noStrike" kern="0" cap="none" spc="0" normalizeH="0" baseline="0" noProof="0" smtClean="0">
                <a:ln>
                  <a:noFill/>
                </a:ln>
                <a:solidFill>
                  <a:schemeClr val="tx1"/>
                </a:solidFill>
                <a:effectLst/>
                <a:uLnTx/>
                <a:uFillTx/>
                <a:latin typeface="+mn-lt"/>
                <a:ea typeface="+mn-ea"/>
              </a:rPr>
              <a:t>1)实现对连续变量的执行机构进行控制； </a:t>
            </a:r>
            <a:endParaRPr kumimoji="0" lang="zh-CN" altLang="en-US" sz="2800" b="0" i="0" u="none" strike="noStrike" kern="0" cap="none" spc="0" normalizeH="0" baseline="0" noProof="0" smtClean="0">
              <a:ln>
                <a:noFill/>
              </a:ln>
              <a:solidFill>
                <a:schemeClr val="tx1"/>
              </a:solidFill>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Tx/>
              <a:buSzTx/>
              <a:buFontTx/>
              <a:buChar char="–"/>
              <a:defRPr/>
            </a:pPr>
            <a:r>
              <a:rPr kumimoji="0" lang="zh-CN" altLang="en-US" sz="2800" b="0" i="0" u="none" strike="noStrike" kern="0" cap="none" spc="0" normalizeH="0" baseline="0" noProof="0" smtClean="0">
                <a:ln>
                  <a:noFill/>
                </a:ln>
                <a:solidFill>
                  <a:schemeClr val="tx1"/>
                </a:solidFill>
                <a:effectLst/>
                <a:uLnTx/>
                <a:uFillTx/>
                <a:latin typeface="+mn-lt"/>
                <a:ea typeface="+mn-ea"/>
              </a:rPr>
              <a:t>2)送到模拟显示器或模拟记录装置形成测试信号的模拟显示或模拟记录。</a:t>
            </a:r>
            <a:endParaRPr kumimoji="0" lang="zh-CN" altLang="en-US" sz="2800" b="0" i="0" u="none" strike="noStrike" kern="0" cap="none" spc="0" normalizeH="0" baseline="0" noProof="0" smtClean="0">
              <a:ln>
                <a:noFill/>
              </a:ln>
              <a:solidFill>
                <a:schemeClr val="tx1"/>
              </a:solidFill>
              <a:effectLst/>
              <a:uLnTx/>
              <a:uFillTx/>
              <a:latin typeface="+mn-lt"/>
              <a:ea typeface="+mn-e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17"/>
          <p:cNvSpPr>
            <a:spLocks noGrp="1"/>
          </p:cNvSpPr>
          <p:nvPr>
            <p:ph type="sldNum" sz="quarter" idx="12"/>
          </p:nvPr>
        </p:nvSpPr>
        <p:spPr/>
        <p:txBody>
          <a:bodyPr/>
          <a:lstStyle/>
          <a:p>
            <a:pPr>
              <a:defRPr/>
            </a:pPr>
            <a:fld id="{D73C9875-0113-4887-B0E0-57C0D3A7FBE0}" type="slidenum">
              <a:rPr lang="en-US" altLang="ko-KR"/>
            </a:fld>
            <a:endParaRPr lang="en-US" altLang="ko-KR"/>
          </a:p>
        </p:txBody>
      </p:sp>
      <p:sp>
        <p:nvSpPr>
          <p:cNvPr id="139266" name="Rectangle 2"/>
          <p:cNvSpPr>
            <a:spLocks noGrp="1"/>
          </p:cNvSpPr>
          <p:nvPr>
            <p:ph type="body" idx="1"/>
          </p:nvPr>
        </p:nvSpPr>
        <p:spPr>
          <a:xfrm>
            <a:off x="250825" y="404813"/>
            <a:ext cx="8580438" cy="6119812"/>
          </a:xfrm>
        </p:spPr>
        <p:txBody>
          <a:bodyPr/>
          <a:lstStyle/>
          <a:p>
            <a:pPr>
              <a:buFont typeface="Constantia" panose="02030602050306030303" pitchFamily="18" charset="0"/>
              <a:buNone/>
            </a:pPr>
            <a:r>
              <a:rPr lang="zh-CN" altLang="en-US" sz="4400" b="1" dirty="0" smtClean="0">
                <a:solidFill>
                  <a:srgbClr val="3333FF"/>
                </a:solidFill>
                <a:latin typeface="楷体_GB2312" charset="-122"/>
                <a:ea typeface="楷体_GB2312" charset="-122"/>
              </a:rPr>
              <a:t>计算机控制系统的发展趋势</a:t>
            </a:r>
            <a:endParaRPr lang="zh-CN" altLang="en-US" sz="4400" b="1" dirty="0" smtClean="0">
              <a:solidFill>
                <a:srgbClr val="3333FF"/>
              </a:solidFill>
              <a:latin typeface="楷体_GB2312" charset="-122"/>
              <a:ea typeface="楷体_GB2312" charset="-122"/>
            </a:endParaRPr>
          </a:p>
          <a:p>
            <a:pPr>
              <a:buFont typeface="Constantia" panose="02030602050306030303" pitchFamily="18" charset="0"/>
              <a:buNone/>
            </a:pPr>
            <a:r>
              <a:rPr lang="zh-CN" altLang="en-US" sz="2800" b="1" dirty="0" smtClean="0">
                <a:latin typeface="楷体_GB2312" charset="-122"/>
                <a:ea typeface="楷体_GB2312" charset="-122"/>
              </a:rPr>
              <a:t>    </a:t>
            </a:r>
            <a:r>
              <a:rPr lang="en-US" altLang="zh-CN" sz="3200" b="1" dirty="0" smtClean="0">
                <a:latin typeface="楷体_GB2312" charset="-122"/>
                <a:ea typeface="楷体_GB2312" charset="-122"/>
              </a:rPr>
              <a:t>1</a:t>
            </a:r>
            <a:r>
              <a:rPr lang="zh-CN" altLang="en-US" sz="3200" b="1" dirty="0" smtClean="0">
                <a:latin typeface="楷体_GB2312" charset="-122"/>
                <a:ea typeface="楷体_GB2312" charset="-122"/>
              </a:rPr>
              <a:t>）推广应用成熟的先进技术</a:t>
            </a:r>
            <a:endParaRPr lang="zh-CN" altLang="en-US" sz="3200" b="1" dirty="0" smtClean="0">
              <a:latin typeface="楷体_GB2312" charset="-122"/>
              <a:ea typeface="楷体_GB2312" charset="-122"/>
            </a:endParaRPr>
          </a:p>
          <a:p>
            <a:pPr>
              <a:buFont typeface="Constantia" panose="02030602050306030303" pitchFamily="18" charset="0"/>
              <a:buNone/>
            </a:pPr>
            <a:r>
              <a:rPr lang="zh-CN" altLang="en-US" sz="3200" b="1" dirty="0" smtClean="0">
                <a:latin typeface="楷体_GB2312" charset="-122"/>
                <a:ea typeface="楷体_GB2312" charset="-122"/>
              </a:rPr>
              <a:t>      （</a:t>
            </a:r>
            <a:r>
              <a:rPr lang="en-US" altLang="zh-CN" sz="3200" b="1" dirty="0" smtClean="0">
                <a:latin typeface="楷体_GB2312" charset="-122"/>
                <a:ea typeface="楷体_GB2312" charset="-122"/>
              </a:rPr>
              <a:t>1</a:t>
            </a:r>
            <a:r>
              <a:rPr lang="zh-CN" altLang="en-US" sz="3200" b="1" dirty="0" smtClean="0">
                <a:latin typeface="楷体_GB2312" charset="-122"/>
                <a:ea typeface="楷体_GB2312" charset="-122"/>
              </a:rPr>
              <a:t>）普及应用可编程序控制器（</a:t>
            </a:r>
            <a:r>
              <a:rPr lang="en-US" altLang="zh-CN" sz="3200" b="1" dirty="0" smtClean="0">
                <a:latin typeface="楷体_GB2312" charset="-122"/>
                <a:ea typeface="楷体_GB2312" charset="-122"/>
              </a:rPr>
              <a:t>PLC</a:t>
            </a:r>
            <a:r>
              <a:rPr lang="zh-CN" altLang="en-US" sz="3200" b="1" dirty="0" smtClean="0">
                <a:latin typeface="楷体_GB2312" charset="-122"/>
                <a:ea typeface="楷体_GB2312" charset="-122"/>
              </a:rPr>
              <a:t>）</a:t>
            </a:r>
            <a:endParaRPr lang="zh-CN" altLang="en-US" sz="3200" b="1" dirty="0" smtClean="0">
              <a:latin typeface="楷体_GB2312" charset="-122"/>
              <a:ea typeface="楷体_GB2312" charset="-122"/>
            </a:endParaRPr>
          </a:p>
          <a:p>
            <a:pPr>
              <a:buFont typeface="Constantia" panose="02030602050306030303" pitchFamily="18" charset="0"/>
              <a:buNone/>
            </a:pPr>
            <a:r>
              <a:rPr lang="zh-CN" altLang="en-US" sz="3200" b="1" dirty="0" smtClean="0">
                <a:latin typeface="楷体_GB2312" charset="-122"/>
                <a:ea typeface="楷体_GB2312" charset="-122"/>
              </a:rPr>
              <a:t>      （</a:t>
            </a:r>
            <a:r>
              <a:rPr lang="en-US" altLang="zh-CN" sz="3200" b="1" dirty="0" smtClean="0">
                <a:latin typeface="楷体_GB2312" charset="-122"/>
                <a:ea typeface="楷体_GB2312" charset="-122"/>
              </a:rPr>
              <a:t>2</a:t>
            </a:r>
            <a:r>
              <a:rPr lang="zh-CN" altLang="en-US" sz="3200" b="1" dirty="0" smtClean="0">
                <a:latin typeface="楷体_GB2312" charset="-122"/>
                <a:ea typeface="楷体_GB2312" charset="-122"/>
              </a:rPr>
              <a:t>）广泛使用智能调节器</a:t>
            </a:r>
            <a:endParaRPr lang="zh-CN" altLang="en-US" sz="3200" b="1" dirty="0" smtClean="0">
              <a:latin typeface="楷体_GB2312" charset="-122"/>
              <a:ea typeface="楷体_GB2312" charset="-122"/>
            </a:endParaRPr>
          </a:p>
          <a:p>
            <a:pPr>
              <a:buFont typeface="Constantia" panose="02030602050306030303" pitchFamily="18" charset="0"/>
              <a:buNone/>
            </a:pPr>
            <a:r>
              <a:rPr lang="zh-CN" altLang="en-US" sz="3200" b="1" dirty="0" smtClean="0">
                <a:latin typeface="楷体_GB2312" charset="-122"/>
                <a:ea typeface="楷体_GB2312" charset="-122"/>
              </a:rPr>
              <a:t>      （</a:t>
            </a:r>
            <a:r>
              <a:rPr lang="en-US" altLang="zh-CN" sz="3200" b="1" dirty="0" smtClean="0">
                <a:latin typeface="楷体_GB2312" charset="-122"/>
                <a:ea typeface="楷体_GB2312" charset="-122"/>
              </a:rPr>
              <a:t>3</a:t>
            </a:r>
            <a:r>
              <a:rPr lang="zh-CN" altLang="en-US" sz="3200" b="1" dirty="0" smtClean="0">
                <a:latin typeface="楷体_GB2312" charset="-122"/>
                <a:ea typeface="楷体_GB2312" charset="-122"/>
              </a:rPr>
              <a:t>）采用新型的</a:t>
            </a:r>
            <a:r>
              <a:rPr lang="en-US" altLang="zh-CN" sz="3200" b="1" dirty="0" smtClean="0">
                <a:latin typeface="楷体_GB2312" charset="-122"/>
                <a:ea typeface="楷体_GB2312" charset="-122"/>
              </a:rPr>
              <a:t>DCS</a:t>
            </a:r>
            <a:r>
              <a:rPr lang="zh-CN" altLang="en-US" sz="3200" b="1" dirty="0" smtClean="0">
                <a:latin typeface="楷体_GB2312" charset="-122"/>
                <a:ea typeface="楷体_GB2312" charset="-122"/>
              </a:rPr>
              <a:t>和</a:t>
            </a:r>
            <a:r>
              <a:rPr lang="en-US" altLang="zh-CN" sz="3200" b="1" dirty="0" smtClean="0">
                <a:latin typeface="楷体_GB2312" charset="-122"/>
                <a:ea typeface="楷体_GB2312" charset="-122"/>
              </a:rPr>
              <a:t>FCS</a:t>
            </a:r>
            <a:endParaRPr lang="en-US" altLang="zh-CN" sz="3200" b="1" dirty="0" smtClean="0">
              <a:latin typeface="楷体_GB2312" charset="-122"/>
              <a:ea typeface="楷体_GB2312" charset="-122"/>
            </a:endParaRPr>
          </a:p>
          <a:p>
            <a:pPr>
              <a:buFont typeface="Constantia" panose="02030602050306030303" pitchFamily="18" charset="0"/>
              <a:buNone/>
            </a:pPr>
            <a:r>
              <a:rPr lang="en-US" altLang="zh-CN" sz="3200" b="1" dirty="0" smtClean="0">
                <a:latin typeface="楷体_GB2312" charset="-122"/>
                <a:ea typeface="楷体_GB2312" charset="-122"/>
              </a:rPr>
              <a:t>     2</a:t>
            </a:r>
            <a:r>
              <a:rPr lang="zh-CN" altLang="en-US" sz="3200" b="1" dirty="0" smtClean="0">
                <a:latin typeface="楷体_GB2312" charset="-122"/>
                <a:ea typeface="楷体_GB2312" charset="-122"/>
              </a:rPr>
              <a:t>）大力研究和发展先进控制技术</a:t>
            </a:r>
            <a:endParaRPr lang="zh-CN" altLang="en-US" sz="3200" b="1" dirty="0" smtClean="0">
              <a:latin typeface="楷体_GB2312" charset="-122"/>
              <a:ea typeface="楷体_GB2312" charset="-122"/>
            </a:endParaRPr>
          </a:p>
          <a:p>
            <a:pPr eaLnBrk="1" hangingPunct="1">
              <a:spcBef>
                <a:spcPct val="0"/>
              </a:spcBef>
              <a:buClrTx/>
              <a:buSzTx/>
              <a:buFontTx/>
              <a:buNone/>
            </a:pPr>
            <a:r>
              <a:rPr kumimoji="1" lang="zh-CN" altLang="en-US" b="1" dirty="0" smtClean="0"/>
              <a:t>           </a:t>
            </a:r>
            <a:endParaRPr kumimoji="1" lang="zh-CN" altLang="en-US" b="1" dirty="0" smtClean="0"/>
          </a:p>
          <a:p>
            <a:pPr eaLnBrk="1" hangingPunct="1">
              <a:spcBef>
                <a:spcPct val="0"/>
              </a:spcBef>
              <a:buClrTx/>
              <a:buSzTx/>
              <a:buFontTx/>
              <a:buNone/>
            </a:pPr>
            <a:r>
              <a:rPr kumimoji="1" lang="zh-CN" altLang="en-US" b="1" dirty="0" smtClean="0"/>
              <a:t>             </a:t>
            </a:r>
            <a:r>
              <a:rPr kumimoji="1" lang="zh-CN" altLang="en-US" sz="2800" b="1" dirty="0" smtClean="0"/>
              <a:t>模糊控制技术、神经网络控制技术、专家控制技术、自适应控制技术、预测控制技术、内模控制技术、分层递阶控制技术、鲁棒控制技术、学习控制技术已成为先进控制的重要研究内容。 </a:t>
            </a:r>
            <a:endParaRPr lang="zh-CN" altLang="en-US" sz="2800" b="1" dirty="0" smtClean="0">
              <a:latin typeface="楷体_GB2312" charset="-122"/>
              <a:ea typeface="楷体_GB2312" charset="-122"/>
            </a:endParaRP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灯片编号占位符 17"/>
          <p:cNvSpPr>
            <a:spLocks noGrp="1"/>
          </p:cNvSpPr>
          <p:nvPr>
            <p:ph type="sldNum" sz="quarter" idx="12"/>
          </p:nvPr>
        </p:nvSpPr>
        <p:spPr/>
        <p:txBody>
          <a:bodyPr/>
          <a:lstStyle/>
          <a:p>
            <a:pPr algn="r">
              <a:defRPr/>
            </a:pPr>
            <a:fld id="{39370791-2436-4B53-ACD5-E1F3E4F6F576}" type="slidenum">
              <a:rPr lang="en-US" altLang="ko-KR"/>
            </a:fld>
            <a:endParaRPr lang="en-US" altLang="ko-KR"/>
          </a:p>
        </p:txBody>
      </p:sp>
      <p:sp>
        <p:nvSpPr>
          <p:cNvPr id="141314" name="Rectangle 2"/>
          <p:cNvSpPr>
            <a:spLocks noGrp="1"/>
          </p:cNvSpPr>
          <p:nvPr>
            <p:ph type="title"/>
          </p:nvPr>
        </p:nvSpPr>
        <p:spPr>
          <a:xfrm>
            <a:off x="468313" y="692150"/>
            <a:ext cx="7848600" cy="762000"/>
          </a:xfrm>
        </p:spPr>
        <p:txBody>
          <a:bodyPr/>
          <a:lstStyle/>
          <a:p>
            <a:r>
              <a:rPr lang="en-US" altLang="zh-CN" sz="4000" b="1" dirty="0" smtClean="0">
                <a:solidFill>
                  <a:srgbClr val="CC0000"/>
                </a:solidFill>
                <a:latin typeface="楷体_GB2312" charset="-122"/>
                <a:ea typeface="楷体_GB2312" charset="-122"/>
              </a:rPr>
              <a:t>7.3.2  </a:t>
            </a:r>
            <a:r>
              <a:rPr lang="zh-CN" altLang="en-US" sz="4000" b="1" dirty="0" smtClean="0">
                <a:solidFill>
                  <a:srgbClr val="CC0000"/>
                </a:solidFill>
                <a:latin typeface="楷体_GB2312" charset="-122"/>
                <a:ea typeface="楷体_GB2312" charset="-122"/>
              </a:rPr>
              <a:t>数字</a:t>
            </a:r>
            <a:r>
              <a:rPr lang="en-US" altLang="zh-CN" sz="4000" b="1" dirty="0" smtClean="0">
                <a:solidFill>
                  <a:srgbClr val="CC0000"/>
                </a:solidFill>
                <a:latin typeface="楷体_GB2312" charset="-122"/>
                <a:ea typeface="楷体_GB2312" charset="-122"/>
              </a:rPr>
              <a:t>PID</a:t>
            </a:r>
            <a:r>
              <a:rPr lang="zh-CN" altLang="en-US" sz="4000" b="1" dirty="0" smtClean="0">
                <a:solidFill>
                  <a:srgbClr val="CC0000"/>
                </a:solidFill>
                <a:latin typeface="楷体_GB2312" charset="-122"/>
                <a:ea typeface="楷体_GB2312" charset="-122"/>
              </a:rPr>
              <a:t>控制器的设计 </a:t>
            </a:r>
            <a:endParaRPr lang="zh-CN" altLang="en-US" sz="4600" dirty="0" smtClean="0">
              <a:latin typeface="楷体_GB2312" charset="-122"/>
              <a:ea typeface="楷体_GB2312" charset="-122"/>
            </a:endParaRPr>
          </a:p>
        </p:txBody>
      </p:sp>
      <p:sp>
        <p:nvSpPr>
          <p:cNvPr id="141315" name="Rectangle 3"/>
          <p:cNvSpPr>
            <a:spLocks noGrp="1"/>
          </p:cNvSpPr>
          <p:nvPr>
            <p:ph type="body" idx="1"/>
          </p:nvPr>
        </p:nvSpPr>
        <p:spPr>
          <a:xfrm>
            <a:off x="250825" y="1484313"/>
            <a:ext cx="8642350" cy="1728787"/>
          </a:xfrm>
        </p:spPr>
        <p:txBody>
          <a:bodyPr/>
          <a:lstStyle/>
          <a:p>
            <a:pPr marL="0" indent="0">
              <a:buFont typeface="Constantia" panose="02030602050306030303" pitchFamily="18" charset="0"/>
              <a:buNone/>
            </a:pPr>
            <a:r>
              <a:rPr lang="zh-CN" altLang="en-US" b="1" smtClean="0">
                <a:latin typeface="楷体_GB2312" charset="-122"/>
                <a:ea typeface="楷体_GB2312" charset="-122"/>
              </a:rPr>
              <a:t>    </a:t>
            </a:r>
            <a:r>
              <a:rPr lang="zh-CN" altLang="en-US" sz="2800" b="1" smtClean="0">
                <a:latin typeface="楷体_GB2312" charset="-122"/>
                <a:ea typeface="楷体_GB2312" charset="-122"/>
              </a:rPr>
              <a:t>根据偏差的比例</a:t>
            </a:r>
            <a:r>
              <a:rPr lang="en-US" altLang="zh-CN" sz="2800" b="1" smtClean="0">
                <a:latin typeface="楷体_GB2312" charset="-122"/>
                <a:ea typeface="楷体_GB2312" charset="-122"/>
              </a:rPr>
              <a:t>(P)</a:t>
            </a:r>
            <a:r>
              <a:rPr lang="zh-CN" altLang="en-US" sz="2800" b="1" smtClean="0">
                <a:latin typeface="楷体_GB2312" charset="-122"/>
                <a:ea typeface="楷体_GB2312" charset="-122"/>
              </a:rPr>
              <a:t>、积分</a:t>
            </a:r>
            <a:r>
              <a:rPr lang="en-US" altLang="zh-CN" sz="2800" b="1" smtClean="0">
                <a:latin typeface="楷体_GB2312" charset="-122"/>
                <a:ea typeface="楷体_GB2312" charset="-122"/>
              </a:rPr>
              <a:t>(I)</a:t>
            </a:r>
            <a:r>
              <a:rPr lang="zh-CN" altLang="en-US" sz="2800" b="1" smtClean="0">
                <a:latin typeface="楷体_GB2312" charset="-122"/>
                <a:ea typeface="楷体_GB2312" charset="-122"/>
              </a:rPr>
              <a:t>、微分</a:t>
            </a:r>
            <a:r>
              <a:rPr lang="en-US" altLang="zh-CN" sz="2800" b="1" smtClean="0">
                <a:latin typeface="楷体_GB2312" charset="-122"/>
                <a:ea typeface="楷体_GB2312" charset="-122"/>
              </a:rPr>
              <a:t>(D)</a:t>
            </a:r>
            <a:r>
              <a:rPr lang="zh-CN" altLang="en-US" sz="2800" b="1" smtClean="0">
                <a:latin typeface="楷体_GB2312" charset="-122"/>
                <a:ea typeface="楷体_GB2312" charset="-122"/>
              </a:rPr>
              <a:t>进行控制</a:t>
            </a:r>
            <a:r>
              <a:rPr lang="en-US" altLang="zh-CN" sz="2800" b="1" smtClean="0">
                <a:latin typeface="楷体_GB2312" charset="-122"/>
                <a:ea typeface="楷体_GB2312" charset="-122"/>
              </a:rPr>
              <a:t>(</a:t>
            </a:r>
            <a:r>
              <a:rPr lang="zh-CN" altLang="en-US" sz="2800" b="1" smtClean="0">
                <a:latin typeface="楷体_GB2312" charset="-122"/>
                <a:ea typeface="楷体_GB2312" charset="-122"/>
              </a:rPr>
              <a:t>简称</a:t>
            </a:r>
            <a:r>
              <a:rPr lang="en-US" altLang="zh-CN" sz="2800" b="1" smtClean="0">
                <a:latin typeface="楷体_GB2312" charset="-122"/>
                <a:ea typeface="楷体_GB2312" charset="-122"/>
              </a:rPr>
              <a:t>PID</a:t>
            </a:r>
            <a:r>
              <a:rPr lang="zh-CN" altLang="en-US" sz="2800" b="1" smtClean="0">
                <a:latin typeface="楷体_GB2312" charset="-122"/>
                <a:ea typeface="楷体_GB2312" charset="-122"/>
              </a:rPr>
              <a:t>控制</a:t>
            </a:r>
            <a:r>
              <a:rPr lang="en-US" altLang="zh-CN" sz="2800" b="1" smtClean="0">
                <a:latin typeface="楷体_GB2312" charset="-122"/>
                <a:ea typeface="楷体_GB2312" charset="-122"/>
              </a:rPr>
              <a:t>)</a:t>
            </a:r>
            <a:r>
              <a:rPr lang="zh-CN" altLang="en-US" sz="2800" b="1" smtClean="0">
                <a:latin typeface="楷体_GB2312" charset="-122"/>
                <a:ea typeface="楷体_GB2312" charset="-122"/>
              </a:rPr>
              <a:t>，是控制系统中应用最为广泛的一种控制规律。</a:t>
            </a:r>
            <a:endParaRPr lang="zh-CN" altLang="en-US" sz="2800" b="1" smtClean="0">
              <a:latin typeface="楷体_GB2312" charset="-122"/>
              <a:ea typeface="楷体_GB2312" charset="-122"/>
            </a:endParaRPr>
          </a:p>
        </p:txBody>
      </p:sp>
      <p:sp>
        <p:nvSpPr>
          <p:cNvPr id="141316" name="Rectangle 4"/>
          <p:cNvSpPr>
            <a:spLocks noChangeArrowheads="1"/>
          </p:cNvSpPr>
          <p:nvPr/>
        </p:nvSpPr>
        <p:spPr bwMode="auto">
          <a:xfrm>
            <a:off x="395288" y="3068638"/>
            <a:ext cx="8424862" cy="3240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273050" indent="-273050" eaLnBrk="0" hangingPunct="0">
              <a:spcBef>
                <a:spcPct val="20000"/>
              </a:spcBef>
              <a:buClr>
                <a:srgbClr val="0BD0D9"/>
              </a:buClr>
              <a:buSzPct val="95000"/>
              <a:buFont typeface="Constantia" panose="02030602050306030303" pitchFamily="18" charset="0"/>
              <a:buChar char=""/>
              <a:defRPr sz="2600">
                <a:solidFill>
                  <a:schemeClr val="tx1"/>
                </a:solidFill>
                <a:latin typeface="Calibri" panose="020F0502020204030204" pitchFamily="34" charset="0"/>
              </a:defRPr>
            </a:lvl1pPr>
            <a:lvl2pPr marL="640080" indent="-246380" eaLnBrk="0" hangingPunct="0">
              <a:spcBef>
                <a:spcPct val="20000"/>
              </a:spcBef>
              <a:buClr>
                <a:schemeClr val="accent1"/>
              </a:buClr>
              <a:buSzPct val="85000"/>
              <a:buFont typeface="Constantia" panose="02030602050306030303" pitchFamily="18" charset="0"/>
              <a:buChar char=""/>
              <a:defRPr sz="2400">
                <a:solidFill>
                  <a:schemeClr val="tx1"/>
                </a:solidFill>
                <a:latin typeface="Calibri" panose="020F0502020204030204" pitchFamily="34" charset="0"/>
              </a:defRPr>
            </a:lvl2pPr>
            <a:lvl3pPr indent="-246380" eaLnBrk="0" hangingPunct="0">
              <a:spcBef>
                <a:spcPct val="20000"/>
              </a:spcBef>
              <a:buClr>
                <a:schemeClr val="accent2"/>
              </a:buClr>
              <a:buSzPct val="70000"/>
              <a:buFont typeface="Constantia" panose="02030602050306030303" pitchFamily="18" charset="0"/>
              <a:buChar char=""/>
              <a:defRPr sz="2100">
                <a:solidFill>
                  <a:schemeClr val="tx1"/>
                </a:solidFill>
                <a:latin typeface="Calibri" panose="020F0502020204030204" pitchFamily="34" charset="0"/>
              </a:defRPr>
            </a:lvl3pPr>
            <a:lvl4pPr marL="1187450" indent="-209550" eaLnBrk="0" hangingPunct="0">
              <a:spcBef>
                <a:spcPct val="20000"/>
              </a:spcBef>
              <a:buClr>
                <a:srgbClr val="0BD0D9"/>
              </a:buClr>
              <a:buSzPct val="65000"/>
              <a:buFont typeface="Constantia" panose="02030602050306030303" pitchFamily="18" charset="0"/>
              <a:buChar char=""/>
              <a:defRPr sz="2000">
                <a:solidFill>
                  <a:schemeClr val="tx1"/>
                </a:solidFill>
                <a:latin typeface="Calibri" panose="020F0502020204030204" pitchFamily="34" charset="0"/>
              </a:defRPr>
            </a:lvl4pPr>
            <a:lvl5pPr marL="1462405" indent="-209550" eaLnBrk="0" hangingPunct="0">
              <a:spcBef>
                <a:spcPct val="20000"/>
              </a:spcBef>
              <a:buClr>
                <a:srgbClr val="10CF9B"/>
              </a:buClr>
              <a:buSzPct val="65000"/>
              <a:buFont typeface="Constantia" panose="02030602050306030303" pitchFamily="18" charset="0"/>
              <a:buChar char=""/>
              <a:defRPr sz="2000">
                <a:solidFill>
                  <a:schemeClr val="tx1"/>
                </a:solidFill>
                <a:latin typeface="Calibri" panose="020F0502020204030204" pitchFamily="34" charset="0"/>
              </a:defRPr>
            </a:lvl5pPr>
            <a:lvl6pPr marL="1919605" indent="-209550" eaLnBrk="0" fontAlgn="base" hangingPunct="0">
              <a:spcBef>
                <a:spcPct val="20000"/>
              </a:spcBef>
              <a:spcAft>
                <a:spcPct val="0"/>
              </a:spcAft>
              <a:buClr>
                <a:srgbClr val="10CF9B"/>
              </a:buClr>
              <a:buSzPct val="65000"/>
              <a:buFont typeface="Constantia" panose="02030602050306030303" pitchFamily="18" charset="0"/>
              <a:buChar char=""/>
              <a:defRPr sz="2000">
                <a:solidFill>
                  <a:schemeClr val="tx1"/>
                </a:solidFill>
                <a:latin typeface="Calibri" panose="020F0502020204030204" pitchFamily="34" charset="0"/>
              </a:defRPr>
            </a:lvl6pPr>
            <a:lvl7pPr marL="2376805" indent="-209550" eaLnBrk="0" fontAlgn="base" hangingPunct="0">
              <a:spcBef>
                <a:spcPct val="20000"/>
              </a:spcBef>
              <a:spcAft>
                <a:spcPct val="0"/>
              </a:spcAft>
              <a:buClr>
                <a:srgbClr val="10CF9B"/>
              </a:buClr>
              <a:buSzPct val="65000"/>
              <a:buFont typeface="Constantia" panose="02030602050306030303" pitchFamily="18" charset="0"/>
              <a:buChar char=""/>
              <a:defRPr sz="2000">
                <a:solidFill>
                  <a:schemeClr val="tx1"/>
                </a:solidFill>
                <a:latin typeface="Calibri" panose="020F0502020204030204" pitchFamily="34" charset="0"/>
              </a:defRPr>
            </a:lvl7pPr>
            <a:lvl8pPr marL="2834005" indent="-209550" eaLnBrk="0" fontAlgn="base" hangingPunct="0">
              <a:spcBef>
                <a:spcPct val="20000"/>
              </a:spcBef>
              <a:spcAft>
                <a:spcPct val="0"/>
              </a:spcAft>
              <a:buClr>
                <a:srgbClr val="10CF9B"/>
              </a:buClr>
              <a:buSzPct val="65000"/>
              <a:buFont typeface="Constantia" panose="02030602050306030303" pitchFamily="18" charset="0"/>
              <a:buChar char=""/>
              <a:defRPr sz="2000">
                <a:solidFill>
                  <a:schemeClr val="tx1"/>
                </a:solidFill>
                <a:latin typeface="Calibri" panose="020F0502020204030204" pitchFamily="34" charset="0"/>
              </a:defRPr>
            </a:lvl8pPr>
            <a:lvl9pPr marL="3291205" indent="-209550" eaLnBrk="0" fontAlgn="base" hangingPunct="0">
              <a:spcBef>
                <a:spcPct val="20000"/>
              </a:spcBef>
              <a:spcAft>
                <a:spcPct val="0"/>
              </a:spcAft>
              <a:buClr>
                <a:srgbClr val="10CF9B"/>
              </a:buClr>
              <a:buSzPct val="65000"/>
              <a:buFont typeface="Constantia" panose="02030602050306030303" pitchFamily="18" charset="0"/>
              <a:buChar char=""/>
              <a:defRPr sz="2000">
                <a:solidFill>
                  <a:schemeClr val="tx1"/>
                </a:solidFill>
                <a:latin typeface="Calibri" panose="020F0502020204030204" pitchFamily="34" charset="0"/>
              </a:defRPr>
            </a:lvl9pPr>
          </a:lstStyle>
          <a:p>
            <a:pPr algn="just">
              <a:buFont typeface="Constantia" panose="02030602050306030303" pitchFamily="18" charset="0"/>
              <a:buNone/>
            </a:pPr>
            <a:r>
              <a:rPr kumimoji="0" lang="zh-CN" altLang="en-US" sz="2200" b="1" dirty="0">
                <a:latin typeface="楷体_GB2312" charset="-122"/>
                <a:ea typeface="楷体_GB2312" charset="-122"/>
              </a:rPr>
              <a:t>    </a:t>
            </a:r>
            <a:r>
              <a:rPr kumimoji="0" lang="en-US" altLang="zh-CN" sz="2800" b="1" dirty="0">
                <a:latin typeface="楷体_GB2312" charset="-122"/>
                <a:ea typeface="楷体_GB2312" charset="-122"/>
              </a:rPr>
              <a:t>PID</a:t>
            </a:r>
            <a:r>
              <a:rPr kumimoji="0" lang="zh-CN" altLang="en-US" sz="2800" b="1" dirty="0">
                <a:latin typeface="楷体_GB2312" charset="-122"/>
                <a:ea typeface="楷体_GB2312" charset="-122"/>
              </a:rPr>
              <a:t>调节器之所以经久不衰，主要有以下优点：</a:t>
            </a:r>
            <a:endParaRPr kumimoji="0" lang="zh-CN" altLang="en-US" sz="2800" b="1" dirty="0">
              <a:latin typeface="楷体_GB2312" charset="-122"/>
              <a:ea typeface="楷体_GB2312" charset="-122"/>
            </a:endParaRPr>
          </a:p>
          <a:p>
            <a:pPr>
              <a:buFont typeface="Constantia" panose="02030602050306030303" pitchFamily="18" charset="0"/>
              <a:buNone/>
            </a:pPr>
            <a:r>
              <a:rPr kumimoji="0" lang="zh-CN" altLang="en-US" sz="2800" b="1" dirty="0">
                <a:latin typeface="楷体_GB2312" charset="-122"/>
                <a:ea typeface="楷体_GB2312" charset="-122"/>
              </a:rPr>
              <a:t>    （</a:t>
            </a:r>
            <a:r>
              <a:rPr kumimoji="0" lang="en-US" altLang="zh-CN" sz="2800" b="1" dirty="0">
                <a:latin typeface="楷体_GB2312" charset="-122"/>
                <a:ea typeface="楷体_GB2312" charset="-122"/>
              </a:rPr>
              <a:t>1</a:t>
            </a:r>
            <a:r>
              <a:rPr kumimoji="0" lang="zh-CN" altLang="en-US" sz="2800" b="1" dirty="0">
                <a:latin typeface="楷体_GB2312" charset="-122"/>
                <a:ea typeface="楷体_GB2312" charset="-122"/>
              </a:rPr>
              <a:t>）技术成熟，通用性强</a:t>
            </a:r>
            <a:endParaRPr kumimoji="0" lang="zh-CN" altLang="en-US" sz="2800" b="1" dirty="0">
              <a:latin typeface="楷体_GB2312" charset="-122"/>
              <a:ea typeface="楷体_GB2312" charset="-122"/>
            </a:endParaRPr>
          </a:p>
          <a:p>
            <a:pPr>
              <a:buFont typeface="Constantia" panose="02030602050306030303" pitchFamily="18" charset="0"/>
              <a:buNone/>
            </a:pPr>
            <a:r>
              <a:rPr kumimoji="0" lang="zh-CN" altLang="en-US" sz="2800" b="1" dirty="0">
                <a:latin typeface="楷体_GB2312" charset="-122"/>
                <a:ea typeface="楷体_GB2312" charset="-122"/>
              </a:rPr>
              <a:t>    （</a:t>
            </a:r>
            <a:r>
              <a:rPr kumimoji="0" lang="en-US" altLang="zh-CN" sz="2800" b="1" dirty="0">
                <a:latin typeface="楷体_GB2312" charset="-122"/>
                <a:ea typeface="楷体_GB2312" charset="-122"/>
              </a:rPr>
              <a:t>2</a:t>
            </a:r>
            <a:r>
              <a:rPr kumimoji="0" lang="zh-CN" altLang="en-US" sz="2800" b="1" dirty="0">
                <a:latin typeface="楷体_GB2312" charset="-122"/>
                <a:ea typeface="楷体_GB2312" charset="-122"/>
              </a:rPr>
              <a:t>）原理简单，易被人们熟悉和掌握 </a:t>
            </a:r>
            <a:endParaRPr kumimoji="0" lang="zh-CN" altLang="en-US" sz="2800" b="1" dirty="0">
              <a:latin typeface="楷体_GB2312" charset="-122"/>
              <a:ea typeface="楷体_GB2312" charset="-122"/>
            </a:endParaRPr>
          </a:p>
          <a:p>
            <a:pPr>
              <a:buFont typeface="Constantia" panose="02030602050306030303" pitchFamily="18" charset="0"/>
              <a:buNone/>
            </a:pPr>
            <a:r>
              <a:rPr kumimoji="0" lang="zh-CN" altLang="en-US" sz="2800" b="1" dirty="0">
                <a:latin typeface="楷体_GB2312" charset="-122"/>
                <a:ea typeface="楷体_GB2312" charset="-122"/>
              </a:rPr>
              <a:t>    （</a:t>
            </a:r>
            <a:r>
              <a:rPr kumimoji="0" lang="en-US" altLang="zh-CN" sz="2800" b="1" dirty="0">
                <a:latin typeface="楷体_GB2312" charset="-122"/>
                <a:ea typeface="楷体_GB2312" charset="-122"/>
              </a:rPr>
              <a:t>3</a:t>
            </a:r>
            <a:r>
              <a:rPr kumimoji="0" lang="zh-CN" altLang="en-US" sz="2800" b="1" dirty="0">
                <a:latin typeface="楷体_GB2312" charset="-122"/>
                <a:ea typeface="楷体_GB2312" charset="-122"/>
              </a:rPr>
              <a:t>）不需要建立数学模型 </a:t>
            </a:r>
            <a:endParaRPr kumimoji="0" lang="zh-CN" altLang="en-US" sz="2800" b="1" dirty="0">
              <a:latin typeface="楷体_GB2312" charset="-122"/>
              <a:ea typeface="楷体_GB2312" charset="-122"/>
            </a:endParaRPr>
          </a:p>
          <a:p>
            <a:pPr>
              <a:buFont typeface="Constantia" panose="02030602050306030303" pitchFamily="18" charset="0"/>
              <a:buNone/>
            </a:pPr>
            <a:r>
              <a:rPr kumimoji="0" lang="zh-CN" altLang="en-US" sz="2800" b="1" dirty="0">
                <a:latin typeface="楷体_GB2312" charset="-122"/>
                <a:ea typeface="楷体_GB2312" charset="-122"/>
              </a:rPr>
              <a:t>    （</a:t>
            </a:r>
            <a:r>
              <a:rPr kumimoji="0" lang="en-US" altLang="zh-CN" sz="2800" b="1" dirty="0">
                <a:latin typeface="楷体_GB2312" charset="-122"/>
                <a:ea typeface="楷体_GB2312" charset="-122"/>
              </a:rPr>
              <a:t>4</a:t>
            </a:r>
            <a:r>
              <a:rPr kumimoji="0" lang="zh-CN" altLang="en-US" sz="2800" b="1" dirty="0">
                <a:latin typeface="楷体_GB2312" charset="-122"/>
                <a:ea typeface="楷体_GB2312" charset="-122"/>
              </a:rPr>
              <a:t>）控制效果好 </a:t>
            </a:r>
            <a:endParaRPr kumimoji="0" lang="zh-CN" altLang="en-US" sz="2800" b="1" dirty="0">
              <a:latin typeface="楷体_GB2312" charset="-122"/>
              <a:ea typeface="楷体_GB231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1315">
                                            <p:txEl>
                                              <p:pRg st="0" end="0"/>
                                            </p:txEl>
                                          </p:spTgt>
                                        </p:tgtEl>
                                        <p:attrNameLst>
                                          <p:attrName>style.visibility</p:attrName>
                                        </p:attrNameLst>
                                      </p:cBhvr>
                                      <p:to>
                                        <p:strVal val="visible"/>
                                      </p:to>
                                    </p:set>
                                    <p:anim calcmode="lin" valueType="num">
                                      <p:cBhvr additive="base">
                                        <p:cTn id="7" dur="500" fill="hold"/>
                                        <p:tgtEl>
                                          <p:spTgt spid="1413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13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1316"/>
                                        </p:tgtEl>
                                        <p:attrNameLst>
                                          <p:attrName>style.visibility</p:attrName>
                                        </p:attrNameLst>
                                      </p:cBhvr>
                                      <p:to>
                                        <p:strVal val="visible"/>
                                      </p:to>
                                    </p:set>
                                    <p:anim calcmode="lin" valueType="num">
                                      <p:cBhvr additive="base">
                                        <p:cTn id="13" dur="500" fill="hold"/>
                                        <p:tgtEl>
                                          <p:spTgt spid="141316"/>
                                        </p:tgtEl>
                                        <p:attrNameLst>
                                          <p:attrName>ppt_x</p:attrName>
                                        </p:attrNameLst>
                                      </p:cBhvr>
                                      <p:tavLst>
                                        <p:tav tm="0">
                                          <p:val>
                                            <p:strVal val="0-#ppt_w/2"/>
                                          </p:val>
                                        </p:tav>
                                        <p:tav tm="100000">
                                          <p:val>
                                            <p:strVal val="#ppt_x"/>
                                          </p:val>
                                        </p:tav>
                                      </p:tavLst>
                                    </p:anim>
                                    <p:anim calcmode="lin" valueType="num">
                                      <p:cBhvr additive="base">
                                        <p:cTn id="14" dur="500" fill="hold"/>
                                        <p:tgtEl>
                                          <p:spTgt spid="1413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5" grpId="0" autoUpdateAnimBg="0" build="p"/>
      <p:bldP spid="141316" grpId="0" bldLvl="0" animBg="1"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17"/>
          <p:cNvSpPr>
            <a:spLocks noGrp="1"/>
          </p:cNvSpPr>
          <p:nvPr>
            <p:ph type="sldNum" sz="quarter" idx="12"/>
          </p:nvPr>
        </p:nvSpPr>
        <p:spPr/>
        <p:txBody>
          <a:bodyPr/>
          <a:lstStyle/>
          <a:p>
            <a:pPr>
              <a:defRPr/>
            </a:pPr>
            <a:fld id="{A0CDE3FC-D6D7-427D-8B83-2093479C543A}" type="slidenum">
              <a:rPr lang="en-US" altLang="ko-KR"/>
            </a:fld>
            <a:endParaRPr lang="en-US" altLang="ko-KR"/>
          </a:p>
        </p:txBody>
      </p:sp>
      <p:sp>
        <p:nvSpPr>
          <p:cNvPr id="142338" name="Rectangle 2"/>
          <p:cNvSpPr>
            <a:spLocks noGrp="1"/>
          </p:cNvSpPr>
          <p:nvPr>
            <p:ph type="title"/>
          </p:nvPr>
        </p:nvSpPr>
        <p:spPr>
          <a:xfrm>
            <a:off x="755650" y="260350"/>
            <a:ext cx="6732588" cy="739775"/>
          </a:xfrm>
        </p:spPr>
        <p:txBody>
          <a:bodyPr/>
          <a:lstStyle/>
          <a:p>
            <a:r>
              <a:rPr lang="zh-CN" altLang="en-US" sz="4200" b="1" smtClean="0">
                <a:solidFill>
                  <a:srgbClr val="3333FF"/>
                </a:solidFill>
                <a:latin typeface="楷体_GB2312" charset="-122"/>
                <a:ea typeface="楷体_GB2312" charset="-122"/>
              </a:rPr>
              <a:t> </a:t>
            </a:r>
            <a:r>
              <a:rPr lang="en-US" altLang="zh-CN" sz="4200" b="1" smtClean="0">
                <a:solidFill>
                  <a:srgbClr val="3333FF"/>
                </a:solidFill>
                <a:latin typeface="楷体_GB2312" charset="-122"/>
                <a:ea typeface="楷体_GB2312" charset="-122"/>
              </a:rPr>
              <a:t>1</a:t>
            </a:r>
            <a:r>
              <a:rPr lang="zh-CN" altLang="en-US" sz="4200" b="1" smtClean="0">
                <a:solidFill>
                  <a:srgbClr val="3333FF"/>
                </a:solidFill>
                <a:latin typeface="楷体_GB2312" charset="-122"/>
                <a:ea typeface="楷体_GB2312" charset="-122"/>
              </a:rPr>
              <a:t>．模拟</a:t>
            </a:r>
            <a:r>
              <a:rPr lang="en-US" altLang="zh-CN" sz="4200" b="1" smtClean="0">
                <a:solidFill>
                  <a:srgbClr val="3333FF"/>
                </a:solidFill>
                <a:latin typeface="楷体_GB2312" charset="-122"/>
                <a:ea typeface="楷体_GB2312" charset="-122"/>
              </a:rPr>
              <a:t>PID</a:t>
            </a:r>
            <a:r>
              <a:rPr lang="zh-CN" altLang="en-US" sz="4200" b="1" smtClean="0">
                <a:solidFill>
                  <a:srgbClr val="3333FF"/>
                </a:solidFill>
                <a:latin typeface="楷体_GB2312" charset="-122"/>
                <a:ea typeface="楷体_GB2312" charset="-122"/>
              </a:rPr>
              <a:t>调节器</a:t>
            </a:r>
            <a:r>
              <a:rPr lang="zh-CN" altLang="en-US" smtClean="0">
                <a:latin typeface="楷体_GB2312" charset="-122"/>
                <a:ea typeface="楷体_GB2312" charset="-122"/>
              </a:rPr>
              <a:t> </a:t>
            </a:r>
            <a:endParaRPr lang="zh-CN" altLang="en-US" smtClean="0">
              <a:latin typeface="楷体_GB2312" charset="-122"/>
              <a:ea typeface="楷体_GB2312" charset="-122"/>
            </a:endParaRPr>
          </a:p>
        </p:txBody>
      </p:sp>
      <p:sp>
        <p:nvSpPr>
          <p:cNvPr id="142339" name="Rectangle 3"/>
          <p:cNvSpPr>
            <a:spLocks noChangeArrowheads="1"/>
          </p:cNvSpPr>
          <p:nvPr/>
        </p:nvSpPr>
        <p:spPr bwMode="auto">
          <a:xfrm>
            <a:off x="684213" y="3141663"/>
            <a:ext cx="6477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latin typeface="楷体_GB2312" charset="-122"/>
                <a:ea typeface="楷体_GB2312" charset="-122"/>
              </a:rPr>
              <a:t>对应的模拟</a:t>
            </a:r>
            <a:r>
              <a:rPr lang="en-US" altLang="zh-CN" sz="2800" b="1">
                <a:latin typeface="楷体_GB2312" charset="-122"/>
                <a:ea typeface="楷体_GB2312" charset="-122"/>
              </a:rPr>
              <a:t>PID</a:t>
            </a:r>
            <a:r>
              <a:rPr lang="zh-CN" altLang="en-US" sz="2800" b="1">
                <a:latin typeface="楷体_GB2312" charset="-122"/>
                <a:ea typeface="楷体_GB2312" charset="-122"/>
              </a:rPr>
              <a:t>调节器的传递函数为： </a:t>
            </a:r>
            <a:endParaRPr lang="zh-CN" altLang="en-US" sz="2800" b="1">
              <a:latin typeface="楷体_GB2312" charset="-122"/>
              <a:ea typeface="楷体_GB2312" charset="-122"/>
            </a:endParaRPr>
          </a:p>
        </p:txBody>
      </p:sp>
      <p:sp>
        <p:nvSpPr>
          <p:cNvPr id="142340" name="Text Box 4"/>
          <p:cNvSpPr txBox="1">
            <a:spLocks noChangeArrowheads="1"/>
          </p:cNvSpPr>
          <p:nvPr/>
        </p:nvSpPr>
        <p:spPr bwMode="auto">
          <a:xfrm>
            <a:off x="838200" y="1295400"/>
            <a:ext cx="6629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latin typeface="楷体_GB2312" charset="-122"/>
                <a:ea typeface="楷体_GB2312" charset="-122"/>
              </a:rPr>
              <a:t>PID</a:t>
            </a:r>
            <a:r>
              <a:rPr lang="zh-CN" altLang="en-US" sz="2800" b="1">
                <a:latin typeface="楷体_GB2312" charset="-122"/>
                <a:ea typeface="楷体_GB2312" charset="-122"/>
              </a:rPr>
              <a:t>控制规律为 </a:t>
            </a:r>
            <a:endParaRPr lang="zh-CN" altLang="en-US" sz="2800" b="1">
              <a:latin typeface="楷体_GB2312" charset="-122"/>
              <a:ea typeface="楷体_GB2312" charset="-122"/>
            </a:endParaRPr>
          </a:p>
        </p:txBody>
      </p:sp>
      <p:sp>
        <p:nvSpPr>
          <p:cNvPr id="142341" name="Text Box 5"/>
          <p:cNvSpPr txBox="1">
            <a:spLocks noChangeArrowheads="1"/>
          </p:cNvSpPr>
          <p:nvPr/>
        </p:nvSpPr>
        <p:spPr bwMode="auto">
          <a:xfrm>
            <a:off x="250825" y="4797425"/>
            <a:ext cx="8893175" cy="1801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latin typeface="楷体_GB2312" charset="-122"/>
                <a:ea typeface="楷体_GB2312" charset="-122"/>
              </a:rPr>
              <a:t>K</a:t>
            </a:r>
            <a:r>
              <a:rPr lang="en-US" altLang="zh-CN" sz="2800" b="1" baseline="-30000">
                <a:latin typeface="楷体_GB2312" charset="-122"/>
                <a:ea typeface="楷体_GB2312" charset="-122"/>
              </a:rPr>
              <a:t>P</a:t>
            </a:r>
            <a:r>
              <a:rPr lang="zh-CN" altLang="en-US" sz="2800" b="1">
                <a:latin typeface="楷体_GB2312" charset="-122"/>
                <a:ea typeface="楷体_GB2312" charset="-122"/>
              </a:rPr>
              <a:t>为比例增益，</a:t>
            </a:r>
            <a:r>
              <a:rPr lang="en-US" altLang="zh-CN" sz="2800" b="1">
                <a:latin typeface="楷体_GB2312" charset="-122"/>
                <a:ea typeface="楷体_GB2312" charset="-122"/>
              </a:rPr>
              <a:t>K</a:t>
            </a:r>
            <a:r>
              <a:rPr lang="en-US" altLang="zh-CN" sz="2800" b="1" baseline="-30000">
                <a:latin typeface="楷体_GB2312" charset="-122"/>
                <a:ea typeface="楷体_GB2312" charset="-122"/>
              </a:rPr>
              <a:t>P</a:t>
            </a:r>
            <a:r>
              <a:rPr lang="zh-CN" altLang="en-US" sz="2800" b="1">
                <a:latin typeface="楷体_GB2312" charset="-122"/>
                <a:ea typeface="楷体_GB2312" charset="-122"/>
              </a:rPr>
              <a:t>与比例带</a:t>
            </a:r>
            <a:r>
              <a:rPr lang="en-US" altLang="zh-CN" sz="2800" b="1">
                <a:latin typeface="楷体_GB2312" charset="-122"/>
                <a:ea typeface="楷体_GB2312" charset="-122"/>
              </a:rPr>
              <a:t>δ</a:t>
            </a:r>
            <a:r>
              <a:rPr lang="zh-CN" altLang="en-US" sz="2800" b="1">
                <a:latin typeface="楷体_GB2312" charset="-122"/>
                <a:ea typeface="楷体_GB2312" charset="-122"/>
              </a:rPr>
              <a:t>成倒数关系即</a:t>
            </a:r>
            <a:r>
              <a:rPr lang="en-US" altLang="zh-CN" sz="2800" b="1">
                <a:latin typeface="楷体_GB2312" charset="-122"/>
                <a:ea typeface="楷体_GB2312" charset="-122"/>
              </a:rPr>
              <a:t>K</a:t>
            </a:r>
            <a:r>
              <a:rPr lang="en-US" altLang="zh-CN" sz="2800" b="1" baseline="-30000">
                <a:latin typeface="楷体_GB2312" charset="-122"/>
                <a:ea typeface="楷体_GB2312" charset="-122"/>
              </a:rPr>
              <a:t>P</a:t>
            </a:r>
            <a:r>
              <a:rPr lang="en-US" altLang="zh-CN" sz="2800" b="1">
                <a:latin typeface="楷体_GB2312" charset="-122"/>
                <a:ea typeface="楷体_GB2312" charset="-122"/>
              </a:rPr>
              <a:t>=1/δ</a:t>
            </a:r>
            <a:endParaRPr lang="en-US" altLang="zh-CN" sz="2800" b="1">
              <a:latin typeface="楷体_GB2312" charset="-122"/>
              <a:ea typeface="楷体_GB2312" charset="-122"/>
            </a:endParaRPr>
          </a:p>
          <a:p>
            <a:pPr>
              <a:spcBef>
                <a:spcPct val="50000"/>
              </a:spcBef>
            </a:pPr>
            <a:r>
              <a:rPr lang="en-US" altLang="zh-CN" sz="2800" b="1">
                <a:latin typeface="楷体_GB2312" charset="-122"/>
                <a:ea typeface="楷体_GB2312" charset="-122"/>
              </a:rPr>
              <a:t>T</a:t>
            </a:r>
            <a:r>
              <a:rPr lang="en-US" altLang="zh-CN" sz="2800" b="1" baseline="-30000">
                <a:latin typeface="楷体_GB2312" charset="-122"/>
                <a:ea typeface="楷体_GB2312" charset="-122"/>
              </a:rPr>
              <a:t>I</a:t>
            </a:r>
            <a:r>
              <a:rPr lang="zh-CN" altLang="en-US" sz="2800" b="1">
                <a:latin typeface="楷体_GB2312" charset="-122"/>
                <a:ea typeface="楷体_GB2312" charset="-122"/>
              </a:rPr>
              <a:t>为积分时间，</a:t>
            </a:r>
            <a:r>
              <a:rPr lang="en-US" altLang="zh-CN" sz="2800" b="1">
                <a:latin typeface="楷体_GB2312" charset="-122"/>
                <a:ea typeface="楷体_GB2312" charset="-122"/>
              </a:rPr>
              <a:t>T</a:t>
            </a:r>
            <a:r>
              <a:rPr lang="en-US" altLang="zh-CN" sz="2800" b="1" baseline="-30000">
                <a:latin typeface="楷体_GB2312" charset="-122"/>
                <a:ea typeface="楷体_GB2312" charset="-122"/>
              </a:rPr>
              <a:t>D</a:t>
            </a:r>
            <a:r>
              <a:rPr lang="zh-CN" altLang="en-US" sz="2800" b="1">
                <a:latin typeface="楷体_GB2312" charset="-122"/>
                <a:ea typeface="楷体_GB2312" charset="-122"/>
              </a:rPr>
              <a:t>为微分时间</a:t>
            </a:r>
            <a:endParaRPr lang="zh-CN" altLang="en-US" sz="2800" b="1">
              <a:latin typeface="楷体_GB2312" charset="-122"/>
              <a:ea typeface="楷体_GB2312" charset="-122"/>
            </a:endParaRPr>
          </a:p>
          <a:p>
            <a:pPr>
              <a:spcBef>
                <a:spcPct val="50000"/>
              </a:spcBef>
            </a:pPr>
            <a:r>
              <a:rPr lang="en-US" altLang="zh-CN" sz="2800" b="1">
                <a:latin typeface="楷体_GB2312" charset="-122"/>
                <a:ea typeface="楷体_GB2312" charset="-122"/>
              </a:rPr>
              <a:t>u(t)</a:t>
            </a:r>
            <a:r>
              <a:rPr lang="zh-CN" altLang="en-US" sz="2800" b="1">
                <a:latin typeface="楷体_GB2312" charset="-122"/>
                <a:ea typeface="楷体_GB2312" charset="-122"/>
              </a:rPr>
              <a:t>为控制量，</a:t>
            </a:r>
            <a:r>
              <a:rPr lang="en-US" altLang="zh-CN" sz="2800" b="1">
                <a:latin typeface="楷体_GB2312" charset="-122"/>
                <a:ea typeface="楷体_GB2312" charset="-122"/>
              </a:rPr>
              <a:t>e(t)</a:t>
            </a:r>
            <a:r>
              <a:rPr lang="zh-CN" altLang="en-US" sz="2800" b="1">
                <a:latin typeface="楷体_GB2312" charset="-122"/>
                <a:ea typeface="楷体_GB2312" charset="-122"/>
              </a:rPr>
              <a:t>为偏差</a:t>
            </a:r>
            <a:endParaRPr lang="zh-CN" altLang="en-US" sz="2800" b="1">
              <a:latin typeface="楷体_GB2312" charset="-122"/>
              <a:ea typeface="楷体_GB2312" charset="-122"/>
            </a:endParaRPr>
          </a:p>
        </p:txBody>
      </p:sp>
      <p:graphicFrame>
        <p:nvGraphicFramePr>
          <p:cNvPr id="142342" name="Object 6"/>
          <p:cNvGraphicFramePr>
            <a:graphicFrameLocks noChangeAspect="1"/>
          </p:cNvGraphicFramePr>
          <p:nvPr/>
        </p:nvGraphicFramePr>
        <p:xfrm>
          <a:off x="1258888" y="1773238"/>
          <a:ext cx="6626225" cy="1293812"/>
        </p:xfrm>
        <a:graphic>
          <a:graphicData uri="http://schemas.openxmlformats.org/presentationml/2006/ole">
            <mc:AlternateContent xmlns:mc="http://schemas.openxmlformats.org/markup-compatibility/2006">
              <mc:Choice xmlns:v="urn:schemas-microsoft-com:vml" Requires="v">
                <p:oleObj spid="_x0000_s142346" name="公式" r:id="rId1" imgW="2125980" imgH="418465" progId="Equation.3">
                  <p:embed/>
                </p:oleObj>
              </mc:Choice>
              <mc:Fallback>
                <p:oleObj name="公式" r:id="rId1" imgW="2125980" imgH="418465" progId="Equation.3">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1773238"/>
                        <a:ext cx="6626225" cy="1293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2343" name="Object 7"/>
          <p:cNvGraphicFramePr>
            <a:graphicFrameLocks noChangeAspect="1"/>
          </p:cNvGraphicFramePr>
          <p:nvPr/>
        </p:nvGraphicFramePr>
        <p:xfrm>
          <a:off x="1258888" y="3789363"/>
          <a:ext cx="5724525" cy="1085850"/>
        </p:xfrm>
        <a:graphic>
          <a:graphicData uri="http://schemas.openxmlformats.org/presentationml/2006/ole">
            <mc:AlternateContent xmlns:mc="http://schemas.openxmlformats.org/markup-compatibility/2006">
              <mc:Choice xmlns:v="urn:schemas-microsoft-com:vml" Requires="v">
                <p:oleObj spid="_x0000_s142347" name="公式" r:id="rId3" imgW="1762760" imgH="374650" progId="Equation.3">
                  <p:embed/>
                </p:oleObj>
              </mc:Choice>
              <mc:Fallback>
                <p:oleObj name="公式" r:id="rId3" imgW="1762760" imgH="37465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3789363"/>
                        <a:ext cx="5724525" cy="1085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42340"/>
                                        </p:tgtEl>
                                        <p:attrNameLst>
                                          <p:attrName>style.visibility</p:attrName>
                                        </p:attrNameLst>
                                      </p:cBhvr>
                                      <p:to>
                                        <p:strVal val="visible"/>
                                      </p:to>
                                    </p:set>
                                    <p:animEffect transition="in" filter="box(in)">
                                      <p:cBhvr>
                                        <p:cTn id="7" dur="500"/>
                                        <p:tgtEl>
                                          <p:spTgt spid="142340"/>
                                        </p:tgtEl>
                                      </p:cBhvr>
                                    </p:animEffect>
                                  </p:childTnLst>
                                </p:cTn>
                              </p:par>
                              <p:par>
                                <p:cTn id="8" presetID="4" presetClass="entr" presetSubtype="16" fill="hold" nodeType="withEffect">
                                  <p:stCondLst>
                                    <p:cond delay="0"/>
                                  </p:stCondLst>
                                  <p:childTnLst>
                                    <p:set>
                                      <p:cBhvr>
                                        <p:cTn id="9" dur="1" fill="hold">
                                          <p:stCondLst>
                                            <p:cond delay="0"/>
                                          </p:stCondLst>
                                        </p:cTn>
                                        <p:tgtEl>
                                          <p:spTgt spid="142342"/>
                                        </p:tgtEl>
                                        <p:attrNameLst>
                                          <p:attrName>style.visibility</p:attrName>
                                        </p:attrNameLst>
                                      </p:cBhvr>
                                      <p:to>
                                        <p:strVal val="visible"/>
                                      </p:to>
                                    </p:set>
                                    <p:animEffect transition="in" filter="box(in)">
                                      <p:cBhvr>
                                        <p:cTn id="10" dur="500"/>
                                        <p:tgtEl>
                                          <p:spTgt spid="142342"/>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142339"/>
                                        </p:tgtEl>
                                        <p:attrNameLst>
                                          <p:attrName>style.visibility</p:attrName>
                                        </p:attrNameLst>
                                      </p:cBhvr>
                                      <p:to>
                                        <p:strVal val="visible"/>
                                      </p:to>
                                    </p:set>
                                    <p:animEffect transition="in" filter="box(in)">
                                      <p:cBhvr>
                                        <p:cTn id="15" dur="500"/>
                                        <p:tgtEl>
                                          <p:spTgt spid="142339"/>
                                        </p:tgtEl>
                                      </p:cBhvr>
                                    </p:animEffect>
                                  </p:childTnLst>
                                </p:cTn>
                              </p:par>
                              <p:par>
                                <p:cTn id="16" presetID="4" presetClass="entr" presetSubtype="16" fill="hold" nodeType="withEffect">
                                  <p:stCondLst>
                                    <p:cond delay="0"/>
                                  </p:stCondLst>
                                  <p:childTnLst>
                                    <p:set>
                                      <p:cBhvr>
                                        <p:cTn id="17" dur="1" fill="hold">
                                          <p:stCondLst>
                                            <p:cond delay="0"/>
                                          </p:stCondLst>
                                        </p:cTn>
                                        <p:tgtEl>
                                          <p:spTgt spid="142343"/>
                                        </p:tgtEl>
                                        <p:attrNameLst>
                                          <p:attrName>style.visibility</p:attrName>
                                        </p:attrNameLst>
                                      </p:cBhvr>
                                      <p:to>
                                        <p:strVal val="visible"/>
                                      </p:to>
                                    </p:set>
                                    <p:animEffect transition="in" filter="box(in)">
                                      <p:cBhvr>
                                        <p:cTn id="18" dur="500"/>
                                        <p:tgtEl>
                                          <p:spTgt spid="142343"/>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42341"/>
                                        </p:tgtEl>
                                        <p:attrNameLst>
                                          <p:attrName>style.visibility</p:attrName>
                                        </p:attrNameLst>
                                      </p:cBhvr>
                                      <p:to>
                                        <p:strVal val="visible"/>
                                      </p:to>
                                    </p:set>
                                    <p:anim calcmode="lin" valueType="num">
                                      <p:cBhvr additive="base">
                                        <p:cTn id="23" dur="500" fill="hold"/>
                                        <p:tgtEl>
                                          <p:spTgt spid="142341"/>
                                        </p:tgtEl>
                                        <p:attrNameLst>
                                          <p:attrName>ppt_x</p:attrName>
                                        </p:attrNameLst>
                                      </p:cBhvr>
                                      <p:tavLst>
                                        <p:tav tm="0">
                                          <p:val>
                                            <p:strVal val="#ppt_x"/>
                                          </p:val>
                                        </p:tav>
                                        <p:tav tm="100000">
                                          <p:val>
                                            <p:strVal val="#ppt_x"/>
                                          </p:val>
                                        </p:tav>
                                      </p:tavLst>
                                    </p:anim>
                                    <p:anim calcmode="lin" valueType="num">
                                      <p:cBhvr additive="base">
                                        <p:cTn id="24" dur="500" fill="hold"/>
                                        <p:tgtEl>
                                          <p:spTgt spid="1423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9" grpId="0" bldLvl="0" animBg="1"/>
      <p:bldP spid="142340" grpId="0" bldLvl="0" animBg="1"/>
      <p:bldP spid="142341" grpId="0" bldLvl="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17"/>
          <p:cNvSpPr>
            <a:spLocks noGrp="1"/>
          </p:cNvSpPr>
          <p:nvPr>
            <p:ph type="sldNum" sz="quarter" idx="12"/>
          </p:nvPr>
        </p:nvSpPr>
        <p:spPr/>
        <p:txBody>
          <a:bodyPr/>
          <a:lstStyle/>
          <a:p>
            <a:pPr>
              <a:defRPr/>
            </a:pPr>
            <a:fld id="{3EC7F7A4-C11E-4213-B252-0B21204F55A8}" type="slidenum">
              <a:rPr lang="en-US" altLang="ko-KR"/>
            </a:fld>
            <a:endParaRPr lang="en-US" altLang="ko-KR"/>
          </a:p>
        </p:txBody>
      </p:sp>
      <p:sp>
        <p:nvSpPr>
          <p:cNvPr id="143362" name="Rectangle 2"/>
          <p:cNvSpPr>
            <a:spLocks noGrp="1"/>
          </p:cNvSpPr>
          <p:nvPr>
            <p:ph type="title"/>
          </p:nvPr>
        </p:nvSpPr>
        <p:spPr>
          <a:xfrm>
            <a:off x="971550" y="333375"/>
            <a:ext cx="5943600" cy="611188"/>
          </a:xfrm>
        </p:spPr>
        <p:txBody>
          <a:bodyPr/>
          <a:lstStyle/>
          <a:p>
            <a:r>
              <a:rPr lang="en-US" altLang="zh-CN" sz="4200" b="1" smtClean="0">
                <a:solidFill>
                  <a:srgbClr val="3333FF"/>
                </a:solidFill>
                <a:latin typeface="楷体_GB2312" charset="-122"/>
                <a:ea typeface="楷体_GB2312" charset="-122"/>
              </a:rPr>
              <a:t>2.</a:t>
            </a:r>
            <a:r>
              <a:rPr lang="zh-CN" altLang="en-US" sz="4200" b="1" smtClean="0">
                <a:solidFill>
                  <a:srgbClr val="3333FF"/>
                </a:solidFill>
                <a:latin typeface="楷体_GB2312" charset="-122"/>
                <a:ea typeface="楷体_GB2312" charset="-122"/>
              </a:rPr>
              <a:t>数字</a:t>
            </a:r>
            <a:r>
              <a:rPr lang="en-US" altLang="zh-CN" sz="4200" b="1" smtClean="0">
                <a:solidFill>
                  <a:srgbClr val="3333FF"/>
                </a:solidFill>
                <a:latin typeface="楷体_GB2312" charset="-122"/>
                <a:ea typeface="楷体_GB2312" charset="-122"/>
              </a:rPr>
              <a:t>PID</a:t>
            </a:r>
            <a:r>
              <a:rPr lang="zh-CN" altLang="en-US" sz="4200" b="1" smtClean="0">
                <a:solidFill>
                  <a:srgbClr val="3333FF"/>
                </a:solidFill>
                <a:latin typeface="楷体_GB2312" charset="-122"/>
                <a:ea typeface="楷体_GB2312" charset="-122"/>
              </a:rPr>
              <a:t>控制器</a:t>
            </a:r>
            <a:r>
              <a:rPr lang="zh-CN" altLang="en-US" sz="4200" smtClean="0">
                <a:latin typeface="楷体_GB2312" charset="-122"/>
                <a:ea typeface="楷体_GB2312" charset="-122"/>
              </a:rPr>
              <a:t> </a:t>
            </a:r>
            <a:endParaRPr lang="zh-CN" altLang="en-US" sz="4200" smtClean="0">
              <a:latin typeface="楷体_GB2312" charset="-122"/>
              <a:ea typeface="楷体_GB2312" charset="-122"/>
            </a:endParaRPr>
          </a:p>
        </p:txBody>
      </p:sp>
      <p:sp>
        <p:nvSpPr>
          <p:cNvPr id="143363" name="Rectangle 3"/>
          <p:cNvSpPr>
            <a:spLocks noGrp="1"/>
          </p:cNvSpPr>
          <p:nvPr>
            <p:ph type="body" idx="1"/>
          </p:nvPr>
        </p:nvSpPr>
        <p:spPr>
          <a:xfrm>
            <a:off x="228600" y="1219200"/>
            <a:ext cx="8686800" cy="5410200"/>
          </a:xfrm>
        </p:spPr>
        <p:txBody>
          <a:bodyPr/>
          <a:lstStyle/>
          <a:p>
            <a:pPr marL="0" indent="0" algn="just">
              <a:buFont typeface="Constantia" panose="02030602050306030303" pitchFamily="18" charset="0"/>
              <a:buNone/>
            </a:pPr>
            <a:r>
              <a:rPr lang="zh-CN" altLang="en-US" sz="2200" b="1" smtClean="0">
                <a:latin typeface="楷体_GB2312" charset="-122"/>
                <a:ea typeface="楷体_GB2312" charset="-122"/>
              </a:rPr>
              <a:t>    </a:t>
            </a:r>
            <a:r>
              <a:rPr lang="zh-CN" altLang="en-US" sz="2800" b="1" smtClean="0">
                <a:latin typeface="楷体_GB2312" charset="-122"/>
                <a:ea typeface="楷体_GB2312" charset="-122"/>
              </a:rPr>
              <a:t>由于计算机控制是一种采样控制，它只能根据采样时刻的偏差值计算控制量。</a:t>
            </a:r>
            <a:endParaRPr lang="zh-CN" altLang="en-US" sz="2800" b="1" smtClean="0">
              <a:latin typeface="楷体_GB2312" charset="-122"/>
              <a:ea typeface="楷体_GB2312" charset="-122"/>
            </a:endParaRPr>
          </a:p>
          <a:p>
            <a:pPr marL="0" indent="0" algn="just">
              <a:buFont typeface="Constantia" panose="02030602050306030303" pitchFamily="18" charset="0"/>
              <a:buNone/>
            </a:pPr>
            <a:r>
              <a:rPr lang="zh-CN" altLang="en-US" sz="2800" b="1" smtClean="0">
                <a:latin typeface="楷体_GB2312" charset="-122"/>
                <a:ea typeface="楷体_GB2312" charset="-122"/>
              </a:rPr>
              <a:t>    在计算机控制系统中，</a:t>
            </a:r>
            <a:r>
              <a:rPr lang="en-US" altLang="zh-CN" sz="2800" b="1" smtClean="0">
                <a:latin typeface="楷体_GB2312" charset="-122"/>
                <a:ea typeface="楷体_GB2312" charset="-122"/>
              </a:rPr>
              <a:t>PID</a:t>
            </a:r>
            <a:r>
              <a:rPr lang="zh-CN" altLang="en-US" sz="2800" b="1" smtClean="0">
                <a:latin typeface="楷体_GB2312" charset="-122"/>
                <a:ea typeface="楷体_GB2312" charset="-122"/>
              </a:rPr>
              <a:t>控制规律的实现必须用数值逼近的方法。当采样周期相当短时，用求和代替积分、用后向差分代替微分，使模拟</a:t>
            </a:r>
            <a:r>
              <a:rPr lang="en-US" altLang="zh-CN" sz="2800" b="1" smtClean="0">
                <a:latin typeface="楷体_GB2312" charset="-122"/>
                <a:ea typeface="楷体_GB2312" charset="-122"/>
              </a:rPr>
              <a:t>PID</a:t>
            </a:r>
            <a:r>
              <a:rPr lang="zh-CN" altLang="en-US" sz="2800" b="1" smtClean="0">
                <a:latin typeface="楷体_GB2312" charset="-122"/>
                <a:ea typeface="楷体_GB2312" charset="-122"/>
              </a:rPr>
              <a:t>离散化变为差分方程。</a:t>
            </a:r>
            <a:endParaRPr lang="zh-CN" altLang="en-US" sz="2800" b="1" smtClean="0">
              <a:latin typeface="楷体_GB2312" charset="-122"/>
              <a:ea typeface="楷体_GB2312" charset="-122"/>
            </a:endParaRPr>
          </a:p>
          <a:p>
            <a:pPr marL="0" indent="0" algn="just">
              <a:buFont typeface="Constantia" panose="02030602050306030303" pitchFamily="18" charset="0"/>
              <a:buNone/>
            </a:pPr>
            <a:r>
              <a:rPr lang="zh-CN" altLang="en-US" sz="2800" b="1" smtClean="0">
                <a:latin typeface="楷体_GB2312" charset="-122"/>
                <a:ea typeface="楷体_GB2312" charset="-122"/>
              </a:rPr>
              <a:t>   </a:t>
            </a:r>
            <a:endParaRPr lang="zh-CN" altLang="en-US" sz="2800" b="1" smtClean="0">
              <a:latin typeface="楷体_GB2312" charset="-122"/>
              <a:ea typeface="楷体_GB2312" charset="-122"/>
            </a:endParaRPr>
          </a:p>
          <a:p>
            <a:pPr marL="0" indent="0" algn="just">
              <a:buFont typeface="Constantia" panose="02030602050306030303" pitchFamily="18" charset="0"/>
              <a:buNone/>
            </a:pPr>
            <a:r>
              <a:rPr lang="zh-CN" altLang="en-US" sz="2800" b="1" smtClean="0">
                <a:latin typeface="楷体_GB2312" charset="-122"/>
                <a:ea typeface="楷体_GB2312" charset="-122"/>
              </a:rPr>
              <a:t>   </a:t>
            </a:r>
            <a:r>
              <a:rPr lang="en-US" altLang="zh-CN" sz="2800" b="1" smtClean="0">
                <a:latin typeface="楷体_GB2312" charset="-122"/>
                <a:ea typeface="楷体_GB2312" charset="-122"/>
              </a:rPr>
              <a:t>(1)</a:t>
            </a:r>
            <a:r>
              <a:rPr lang="zh-CN" altLang="en-US" sz="2800" b="1" smtClean="0">
                <a:latin typeface="楷体_GB2312" charset="-122"/>
                <a:ea typeface="楷体_GB2312" charset="-122"/>
              </a:rPr>
              <a:t>数字</a:t>
            </a:r>
            <a:r>
              <a:rPr lang="en-US" altLang="zh-CN" sz="2800" b="1" smtClean="0">
                <a:latin typeface="楷体_GB2312" charset="-122"/>
                <a:ea typeface="楷体_GB2312" charset="-122"/>
              </a:rPr>
              <a:t>PID</a:t>
            </a:r>
            <a:r>
              <a:rPr lang="zh-CN" altLang="en-US" sz="2800" b="1" smtClean="0">
                <a:latin typeface="楷体_GB2312" charset="-122"/>
                <a:ea typeface="楷体_GB2312" charset="-122"/>
              </a:rPr>
              <a:t>位置型控制算法</a:t>
            </a:r>
            <a:endParaRPr lang="zh-CN" altLang="en-US" sz="2800" b="1" smtClean="0">
              <a:latin typeface="楷体_GB2312" charset="-122"/>
              <a:ea typeface="楷体_GB2312" charset="-122"/>
            </a:endParaRPr>
          </a:p>
          <a:p>
            <a:pPr marL="0" indent="0" algn="just">
              <a:buFont typeface="Constantia" panose="02030602050306030303" pitchFamily="18" charset="0"/>
              <a:buNone/>
            </a:pPr>
            <a:r>
              <a:rPr lang="zh-CN" altLang="en-US" sz="2800" b="1" smtClean="0">
                <a:latin typeface="楷体_GB2312" charset="-122"/>
                <a:ea typeface="楷体_GB2312" charset="-122"/>
              </a:rPr>
              <a:t>   </a:t>
            </a:r>
            <a:r>
              <a:rPr lang="en-US" altLang="zh-CN" sz="2800" b="1" smtClean="0">
                <a:latin typeface="楷体_GB2312" charset="-122"/>
                <a:ea typeface="楷体_GB2312" charset="-122"/>
              </a:rPr>
              <a:t>(2)</a:t>
            </a:r>
            <a:r>
              <a:rPr lang="zh-CN" altLang="en-US" sz="2800" b="1" smtClean="0">
                <a:latin typeface="楷体_GB2312" charset="-122"/>
                <a:ea typeface="楷体_GB2312" charset="-122"/>
              </a:rPr>
              <a:t>数字</a:t>
            </a:r>
            <a:r>
              <a:rPr lang="en-US" altLang="zh-CN" sz="2800" b="1" smtClean="0">
                <a:latin typeface="楷体_GB2312" charset="-122"/>
                <a:ea typeface="楷体_GB2312" charset="-122"/>
              </a:rPr>
              <a:t>PID</a:t>
            </a:r>
            <a:r>
              <a:rPr lang="zh-CN" altLang="en-US" sz="2800" b="1" smtClean="0">
                <a:latin typeface="楷体_GB2312" charset="-122"/>
                <a:ea typeface="楷体_GB2312" charset="-122"/>
              </a:rPr>
              <a:t>增量型控制算法 </a:t>
            </a:r>
            <a:endParaRPr lang="zh-CN" altLang="en-US" sz="2800" b="1" smtClean="0">
              <a:latin typeface="楷体_GB2312" charset="-122"/>
              <a:ea typeface="楷体_GB2312" charset="-122"/>
            </a:endParaRPr>
          </a:p>
          <a:p>
            <a:pPr marL="0" indent="0"/>
            <a:endParaRPr lang="zh-CN" altLang="en-US" sz="2800" b="1" smtClean="0">
              <a:latin typeface="楷体_GB2312" charset="-122"/>
              <a:ea typeface="楷体_GB2312" charset="-122"/>
            </a:endParaRP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17"/>
          <p:cNvSpPr>
            <a:spLocks noGrp="1"/>
          </p:cNvSpPr>
          <p:nvPr>
            <p:ph type="sldNum" sz="quarter" idx="12"/>
          </p:nvPr>
        </p:nvSpPr>
        <p:spPr/>
        <p:txBody>
          <a:bodyPr/>
          <a:lstStyle/>
          <a:p>
            <a:pPr>
              <a:defRPr/>
            </a:pPr>
            <a:fld id="{007F16D7-F700-43F1-A599-EAF00911BC9A}" type="slidenum">
              <a:rPr lang="en-US" altLang="ko-KR"/>
            </a:fld>
            <a:endParaRPr lang="en-US" altLang="ko-KR"/>
          </a:p>
        </p:txBody>
      </p:sp>
      <p:sp>
        <p:nvSpPr>
          <p:cNvPr id="146434" name="Rectangle 2"/>
          <p:cNvSpPr>
            <a:spLocks noGrp="1"/>
          </p:cNvSpPr>
          <p:nvPr>
            <p:ph type="title"/>
          </p:nvPr>
        </p:nvSpPr>
        <p:spPr>
          <a:xfrm>
            <a:off x="430213" y="981075"/>
            <a:ext cx="8713787" cy="685800"/>
          </a:xfrm>
        </p:spPr>
        <p:txBody>
          <a:bodyPr/>
          <a:lstStyle/>
          <a:p>
            <a:r>
              <a:rPr lang="en-US" altLang="zh-CN" sz="4200" b="1" smtClean="0">
                <a:solidFill>
                  <a:srgbClr val="3333FF"/>
                </a:solidFill>
                <a:latin typeface="楷体_GB2312" charset="-122"/>
                <a:ea typeface="楷体_GB2312" charset="-122"/>
              </a:rPr>
              <a:t>3</a:t>
            </a:r>
            <a:r>
              <a:rPr lang="zh-CN" altLang="en-US" sz="4200" b="1" smtClean="0">
                <a:solidFill>
                  <a:srgbClr val="3333FF"/>
                </a:solidFill>
                <a:latin typeface="楷体_GB2312" charset="-122"/>
                <a:ea typeface="楷体_GB2312" charset="-122"/>
              </a:rPr>
              <a:t>、数字</a:t>
            </a:r>
            <a:r>
              <a:rPr lang="en-US" altLang="zh-CN" sz="4200" b="1" smtClean="0">
                <a:solidFill>
                  <a:srgbClr val="3333FF"/>
                </a:solidFill>
                <a:latin typeface="楷体_GB2312" charset="-122"/>
                <a:ea typeface="楷体_GB2312" charset="-122"/>
              </a:rPr>
              <a:t>PID</a:t>
            </a:r>
            <a:r>
              <a:rPr lang="zh-CN" altLang="en-US" sz="4200" b="1" smtClean="0">
                <a:solidFill>
                  <a:srgbClr val="3333FF"/>
                </a:solidFill>
                <a:latin typeface="楷体_GB2312" charset="-122"/>
                <a:ea typeface="楷体_GB2312" charset="-122"/>
              </a:rPr>
              <a:t>控制算法实现方式比较</a:t>
            </a:r>
            <a:r>
              <a:rPr lang="zh-CN" altLang="en-US" sz="4200" smtClean="0">
                <a:latin typeface="楷体_GB2312" charset="-122"/>
                <a:ea typeface="楷体_GB2312" charset="-122"/>
              </a:rPr>
              <a:t> </a:t>
            </a:r>
            <a:endParaRPr lang="zh-CN" altLang="en-US" sz="4200" smtClean="0">
              <a:latin typeface="楷体_GB2312" charset="-122"/>
              <a:ea typeface="楷体_GB2312" charset="-122"/>
            </a:endParaRPr>
          </a:p>
        </p:txBody>
      </p:sp>
      <p:sp>
        <p:nvSpPr>
          <p:cNvPr id="146435" name="Rectangle 3"/>
          <p:cNvSpPr>
            <a:spLocks noGrp="1"/>
          </p:cNvSpPr>
          <p:nvPr>
            <p:ph type="body" idx="1"/>
          </p:nvPr>
        </p:nvSpPr>
        <p:spPr>
          <a:xfrm>
            <a:off x="395288" y="1916113"/>
            <a:ext cx="8424862" cy="4321175"/>
          </a:xfrm>
        </p:spPr>
        <p:txBody>
          <a:bodyPr/>
          <a:lstStyle/>
          <a:p>
            <a:pPr marL="0" indent="0">
              <a:lnSpc>
                <a:spcPct val="90000"/>
              </a:lnSpc>
              <a:buFont typeface="Constantia" panose="02030602050306030303" pitchFamily="18" charset="0"/>
              <a:buNone/>
            </a:pPr>
            <a:r>
              <a:rPr lang="zh-CN" altLang="en-US" sz="2800" b="1" smtClean="0">
                <a:latin typeface="楷体_GB2312" charset="-122"/>
                <a:ea typeface="楷体_GB2312" charset="-122"/>
              </a:rPr>
              <a:t>	控制系统中：</a:t>
            </a:r>
            <a:endParaRPr lang="zh-CN" altLang="en-US" sz="2800" b="1" smtClean="0">
              <a:latin typeface="楷体_GB2312" charset="-122"/>
              <a:ea typeface="楷体_GB2312" charset="-122"/>
            </a:endParaRPr>
          </a:p>
          <a:p>
            <a:pPr marL="0" indent="0">
              <a:lnSpc>
                <a:spcPct val="90000"/>
              </a:lnSpc>
              <a:buFont typeface="Constantia" panose="02030602050306030303" pitchFamily="18" charset="0"/>
              <a:buNone/>
            </a:pPr>
            <a:r>
              <a:rPr lang="en-US" altLang="zh-CN" sz="2800" b="1" smtClean="0">
                <a:latin typeface="楷体_GB2312" charset="-122"/>
                <a:ea typeface="楷体_GB2312" charset="-122"/>
              </a:rPr>
              <a:t>①</a:t>
            </a:r>
            <a:r>
              <a:rPr lang="zh-CN" altLang="en-US" sz="2800" b="1" smtClean="0">
                <a:latin typeface="楷体_GB2312" charset="-122"/>
                <a:ea typeface="楷体_GB2312" charset="-122"/>
              </a:rPr>
              <a:t>如执行机构采用调节阀，则控制量对应阀门的开度，表征了执行机构的位置，此时控制器应采用数字</a:t>
            </a:r>
            <a:r>
              <a:rPr lang="en-US" altLang="zh-CN" sz="2800" b="1" smtClean="0">
                <a:latin typeface="楷体_GB2312" charset="-122"/>
                <a:ea typeface="楷体_GB2312" charset="-122"/>
              </a:rPr>
              <a:t>PID</a:t>
            </a:r>
            <a:r>
              <a:rPr lang="zh-CN" altLang="en-US" sz="2800" b="1" smtClean="0">
                <a:latin typeface="楷体_GB2312" charset="-122"/>
                <a:ea typeface="楷体_GB2312" charset="-122"/>
              </a:rPr>
              <a:t>位置式控制算法；</a:t>
            </a:r>
            <a:endParaRPr lang="zh-CN" altLang="en-US" sz="2800" b="1" smtClean="0">
              <a:latin typeface="楷体_GB2312" charset="-122"/>
              <a:ea typeface="楷体_GB2312" charset="-122"/>
            </a:endParaRPr>
          </a:p>
          <a:p>
            <a:pPr marL="0" indent="0">
              <a:lnSpc>
                <a:spcPct val="90000"/>
              </a:lnSpc>
              <a:buFont typeface="Constantia" panose="02030602050306030303" pitchFamily="18" charset="0"/>
              <a:buNone/>
            </a:pPr>
            <a:r>
              <a:rPr lang="en-US" altLang="zh-CN" sz="2800" b="1" smtClean="0">
                <a:latin typeface="楷体_GB2312" charset="-122"/>
                <a:ea typeface="楷体_GB2312" charset="-122"/>
              </a:rPr>
              <a:t>②</a:t>
            </a:r>
            <a:r>
              <a:rPr lang="zh-CN" altLang="en-US" sz="2800" b="1" smtClean="0">
                <a:latin typeface="楷体_GB2312" charset="-122"/>
                <a:ea typeface="楷体_GB2312" charset="-122"/>
              </a:rPr>
              <a:t>如执行机构采用步进电机，每个采样周期，控制器输出的控制量，是相对于上次控制量的增加，此时控制器应采用数字</a:t>
            </a:r>
            <a:r>
              <a:rPr lang="en-US" altLang="zh-CN" sz="2800" b="1" smtClean="0">
                <a:latin typeface="楷体_GB2312" charset="-122"/>
                <a:ea typeface="楷体_GB2312" charset="-122"/>
              </a:rPr>
              <a:t>PID</a:t>
            </a:r>
            <a:r>
              <a:rPr lang="zh-CN" altLang="en-US" sz="2800" b="1" smtClean="0">
                <a:latin typeface="楷体_GB2312" charset="-122"/>
                <a:ea typeface="楷体_GB2312" charset="-122"/>
              </a:rPr>
              <a:t>增量式控制算法。</a:t>
            </a:r>
            <a:endParaRPr lang="zh-CN" altLang="en-US" sz="2800" b="1" smtClean="0">
              <a:latin typeface="楷体_GB2312" charset="-122"/>
              <a:ea typeface="楷体_GB2312" charset="-122"/>
            </a:endParaRP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17"/>
          <p:cNvSpPr>
            <a:spLocks noGrp="1"/>
          </p:cNvSpPr>
          <p:nvPr>
            <p:ph type="sldNum" sz="quarter" idx="12"/>
          </p:nvPr>
        </p:nvSpPr>
        <p:spPr/>
        <p:txBody>
          <a:bodyPr/>
          <a:lstStyle/>
          <a:p>
            <a:pPr>
              <a:defRPr/>
            </a:pPr>
            <a:fld id="{4D655A57-9226-4BFD-AB57-E3A74F2D37B0}" type="slidenum">
              <a:rPr lang="en-US" altLang="ko-KR"/>
            </a:fld>
            <a:endParaRPr lang="en-US" altLang="ko-KR"/>
          </a:p>
        </p:txBody>
      </p:sp>
      <p:sp>
        <p:nvSpPr>
          <p:cNvPr id="176130" name="Rectangle 2"/>
          <p:cNvSpPr>
            <a:spLocks noGrp="1"/>
          </p:cNvSpPr>
          <p:nvPr>
            <p:ph type="title"/>
          </p:nvPr>
        </p:nvSpPr>
        <p:spPr>
          <a:xfrm>
            <a:off x="457200" y="704850"/>
            <a:ext cx="8229600" cy="708025"/>
          </a:xfrm>
        </p:spPr>
        <p:txBody>
          <a:bodyPr/>
          <a:lstStyle/>
          <a:p>
            <a:r>
              <a:rPr lang="zh-CN" altLang="en-US" sz="4000" b="1" smtClean="0">
                <a:solidFill>
                  <a:srgbClr val="3333FF"/>
                </a:solidFill>
                <a:latin typeface="楷体_GB2312" charset="-122"/>
                <a:ea typeface="楷体_GB2312" charset="-122"/>
              </a:rPr>
              <a:t>增量式控制算法的优点：</a:t>
            </a:r>
            <a:endParaRPr lang="zh-CN" altLang="en-US" sz="4000" b="1" smtClean="0">
              <a:solidFill>
                <a:srgbClr val="3333FF"/>
              </a:solidFill>
              <a:latin typeface="楷体_GB2312" charset="-122"/>
              <a:ea typeface="楷体_GB2312" charset="-122"/>
            </a:endParaRPr>
          </a:p>
        </p:txBody>
      </p:sp>
      <p:sp>
        <p:nvSpPr>
          <p:cNvPr id="176131" name="Rectangle 3"/>
          <p:cNvSpPr>
            <a:spLocks noGrp="1"/>
          </p:cNvSpPr>
          <p:nvPr>
            <p:ph type="body" idx="1"/>
          </p:nvPr>
        </p:nvSpPr>
        <p:spPr>
          <a:xfrm>
            <a:off x="179388" y="1557338"/>
            <a:ext cx="8713787" cy="4767262"/>
          </a:xfrm>
        </p:spPr>
        <p:txBody>
          <a:bodyPr/>
          <a:lstStyle/>
          <a:p>
            <a:pPr>
              <a:lnSpc>
                <a:spcPct val="90000"/>
              </a:lnSpc>
              <a:buFont typeface="Constantia" panose="02030602050306030303" pitchFamily="18" charset="0"/>
              <a:buNone/>
            </a:pPr>
            <a:r>
              <a:rPr lang="en-US" altLang="zh-CN" sz="2800" b="1" smtClean="0">
                <a:latin typeface="楷体_GB2312" charset="-122"/>
                <a:ea typeface="楷体_GB2312" charset="-122"/>
              </a:rPr>
              <a:t>(1)</a:t>
            </a:r>
            <a:r>
              <a:rPr lang="zh-CN" altLang="en-US" sz="2800" b="1" smtClean="0">
                <a:latin typeface="楷体_GB2312" charset="-122"/>
                <a:ea typeface="楷体_GB2312" charset="-122"/>
              </a:rPr>
              <a:t>增量算法不需要做累加，控制量增量的确定仅与最近几次误差采样值有关，计算误差或计算精度问题，对控制量的计算影响较小。而位置算法要用到过去的误差的累加值，容易产生大的累加误差。</a:t>
            </a:r>
            <a:endParaRPr lang="zh-CN" altLang="en-US" sz="2800" b="1" smtClean="0">
              <a:latin typeface="楷体_GB2312" charset="-122"/>
              <a:ea typeface="楷体_GB2312" charset="-122"/>
            </a:endParaRPr>
          </a:p>
          <a:p>
            <a:pPr algn="just">
              <a:lnSpc>
                <a:spcPct val="90000"/>
              </a:lnSpc>
              <a:buFont typeface="Constantia" panose="02030602050306030303" pitchFamily="18" charset="0"/>
              <a:buNone/>
            </a:pPr>
            <a:r>
              <a:rPr lang="en-US" altLang="zh-CN" sz="2800" b="1" smtClean="0">
                <a:latin typeface="楷体_GB2312" charset="-122"/>
                <a:ea typeface="楷体_GB2312" charset="-122"/>
              </a:rPr>
              <a:t>(2)</a:t>
            </a:r>
            <a:r>
              <a:rPr lang="zh-CN" altLang="en-US" sz="2800" b="1" smtClean="0">
                <a:latin typeface="楷体_GB2312" charset="-122"/>
                <a:ea typeface="楷体_GB2312" charset="-122"/>
              </a:rPr>
              <a:t>增量式算法得出的是控制量的增量，例如阀门控制中、只输出阀门开度的变化部分，误动作影响小，必要时通过逻辑判断限制或禁止本次输出，不会严重影响系统的工作。而位置算法的输出是控制量的全量输出，误动作影响大。</a:t>
            </a:r>
            <a:endParaRPr lang="zh-CN" altLang="en-US" sz="2800" b="1" smtClean="0">
              <a:latin typeface="楷体_GB2312" charset="-122"/>
              <a:ea typeface="楷体_GB2312" charset="-122"/>
            </a:endParaRPr>
          </a:p>
          <a:p>
            <a:pPr>
              <a:lnSpc>
                <a:spcPct val="90000"/>
              </a:lnSpc>
              <a:buFont typeface="Constantia" panose="02030602050306030303" pitchFamily="18" charset="0"/>
              <a:buNone/>
            </a:pPr>
            <a:r>
              <a:rPr lang="en-US" altLang="zh-CN" sz="2800" b="1" smtClean="0">
                <a:latin typeface="楷体_GB2312" charset="-122"/>
                <a:ea typeface="楷体_GB2312" charset="-122"/>
              </a:rPr>
              <a:t>(3)</a:t>
            </a:r>
            <a:r>
              <a:rPr lang="zh-CN" altLang="en-US" sz="2800" b="1" smtClean="0">
                <a:latin typeface="楷体_GB2312" charset="-122"/>
                <a:ea typeface="楷体_GB2312" charset="-122"/>
              </a:rPr>
              <a:t>采用增量算法，易于实现手动到自动的无冲击切换。</a:t>
            </a:r>
            <a:endParaRPr lang="zh-CN" altLang="en-US" sz="2800" b="1" smtClean="0">
              <a:latin typeface="楷体_GB2312" charset="-122"/>
              <a:ea typeface="楷体_GB2312" charset="-122"/>
            </a:endParaRPr>
          </a:p>
          <a:p>
            <a:pPr>
              <a:lnSpc>
                <a:spcPct val="90000"/>
              </a:lnSpc>
            </a:pPr>
            <a:endParaRPr lang="zh-CN" altLang="en-US" smtClean="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17"/>
          <p:cNvSpPr>
            <a:spLocks noGrp="1"/>
          </p:cNvSpPr>
          <p:nvPr>
            <p:ph type="sldNum" sz="quarter" idx="12"/>
          </p:nvPr>
        </p:nvSpPr>
        <p:spPr/>
        <p:txBody>
          <a:bodyPr/>
          <a:lstStyle/>
          <a:p>
            <a:pPr>
              <a:defRPr/>
            </a:pPr>
            <a:fld id="{64A068C7-0F24-4000-A03A-928EE107DEAB}" type="slidenum">
              <a:rPr lang="en-US" altLang="ko-KR"/>
            </a:fld>
            <a:endParaRPr lang="en-US" altLang="ko-KR"/>
          </a:p>
        </p:txBody>
      </p:sp>
      <p:sp>
        <p:nvSpPr>
          <p:cNvPr id="147458" name="Rectangle 2"/>
          <p:cNvSpPr>
            <a:spLocks noGrp="1"/>
          </p:cNvSpPr>
          <p:nvPr>
            <p:ph type="title"/>
          </p:nvPr>
        </p:nvSpPr>
        <p:spPr>
          <a:xfrm>
            <a:off x="827088" y="333375"/>
            <a:ext cx="6696075" cy="609600"/>
          </a:xfrm>
        </p:spPr>
        <p:txBody>
          <a:bodyPr/>
          <a:lstStyle/>
          <a:p>
            <a:r>
              <a:rPr lang="en-US" altLang="zh-CN" sz="3800" b="1" smtClean="0">
                <a:solidFill>
                  <a:srgbClr val="3333FF"/>
                </a:solidFill>
                <a:latin typeface="楷体_GB2312" charset="-122"/>
                <a:ea typeface="楷体_GB2312" charset="-122"/>
              </a:rPr>
              <a:t>4.</a:t>
            </a:r>
            <a:r>
              <a:rPr lang="zh-CN" altLang="en-US" sz="3800" b="1" smtClean="0">
                <a:solidFill>
                  <a:srgbClr val="3333FF"/>
                </a:solidFill>
                <a:latin typeface="楷体_GB2312" charset="-122"/>
                <a:ea typeface="楷体_GB2312" charset="-122"/>
              </a:rPr>
              <a:t>数字</a:t>
            </a:r>
            <a:r>
              <a:rPr lang="en-US" altLang="zh-CN" sz="3800" b="1" smtClean="0">
                <a:solidFill>
                  <a:srgbClr val="3333FF"/>
                </a:solidFill>
                <a:latin typeface="楷体_GB2312" charset="-122"/>
                <a:ea typeface="楷体_GB2312" charset="-122"/>
              </a:rPr>
              <a:t>PID</a:t>
            </a:r>
            <a:r>
              <a:rPr lang="zh-CN" altLang="en-US" sz="3800" b="1" smtClean="0">
                <a:solidFill>
                  <a:srgbClr val="3333FF"/>
                </a:solidFill>
                <a:latin typeface="楷体_GB2312" charset="-122"/>
                <a:ea typeface="楷体_GB2312" charset="-122"/>
              </a:rPr>
              <a:t>控制算法流程</a:t>
            </a:r>
            <a:r>
              <a:rPr lang="zh-CN" altLang="en-US" sz="3800" smtClean="0">
                <a:latin typeface="楷体_GB2312" charset="-122"/>
                <a:ea typeface="楷体_GB2312" charset="-122"/>
              </a:rPr>
              <a:t> </a:t>
            </a:r>
            <a:endParaRPr lang="zh-CN" altLang="en-US" sz="3800" smtClean="0">
              <a:latin typeface="楷体_GB2312" charset="-122"/>
              <a:ea typeface="楷体_GB2312" charset="-122"/>
            </a:endParaRPr>
          </a:p>
        </p:txBody>
      </p:sp>
      <p:pic>
        <p:nvPicPr>
          <p:cNvPr id="147459" name="Picture 3" descr="4m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0825" y="981075"/>
            <a:ext cx="8281988" cy="56880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17"/>
          <p:cNvSpPr>
            <a:spLocks noGrp="1"/>
          </p:cNvSpPr>
          <p:nvPr>
            <p:ph type="sldNum" sz="quarter" idx="12"/>
          </p:nvPr>
        </p:nvSpPr>
        <p:spPr/>
        <p:txBody>
          <a:bodyPr/>
          <a:lstStyle/>
          <a:p>
            <a:pPr>
              <a:defRPr/>
            </a:pPr>
            <a:fld id="{2E765DC9-DDB0-4787-A2A7-AC3383A62210}" type="slidenum">
              <a:rPr lang="en-US" altLang="ko-KR"/>
            </a:fld>
            <a:endParaRPr lang="en-US" altLang="ko-KR"/>
          </a:p>
        </p:txBody>
      </p:sp>
      <p:sp>
        <p:nvSpPr>
          <p:cNvPr id="149506" name="Rectangle 2"/>
          <p:cNvSpPr>
            <a:spLocks noGrp="1"/>
          </p:cNvSpPr>
          <p:nvPr>
            <p:ph type="title"/>
          </p:nvPr>
        </p:nvSpPr>
        <p:spPr>
          <a:xfrm>
            <a:off x="457200" y="704850"/>
            <a:ext cx="8229600" cy="636588"/>
          </a:xfrm>
        </p:spPr>
        <p:txBody>
          <a:bodyPr/>
          <a:lstStyle/>
          <a:p>
            <a:r>
              <a:rPr lang="en-US" altLang="zh-CN" sz="4600" b="1" dirty="0" smtClean="0">
                <a:solidFill>
                  <a:srgbClr val="CC0000"/>
                </a:solidFill>
                <a:latin typeface="楷体_GB2312" charset="-122"/>
                <a:ea typeface="楷体_GB2312" charset="-122"/>
              </a:rPr>
              <a:t>7.3.3 </a:t>
            </a:r>
            <a:r>
              <a:rPr lang="zh-CN" altLang="en-US" sz="4600" b="1" dirty="0" smtClean="0">
                <a:solidFill>
                  <a:srgbClr val="CC0000"/>
                </a:solidFill>
                <a:latin typeface="楷体_GB2312" charset="-122"/>
                <a:ea typeface="楷体_GB2312" charset="-122"/>
              </a:rPr>
              <a:t>模糊控制技术  </a:t>
            </a:r>
            <a:endParaRPr lang="zh-CN" altLang="en-US" sz="4600" b="1" dirty="0" smtClean="0">
              <a:solidFill>
                <a:srgbClr val="CC0000"/>
              </a:solidFill>
              <a:latin typeface="楷体_GB2312" charset="-122"/>
              <a:ea typeface="楷体_GB2312" charset="-122"/>
            </a:endParaRPr>
          </a:p>
        </p:txBody>
      </p:sp>
      <p:sp>
        <p:nvSpPr>
          <p:cNvPr id="149507" name="Rectangle 3"/>
          <p:cNvSpPr>
            <a:spLocks noGrp="1"/>
          </p:cNvSpPr>
          <p:nvPr>
            <p:ph type="body" idx="1"/>
          </p:nvPr>
        </p:nvSpPr>
        <p:spPr>
          <a:xfrm>
            <a:off x="250825" y="1484313"/>
            <a:ext cx="8713788" cy="4840287"/>
          </a:xfrm>
        </p:spPr>
        <p:txBody>
          <a:bodyPr/>
          <a:lstStyle/>
          <a:p>
            <a:pPr marL="0" indent="360680">
              <a:lnSpc>
                <a:spcPct val="90000"/>
              </a:lnSpc>
            </a:pPr>
            <a:r>
              <a:rPr lang="zh-CN" altLang="en-US" sz="2800" b="1" smtClean="0">
                <a:latin typeface="楷体_GB2312" charset="-122"/>
                <a:ea typeface="楷体_GB2312" charset="-122"/>
              </a:rPr>
              <a:t>  </a:t>
            </a:r>
            <a:r>
              <a:rPr lang="zh-CN" altLang="en-US" sz="3200" b="1" smtClean="0">
                <a:latin typeface="楷体_GB2312" charset="-122"/>
                <a:ea typeface="楷体_GB2312" charset="-122"/>
              </a:rPr>
              <a:t>模糊控制理论是由美国著名学者加利福尼亚大学教授</a:t>
            </a:r>
            <a:r>
              <a:rPr lang="en-US" altLang="zh-CN" sz="3200" b="1" smtClean="0">
                <a:latin typeface="楷体_GB2312" charset="-122"/>
                <a:ea typeface="楷体_GB2312" charset="-122"/>
              </a:rPr>
              <a:t>L.A.Zadeh</a:t>
            </a:r>
            <a:r>
              <a:rPr lang="zh-CN" altLang="en-US" sz="3200" b="1" smtClean="0">
                <a:latin typeface="楷体_GB2312" charset="-122"/>
                <a:ea typeface="楷体_GB2312" charset="-122"/>
              </a:rPr>
              <a:t>于</a:t>
            </a:r>
            <a:r>
              <a:rPr lang="en-US" altLang="zh-CN" sz="3200" b="1" smtClean="0">
                <a:latin typeface="楷体_GB2312" charset="-122"/>
                <a:ea typeface="楷体_GB2312" charset="-122"/>
              </a:rPr>
              <a:t>1965</a:t>
            </a:r>
            <a:r>
              <a:rPr lang="zh-CN" altLang="en-US" sz="3200" b="1" smtClean="0">
                <a:latin typeface="楷体_GB2312" charset="-122"/>
                <a:ea typeface="楷体_GB2312" charset="-122"/>
              </a:rPr>
              <a:t>年首先提出，它以模糊数学为基础，用语言规则表示方法和先进的计算机技术，由模糊推理进行决策的一种高级控制策略，而且发展至今已成为人工智能领域中的一个重要分支。</a:t>
            </a:r>
            <a:endParaRPr lang="zh-CN" altLang="en-US" sz="3200" b="1" smtClean="0">
              <a:latin typeface="楷体_GB2312" charset="-122"/>
              <a:ea typeface="楷体_GB2312" charset="-122"/>
            </a:endParaRPr>
          </a:p>
          <a:p>
            <a:pPr marL="0" indent="360680">
              <a:lnSpc>
                <a:spcPct val="90000"/>
              </a:lnSpc>
            </a:pPr>
            <a:r>
              <a:rPr lang="en-US" altLang="zh-CN" sz="3200" b="1" smtClean="0">
                <a:latin typeface="楷体_GB2312" charset="-122"/>
                <a:ea typeface="楷体_GB2312" charset="-122"/>
              </a:rPr>
              <a:t>1974</a:t>
            </a:r>
            <a:r>
              <a:rPr lang="zh-CN" altLang="en-US" sz="3200" b="1" smtClean="0">
                <a:latin typeface="楷体_GB2312" charset="-122"/>
                <a:ea typeface="楷体_GB2312" charset="-122"/>
              </a:rPr>
              <a:t>年，英国伦敦大学教授</a:t>
            </a:r>
            <a:r>
              <a:rPr lang="en-US" altLang="zh-CN" sz="3200" b="1" smtClean="0">
                <a:latin typeface="楷体_GB2312" charset="-122"/>
                <a:ea typeface="楷体_GB2312" charset="-122"/>
              </a:rPr>
              <a:t>E.H.Mamdani</a:t>
            </a:r>
            <a:r>
              <a:rPr lang="zh-CN" altLang="en-US" sz="3200" b="1" smtClean="0">
                <a:latin typeface="楷体_GB2312" charset="-122"/>
                <a:ea typeface="楷体_GB2312" charset="-122"/>
              </a:rPr>
              <a:t>研制成功第一个模糊控制器。</a:t>
            </a:r>
            <a:endParaRPr lang="zh-CN" altLang="en-US" sz="3200" b="1" smtClean="0">
              <a:latin typeface="楷体_GB2312" charset="-122"/>
              <a:ea typeface="楷体_GB2312" charset="-122"/>
            </a:endParaRPr>
          </a:p>
          <a:p>
            <a:pPr marL="0" indent="360680">
              <a:lnSpc>
                <a:spcPct val="90000"/>
              </a:lnSpc>
            </a:pPr>
            <a:r>
              <a:rPr lang="zh-CN" altLang="en-US" sz="3200" b="1" smtClean="0">
                <a:latin typeface="楷体_GB2312" charset="-122"/>
                <a:ea typeface="楷体_GB2312" charset="-122"/>
              </a:rPr>
              <a:t>模糊控制技术是由模糊数学、计算机科学、人工智能、知识工程等多门学科相互渗透，且理论性很强的科学技术。</a:t>
            </a:r>
            <a:endParaRPr lang="zh-CN" altLang="en-US" sz="3200" b="1" smtClean="0">
              <a:latin typeface="楷体_GB2312" charset="-122"/>
              <a:ea typeface="楷体_GB2312" charset="-122"/>
            </a:endParaRP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17"/>
          <p:cNvSpPr>
            <a:spLocks noGrp="1"/>
          </p:cNvSpPr>
          <p:nvPr>
            <p:ph type="sldNum" sz="quarter" idx="12"/>
          </p:nvPr>
        </p:nvSpPr>
        <p:spPr/>
        <p:txBody>
          <a:bodyPr/>
          <a:lstStyle/>
          <a:p>
            <a:pPr>
              <a:defRPr/>
            </a:pPr>
            <a:fld id="{14C2403D-F9FF-4F7E-85FB-4CF5D3A5AAF6}" type="slidenum">
              <a:rPr lang="en-US" altLang="ko-KR"/>
            </a:fld>
            <a:endParaRPr lang="en-US" altLang="ko-KR"/>
          </a:p>
        </p:txBody>
      </p:sp>
      <p:sp>
        <p:nvSpPr>
          <p:cNvPr id="150530" name="Rectangle 2"/>
          <p:cNvSpPr>
            <a:spLocks noGrp="1"/>
          </p:cNvSpPr>
          <p:nvPr>
            <p:ph type="title"/>
          </p:nvPr>
        </p:nvSpPr>
        <p:spPr>
          <a:xfrm>
            <a:off x="611188" y="404813"/>
            <a:ext cx="8229600" cy="792162"/>
          </a:xfrm>
        </p:spPr>
        <p:txBody>
          <a:bodyPr/>
          <a:lstStyle/>
          <a:p>
            <a:r>
              <a:rPr lang="en-US" altLang="zh-CN" sz="4200" b="1" smtClean="0">
                <a:solidFill>
                  <a:srgbClr val="3333FF"/>
                </a:solidFill>
                <a:latin typeface="楷体_GB2312" charset="-122"/>
                <a:ea typeface="楷体_GB2312" charset="-122"/>
              </a:rPr>
              <a:t>  1. </a:t>
            </a:r>
            <a:r>
              <a:rPr lang="zh-CN" altLang="en-US" sz="4200" b="1" smtClean="0">
                <a:solidFill>
                  <a:srgbClr val="3333FF"/>
                </a:solidFill>
                <a:latin typeface="楷体_GB2312" charset="-122"/>
                <a:ea typeface="楷体_GB2312" charset="-122"/>
              </a:rPr>
              <a:t>模糊控制原理</a:t>
            </a:r>
            <a:endParaRPr lang="zh-CN" altLang="en-US" sz="4200" b="1" smtClean="0">
              <a:solidFill>
                <a:srgbClr val="3333FF"/>
              </a:solidFill>
              <a:latin typeface="楷体_GB2312" charset="-122"/>
              <a:ea typeface="楷体_GB2312" charset="-122"/>
            </a:endParaRPr>
          </a:p>
        </p:txBody>
      </p:sp>
      <p:sp>
        <p:nvSpPr>
          <p:cNvPr id="150531" name="Rectangle 3"/>
          <p:cNvSpPr>
            <a:spLocks noGrp="1"/>
          </p:cNvSpPr>
          <p:nvPr>
            <p:ph type="body" idx="1"/>
          </p:nvPr>
        </p:nvSpPr>
        <p:spPr>
          <a:xfrm>
            <a:off x="250825" y="1341438"/>
            <a:ext cx="8642350" cy="1944687"/>
          </a:xfrm>
        </p:spPr>
        <p:txBody>
          <a:bodyPr/>
          <a:lstStyle/>
          <a:p>
            <a:pPr marL="0" indent="0">
              <a:buFont typeface="Constantia" panose="02030602050306030303" pitchFamily="18" charset="0"/>
              <a:buNone/>
            </a:pPr>
            <a:r>
              <a:rPr lang="zh-CN" altLang="en-US" sz="2100" b="1" smtClean="0">
                <a:latin typeface="楷体_GB2312" charset="-122"/>
                <a:ea typeface="楷体_GB2312" charset="-122"/>
              </a:rPr>
              <a:t>    </a:t>
            </a:r>
            <a:r>
              <a:rPr lang="zh-CN" altLang="en-US" sz="3200" b="1" smtClean="0">
                <a:latin typeface="楷体_GB2312" charset="-122"/>
                <a:ea typeface="楷体_GB2312" charset="-122"/>
              </a:rPr>
              <a:t>模糊控制系统通常由模糊控制器、输入输出接口、执行机构、测量装置和被控对象等五个部分组成，如下图所示。</a:t>
            </a:r>
            <a:endParaRPr lang="zh-CN" altLang="en-US" sz="3200" b="1" smtClean="0">
              <a:latin typeface="楷体_GB2312" charset="-122"/>
              <a:ea typeface="楷体_GB2312" charset="-122"/>
            </a:endParaRPr>
          </a:p>
        </p:txBody>
      </p:sp>
      <p:pic>
        <p:nvPicPr>
          <p:cNvPr id="150532" name="Picture 4" descr="6m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3286125"/>
            <a:ext cx="9144000" cy="32639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17"/>
          <p:cNvSpPr>
            <a:spLocks noGrp="1"/>
          </p:cNvSpPr>
          <p:nvPr>
            <p:ph type="sldNum" sz="quarter" idx="12"/>
          </p:nvPr>
        </p:nvSpPr>
        <p:spPr/>
        <p:txBody>
          <a:bodyPr/>
          <a:lstStyle/>
          <a:p>
            <a:pPr>
              <a:defRPr/>
            </a:pPr>
            <a:fld id="{9ADD65EF-362C-41F4-A918-7C103E6C3F31}" type="slidenum">
              <a:rPr lang="en-US" altLang="ko-KR"/>
            </a:fld>
            <a:endParaRPr lang="en-US" altLang="ko-KR"/>
          </a:p>
        </p:txBody>
      </p:sp>
      <p:sp>
        <p:nvSpPr>
          <p:cNvPr id="151554" name="Rectangle 2"/>
          <p:cNvSpPr>
            <a:spLocks noGrp="1"/>
          </p:cNvSpPr>
          <p:nvPr>
            <p:ph type="body" idx="1"/>
          </p:nvPr>
        </p:nvSpPr>
        <p:spPr>
          <a:xfrm>
            <a:off x="0" y="836613"/>
            <a:ext cx="8964613" cy="5289550"/>
          </a:xfrm>
        </p:spPr>
        <p:txBody>
          <a:bodyPr/>
          <a:lstStyle/>
          <a:p>
            <a:pPr marL="495300" indent="-495300">
              <a:buFont typeface="Constantia" panose="02030602050306030303" pitchFamily="18" charset="0"/>
              <a:buNone/>
            </a:pPr>
            <a:r>
              <a:rPr lang="zh-CN" altLang="en-US" sz="2800" b="1" smtClean="0">
                <a:latin typeface="楷体_GB2312" charset="-122"/>
                <a:ea typeface="楷体_GB2312" charset="-122"/>
              </a:rPr>
              <a:t>		</a:t>
            </a:r>
            <a:r>
              <a:rPr lang="zh-CN" altLang="en-US" sz="3200" b="1" smtClean="0">
                <a:latin typeface="楷体_GB2312" charset="-122"/>
                <a:ea typeface="楷体_GB2312" charset="-122"/>
              </a:rPr>
              <a:t>模糊控制器主要包括输入量模糊化接口、知识库、推理机、输出清晰化接口四个部分，如下图所示。</a:t>
            </a:r>
            <a:endParaRPr lang="zh-CN" altLang="en-US" sz="3200" b="1" smtClean="0">
              <a:latin typeface="楷体_GB2312" charset="-122"/>
              <a:ea typeface="楷体_GB2312" charset="-122"/>
            </a:endParaRPr>
          </a:p>
        </p:txBody>
      </p:sp>
      <p:pic>
        <p:nvPicPr>
          <p:cNvPr id="151555" name="Picture 3" descr="6m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0825" y="2565400"/>
            <a:ext cx="8640763" cy="32527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灯片编号占位符 5"/>
          <p:cNvSpPr txBox="1">
            <a:spLocks noGrp="1"/>
          </p:cNvSpPr>
          <p:nvPr>
            <p:ph type="sldNum" sz="quarter" idx="12"/>
          </p:nvPr>
        </p:nvSpPr>
        <p:spPr/>
        <p:txBody>
          <a:bodyPr/>
          <a:p>
            <a:pPr algn="r" eaLnBrk="1" hangingPunct="1"/>
            <a:fld id="{9A0DB2DC-4C9A-4742-B13C-FB6460FD3503}" type="slidenum">
              <a:rPr lang="zh-CN" altLang="en-US" sz="1400" b="1" dirty="0"/>
            </a:fld>
            <a:r>
              <a:rPr lang="zh-CN" altLang="en-US" sz="1400" b="1" dirty="0"/>
              <a:t> </a:t>
            </a:r>
            <a:r>
              <a:rPr lang="zh-CN" altLang="en-US" sz="1400" dirty="0"/>
              <a:t>/ 41</a:t>
            </a:r>
            <a:endParaRPr lang="zh-CN" altLang="en-US" sz="1400" dirty="0"/>
          </a:p>
        </p:txBody>
      </p:sp>
      <p:sp>
        <p:nvSpPr>
          <p:cNvPr id="7171" name="Rectangle 2"/>
          <p:cNvSpPr>
            <a:spLocks noGrp="1"/>
          </p:cNvSpPr>
          <p:nvPr>
            <p:ph type="title"/>
          </p:nvPr>
        </p:nvSpPr>
        <p:spPr/>
        <p:txBody>
          <a:bodyPr vert="horz" wrap="square" lIns="91440" tIns="45720" rIns="91440" bIns="45720" anchor="ctr"/>
          <a:p>
            <a:pPr eaLnBrk="1" hangingPunct="1"/>
            <a:r>
              <a:rPr lang="zh-CN" altLang="zh-CN" dirty="0"/>
              <a:t>模拟量输出通道的</a:t>
            </a:r>
            <a:r>
              <a:rPr lang="zh-CN" altLang="zh-CN" dirty="0">
                <a:solidFill>
                  <a:srgbClr val="FF0000"/>
                </a:solidFill>
              </a:rPr>
              <a:t>基本理论</a:t>
            </a:r>
            <a:endParaRPr lang="zh-CN" altLang="zh-CN" dirty="0">
              <a:solidFill>
                <a:srgbClr val="FF0000"/>
              </a:solidFill>
            </a:endParaRPr>
          </a:p>
        </p:txBody>
      </p:sp>
      <p:sp>
        <p:nvSpPr>
          <p:cNvPr id="7172" name="Rectangle 3"/>
          <p:cNvSpPr>
            <a:spLocks noGrp="1"/>
          </p:cNvSpPr>
          <p:nvPr>
            <p:ph idx="1"/>
          </p:nvPr>
        </p:nvSpPr>
        <p:spPr/>
        <p:txBody>
          <a:bodyPr vert="horz" wrap="square" lIns="91440" tIns="45720" rIns="91440" bIns="45720" anchor="t"/>
          <a:p>
            <a:pPr eaLnBrk="1" hangingPunct="1"/>
            <a:r>
              <a:rPr lang="zh-CN" altLang="zh-CN" dirty="0"/>
              <a:t>零阶保持与平滑滤波</a:t>
            </a:r>
            <a:endParaRPr lang="zh-CN" altLang="zh-CN" dirty="0"/>
          </a:p>
          <a:p>
            <a:pPr lvl="1" eaLnBrk="1" hangingPunct="1"/>
            <a:r>
              <a:rPr lang="zh-CN" altLang="zh-CN" dirty="0"/>
              <a:t>模拟信号数字化得到数据是模拟信号在各个采样时刻瞬时幅值的A/D转换结果，再进行D/A转换也只能得到模拟信号各个采样时刻的</a:t>
            </a:r>
            <a:r>
              <a:rPr lang="zh-CN" altLang="zh-CN" dirty="0">
                <a:solidFill>
                  <a:srgbClr val="FF0000"/>
                </a:solidFill>
              </a:rPr>
              <a:t>近似幅值（存在量化误差）</a:t>
            </a:r>
            <a:r>
              <a:rPr lang="zh-CN" altLang="zh-CN" dirty="0"/>
              <a:t>。</a:t>
            </a:r>
            <a:endParaRPr lang="zh-CN" altLang="zh-CN"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17"/>
          <p:cNvSpPr>
            <a:spLocks noGrp="1"/>
          </p:cNvSpPr>
          <p:nvPr>
            <p:ph type="sldNum" sz="quarter" idx="12"/>
          </p:nvPr>
        </p:nvSpPr>
        <p:spPr/>
        <p:txBody>
          <a:bodyPr/>
          <a:lstStyle/>
          <a:p>
            <a:pPr>
              <a:defRPr/>
            </a:pPr>
            <a:fld id="{88537E6B-0DC6-432C-8C64-F8E727BC9D0D}" type="slidenum">
              <a:rPr lang="en-US" altLang="ko-KR"/>
            </a:fld>
            <a:endParaRPr lang="en-US" altLang="ko-KR"/>
          </a:p>
        </p:txBody>
      </p:sp>
      <p:sp>
        <p:nvSpPr>
          <p:cNvPr id="152578" name="Rectangle 2"/>
          <p:cNvSpPr>
            <a:spLocks noGrp="1"/>
          </p:cNvSpPr>
          <p:nvPr>
            <p:ph type="title"/>
          </p:nvPr>
        </p:nvSpPr>
        <p:spPr>
          <a:xfrm>
            <a:off x="755650" y="620713"/>
            <a:ext cx="5226050" cy="720725"/>
          </a:xfrm>
        </p:spPr>
        <p:txBody>
          <a:bodyPr/>
          <a:lstStyle/>
          <a:p>
            <a:r>
              <a:rPr lang="en-US" altLang="zh-CN" sz="4600" b="1" smtClean="0">
                <a:solidFill>
                  <a:srgbClr val="3333FF"/>
                </a:solidFill>
                <a:latin typeface="楷体_GB2312" charset="-122"/>
                <a:ea typeface="楷体_GB2312" charset="-122"/>
              </a:rPr>
              <a:t>2.</a:t>
            </a:r>
            <a:r>
              <a:rPr lang="zh-CN" altLang="en-US" sz="4600" b="1" smtClean="0">
                <a:solidFill>
                  <a:srgbClr val="3333FF"/>
                </a:solidFill>
                <a:latin typeface="楷体_GB2312" charset="-122"/>
                <a:ea typeface="楷体_GB2312" charset="-122"/>
              </a:rPr>
              <a:t>模糊控制的特点</a:t>
            </a:r>
            <a:endParaRPr lang="zh-CN" altLang="en-US" sz="4600" b="1" smtClean="0">
              <a:solidFill>
                <a:srgbClr val="3333FF"/>
              </a:solidFill>
              <a:latin typeface="楷体_GB2312" charset="-122"/>
              <a:ea typeface="楷体_GB2312" charset="-122"/>
            </a:endParaRPr>
          </a:p>
        </p:txBody>
      </p:sp>
      <p:sp>
        <p:nvSpPr>
          <p:cNvPr id="152579" name="Rectangle 3"/>
          <p:cNvSpPr>
            <a:spLocks noGrp="1"/>
          </p:cNvSpPr>
          <p:nvPr>
            <p:ph type="body" idx="1"/>
          </p:nvPr>
        </p:nvSpPr>
        <p:spPr>
          <a:xfrm>
            <a:off x="395288" y="1484313"/>
            <a:ext cx="8748712" cy="5184775"/>
          </a:xfrm>
        </p:spPr>
        <p:txBody>
          <a:bodyPr/>
          <a:lstStyle/>
          <a:p>
            <a:pPr marL="0" indent="539750">
              <a:lnSpc>
                <a:spcPct val="80000"/>
              </a:lnSpc>
              <a:buFont typeface="Constantia" panose="02030602050306030303" pitchFamily="18" charset="0"/>
              <a:buNone/>
            </a:pPr>
            <a:r>
              <a:rPr lang="zh-CN" altLang="en-US" sz="2800" b="1" smtClean="0">
                <a:latin typeface="楷体_GB2312" charset="-122"/>
                <a:ea typeface="楷体_GB2312" charset="-122"/>
              </a:rPr>
              <a:t>模糊控制理论是控制领域中非常有发展前途的一个分支，这是由于模糊控制具行许多传统控制制无法比拟的优点，主要优点如下：</a:t>
            </a:r>
            <a:endParaRPr lang="zh-CN" altLang="en-US" sz="2800" b="1" smtClean="0">
              <a:latin typeface="楷体_GB2312" charset="-122"/>
              <a:ea typeface="楷体_GB2312" charset="-122"/>
            </a:endParaRPr>
          </a:p>
          <a:p>
            <a:pPr marL="0" indent="539750">
              <a:lnSpc>
                <a:spcPct val="80000"/>
              </a:lnSpc>
              <a:buFont typeface="Wingdings" panose="05000000000000000000" pitchFamily="2" charset="2"/>
              <a:buAutoNum type="circleNumDbPlain"/>
            </a:pPr>
            <a:r>
              <a:rPr lang="zh-CN" altLang="en-US" sz="2800" b="1" smtClean="0">
                <a:latin typeface="楷体_GB2312" charset="-122"/>
                <a:ea typeface="楷体_GB2312" charset="-122"/>
              </a:rPr>
              <a:t>不需要精确数学模型</a:t>
            </a:r>
            <a:endParaRPr lang="zh-CN" altLang="en-US" sz="2800" b="1" smtClean="0">
              <a:latin typeface="楷体_GB2312" charset="-122"/>
              <a:ea typeface="楷体_GB2312" charset="-122"/>
            </a:endParaRPr>
          </a:p>
          <a:p>
            <a:pPr marL="0" indent="539750">
              <a:lnSpc>
                <a:spcPct val="80000"/>
              </a:lnSpc>
              <a:buFont typeface="Wingdings" panose="05000000000000000000" pitchFamily="2" charset="2"/>
              <a:buAutoNum type="circleNumDbPlain"/>
            </a:pPr>
            <a:r>
              <a:rPr lang="zh-CN" altLang="en-US" sz="2800" b="1" smtClean="0">
                <a:latin typeface="楷体_GB2312" charset="-122"/>
                <a:ea typeface="楷体_GB2312" charset="-122"/>
              </a:rPr>
              <a:t>容易学习</a:t>
            </a:r>
            <a:endParaRPr lang="zh-CN" altLang="en-US" sz="2800" b="1" smtClean="0">
              <a:latin typeface="楷体_GB2312" charset="-122"/>
              <a:ea typeface="楷体_GB2312" charset="-122"/>
            </a:endParaRPr>
          </a:p>
          <a:p>
            <a:pPr marL="0" indent="539750">
              <a:lnSpc>
                <a:spcPct val="80000"/>
              </a:lnSpc>
              <a:buFont typeface="Wingdings" panose="05000000000000000000" pitchFamily="2" charset="2"/>
              <a:buAutoNum type="circleNumDbPlain"/>
            </a:pPr>
            <a:r>
              <a:rPr lang="zh-CN" altLang="en-US" sz="2800" b="1" smtClean="0">
                <a:latin typeface="楷体_GB2312" charset="-122"/>
                <a:ea typeface="楷体_GB2312" charset="-122"/>
              </a:rPr>
              <a:t>使用方便</a:t>
            </a:r>
            <a:endParaRPr lang="zh-CN" altLang="en-US" sz="2800" b="1" smtClean="0">
              <a:latin typeface="楷体_GB2312" charset="-122"/>
              <a:ea typeface="楷体_GB2312" charset="-122"/>
            </a:endParaRPr>
          </a:p>
          <a:p>
            <a:pPr marL="0" indent="539750">
              <a:lnSpc>
                <a:spcPct val="80000"/>
              </a:lnSpc>
              <a:buFont typeface="Wingdings" panose="05000000000000000000" pitchFamily="2" charset="2"/>
              <a:buAutoNum type="circleNumDbPlain"/>
            </a:pPr>
            <a:r>
              <a:rPr lang="zh-CN" altLang="en-US" sz="2800" b="1" smtClean="0">
                <a:latin typeface="楷体_GB2312" charset="-122"/>
                <a:ea typeface="楷体_GB2312" charset="-122"/>
              </a:rPr>
              <a:t>适应性强</a:t>
            </a:r>
            <a:endParaRPr lang="zh-CN" altLang="en-US" sz="2800" b="1" smtClean="0">
              <a:latin typeface="楷体_GB2312" charset="-122"/>
              <a:ea typeface="楷体_GB2312" charset="-122"/>
            </a:endParaRPr>
          </a:p>
          <a:p>
            <a:pPr marL="0" indent="539750">
              <a:lnSpc>
                <a:spcPct val="80000"/>
              </a:lnSpc>
              <a:buFont typeface="Wingdings" panose="05000000000000000000" pitchFamily="2" charset="2"/>
              <a:buAutoNum type="circleNumDbPlain"/>
            </a:pPr>
            <a:r>
              <a:rPr lang="zh-CN" altLang="en-US" sz="2800" b="1" smtClean="0">
                <a:latin typeface="楷体_GB2312" charset="-122"/>
                <a:ea typeface="楷体_GB2312" charset="-122"/>
              </a:rPr>
              <a:t>控制程序简短</a:t>
            </a:r>
            <a:endParaRPr lang="zh-CN" altLang="en-US" sz="2800" b="1" smtClean="0">
              <a:latin typeface="楷体_GB2312" charset="-122"/>
              <a:ea typeface="楷体_GB2312" charset="-122"/>
            </a:endParaRPr>
          </a:p>
          <a:p>
            <a:pPr marL="0" indent="539750">
              <a:lnSpc>
                <a:spcPct val="80000"/>
              </a:lnSpc>
              <a:buFont typeface="Wingdings" panose="05000000000000000000" pitchFamily="2" charset="2"/>
              <a:buAutoNum type="circleNumDbPlain"/>
            </a:pPr>
            <a:r>
              <a:rPr lang="zh-CN" altLang="en-US" sz="2800" b="1" smtClean="0">
                <a:latin typeface="楷体_GB2312" charset="-122"/>
                <a:ea typeface="楷体_GB2312" charset="-122"/>
              </a:rPr>
              <a:t>速度快</a:t>
            </a:r>
            <a:endParaRPr lang="zh-CN" altLang="en-US" sz="2800" b="1" smtClean="0">
              <a:latin typeface="楷体_GB2312" charset="-122"/>
              <a:ea typeface="楷体_GB2312" charset="-122"/>
            </a:endParaRPr>
          </a:p>
          <a:p>
            <a:pPr marL="0" indent="539750">
              <a:lnSpc>
                <a:spcPct val="80000"/>
              </a:lnSpc>
              <a:buFont typeface="Wingdings" panose="05000000000000000000" pitchFamily="2" charset="2"/>
              <a:buAutoNum type="circleNumDbPlain"/>
            </a:pPr>
            <a:r>
              <a:rPr lang="zh-CN" altLang="en-US" sz="2800" b="1" smtClean="0">
                <a:latin typeface="楷体_GB2312" charset="-122"/>
                <a:ea typeface="楷体_GB2312" charset="-122"/>
              </a:rPr>
              <a:t>开发方便</a:t>
            </a:r>
            <a:endParaRPr lang="zh-CN" altLang="en-US" sz="2800" b="1" smtClean="0">
              <a:latin typeface="楷体_GB2312" charset="-122"/>
              <a:ea typeface="楷体_GB2312" charset="-122"/>
            </a:endParaRPr>
          </a:p>
          <a:p>
            <a:pPr marL="0" indent="539750">
              <a:lnSpc>
                <a:spcPct val="80000"/>
              </a:lnSpc>
              <a:buFont typeface="Wingdings" panose="05000000000000000000" pitchFamily="2" charset="2"/>
              <a:buAutoNum type="circleNumDbPlain"/>
            </a:pPr>
            <a:r>
              <a:rPr lang="zh-CN" altLang="en-US" sz="2800" b="1" smtClean="0">
                <a:latin typeface="楷体_GB2312" charset="-122"/>
                <a:ea typeface="楷体_GB2312" charset="-122"/>
              </a:rPr>
              <a:t>可靠性高</a:t>
            </a:r>
            <a:endParaRPr lang="zh-CN" altLang="en-US" sz="2800" b="1" smtClean="0">
              <a:latin typeface="楷体_GB2312" charset="-122"/>
              <a:ea typeface="楷体_GB2312" charset="-122"/>
            </a:endParaRPr>
          </a:p>
          <a:p>
            <a:pPr marL="0" indent="539750">
              <a:lnSpc>
                <a:spcPct val="80000"/>
              </a:lnSpc>
              <a:buFont typeface="Wingdings" panose="05000000000000000000" pitchFamily="2" charset="2"/>
              <a:buAutoNum type="circleNumDbPlain"/>
            </a:pPr>
            <a:r>
              <a:rPr lang="zh-CN" altLang="en-US" sz="2800" b="1" smtClean="0">
                <a:latin typeface="楷体_GB2312" charset="-122"/>
                <a:ea typeface="楷体_GB2312" charset="-122"/>
              </a:rPr>
              <a:t>性能优良</a:t>
            </a:r>
            <a:endParaRPr lang="zh-CN" altLang="en-US" sz="2800" b="1" smtClean="0">
              <a:latin typeface="楷体_GB2312" charset="-122"/>
              <a:ea typeface="楷体_GB2312" charset="-122"/>
            </a:endParaRP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17"/>
          <p:cNvSpPr>
            <a:spLocks noGrp="1"/>
          </p:cNvSpPr>
          <p:nvPr>
            <p:ph type="sldNum" sz="quarter" idx="12"/>
          </p:nvPr>
        </p:nvSpPr>
        <p:spPr/>
        <p:txBody>
          <a:bodyPr/>
          <a:lstStyle/>
          <a:p>
            <a:pPr>
              <a:defRPr/>
            </a:pPr>
            <a:fld id="{BF706037-CABB-48F9-82A5-7A258784ADC6}" type="slidenum">
              <a:rPr lang="en-US" altLang="ko-KR"/>
            </a:fld>
            <a:endParaRPr lang="en-US" altLang="ko-KR"/>
          </a:p>
        </p:txBody>
      </p:sp>
      <p:sp>
        <p:nvSpPr>
          <p:cNvPr id="361474" name="Rectangle 2"/>
          <p:cNvSpPr>
            <a:spLocks noGrp="1" noChangeArrowheads="1"/>
          </p:cNvSpPr>
          <p:nvPr>
            <p:ph type="title" idx="4294967295"/>
          </p:nvPr>
        </p:nvSpPr>
        <p:spPr>
          <a:xfrm>
            <a:off x="611188" y="188913"/>
            <a:ext cx="8229600" cy="968375"/>
          </a:xfrm>
        </p:spPr>
        <p:txBody>
          <a:bodyPr lIns="91440" rIns="91440" bIns="45720" anchor="ctr"/>
          <a:lstStyle/>
          <a:p>
            <a:pPr eaLnBrk="1" hangingPunct="1"/>
            <a:r>
              <a:rPr lang="en-US" altLang="zh-CN" sz="4400" b="1" dirty="0" smtClean="0">
                <a:solidFill>
                  <a:srgbClr val="CC0000"/>
                </a:solidFill>
                <a:effectLst>
                  <a:outerShdw blurRad="38100" dist="38100" dir="2700000" algn="tl">
                    <a:srgbClr val="C0C0C0"/>
                  </a:outerShdw>
                </a:effectLst>
                <a:ea typeface="宋体" panose="02010600030101010101" pitchFamily="2" charset="-122"/>
              </a:rPr>
              <a:t>7.3.4 </a:t>
            </a:r>
            <a:r>
              <a:rPr lang="zh-CN" altLang="en-US" sz="4400" b="1" dirty="0" smtClean="0">
                <a:solidFill>
                  <a:srgbClr val="CC0000"/>
                </a:solidFill>
                <a:effectLst>
                  <a:outerShdw blurRad="38100" dist="38100" dir="2700000" algn="tl">
                    <a:srgbClr val="C0C0C0"/>
                  </a:outerShdw>
                </a:effectLst>
                <a:ea typeface="宋体" panose="02010600030101010101" pitchFamily="2" charset="-122"/>
              </a:rPr>
              <a:t>神经网络控制技术 </a:t>
            </a:r>
            <a:endParaRPr lang="en-US" altLang="zh-CN" sz="4400" b="1" dirty="0" smtClean="0">
              <a:solidFill>
                <a:srgbClr val="CC0000"/>
              </a:solidFill>
              <a:effectLst>
                <a:outerShdw blurRad="38100" dist="38100" dir="2700000" algn="tl">
                  <a:srgbClr val="C0C0C0"/>
                </a:outerShdw>
              </a:effectLst>
              <a:latin typeface="仿宋_GB2312" panose="02010609030101010101" pitchFamily="49" charset="-122"/>
              <a:ea typeface="仿宋_GB2312" panose="02010609030101010101" pitchFamily="49" charset="-122"/>
            </a:endParaRPr>
          </a:p>
        </p:txBody>
      </p:sp>
      <p:sp>
        <p:nvSpPr>
          <p:cNvPr id="153603" name="Rectangle 3"/>
          <p:cNvSpPr>
            <a:spLocks noGrp="1" noChangeArrowheads="1"/>
          </p:cNvSpPr>
          <p:nvPr>
            <p:ph type="body" idx="4294967295"/>
          </p:nvPr>
        </p:nvSpPr>
        <p:spPr>
          <a:xfrm>
            <a:off x="0" y="1268413"/>
            <a:ext cx="8785225" cy="5589587"/>
          </a:xfrm>
        </p:spPr>
        <p:txBody>
          <a:bodyPr/>
          <a:lstStyle/>
          <a:p>
            <a:pPr eaLnBrk="1" hangingPunct="1">
              <a:buFont typeface="Constantia" panose="02030602050306030303" pitchFamily="18" charset="0"/>
              <a:buNone/>
            </a:pPr>
            <a:r>
              <a:rPr lang="zh-CN" altLang="en-US" b="1" dirty="0" smtClean="0"/>
              <a:t>		</a:t>
            </a:r>
            <a:r>
              <a:rPr lang="zh-CN" altLang="en-US" sz="2800" b="1" dirty="0" smtClean="0"/>
              <a:t>目前基于神经网络的智能控制系统已经作为一个新兴领域引起控制界的兴趣，这主要是因为它是模拟人脑的结构以及人脑对信息的记忆和处理功能，而不需要精确的数学模型，因此具有很强的学习和泛化能力。还能够解决传统自动化技术中无法解决的许多复杂、不确定、非线性自动控制问题和具有快速的高容错优点。神经网络控制成为当今智能控制领域中的研究热点。</a:t>
            </a:r>
            <a:endParaRPr lang="zh-CN" altLang="en-US" sz="2800" b="1" dirty="0" smtClean="0"/>
          </a:p>
          <a:p>
            <a:pPr eaLnBrk="1" hangingPunct="1">
              <a:buFont typeface="Constantia" panose="02030602050306030303" pitchFamily="18" charset="0"/>
              <a:buNone/>
            </a:pPr>
            <a:r>
              <a:rPr lang="zh-CN" altLang="en-US" sz="2800" b="1" dirty="0" smtClean="0"/>
              <a:t>		神经网络的工作状态是神经元间的连接权不变，神经网络作为分类器、预测器等使用。</a:t>
            </a:r>
            <a:r>
              <a:rPr lang="zh-CN" altLang="en-US" sz="2800" dirty="0" smtClean="0"/>
              <a:t> </a:t>
            </a:r>
            <a:endParaRPr lang="zh-CN" altLang="en-US" sz="2800" dirty="0" smtClean="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灯片编号占位符 5"/>
          <p:cNvSpPr txBox="1">
            <a:spLocks noGrp="1"/>
          </p:cNvSpPr>
          <p:nvPr>
            <p:ph type="sldNum" sz="quarter" idx="12"/>
          </p:nvPr>
        </p:nvSpPr>
        <p:spPr/>
        <p:txBody>
          <a:bodyPr/>
          <a:p>
            <a:pPr algn="r" eaLnBrk="1" hangingPunct="1"/>
            <a:fld id="{9A0DB2DC-4C9A-4742-B13C-FB6460FD3503}" type="slidenum">
              <a:rPr lang="zh-CN" altLang="en-US" sz="1400" b="1" dirty="0"/>
            </a:fld>
            <a:r>
              <a:rPr lang="zh-CN" altLang="en-US" sz="1400" b="1" dirty="0"/>
              <a:t> </a:t>
            </a:r>
            <a:r>
              <a:rPr lang="zh-CN" altLang="en-US" sz="1400" dirty="0"/>
              <a:t>/ 41</a:t>
            </a:r>
            <a:endParaRPr lang="zh-CN" altLang="en-US" sz="1400" dirty="0"/>
          </a:p>
        </p:txBody>
      </p:sp>
      <p:sp>
        <p:nvSpPr>
          <p:cNvPr id="8195" name="Rectangle 2"/>
          <p:cNvSpPr>
            <a:spLocks noGrp="1"/>
          </p:cNvSpPr>
          <p:nvPr>
            <p:ph type="title"/>
          </p:nvPr>
        </p:nvSpPr>
        <p:spPr/>
        <p:txBody>
          <a:bodyPr vert="horz" wrap="square" lIns="91440" tIns="45720" rIns="91440" bIns="45720" anchor="ctr"/>
          <a:p>
            <a:pPr eaLnBrk="1" hangingPunct="1"/>
            <a:r>
              <a:rPr lang="zh-CN" altLang="zh-CN" dirty="0"/>
              <a:t>模拟量输出通道的</a:t>
            </a:r>
            <a:r>
              <a:rPr lang="zh-CN" altLang="zh-CN" dirty="0">
                <a:solidFill>
                  <a:srgbClr val="FF0000"/>
                </a:solidFill>
              </a:rPr>
              <a:t>基本结构</a:t>
            </a:r>
            <a:endParaRPr lang="zh-CN" altLang="zh-CN" dirty="0">
              <a:solidFill>
                <a:srgbClr val="FF0000"/>
              </a:solidFill>
            </a:endParaRPr>
          </a:p>
        </p:txBody>
      </p:sp>
      <p:sp>
        <p:nvSpPr>
          <p:cNvPr id="8196" name="Rectangle 3"/>
          <p:cNvSpPr>
            <a:spLocks noGrp="1"/>
          </p:cNvSpPr>
          <p:nvPr>
            <p:ph idx="1"/>
          </p:nvPr>
        </p:nvSpPr>
        <p:spPr/>
        <p:txBody>
          <a:bodyPr vert="horz" wrap="square" lIns="91440" tIns="45720" rIns="91440" bIns="45720" anchor="t"/>
          <a:p>
            <a:pPr eaLnBrk="1" hangingPunct="1">
              <a:lnSpc>
                <a:spcPct val="80000"/>
              </a:lnSpc>
            </a:pPr>
            <a:endParaRPr lang="zh-CN" altLang="en-US" dirty="0"/>
          </a:p>
          <a:p>
            <a:pPr eaLnBrk="1" hangingPunct="1">
              <a:lnSpc>
                <a:spcPct val="80000"/>
              </a:lnSpc>
            </a:pPr>
            <a:endParaRPr lang="zh-CN" altLang="en-US" dirty="0"/>
          </a:p>
          <a:p>
            <a:pPr eaLnBrk="1" hangingPunct="1">
              <a:lnSpc>
                <a:spcPct val="80000"/>
              </a:lnSpc>
            </a:pPr>
            <a:endParaRPr lang="zh-CN" altLang="en-US" dirty="0"/>
          </a:p>
          <a:p>
            <a:pPr eaLnBrk="1" hangingPunct="1">
              <a:lnSpc>
                <a:spcPct val="80000"/>
              </a:lnSpc>
              <a:spcBef>
                <a:spcPct val="50000"/>
              </a:spcBef>
            </a:pPr>
            <a:r>
              <a:rPr lang="en-US" altLang="zh-CN" sz="2800" dirty="0">
                <a:latin typeface="Times New Roman" panose="02020603050405020304" pitchFamily="18" charset="0"/>
              </a:rPr>
              <a:t>(1)</a:t>
            </a:r>
            <a:r>
              <a:rPr lang="zh-CN" altLang="en-US" sz="2800" dirty="0">
                <a:latin typeface="Times New Roman" panose="02020603050405020304" pitchFamily="18" charset="0"/>
              </a:rPr>
              <a:t>寄存器</a:t>
            </a:r>
            <a:r>
              <a:rPr lang="en-US" altLang="zh-CN" sz="2800" dirty="0">
                <a:latin typeface="Times New Roman" panose="02020603050405020304" pitchFamily="18" charset="0"/>
              </a:rPr>
              <a:t>: </a:t>
            </a:r>
            <a:r>
              <a:rPr lang="zh-CN" altLang="en-US" sz="2800" dirty="0">
                <a:latin typeface="Times New Roman" panose="02020603050405020304" pitchFamily="18" charset="0"/>
              </a:rPr>
              <a:t>与高速的计算机总线接口，实现零阶保持器作用</a:t>
            </a:r>
            <a:endParaRPr lang="zh-CN" altLang="en-US" sz="2800" dirty="0">
              <a:latin typeface="Times New Roman" panose="02020603050405020304" pitchFamily="18" charset="0"/>
            </a:endParaRPr>
          </a:p>
          <a:p>
            <a:pPr eaLnBrk="1" hangingPunct="1">
              <a:lnSpc>
                <a:spcPct val="80000"/>
              </a:lnSpc>
              <a:spcBef>
                <a:spcPct val="50000"/>
              </a:spcBef>
            </a:pPr>
            <a:r>
              <a:rPr lang="en-US" altLang="zh-CN" sz="2800" dirty="0">
                <a:latin typeface="Times New Roman" panose="02020603050405020304" pitchFamily="18" charset="0"/>
              </a:rPr>
              <a:t>(2)D/A</a:t>
            </a:r>
            <a:r>
              <a:rPr lang="zh-CN" altLang="en-US" sz="2800" dirty="0">
                <a:latin typeface="Times New Roman" panose="02020603050405020304" pitchFamily="18" charset="0"/>
              </a:rPr>
              <a:t>转换器</a:t>
            </a:r>
            <a:r>
              <a:rPr lang="en-US" altLang="zh-CN" sz="2800" dirty="0">
                <a:latin typeface="Times New Roman" panose="02020603050405020304" pitchFamily="18" charset="0"/>
              </a:rPr>
              <a:t>: </a:t>
            </a:r>
            <a:r>
              <a:rPr lang="zh-CN" altLang="en-US" sz="2800" dirty="0">
                <a:latin typeface="Times New Roman" panose="02020603050405020304" pitchFamily="18" charset="0"/>
              </a:rPr>
              <a:t>模拟信号输出的核心</a:t>
            </a:r>
            <a:endParaRPr lang="zh-CN" altLang="en-US" sz="2800" dirty="0">
              <a:latin typeface="Times New Roman" panose="02020603050405020304" pitchFamily="18" charset="0"/>
            </a:endParaRPr>
          </a:p>
          <a:p>
            <a:pPr eaLnBrk="1" hangingPunct="1">
              <a:lnSpc>
                <a:spcPct val="80000"/>
              </a:lnSpc>
              <a:spcBef>
                <a:spcPct val="50000"/>
              </a:spcBef>
            </a:pPr>
            <a:r>
              <a:rPr lang="en-US" altLang="zh-CN" sz="2800" dirty="0">
                <a:latin typeface="Times New Roman" panose="02020603050405020304" pitchFamily="18" charset="0"/>
              </a:rPr>
              <a:t>(3)</a:t>
            </a:r>
            <a:r>
              <a:rPr lang="zh-CN" altLang="en-US" sz="2800" dirty="0">
                <a:latin typeface="Times New Roman" panose="02020603050405020304" pitchFamily="18" charset="0"/>
              </a:rPr>
              <a:t>调理电路</a:t>
            </a:r>
            <a:r>
              <a:rPr lang="en-US" altLang="zh-CN" sz="2800" dirty="0">
                <a:latin typeface="Times New Roman" panose="02020603050405020304" pitchFamily="18" charset="0"/>
              </a:rPr>
              <a:t>: </a:t>
            </a:r>
            <a:r>
              <a:rPr lang="zh-CN" altLang="en-US" sz="2800" dirty="0">
                <a:latin typeface="Times New Roman" panose="02020603050405020304" pitchFamily="18" charset="0"/>
              </a:rPr>
              <a:t>低通滤波、隔离、信号功率放大等</a:t>
            </a:r>
            <a:endParaRPr lang="zh-CN" altLang="en-US" sz="2800" dirty="0">
              <a:latin typeface="Times New Roman" panose="02020603050405020304" pitchFamily="18" charset="0"/>
            </a:endParaRPr>
          </a:p>
          <a:p>
            <a:pPr eaLnBrk="1" hangingPunct="1">
              <a:lnSpc>
                <a:spcPct val="80000"/>
              </a:lnSpc>
              <a:spcBef>
                <a:spcPct val="50000"/>
              </a:spcBef>
            </a:pPr>
            <a:r>
              <a:rPr lang="en-US" altLang="zh-CN" sz="2800" dirty="0">
                <a:latin typeface="Times New Roman" panose="02020603050405020304" pitchFamily="18" charset="0"/>
              </a:rPr>
              <a:t>(4)</a:t>
            </a:r>
            <a:r>
              <a:rPr lang="zh-CN" altLang="en-US" sz="2800" dirty="0">
                <a:latin typeface="Times New Roman" panose="02020603050405020304" pitchFamily="18" charset="0"/>
              </a:rPr>
              <a:t>执行机构、显示器、记录器</a:t>
            </a:r>
            <a:r>
              <a:rPr lang="en-US" altLang="zh-CN" sz="2800" dirty="0">
                <a:latin typeface="Times New Roman" panose="02020603050405020304" pitchFamily="18" charset="0"/>
              </a:rPr>
              <a:t>: </a:t>
            </a:r>
            <a:r>
              <a:rPr lang="zh-CN" altLang="en-US" sz="2800" dirty="0">
                <a:latin typeface="Times New Roman" panose="02020603050405020304" pitchFamily="18" charset="0"/>
              </a:rPr>
              <a:t>如直流电机等与测控对象联结</a:t>
            </a:r>
            <a:endParaRPr lang="zh-CN" altLang="en-US" sz="2800" dirty="0">
              <a:latin typeface="Times New Roman" panose="02020603050405020304" pitchFamily="18" charset="0"/>
            </a:endParaRPr>
          </a:p>
        </p:txBody>
      </p:sp>
      <p:sp>
        <p:nvSpPr>
          <p:cNvPr id="8197" name="Rectangle 4"/>
          <p:cNvSpPr/>
          <p:nvPr/>
        </p:nvSpPr>
        <p:spPr>
          <a:xfrm>
            <a:off x="774700" y="1800225"/>
            <a:ext cx="1152525" cy="574675"/>
          </a:xfrm>
          <a:prstGeom prst="rect">
            <a:avLst/>
          </a:prstGeom>
          <a:solidFill>
            <a:srgbClr val="0000FF"/>
          </a:solidFill>
          <a:ln w="9525" cap="flat" cmpd="sng">
            <a:solidFill>
              <a:schemeClr val="tx1"/>
            </a:solidFill>
            <a:prstDash val="solid"/>
            <a:bevel/>
            <a:headEnd type="none" w="med" len="med"/>
            <a:tailEnd type="none" w="med" len="med"/>
          </a:ln>
          <a:effectLst>
            <a:outerShdw dist="107763" dir="2699999" algn="ctr" rotWithShape="0">
              <a:schemeClr val="bg2"/>
            </a:outerShdw>
          </a:effectLst>
        </p:spPr>
        <p:txBody>
          <a:bodyPr wrap="none" anchor="ctr"/>
          <a:lst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stStyle>
          <a:p>
            <a:pPr marL="0" lvl="0" indent="0" algn="ctr" eaLnBrk="1" hangingPunct="1">
              <a:spcBef>
                <a:spcPct val="0"/>
              </a:spcBef>
              <a:buNone/>
            </a:pPr>
            <a:r>
              <a:rPr lang="zh-CN" altLang="en-US" sz="2400" dirty="0">
                <a:solidFill>
                  <a:schemeClr val="bg1"/>
                </a:solidFill>
                <a:ea typeface="宋体" panose="02010600030101010101" pitchFamily="2" charset="-122"/>
              </a:rPr>
              <a:t>寄存器</a:t>
            </a:r>
            <a:r>
              <a:rPr lang="zh-CN" altLang="en-US" sz="1800" dirty="0">
                <a:solidFill>
                  <a:schemeClr val="bg1"/>
                </a:solidFill>
                <a:ea typeface="宋体" panose="02010600030101010101" pitchFamily="2" charset="-122"/>
              </a:rPr>
              <a:t> </a:t>
            </a:r>
            <a:endParaRPr lang="zh-CN" altLang="en-US" sz="1800" dirty="0">
              <a:solidFill>
                <a:schemeClr val="bg1"/>
              </a:solidFill>
              <a:ea typeface="宋体" panose="02010600030101010101" pitchFamily="2" charset="-122"/>
            </a:endParaRPr>
          </a:p>
        </p:txBody>
      </p:sp>
      <p:sp>
        <p:nvSpPr>
          <p:cNvPr id="8198" name="Rectangle 5"/>
          <p:cNvSpPr/>
          <p:nvPr/>
        </p:nvSpPr>
        <p:spPr>
          <a:xfrm>
            <a:off x="2359025" y="1800225"/>
            <a:ext cx="1079500" cy="574675"/>
          </a:xfrm>
          <a:prstGeom prst="rect">
            <a:avLst/>
          </a:prstGeom>
          <a:solidFill>
            <a:srgbClr val="0000FF"/>
          </a:solidFill>
          <a:ln w="9525" cap="flat" cmpd="sng">
            <a:solidFill>
              <a:schemeClr val="tx1"/>
            </a:solidFill>
            <a:prstDash val="solid"/>
            <a:bevel/>
            <a:headEnd type="none" w="med" len="med"/>
            <a:tailEnd type="none" w="med" len="med"/>
          </a:ln>
          <a:effectLst>
            <a:outerShdw dist="107763" dir="2699999" algn="ctr" rotWithShape="0">
              <a:schemeClr val="bg2"/>
            </a:outerShdw>
          </a:effectLst>
        </p:spPr>
        <p:txBody>
          <a:bodyPr wrap="none" anchor="ctr"/>
          <a:lst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stStyle>
          <a:p>
            <a:pPr marL="0" lvl="0" indent="0" algn="ctr" eaLnBrk="1" hangingPunct="1">
              <a:spcBef>
                <a:spcPct val="0"/>
              </a:spcBef>
              <a:buNone/>
            </a:pPr>
            <a:r>
              <a:rPr lang="en-US" altLang="zh-CN" sz="1800" dirty="0">
                <a:solidFill>
                  <a:schemeClr val="bg1"/>
                </a:solidFill>
                <a:ea typeface="宋体" panose="02010600030101010101" pitchFamily="2" charset="-122"/>
              </a:rPr>
              <a:t>D/A </a:t>
            </a:r>
            <a:endParaRPr lang="en-US" altLang="zh-CN" sz="1800" dirty="0">
              <a:solidFill>
                <a:schemeClr val="bg1"/>
              </a:solidFill>
              <a:ea typeface="宋体" panose="02010600030101010101" pitchFamily="2" charset="-122"/>
            </a:endParaRPr>
          </a:p>
        </p:txBody>
      </p:sp>
      <p:sp>
        <p:nvSpPr>
          <p:cNvPr id="8199" name="Rectangle 6"/>
          <p:cNvSpPr/>
          <p:nvPr/>
        </p:nvSpPr>
        <p:spPr>
          <a:xfrm>
            <a:off x="4086225" y="1800225"/>
            <a:ext cx="1368425" cy="574675"/>
          </a:xfrm>
          <a:prstGeom prst="rect">
            <a:avLst/>
          </a:prstGeom>
          <a:solidFill>
            <a:srgbClr val="0000FF"/>
          </a:solidFill>
          <a:ln w="9525" cap="flat" cmpd="sng">
            <a:solidFill>
              <a:schemeClr val="tx1"/>
            </a:solidFill>
            <a:prstDash val="solid"/>
            <a:bevel/>
            <a:headEnd type="none" w="med" len="med"/>
            <a:tailEnd type="none" w="med" len="med"/>
          </a:ln>
          <a:effectLst>
            <a:outerShdw dist="107763" dir="2699999" algn="ctr" rotWithShape="0">
              <a:schemeClr val="bg2"/>
            </a:outerShdw>
          </a:effectLst>
        </p:spPr>
        <p:txBody>
          <a:bodyPr wrap="none" anchor="ctr"/>
          <a:lst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stStyle>
          <a:p>
            <a:pPr marL="0" lvl="0" indent="0" algn="ctr" eaLnBrk="1" hangingPunct="1">
              <a:spcBef>
                <a:spcPct val="0"/>
              </a:spcBef>
              <a:buNone/>
            </a:pPr>
            <a:r>
              <a:rPr lang="zh-CN" altLang="en-US" sz="2400" dirty="0">
                <a:solidFill>
                  <a:schemeClr val="bg1"/>
                </a:solidFill>
                <a:ea typeface="宋体" panose="02010600030101010101" pitchFamily="2" charset="-122"/>
              </a:rPr>
              <a:t>调理电路</a:t>
            </a:r>
            <a:r>
              <a:rPr lang="zh-CN" altLang="en-US" sz="1800" dirty="0">
                <a:solidFill>
                  <a:schemeClr val="bg1"/>
                </a:solidFill>
                <a:ea typeface="宋体" panose="02010600030101010101" pitchFamily="2" charset="-122"/>
              </a:rPr>
              <a:t> </a:t>
            </a:r>
            <a:endParaRPr lang="zh-CN" altLang="en-US" sz="1800" dirty="0">
              <a:solidFill>
                <a:schemeClr val="bg1"/>
              </a:solidFill>
              <a:ea typeface="宋体" panose="02010600030101010101" pitchFamily="2" charset="-122"/>
            </a:endParaRPr>
          </a:p>
        </p:txBody>
      </p:sp>
      <p:sp>
        <p:nvSpPr>
          <p:cNvPr id="8200" name="Rectangle 10"/>
          <p:cNvSpPr/>
          <p:nvPr/>
        </p:nvSpPr>
        <p:spPr>
          <a:xfrm>
            <a:off x="6030913" y="1317625"/>
            <a:ext cx="1368425" cy="574675"/>
          </a:xfrm>
          <a:prstGeom prst="rect">
            <a:avLst/>
          </a:prstGeom>
          <a:solidFill>
            <a:srgbClr val="0000FF"/>
          </a:solidFill>
          <a:ln w="9525" cap="flat" cmpd="sng">
            <a:solidFill>
              <a:schemeClr val="tx1"/>
            </a:solidFill>
            <a:prstDash val="solid"/>
            <a:bevel/>
            <a:headEnd type="none" w="med" len="med"/>
            <a:tailEnd type="none" w="med" len="med"/>
          </a:ln>
          <a:effectLst>
            <a:outerShdw dist="107763" dir="2699999" algn="ctr" rotWithShape="0">
              <a:schemeClr val="bg2"/>
            </a:outerShdw>
          </a:effectLst>
        </p:spPr>
        <p:txBody>
          <a:bodyPr wrap="none" anchor="ctr"/>
          <a:lst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stStyle>
          <a:p>
            <a:pPr marL="0" lvl="0" indent="0" algn="ctr" eaLnBrk="1" hangingPunct="1">
              <a:spcBef>
                <a:spcPct val="0"/>
              </a:spcBef>
              <a:buNone/>
            </a:pPr>
            <a:r>
              <a:rPr lang="zh-CN" altLang="en-US" sz="2400" dirty="0">
                <a:solidFill>
                  <a:schemeClr val="bg1"/>
                </a:solidFill>
                <a:ea typeface="宋体" panose="02010600030101010101" pitchFamily="2" charset="-122"/>
              </a:rPr>
              <a:t>显示器</a:t>
            </a:r>
            <a:endParaRPr lang="zh-CN" altLang="en-US" sz="2400" dirty="0">
              <a:solidFill>
                <a:schemeClr val="bg1"/>
              </a:solidFill>
              <a:ea typeface="宋体" panose="02010600030101010101" pitchFamily="2" charset="-122"/>
            </a:endParaRPr>
          </a:p>
        </p:txBody>
      </p:sp>
      <p:sp>
        <p:nvSpPr>
          <p:cNvPr id="8201" name="AutoShape 12"/>
          <p:cNvSpPr/>
          <p:nvPr/>
        </p:nvSpPr>
        <p:spPr>
          <a:xfrm>
            <a:off x="1925638" y="1943100"/>
            <a:ext cx="433387" cy="361950"/>
          </a:xfrm>
          <a:prstGeom prst="rightArrow">
            <a:avLst>
              <a:gd name="adj1" fmla="val 50000"/>
              <a:gd name="adj2" fmla="val 29934"/>
            </a:avLst>
          </a:prstGeom>
          <a:solidFill>
            <a:srgbClr val="0000FF"/>
          </a:solidFill>
          <a:ln w="9525" cap="flat" cmpd="sng">
            <a:solidFill>
              <a:schemeClr val="tx1"/>
            </a:solidFill>
            <a:prstDash val="solid"/>
            <a:bevel/>
            <a:headEnd type="none" w="med" len="med"/>
            <a:tailEnd type="none" w="med" len="med"/>
          </a:ln>
        </p:spPr>
        <p:txBody>
          <a:bodyPr wrap="none" anchor="ctr"/>
          <a:lst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stStyle>
          <a:p>
            <a:pPr marL="0" lvl="0" indent="0" eaLnBrk="1" hangingPunct="1">
              <a:spcBef>
                <a:spcPct val="0"/>
              </a:spcBef>
              <a:buNone/>
            </a:pPr>
            <a:endParaRPr lang="zh-CN" altLang="en-US" sz="1800" dirty="0">
              <a:ea typeface="宋体" panose="02010600030101010101" pitchFamily="2" charset="-122"/>
            </a:endParaRPr>
          </a:p>
        </p:txBody>
      </p:sp>
      <p:sp>
        <p:nvSpPr>
          <p:cNvPr id="8202" name="Line 13"/>
          <p:cNvSpPr/>
          <p:nvPr/>
        </p:nvSpPr>
        <p:spPr>
          <a:xfrm>
            <a:off x="3438525" y="2089150"/>
            <a:ext cx="647700" cy="0"/>
          </a:xfrm>
          <a:prstGeom prst="line">
            <a:avLst/>
          </a:prstGeom>
          <a:ln w="38100" cap="flat" cmpd="sng">
            <a:solidFill>
              <a:schemeClr val="tx1"/>
            </a:solidFill>
            <a:prstDash val="solid"/>
            <a:bevel/>
            <a:headEnd type="none" w="med" len="med"/>
            <a:tailEnd type="triangle" w="med" len="med"/>
          </a:ln>
        </p:spPr>
      </p:sp>
      <p:sp>
        <p:nvSpPr>
          <p:cNvPr id="8203" name="Line 14"/>
          <p:cNvSpPr/>
          <p:nvPr/>
        </p:nvSpPr>
        <p:spPr>
          <a:xfrm>
            <a:off x="5454650" y="2089150"/>
            <a:ext cx="576263" cy="0"/>
          </a:xfrm>
          <a:prstGeom prst="line">
            <a:avLst/>
          </a:prstGeom>
          <a:ln w="38100" cap="flat" cmpd="sng">
            <a:solidFill>
              <a:schemeClr val="tx1"/>
            </a:solidFill>
            <a:prstDash val="solid"/>
            <a:bevel/>
            <a:headEnd type="none" w="med" len="med"/>
            <a:tailEnd type="triangle" w="med" len="med"/>
          </a:ln>
        </p:spPr>
      </p:sp>
      <p:sp>
        <p:nvSpPr>
          <p:cNvPr id="8204" name="Rectangle 10"/>
          <p:cNvSpPr/>
          <p:nvPr/>
        </p:nvSpPr>
        <p:spPr>
          <a:xfrm>
            <a:off x="6032500" y="1936750"/>
            <a:ext cx="1368425" cy="577850"/>
          </a:xfrm>
          <a:prstGeom prst="rect">
            <a:avLst/>
          </a:prstGeom>
          <a:solidFill>
            <a:srgbClr val="0000FF"/>
          </a:solidFill>
          <a:ln w="9525" cap="flat" cmpd="sng">
            <a:solidFill>
              <a:schemeClr val="tx1"/>
            </a:solidFill>
            <a:prstDash val="solid"/>
            <a:bevel/>
            <a:headEnd type="none" w="med" len="med"/>
            <a:tailEnd type="none" w="med" len="med"/>
          </a:ln>
          <a:effectLst>
            <a:outerShdw dist="107763" dir="2699999" algn="ctr" rotWithShape="0">
              <a:schemeClr val="bg2"/>
            </a:outerShdw>
          </a:effectLst>
        </p:spPr>
        <p:txBody>
          <a:bodyPr wrap="none" anchor="ctr"/>
          <a:lst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stStyle>
          <a:p>
            <a:pPr marL="0" lvl="0" indent="0" algn="ctr" eaLnBrk="1" hangingPunct="1">
              <a:spcBef>
                <a:spcPct val="0"/>
              </a:spcBef>
              <a:buNone/>
            </a:pPr>
            <a:r>
              <a:rPr lang="zh-CN" altLang="en-US" sz="2400" dirty="0">
                <a:solidFill>
                  <a:schemeClr val="bg1"/>
                </a:solidFill>
                <a:ea typeface="宋体" panose="02010600030101010101" pitchFamily="2" charset="-122"/>
              </a:rPr>
              <a:t>执行机构</a:t>
            </a:r>
            <a:r>
              <a:rPr lang="zh-CN" altLang="en-US" sz="1800" dirty="0">
                <a:solidFill>
                  <a:schemeClr val="bg1"/>
                </a:solidFill>
                <a:ea typeface="宋体" panose="02010600030101010101" pitchFamily="2" charset="-122"/>
              </a:rPr>
              <a:t> </a:t>
            </a:r>
            <a:endParaRPr lang="zh-CN" altLang="en-US" sz="1800" dirty="0">
              <a:solidFill>
                <a:schemeClr val="bg1"/>
              </a:solidFill>
              <a:ea typeface="宋体" panose="02010600030101010101" pitchFamily="2" charset="-122"/>
            </a:endParaRPr>
          </a:p>
        </p:txBody>
      </p:sp>
      <p:sp>
        <p:nvSpPr>
          <p:cNvPr id="8205" name="Rectangle 10"/>
          <p:cNvSpPr/>
          <p:nvPr/>
        </p:nvSpPr>
        <p:spPr>
          <a:xfrm>
            <a:off x="6032500" y="2559050"/>
            <a:ext cx="1368425" cy="574675"/>
          </a:xfrm>
          <a:prstGeom prst="rect">
            <a:avLst/>
          </a:prstGeom>
          <a:solidFill>
            <a:srgbClr val="0000FF"/>
          </a:solidFill>
          <a:ln w="9525" cap="flat" cmpd="sng">
            <a:solidFill>
              <a:schemeClr val="tx1"/>
            </a:solidFill>
            <a:prstDash val="solid"/>
            <a:bevel/>
            <a:headEnd type="none" w="med" len="med"/>
            <a:tailEnd type="none" w="med" len="med"/>
          </a:ln>
          <a:effectLst>
            <a:outerShdw dist="107763" dir="2699999" algn="ctr" rotWithShape="0">
              <a:schemeClr val="bg2"/>
            </a:outerShdw>
          </a:effectLst>
        </p:spPr>
        <p:txBody>
          <a:bodyPr wrap="none" anchor="ctr"/>
          <a:lst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stStyle>
          <a:p>
            <a:pPr marL="0" lvl="0" indent="0" algn="ctr" eaLnBrk="1" hangingPunct="1">
              <a:spcBef>
                <a:spcPct val="0"/>
              </a:spcBef>
              <a:buNone/>
            </a:pPr>
            <a:r>
              <a:rPr lang="zh-CN" altLang="en-US" sz="2400" dirty="0">
                <a:solidFill>
                  <a:schemeClr val="bg1"/>
                </a:solidFill>
                <a:ea typeface="宋体" panose="02010600030101010101" pitchFamily="2" charset="-122"/>
              </a:rPr>
              <a:t>记录器</a:t>
            </a:r>
            <a:r>
              <a:rPr lang="zh-CN" altLang="en-US" sz="1800" dirty="0">
                <a:solidFill>
                  <a:schemeClr val="bg1"/>
                </a:solidFill>
                <a:ea typeface="宋体" panose="02010600030101010101" pitchFamily="2" charset="-122"/>
              </a:rPr>
              <a:t> </a:t>
            </a:r>
            <a:endParaRPr lang="zh-CN" altLang="en-US" sz="1800" dirty="0">
              <a:solidFill>
                <a:schemeClr val="bg1"/>
              </a:solidFill>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灯片编号占位符 5"/>
          <p:cNvSpPr txBox="1">
            <a:spLocks noGrp="1"/>
          </p:cNvSpPr>
          <p:nvPr>
            <p:ph type="sldNum" sz="quarter" idx="12"/>
          </p:nvPr>
        </p:nvSpPr>
        <p:spPr/>
        <p:txBody>
          <a:bodyPr/>
          <a:p>
            <a:pPr algn="r" eaLnBrk="1" hangingPunct="1"/>
            <a:fld id="{9A0DB2DC-4C9A-4742-B13C-FB6460FD3503}" type="slidenum">
              <a:rPr lang="zh-CN" altLang="en-US" sz="1400" b="1" dirty="0"/>
            </a:fld>
            <a:r>
              <a:rPr lang="zh-CN" altLang="en-US" sz="1400" b="1" dirty="0"/>
              <a:t> </a:t>
            </a:r>
            <a:r>
              <a:rPr lang="zh-CN" altLang="en-US" sz="1400" dirty="0"/>
              <a:t>/ 41</a:t>
            </a:r>
            <a:endParaRPr lang="zh-CN" altLang="en-US" sz="1400" dirty="0"/>
          </a:p>
        </p:txBody>
      </p:sp>
      <p:sp>
        <p:nvSpPr>
          <p:cNvPr id="9219" name="Rectangle 2"/>
          <p:cNvSpPr>
            <a:spLocks noGrp="1"/>
          </p:cNvSpPr>
          <p:nvPr>
            <p:ph type="title"/>
          </p:nvPr>
        </p:nvSpPr>
        <p:spPr/>
        <p:txBody>
          <a:bodyPr vert="horz" wrap="square" lIns="91440" tIns="45720" rIns="91440" bIns="45720" anchor="ctr"/>
          <a:p>
            <a:pPr eaLnBrk="1" hangingPunct="1"/>
            <a:r>
              <a:rPr lang="zh-CN" altLang="en-US" dirty="0"/>
              <a:t>7.1  模拟信号输出通道 </a:t>
            </a:r>
            <a:endParaRPr lang="zh-CN" altLang="en-US" dirty="0">
              <a:solidFill>
                <a:srgbClr val="FF0000"/>
              </a:solidFill>
            </a:endParaRPr>
          </a:p>
        </p:txBody>
      </p:sp>
      <p:sp>
        <p:nvSpPr>
          <p:cNvPr id="9220" name="Rectangle 3"/>
          <p:cNvSpPr>
            <a:spLocks noGrp="1"/>
          </p:cNvSpPr>
          <p:nvPr>
            <p:ph idx="1"/>
          </p:nvPr>
        </p:nvSpPr>
        <p:spPr/>
        <p:txBody>
          <a:bodyPr vert="horz" wrap="square" lIns="91440" tIns="45720" rIns="91440" bIns="45720" anchor="t"/>
          <a:p>
            <a:pPr eaLnBrk="1" hangingPunct="1"/>
            <a:endParaRPr lang="zh-CN" altLang="en-US" dirty="0"/>
          </a:p>
          <a:p>
            <a:pPr eaLnBrk="1" hangingPunct="1"/>
            <a:r>
              <a:rPr lang="zh-CN" altLang="en-US" dirty="0"/>
              <a:t>7.1.1  D/A转换器</a:t>
            </a:r>
            <a:endParaRPr lang="zh-CN" altLang="en-US" dirty="0"/>
          </a:p>
          <a:p>
            <a:pPr eaLnBrk="1" hangingPunct="1"/>
            <a:r>
              <a:rPr lang="zh-CN" altLang="en-US" dirty="0"/>
              <a:t>7.1.2  D/A转换器的主要技术指标</a:t>
            </a:r>
            <a:endParaRPr lang="zh-CN" altLang="en-US" dirty="0"/>
          </a:p>
          <a:p>
            <a:pPr eaLnBrk="1" hangingPunct="1"/>
            <a:r>
              <a:rPr lang="zh-CN" altLang="en-US" dirty="0"/>
              <a:t>7.1.3  D/A转换器与微处理器接口</a:t>
            </a:r>
            <a:endParaRPr lang="zh-CN" altLang="en-US" dirty="0"/>
          </a:p>
          <a:p>
            <a:pPr eaLnBrk="1" hangingPunct="1"/>
            <a:r>
              <a:rPr lang="zh-CN" altLang="en-US" dirty="0"/>
              <a:t>7.1.4  模拟信号的功率放大</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灯片编号占位符 5"/>
          <p:cNvSpPr txBox="1">
            <a:spLocks noGrp="1"/>
          </p:cNvSpPr>
          <p:nvPr>
            <p:ph type="sldNum" sz="quarter" idx="12"/>
          </p:nvPr>
        </p:nvSpPr>
        <p:spPr/>
        <p:txBody>
          <a:bodyPr/>
          <a:p>
            <a:pPr algn="r" eaLnBrk="1" hangingPunct="1"/>
            <a:fld id="{9A0DB2DC-4C9A-4742-B13C-FB6460FD3503}" type="slidenum">
              <a:rPr lang="zh-CN" altLang="en-US" sz="1400" b="1" dirty="0"/>
            </a:fld>
            <a:r>
              <a:rPr lang="zh-CN" altLang="en-US" sz="1400" b="1" dirty="0"/>
              <a:t> </a:t>
            </a:r>
            <a:r>
              <a:rPr lang="zh-CN" altLang="en-US" sz="1400" dirty="0"/>
              <a:t>/ 41</a:t>
            </a:r>
            <a:endParaRPr lang="zh-CN" altLang="en-US" sz="1400" dirty="0"/>
          </a:p>
        </p:txBody>
      </p:sp>
      <p:sp>
        <p:nvSpPr>
          <p:cNvPr id="10243" name="Rectangle 2"/>
          <p:cNvSpPr>
            <a:spLocks noGrp="1"/>
          </p:cNvSpPr>
          <p:nvPr>
            <p:ph type="title"/>
          </p:nvPr>
        </p:nvSpPr>
        <p:spPr/>
        <p:txBody>
          <a:bodyPr vert="horz" wrap="square" lIns="91440" tIns="45720" rIns="91440" bIns="45720" anchor="ctr"/>
          <a:p>
            <a:pPr eaLnBrk="1" hangingPunct="1"/>
            <a:r>
              <a:rPr lang="zh-CN" altLang="en-US" dirty="0"/>
              <a:t>7.1.1  D/A转换器  </a:t>
            </a:r>
            <a:endParaRPr lang="zh-CN" altLang="en-US" dirty="0">
              <a:solidFill>
                <a:srgbClr val="FF0000"/>
              </a:solidFill>
            </a:endParaRPr>
          </a:p>
        </p:txBody>
      </p:sp>
      <p:sp>
        <p:nvSpPr>
          <p:cNvPr id="10244" name="Rectangle 3"/>
          <p:cNvSpPr>
            <a:spLocks noGrp="1"/>
          </p:cNvSpPr>
          <p:nvPr>
            <p:ph idx="1"/>
          </p:nvPr>
        </p:nvSpPr>
        <p:spPr/>
        <p:txBody>
          <a:bodyPr vert="horz" wrap="square" lIns="91440" tIns="45720" rIns="91440" bIns="45720" anchor="t"/>
          <a:p>
            <a:pPr eaLnBrk="1" hangingPunct="1">
              <a:lnSpc>
                <a:spcPct val="90000"/>
              </a:lnSpc>
            </a:pPr>
            <a:r>
              <a:rPr lang="zh-CN" altLang="en-US" sz="3200" dirty="0">
                <a:latin typeface="华文中宋" panose="02010600040101010101" pitchFamily="2" charset="-122"/>
                <a:ea typeface="华文中宋" panose="02010600040101010101" pitchFamily="2" charset="-122"/>
              </a:rPr>
              <a:t>D/A转换器：又称数模转换器，英文称</a:t>
            </a:r>
            <a:r>
              <a:rPr lang="zh-CN" altLang="en-US" sz="3200" dirty="0">
                <a:solidFill>
                  <a:srgbClr val="FF0000"/>
                </a:solidFill>
                <a:latin typeface="华文中宋" panose="02010600040101010101" pitchFamily="2" charset="-122"/>
                <a:ea typeface="华文中宋" panose="02010600040101010101" pitchFamily="2" charset="-122"/>
              </a:rPr>
              <a:t>Digital to Analog Converter</a:t>
            </a:r>
            <a:r>
              <a:rPr lang="zh-CN" altLang="en-US" sz="3200" dirty="0">
                <a:latin typeface="华文中宋" panose="02010600040101010101" pitchFamily="2" charset="-122"/>
                <a:ea typeface="华文中宋" panose="02010600040101010101" pitchFamily="2" charset="-122"/>
              </a:rPr>
              <a:t>，简称DAC。D/A转换器是能将将数字信号转换成模拟信号的电路。</a:t>
            </a:r>
            <a:endParaRPr lang="zh-CN" altLang="en-US" sz="3200" dirty="0">
              <a:latin typeface="华文中宋" panose="02010600040101010101" pitchFamily="2" charset="-122"/>
              <a:ea typeface="华文中宋" panose="02010600040101010101" pitchFamily="2" charset="-122"/>
            </a:endParaRPr>
          </a:p>
          <a:p>
            <a:pPr lvl="1" eaLnBrk="1" hangingPunct="1">
              <a:lnSpc>
                <a:spcPct val="90000"/>
              </a:lnSpc>
            </a:pPr>
            <a:r>
              <a:rPr lang="zh-CN" altLang="en-US" sz="2400" dirty="0">
                <a:solidFill>
                  <a:srgbClr val="FF0000"/>
                </a:solidFill>
                <a:latin typeface="华文中宋" panose="02010600040101010101" pitchFamily="2" charset="-122"/>
                <a:ea typeface="华文中宋" panose="02010600040101010101" pitchFamily="2" charset="-122"/>
              </a:rPr>
              <a:t>输入：数字量</a:t>
            </a:r>
            <a:endParaRPr lang="zh-CN" altLang="en-US" sz="2400" dirty="0">
              <a:solidFill>
                <a:srgbClr val="FF0000"/>
              </a:solidFill>
              <a:latin typeface="华文中宋" panose="02010600040101010101" pitchFamily="2" charset="-122"/>
              <a:ea typeface="华文中宋" panose="02010600040101010101" pitchFamily="2" charset="-122"/>
            </a:endParaRPr>
          </a:p>
          <a:p>
            <a:pPr lvl="1" eaLnBrk="1" hangingPunct="1">
              <a:lnSpc>
                <a:spcPct val="90000"/>
              </a:lnSpc>
            </a:pPr>
            <a:r>
              <a:rPr lang="zh-CN" altLang="en-US" sz="2400" dirty="0">
                <a:solidFill>
                  <a:srgbClr val="FF0000"/>
                </a:solidFill>
                <a:latin typeface="华文中宋" panose="02010600040101010101" pitchFamily="2" charset="-122"/>
                <a:ea typeface="华文中宋" panose="02010600040101010101" pitchFamily="2" charset="-122"/>
              </a:rPr>
              <a:t>输出：模拟量</a:t>
            </a:r>
            <a:endParaRPr lang="zh-CN" altLang="en-US" sz="2400" dirty="0">
              <a:solidFill>
                <a:srgbClr val="FF0000"/>
              </a:solidFill>
              <a:latin typeface="华文中宋" panose="02010600040101010101" pitchFamily="2" charset="-122"/>
              <a:ea typeface="华文中宋" panose="02010600040101010101" pitchFamily="2" charset="-122"/>
            </a:endParaRPr>
          </a:p>
          <a:p>
            <a:pPr eaLnBrk="1" hangingPunct="1">
              <a:lnSpc>
                <a:spcPct val="120000"/>
              </a:lnSpc>
            </a:pPr>
            <a:r>
              <a:rPr lang="zh-CN" altLang="en-US" sz="3200" dirty="0">
                <a:solidFill>
                  <a:srgbClr val="FF3300"/>
                </a:solidFill>
                <a:latin typeface="华文中宋" panose="02010600040101010101" pitchFamily="2" charset="-122"/>
                <a:ea typeface="华文中宋" panose="02010600040101010101" pitchFamily="2" charset="-122"/>
              </a:rPr>
              <a:t>转换过程：</a:t>
            </a:r>
            <a:r>
              <a:rPr lang="zh-CN" altLang="en-US" sz="3200" dirty="0">
                <a:latin typeface="华文中宋" panose="02010600040101010101" pitchFamily="2" charset="-122"/>
                <a:ea typeface="华文中宋" panose="02010600040101010101" pitchFamily="2" charset="-122"/>
              </a:rPr>
              <a:t>送到</a:t>
            </a:r>
            <a:r>
              <a:rPr lang="en-US" altLang="zh-CN" sz="3200" dirty="0">
                <a:latin typeface="华文中宋" panose="02010600040101010101" pitchFamily="2" charset="-122"/>
                <a:ea typeface="华文中宋" panose="02010600040101010101" pitchFamily="2" charset="-122"/>
              </a:rPr>
              <a:t>DAC</a:t>
            </a:r>
            <a:r>
              <a:rPr lang="zh-CN" altLang="en-US" sz="3200" dirty="0">
                <a:latin typeface="华文中宋" panose="02010600040101010101" pitchFamily="2" charset="-122"/>
                <a:ea typeface="华文中宋" panose="02010600040101010101" pitchFamily="2" charset="-122"/>
              </a:rPr>
              <a:t>的各位二进制数按其权的大小转换为相应的模拟分量，再把各模拟分量叠加，其和就是</a:t>
            </a:r>
            <a:r>
              <a:rPr lang="en-US" altLang="zh-CN" sz="3200" dirty="0">
                <a:latin typeface="华文中宋" panose="02010600040101010101" pitchFamily="2" charset="-122"/>
                <a:ea typeface="华文中宋" panose="02010600040101010101" pitchFamily="2" charset="-122"/>
              </a:rPr>
              <a:t>D/A</a:t>
            </a:r>
            <a:r>
              <a:rPr lang="zh-CN" altLang="en-US" sz="3200" dirty="0">
                <a:latin typeface="华文中宋" panose="02010600040101010101" pitchFamily="2" charset="-122"/>
                <a:ea typeface="华文中宋" panose="02010600040101010101" pitchFamily="2" charset="-122"/>
              </a:rPr>
              <a:t>转换的结果。</a:t>
            </a:r>
            <a:endParaRPr lang="zh-CN" altLang="en-US" sz="3200" dirty="0">
              <a:latin typeface="华文中宋" panose="02010600040101010101" pitchFamily="2" charset="-122"/>
              <a:ea typeface="华文中宋" panose="02010600040101010101" pitchFamily="2" charset="-122"/>
            </a:endParaRPr>
          </a:p>
          <a:p>
            <a:pPr eaLnBrk="1" hangingPunct="1">
              <a:lnSpc>
                <a:spcPct val="90000"/>
              </a:lnSpc>
            </a:pPr>
            <a:endParaRPr lang="zh-CN" altLang="en-US" dirty="0">
              <a:latin typeface="华文中宋" panose="02010600040101010101" pitchFamily="2" charset="-122"/>
              <a:ea typeface="华文中宋" panose="0201060004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灯片编号占位符 5"/>
          <p:cNvSpPr txBox="1">
            <a:spLocks noGrp="1"/>
          </p:cNvSpPr>
          <p:nvPr>
            <p:ph type="sldNum" sz="quarter" idx="12"/>
          </p:nvPr>
        </p:nvSpPr>
        <p:spPr/>
        <p:txBody>
          <a:bodyPr/>
          <a:p>
            <a:pPr algn="r" eaLnBrk="1" hangingPunct="1"/>
            <a:fld id="{9A0DB2DC-4C9A-4742-B13C-FB6460FD3503}" type="slidenum">
              <a:rPr lang="zh-CN" altLang="en-US" sz="1400" b="1" dirty="0"/>
            </a:fld>
            <a:r>
              <a:rPr lang="zh-CN" altLang="en-US" sz="1400" b="1" dirty="0"/>
              <a:t> </a:t>
            </a:r>
            <a:r>
              <a:rPr lang="zh-CN" altLang="en-US" sz="1400" dirty="0"/>
              <a:t>/ 41</a:t>
            </a:r>
            <a:endParaRPr lang="zh-CN" altLang="en-US" sz="1400" dirty="0"/>
          </a:p>
        </p:txBody>
      </p:sp>
      <p:sp>
        <p:nvSpPr>
          <p:cNvPr id="11267" name="Rectangle 2"/>
          <p:cNvSpPr>
            <a:spLocks noGrp="1"/>
          </p:cNvSpPr>
          <p:nvPr>
            <p:ph type="title"/>
          </p:nvPr>
        </p:nvSpPr>
        <p:spPr/>
        <p:txBody>
          <a:bodyPr vert="horz" wrap="square" lIns="91440" tIns="45720" rIns="91440" bIns="45720" anchor="ctr"/>
          <a:p>
            <a:pPr eaLnBrk="1" hangingPunct="1"/>
            <a:r>
              <a:rPr lang="zh-CN" altLang="en-US" dirty="0"/>
              <a:t>D/A转换器分类方式 </a:t>
            </a:r>
            <a:r>
              <a:rPr lang="zh-CN" altLang="en-US" dirty="0">
                <a:solidFill>
                  <a:srgbClr val="FF0000"/>
                </a:solidFill>
              </a:rPr>
              <a:t> </a:t>
            </a:r>
            <a:endParaRPr lang="zh-CN" altLang="en-US" dirty="0">
              <a:solidFill>
                <a:srgbClr val="FF0000"/>
              </a:solidFill>
            </a:endParaRPr>
          </a:p>
        </p:txBody>
      </p:sp>
      <p:sp>
        <p:nvSpPr>
          <p:cNvPr id="11268" name="Rectangle 3"/>
          <p:cNvSpPr>
            <a:spLocks noGrp="1"/>
          </p:cNvSpPr>
          <p:nvPr>
            <p:ph idx="1"/>
          </p:nvPr>
        </p:nvSpPr>
        <p:spPr/>
        <p:txBody>
          <a:bodyPr vert="horz" wrap="square" lIns="91440" tIns="45720" rIns="91440" bIns="45720" anchor="t"/>
          <a:p>
            <a:pPr eaLnBrk="1" hangingPunct="1"/>
            <a:r>
              <a:rPr lang="zh-CN" altLang="en-US" dirty="0"/>
              <a:t>按信息转换位数</a:t>
            </a:r>
            <a:endParaRPr lang="zh-CN" altLang="en-US" dirty="0"/>
          </a:p>
          <a:p>
            <a:pPr eaLnBrk="1" hangingPunct="1"/>
            <a:r>
              <a:rPr lang="zh-CN" altLang="en-US" dirty="0"/>
              <a:t>按数字量的输入形式</a:t>
            </a:r>
            <a:endParaRPr lang="zh-CN" altLang="en-US" dirty="0"/>
          </a:p>
          <a:p>
            <a:pPr eaLnBrk="1" hangingPunct="1"/>
            <a:r>
              <a:rPr lang="zh-CN" altLang="en-US" dirty="0"/>
              <a:t>按转换时间</a:t>
            </a:r>
            <a:endParaRPr lang="zh-CN" altLang="en-US" dirty="0"/>
          </a:p>
          <a:p>
            <a:pPr eaLnBrk="1" hangingPunct="1"/>
            <a:r>
              <a:rPr lang="zh-CN" altLang="en-US" dirty="0"/>
              <a:t>按输出信号</a:t>
            </a:r>
            <a:endParaRPr lang="zh-CN" altLang="en-US" dirty="0"/>
          </a:p>
          <a:p>
            <a:pPr eaLnBrk="1" hangingPunct="1"/>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灯片编号占位符 5"/>
          <p:cNvSpPr txBox="1">
            <a:spLocks noGrp="1"/>
          </p:cNvSpPr>
          <p:nvPr>
            <p:ph type="sldNum" sz="quarter" idx="12"/>
          </p:nvPr>
        </p:nvSpPr>
        <p:spPr/>
        <p:txBody>
          <a:bodyPr/>
          <a:p>
            <a:pPr algn="r" eaLnBrk="1" hangingPunct="1"/>
            <a:fld id="{9A0DB2DC-4C9A-4742-B13C-FB6460FD3503}" type="slidenum">
              <a:rPr lang="zh-CN" altLang="en-US" sz="1400" b="1" dirty="0"/>
            </a:fld>
            <a:r>
              <a:rPr lang="zh-CN" altLang="en-US" sz="1400" b="1" dirty="0"/>
              <a:t> </a:t>
            </a:r>
            <a:r>
              <a:rPr lang="zh-CN" altLang="en-US" sz="1400" dirty="0"/>
              <a:t>/ 41</a:t>
            </a:r>
            <a:endParaRPr lang="zh-CN" altLang="en-US" sz="1400" dirty="0"/>
          </a:p>
        </p:txBody>
      </p:sp>
      <p:sp>
        <p:nvSpPr>
          <p:cNvPr id="12291" name="Rectangle 2"/>
          <p:cNvSpPr>
            <a:spLocks noGrp="1"/>
          </p:cNvSpPr>
          <p:nvPr>
            <p:ph type="title"/>
          </p:nvPr>
        </p:nvSpPr>
        <p:spPr/>
        <p:txBody>
          <a:bodyPr vert="horz" wrap="square" lIns="91440" tIns="45720" rIns="91440" bIns="45720" anchor="ctr"/>
          <a:p>
            <a:pPr eaLnBrk="1" hangingPunct="1"/>
            <a:r>
              <a:rPr lang="zh-CN" altLang="en-US" sz="3600" dirty="0">
                <a:latin typeface="黑体" panose="02010609060101010101" pitchFamily="49" charset="-122"/>
              </a:rPr>
              <a:t>倒</a:t>
            </a:r>
            <a:r>
              <a:rPr lang="en-US" altLang="zh-CN" sz="3600" dirty="0">
                <a:latin typeface="黑体" panose="02010609060101010101" pitchFamily="49" charset="-122"/>
              </a:rPr>
              <a:t>T</a:t>
            </a:r>
            <a:r>
              <a:rPr lang="zh-CN" altLang="en-US" sz="3600" dirty="0">
                <a:latin typeface="黑体" panose="02010609060101010101" pitchFamily="49" charset="-122"/>
              </a:rPr>
              <a:t>型电阻网络</a:t>
            </a:r>
            <a:r>
              <a:rPr lang="en-US" altLang="zh-CN" sz="3600" dirty="0">
                <a:latin typeface="黑体" panose="02010609060101010101" pitchFamily="49" charset="-122"/>
              </a:rPr>
              <a:t>D/A</a:t>
            </a:r>
            <a:r>
              <a:rPr lang="zh-CN" altLang="en-US" sz="3600" dirty="0">
                <a:latin typeface="黑体" panose="02010609060101010101" pitchFamily="49" charset="-122"/>
              </a:rPr>
              <a:t>转换电路原理</a:t>
            </a:r>
            <a:r>
              <a:rPr lang="zh-CN" altLang="en-US" sz="3600" dirty="0">
                <a:solidFill>
                  <a:srgbClr val="FF0000"/>
                </a:solidFill>
                <a:latin typeface="黑体" panose="02010609060101010101" pitchFamily="49" charset="-122"/>
              </a:rPr>
              <a:t> </a:t>
            </a:r>
            <a:endParaRPr lang="zh-CN" altLang="en-US" sz="3600" dirty="0">
              <a:solidFill>
                <a:srgbClr val="FF0000"/>
              </a:solidFill>
              <a:latin typeface="黑体" panose="02010609060101010101" pitchFamily="49" charset="-122"/>
            </a:endParaRPr>
          </a:p>
        </p:txBody>
      </p:sp>
      <p:sp>
        <p:nvSpPr>
          <p:cNvPr id="12292" name="Rectangle 3"/>
          <p:cNvSpPr>
            <a:spLocks noGrp="1"/>
          </p:cNvSpPr>
          <p:nvPr>
            <p:ph idx="1"/>
          </p:nvPr>
        </p:nvSpPr>
        <p:spPr/>
        <p:txBody>
          <a:bodyPr vert="horz" wrap="square" lIns="91440" tIns="45720" rIns="91440" bIns="45720" anchor="t"/>
          <a:p>
            <a:pPr eaLnBrk="1" hangingPunct="1"/>
            <a:endParaRPr lang="zh-CN" altLang="zh-CN" dirty="0"/>
          </a:p>
        </p:txBody>
      </p:sp>
      <p:grpSp>
        <p:nvGrpSpPr>
          <p:cNvPr id="12293" name="Group 4"/>
          <p:cNvGrpSpPr/>
          <p:nvPr/>
        </p:nvGrpSpPr>
        <p:grpSpPr>
          <a:xfrm>
            <a:off x="609600" y="1485900"/>
            <a:ext cx="8534400" cy="4579938"/>
            <a:chOff x="0" y="0"/>
            <a:chExt cx="8534400" cy="4579952"/>
          </a:xfrm>
        </p:grpSpPr>
        <p:sp>
          <p:nvSpPr>
            <p:cNvPr id="12294" name="Rectangle 3"/>
            <p:cNvSpPr/>
            <p:nvPr/>
          </p:nvSpPr>
          <p:spPr>
            <a:xfrm>
              <a:off x="228600" y="2667000"/>
              <a:ext cx="152400" cy="685800"/>
            </a:xfrm>
            <a:prstGeom prst="rect">
              <a:avLst/>
            </a:prstGeom>
            <a:noFill/>
            <a:ln w="28575" cap="flat" cmpd="sng">
              <a:solidFill>
                <a:schemeClr val="tx1"/>
              </a:solidFill>
              <a:prstDash val="solid"/>
              <a:bevel/>
              <a:headEnd type="none" w="med" len="med"/>
              <a:tailEnd type="none" w="med" len="med"/>
            </a:ln>
          </p:spPr>
          <p:txBody>
            <a:bodyPr wrap="none" anchor="ctr"/>
            <a:lst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stStyle>
            <a:p>
              <a:pPr marL="0" lvl="0" indent="0" algn="ctr" eaLnBrk="1" hangingPunct="1">
                <a:spcBef>
                  <a:spcPct val="0"/>
                </a:spcBef>
                <a:buNone/>
              </a:pPr>
              <a:endParaRPr lang="zh-CN" altLang="en-US" sz="2000" b="1" dirty="0">
                <a:solidFill>
                  <a:schemeClr val="folHlink"/>
                </a:solidFill>
                <a:latin typeface="Times New Roman" panose="02020603050405020304" pitchFamily="18" charset="0"/>
                <a:ea typeface="宋体" panose="02010600030101010101" pitchFamily="2" charset="-122"/>
              </a:endParaRPr>
            </a:p>
          </p:txBody>
        </p:sp>
        <p:sp>
          <p:nvSpPr>
            <p:cNvPr id="12295" name="Rectangle 4"/>
            <p:cNvSpPr/>
            <p:nvPr/>
          </p:nvSpPr>
          <p:spPr>
            <a:xfrm>
              <a:off x="1524000" y="2667000"/>
              <a:ext cx="152400" cy="685800"/>
            </a:xfrm>
            <a:prstGeom prst="rect">
              <a:avLst/>
            </a:prstGeom>
            <a:noFill/>
            <a:ln w="28575" cap="flat" cmpd="sng">
              <a:solidFill>
                <a:schemeClr val="tx1"/>
              </a:solidFill>
              <a:prstDash val="solid"/>
              <a:bevel/>
              <a:headEnd type="none" w="med" len="med"/>
              <a:tailEnd type="none" w="med" len="med"/>
            </a:ln>
          </p:spPr>
          <p:txBody>
            <a:bodyPr wrap="none" anchor="ctr"/>
            <a:lst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stStyle>
            <a:p>
              <a:pPr marL="0" lvl="0" indent="0" algn="ctr" eaLnBrk="1" hangingPunct="1">
                <a:spcBef>
                  <a:spcPct val="0"/>
                </a:spcBef>
                <a:buNone/>
              </a:pPr>
              <a:endParaRPr lang="zh-CN" altLang="en-US" sz="2000" b="1" dirty="0">
                <a:solidFill>
                  <a:schemeClr val="folHlink"/>
                </a:solidFill>
                <a:latin typeface="Times New Roman" panose="02020603050405020304" pitchFamily="18" charset="0"/>
                <a:ea typeface="宋体" panose="02010600030101010101" pitchFamily="2" charset="-122"/>
              </a:endParaRPr>
            </a:p>
          </p:txBody>
        </p:sp>
        <p:sp>
          <p:nvSpPr>
            <p:cNvPr id="12296" name="Rectangle 5"/>
            <p:cNvSpPr/>
            <p:nvPr/>
          </p:nvSpPr>
          <p:spPr>
            <a:xfrm>
              <a:off x="2819400" y="2667000"/>
              <a:ext cx="152400" cy="685800"/>
            </a:xfrm>
            <a:prstGeom prst="rect">
              <a:avLst/>
            </a:prstGeom>
            <a:noFill/>
            <a:ln w="28575" cap="flat" cmpd="sng">
              <a:solidFill>
                <a:schemeClr val="tx1"/>
              </a:solidFill>
              <a:prstDash val="solid"/>
              <a:bevel/>
              <a:headEnd type="none" w="med" len="med"/>
              <a:tailEnd type="none" w="med" len="med"/>
            </a:ln>
          </p:spPr>
          <p:txBody>
            <a:bodyPr wrap="none" anchor="ctr"/>
            <a:lst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stStyle>
            <a:p>
              <a:pPr marL="0" lvl="0" indent="0" algn="ctr" eaLnBrk="1" hangingPunct="1">
                <a:spcBef>
                  <a:spcPct val="0"/>
                </a:spcBef>
                <a:buNone/>
              </a:pPr>
              <a:endParaRPr lang="zh-CN" altLang="en-US" sz="2000" b="1" dirty="0">
                <a:solidFill>
                  <a:schemeClr val="folHlink"/>
                </a:solidFill>
                <a:latin typeface="Times New Roman" panose="02020603050405020304" pitchFamily="18" charset="0"/>
                <a:ea typeface="宋体" panose="02010600030101010101" pitchFamily="2" charset="-122"/>
              </a:endParaRPr>
            </a:p>
          </p:txBody>
        </p:sp>
        <p:sp>
          <p:nvSpPr>
            <p:cNvPr id="12297" name="Rectangle 6"/>
            <p:cNvSpPr/>
            <p:nvPr/>
          </p:nvSpPr>
          <p:spPr>
            <a:xfrm>
              <a:off x="5410200" y="2667000"/>
              <a:ext cx="152400" cy="685800"/>
            </a:xfrm>
            <a:prstGeom prst="rect">
              <a:avLst/>
            </a:prstGeom>
            <a:noFill/>
            <a:ln w="28575" cap="flat" cmpd="sng">
              <a:solidFill>
                <a:schemeClr val="tx1"/>
              </a:solidFill>
              <a:prstDash val="solid"/>
              <a:bevel/>
              <a:headEnd type="none" w="med" len="med"/>
              <a:tailEnd type="none" w="med" len="med"/>
            </a:ln>
          </p:spPr>
          <p:txBody>
            <a:bodyPr wrap="none" anchor="ctr"/>
            <a:lst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stStyle>
            <a:p>
              <a:pPr marL="0" lvl="0" indent="0" algn="ctr" eaLnBrk="1" hangingPunct="1">
                <a:spcBef>
                  <a:spcPct val="0"/>
                </a:spcBef>
                <a:buNone/>
              </a:pPr>
              <a:endParaRPr lang="zh-CN" altLang="en-US" sz="2000" b="1" dirty="0">
                <a:solidFill>
                  <a:schemeClr val="folHlink"/>
                </a:solidFill>
                <a:latin typeface="Times New Roman" panose="02020603050405020304" pitchFamily="18" charset="0"/>
                <a:ea typeface="宋体" panose="02010600030101010101" pitchFamily="2" charset="-122"/>
              </a:endParaRPr>
            </a:p>
          </p:txBody>
        </p:sp>
        <p:sp>
          <p:nvSpPr>
            <p:cNvPr id="12298" name="Rectangle 7"/>
            <p:cNvSpPr/>
            <p:nvPr/>
          </p:nvSpPr>
          <p:spPr>
            <a:xfrm>
              <a:off x="4114800" y="2667000"/>
              <a:ext cx="152400" cy="685800"/>
            </a:xfrm>
            <a:prstGeom prst="rect">
              <a:avLst/>
            </a:prstGeom>
            <a:noFill/>
            <a:ln w="28575" cap="flat" cmpd="sng">
              <a:solidFill>
                <a:schemeClr val="tx1"/>
              </a:solidFill>
              <a:prstDash val="solid"/>
              <a:bevel/>
              <a:headEnd type="none" w="med" len="med"/>
              <a:tailEnd type="none" w="med" len="med"/>
            </a:ln>
          </p:spPr>
          <p:txBody>
            <a:bodyPr wrap="none" anchor="ctr"/>
            <a:lst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stStyle>
            <a:p>
              <a:pPr marL="0" lvl="0" indent="0" algn="ctr" eaLnBrk="1" hangingPunct="1">
                <a:spcBef>
                  <a:spcPct val="0"/>
                </a:spcBef>
                <a:buNone/>
              </a:pPr>
              <a:endParaRPr lang="zh-CN" altLang="en-US" sz="2000" b="1" dirty="0">
                <a:solidFill>
                  <a:schemeClr val="folHlink"/>
                </a:solidFill>
                <a:latin typeface="Times New Roman" panose="02020603050405020304" pitchFamily="18" charset="0"/>
                <a:ea typeface="宋体" panose="02010600030101010101" pitchFamily="2" charset="-122"/>
              </a:endParaRPr>
            </a:p>
          </p:txBody>
        </p:sp>
        <p:sp>
          <p:nvSpPr>
            <p:cNvPr id="12299" name="Rectangle 8"/>
            <p:cNvSpPr/>
            <p:nvPr/>
          </p:nvSpPr>
          <p:spPr>
            <a:xfrm rot="-5400000">
              <a:off x="876300" y="3467100"/>
              <a:ext cx="152400" cy="685800"/>
            </a:xfrm>
            <a:prstGeom prst="rect">
              <a:avLst/>
            </a:prstGeom>
            <a:noFill/>
            <a:ln w="28575" cap="flat" cmpd="sng">
              <a:solidFill>
                <a:schemeClr val="tx1"/>
              </a:solidFill>
              <a:prstDash val="solid"/>
              <a:bevel/>
              <a:headEnd type="none" w="med" len="med"/>
              <a:tailEnd type="none" w="med" len="med"/>
            </a:ln>
          </p:spPr>
          <p:txBody>
            <a:bodyPr vert="eaVert" wrap="none" anchor="ctr"/>
            <a:lst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stStyle>
            <a:p>
              <a:pPr marL="0" lvl="0" indent="0" algn="ctr" eaLnBrk="1" hangingPunct="1">
                <a:spcBef>
                  <a:spcPct val="0"/>
                </a:spcBef>
                <a:buNone/>
              </a:pPr>
              <a:endParaRPr lang="zh-CN" altLang="en-US" sz="2000" b="1" dirty="0">
                <a:solidFill>
                  <a:schemeClr val="folHlink"/>
                </a:solidFill>
                <a:latin typeface="Times New Roman" panose="02020603050405020304" pitchFamily="18" charset="0"/>
                <a:ea typeface="宋体" panose="02010600030101010101" pitchFamily="2" charset="-122"/>
              </a:endParaRPr>
            </a:p>
          </p:txBody>
        </p:sp>
        <p:sp>
          <p:nvSpPr>
            <p:cNvPr id="12300" name="Rectangle 9"/>
            <p:cNvSpPr/>
            <p:nvPr/>
          </p:nvSpPr>
          <p:spPr>
            <a:xfrm rot="-5400000">
              <a:off x="7200900" y="-266700"/>
              <a:ext cx="152400" cy="685800"/>
            </a:xfrm>
            <a:prstGeom prst="rect">
              <a:avLst/>
            </a:prstGeom>
            <a:noFill/>
            <a:ln w="28575" cap="flat" cmpd="sng">
              <a:solidFill>
                <a:schemeClr val="tx1"/>
              </a:solidFill>
              <a:prstDash val="solid"/>
              <a:bevel/>
              <a:headEnd type="none" w="med" len="med"/>
              <a:tailEnd type="none" w="med" len="med"/>
            </a:ln>
          </p:spPr>
          <p:txBody>
            <a:bodyPr vert="eaVert" wrap="none" anchor="ctr"/>
            <a:lst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stStyle>
            <a:p>
              <a:pPr marL="0" lvl="0" indent="0" algn="ctr" eaLnBrk="1" hangingPunct="1">
                <a:spcBef>
                  <a:spcPct val="0"/>
                </a:spcBef>
                <a:buNone/>
              </a:pPr>
              <a:endParaRPr lang="zh-CN" altLang="en-US" sz="2000" b="1" dirty="0">
                <a:solidFill>
                  <a:schemeClr val="folHlink"/>
                </a:solidFill>
                <a:latin typeface="Times New Roman" panose="02020603050405020304" pitchFamily="18" charset="0"/>
                <a:ea typeface="宋体" panose="02010600030101010101" pitchFamily="2" charset="-122"/>
              </a:endParaRPr>
            </a:p>
          </p:txBody>
        </p:sp>
        <p:sp>
          <p:nvSpPr>
            <p:cNvPr id="12301" name="Line 10"/>
            <p:cNvSpPr/>
            <p:nvPr/>
          </p:nvSpPr>
          <p:spPr>
            <a:xfrm>
              <a:off x="304800" y="1219200"/>
              <a:ext cx="0" cy="1447800"/>
            </a:xfrm>
            <a:prstGeom prst="line">
              <a:avLst/>
            </a:prstGeom>
            <a:ln w="28575" cap="flat" cmpd="sng">
              <a:solidFill>
                <a:schemeClr val="tx1"/>
              </a:solidFill>
              <a:prstDash val="solid"/>
              <a:bevel/>
              <a:headEnd type="none" w="med" len="med"/>
              <a:tailEnd type="none" w="med" len="med"/>
            </a:ln>
          </p:spPr>
        </p:sp>
        <p:sp>
          <p:nvSpPr>
            <p:cNvPr id="12302" name="Line 11"/>
            <p:cNvSpPr/>
            <p:nvPr/>
          </p:nvSpPr>
          <p:spPr>
            <a:xfrm>
              <a:off x="304800" y="3352800"/>
              <a:ext cx="0" cy="457200"/>
            </a:xfrm>
            <a:prstGeom prst="line">
              <a:avLst/>
            </a:prstGeom>
            <a:ln w="28575" cap="flat" cmpd="sng">
              <a:solidFill>
                <a:schemeClr val="tx1"/>
              </a:solidFill>
              <a:prstDash val="solid"/>
              <a:bevel/>
              <a:headEnd type="none" w="med" len="med"/>
              <a:tailEnd type="none" w="med" len="med"/>
            </a:ln>
          </p:spPr>
        </p:sp>
        <p:sp>
          <p:nvSpPr>
            <p:cNvPr id="12303" name="Line 12"/>
            <p:cNvSpPr/>
            <p:nvPr/>
          </p:nvSpPr>
          <p:spPr>
            <a:xfrm>
              <a:off x="304800" y="3810000"/>
              <a:ext cx="304800" cy="0"/>
            </a:xfrm>
            <a:prstGeom prst="line">
              <a:avLst/>
            </a:prstGeom>
            <a:ln w="28575" cap="flat" cmpd="sng">
              <a:solidFill>
                <a:schemeClr val="tx1"/>
              </a:solidFill>
              <a:prstDash val="solid"/>
              <a:bevel/>
              <a:headEnd type="none" w="med" len="med"/>
              <a:tailEnd type="none" w="med" len="med"/>
            </a:ln>
          </p:spPr>
        </p:sp>
        <p:sp>
          <p:nvSpPr>
            <p:cNvPr id="12304" name="Rectangle 13"/>
            <p:cNvSpPr/>
            <p:nvPr/>
          </p:nvSpPr>
          <p:spPr>
            <a:xfrm rot="-5400000">
              <a:off x="2171700" y="3467100"/>
              <a:ext cx="152400" cy="685800"/>
            </a:xfrm>
            <a:prstGeom prst="rect">
              <a:avLst/>
            </a:prstGeom>
            <a:noFill/>
            <a:ln w="28575" cap="flat" cmpd="sng">
              <a:solidFill>
                <a:schemeClr val="tx1"/>
              </a:solidFill>
              <a:prstDash val="solid"/>
              <a:bevel/>
              <a:headEnd type="none" w="med" len="med"/>
              <a:tailEnd type="none" w="med" len="med"/>
            </a:ln>
          </p:spPr>
          <p:txBody>
            <a:bodyPr vert="eaVert" wrap="none" anchor="ctr"/>
            <a:lst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stStyle>
            <a:p>
              <a:pPr marL="0" lvl="0" indent="0" algn="ctr" eaLnBrk="1" hangingPunct="1">
                <a:spcBef>
                  <a:spcPct val="0"/>
                </a:spcBef>
                <a:buNone/>
              </a:pPr>
              <a:endParaRPr lang="zh-CN" altLang="en-US" sz="2000" b="1" dirty="0">
                <a:solidFill>
                  <a:schemeClr val="folHlink"/>
                </a:solidFill>
                <a:latin typeface="Times New Roman" panose="02020603050405020304" pitchFamily="18" charset="0"/>
                <a:ea typeface="宋体" panose="02010600030101010101" pitchFamily="2" charset="-122"/>
              </a:endParaRPr>
            </a:p>
          </p:txBody>
        </p:sp>
        <p:sp>
          <p:nvSpPr>
            <p:cNvPr id="12305" name="Line 14"/>
            <p:cNvSpPr/>
            <p:nvPr/>
          </p:nvSpPr>
          <p:spPr>
            <a:xfrm>
              <a:off x="1295400" y="3810000"/>
              <a:ext cx="609600" cy="0"/>
            </a:xfrm>
            <a:prstGeom prst="line">
              <a:avLst/>
            </a:prstGeom>
            <a:ln w="28575" cap="flat" cmpd="sng">
              <a:solidFill>
                <a:schemeClr val="tx1"/>
              </a:solidFill>
              <a:prstDash val="solid"/>
              <a:bevel/>
              <a:headEnd type="none" w="med" len="med"/>
              <a:tailEnd type="none" w="med" len="med"/>
            </a:ln>
          </p:spPr>
        </p:sp>
        <p:sp>
          <p:nvSpPr>
            <p:cNvPr id="12306" name="Rectangle 15"/>
            <p:cNvSpPr/>
            <p:nvPr/>
          </p:nvSpPr>
          <p:spPr>
            <a:xfrm rot="-5400000">
              <a:off x="3467100" y="3467100"/>
              <a:ext cx="152400" cy="685800"/>
            </a:xfrm>
            <a:prstGeom prst="rect">
              <a:avLst/>
            </a:prstGeom>
            <a:noFill/>
            <a:ln w="28575" cap="flat" cmpd="sng">
              <a:solidFill>
                <a:schemeClr val="tx1"/>
              </a:solidFill>
              <a:prstDash val="solid"/>
              <a:bevel/>
              <a:headEnd type="none" w="med" len="med"/>
              <a:tailEnd type="none" w="med" len="med"/>
            </a:ln>
          </p:spPr>
          <p:txBody>
            <a:bodyPr vert="eaVert" wrap="none" anchor="ctr"/>
            <a:lst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stStyle>
            <a:p>
              <a:pPr marL="0" lvl="0" indent="0" algn="ctr" eaLnBrk="1" hangingPunct="1">
                <a:spcBef>
                  <a:spcPct val="0"/>
                </a:spcBef>
                <a:buNone/>
              </a:pPr>
              <a:endParaRPr lang="zh-CN" altLang="en-US" sz="2000" b="1" dirty="0">
                <a:solidFill>
                  <a:schemeClr val="folHlink"/>
                </a:solidFill>
                <a:latin typeface="Times New Roman" panose="02020603050405020304" pitchFamily="18" charset="0"/>
                <a:ea typeface="宋体" panose="02010600030101010101" pitchFamily="2" charset="-122"/>
              </a:endParaRPr>
            </a:p>
          </p:txBody>
        </p:sp>
        <p:sp>
          <p:nvSpPr>
            <p:cNvPr id="12307" name="Line 16"/>
            <p:cNvSpPr/>
            <p:nvPr/>
          </p:nvSpPr>
          <p:spPr>
            <a:xfrm>
              <a:off x="2590800" y="3810000"/>
              <a:ext cx="609600" cy="0"/>
            </a:xfrm>
            <a:prstGeom prst="line">
              <a:avLst/>
            </a:prstGeom>
            <a:ln w="28575" cap="flat" cmpd="sng">
              <a:solidFill>
                <a:schemeClr val="tx1"/>
              </a:solidFill>
              <a:prstDash val="solid"/>
              <a:bevel/>
              <a:headEnd type="none" w="med" len="med"/>
              <a:tailEnd type="none" w="med" len="med"/>
            </a:ln>
          </p:spPr>
        </p:sp>
        <p:sp>
          <p:nvSpPr>
            <p:cNvPr id="12308" name="Rectangle 17"/>
            <p:cNvSpPr/>
            <p:nvPr/>
          </p:nvSpPr>
          <p:spPr>
            <a:xfrm rot="-5400000">
              <a:off x="4762500" y="3467100"/>
              <a:ext cx="152400" cy="685800"/>
            </a:xfrm>
            <a:prstGeom prst="rect">
              <a:avLst/>
            </a:prstGeom>
            <a:noFill/>
            <a:ln w="28575" cap="flat" cmpd="sng">
              <a:solidFill>
                <a:schemeClr val="tx1"/>
              </a:solidFill>
              <a:prstDash val="solid"/>
              <a:bevel/>
              <a:headEnd type="none" w="med" len="med"/>
              <a:tailEnd type="none" w="med" len="med"/>
            </a:ln>
          </p:spPr>
          <p:txBody>
            <a:bodyPr vert="eaVert" wrap="none" anchor="ctr"/>
            <a:lst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stStyle>
            <a:p>
              <a:pPr marL="0" lvl="0" indent="0" algn="ctr" eaLnBrk="1" hangingPunct="1">
                <a:spcBef>
                  <a:spcPct val="0"/>
                </a:spcBef>
                <a:buNone/>
              </a:pPr>
              <a:endParaRPr lang="zh-CN" altLang="en-US" sz="2000" b="1" dirty="0">
                <a:solidFill>
                  <a:schemeClr val="folHlink"/>
                </a:solidFill>
                <a:latin typeface="Times New Roman" panose="02020603050405020304" pitchFamily="18" charset="0"/>
                <a:ea typeface="宋体" panose="02010600030101010101" pitchFamily="2" charset="-122"/>
              </a:endParaRPr>
            </a:p>
          </p:txBody>
        </p:sp>
        <p:sp>
          <p:nvSpPr>
            <p:cNvPr id="12309" name="Line 18"/>
            <p:cNvSpPr/>
            <p:nvPr/>
          </p:nvSpPr>
          <p:spPr>
            <a:xfrm>
              <a:off x="3886200" y="3810000"/>
              <a:ext cx="609600" cy="0"/>
            </a:xfrm>
            <a:prstGeom prst="line">
              <a:avLst/>
            </a:prstGeom>
            <a:ln w="28575" cap="flat" cmpd="sng">
              <a:solidFill>
                <a:schemeClr val="tx1"/>
              </a:solidFill>
              <a:prstDash val="solid"/>
              <a:bevel/>
              <a:headEnd type="none" w="med" len="med"/>
              <a:tailEnd type="none" w="med" len="med"/>
            </a:ln>
          </p:spPr>
        </p:sp>
        <p:sp>
          <p:nvSpPr>
            <p:cNvPr id="12310" name="Line 19"/>
            <p:cNvSpPr/>
            <p:nvPr/>
          </p:nvSpPr>
          <p:spPr>
            <a:xfrm>
              <a:off x="5181600" y="3810000"/>
              <a:ext cx="2057400" cy="0"/>
            </a:xfrm>
            <a:prstGeom prst="line">
              <a:avLst/>
            </a:prstGeom>
            <a:ln w="28575" cap="flat" cmpd="sng">
              <a:solidFill>
                <a:schemeClr val="tx1"/>
              </a:solidFill>
              <a:prstDash val="solid"/>
              <a:bevel/>
              <a:headEnd type="none" w="med" len="med"/>
              <a:tailEnd type="none" w="med" len="med"/>
            </a:ln>
          </p:spPr>
        </p:sp>
        <p:sp>
          <p:nvSpPr>
            <p:cNvPr id="12311" name="Line 20"/>
            <p:cNvSpPr/>
            <p:nvPr/>
          </p:nvSpPr>
          <p:spPr>
            <a:xfrm>
              <a:off x="1600200" y="3352800"/>
              <a:ext cx="0" cy="457200"/>
            </a:xfrm>
            <a:prstGeom prst="line">
              <a:avLst/>
            </a:prstGeom>
            <a:ln w="28575" cap="flat" cmpd="sng">
              <a:solidFill>
                <a:schemeClr val="tx1"/>
              </a:solidFill>
              <a:prstDash val="solid"/>
              <a:bevel/>
              <a:headEnd type="none" w="med" len="med"/>
              <a:tailEnd type="none" w="med" len="med"/>
            </a:ln>
          </p:spPr>
        </p:sp>
        <p:sp>
          <p:nvSpPr>
            <p:cNvPr id="12312" name="Line 21"/>
            <p:cNvSpPr/>
            <p:nvPr/>
          </p:nvSpPr>
          <p:spPr>
            <a:xfrm>
              <a:off x="2895600" y="3352800"/>
              <a:ext cx="0" cy="457200"/>
            </a:xfrm>
            <a:prstGeom prst="line">
              <a:avLst/>
            </a:prstGeom>
            <a:ln w="28575" cap="flat" cmpd="sng">
              <a:solidFill>
                <a:schemeClr val="tx1"/>
              </a:solidFill>
              <a:prstDash val="solid"/>
              <a:bevel/>
              <a:headEnd type="none" w="med" len="med"/>
              <a:tailEnd type="none" w="med" len="med"/>
            </a:ln>
          </p:spPr>
        </p:sp>
        <p:sp>
          <p:nvSpPr>
            <p:cNvPr id="12313" name="Line 22"/>
            <p:cNvSpPr/>
            <p:nvPr/>
          </p:nvSpPr>
          <p:spPr>
            <a:xfrm>
              <a:off x="4191000" y="3352800"/>
              <a:ext cx="0" cy="457200"/>
            </a:xfrm>
            <a:prstGeom prst="line">
              <a:avLst/>
            </a:prstGeom>
            <a:ln w="28575" cap="flat" cmpd="sng">
              <a:solidFill>
                <a:schemeClr val="tx1"/>
              </a:solidFill>
              <a:prstDash val="solid"/>
              <a:bevel/>
              <a:headEnd type="none" w="med" len="med"/>
              <a:tailEnd type="none" w="med" len="med"/>
            </a:ln>
          </p:spPr>
        </p:sp>
        <p:sp>
          <p:nvSpPr>
            <p:cNvPr id="12314" name="Line 23"/>
            <p:cNvSpPr/>
            <p:nvPr/>
          </p:nvSpPr>
          <p:spPr>
            <a:xfrm>
              <a:off x="5486400" y="3352800"/>
              <a:ext cx="0" cy="457200"/>
            </a:xfrm>
            <a:prstGeom prst="line">
              <a:avLst/>
            </a:prstGeom>
            <a:ln w="28575" cap="flat" cmpd="sng">
              <a:solidFill>
                <a:schemeClr val="tx1"/>
              </a:solidFill>
              <a:prstDash val="solid"/>
              <a:bevel/>
              <a:headEnd type="none" w="med" len="med"/>
              <a:tailEnd type="none" w="med" len="med"/>
            </a:ln>
          </p:spPr>
        </p:sp>
        <p:sp>
          <p:nvSpPr>
            <p:cNvPr id="12315" name="Line 24"/>
            <p:cNvSpPr/>
            <p:nvPr/>
          </p:nvSpPr>
          <p:spPr>
            <a:xfrm>
              <a:off x="1600200" y="2209800"/>
              <a:ext cx="0" cy="457200"/>
            </a:xfrm>
            <a:prstGeom prst="line">
              <a:avLst/>
            </a:prstGeom>
            <a:ln w="28575" cap="flat" cmpd="sng">
              <a:solidFill>
                <a:schemeClr val="tx1"/>
              </a:solidFill>
              <a:prstDash val="solid"/>
              <a:bevel/>
              <a:headEnd type="none" w="med" len="med"/>
              <a:tailEnd type="none" w="med" len="med"/>
            </a:ln>
          </p:spPr>
        </p:sp>
        <p:sp>
          <p:nvSpPr>
            <p:cNvPr id="12316" name="Line 25"/>
            <p:cNvSpPr/>
            <p:nvPr/>
          </p:nvSpPr>
          <p:spPr>
            <a:xfrm>
              <a:off x="2895600" y="2209800"/>
              <a:ext cx="0" cy="457200"/>
            </a:xfrm>
            <a:prstGeom prst="line">
              <a:avLst/>
            </a:prstGeom>
            <a:ln w="28575" cap="flat" cmpd="sng">
              <a:solidFill>
                <a:schemeClr val="tx1"/>
              </a:solidFill>
              <a:prstDash val="solid"/>
              <a:bevel/>
              <a:headEnd type="none" w="med" len="med"/>
              <a:tailEnd type="none" w="med" len="med"/>
            </a:ln>
          </p:spPr>
        </p:sp>
        <p:sp>
          <p:nvSpPr>
            <p:cNvPr id="12317" name="Line 26"/>
            <p:cNvSpPr/>
            <p:nvPr/>
          </p:nvSpPr>
          <p:spPr>
            <a:xfrm>
              <a:off x="4191000" y="2209800"/>
              <a:ext cx="0" cy="457200"/>
            </a:xfrm>
            <a:prstGeom prst="line">
              <a:avLst/>
            </a:prstGeom>
            <a:ln w="28575" cap="flat" cmpd="sng">
              <a:solidFill>
                <a:schemeClr val="tx1"/>
              </a:solidFill>
              <a:prstDash val="solid"/>
              <a:bevel/>
              <a:headEnd type="none" w="med" len="med"/>
              <a:tailEnd type="none" w="med" len="med"/>
            </a:ln>
          </p:spPr>
        </p:sp>
        <p:sp>
          <p:nvSpPr>
            <p:cNvPr id="12318" name="Line 27"/>
            <p:cNvSpPr/>
            <p:nvPr/>
          </p:nvSpPr>
          <p:spPr>
            <a:xfrm>
              <a:off x="5486400" y="2209800"/>
              <a:ext cx="0" cy="457200"/>
            </a:xfrm>
            <a:prstGeom prst="line">
              <a:avLst/>
            </a:prstGeom>
            <a:ln w="28575" cap="flat" cmpd="sng">
              <a:solidFill>
                <a:schemeClr val="tx1"/>
              </a:solidFill>
              <a:prstDash val="solid"/>
              <a:bevel/>
              <a:headEnd type="none" w="med" len="med"/>
              <a:tailEnd type="none" w="med" len="med"/>
            </a:ln>
          </p:spPr>
        </p:sp>
        <p:sp>
          <p:nvSpPr>
            <p:cNvPr id="12319" name="Line 28"/>
            <p:cNvSpPr/>
            <p:nvPr/>
          </p:nvSpPr>
          <p:spPr>
            <a:xfrm>
              <a:off x="6400800" y="1219200"/>
              <a:ext cx="0" cy="685800"/>
            </a:xfrm>
            <a:prstGeom prst="line">
              <a:avLst/>
            </a:prstGeom>
            <a:ln w="28575" cap="flat" cmpd="sng">
              <a:solidFill>
                <a:schemeClr val="tx1"/>
              </a:solidFill>
              <a:prstDash val="solid"/>
              <a:bevel/>
              <a:headEnd type="none" w="med" len="med"/>
              <a:tailEnd type="none" w="med" len="med"/>
            </a:ln>
          </p:spPr>
        </p:sp>
        <p:sp>
          <p:nvSpPr>
            <p:cNvPr id="12320" name="Line 29"/>
            <p:cNvSpPr/>
            <p:nvPr/>
          </p:nvSpPr>
          <p:spPr>
            <a:xfrm>
              <a:off x="1600200" y="1676400"/>
              <a:ext cx="0" cy="457200"/>
            </a:xfrm>
            <a:prstGeom prst="line">
              <a:avLst/>
            </a:prstGeom>
            <a:ln w="28575" cap="flat" cmpd="sng">
              <a:solidFill>
                <a:schemeClr val="tx1"/>
              </a:solidFill>
              <a:prstDash val="solid"/>
              <a:bevel/>
              <a:headEnd type="none" w="med" len="med"/>
              <a:tailEnd type="none" w="med" len="med"/>
            </a:ln>
          </p:spPr>
        </p:sp>
        <p:sp>
          <p:nvSpPr>
            <p:cNvPr id="12321" name="Oval 30"/>
            <p:cNvSpPr/>
            <p:nvPr/>
          </p:nvSpPr>
          <p:spPr>
            <a:xfrm>
              <a:off x="1524000" y="2133600"/>
              <a:ext cx="76200" cy="76200"/>
            </a:xfrm>
            <a:prstGeom prst="ellipse">
              <a:avLst/>
            </a:prstGeom>
            <a:noFill/>
            <a:ln w="28575" cap="flat" cmpd="sng">
              <a:solidFill>
                <a:schemeClr val="tx1"/>
              </a:solidFill>
              <a:prstDash val="solid"/>
              <a:bevel/>
              <a:headEnd type="none" w="med" len="med"/>
              <a:tailEnd type="none" w="med" len="med"/>
            </a:ln>
          </p:spPr>
          <p:txBody>
            <a:bodyPr wrap="none" anchor="ctr"/>
            <a:lst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stStyle>
            <a:p>
              <a:pPr marL="0" lvl="0" indent="0" eaLnBrk="1" hangingPunct="1">
                <a:spcBef>
                  <a:spcPct val="0"/>
                </a:spcBef>
                <a:buNone/>
              </a:pPr>
              <a:endParaRPr lang="zh-CN" altLang="en-US" sz="1800" dirty="0">
                <a:ea typeface="宋体" panose="02010600030101010101" pitchFamily="2" charset="-122"/>
              </a:endParaRPr>
            </a:p>
          </p:txBody>
        </p:sp>
        <p:sp>
          <p:nvSpPr>
            <p:cNvPr id="12322" name="Oval 31"/>
            <p:cNvSpPr/>
            <p:nvPr/>
          </p:nvSpPr>
          <p:spPr>
            <a:xfrm>
              <a:off x="4114800" y="2133600"/>
              <a:ext cx="76200" cy="76200"/>
            </a:xfrm>
            <a:prstGeom prst="ellipse">
              <a:avLst/>
            </a:prstGeom>
            <a:noFill/>
            <a:ln w="28575" cap="flat" cmpd="sng">
              <a:solidFill>
                <a:schemeClr val="tx1"/>
              </a:solidFill>
              <a:prstDash val="solid"/>
              <a:bevel/>
              <a:headEnd type="none" w="med" len="med"/>
              <a:tailEnd type="none" w="med" len="med"/>
            </a:ln>
          </p:spPr>
          <p:txBody>
            <a:bodyPr wrap="none" anchor="ctr"/>
            <a:lst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stStyle>
            <a:p>
              <a:pPr marL="0" lvl="0" indent="0" eaLnBrk="1" hangingPunct="1">
                <a:spcBef>
                  <a:spcPct val="0"/>
                </a:spcBef>
                <a:buNone/>
              </a:pPr>
              <a:endParaRPr lang="zh-CN" altLang="en-US" sz="1800" dirty="0">
                <a:ea typeface="宋体" panose="02010600030101010101" pitchFamily="2" charset="-122"/>
              </a:endParaRPr>
            </a:p>
          </p:txBody>
        </p:sp>
        <p:sp>
          <p:nvSpPr>
            <p:cNvPr id="12323" name="Oval 32"/>
            <p:cNvSpPr/>
            <p:nvPr/>
          </p:nvSpPr>
          <p:spPr>
            <a:xfrm>
              <a:off x="2819400" y="2133600"/>
              <a:ext cx="76200" cy="76200"/>
            </a:xfrm>
            <a:prstGeom prst="ellipse">
              <a:avLst/>
            </a:prstGeom>
            <a:noFill/>
            <a:ln w="28575" cap="flat" cmpd="sng">
              <a:solidFill>
                <a:schemeClr val="tx1"/>
              </a:solidFill>
              <a:prstDash val="solid"/>
              <a:bevel/>
              <a:headEnd type="none" w="med" len="med"/>
              <a:tailEnd type="none" w="med" len="med"/>
            </a:ln>
          </p:spPr>
          <p:txBody>
            <a:bodyPr wrap="none" anchor="ctr"/>
            <a:lst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stStyle>
            <a:p>
              <a:pPr marL="0" lvl="0" indent="0" eaLnBrk="1" hangingPunct="1">
                <a:spcBef>
                  <a:spcPct val="0"/>
                </a:spcBef>
                <a:buNone/>
              </a:pPr>
              <a:endParaRPr lang="zh-CN" altLang="en-US" sz="1800" dirty="0">
                <a:ea typeface="宋体" panose="02010600030101010101" pitchFamily="2" charset="-122"/>
              </a:endParaRPr>
            </a:p>
          </p:txBody>
        </p:sp>
        <p:sp>
          <p:nvSpPr>
            <p:cNvPr id="12324" name="Oval 33"/>
            <p:cNvSpPr/>
            <p:nvPr/>
          </p:nvSpPr>
          <p:spPr>
            <a:xfrm>
              <a:off x="1371600" y="1676400"/>
              <a:ext cx="76200" cy="76200"/>
            </a:xfrm>
            <a:prstGeom prst="ellipse">
              <a:avLst/>
            </a:prstGeom>
            <a:noFill/>
            <a:ln w="28575" cap="flat" cmpd="sng">
              <a:solidFill>
                <a:schemeClr val="tx1"/>
              </a:solidFill>
              <a:prstDash val="solid"/>
              <a:bevel/>
              <a:headEnd type="none" w="med" len="med"/>
              <a:tailEnd type="none" w="med" len="med"/>
            </a:ln>
          </p:spPr>
          <p:txBody>
            <a:bodyPr wrap="none" anchor="ctr"/>
            <a:lst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stStyle>
            <a:p>
              <a:pPr marL="0" lvl="0" indent="0" eaLnBrk="1" hangingPunct="1">
                <a:spcBef>
                  <a:spcPct val="0"/>
                </a:spcBef>
                <a:buNone/>
              </a:pPr>
              <a:endParaRPr lang="zh-CN" altLang="en-US" sz="1800" dirty="0">
                <a:ea typeface="宋体" panose="02010600030101010101" pitchFamily="2" charset="-122"/>
              </a:endParaRPr>
            </a:p>
          </p:txBody>
        </p:sp>
        <p:sp>
          <p:nvSpPr>
            <p:cNvPr id="12325" name="Oval 34"/>
            <p:cNvSpPr/>
            <p:nvPr/>
          </p:nvSpPr>
          <p:spPr>
            <a:xfrm>
              <a:off x="5410200" y="2133600"/>
              <a:ext cx="76200" cy="76200"/>
            </a:xfrm>
            <a:prstGeom prst="ellipse">
              <a:avLst/>
            </a:prstGeom>
            <a:noFill/>
            <a:ln w="28575" cap="flat" cmpd="sng">
              <a:solidFill>
                <a:schemeClr val="tx1"/>
              </a:solidFill>
              <a:prstDash val="solid"/>
              <a:bevel/>
              <a:headEnd type="none" w="med" len="med"/>
              <a:tailEnd type="none" w="med" len="med"/>
            </a:ln>
          </p:spPr>
          <p:txBody>
            <a:bodyPr wrap="none" anchor="ctr"/>
            <a:lst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stStyle>
            <a:p>
              <a:pPr marL="0" lvl="0" indent="0" eaLnBrk="1" hangingPunct="1">
                <a:spcBef>
                  <a:spcPct val="0"/>
                </a:spcBef>
                <a:buNone/>
              </a:pPr>
              <a:endParaRPr lang="zh-CN" altLang="en-US" sz="1800" dirty="0">
                <a:ea typeface="宋体" panose="02010600030101010101" pitchFamily="2" charset="-122"/>
              </a:endParaRPr>
            </a:p>
          </p:txBody>
        </p:sp>
        <p:sp>
          <p:nvSpPr>
            <p:cNvPr id="12326" name="Oval 35"/>
            <p:cNvSpPr/>
            <p:nvPr/>
          </p:nvSpPr>
          <p:spPr>
            <a:xfrm>
              <a:off x="1752600" y="1676400"/>
              <a:ext cx="76200" cy="76200"/>
            </a:xfrm>
            <a:prstGeom prst="ellipse">
              <a:avLst/>
            </a:prstGeom>
            <a:noFill/>
            <a:ln w="28575" cap="flat" cmpd="sng">
              <a:solidFill>
                <a:schemeClr val="tx1"/>
              </a:solidFill>
              <a:prstDash val="solid"/>
              <a:bevel/>
              <a:headEnd type="none" w="med" len="med"/>
              <a:tailEnd type="none" w="med" len="med"/>
            </a:ln>
          </p:spPr>
          <p:txBody>
            <a:bodyPr wrap="none" anchor="ctr"/>
            <a:lst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stStyle>
            <a:p>
              <a:pPr marL="0" lvl="0" indent="0" eaLnBrk="1" hangingPunct="1">
                <a:spcBef>
                  <a:spcPct val="0"/>
                </a:spcBef>
                <a:buNone/>
              </a:pPr>
              <a:endParaRPr lang="zh-CN" altLang="en-US" sz="1800" dirty="0">
                <a:ea typeface="宋体" panose="02010600030101010101" pitchFamily="2" charset="-122"/>
              </a:endParaRPr>
            </a:p>
          </p:txBody>
        </p:sp>
        <p:sp>
          <p:nvSpPr>
            <p:cNvPr id="12327" name="Line 36"/>
            <p:cNvSpPr/>
            <p:nvPr/>
          </p:nvSpPr>
          <p:spPr>
            <a:xfrm>
              <a:off x="1447800" y="1219200"/>
              <a:ext cx="0" cy="457200"/>
            </a:xfrm>
            <a:prstGeom prst="line">
              <a:avLst/>
            </a:prstGeom>
            <a:ln w="28575" cap="flat" cmpd="sng">
              <a:solidFill>
                <a:schemeClr val="tx1"/>
              </a:solidFill>
              <a:prstDash val="solid"/>
              <a:bevel/>
              <a:headEnd type="none" w="med" len="med"/>
              <a:tailEnd type="none" w="med" len="med"/>
            </a:ln>
          </p:spPr>
        </p:sp>
        <p:sp>
          <p:nvSpPr>
            <p:cNvPr id="12328" name="Line 37"/>
            <p:cNvSpPr/>
            <p:nvPr/>
          </p:nvSpPr>
          <p:spPr>
            <a:xfrm>
              <a:off x="1828800" y="685800"/>
              <a:ext cx="0" cy="990600"/>
            </a:xfrm>
            <a:prstGeom prst="line">
              <a:avLst/>
            </a:prstGeom>
            <a:ln w="28575" cap="flat" cmpd="sng">
              <a:solidFill>
                <a:schemeClr val="tx1"/>
              </a:solidFill>
              <a:prstDash val="solid"/>
              <a:bevel/>
              <a:headEnd type="none" w="med" len="med"/>
              <a:tailEnd type="none" w="med" len="med"/>
            </a:ln>
          </p:spPr>
        </p:sp>
        <p:sp>
          <p:nvSpPr>
            <p:cNvPr id="12329" name="Line 38"/>
            <p:cNvSpPr/>
            <p:nvPr/>
          </p:nvSpPr>
          <p:spPr>
            <a:xfrm>
              <a:off x="2895600" y="1676400"/>
              <a:ext cx="0" cy="457200"/>
            </a:xfrm>
            <a:prstGeom prst="line">
              <a:avLst/>
            </a:prstGeom>
            <a:ln w="28575" cap="flat" cmpd="sng">
              <a:solidFill>
                <a:schemeClr val="tx1"/>
              </a:solidFill>
              <a:prstDash val="solid"/>
              <a:bevel/>
              <a:headEnd type="none" w="med" len="med"/>
              <a:tailEnd type="none" w="med" len="med"/>
            </a:ln>
          </p:spPr>
        </p:sp>
        <p:sp>
          <p:nvSpPr>
            <p:cNvPr id="12330" name="Oval 39"/>
            <p:cNvSpPr/>
            <p:nvPr/>
          </p:nvSpPr>
          <p:spPr>
            <a:xfrm>
              <a:off x="2667000" y="1676400"/>
              <a:ext cx="76200" cy="76200"/>
            </a:xfrm>
            <a:prstGeom prst="ellipse">
              <a:avLst/>
            </a:prstGeom>
            <a:noFill/>
            <a:ln w="28575" cap="flat" cmpd="sng">
              <a:solidFill>
                <a:schemeClr val="tx1"/>
              </a:solidFill>
              <a:prstDash val="solid"/>
              <a:bevel/>
              <a:headEnd type="none" w="med" len="med"/>
              <a:tailEnd type="none" w="med" len="med"/>
            </a:ln>
          </p:spPr>
          <p:txBody>
            <a:bodyPr wrap="none" anchor="ctr"/>
            <a:lst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stStyle>
            <a:p>
              <a:pPr marL="0" lvl="0" indent="0" eaLnBrk="1" hangingPunct="1">
                <a:spcBef>
                  <a:spcPct val="0"/>
                </a:spcBef>
                <a:buNone/>
              </a:pPr>
              <a:endParaRPr lang="zh-CN" altLang="en-US" sz="1800" dirty="0">
                <a:ea typeface="宋体" panose="02010600030101010101" pitchFamily="2" charset="-122"/>
              </a:endParaRPr>
            </a:p>
          </p:txBody>
        </p:sp>
        <p:sp>
          <p:nvSpPr>
            <p:cNvPr id="12331" name="Oval 40"/>
            <p:cNvSpPr/>
            <p:nvPr/>
          </p:nvSpPr>
          <p:spPr>
            <a:xfrm>
              <a:off x="3048000" y="1676400"/>
              <a:ext cx="76200" cy="76200"/>
            </a:xfrm>
            <a:prstGeom prst="ellipse">
              <a:avLst/>
            </a:prstGeom>
            <a:noFill/>
            <a:ln w="28575" cap="flat" cmpd="sng">
              <a:solidFill>
                <a:schemeClr val="tx1"/>
              </a:solidFill>
              <a:prstDash val="solid"/>
              <a:bevel/>
              <a:headEnd type="none" w="med" len="med"/>
              <a:tailEnd type="none" w="med" len="med"/>
            </a:ln>
          </p:spPr>
          <p:txBody>
            <a:bodyPr wrap="none" anchor="ctr"/>
            <a:lst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stStyle>
            <a:p>
              <a:pPr marL="0" lvl="0" indent="0" eaLnBrk="1" hangingPunct="1">
                <a:spcBef>
                  <a:spcPct val="0"/>
                </a:spcBef>
                <a:buNone/>
              </a:pPr>
              <a:endParaRPr lang="zh-CN" altLang="en-US" sz="1800" dirty="0">
                <a:ea typeface="宋体" panose="02010600030101010101" pitchFamily="2" charset="-122"/>
              </a:endParaRPr>
            </a:p>
          </p:txBody>
        </p:sp>
        <p:sp>
          <p:nvSpPr>
            <p:cNvPr id="12332" name="Line 41"/>
            <p:cNvSpPr/>
            <p:nvPr/>
          </p:nvSpPr>
          <p:spPr>
            <a:xfrm>
              <a:off x="2743200" y="1219200"/>
              <a:ext cx="0" cy="457200"/>
            </a:xfrm>
            <a:prstGeom prst="line">
              <a:avLst/>
            </a:prstGeom>
            <a:ln w="28575" cap="flat" cmpd="sng">
              <a:solidFill>
                <a:schemeClr val="tx1"/>
              </a:solidFill>
              <a:prstDash val="solid"/>
              <a:bevel/>
              <a:headEnd type="none" w="med" len="med"/>
              <a:tailEnd type="none" w="med" len="med"/>
            </a:ln>
          </p:spPr>
        </p:sp>
        <p:sp>
          <p:nvSpPr>
            <p:cNvPr id="12333" name="Line 42"/>
            <p:cNvSpPr/>
            <p:nvPr/>
          </p:nvSpPr>
          <p:spPr>
            <a:xfrm>
              <a:off x="3124200" y="685800"/>
              <a:ext cx="0" cy="990600"/>
            </a:xfrm>
            <a:prstGeom prst="line">
              <a:avLst/>
            </a:prstGeom>
            <a:ln w="28575" cap="flat" cmpd="sng">
              <a:solidFill>
                <a:schemeClr val="tx1"/>
              </a:solidFill>
              <a:prstDash val="solid"/>
              <a:bevel/>
              <a:headEnd type="none" w="med" len="med"/>
              <a:tailEnd type="none" w="med" len="med"/>
            </a:ln>
          </p:spPr>
        </p:sp>
        <p:sp>
          <p:nvSpPr>
            <p:cNvPr id="12334" name="Line 43"/>
            <p:cNvSpPr/>
            <p:nvPr/>
          </p:nvSpPr>
          <p:spPr>
            <a:xfrm>
              <a:off x="4191000" y="1676400"/>
              <a:ext cx="0" cy="457200"/>
            </a:xfrm>
            <a:prstGeom prst="line">
              <a:avLst/>
            </a:prstGeom>
            <a:ln w="28575" cap="flat" cmpd="sng">
              <a:solidFill>
                <a:schemeClr val="tx1"/>
              </a:solidFill>
              <a:prstDash val="solid"/>
              <a:bevel/>
              <a:headEnd type="none" w="med" len="med"/>
              <a:tailEnd type="none" w="med" len="med"/>
            </a:ln>
          </p:spPr>
        </p:sp>
        <p:sp>
          <p:nvSpPr>
            <p:cNvPr id="12335" name="Oval 44"/>
            <p:cNvSpPr/>
            <p:nvPr/>
          </p:nvSpPr>
          <p:spPr>
            <a:xfrm>
              <a:off x="3962400" y="1676400"/>
              <a:ext cx="76200" cy="76200"/>
            </a:xfrm>
            <a:prstGeom prst="ellipse">
              <a:avLst/>
            </a:prstGeom>
            <a:noFill/>
            <a:ln w="28575" cap="flat" cmpd="sng">
              <a:solidFill>
                <a:schemeClr val="tx1"/>
              </a:solidFill>
              <a:prstDash val="solid"/>
              <a:bevel/>
              <a:headEnd type="none" w="med" len="med"/>
              <a:tailEnd type="none" w="med" len="med"/>
            </a:ln>
          </p:spPr>
          <p:txBody>
            <a:bodyPr wrap="none" anchor="ctr"/>
            <a:lst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stStyle>
            <a:p>
              <a:pPr marL="0" lvl="0" indent="0" eaLnBrk="1" hangingPunct="1">
                <a:spcBef>
                  <a:spcPct val="0"/>
                </a:spcBef>
                <a:buNone/>
              </a:pPr>
              <a:endParaRPr lang="zh-CN" altLang="en-US" sz="1800" dirty="0">
                <a:ea typeface="宋体" panose="02010600030101010101" pitchFamily="2" charset="-122"/>
              </a:endParaRPr>
            </a:p>
          </p:txBody>
        </p:sp>
        <p:sp>
          <p:nvSpPr>
            <p:cNvPr id="12336" name="Oval 45"/>
            <p:cNvSpPr/>
            <p:nvPr/>
          </p:nvSpPr>
          <p:spPr>
            <a:xfrm>
              <a:off x="4343400" y="1676400"/>
              <a:ext cx="76200" cy="76200"/>
            </a:xfrm>
            <a:prstGeom prst="ellipse">
              <a:avLst/>
            </a:prstGeom>
            <a:noFill/>
            <a:ln w="28575" cap="flat" cmpd="sng">
              <a:solidFill>
                <a:schemeClr val="tx1"/>
              </a:solidFill>
              <a:prstDash val="solid"/>
              <a:bevel/>
              <a:headEnd type="none" w="med" len="med"/>
              <a:tailEnd type="none" w="med" len="med"/>
            </a:ln>
          </p:spPr>
          <p:txBody>
            <a:bodyPr wrap="none" anchor="ctr"/>
            <a:lst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stStyle>
            <a:p>
              <a:pPr marL="0" lvl="0" indent="0" eaLnBrk="1" hangingPunct="1">
                <a:spcBef>
                  <a:spcPct val="0"/>
                </a:spcBef>
                <a:buNone/>
              </a:pPr>
              <a:endParaRPr lang="zh-CN" altLang="en-US" sz="1800" dirty="0">
                <a:ea typeface="宋体" panose="02010600030101010101" pitchFamily="2" charset="-122"/>
              </a:endParaRPr>
            </a:p>
          </p:txBody>
        </p:sp>
        <p:sp>
          <p:nvSpPr>
            <p:cNvPr id="12337" name="Line 46"/>
            <p:cNvSpPr/>
            <p:nvPr/>
          </p:nvSpPr>
          <p:spPr>
            <a:xfrm>
              <a:off x="4038600" y="1219200"/>
              <a:ext cx="0" cy="457200"/>
            </a:xfrm>
            <a:prstGeom prst="line">
              <a:avLst/>
            </a:prstGeom>
            <a:ln w="28575" cap="flat" cmpd="sng">
              <a:solidFill>
                <a:schemeClr val="tx1"/>
              </a:solidFill>
              <a:prstDash val="solid"/>
              <a:bevel/>
              <a:headEnd type="none" w="med" len="med"/>
              <a:tailEnd type="none" w="med" len="med"/>
            </a:ln>
          </p:spPr>
        </p:sp>
        <p:sp>
          <p:nvSpPr>
            <p:cNvPr id="12338" name="Line 47"/>
            <p:cNvSpPr/>
            <p:nvPr/>
          </p:nvSpPr>
          <p:spPr>
            <a:xfrm>
              <a:off x="4419600" y="685800"/>
              <a:ext cx="0" cy="990600"/>
            </a:xfrm>
            <a:prstGeom prst="line">
              <a:avLst/>
            </a:prstGeom>
            <a:ln w="28575" cap="flat" cmpd="sng">
              <a:solidFill>
                <a:schemeClr val="tx1"/>
              </a:solidFill>
              <a:prstDash val="solid"/>
              <a:bevel/>
              <a:headEnd type="none" w="med" len="med"/>
              <a:tailEnd type="none" w="med" len="med"/>
            </a:ln>
          </p:spPr>
        </p:sp>
        <p:sp>
          <p:nvSpPr>
            <p:cNvPr id="12339" name="Line 48"/>
            <p:cNvSpPr/>
            <p:nvPr/>
          </p:nvSpPr>
          <p:spPr>
            <a:xfrm>
              <a:off x="5486400" y="1676400"/>
              <a:ext cx="0" cy="457200"/>
            </a:xfrm>
            <a:prstGeom prst="line">
              <a:avLst/>
            </a:prstGeom>
            <a:ln w="28575" cap="flat" cmpd="sng">
              <a:solidFill>
                <a:schemeClr val="tx1"/>
              </a:solidFill>
              <a:prstDash val="solid"/>
              <a:bevel/>
              <a:headEnd type="none" w="med" len="med"/>
              <a:tailEnd type="none" w="med" len="med"/>
            </a:ln>
          </p:spPr>
        </p:sp>
        <p:sp>
          <p:nvSpPr>
            <p:cNvPr id="12340" name="Oval 49"/>
            <p:cNvSpPr/>
            <p:nvPr/>
          </p:nvSpPr>
          <p:spPr>
            <a:xfrm>
              <a:off x="5257800" y="1676400"/>
              <a:ext cx="76200" cy="76200"/>
            </a:xfrm>
            <a:prstGeom prst="ellipse">
              <a:avLst/>
            </a:prstGeom>
            <a:noFill/>
            <a:ln w="28575" cap="flat" cmpd="sng">
              <a:solidFill>
                <a:schemeClr val="tx1"/>
              </a:solidFill>
              <a:prstDash val="solid"/>
              <a:bevel/>
              <a:headEnd type="none" w="med" len="med"/>
              <a:tailEnd type="none" w="med" len="med"/>
            </a:ln>
          </p:spPr>
          <p:txBody>
            <a:bodyPr wrap="none" anchor="ctr"/>
            <a:lst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stStyle>
            <a:p>
              <a:pPr marL="0" lvl="0" indent="0" eaLnBrk="1" hangingPunct="1">
                <a:spcBef>
                  <a:spcPct val="0"/>
                </a:spcBef>
                <a:buNone/>
              </a:pPr>
              <a:endParaRPr lang="zh-CN" altLang="en-US" sz="1800" dirty="0">
                <a:ea typeface="宋体" panose="02010600030101010101" pitchFamily="2" charset="-122"/>
              </a:endParaRPr>
            </a:p>
          </p:txBody>
        </p:sp>
        <p:sp>
          <p:nvSpPr>
            <p:cNvPr id="12341" name="Oval 50"/>
            <p:cNvSpPr/>
            <p:nvPr/>
          </p:nvSpPr>
          <p:spPr>
            <a:xfrm>
              <a:off x="5638800" y="1676400"/>
              <a:ext cx="76200" cy="76200"/>
            </a:xfrm>
            <a:prstGeom prst="ellipse">
              <a:avLst/>
            </a:prstGeom>
            <a:noFill/>
            <a:ln w="28575" cap="flat" cmpd="sng">
              <a:solidFill>
                <a:schemeClr val="tx1"/>
              </a:solidFill>
              <a:prstDash val="solid"/>
              <a:bevel/>
              <a:headEnd type="none" w="med" len="med"/>
              <a:tailEnd type="none" w="med" len="med"/>
            </a:ln>
          </p:spPr>
          <p:txBody>
            <a:bodyPr wrap="none" anchor="ctr"/>
            <a:lst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stStyle>
            <a:p>
              <a:pPr marL="0" lvl="0" indent="0" eaLnBrk="1" hangingPunct="1">
                <a:spcBef>
                  <a:spcPct val="0"/>
                </a:spcBef>
                <a:buNone/>
              </a:pPr>
              <a:endParaRPr lang="zh-CN" altLang="en-US" sz="1800" dirty="0">
                <a:ea typeface="宋体" panose="02010600030101010101" pitchFamily="2" charset="-122"/>
              </a:endParaRPr>
            </a:p>
          </p:txBody>
        </p:sp>
        <p:sp>
          <p:nvSpPr>
            <p:cNvPr id="12342" name="Line 51"/>
            <p:cNvSpPr/>
            <p:nvPr/>
          </p:nvSpPr>
          <p:spPr>
            <a:xfrm>
              <a:off x="5334000" y="1219200"/>
              <a:ext cx="0" cy="457200"/>
            </a:xfrm>
            <a:prstGeom prst="line">
              <a:avLst/>
            </a:prstGeom>
            <a:ln w="28575" cap="flat" cmpd="sng">
              <a:solidFill>
                <a:schemeClr val="tx1"/>
              </a:solidFill>
              <a:prstDash val="solid"/>
              <a:bevel/>
              <a:headEnd type="none" w="med" len="med"/>
              <a:tailEnd type="none" w="med" len="med"/>
            </a:ln>
          </p:spPr>
        </p:sp>
        <p:sp>
          <p:nvSpPr>
            <p:cNvPr id="12343" name="Line 52"/>
            <p:cNvSpPr/>
            <p:nvPr/>
          </p:nvSpPr>
          <p:spPr>
            <a:xfrm>
              <a:off x="5715000" y="685800"/>
              <a:ext cx="0" cy="990600"/>
            </a:xfrm>
            <a:prstGeom prst="line">
              <a:avLst/>
            </a:prstGeom>
            <a:ln w="28575" cap="flat" cmpd="sng">
              <a:solidFill>
                <a:schemeClr val="tx1"/>
              </a:solidFill>
              <a:prstDash val="solid"/>
              <a:bevel/>
              <a:headEnd type="none" w="med" len="med"/>
              <a:tailEnd type="none" w="med" len="med"/>
            </a:ln>
          </p:spPr>
        </p:sp>
        <p:sp>
          <p:nvSpPr>
            <p:cNvPr id="12344" name="Line 53"/>
            <p:cNvSpPr/>
            <p:nvPr/>
          </p:nvSpPr>
          <p:spPr>
            <a:xfrm>
              <a:off x="304800" y="1219200"/>
              <a:ext cx="6553200" cy="0"/>
            </a:xfrm>
            <a:prstGeom prst="line">
              <a:avLst/>
            </a:prstGeom>
            <a:ln w="28575" cap="flat" cmpd="sng">
              <a:solidFill>
                <a:schemeClr val="tx1"/>
              </a:solidFill>
              <a:prstDash val="solid"/>
              <a:bevel/>
              <a:headEnd type="none" w="med" len="med"/>
              <a:tailEnd type="none" w="med" len="med"/>
            </a:ln>
          </p:spPr>
        </p:sp>
        <p:sp>
          <p:nvSpPr>
            <p:cNvPr id="12345" name="Line 54"/>
            <p:cNvSpPr/>
            <p:nvPr/>
          </p:nvSpPr>
          <p:spPr>
            <a:xfrm>
              <a:off x="1828800" y="685800"/>
              <a:ext cx="5029200" cy="0"/>
            </a:xfrm>
            <a:prstGeom prst="line">
              <a:avLst/>
            </a:prstGeom>
            <a:ln w="28575" cap="flat" cmpd="sng">
              <a:solidFill>
                <a:schemeClr val="tx1"/>
              </a:solidFill>
              <a:prstDash val="solid"/>
              <a:bevel/>
              <a:headEnd type="none" w="med" len="med"/>
              <a:tailEnd type="none" w="med" len="med"/>
            </a:ln>
          </p:spPr>
        </p:sp>
        <p:sp>
          <p:nvSpPr>
            <p:cNvPr id="12346" name="AutoShape 55"/>
            <p:cNvSpPr/>
            <p:nvPr/>
          </p:nvSpPr>
          <p:spPr>
            <a:xfrm rot="5400000">
              <a:off x="6858000" y="381000"/>
              <a:ext cx="1066800" cy="1066800"/>
            </a:xfrm>
            <a:prstGeom prst="triangle">
              <a:avLst>
                <a:gd name="adj" fmla="val 50000"/>
              </a:avLst>
            </a:prstGeom>
            <a:noFill/>
            <a:ln w="28575" cap="flat" cmpd="sng">
              <a:solidFill>
                <a:schemeClr val="tx1"/>
              </a:solidFill>
              <a:prstDash val="solid"/>
              <a:bevel/>
              <a:headEnd type="none" w="med" len="med"/>
              <a:tailEnd type="none" w="med" len="med"/>
            </a:ln>
          </p:spPr>
          <p:txBody>
            <a:bodyPr wrap="none" anchor="ctr"/>
            <a:lst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stStyle>
            <a:p>
              <a:pPr marL="0" lvl="0" indent="0" eaLnBrk="1" hangingPunct="1">
                <a:spcBef>
                  <a:spcPct val="0"/>
                </a:spcBef>
                <a:buNone/>
              </a:pPr>
              <a:endParaRPr lang="zh-CN" altLang="en-US" sz="1800" dirty="0">
                <a:ea typeface="宋体" panose="02010600030101010101" pitchFamily="2" charset="-122"/>
              </a:endParaRPr>
            </a:p>
          </p:txBody>
        </p:sp>
        <p:sp>
          <p:nvSpPr>
            <p:cNvPr id="12347" name="Line 56"/>
            <p:cNvSpPr/>
            <p:nvPr/>
          </p:nvSpPr>
          <p:spPr>
            <a:xfrm flipV="1">
              <a:off x="6400800" y="76200"/>
              <a:ext cx="0" cy="609600"/>
            </a:xfrm>
            <a:prstGeom prst="line">
              <a:avLst/>
            </a:prstGeom>
            <a:ln w="28575" cap="flat" cmpd="sng">
              <a:solidFill>
                <a:schemeClr val="tx1"/>
              </a:solidFill>
              <a:prstDash val="solid"/>
              <a:bevel/>
              <a:headEnd type="none" w="med" len="med"/>
              <a:tailEnd type="none" w="med" len="med"/>
            </a:ln>
          </p:spPr>
        </p:sp>
        <p:sp>
          <p:nvSpPr>
            <p:cNvPr id="12348" name="Line 57"/>
            <p:cNvSpPr/>
            <p:nvPr/>
          </p:nvSpPr>
          <p:spPr>
            <a:xfrm>
              <a:off x="6400800" y="76200"/>
              <a:ext cx="533400" cy="0"/>
            </a:xfrm>
            <a:prstGeom prst="line">
              <a:avLst/>
            </a:prstGeom>
            <a:ln w="28575" cap="flat" cmpd="sng">
              <a:solidFill>
                <a:schemeClr val="tx1"/>
              </a:solidFill>
              <a:prstDash val="solid"/>
              <a:bevel/>
              <a:headEnd type="none" w="med" len="med"/>
              <a:tailEnd type="none" w="med" len="med"/>
            </a:ln>
          </p:spPr>
        </p:sp>
        <p:sp>
          <p:nvSpPr>
            <p:cNvPr id="12349" name="Line 58"/>
            <p:cNvSpPr/>
            <p:nvPr/>
          </p:nvSpPr>
          <p:spPr>
            <a:xfrm>
              <a:off x="7620000" y="76200"/>
              <a:ext cx="533400" cy="0"/>
            </a:xfrm>
            <a:prstGeom prst="line">
              <a:avLst/>
            </a:prstGeom>
            <a:ln w="28575" cap="flat" cmpd="sng">
              <a:solidFill>
                <a:schemeClr val="tx1"/>
              </a:solidFill>
              <a:prstDash val="solid"/>
              <a:bevel/>
              <a:headEnd type="none" w="med" len="med"/>
              <a:tailEnd type="none" w="med" len="med"/>
            </a:ln>
          </p:spPr>
        </p:sp>
        <p:sp>
          <p:nvSpPr>
            <p:cNvPr id="12350" name="Line 59"/>
            <p:cNvSpPr/>
            <p:nvPr/>
          </p:nvSpPr>
          <p:spPr>
            <a:xfrm>
              <a:off x="8153400" y="76200"/>
              <a:ext cx="0" cy="838200"/>
            </a:xfrm>
            <a:prstGeom prst="line">
              <a:avLst/>
            </a:prstGeom>
            <a:ln w="28575" cap="flat" cmpd="sng">
              <a:solidFill>
                <a:schemeClr val="tx1"/>
              </a:solidFill>
              <a:prstDash val="solid"/>
              <a:bevel/>
              <a:headEnd type="none" w="med" len="med"/>
              <a:tailEnd type="none" w="med" len="med"/>
            </a:ln>
          </p:spPr>
        </p:sp>
        <p:sp>
          <p:nvSpPr>
            <p:cNvPr id="12351" name="Line 60"/>
            <p:cNvSpPr/>
            <p:nvPr/>
          </p:nvSpPr>
          <p:spPr>
            <a:xfrm>
              <a:off x="7924800" y="914400"/>
              <a:ext cx="457200" cy="0"/>
            </a:xfrm>
            <a:prstGeom prst="line">
              <a:avLst/>
            </a:prstGeom>
            <a:ln w="28575" cap="flat" cmpd="sng">
              <a:solidFill>
                <a:schemeClr val="tx1"/>
              </a:solidFill>
              <a:prstDash val="solid"/>
              <a:bevel/>
              <a:headEnd type="none" w="med" len="med"/>
              <a:tailEnd type="none" w="med" len="med"/>
            </a:ln>
          </p:spPr>
        </p:sp>
        <p:sp>
          <p:nvSpPr>
            <p:cNvPr id="12352" name="Line 61"/>
            <p:cNvSpPr/>
            <p:nvPr/>
          </p:nvSpPr>
          <p:spPr>
            <a:xfrm>
              <a:off x="6248400" y="1905000"/>
              <a:ext cx="304800" cy="0"/>
            </a:xfrm>
            <a:prstGeom prst="line">
              <a:avLst/>
            </a:prstGeom>
            <a:ln w="28575" cap="flat" cmpd="sng">
              <a:solidFill>
                <a:schemeClr val="tx1"/>
              </a:solidFill>
              <a:prstDash val="solid"/>
              <a:bevel/>
              <a:headEnd type="none" w="med" len="med"/>
              <a:tailEnd type="none" w="med" len="med"/>
            </a:ln>
          </p:spPr>
        </p:sp>
        <p:sp>
          <p:nvSpPr>
            <p:cNvPr id="12353" name="Rectangle 62"/>
            <p:cNvSpPr/>
            <p:nvPr/>
          </p:nvSpPr>
          <p:spPr>
            <a:xfrm>
              <a:off x="0" y="244475"/>
              <a:ext cx="6629400" cy="3962400"/>
            </a:xfrm>
            <a:prstGeom prst="rect">
              <a:avLst/>
            </a:prstGeom>
            <a:noFill/>
            <a:ln w="9525" cap="flat" cmpd="sng">
              <a:solidFill>
                <a:schemeClr val="tx1"/>
              </a:solidFill>
              <a:prstDash val="dash"/>
              <a:bevel/>
              <a:headEnd type="none" w="med" len="med"/>
              <a:tailEnd type="none" w="med" len="med"/>
            </a:ln>
          </p:spPr>
          <p:txBody>
            <a:bodyPr wrap="none" anchor="ctr"/>
            <a:lst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stStyle>
            <a:p>
              <a:pPr marL="0" lvl="0" indent="0" eaLnBrk="1" hangingPunct="1">
                <a:spcBef>
                  <a:spcPct val="0"/>
                </a:spcBef>
                <a:buNone/>
              </a:pPr>
              <a:endParaRPr lang="zh-CN" altLang="en-US" sz="1800" dirty="0">
                <a:ea typeface="宋体" panose="02010600030101010101" pitchFamily="2" charset="-122"/>
              </a:endParaRPr>
            </a:p>
          </p:txBody>
        </p:sp>
        <p:sp>
          <p:nvSpPr>
            <p:cNvPr id="12354" name="Rectangle 63"/>
            <p:cNvSpPr/>
            <p:nvPr/>
          </p:nvSpPr>
          <p:spPr>
            <a:xfrm>
              <a:off x="1371600" y="4183077"/>
              <a:ext cx="4375150" cy="396875"/>
            </a:xfrm>
            <a:prstGeom prst="rect">
              <a:avLst/>
            </a:prstGeom>
            <a:noFill/>
            <a:ln w="9525">
              <a:noFill/>
            </a:ln>
          </p:spPr>
          <p:txBody>
            <a:bodyPr wrap="none">
              <a:spAutoFit/>
            </a:bodyPr>
            <a:lst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stStyle>
            <a:p>
              <a:pPr marL="0" lvl="0" indent="0" eaLnBrk="1" hangingPunct="1">
                <a:spcBef>
                  <a:spcPct val="0"/>
                </a:spcBef>
                <a:buNone/>
              </a:pPr>
              <a:r>
                <a:rPr lang="zh-CN" altLang="en-US" sz="2000" b="1" dirty="0">
                  <a:latin typeface="黑体" panose="02010609060101010101" pitchFamily="49" charset="-122"/>
                </a:rPr>
                <a:t>图（</a:t>
              </a:r>
              <a:r>
                <a:rPr lang="en-US" altLang="zh-CN" sz="2000" b="1" dirty="0">
                  <a:latin typeface="黑体" panose="02010609060101010101" pitchFamily="49" charset="-122"/>
                </a:rPr>
                <a:t>a</a:t>
              </a:r>
              <a:r>
                <a:rPr lang="zh-CN" altLang="en-US" sz="2000" b="1" dirty="0">
                  <a:latin typeface="黑体" panose="02010609060101010101" pitchFamily="49" charset="-122"/>
                </a:rPr>
                <a:t>）倒</a:t>
              </a:r>
              <a:r>
                <a:rPr lang="en-US" altLang="zh-CN" sz="2000" b="1" dirty="0">
                  <a:latin typeface="黑体" panose="02010609060101010101" pitchFamily="49" charset="-122"/>
                </a:rPr>
                <a:t>T</a:t>
              </a:r>
              <a:r>
                <a:rPr lang="zh-CN" altLang="en-US" sz="2000" b="1" dirty="0">
                  <a:latin typeface="黑体" panose="02010609060101010101" pitchFamily="49" charset="-122"/>
                </a:rPr>
                <a:t>型电阻网络</a:t>
              </a:r>
              <a:r>
                <a:rPr lang="en-US" altLang="zh-CN" sz="2000" b="1" dirty="0">
                  <a:latin typeface="黑体" panose="02010609060101010101" pitchFamily="49" charset="-122"/>
                </a:rPr>
                <a:t>D/A</a:t>
              </a:r>
              <a:r>
                <a:rPr lang="zh-CN" altLang="en-US" sz="2000" b="1" dirty="0">
                  <a:latin typeface="黑体" panose="02010609060101010101" pitchFamily="49" charset="-122"/>
                </a:rPr>
                <a:t>转换原理图</a:t>
              </a:r>
              <a:endParaRPr lang="zh-CN" altLang="en-US" sz="2000" b="1" dirty="0">
                <a:latin typeface="黑体" panose="02010609060101010101" pitchFamily="49" charset="-122"/>
              </a:endParaRPr>
            </a:p>
          </p:txBody>
        </p:sp>
        <p:sp>
          <p:nvSpPr>
            <p:cNvPr id="12355" name="Text Box 64"/>
            <p:cNvSpPr txBox="1"/>
            <p:nvPr/>
          </p:nvSpPr>
          <p:spPr>
            <a:xfrm>
              <a:off x="381000" y="2743200"/>
              <a:ext cx="354013" cy="396875"/>
            </a:xfrm>
            <a:prstGeom prst="rect">
              <a:avLst/>
            </a:prstGeom>
            <a:noFill/>
            <a:ln w="9525">
              <a:noFill/>
            </a:ln>
          </p:spPr>
          <p:txBody>
            <a:bodyPr wrap="none">
              <a:spAutoFit/>
            </a:bodyPr>
            <a:lst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stStyle>
            <a:p>
              <a:pPr marL="0" lvl="0" indent="0" eaLnBrk="1" hangingPunct="1">
                <a:spcBef>
                  <a:spcPct val="0"/>
                </a:spcBef>
                <a:buNone/>
              </a:pPr>
              <a:r>
                <a:rPr lang="en-US" altLang="zh-CN" sz="2000" b="1" dirty="0">
                  <a:latin typeface="Times New Roman" panose="02020603050405020304" pitchFamily="18" charset="0"/>
                  <a:ea typeface="宋体" panose="02010600030101010101" pitchFamily="2" charset="-122"/>
                </a:rPr>
                <a:t>R</a:t>
              </a:r>
              <a:endParaRPr lang="en-US" altLang="zh-CN" sz="2000" b="1" dirty="0">
                <a:latin typeface="Times New Roman" panose="02020603050405020304" pitchFamily="18" charset="0"/>
                <a:ea typeface="宋体" panose="02010600030101010101" pitchFamily="2" charset="-122"/>
              </a:endParaRPr>
            </a:p>
          </p:txBody>
        </p:sp>
        <p:sp>
          <p:nvSpPr>
            <p:cNvPr id="12356" name="Text Box 65"/>
            <p:cNvSpPr txBox="1"/>
            <p:nvPr/>
          </p:nvSpPr>
          <p:spPr>
            <a:xfrm>
              <a:off x="1676400" y="2743200"/>
              <a:ext cx="481013" cy="396875"/>
            </a:xfrm>
            <a:prstGeom prst="rect">
              <a:avLst/>
            </a:prstGeom>
            <a:noFill/>
            <a:ln w="9525">
              <a:noFill/>
            </a:ln>
          </p:spPr>
          <p:txBody>
            <a:bodyPr wrap="none">
              <a:spAutoFit/>
            </a:bodyPr>
            <a:lst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stStyle>
            <a:p>
              <a:pPr marL="0" lvl="0" indent="0" eaLnBrk="1" hangingPunct="1">
                <a:spcBef>
                  <a:spcPct val="0"/>
                </a:spcBef>
                <a:buNone/>
              </a:pPr>
              <a:r>
                <a:rPr lang="en-US" altLang="zh-CN" sz="2000" b="1" dirty="0">
                  <a:latin typeface="Times New Roman" panose="02020603050405020304" pitchFamily="18" charset="0"/>
                  <a:ea typeface="宋体" panose="02010600030101010101" pitchFamily="2" charset="-122"/>
                </a:rPr>
                <a:t>2R</a:t>
              </a:r>
              <a:endParaRPr lang="en-US" altLang="zh-CN" sz="2000" b="1" dirty="0">
                <a:latin typeface="Times New Roman" panose="02020603050405020304" pitchFamily="18" charset="0"/>
                <a:ea typeface="宋体" panose="02010600030101010101" pitchFamily="2" charset="-122"/>
              </a:endParaRPr>
            </a:p>
          </p:txBody>
        </p:sp>
        <p:sp>
          <p:nvSpPr>
            <p:cNvPr id="12357" name="Text Box 66"/>
            <p:cNvSpPr txBox="1"/>
            <p:nvPr/>
          </p:nvSpPr>
          <p:spPr>
            <a:xfrm>
              <a:off x="2971800" y="2743200"/>
              <a:ext cx="481013" cy="396875"/>
            </a:xfrm>
            <a:prstGeom prst="rect">
              <a:avLst/>
            </a:prstGeom>
            <a:noFill/>
            <a:ln w="9525">
              <a:noFill/>
            </a:ln>
          </p:spPr>
          <p:txBody>
            <a:bodyPr wrap="none">
              <a:spAutoFit/>
            </a:bodyPr>
            <a:lst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stStyle>
            <a:p>
              <a:pPr marL="0" lvl="0" indent="0" eaLnBrk="1" hangingPunct="1">
                <a:spcBef>
                  <a:spcPct val="0"/>
                </a:spcBef>
                <a:buNone/>
              </a:pPr>
              <a:r>
                <a:rPr lang="en-US" altLang="zh-CN" sz="2000" b="1" dirty="0">
                  <a:latin typeface="Times New Roman" panose="02020603050405020304" pitchFamily="18" charset="0"/>
                  <a:ea typeface="宋体" panose="02010600030101010101" pitchFamily="2" charset="-122"/>
                </a:rPr>
                <a:t>2R</a:t>
              </a:r>
              <a:endParaRPr lang="en-US" altLang="zh-CN" sz="2000" b="1" dirty="0">
                <a:latin typeface="Times New Roman" panose="02020603050405020304" pitchFamily="18" charset="0"/>
                <a:ea typeface="宋体" panose="02010600030101010101" pitchFamily="2" charset="-122"/>
              </a:endParaRPr>
            </a:p>
          </p:txBody>
        </p:sp>
        <p:sp>
          <p:nvSpPr>
            <p:cNvPr id="12358" name="Text Box 67"/>
            <p:cNvSpPr txBox="1"/>
            <p:nvPr/>
          </p:nvSpPr>
          <p:spPr>
            <a:xfrm>
              <a:off x="4267200" y="2743200"/>
              <a:ext cx="481013" cy="396875"/>
            </a:xfrm>
            <a:prstGeom prst="rect">
              <a:avLst/>
            </a:prstGeom>
            <a:noFill/>
            <a:ln w="9525">
              <a:noFill/>
            </a:ln>
          </p:spPr>
          <p:txBody>
            <a:bodyPr wrap="none">
              <a:spAutoFit/>
            </a:bodyPr>
            <a:lst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stStyle>
            <a:p>
              <a:pPr marL="0" lvl="0" indent="0" eaLnBrk="1" hangingPunct="1">
                <a:spcBef>
                  <a:spcPct val="0"/>
                </a:spcBef>
                <a:buNone/>
              </a:pPr>
              <a:r>
                <a:rPr lang="en-US" altLang="zh-CN" sz="2000" b="1" dirty="0">
                  <a:latin typeface="Times New Roman" panose="02020603050405020304" pitchFamily="18" charset="0"/>
                  <a:ea typeface="宋体" panose="02010600030101010101" pitchFamily="2" charset="-122"/>
                </a:rPr>
                <a:t>2R</a:t>
              </a:r>
              <a:endParaRPr lang="en-US" altLang="zh-CN" sz="2000" b="1" dirty="0">
                <a:latin typeface="Times New Roman" panose="02020603050405020304" pitchFamily="18" charset="0"/>
                <a:ea typeface="宋体" panose="02010600030101010101" pitchFamily="2" charset="-122"/>
              </a:endParaRPr>
            </a:p>
          </p:txBody>
        </p:sp>
        <p:sp>
          <p:nvSpPr>
            <p:cNvPr id="12359" name="Text Box 68"/>
            <p:cNvSpPr txBox="1"/>
            <p:nvPr/>
          </p:nvSpPr>
          <p:spPr>
            <a:xfrm>
              <a:off x="5562600" y="2743200"/>
              <a:ext cx="481013" cy="396875"/>
            </a:xfrm>
            <a:prstGeom prst="rect">
              <a:avLst/>
            </a:prstGeom>
            <a:noFill/>
            <a:ln w="9525">
              <a:noFill/>
            </a:ln>
          </p:spPr>
          <p:txBody>
            <a:bodyPr wrap="none">
              <a:spAutoFit/>
            </a:bodyPr>
            <a:lst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stStyle>
            <a:p>
              <a:pPr marL="0" lvl="0" indent="0" eaLnBrk="1" hangingPunct="1">
                <a:spcBef>
                  <a:spcPct val="0"/>
                </a:spcBef>
                <a:buNone/>
              </a:pPr>
              <a:r>
                <a:rPr lang="en-US" altLang="zh-CN" sz="2000" b="1" dirty="0">
                  <a:latin typeface="Times New Roman" panose="02020603050405020304" pitchFamily="18" charset="0"/>
                  <a:ea typeface="宋体" panose="02010600030101010101" pitchFamily="2" charset="-122"/>
                </a:rPr>
                <a:t>2R</a:t>
              </a:r>
              <a:endParaRPr lang="en-US" altLang="zh-CN" sz="2000" b="1" dirty="0">
                <a:latin typeface="Times New Roman" panose="02020603050405020304" pitchFamily="18" charset="0"/>
                <a:ea typeface="宋体" panose="02010600030101010101" pitchFamily="2" charset="-122"/>
              </a:endParaRPr>
            </a:p>
          </p:txBody>
        </p:sp>
        <p:sp>
          <p:nvSpPr>
            <p:cNvPr id="12360" name="Text Box 69"/>
            <p:cNvSpPr txBox="1"/>
            <p:nvPr/>
          </p:nvSpPr>
          <p:spPr>
            <a:xfrm>
              <a:off x="762000" y="3352800"/>
              <a:ext cx="354013" cy="396875"/>
            </a:xfrm>
            <a:prstGeom prst="rect">
              <a:avLst/>
            </a:prstGeom>
            <a:noFill/>
            <a:ln w="9525">
              <a:noFill/>
            </a:ln>
          </p:spPr>
          <p:txBody>
            <a:bodyPr wrap="none">
              <a:spAutoFit/>
            </a:bodyPr>
            <a:lst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stStyle>
            <a:p>
              <a:pPr marL="0" lvl="0" indent="0" eaLnBrk="1" hangingPunct="1">
                <a:spcBef>
                  <a:spcPct val="0"/>
                </a:spcBef>
                <a:buNone/>
              </a:pPr>
              <a:r>
                <a:rPr lang="en-US" altLang="zh-CN" sz="2000" b="1" dirty="0">
                  <a:latin typeface="Times New Roman" panose="02020603050405020304" pitchFamily="18" charset="0"/>
                  <a:ea typeface="宋体" panose="02010600030101010101" pitchFamily="2" charset="-122"/>
                </a:rPr>
                <a:t>R</a:t>
              </a:r>
              <a:endParaRPr lang="en-US" altLang="zh-CN" sz="2000" b="1" dirty="0">
                <a:latin typeface="Times New Roman" panose="02020603050405020304" pitchFamily="18" charset="0"/>
                <a:ea typeface="宋体" panose="02010600030101010101" pitchFamily="2" charset="-122"/>
              </a:endParaRPr>
            </a:p>
          </p:txBody>
        </p:sp>
        <p:sp>
          <p:nvSpPr>
            <p:cNvPr id="12361" name="Text Box 70"/>
            <p:cNvSpPr txBox="1"/>
            <p:nvPr/>
          </p:nvSpPr>
          <p:spPr>
            <a:xfrm>
              <a:off x="2057400" y="3352800"/>
              <a:ext cx="354013" cy="396875"/>
            </a:xfrm>
            <a:prstGeom prst="rect">
              <a:avLst/>
            </a:prstGeom>
            <a:noFill/>
            <a:ln w="9525">
              <a:noFill/>
            </a:ln>
          </p:spPr>
          <p:txBody>
            <a:bodyPr wrap="none">
              <a:spAutoFit/>
            </a:bodyPr>
            <a:lst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stStyle>
            <a:p>
              <a:pPr marL="0" lvl="0" indent="0" eaLnBrk="1" hangingPunct="1">
                <a:spcBef>
                  <a:spcPct val="0"/>
                </a:spcBef>
                <a:buNone/>
              </a:pPr>
              <a:r>
                <a:rPr lang="en-US" altLang="zh-CN" sz="2000" b="1" dirty="0">
                  <a:latin typeface="Times New Roman" panose="02020603050405020304" pitchFamily="18" charset="0"/>
                  <a:ea typeface="宋体" panose="02010600030101010101" pitchFamily="2" charset="-122"/>
                </a:rPr>
                <a:t>R</a:t>
              </a:r>
              <a:endParaRPr lang="en-US" altLang="zh-CN" sz="2000" b="1" dirty="0">
                <a:latin typeface="Times New Roman" panose="02020603050405020304" pitchFamily="18" charset="0"/>
                <a:ea typeface="宋体" panose="02010600030101010101" pitchFamily="2" charset="-122"/>
              </a:endParaRPr>
            </a:p>
          </p:txBody>
        </p:sp>
        <p:sp>
          <p:nvSpPr>
            <p:cNvPr id="12362" name="Text Box 71"/>
            <p:cNvSpPr txBox="1"/>
            <p:nvPr/>
          </p:nvSpPr>
          <p:spPr>
            <a:xfrm>
              <a:off x="3352800" y="3336925"/>
              <a:ext cx="354013" cy="396875"/>
            </a:xfrm>
            <a:prstGeom prst="rect">
              <a:avLst/>
            </a:prstGeom>
            <a:noFill/>
            <a:ln w="9525">
              <a:noFill/>
            </a:ln>
          </p:spPr>
          <p:txBody>
            <a:bodyPr wrap="none">
              <a:spAutoFit/>
            </a:bodyPr>
            <a:lst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stStyle>
            <a:p>
              <a:pPr marL="0" lvl="0" indent="0" eaLnBrk="1" hangingPunct="1">
                <a:spcBef>
                  <a:spcPct val="0"/>
                </a:spcBef>
                <a:buNone/>
              </a:pPr>
              <a:r>
                <a:rPr lang="en-US" altLang="zh-CN" sz="2000" b="1" dirty="0">
                  <a:latin typeface="Times New Roman" panose="02020603050405020304" pitchFamily="18" charset="0"/>
                  <a:ea typeface="宋体" panose="02010600030101010101" pitchFamily="2" charset="-122"/>
                </a:rPr>
                <a:t>R</a:t>
              </a:r>
              <a:endParaRPr lang="en-US" altLang="zh-CN" sz="2000" b="1" dirty="0">
                <a:latin typeface="Times New Roman" panose="02020603050405020304" pitchFamily="18" charset="0"/>
                <a:ea typeface="宋体" panose="02010600030101010101" pitchFamily="2" charset="-122"/>
              </a:endParaRPr>
            </a:p>
          </p:txBody>
        </p:sp>
        <p:sp>
          <p:nvSpPr>
            <p:cNvPr id="12363" name="Text Box 72"/>
            <p:cNvSpPr txBox="1"/>
            <p:nvPr/>
          </p:nvSpPr>
          <p:spPr>
            <a:xfrm>
              <a:off x="4648200" y="3336925"/>
              <a:ext cx="354013" cy="396875"/>
            </a:xfrm>
            <a:prstGeom prst="rect">
              <a:avLst/>
            </a:prstGeom>
            <a:noFill/>
            <a:ln w="9525">
              <a:noFill/>
            </a:ln>
          </p:spPr>
          <p:txBody>
            <a:bodyPr wrap="none">
              <a:spAutoFit/>
            </a:bodyPr>
            <a:lst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stStyle>
            <a:p>
              <a:pPr marL="0" lvl="0" indent="0" eaLnBrk="1" hangingPunct="1">
                <a:spcBef>
                  <a:spcPct val="0"/>
                </a:spcBef>
                <a:buNone/>
              </a:pPr>
              <a:r>
                <a:rPr lang="en-US" altLang="zh-CN" sz="2000" b="1" dirty="0">
                  <a:latin typeface="Times New Roman" panose="02020603050405020304" pitchFamily="18" charset="0"/>
                  <a:ea typeface="宋体" panose="02010600030101010101" pitchFamily="2" charset="-122"/>
                </a:rPr>
                <a:t>R</a:t>
              </a:r>
              <a:endParaRPr lang="en-US" altLang="zh-CN" sz="2000" b="1" dirty="0">
                <a:latin typeface="Times New Roman" panose="02020603050405020304" pitchFamily="18" charset="0"/>
                <a:ea typeface="宋体" panose="02010600030101010101" pitchFamily="2" charset="-122"/>
              </a:endParaRPr>
            </a:p>
          </p:txBody>
        </p:sp>
        <p:sp>
          <p:nvSpPr>
            <p:cNvPr id="12364" name="Line 73"/>
            <p:cNvSpPr/>
            <p:nvPr/>
          </p:nvSpPr>
          <p:spPr>
            <a:xfrm flipV="1">
              <a:off x="304800" y="3429000"/>
              <a:ext cx="0" cy="304800"/>
            </a:xfrm>
            <a:prstGeom prst="line">
              <a:avLst/>
            </a:prstGeom>
            <a:ln w="28575" cap="flat" cmpd="sng">
              <a:solidFill>
                <a:schemeClr val="tx1"/>
              </a:solidFill>
              <a:prstDash val="solid"/>
              <a:bevel/>
              <a:headEnd type="none" w="med" len="med"/>
              <a:tailEnd type="triangle" w="med" len="med"/>
            </a:ln>
          </p:spPr>
        </p:sp>
        <p:sp>
          <p:nvSpPr>
            <p:cNvPr id="12365" name="Line 74"/>
            <p:cNvSpPr/>
            <p:nvPr/>
          </p:nvSpPr>
          <p:spPr>
            <a:xfrm flipV="1">
              <a:off x="1600200" y="3429000"/>
              <a:ext cx="0" cy="304800"/>
            </a:xfrm>
            <a:prstGeom prst="line">
              <a:avLst/>
            </a:prstGeom>
            <a:ln w="28575" cap="flat" cmpd="sng">
              <a:solidFill>
                <a:schemeClr val="tx1"/>
              </a:solidFill>
              <a:prstDash val="solid"/>
              <a:bevel/>
              <a:headEnd type="none" w="med" len="med"/>
              <a:tailEnd type="triangle" w="med" len="med"/>
            </a:ln>
          </p:spPr>
        </p:sp>
        <p:sp>
          <p:nvSpPr>
            <p:cNvPr id="12366" name="Line 75"/>
            <p:cNvSpPr/>
            <p:nvPr/>
          </p:nvSpPr>
          <p:spPr>
            <a:xfrm flipV="1">
              <a:off x="2895600" y="3429000"/>
              <a:ext cx="0" cy="304800"/>
            </a:xfrm>
            <a:prstGeom prst="line">
              <a:avLst/>
            </a:prstGeom>
            <a:ln w="28575" cap="flat" cmpd="sng">
              <a:solidFill>
                <a:schemeClr val="tx1"/>
              </a:solidFill>
              <a:prstDash val="solid"/>
              <a:bevel/>
              <a:headEnd type="none" w="med" len="med"/>
              <a:tailEnd type="triangle" w="med" len="med"/>
            </a:ln>
          </p:spPr>
        </p:sp>
        <p:sp>
          <p:nvSpPr>
            <p:cNvPr id="12367" name="Line 76"/>
            <p:cNvSpPr/>
            <p:nvPr/>
          </p:nvSpPr>
          <p:spPr>
            <a:xfrm flipV="1">
              <a:off x="4191000" y="3429000"/>
              <a:ext cx="0" cy="304800"/>
            </a:xfrm>
            <a:prstGeom prst="line">
              <a:avLst/>
            </a:prstGeom>
            <a:ln w="28575" cap="flat" cmpd="sng">
              <a:solidFill>
                <a:schemeClr val="tx1"/>
              </a:solidFill>
              <a:prstDash val="solid"/>
              <a:bevel/>
              <a:headEnd type="none" w="med" len="med"/>
              <a:tailEnd type="triangle" w="med" len="med"/>
            </a:ln>
          </p:spPr>
        </p:sp>
        <p:sp>
          <p:nvSpPr>
            <p:cNvPr id="12368" name="Line 77"/>
            <p:cNvSpPr/>
            <p:nvPr/>
          </p:nvSpPr>
          <p:spPr>
            <a:xfrm flipV="1">
              <a:off x="5486400" y="3429000"/>
              <a:ext cx="0" cy="304800"/>
            </a:xfrm>
            <a:prstGeom prst="line">
              <a:avLst/>
            </a:prstGeom>
            <a:ln w="28575" cap="flat" cmpd="sng">
              <a:solidFill>
                <a:schemeClr val="tx1"/>
              </a:solidFill>
              <a:prstDash val="solid"/>
              <a:bevel/>
              <a:headEnd type="none" w="med" len="med"/>
              <a:tailEnd type="triangle" w="med" len="med"/>
            </a:ln>
          </p:spPr>
        </p:sp>
        <p:sp>
          <p:nvSpPr>
            <p:cNvPr id="12369" name="Text Box 78"/>
            <p:cNvSpPr txBox="1"/>
            <p:nvPr/>
          </p:nvSpPr>
          <p:spPr>
            <a:xfrm>
              <a:off x="990600" y="1965325"/>
              <a:ext cx="495300" cy="396875"/>
            </a:xfrm>
            <a:prstGeom prst="rect">
              <a:avLst/>
            </a:prstGeom>
            <a:noFill/>
            <a:ln w="9525">
              <a:noFill/>
            </a:ln>
          </p:spPr>
          <p:txBody>
            <a:bodyPr wrap="none">
              <a:spAutoFit/>
            </a:bodyPr>
            <a:lst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stStyle>
            <a:p>
              <a:pPr marL="0" lvl="0" indent="0" eaLnBrk="1" hangingPunct="1">
                <a:spcBef>
                  <a:spcPct val="0"/>
                </a:spcBef>
                <a:buNone/>
              </a:pPr>
              <a:r>
                <a:rPr lang="en-US" altLang="zh-CN" sz="2000" b="1" dirty="0">
                  <a:latin typeface="Times New Roman" panose="02020603050405020304" pitchFamily="18" charset="0"/>
                  <a:ea typeface="宋体" panose="02010600030101010101" pitchFamily="2" charset="-122"/>
                </a:rPr>
                <a:t>D0</a:t>
              </a:r>
              <a:endParaRPr lang="en-US" altLang="zh-CN" sz="2000" b="1" dirty="0">
                <a:latin typeface="Times New Roman" panose="02020603050405020304" pitchFamily="18" charset="0"/>
                <a:ea typeface="宋体" panose="02010600030101010101" pitchFamily="2" charset="-122"/>
              </a:endParaRPr>
            </a:p>
          </p:txBody>
        </p:sp>
        <p:sp>
          <p:nvSpPr>
            <p:cNvPr id="12370" name="Text Box 79"/>
            <p:cNvSpPr txBox="1"/>
            <p:nvPr/>
          </p:nvSpPr>
          <p:spPr>
            <a:xfrm>
              <a:off x="2286000" y="1981200"/>
              <a:ext cx="495300" cy="396875"/>
            </a:xfrm>
            <a:prstGeom prst="rect">
              <a:avLst/>
            </a:prstGeom>
            <a:noFill/>
            <a:ln w="9525">
              <a:noFill/>
            </a:ln>
          </p:spPr>
          <p:txBody>
            <a:bodyPr wrap="none">
              <a:spAutoFit/>
            </a:bodyPr>
            <a:lst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stStyle>
            <a:p>
              <a:pPr marL="0" lvl="0" indent="0" eaLnBrk="1" hangingPunct="1">
                <a:spcBef>
                  <a:spcPct val="0"/>
                </a:spcBef>
                <a:buNone/>
              </a:pPr>
              <a:r>
                <a:rPr lang="en-US" altLang="zh-CN" sz="2000" b="1" dirty="0">
                  <a:latin typeface="Times New Roman" panose="02020603050405020304" pitchFamily="18" charset="0"/>
                  <a:ea typeface="宋体" panose="02010600030101010101" pitchFamily="2" charset="-122"/>
                </a:rPr>
                <a:t>D1</a:t>
              </a:r>
              <a:endParaRPr lang="en-US" altLang="zh-CN" sz="2000" b="1" dirty="0">
                <a:latin typeface="Times New Roman" panose="02020603050405020304" pitchFamily="18" charset="0"/>
                <a:ea typeface="宋体" panose="02010600030101010101" pitchFamily="2" charset="-122"/>
              </a:endParaRPr>
            </a:p>
          </p:txBody>
        </p:sp>
        <p:sp>
          <p:nvSpPr>
            <p:cNvPr id="12371" name="Text Box 80"/>
            <p:cNvSpPr txBox="1"/>
            <p:nvPr/>
          </p:nvSpPr>
          <p:spPr>
            <a:xfrm>
              <a:off x="3619500" y="1981200"/>
              <a:ext cx="495300" cy="396875"/>
            </a:xfrm>
            <a:prstGeom prst="rect">
              <a:avLst/>
            </a:prstGeom>
            <a:noFill/>
            <a:ln w="9525">
              <a:noFill/>
            </a:ln>
          </p:spPr>
          <p:txBody>
            <a:bodyPr wrap="none">
              <a:spAutoFit/>
            </a:bodyPr>
            <a:lst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stStyle>
            <a:p>
              <a:pPr marL="0" lvl="0" indent="0" eaLnBrk="1" hangingPunct="1">
                <a:spcBef>
                  <a:spcPct val="0"/>
                </a:spcBef>
                <a:buNone/>
              </a:pPr>
              <a:r>
                <a:rPr lang="en-US" altLang="zh-CN" sz="2000" b="1" dirty="0">
                  <a:latin typeface="Times New Roman" panose="02020603050405020304" pitchFamily="18" charset="0"/>
                  <a:ea typeface="宋体" panose="02010600030101010101" pitchFamily="2" charset="-122"/>
                </a:rPr>
                <a:t>D2</a:t>
              </a:r>
              <a:endParaRPr lang="en-US" altLang="zh-CN" sz="2000" b="1" dirty="0">
                <a:latin typeface="Times New Roman" panose="02020603050405020304" pitchFamily="18" charset="0"/>
                <a:ea typeface="宋体" panose="02010600030101010101" pitchFamily="2" charset="-122"/>
              </a:endParaRPr>
            </a:p>
          </p:txBody>
        </p:sp>
        <p:sp>
          <p:nvSpPr>
            <p:cNvPr id="12372" name="Text Box 81"/>
            <p:cNvSpPr txBox="1"/>
            <p:nvPr/>
          </p:nvSpPr>
          <p:spPr>
            <a:xfrm>
              <a:off x="4914900" y="1981200"/>
              <a:ext cx="495300" cy="396875"/>
            </a:xfrm>
            <a:prstGeom prst="rect">
              <a:avLst/>
            </a:prstGeom>
            <a:noFill/>
            <a:ln w="9525">
              <a:noFill/>
            </a:ln>
          </p:spPr>
          <p:txBody>
            <a:bodyPr wrap="none">
              <a:spAutoFit/>
            </a:bodyPr>
            <a:lst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stStyle>
            <a:p>
              <a:pPr marL="0" lvl="0" indent="0" eaLnBrk="1" hangingPunct="1">
                <a:spcBef>
                  <a:spcPct val="0"/>
                </a:spcBef>
                <a:buNone/>
              </a:pPr>
              <a:r>
                <a:rPr lang="en-US" altLang="zh-CN" sz="2000" b="1" dirty="0">
                  <a:latin typeface="Times New Roman" panose="02020603050405020304" pitchFamily="18" charset="0"/>
                  <a:ea typeface="宋体" panose="02010600030101010101" pitchFamily="2" charset="-122"/>
                </a:rPr>
                <a:t>D3</a:t>
              </a:r>
              <a:endParaRPr lang="en-US" altLang="zh-CN" sz="2000" b="1" dirty="0">
                <a:latin typeface="Times New Roman" panose="02020603050405020304" pitchFamily="18" charset="0"/>
                <a:ea typeface="宋体" panose="02010600030101010101" pitchFamily="2" charset="-122"/>
              </a:endParaRPr>
            </a:p>
          </p:txBody>
        </p:sp>
        <p:sp>
          <p:nvSpPr>
            <p:cNvPr id="12373" name="Text Box 82"/>
            <p:cNvSpPr txBox="1"/>
            <p:nvPr/>
          </p:nvSpPr>
          <p:spPr>
            <a:xfrm>
              <a:off x="5257800" y="3810000"/>
              <a:ext cx="819150" cy="396875"/>
            </a:xfrm>
            <a:prstGeom prst="rect">
              <a:avLst/>
            </a:prstGeom>
            <a:noFill/>
            <a:ln w="9525">
              <a:noFill/>
            </a:ln>
          </p:spPr>
          <p:txBody>
            <a:bodyPr wrap="none">
              <a:spAutoFit/>
            </a:bodyPr>
            <a:lst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stStyle>
            <a:p>
              <a:pPr marL="0" lvl="0" indent="0" eaLnBrk="1" hangingPunct="1">
                <a:spcBef>
                  <a:spcPct val="0"/>
                </a:spcBef>
                <a:buNone/>
              </a:pPr>
              <a:r>
                <a:rPr lang="zh-CN" altLang="en-US" sz="2000" b="1" dirty="0">
                  <a:latin typeface="Times New Roman" panose="02020603050405020304" pitchFamily="18" charset="0"/>
                  <a:ea typeface="宋体" panose="02010600030101010101" pitchFamily="2" charset="-122"/>
                </a:rPr>
                <a:t>节点</a:t>
              </a:r>
              <a:r>
                <a:rPr lang="en-US" altLang="zh-CN" sz="2000" b="1" dirty="0">
                  <a:latin typeface="Times New Roman" panose="02020603050405020304" pitchFamily="18" charset="0"/>
                  <a:ea typeface="宋体" panose="02010600030101010101" pitchFamily="2" charset="-122"/>
                </a:rPr>
                <a:t>3</a:t>
              </a:r>
              <a:endParaRPr lang="en-US" altLang="zh-CN" sz="2000" b="1" dirty="0">
                <a:latin typeface="Times New Roman" panose="02020603050405020304" pitchFamily="18" charset="0"/>
                <a:ea typeface="宋体" panose="02010600030101010101" pitchFamily="2" charset="-122"/>
              </a:endParaRPr>
            </a:p>
          </p:txBody>
        </p:sp>
        <p:sp>
          <p:nvSpPr>
            <p:cNvPr id="12374" name="Text Box 83"/>
            <p:cNvSpPr txBox="1"/>
            <p:nvPr/>
          </p:nvSpPr>
          <p:spPr>
            <a:xfrm>
              <a:off x="3810000" y="3810000"/>
              <a:ext cx="819150" cy="396875"/>
            </a:xfrm>
            <a:prstGeom prst="rect">
              <a:avLst/>
            </a:prstGeom>
            <a:noFill/>
            <a:ln w="9525">
              <a:noFill/>
            </a:ln>
          </p:spPr>
          <p:txBody>
            <a:bodyPr wrap="none">
              <a:spAutoFit/>
            </a:bodyPr>
            <a:lst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stStyle>
            <a:p>
              <a:pPr marL="0" lvl="0" indent="0" eaLnBrk="1" hangingPunct="1">
                <a:spcBef>
                  <a:spcPct val="0"/>
                </a:spcBef>
                <a:buNone/>
              </a:pPr>
              <a:r>
                <a:rPr lang="zh-CN" altLang="en-US" sz="2000" b="1" dirty="0">
                  <a:latin typeface="Times New Roman" panose="02020603050405020304" pitchFamily="18" charset="0"/>
                  <a:ea typeface="宋体" panose="02010600030101010101" pitchFamily="2" charset="-122"/>
                </a:rPr>
                <a:t>节点</a:t>
              </a:r>
              <a:r>
                <a:rPr lang="en-US" altLang="zh-CN" sz="2000" b="1" dirty="0">
                  <a:latin typeface="Times New Roman" panose="02020603050405020304" pitchFamily="18" charset="0"/>
                  <a:ea typeface="宋体" panose="02010600030101010101" pitchFamily="2" charset="-122"/>
                </a:rPr>
                <a:t>2</a:t>
              </a:r>
              <a:endParaRPr lang="en-US" altLang="zh-CN" sz="2000" b="1" dirty="0">
                <a:latin typeface="Times New Roman" panose="02020603050405020304" pitchFamily="18" charset="0"/>
                <a:ea typeface="宋体" panose="02010600030101010101" pitchFamily="2" charset="-122"/>
              </a:endParaRPr>
            </a:p>
          </p:txBody>
        </p:sp>
        <p:sp>
          <p:nvSpPr>
            <p:cNvPr id="12375" name="Text Box 84"/>
            <p:cNvSpPr txBox="1"/>
            <p:nvPr/>
          </p:nvSpPr>
          <p:spPr>
            <a:xfrm>
              <a:off x="2533650" y="3810000"/>
              <a:ext cx="819150" cy="396875"/>
            </a:xfrm>
            <a:prstGeom prst="rect">
              <a:avLst/>
            </a:prstGeom>
            <a:noFill/>
            <a:ln w="9525">
              <a:noFill/>
            </a:ln>
          </p:spPr>
          <p:txBody>
            <a:bodyPr wrap="none">
              <a:spAutoFit/>
            </a:bodyPr>
            <a:lst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stStyle>
            <a:p>
              <a:pPr marL="0" lvl="0" indent="0" eaLnBrk="1" hangingPunct="1">
                <a:spcBef>
                  <a:spcPct val="0"/>
                </a:spcBef>
                <a:buNone/>
              </a:pPr>
              <a:r>
                <a:rPr lang="zh-CN" altLang="en-US" sz="2000" b="1" dirty="0">
                  <a:latin typeface="Times New Roman" panose="02020603050405020304" pitchFamily="18" charset="0"/>
                  <a:ea typeface="宋体" panose="02010600030101010101" pitchFamily="2" charset="-122"/>
                </a:rPr>
                <a:t>节点</a:t>
              </a:r>
              <a:r>
                <a:rPr lang="en-US" altLang="zh-CN" sz="2000" b="1" dirty="0">
                  <a:latin typeface="Times New Roman" panose="02020603050405020304" pitchFamily="18" charset="0"/>
                  <a:ea typeface="宋体" panose="02010600030101010101" pitchFamily="2" charset="-122"/>
                </a:rPr>
                <a:t>1</a:t>
              </a:r>
              <a:endParaRPr lang="en-US" altLang="zh-CN" sz="2000" b="1" dirty="0">
                <a:latin typeface="Times New Roman" panose="02020603050405020304" pitchFamily="18" charset="0"/>
                <a:ea typeface="宋体" panose="02010600030101010101" pitchFamily="2" charset="-122"/>
              </a:endParaRPr>
            </a:p>
          </p:txBody>
        </p:sp>
        <p:sp>
          <p:nvSpPr>
            <p:cNvPr id="12376" name="Text Box 85"/>
            <p:cNvSpPr txBox="1"/>
            <p:nvPr/>
          </p:nvSpPr>
          <p:spPr>
            <a:xfrm>
              <a:off x="1238250" y="3810000"/>
              <a:ext cx="819150" cy="396875"/>
            </a:xfrm>
            <a:prstGeom prst="rect">
              <a:avLst/>
            </a:prstGeom>
            <a:noFill/>
            <a:ln w="9525">
              <a:noFill/>
            </a:ln>
          </p:spPr>
          <p:txBody>
            <a:bodyPr wrap="none">
              <a:spAutoFit/>
            </a:bodyPr>
            <a:lst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stStyle>
            <a:p>
              <a:pPr marL="0" lvl="0" indent="0" eaLnBrk="1" hangingPunct="1">
                <a:spcBef>
                  <a:spcPct val="0"/>
                </a:spcBef>
                <a:buNone/>
              </a:pPr>
              <a:r>
                <a:rPr lang="zh-CN" altLang="en-US" sz="2000" b="1" dirty="0">
                  <a:latin typeface="Times New Roman" panose="02020603050405020304" pitchFamily="18" charset="0"/>
                  <a:ea typeface="宋体" panose="02010600030101010101" pitchFamily="2" charset="-122"/>
                </a:rPr>
                <a:t>节点</a:t>
              </a:r>
              <a:r>
                <a:rPr lang="en-US" altLang="zh-CN" sz="2000" b="1" dirty="0">
                  <a:latin typeface="Times New Roman" panose="02020603050405020304" pitchFamily="18" charset="0"/>
                  <a:ea typeface="宋体" panose="02010600030101010101" pitchFamily="2" charset="-122"/>
                </a:rPr>
                <a:t>0</a:t>
              </a:r>
              <a:endParaRPr lang="en-US" altLang="zh-CN" sz="2000" b="1" dirty="0">
                <a:latin typeface="Times New Roman" panose="02020603050405020304" pitchFamily="18" charset="0"/>
                <a:ea typeface="宋体" panose="02010600030101010101" pitchFamily="2" charset="-122"/>
              </a:endParaRPr>
            </a:p>
          </p:txBody>
        </p:sp>
        <p:sp>
          <p:nvSpPr>
            <p:cNvPr id="12377" name="Line 86"/>
            <p:cNvSpPr/>
            <p:nvPr/>
          </p:nvSpPr>
          <p:spPr>
            <a:xfrm flipH="1">
              <a:off x="5791200" y="3810000"/>
              <a:ext cx="533400" cy="0"/>
            </a:xfrm>
            <a:prstGeom prst="line">
              <a:avLst/>
            </a:prstGeom>
            <a:ln w="28575" cap="flat" cmpd="sng">
              <a:solidFill>
                <a:schemeClr val="tx1"/>
              </a:solidFill>
              <a:prstDash val="solid"/>
              <a:bevel/>
              <a:headEnd type="none" w="med" len="med"/>
              <a:tailEnd type="triangle" w="med" len="med"/>
            </a:ln>
          </p:spPr>
        </p:sp>
        <p:sp>
          <p:nvSpPr>
            <p:cNvPr id="12378" name="Text Box 87"/>
            <p:cNvSpPr txBox="1"/>
            <p:nvPr/>
          </p:nvSpPr>
          <p:spPr>
            <a:xfrm>
              <a:off x="6003925" y="3367087"/>
              <a:ext cx="282575" cy="396875"/>
            </a:xfrm>
            <a:prstGeom prst="rect">
              <a:avLst/>
            </a:prstGeom>
            <a:noFill/>
            <a:ln w="9525">
              <a:noFill/>
            </a:ln>
          </p:spPr>
          <p:txBody>
            <a:bodyPr wrap="none">
              <a:spAutoFit/>
            </a:bodyPr>
            <a:lst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stStyle>
            <a:p>
              <a:pPr marL="0" lvl="0" indent="0" eaLnBrk="1" hangingPunct="1">
                <a:spcBef>
                  <a:spcPct val="0"/>
                </a:spcBef>
                <a:buNone/>
              </a:pPr>
              <a:r>
                <a:rPr lang="en-US" altLang="zh-CN" sz="2000" dirty="0">
                  <a:latin typeface="Times New Roman" panose="02020603050405020304" pitchFamily="18" charset="0"/>
                  <a:ea typeface="宋体" panose="02010600030101010101" pitchFamily="2" charset="-122"/>
                </a:rPr>
                <a:t>I</a:t>
              </a:r>
              <a:endParaRPr lang="en-US" altLang="zh-CN" sz="2000" dirty="0">
                <a:latin typeface="Times New Roman" panose="02020603050405020304" pitchFamily="18" charset="0"/>
                <a:ea typeface="宋体" panose="02010600030101010101" pitchFamily="2" charset="-122"/>
              </a:endParaRPr>
            </a:p>
          </p:txBody>
        </p:sp>
        <p:sp>
          <p:nvSpPr>
            <p:cNvPr id="12379" name="Text Box 88"/>
            <p:cNvSpPr txBox="1"/>
            <p:nvPr/>
          </p:nvSpPr>
          <p:spPr>
            <a:xfrm>
              <a:off x="6643688" y="3413125"/>
              <a:ext cx="823960" cy="396875"/>
            </a:xfrm>
            <a:prstGeom prst="rect">
              <a:avLst/>
            </a:prstGeom>
            <a:noFill/>
            <a:ln w="9525">
              <a:noFill/>
            </a:ln>
          </p:spPr>
          <p:txBody>
            <a:bodyPr>
              <a:spAutoFit/>
            </a:bodyPr>
            <a:lst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stStyle>
            <a:p>
              <a:pPr marL="0" lvl="0" indent="0" eaLnBrk="1" hangingPunct="1">
                <a:spcBef>
                  <a:spcPct val="0"/>
                </a:spcBef>
                <a:buNone/>
              </a:pPr>
              <a:r>
                <a:rPr lang="en-US" altLang="zh-CN" sz="2000" b="1" dirty="0">
                  <a:latin typeface="Times New Roman" panose="02020603050405020304" pitchFamily="18" charset="0"/>
                  <a:ea typeface="宋体" panose="02010600030101010101" pitchFamily="2" charset="-122"/>
                </a:rPr>
                <a:t>V</a:t>
              </a:r>
              <a:r>
                <a:rPr lang="en-US" altLang="zh-CN" sz="2000" b="1" baseline="-25000" dirty="0">
                  <a:latin typeface="Times New Roman" panose="02020603050405020304" pitchFamily="18" charset="0"/>
                  <a:ea typeface="宋体" panose="02010600030101010101" pitchFamily="2" charset="-122"/>
                </a:rPr>
                <a:t>REF</a:t>
              </a:r>
              <a:endParaRPr lang="en-US" altLang="zh-CN" sz="2000" b="1" baseline="-25000" dirty="0">
                <a:latin typeface="Times New Roman" panose="02020603050405020304" pitchFamily="18" charset="0"/>
                <a:ea typeface="宋体" panose="02010600030101010101" pitchFamily="2" charset="-122"/>
              </a:endParaRPr>
            </a:p>
          </p:txBody>
        </p:sp>
        <p:sp>
          <p:nvSpPr>
            <p:cNvPr id="12380" name="Text Box 89"/>
            <p:cNvSpPr txBox="1"/>
            <p:nvPr/>
          </p:nvSpPr>
          <p:spPr>
            <a:xfrm>
              <a:off x="6797675" y="1009650"/>
              <a:ext cx="327025" cy="396875"/>
            </a:xfrm>
            <a:prstGeom prst="rect">
              <a:avLst/>
            </a:prstGeom>
            <a:noFill/>
            <a:ln w="9525">
              <a:noFill/>
            </a:ln>
          </p:spPr>
          <p:txBody>
            <a:bodyPr wrap="none">
              <a:spAutoFit/>
            </a:bodyPr>
            <a:lst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stStyle>
            <a:p>
              <a:pPr marL="0" lvl="0" indent="0" eaLnBrk="1" hangingPunct="1">
                <a:spcBef>
                  <a:spcPct val="0"/>
                </a:spcBef>
                <a:buNone/>
              </a:pPr>
              <a:r>
                <a:rPr lang="en-US" altLang="zh-CN" sz="2000" b="1" dirty="0">
                  <a:latin typeface="Times New Roman" panose="02020603050405020304" pitchFamily="18" charset="0"/>
                  <a:ea typeface="宋体" panose="02010600030101010101" pitchFamily="2" charset="-122"/>
                </a:rPr>
                <a:t>+</a:t>
              </a:r>
              <a:endParaRPr lang="en-US" altLang="zh-CN" sz="2000" b="1" dirty="0">
                <a:latin typeface="Times New Roman" panose="02020603050405020304" pitchFamily="18" charset="0"/>
                <a:ea typeface="宋体" panose="02010600030101010101" pitchFamily="2" charset="-122"/>
              </a:endParaRPr>
            </a:p>
          </p:txBody>
        </p:sp>
        <p:sp>
          <p:nvSpPr>
            <p:cNvPr id="12381" name="Text Box 90"/>
            <p:cNvSpPr txBox="1"/>
            <p:nvPr/>
          </p:nvSpPr>
          <p:spPr>
            <a:xfrm>
              <a:off x="6842125" y="423862"/>
              <a:ext cx="285750" cy="457200"/>
            </a:xfrm>
            <a:prstGeom prst="rect">
              <a:avLst/>
            </a:prstGeom>
            <a:noFill/>
            <a:ln w="9525">
              <a:noFill/>
            </a:ln>
          </p:spPr>
          <p:txBody>
            <a:bodyPr wrap="none">
              <a:spAutoFit/>
            </a:bodyPr>
            <a:lst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stStyle>
            <a:p>
              <a:pPr marL="0" lvl="0" indent="0" eaLnBrk="1" hangingPunct="1">
                <a:spcBef>
                  <a:spcPct val="0"/>
                </a:spcBef>
                <a:buNone/>
              </a:pPr>
              <a:r>
                <a:rPr lang="en-US" altLang="zh-CN" sz="2400" b="1" dirty="0">
                  <a:latin typeface="Times New Roman" panose="02020603050405020304" pitchFamily="18" charset="0"/>
                  <a:ea typeface="宋体" panose="02010600030101010101" pitchFamily="2" charset="-122"/>
                </a:rPr>
                <a:t>-</a:t>
              </a:r>
              <a:endParaRPr lang="en-US" altLang="zh-CN" sz="2400" b="1" dirty="0">
                <a:latin typeface="Times New Roman" panose="02020603050405020304" pitchFamily="18" charset="0"/>
                <a:ea typeface="宋体" panose="02010600030101010101" pitchFamily="2" charset="-122"/>
              </a:endParaRPr>
            </a:p>
          </p:txBody>
        </p:sp>
        <p:sp>
          <p:nvSpPr>
            <p:cNvPr id="12382" name="Text Box 91"/>
            <p:cNvSpPr txBox="1"/>
            <p:nvPr/>
          </p:nvSpPr>
          <p:spPr>
            <a:xfrm>
              <a:off x="7772400" y="854075"/>
              <a:ext cx="762000" cy="396875"/>
            </a:xfrm>
            <a:prstGeom prst="rect">
              <a:avLst/>
            </a:prstGeom>
            <a:noFill/>
            <a:ln w="9525">
              <a:noFill/>
            </a:ln>
          </p:spPr>
          <p:txBody>
            <a:bodyPr>
              <a:spAutoFit/>
            </a:bodyPr>
            <a:lst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stStyle>
            <a:p>
              <a:pPr marL="0" lvl="0" indent="0" eaLnBrk="1" hangingPunct="1">
                <a:spcBef>
                  <a:spcPct val="0"/>
                </a:spcBef>
                <a:buNone/>
              </a:pPr>
              <a:r>
                <a:rPr lang="en-US" altLang="zh-CN" sz="2000" b="1" dirty="0">
                  <a:latin typeface="Times New Roman" panose="02020603050405020304" pitchFamily="18" charset="0"/>
                  <a:ea typeface="宋体" panose="02010600030101010101" pitchFamily="2" charset="-122"/>
                </a:rPr>
                <a:t>V</a:t>
              </a:r>
              <a:r>
                <a:rPr lang="en-US" altLang="zh-CN" sz="2000" b="1" baseline="-25000" dirty="0">
                  <a:latin typeface="Times New Roman" panose="02020603050405020304" pitchFamily="18" charset="0"/>
                  <a:ea typeface="宋体" panose="02010600030101010101" pitchFamily="2" charset="-122"/>
                </a:rPr>
                <a:t>OUT</a:t>
              </a:r>
              <a:endParaRPr lang="en-US" altLang="zh-CN" sz="2000" b="1" baseline="-25000" dirty="0">
                <a:latin typeface="Times New Roman" panose="02020603050405020304" pitchFamily="18" charset="0"/>
                <a:ea typeface="宋体" panose="02010600030101010101" pitchFamily="2" charset="-122"/>
              </a:endParaRPr>
            </a:p>
          </p:txBody>
        </p:sp>
        <p:sp>
          <p:nvSpPr>
            <p:cNvPr id="12383" name="Text Box 92"/>
            <p:cNvSpPr txBox="1"/>
            <p:nvPr/>
          </p:nvSpPr>
          <p:spPr>
            <a:xfrm>
              <a:off x="5562600" y="3352800"/>
              <a:ext cx="381000" cy="396875"/>
            </a:xfrm>
            <a:prstGeom prst="rect">
              <a:avLst/>
            </a:prstGeom>
            <a:noFill/>
            <a:ln w="9525">
              <a:noFill/>
            </a:ln>
          </p:spPr>
          <p:txBody>
            <a:bodyPr>
              <a:spAutoFit/>
            </a:bodyPr>
            <a:lst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stStyle>
            <a:p>
              <a:pPr marL="0" lvl="0" indent="0" eaLnBrk="1" hangingPunct="1">
                <a:spcBef>
                  <a:spcPct val="0"/>
                </a:spcBef>
                <a:buNone/>
              </a:pPr>
              <a:r>
                <a:rPr lang="en-US" altLang="zh-CN" sz="2000" dirty="0">
                  <a:latin typeface="Times New Roman" panose="02020603050405020304" pitchFamily="18" charset="0"/>
                  <a:ea typeface="宋体" panose="02010600030101010101" pitchFamily="2" charset="-122"/>
                </a:rPr>
                <a:t>I</a:t>
              </a:r>
              <a:r>
                <a:rPr lang="en-US" altLang="zh-CN" sz="2000" baseline="-25000" dirty="0">
                  <a:latin typeface="Times New Roman" panose="02020603050405020304" pitchFamily="18" charset="0"/>
                  <a:ea typeface="宋体" panose="02010600030101010101" pitchFamily="2" charset="-122"/>
                </a:rPr>
                <a:t>3</a:t>
              </a:r>
              <a:endParaRPr lang="en-US" altLang="zh-CN" sz="2000" baseline="-25000" dirty="0">
                <a:latin typeface="Times New Roman" panose="02020603050405020304" pitchFamily="18" charset="0"/>
                <a:ea typeface="宋体" panose="02010600030101010101" pitchFamily="2" charset="-122"/>
              </a:endParaRPr>
            </a:p>
          </p:txBody>
        </p:sp>
        <p:sp>
          <p:nvSpPr>
            <p:cNvPr id="12384" name="Text Box 93"/>
            <p:cNvSpPr txBox="1"/>
            <p:nvPr/>
          </p:nvSpPr>
          <p:spPr>
            <a:xfrm>
              <a:off x="4191000" y="3352800"/>
              <a:ext cx="381000" cy="396875"/>
            </a:xfrm>
            <a:prstGeom prst="rect">
              <a:avLst/>
            </a:prstGeom>
            <a:noFill/>
            <a:ln w="9525">
              <a:noFill/>
            </a:ln>
          </p:spPr>
          <p:txBody>
            <a:bodyPr>
              <a:spAutoFit/>
            </a:bodyPr>
            <a:lst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stStyle>
            <a:p>
              <a:pPr marL="0" lvl="0" indent="0" eaLnBrk="1" hangingPunct="1">
                <a:spcBef>
                  <a:spcPct val="0"/>
                </a:spcBef>
                <a:buNone/>
              </a:pPr>
              <a:r>
                <a:rPr lang="en-US" altLang="zh-CN" sz="2000" dirty="0">
                  <a:latin typeface="Times New Roman" panose="02020603050405020304" pitchFamily="18" charset="0"/>
                  <a:ea typeface="宋体" panose="02010600030101010101" pitchFamily="2" charset="-122"/>
                </a:rPr>
                <a:t>I</a:t>
              </a:r>
              <a:r>
                <a:rPr lang="en-US" altLang="zh-CN" sz="2000" baseline="-25000" dirty="0">
                  <a:latin typeface="Times New Roman" panose="02020603050405020304" pitchFamily="18" charset="0"/>
                  <a:ea typeface="宋体" panose="02010600030101010101" pitchFamily="2" charset="-122"/>
                </a:rPr>
                <a:t>2</a:t>
              </a:r>
              <a:endParaRPr lang="en-US" altLang="zh-CN" sz="2000" baseline="-25000" dirty="0">
                <a:latin typeface="Times New Roman" panose="02020603050405020304" pitchFamily="18" charset="0"/>
                <a:ea typeface="宋体" panose="02010600030101010101" pitchFamily="2" charset="-122"/>
              </a:endParaRPr>
            </a:p>
          </p:txBody>
        </p:sp>
        <p:sp>
          <p:nvSpPr>
            <p:cNvPr id="12385" name="Text Box 94"/>
            <p:cNvSpPr txBox="1"/>
            <p:nvPr/>
          </p:nvSpPr>
          <p:spPr>
            <a:xfrm>
              <a:off x="2895600" y="3352800"/>
              <a:ext cx="381000" cy="396875"/>
            </a:xfrm>
            <a:prstGeom prst="rect">
              <a:avLst/>
            </a:prstGeom>
            <a:noFill/>
            <a:ln w="9525">
              <a:noFill/>
            </a:ln>
          </p:spPr>
          <p:txBody>
            <a:bodyPr>
              <a:spAutoFit/>
            </a:bodyPr>
            <a:lst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stStyle>
            <a:p>
              <a:pPr marL="0" lvl="0" indent="0" eaLnBrk="1" hangingPunct="1">
                <a:spcBef>
                  <a:spcPct val="0"/>
                </a:spcBef>
                <a:buNone/>
              </a:pPr>
              <a:r>
                <a:rPr lang="en-US" altLang="zh-CN" sz="2000" dirty="0">
                  <a:latin typeface="Times New Roman" panose="02020603050405020304" pitchFamily="18" charset="0"/>
                  <a:ea typeface="宋体" panose="02010600030101010101" pitchFamily="2" charset="-122"/>
                </a:rPr>
                <a:t>I</a:t>
              </a:r>
              <a:r>
                <a:rPr lang="en-US" altLang="zh-CN" sz="2000" baseline="-25000" dirty="0">
                  <a:latin typeface="Times New Roman" panose="02020603050405020304" pitchFamily="18" charset="0"/>
                  <a:ea typeface="宋体" panose="02010600030101010101" pitchFamily="2" charset="-122"/>
                </a:rPr>
                <a:t>1</a:t>
              </a:r>
              <a:endParaRPr lang="en-US" altLang="zh-CN" sz="2000" baseline="-25000" dirty="0">
                <a:latin typeface="Times New Roman" panose="02020603050405020304" pitchFamily="18" charset="0"/>
                <a:ea typeface="宋体" panose="02010600030101010101" pitchFamily="2" charset="-122"/>
              </a:endParaRPr>
            </a:p>
          </p:txBody>
        </p:sp>
        <p:sp>
          <p:nvSpPr>
            <p:cNvPr id="12386" name="Text Box 95"/>
            <p:cNvSpPr txBox="1"/>
            <p:nvPr/>
          </p:nvSpPr>
          <p:spPr>
            <a:xfrm>
              <a:off x="1600200" y="3352800"/>
              <a:ext cx="381000" cy="396875"/>
            </a:xfrm>
            <a:prstGeom prst="rect">
              <a:avLst/>
            </a:prstGeom>
            <a:noFill/>
            <a:ln w="9525">
              <a:noFill/>
            </a:ln>
          </p:spPr>
          <p:txBody>
            <a:bodyPr>
              <a:spAutoFit/>
            </a:bodyPr>
            <a:lst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stStyle>
            <a:p>
              <a:pPr marL="0" lvl="0" indent="0" eaLnBrk="1" hangingPunct="1">
                <a:spcBef>
                  <a:spcPct val="0"/>
                </a:spcBef>
                <a:buNone/>
              </a:pPr>
              <a:r>
                <a:rPr lang="en-US" altLang="zh-CN" sz="2000" dirty="0">
                  <a:latin typeface="Times New Roman" panose="02020603050405020304" pitchFamily="18" charset="0"/>
                  <a:ea typeface="宋体" panose="02010600030101010101" pitchFamily="2" charset="-122"/>
                </a:rPr>
                <a:t>I</a:t>
              </a:r>
              <a:r>
                <a:rPr lang="en-US" altLang="zh-CN" sz="2000" baseline="-25000" dirty="0">
                  <a:latin typeface="Times New Roman" panose="02020603050405020304" pitchFamily="18" charset="0"/>
                  <a:ea typeface="宋体" panose="02010600030101010101" pitchFamily="2" charset="-122"/>
                </a:rPr>
                <a:t>0</a:t>
              </a:r>
              <a:endParaRPr lang="en-US" altLang="zh-CN" sz="2000" baseline="-25000" dirty="0">
                <a:latin typeface="Times New Roman" panose="02020603050405020304" pitchFamily="18" charset="0"/>
                <a:ea typeface="宋体" panose="02010600030101010101" pitchFamily="2" charset="-122"/>
              </a:endParaRPr>
            </a:p>
          </p:txBody>
        </p:sp>
        <p:sp>
          <p:nvSpPr>
            <p:cNvPr id="12387" name="Text Box 97"/>
            <p:cNvSpPr txBox="1"/>
            <p:nvPr/>
          </p:nvSpPr>
          <p:spPr>
            <a:xfrm>
              <a:off x="7315200" y="168275"/>
              <a:ext cx="446088" cy="396875"/>
            </a:xfrm>
            <a:prstGeom prst="rect">
              <a:avLst/>
            </a:prstGeom>
            <a:noFill/>
            <a:ln w="9525">
              <a:noFill/>
            </a:ln>
          </p:spPr>
          <p:txBody>
            <a:bodyPr>
              <a:spAutoFit/>
            </a:bodyPr>
            <a:lst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stStyle>
            <a:p>
              <a:pPr marL="0" lvl="0" indent="0" eaLnBrk="1" hangingPunct="1">
                <a:spcBef>
                  <a:spcPct val="0"/>
                </a:spcBef>
                <a:buNone/>
              </a:pPr>
              <a:r>
                <a:rPr lang="en-US" altLang="zh-CN" sz="2000" b="1" dirty="0">
                  <a:latin typeface="Times New Roman" panose="02020603050405020304" pitchFamily="18" charset="0"/>
                  <a:ea typeface="宋体" panose="02010600030101010101" pitchFamily="2" charset="-122"/>
                </a:rPr>
                <a:t>R</a:t>
              </a:r>
              <a:r>
                <a:rPr lang="en-US" altLang="zh-CN" sz="2000" b="1" baseline="-25000" dirty="0">
                  <a:latin typeface="Times New Roman" panose="02020603050405020304" pitchFamily="18" charset="0"/>
                  <a:ea typeface="宋体" panose="02010600030101010101" pitchFamily="2" charset="-122"/>
                </a:rPr>
                <a:t>F</a:t>
              </a:r>
              <a:endParaRPr lang="en-US" altLang="zh-CN" sz="2000" b="1" baseline="-25000" dirty="0">
                <a:latin typeface="Times New Roman" panose="02020603050405020304" pitchFamily="18" charset="0"/>
                <a:ea typeface="宋体" panose="02010600030101010101" pitchFamily="2" charset="-122"/>
              </a:endParaRPr>
            </a:p>
          </p:txBody>
        </p:sp>
        <p:sp>
          <p:nvSpPr>
            <p:cNvPr id="12388" name="Text Box 100"/>
            <p:cNvSpPr txBox="1"/>
            <p:nvPr/>
          </p:nvSpPr>
          <p:spPr>
            <a:xfrm>
              <a:off x="5718175" y="200025"/>
              <a:ext cx="762000" cy="396875"/>
            </a:xfrm>
            <a:prstGeom prst="rect">
              <a:avLst/>
            </a:prstGeom>
            <a:noFill/>
            <a:ln w="9525">
              <a:noFill/>
            </a:ln>
          </p:spPr>
          <p:txBody>
            <a:bodyPr>
              <a:spAutoFit/>
            </a:bodyPr>
            <a:lst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stStyle>
            <a:p>
              <a:pPr marL="0" lvl="0" indent="0" eaLnBrk="1" hangingPunct="1">
                <a:spcBef>
                  <a:spcPct val="0"/>
                </a:spcBef>
                <a:buNone/>
              </a:pPr>
              <a:r>
                <a:rPr lang="en-US" altLang="zh-CN" sz="2000" dirty="0">
                  <a:latin typeface="Times New Roman" panose="02020603050405020304" pitchFamily="18" charset="0"/>
                  <a:ea typeface="宋体" panose="02010600030101010101" pitchFamily="2" charset="-122"/>
                </a:rPr>
                <a:t>I</a:t>
              </a:r>
              <a:r>
                <a:rPr lang="en-US" altLang="zh-CN" sz="2000" b="1" baseline="-25000" dirty="0">
                  <a:latin typeface="Times New Roman" panose="02020603050405020304" pitchFamily="18" charset="0"/>
                  <a:ea typeface="宋体" panose="02010600030101010101" pitchFamily="2" charset="-122"/>
                </a:rPr>
                <a:t>OUT1</a:t>
              </a:r>
              <a:endParaRPr lang="en-US" altLang="zh-CN" sz="2000" b="1" baseline="-25000" dirty="0">
                <a:latin typeface="Times New Roman" panose="02020603050405020304" pitchFamily="18" charset="0"/>
                <a:ea typeface="宋体" panose="02010600030101010101" pitchFamily="2" charset="-122"/>
              </a:endParaRPr>
            </a:p>
          </p:txBody>
        </p:sp>
        <p:sp>
          <p:nvSpPr>
            <p:cNvPr id="12389" name="Line 98"/>
            <p:cNvSpPr/>
            <p:nvPr/>
          </p:nvSpPr>
          <p:spPr>
            <a:xfrm>
              <a:off x="5715000" y="701675"/>
              <a:ext cx="304800" cy="0"/>
            </a:xfrm>
            <a:prstGeom prst="line">
              <a:avLst/>
            </a:prstGeom>
            <a:ln w="28575" cap="flat" cmpd="sng">
              <a:solidFill>
                <a:schemeClr val="tx1"/>
              </a:solidFill>
              <a:prstDash val="solid"/>
              <a:bevel/>
              <a:headEnd type="none" w="med" len="med"/>
              <a:tailEnd type="triangle" w="med" len="med"/>
            </a:ln>
          </p:spPr>
        </p:sp>
        <p:sp>
          <p:nvSpPr>
            <p:cNvPr id="12390" name="Line 99"/>
            <p:cNvSpPr/>
            <p:nvPr/>
          </p:nvSpPr>
          <p:spPr>
            <a:xfrm>
              <a:off x="5715000" y="1235075"/>
              <a:ext cx="304800" cy="0"/>
            </a:xfrm>
            <a:prstGeom prst="line">
              <a:avLst/>
            </a:prstGeom>
            <a:ln w="28575" cap="flat" cmpd="sng">
              <a:solidFill>
                <a:schemeClr val="tx1"/>
              </a:solidFill>
              <a:prstDash val="solid"/>
              <a:bevel/>
              <a:headEnd type="none" w="med" len="med"/>
              <a:tailEnd type="triangle" w="med" len="med"/>
            </a:ln>
          </p:spPr>
        </p:sp>
        <p:sp>
          <p:nvSpPr>
            <p:cNvPr id="12391" name="Text Box 101"/>
            <p:cNvSpPr txBox="1"/>
            <p:nvPr/>
          </p:nvSpPr>
          <p:spPr>
            <a:xfrm>
              <a:off x="5715000" y="777875"/>
              <a:ext cx="762000" cy="396875"/>
            </a:xfrm>
            <a:prstGeom prst="rect">
              <a:avLst/>
            </a:prstGeom>
            <a:noFill/>
            <a:ln w="9525">
              <a:noFill/>
            </a:ln>
          </p:spPr>
          <p:txBody>
            <a:bodyPr>
              <a:spAutoFit/>
            </a:bodyPr>
            <a:lstStyle>
              <a:lvl1pPr marL="342900" indent="-342900" algn="l" rtl="0" fontAlgn="base">
                <a:spcBef>
                  <a:spcPct val="20000"/>
                </a:spcBef>
                <a:spcAft>
                  <a:spcPct val="0"/>
                </a:spcAft>
                <a:buChar char="•"/>
                <a:defRPr sz="36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600">
                  <a:solidFill>
                    <a:schemeClr val="tx1"/>
                  </a:solidFill>
                  <a:latin typeface="+mn-lt"/>
                  <a:ea typeface="+mn-ea"/>
                </a:defRPr>
              </a:lvl5pPr>
            </a:lstStyle>
            <a:p>
              <a:pPr marL="0" lvl="0" indent="0" eaLnBrk="1" hangingPunct="1">
                <a:spcBef>
                  <a:spcPct val="0"/>
                </a:spcBef>
                <a:buNone/>
              </a:pPr>
              <a:r>
                <a:rPr lang="en-US" altLang="zh-CN" sz="2000" dirty="0">
                  <a:latin typeface="Times New Roman" panose="02020603050405020304" pitchFamily="18" charset="0"/>
                  <a:ea typeface="宋体" panose="02010600030101010101" pitchFamily="2" charset="-122"/>
                </a:rPr>
                <a:t>I</a:t>
              </a:r>
              <a:r>
                <a:rPr lang="en-US" altLang="zh-CN" sz="2000" b="1" baseline="-25000" dirty="0">
                  <a:latin typeface="Times New Roman" panose="02020603050405020304" pitchFamily="18" charset="0"/>
                  <a:ea typeface="宋体" panose="02010600030101010101" pitchFamily="2" charset="-122"/>
                </a:rPr>
                <a:t>OUT2</a:t>
              </a:r>
              <a:endParaRPr lang="en-US" altLang="zh-CN" sz="2000" b="1" baseline="-25000" dirty="0">
                <a:latin typeface="Times New Roman" panose="02020603050405020304" pitchFamily="18" charset="0"/>
                <a:ea typeface="宋体" panose="02010600030101010101" pitchFamily="2" charset="-122"/>
              </a:endParaRPr>
            </a:p>
          </p:txBody>
        </p:sp>
      </p:grpSp>
    </p:spTree>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科技宣讲">
  <a:themeElements>
    <a:clrScheme name="科技宣讲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科技宣讲">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科技宣讲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科技宣讲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科技宣讲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科技宣讲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科技宣讲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科技宣讲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科技宣讲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科技宣讲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科技宣讲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科技宣讲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科技宣讲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科技宣讲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4630</Words>
  <Application>WPS 演示</Application>
  <PresentationFormat>全屏显示(4:3)</PresentationFormat>
  <Paragraphs>452</Paragraphs>
  <Slides>41</Slides>
  <Notes>1</Notes>
  <HiddenSlides>0</HiddenSlides>
  <MMClips>0</MMClips>
  <ScaleCrop>false</ScaleCrop>
  <HeadingPairs>
    <vt:vector size="8" baseType="variant">
      <vt:variant>
        <vt:lpstr>已用的字体</vt:lpstr>
      </vt:variant>
      <vt:variant>
        <vt:i4>16</vt:i4>
      </vt:variant>
      <vt:variant>
        <vt:lpstr>主题</vt:lpstr>
      </vt:variant>
      <vt:variant>
        <vt:i4>2</vt:i4>
      </vt:variant>
      <vt:variant>
        <vt:lpstr>嵌入 OLE 服务器</vt:lpstr>
      </vt:variant>
      <vt:variant>
        <vt:i4>2</vt:i4>
      </vt:variant>
      <vt:variant>
        <vt:lpstr>幻灯片标题</vt:lpstr>
      </vt:variant>
      <vt:variant>
        <vt:i4>41</vt:i4>
      </vt:variant>
    </vt:vector>
  </HeadingPairs>
  <TitlesOfParts>
    <vt:vector size="61" baseType="lpstr">
      <vt:lpstr>Arial</vt:lpstr>
      <vt:lpstr>宋体</vt:lpstr>
      <vt:lpstr>Wingdings</vt:lpstr>
      <vt:lpstr>黑体</vt:lpstr>
      <vt:lpstr>Calibri</vt:lpstr>
      <vt:lpstr>Times New Roman</vt:lpstr>
      <vt:lpstr>华文中宋</vt:lpstr>
      <vt:lpstr>微软雅黑</vt:lpstr>
      <vt:lpstr>楷体_GB2312</vt:lpstr>
      <vt:lpstr>Constantia</vt:lpstr>
      <vt:lpstr>Arial Black</vt:lpstr>
      <vt:lpstr>Calibri</vt:lpstr>
      <vt:lpstr>Garamond</vt:lpstr>
      <vt:lpstr>仿宋_GB2312</vt:lpstr>
      <vt:lpstr>新宋体</vt:lpstr>
      <vt:lpstr>仿宋</vt:lpstr>
      <vt:lpstr>默认设计模板</vt:lpstr>
      <vt:lpstr>科技宣讲</vt:lpstr>
      <vt:lpstr>Equation.3</vt:lpstr>
      <vt:lpstr>Equation.3</vt:lpstr>
      <vt:lpstr>《物联网信息感知技术》 外部设备的驱动</vt:lpstr>
      <vt:lpstr>外部设备的驱动</vt:lpstr>
      <vt:lpstr>7.1  模拟信号输出通道 </vt:lpstr>
      <vt:lpstr>模拟量输出通道的基本理论</vt:lpstr>
      <vt:lpstr>模拟量输出通道的基本结构</vt:lpstr>
      <vt:lpstr>7.1  模拟信号输出通道 </vt:lpstr>
      <vt:lpstr>7.1.1  D/A转换器  </vt:lpstr>
      <vt:lpstr>D/A转换器分类方式  </vt:lpstr>
      <vt:lpstr>倒T型电阻网络D/A转换电路原理 </vt:lpstr>
      <vt:lpstr>加权电阻网络D/A转换  </vt:lpstr>
      <vt:lpstr>7.1.2  D/A转换器的主要技术指标 </vt:lpstr>
      <vt:lpstr>(1)转换精度  </vt:lpstr>
      <vt:lpstr>(2)分辨率  </vt:lpstr>
      <vt:lpstr>分辨率计算</vt:lpstr>
      <vt:lpstr>(3)转换误差  </vt:lpstr>
      <vt:lpstr>(4)转换速度 </vt:lpstr>
      <vt:lpstr>选用D/A转换器的考虑 </vt:lpstr>
      <vt:lpstr>7.1.3  D/A转换器与微处理器接口</vt:lpstr>
      <vt:lpstr>7.1.4  模拟信号的功率放大</vt:lpstr>
      <vt:lpstr>7.2 开关量输出与驱动 </vt:lpstr>
      <vt:lpstr> 开关量输出通道的一般结构</vt:lpstr>
      <vt:lpstr>输出驱动</vt:lpstr>
      <vt:lpstr>7.3 计算机控制技术</vt:lpstr>
      <vt:lpstr>1. 计算机控制系统的工作原理 </vt:lpstr>
      <vt:lpstr>2. 工作方式</vt:lpstr>
      <vt:lpstr>PowerPoint 演示文稿</vt:lpstr>
      <vt:lpstr>PowerPoint 演示文稿</vt:lpstr>
      <vt:lpstr>PowerPoint 演示文稿</vt:lpstr>
      <vt:lpstr>PowerPoint 演示文稿</vt:lpstr>
      <vt:lpstr>PowerPoint 演示文稿</vt:lpstr>
      <vt:lpstr>7.3.2  数字PID控制器的设计 </vt:lpstr>
      <vt:lpstr> 1．模拟PID调节器 </vt:lpstr>
      <vt:lpstr>2.数字PID控制器 </vt:lpstr>
      <vt:lpstr>3、数字PID控制算法实现方式比较 </vt:lpstr>
      <vt:lpstr>增量式控制算法的优点：</vt:lpstr>
      <vt:lpstr>4.数字PID控制算法流程 </vt:lpstr>
      <vt:lpstr>7.3.3 模糊控制技术  </vt:lpstr>
      <vt:lpstr>  1. 模糊控制原理</vt:lpstr>
      <vt:lpstr>PowerPoint 演示文稿</vt:lpstr>
      <vt:lpstr>2.模糊控制的特点</vt:lpstr>
      <vt:lpstr>7.3.4 神经网络控制技术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YONG</dc:creator>
  <cp:lastModifiedBy>YONG</cp:lastModifiedBy>
  <cp:revision>9</cp:revision>
  <dcterms:created xsi:type="dcterms:W3CDTF">2013-01-25T01:44:00Z</dcterms:created>
  <dcterms:modified xsi:type="dcterms:W3CDTF">2017-05-22T22:55:42Z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2052-10.1.0.6393</vt:lpwstr>
  </property>
</Properties>
</file>